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03" r:id="rId3"/>
    <p:sldMasterId id="2147483709" r:id="rId4"/>
  </p:sldMasterIdLst>
  <p:notesMasterIdLst>
    <p:notesMasterId r:id="rId29"/>
  </p:notesMasterIdLst>
  <p:handoutMasterIdLst>
    <p:handoutMasterId r:id="rId30"/>
  </p:handoutMasterIdLst>
  <p:sldIdLst>
    <p:sldId id="415" r:id="rId5"/>
    <p:sldId id="416" r:id="rId6"/>
    <p:sldId id="417" r:id="rId7"/>
    <p:sldId id="418" r:id="rId8"/>
    <p:sldId id="419" r:id="rId9"/>
    <p:sldId id="420" r:id="rId10"/>
    <p:sldId id="421" r:id="rId11"/>
    <p:sldId id="422" r:id="rId12"/>
    <p:sldId id="423" r:id="rId13"/>
    <p:sldId id="424" r:id="rId14"/>
    <p:sldId id="425" r:id="rId15"/>
    <p:sldId id="426" r:id="rId16"/>
    <p:sldId id="427" r:id="rId17"/>
    <p:sldId id="428" r:id="rId18"/>
    <p:sldId id="429" r:id="rId19"/>
    <p:sldId id="430" r:id="rId20"/>
    <p:sldId id="431" r:id="rId21"/>
    <p:sldId id="432" r:id="rId22"/>
    <p:sldId id="433" r:id="rId23"/>
    <p:sldId id="434" r:id="rId24"/>
    <p:sldId id="435" r:id="rId25"/>
    <p:sldId id="436" r:id="rId26"/>
    <p:sldId id="437" r:id="rId27"/>
    <p:sldId id="438" r:id="rId28"/>
  </p:sldIdLst>
  <p:sldSz cx="9144000" cy="5143500" type="screen16x9"/>
  <p:notesSz cx="6858000" cy="9144000"/>
  <p:custDataLst>
    <p:tags r:id="rId35"/>
  </p:custDataLst>
  <p:defaultTextStyle>
    <a:defPPr>
      <a:defRPr lang="zh-CN"/>
    </a:defPPr>
    <a:lvl1pPr marL="0" lvl="0"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342900" lvl="1"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057400" lvl="6"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2400300" lvl="7"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2743200" lvl="8"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66"/>
    <a:srgbClr val="00CC00"/>
    <a:srgbClr val="FF0066"/>
    <a:srgbClr val="990033"/>
    <a:srgbClr val="FF3300"/>
    <a:srgbClr val="CC0066"/>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0"/>
    <p:restoredTop sz="94682"/>
  </p:normalViewPr>
  <p:slideViewPr>
    <p:cSldViewPr showGuides="1">
      <p:cViewPr varScale="1">
        <p:scale>
          <a:sx n="79" d="100"/>
          <a:sy n="79" d="100"/>
        </p:scale>
        <p:origin x="-894" y="-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5" Type="http://schemas.openxmlformats.org/officeDocument/2006/relationships/tags" Target="tags/tag475.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ea typeface="黑体" panose="0201060906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ea typeface="黑体" panose="0201060906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黑体" panose="02010609060101010101" charset="-122"/>
        <a:cs typeface="+mn-cs"/>
      </a:defRPr>
    </a:lvl1pPr>
    <a:lvl2pPr marL="342900" algn="l" defTabSz="685800" rtl="0" eaLnBrk="1" latinLnBrk="0" hangingPunct="1">
      <a:defRPr sz="900" kern="1200">
        <a:solidFill>
          <a:schemeClr val="tx1"/>
        </a:solidFill>
        <a:latin typeface="+mn-lt"/>
        <a:ea typeface="黑体" panose="02010609060101010101" charset="-122"/>
        <a:cs typeface="+mn-cs"/>
      </a:defRPr>
    </a:lvl2pPr>
    <a:lvl3pPr marL="685800" algn="l" defTabSz="685800" rtl="0" eaLnBrk="1" latinLnBrk="0" hangingPunct="1">
      <a:defRPr sz="900" kern="1200">
        <a:solidFill>
          <a:schemeClr val="tx1"/>
        </a:solidFill>
        <a:latin typeface="+mn-lt"/>
        <a:ea typeface="黑体" panose="02010609060101010101" charset="-122"/>
        <a:cs typeface="+mn-cs"/>
      </a:defRPr>
    </a:lvl3pPr>
    <a:lvl4pPr marL="1028700" algn="l" defTabSz="685800" rtl="0" eaLnBrk="1" latinLnBrk="0" hangingPunct="1">
      <a:defRPr sz="900" kern="1200">
        <a:solidFill>
          <a:schemeClr val="tx1"/>
        </a:solidFill>
        <a:latin typeface="+mn-lt"/>
        <a:ea typeface="黑体" panose="02010609060101010101" charset="-122"/>
        <a:cs typeface="+mn-cs"/>
      </a:defRPr>
    </a:lvl4pPr>
    <a:lvl5pPr marL="1371600" algn="l" defTabSz="685800" rtl="0" eaLnBrk="1" latinLnBrk="0" hangingPunct="1">
      <a:defRPr sz="900" kern="1200">
        <a:solidFill>
          <a:schemeClr val="tx1"/>
        </a:solidFill>
        <a:latin typeface="+mn-lt"/>
        <a:ea typeface="黑体" panose="02010609060101010101"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116C3F6B-65B8-4E47-8F7F-3E4E3D942588}"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tretch>
            <a:fillRect/>
          </a:stretch>
        </p:blipFill>
        <p:spPr>
          <a:xfrm>
            <a:off x="7127110" y="3791908"/>
            <a:ext cx="2016661" cy="1351592"/>
          </a:xfrm>
          <a:prstGeom prst="rect">
            <a:avLst/>
          </a:prstGeom>
        </p:spPr>
      </p:pic>
    </p:spTree>
  </p:cSld>
  <p:clrMapOvr>
    <a:masterClrMapping/>
  </p:clrMapOvr>
  <p:transition spd="slow">
    <p:random/>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ea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ea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ea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7264"/>
            <a:ext cx="20574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6457950" y="4767264"/>
            <a:ext cx="20574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7264"/>
            <a:ext cx="20574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6457950" y="4767264"/>
            <a:ext cx="20574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7264"/>
            <a:ext cx="20574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6457950" y="4767264"/>
            <a:ext cx="20574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p:spPr>
        <p:txBody>
          <a:bodyPr lIns="68580" tIns="34290" rIns="68580" bIns="34290"/>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3028950" y="4767263"/>
            <a:ext cx="3086100" cy="273844"/>
          </a:xfr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457950" y="4767263"/>
            <a:ext cx="2057400" cy="273844"/>
          </a:xfrm>
        </p:spPr>
        <p:txBody>
          <a:bodyPr lIns="68580" tIns="34290" rIns="68580" bIns="34290"/>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45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8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1200" baseline="0">
                <a:solidFill>
                  <a:schemeClr val="tx1">
                    <a:lumMod val="85000"/>
                    <a:lumOff val="15000"/>
                  </a:schemeClr>
                </a:solidFill>
                <a:latin typeface="Arial" panose="020B0604020202020204" pitchFamily="34" charset="0"/>
                <a:ea typeface="幼圆" panose="02010509060101010101" pitchFamily="49" charset="-122"/>
              </a:defRPr>
            </a:lvl1pPr>
            <a:lvl2pPr>
              <a:defRPr sz="1200" baseline="0">
                <a:solidFill>
                  <a:schemeClr val="tx1">
                    <a:lumMod val="85000"/>
                    <a:lumOff val="15000"/>
                  </a:schemeClr>
                </a:solidFill>
                <a:latin typeface="Arial" panose="020B0604020202020204" pitchFamily="34" charset="0"/>
                <a:ea typeface="幼圆" panose="02010509060101010101" pitchFamily="49" charset="-122"/>
              </a:defRPr>
            </a:lvl2pPr>
            <a:lvl3pPr>
              <a:defRPr sz="1200" baseline="0">
                <a:solidFill>
                  <a:schemeClr val="tx1">
                    <a:lumMod val="85000"/>
                    <a:lumOff val="15000"/>
                  </a:schemeClr>
                </a:solidFill>
                <a:latin typeface="Arial" panose="020B0604020202020204" pitchFamily="34" charset="0"/>
                <a:ea typeface="幼圆" panose="02010509060101010101" pitchFamily="49" charset="-122"/>
              </a:defRPr>
            </a:lvl3pPr>
            <a:lvl4pPr>
              <a:defRPr sz="1200" baseline="0">
                <a:solidFill>
                  <a:schemeClr val="tx1">
                    <a:lumMod val="85000"/>
                    <a:lumOff val="15000"/>
                  </a:schemeClr>
                </a:solidFill>
                <a:latin typeface="Arial" panose="020B0604020202020204" pitchFamily="34" charset="0"/>
                <a:ea typeface="幼圆" panose="02010509060101010101" pitchFamily="49" charset="-122"/>
              </a:defRPr>
            </a:lvl4pPr>
            <a:lvl5pPr>
              <a:defRPr sz="12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21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24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7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7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24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45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73844"/>
            <a:ext cx="10515600" cy="994172"/>
          </a:xfrm>
        </p:spPr>
        <p:txBody>
          <a:bodyPr lIns="68580" tIns="34290" rIns="68580" bIns="34290"/>
          <a:lstStyle>
            <a:lvl1pPr>
              <a:defRPr>
                <a:cs typeface="黑体" panose="02010609060101010101"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4767264"/>
            <a:ext cx="41148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endParaRPr lang="zh-CN" altLang="en-US"/>
          </a:p>
        </p:txBody>
      </p:sp>
      <p:sp>
        <p:nvSpPr>
          <p:cNvPr id="5" name="灯片编号占位符 4"/>
          <p:cNvSpPr>
            <a:spLocks noGrp="1"/>
          </p:cNvSpPr>
          <p:nvPr>
            <p:ph type="sldNum" sz="quarter" idx="12"/>
          </p:nvPr>
        </p:nvSpPr>
        <p:spPr>
          <a:xfrm>
            <a:off x="8610600" y="4767264"/>
            <a:ext cx="2743200" cy="273844"/>
          </a:xfrm>
        </p:spPr>
        <p:txBody>
          <a:bodyPr lIns="68580" tIns="34290" rIns="68580" bIns="34290"/>
          <a:lstStyle>
            <a:lvl1pPr>
              <a:defRPr>
                <a:latin typeface="黑体" panose="02010609060101010101" charset="-122"/>
                <a:ea typeface="黑体" panose="02010609060101010101" charset="-122"/>
                <a:cs typeface="黑体" panose="02010609060101010101" charset="-122"/>
              </a:defRPr>
            </a:lvl1pPr>
          </a:lstStyle>
          <a:p>
            <a:fld id="{E077DA78-E013-4A8C-AD75-63A150561B10}" type="slidenum">
              <a:rPr lang="zh-CN" altLang="en-US" smtClean="0"/>
            </a:fld>
            <a:endParaRPr lang="zh-CN" altLang="en-US"/>
          </a:p>
        </p:txBody>
      </p:sp>
    </p:spTree>
  </p:cSld>
  <p:clrMapOvr>
    <a:masterClrMapping/>
  </p:clrMapOvr>
  <p:transition spd="slow">
    <p:random/>
  </p:transition>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6" Type="http://schemas.openxmlformats.org/officeDocument/2006/relationships/theme" Target="../theme/theme1.xml"/><Relationship Id="rId55" Type="http://schemas.openxmlformats.org/officeDocument/2006/relationships/image" Target="../media/image2.jpeg"/><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1.png"/><Relationship Id="rId6" Type="http://schemas.openxmlformats.org/officeDocument/2006/relationships/image" Target="../media/image3.jpeg"/><Relationship Id="rId5" Type="http://schemas.openxmlformats.org/officeDocument/2006/relationships/slideLayout" Target="../slideLayouts/slideLayout59.xml"/><Relationship Id="rId4" Type="http://schemas.openxmlformats.org/officeDocument/2006/relationships/slideLayout" Target="../slideLayouts/slideLayout58.xml"/><Relationship Id="rId3" Type="http://schemas.openxmlformats.org/officeDocument/2006/relationships/slideLayout" Target="../slideLayouts/slideLayout57.xml"/><Relationship Id="rId2" Type="http://schemas.openxmlformats.org/officeDocument/2006/relationships/slideLayout" Target="../slideLayouts/slideLayout56.xml"/><Relationship Id="rId1"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8.xml"/><Relationship Id="rId8" Type="http://schemas.openxmlformats.org/officeDocument/2006/relationships/slideLayout" Target="../slideLayouts/slideLayout67.xml"/><Relationship Id="rId7" Type="http://schemas.openxmlformats.org/officeDocument/2006/relationships/slideLayout" Target="../slideLayouts/slideLayout66.xml"/><Relationship Id="rId6" Type="http://schemas.openxmlformats.org/officeDocument/2006/relationships/slideLayout" Target="../slideLayouts/slideLayout65.xml"/><Relationship Id="rId5" Type="http://schemas.openxmlformats.org/officeDocument/2006/relationships/slideLayout" Target="../slideLayouts/slideLayout64.xml"/><Relationship Id="rId4" Type="http://schemas.openxmlformats.org/officeDocument/2006/relationships/slideLayout" Target="../slideLayouts/slideLayout63.xml"/><Relationship Id="rId3" Type="http://schemas.openxmlformats.org/officeDocument/2006/relationships/slideLayout" Target="../slideLayouts/slideLayout62.xml"/><Relationship Id="rId26" Type="http://schemas.openxmlformats.org/officeDocument/2006/relationships/theme" Target="../theme/theme3.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61.xml"/><Relationship Id="rId19" Type="http://schemas.openxmlformats.org/officeDocument/2006/relationships/slideLayout" Target="../slideLayouts/slideLayout78.xml"/><Relationship Id="rId18" Type="http://schemas.openxmlformats.org/officeDocument/2006/relationships/slideLayout" Target="../slideLayouts/slideLayout77.xml"/><Relationship Id="rId17" Type="http://schemas.openxmlformats.org/officeDocument/2006/relationships/slideLayout" Target="../slideLayouts/slideLayout76.xml"/><Relationship Id="rId16" Type="http://schemas.openxmlformats.org/officeDocument/2006/relationships/slideLayout" Target="../slideLayouts/slideLayout75.xml"/><Relationship Id="rId15" Type="http://schemas.openxmlformats.org/officeDocument/2006/relationships/slideLayout" Target="../slideLayouts/slideLayout74.xml"/><Relationship Id="rId14" Type="http://schemas.openxmlformats.org/officeDocument/2006/relationships/slideLayout" Target="../slideLayouts/slideLayout73.xml"/><Relationship Id="rId13" Type="http://schemas.openxmlformats.org/officeDocument/2006/relationships/slideLayout" Target="../slideLayouts/slideLayout72.xml"/><Relationship Id="rId12" Type="http://schemas.openxmlformats.org/officeDocument/2006/relationships/slideLayout" Target="../slideLayouts/slideLayout71.xml"/><Relationship Id="rId11" Type="http://schemas.openxmlformats.org/officeDocument/2006/relationships/slideLayout" Target="../slideLayouts/slideLayout70.xml"/><Relationship Id="rId10" Type="http://schemas.openxmlformats.org/officeDocument/2006/relationships/slideLayout" Target="../slideLayouts/slideLayout69.xml"/><Relationship Id="rId1"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55"/>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Lst>
  <p:transition spd="slow">
    <p:random/>
  </p:transition>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6"/>
          <a:stretch>
            <a:fillRect/>
          </a:stretch>
        </p:blipFill>
        <p:spPr>
          <a:xfrm>
            <a:off x="0" y="0"/>
            <a:ext cx="9144000" cy="5143500"/>
          </a:xfrm>
          <a:prstGeom prst="rect">
            <a:avLst/>
          </a:prstGeom>
        </p:spPr>
      </p:pic>
      <p:pic>
        <p:nvPicPr>
          <p:cNvPr id="2" name="图片 1"/>
          <p:cNvPicPr>
            <a:picLocks noChangeAspect="1"/>
          </p:cNvPicPr>
          <p:nvPr userDrawn="1"/>
        </p:nvPicPr>
        <p:blipFill>
          <a:blip r:embed="rId7"/>
          <a:stretch>
            <a:fillRect/>
          </a:stretch>
        </p:blipFill>
        <p:spPr>
          <a:xfrm>
            <a:off x="7127110" y="3791908"/>
            <a:ext cx="2016661" cy="1351592"/>
          </a:xfrm>
          <a:prstGeom prst="rect">
            <a:avLst/>
          </a:prstGeom>
        </p:spPr>
      </p:pic>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236.xml"/><Relationship Id="rId8" Type="http://schemas.openxmlformats.org/officeDocument/2006/relationships/tags" Target="../tags/tag235.xml"/><Relationship Id="rId7" Type="http://schemas.openxmlformats.org/officeDocument/2006/relationships/tags" Target="../tags/tag234.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4" Type="http://schemas.openxmlformats.org/officeDocument/2006/relationships/slideLayout" Target="../slideLayouts/slideLayout66.xml"/><Relationship Id="rId13" Type="http://schemas.openxmlformats.org/officeDocument/2006/relationships/tags" Target="../tags/tag238.xml"/><Relationship Id="rId12" Type="http://schemas.openxmlformats.org/officeDocument/2006/relationships/image" Target="../media/image1.png"/><Relationship Id="rId11" Type="http://schemas.openxmlformats.org/officeDocument/2006/relationships/tags" Target="../tags/tag237.xml"/><Relationship Id="rId10" Type="http://schemas.openxmlformats.org/officeDocument/2006/relationships/image" Target="../media/image10.png"/><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tags" Target="../tags/tag318.xml"/><Relationship Id="rId12" Type="http://schemas.openxmlformats.org/officeDocument/2006/relationships/slideLayout" Target="../slideLayouts/slideLayout66.xml"/><Relationship Id="rId11" Type="http://schemas.openxmlformats.org/officeDocument/2006/relationships/tags" Target="../tags/tag327.xml"/><Relationship Id="rId10" Type="http://schemas.openxmlformats.org/officeDocument/2006/relationships/tags" Target="../tags/tag326.xml"/><Relationship Id="rId1" Type="http://schemas.openxmlformats.org/officeDocument/2006/relationships/tags" Target="../tags/tag317.xml"/></Relationships>
</file>

<file path=ppt/slides/_rels/slide11.xml.rels><?xml version="1.0" encoding="UTF-8" standalone="yes"?>
<Relationships xmlns="http://schemas.openxmlformats.org/package/2006/relationships"><Relationship Id="rId9" Type="http://schemas.openxmlformats.org/officeDocument/2006/relationships/tags" Target="../tags/tag336.xml"/><Relationship Id="rId8" Type="http://schemas.openxmlformats.org/officeDocument/2006/relationships/tags" Target="../tags/tag335.xml"/><Relationship Id="rId7" Type="http://schemas.openxmlformats.org/officeDocument/2006/relationships/tags" Target="../tags/tag334.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 Id="rId3" Type="http://schemas.openxmlformats.org/officeDocument/2006/relationships/tags" Target="../tags/tag330.xml"/><Relationship Id="rId2" Type="http://schemas.openxmlformats.org/officeDocument/2006/relationships/tags" Target="../tags/tag329.xml"/><Relationship Id="rId12" Type="http://schemas.openxmlformats.org/officeDocument/2006/relationships/slideLayout" Target="../slideLayouts/slideLayout66.xml"/><Relationship Id="rId11" Type="http://schemas.openxmlformats.org/officeDocument/2006/relationships/tags" Target="../tags/tag338.xml"/><Relationship Id="rId10" Type="http://schemas.openxmlformats.org/officeDocument/2006/relationships/tags" Target="../tags/tag337.xml"/><Relationship Id="rId1" Type="http://schemas.openxmlformats.org/officeDocument/2006/relationships/tags" Target="../tags/tag328.xml"/></Relationships>
</file>

<file path=ppt/slides/_rels/slide12.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1" Type="http://schemas.openxmlformats.org/officeDocument/2006/relationships/slideLayout" Target="../slideLayouts/slideLayout66.xml"/><Relationship Id="rId10" Type="http://schemas.openxmlformats.org/officeDocument/2006/relationships/tags" Target="../tags/tag348.xml"/><Relationship Id="rId1" Type="http://schemas.openxmlformats.org/officeDocument/2006/relationships/tags" Target="../tags/tag339.xml"/></Relationships>
</file>

<file path=ppt/slides/_rels/slide13.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tags" Target="../tags/tag355.xml"/><Relationship Id="rId6" Type="http://schemas.openxmlformats.org/officeDocument/2006/relationships/tags" Target="../tags/tag354.xml"/><Relationship Id="rId5" Type="http://schemas.openxmlformats.org/officeDocument/2006/relationships/tags" Target="../tags/tag353.xml"/><Relationship Id="rId4" Type="http://schemas.openxmlformats.org/officeDocument/2006/relationships/tags" Target="../tags/tag352.xml"/><Relationship Id="rId3" Type="http://schemas.openxmlformats.org/officeDocument/2006/relationships/tags" Target="../tags/tag351.xml"/><Relationship Id="rId2" Type="http://schemas.openxmlformats.org/officeDocument/2006/relationships/tags" Target="../tags/tag350.xml"/><Relationship Id="rId12" Type="http://schemas.openxmlformats.org/officeDocument/2006/relationships/slideLayout" Target="../slideLayouts/slideLayout66.xml"/><Relationship Id="rId11" Type="http://schemas.openxmlformats.org/officeDocument/2006/relationships/tags" Target="../tags/tag359.xml"/><Relationship Id="rId10" Type="http://schemas.openxmlformats.org/officeDocument/2006/relationships/tags" Target="../tags/tag358.xml"/><Relationship Id="rId1" Type="http://schemas.openxmlformats.org/officeDocument/2006/relationships/tags" Target="../tags/tag349.xml"/></Relationships>
</file>

<file path=ppt/slides/_rels/slide14.xml.rels><?xml version="1.0" encoding="UTF-8" standalone="yes"?>
<Relationships xmlns="http://schemas.openxmlformats.org/package/2006/relationships"><Relationship Id="rId9" Type="http://schemas.openxmlformats.org/officeDocument/2006/relationships/tags" Target="../tags/tag368.xml"/><Relationship Id="rId8" Type="http://schemas.openxmlformats.org/officeDocument/2006/relationships/tags" Target="../tags/tag367.xml"/><Relationship Id="rId7" Type="http://schemas.openxmlformats.org/officeDocument/2006/relationships/tags" Target="../tags/tag366.xml"/><Relationship Id="rId6" Type="http://schemas.openxmlformats.org/officeDocument/2006/relationships/tags" Target="../tags/tag365.xml"/><Relationship Id="rId5" Type="http://schemas.openxmlformats.org/officeDocument/2006/relationships/tags" Target="../tags/tag364.xml"/><Relationship Id="rId4" Type="http://schemas.openxmlformats.org/officeDocument/2006/relationships/tags" Target="../tags/tag363.xml"/><Relationship Id="rId3" Type="http://schemas.openxmlformats.org/officeDocument/2006/relationships/tags" Target="../tags/tag362.xml"/><Relationship Id="rId2" Type="http://schemas.openxmlformats.org/officeDocument/2006/relationships/tags" Target="../tags/tag361.xml"/><Relationship Id="rId11" Type="http://schemas.openxmlformats.org/officeDocument/2006/relationships/slideLayout" Target="../slideLayouts/slideLayout66.xml"/><Relationship Id="rId10" Type="http://schemas.openxmlformats.org/officeDocument/2006/relationships/tags" Target="../tags/tag369.xml"/><Relationship Id="rId1" Type="http://schemas.openxmlformats.org/officeDocument/2006/relationships/tags" Target="../tags/tag360.xml"/></Relationships>
</file>

<file path=ppt/slides/_rels/slide15.xml.rels><?xml version="1.0" encoding="UTF-8" standalone="yes"?>
<Relationships xmlns="http://schemas.openxmlformats.org/package/2006/relationships"><Relationship Id="rId9" Type="http://schemas.openxmlformats.org/officeDocument/2006/relationships/tags" Target="../tags/tag378.xml"/><Relationship Id="rId8" Type="http://schemas.openxmlformats.org/officeDocument/2006/relationships/tags" Target="../tags/tag377.xml"/><Relationship Id="rId7" Type="http://schemas.openxmlformats.org/officeDocument/2006/relationships/tags" Target="../tags/tag376.xml"/><Relationship Id="rId6" Type="http://schemas.openxmlformats.org/officeDocument/2006/relationships/tags" Target="../tags/tag375.xml"/><Relationship Id="rId5" Type="http://schemas.openxmlformats.org/officeDocument/2006/relationships/tags" Target="../tags/tag374.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tags" Target="../tags/tag371.xml"/><Relationship Id="rId13" Type="http://schemas.openxmlformats.org/officeDocument/2006/relationships/slideLayout" Target="../slideLayouts/slideLayout66.xml"/><Relationship Id="rId12" Type="http://schemas.openxmlformats.org/officeDocument/2006/relationships/tags" Target="../tags/tag380.xml"/><Relationship Id="rId11" Type="http://schemas.openxmlformats.org/officeDocument/2006/relationships/image" Target="../media/image13.GIF"/><Relationship Id="rId10" Type="http://schemas.openxmlformats.org/officeDocument/2006/relationships/tags" Target="../tags/tag379.xml"/><Relationship Id="rId1" Type="http://schemas.openxmlformats.org/officeDocument/2006/relationships/tags" Target="../tags/tag370.xml"/></Relationships>
</file>

<file path=ppt/slides/_rels/slide16.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1" Type="http://schemas.openxmlformats.org/officeDocument/2006/relationships/slideLayout" Target="../slideLayouts/slideLayout66.xml"/><Relationship Id="rId10" Type="http://schemas.openxmlformats.org/officeDocument/2006/relationships/tags" Target="../tags/tag390.xml"/><Relationship Id="rId1" Type="http://schemas.openxmlformats.org/officeDocument/2006/relationships/tags" Target="../tags/tag381.xml"/></Relationships>
</file>

<file path=ppt/slides/_rels/slide17.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1" Type="http://schemas.openxmlformats.org/officeDocument/2006/relationships/slideLayout" Target="../slideLayouts/slideLayout66.xml"/><Relationship Id="rId10" Type="http://schemas.openxmlformats.org/officeDocument/2006/relationships/tags" Target="../tags/tag400.xml"/><Relationship Id="rId1" Type="http://schemas.openxmlformats.org/officeDocument/2006/relationships/tags" Target="../tags/tag391.xml"/></Relationships>
</file>

<file path=ppt/slides/_rels/slide18.xml.rels><?xml version="1.0" encoding="UTF-8" standalone="yes"?>
<Relationships xmlns="http://schemas.openxmlformats.org/package/2006/relationships"><Relationship Id="rId9" Type="http://schemas.openxmlformats.org/officeDocument/2006/relationships/tags" Target="../tags/tag409.xml"/><Relationship Id="rId8" Type="http://schemas.openxmlformats.org/officeDocument/2006/relationships/tags" Target="../tags/tag408.xml"/><Relationship Id="rId7" Type="http://schemas.openxmlformats.org/officeDocument/2006/relationships/tags" Target="../tags/tag407.xml"/><Relationship Id="rId6" Type="http://schemas.openxmlformats.org/officeDocument/2006/relationships/tags" Target="../tags/tag406.xml"/><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tags" Target="../tags/tag403.xml"/><Relationship Id="rId2" Type="http://schemas.openxmlformats.org/officeDocument/2006/relationships/tags" Target="../tags/tag402.xml"/><Relationship Id="rId13" Type="http://schemas.openxmlformats.org/officeDocument/2006/relationships/slideLayout" Target="../slideLayouts/slideLayout66.xml"/><Relationship Id="rId12" Type="http://schemas.openxmlformats.org/officeDocument/2006/relationships/audio" Target="../media/audio2.wav"/><Relationship Id="rId11" Type="http://schemas.openxmlformats.org/officeDocument/2006/relationships/audio" Target="../media/audio1.wav"/><Relationship Id="rId10" Type="http://schemas.openxmlformats.org/officeDocument/2006/relationships/tags" Target="../tags/tag410.xml"/><Relationship Id="rId1" Type="http://schemas.openxmlformats.org/officeDocument/2006/relationships/tags" Target="../tags/tag401.xml"/></Relationships>
</file>

<file path=ppt/slides/_rels/slide19.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 Type="http://schemas.openxmlformats.org/officeDocument/2006/relationships/tags" Target="../tags/tag412.xml"/><Relationship Id="rId14" Type="http://schemas.openxmlformats.org/officeDocument/2006/relationships/slideLayout" Target="../slideLayouts/slideLayout66.xml"/><Relationship Id="rId13" Type="http://schemas.openxmlformats.org/officeDocument/2006/relationships/audio" Target="../media/audio2.wav"/><Relationship Id="rId12" Type="http://schemas.openxmlformats.org/officeDocument/2006/relationships/audio" Target="../media/audio1.wav"/><Relationship Id="rId11" Type="http://schemas.openxmlformats.org/officeDocument/2006/relationships/tags" Target="../tags/tag421.xml"/><Relationship Id="rId10" Type="http://schemas.openxmlformats.org/officeDocument/2006/relationships/tags" Target="../tags/tag420.xml"/><Relationship Id="rId1" Type="http://schemas.openxmlformats.org/officeDocument/2006/relationships/tags" Target="../tags/tag411.xml"/></Relationships>
</file>

<file path=ppt/slides/_rels/slide2.xml.rels><?xml version="1.0" encoding="UTF-8" standalone="yes"?>
<Relationships xmlns="http://schemas.openxmlformats.org/package/2006/relationships"><Relationship Id="rId9" Type="http://schemas.openxmlformats.org/officeDocument/2006/relationships/tags" Target="../tags/tag24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2" Type="http://schemas.openxmlformats.org/officeDocument/2006/relationships/slideLayout" Target="../slideLayouts/slideLayout66.xml"/><Relationship Id="rId11" Type="http://schemas.openxmlformats.org/officeDocument/2006/relationships/tags" Target="../tags/tag248.xml"/><Relationship Id="rId10" Type="http://schemas.openxmlformats.org/officeDocument/2006/relationships/image" Target="../media/image11.jpeg"/><Relationship Id="rId1" Type="http://schemas.openxmlformats.org/officeDocument/2006/relationships/tags" Target="../tags/tag239.xml"/></Relationships>
</file>

<file path=ppt/slides/_rels/slide20.xml.rels><?xml version="1.0" encoding="UTF-8" standalone="yes"?>
<Relationships xmlns="http://schemas.openxmlformats.org/package/2006/relationships"><Relationship Id="rId9" Type="http://schemas.openxmlformats.org/officeDocument/2006/relationships/tags" Target="../tags/tag430.xml"/><Relationship Id="rId8" Type="http://schemas.openxmlformats.org/officeDocument/2006/relationships/tags" Target="../tags/tag429.xml"/><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4" Type="http://schemas.openxmlformats.org/officeDocument/2006/relationships/slideLayout" Target="../slideLayouts/slideLayout66.xml"/><Relationship Id="rId13" Type="http://schemas.openxmlformats.org/officeDocument/2006/relationships/audio" Target="../media/audio2.wav"/><Relationship Id="rId12" Type="http://schemas.openxmlformats.org/officeDocument/2006/relationships/audio" Target="../media/audio1.wav"/><Relationship Id="rId11" Type="http://schemas.openxmlformats.org/officeDocument/2006/relationships/tags" Target="../tags/tag432.xml"/><Relationship Id="rId10" Type="http://schemas.openxmlformats.org/officeDocument/2006/relationships/tags" Target="../tags/tag431.xml"/><Relationship Id="rId1" Type="http://schemas.openxmlformats.org/officeDocument/2006/relationships/tags" Target="../tags/tag422.xml"/></Relationships>
</file>

<file path=ppt/slides/_rels/slide21.xml.rels><?xml version="1.0" encoding="UTF-8" standalone="yes"?>
<Relationships xmlns="http://schemas.openxmlformats.org/package/2006/relationships"><Relationship Id="rId9" Type="http://schemas.openxmlformats.org/officeDocument/2006/relationships/tags" Target="../tags/tag441.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1" Type="http://schemas.openxmlformats.org/officeDocument/2006/relationships/slideLayout" Target="../slideLayouts/slideLayout66.xml"/><Relationship Id="rId10" Type="http://schemas.openxmlformats.org/officeDocument/2006/relationships/tags" Target="../tags/tag442.xml"/><Relationship Id="rId1" Type="http://schemas.openxmlformats.org/officeDocument/2006/relationships/tags" Target="../tags/tag433.xml"/></Relationships>
</file>

<file path=ppt/slides/_rels/slide22.xml.rels><?xml version="1.0" encoding="UTF-8" standalone="yes"?>
<Relationships xmlns="http://schemas.openxmlformats.org/package/2006/relationships"><Relationship Id="rId9" Type="http://schemas.openxmlformats.org/officeDocument/2006/relationships/tags" Target="../tags/tag451.xml"/><Relationship Id="rId8" Type="http://schemas.openxmlformats.org/officeDocument/2006/relationships/tags" Target="../tags/tag450.xml"/><Relationship Id="rId7" Type="http://schemas.openxmlformats.org/officeDocument/2006/relationships/tags" Target="../tags/tag449.xml"/><Relationship Id="rId6" Type="http://schemas.openxmlformats.org/officeDocument/2006/relationships/tags" Target="../tags/tag448.xml"/><Relationship Id="rId5" Type="http://schemas.openxmlformats.org/officeDocument/2006/relationships/tags" Target="../tags/tag447.xml"/><Relationship Id="rId4" Type="http://schemas.openxmlformats.org/officeDocument/2006/relationships/tags" Target="../tags/tag446.xml"/><Relationship Id="rId3" Type="http://schemas.openxmlformats.org/officeDocument/2006/relationships/tags" Target="../tags/tag445.xml"/><Relationship Id="rId2" Type="http://schemas.openxmlformats.org/officeDocument/2006/relationships/tags" Target="../tags/tag444.xml"/><Relationship Id="rId19" Type="http://schemas.openxmlformats.org/officeDocument/2006/relationships/slideLayout" Target="../slideLayouts/slideLayout66.xml"/><Relationship Id="rId18" Type="http://schemas.openxmlformats.org/officeDocument/2006/relationships/tags" Target="../tags/tag460.xml"/><Relationship Id="rId17" Type="http://schemas.openxmlformats.org/officeDocument/2006/relationships/tags" Target="../tags/tag459.xml"/><Relationship Id="rId16" Type="http://schemas.openxmlformats.org/officeDocument/2006/relationships/tags" Target="../tags/tag458.xml"/><Relationship Id="rId15" Type="http://schemas.openxmlformats.org/officeDocument/2006/relationships/tags" Target="../tags/tag457.xml"/><Relationship Id="rId14" Type="http://schemas.openxmlformats.org/officeDocument/2006/relationships/tags" Target="../tags/tag456.xml"/><Relationship Id="rId13" Type="http://schemas.openxmlformats.org/officeDocument/2006/relationships/tags" Target="../tags/tag455.xml"/><Relationship Id="rId12" Type="http://schemas.openxmlformats.org/officeDocument/2006/relationships/tags" Target="../tags/tag454.xml"/><Relationship Id="rId11" Type="http://schemas.openxmlformats.org/officeDocument/2006/relationships/tags" Target="../tags/tag453.xml"/><Relationship Id="rId10" Type="http://schemas.openxmlformats.org/officeDocument/2006/relationships/tags" Target="../tags/tag452.xml"/><Relationship Id="rId1" Type="http://schemas.openxmlformats.org/officeDocument/2006/relationships/tags" Target="../tags/tag443.xml"/></Relationships>
</file>

<file path=ppt/slides/_rels/slide23.xml.rels><?xml version="1.0" encoding="UTF-8" standalone="yes"?>
<Relationships xmlns="http://schemas.openxmlformats.org/package/2006/relationships"><Relationship Id="rId9" Type="http://schemas.openxmlformats.org/officeDocument/2006/relationships/tags" Target="../tags/tag469.xml"/><Relationship Id="rId8" Type="http://schemas.openxmlformats.org/officeDocument/2006/relationships/tags" Target="../tags/tag468.xml"/><Relationship Id="rId7" Type="http://schemas.openxmlformats.org/officeDocument/2006/relationships/tags" Target="../tags/tag467.xml"/><Relationship Id="rId6" Type="http://schemas.openxmlformats.org/officeDocument/2006/relationships/tags" Target="../tags/tag466.xml"/><Relationship Id="rId5" Type="http://schemas.openxmlformats.org/officeDocument/2006/relationships/tags" Target="../tags/tag465.xml"/><Relationship Id="rId4" Type="http://schemas.openxmlformats.org/officeDocument/2006/relationships/tags" Target="../tags/tag464.xml"/><Relationship Id="rId3" Type="http://schemas.openxmlformats.org/officeDocument/2006/relationships/tags" Target="../tags/tag463.xml"/><Relationship Id="rId2" Type="http://schemas.openxmlformats.org/officeDocument/2006/relationships/tags" Target="../tags/tag462.xml"/><Relationship Id="rId13" Type="http://schemas.openxmlformats.org/officeDocument/2006/relationships/slideLayout" Target="../slideLayouts/slideLayout66.xml"/><Relationship Id="rId12" Type="http://schemas.openxmlformats.org/officeDocument/2006/relationships/audio" Target="../media/audio2.wav"/><Relationship Id="rId11" Type="http://schemas.openxmlformats.org/officeDocument/2006/relationships/tags" Target="../tags/tag471.xml"/><Relationship Id="rId10" Type="http://schemas.openxmlformats.org/officeDocument/2006/relationships/tags" Target="../tags/tag470.xml"/><Relationship Id="rId1" Type="http://schemas.openxmlformats.org/officeDocument/2006/relationships/tags" Target="../tags/tag461.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0.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image" Target="../media/image1.png"/><Relationship Id="rId1" Type="http://schemas.openxmlformats.org/officeDocument/2006/relationships/tags" Target="../tags/tag472.xml"/></Relationships>
</file>

<file path=ppt/slides/_rels/slide3.xml.rels><?xml version="1.0" encoding="UTF-8" standalone="yes"?>
<Relationships xmlns="http://schemas.openxmlformats.org/package/2006/relationships"><Relationship Id="rId9" Type="http://schemas.openxmlformats.org/officeDocument/2006/relationships/tags" Target="../tags/tag25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4" Type="http://schemas.openxmlformats.org/officeDocument/2006/relationships/slideLayout" Target="../slideLayouts/slideLayout66.xml"/><Relationship Id="rId13" Type="http://schemas.openxmlformats.org/officeDocument/2006/relationships/tags" Target="../tags/tag260.xml"/><Relationship Id="rId12" Type="http://schemas.openxmlformats.org/officeDocument/2006/relationships/tags" Target="../tags/tag259.xml"/><Relationship Id="rId11" Type="http://schemas.openxmlformats.org/officeDocument/2006/relationships/image" Target="../media/image12.jpeg"/><Relationship Id="rId10" Type="http://schemas.openxmlformats.org/officeDocument/2006/relationships/tags" Target="../tags/tag258.xml"/><Relationship Id="rId1" Type="http://schemas.openxmlformats.org/officeDocument/2006/relationships/tags" Target="../tags/tag249.xml"/></Relationships>
</file>

<file path=ppt/slides/_rels/slide4.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2" Type="http://schemas.openxmlformats.org/officeDocument/2006/relationships/slideLayout" Target="../slideLayouts/slideLayout66.xml"/><Relationship Id="rId11" Type="http://schemas.openxmlformats.org/officeDocument/2006/relationships/tags" Target="../tags/tag271.xml"/><Relationship Id="rId10" Type="http://schemas.openxmlformats.org/officeDocument/2006/relationships/tags" Target="../tags/tag270.xml"/><Relationship Id="rId1" Type="http://schemas.openxmlformats.org/officeDocument/2006/relationships/tags" Target="../tags/tag261.xml"/></Relationships>
</file>

<file path=ppt/slides/_rels/slide5.xml.rels><?xml version="1.0" encoding="UTF-8" standalone="yes"?>
<Relationships xmlns="http://schemas.openxmlformats.org/package/2006/relationships"><Relationship Id="rId9" Type="http://schemas.openxmlformats.org/officeDocument/2006/relationships/tags" Target="../tags/tag280.xml"/><Relationship Id="rId8" Type="http://schemas.openxmlformats.org/officeDocument/2006/relationships/tags" Target="../tags/tag279.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1" Type="http://schemas.openxmlformats.org/officeDocument/2006/relationships/slideLayout" Target="../slideLayouts/slideLayout66.xml"/><Relationship Id="rId10" Type="http://schemas.openxmlformats.org/officeDocument/2006/relationships/tags" Target="../tags/tag281.xml"/><Relationship Id="rId1" Type="http://schemas.openxmlformats.org/officeDocument/2006/relationships/tags" Target="../tags/tag27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62.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s>
</file>

<file path=ppt/slides/_rels/slide7.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1" Type="http://schemas.openxmlformats.org/officeDocument/2006/relationships/slideLayout" Target="../slideLayouts/slideLayout66.xml"/><Relationship Id="rId10" Type="http://schemas.openxmlformats.org/officeDocument/2006/relationships/tags" Target="../tags/tag295.xml"/><Relationship Id="rId1" Type="http://schemas.openxmlformats.org/officeDocument/2006/relationships/tags" Target="../tags/tag286.xml"/></Relationships>
</file>

<file path=ppt/slides/_rels/slide8.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2" Type="http://schemas.openxmlformats.org/officeDocument/2006/relationships/slideLayout" Target="../slideLayouts/slideLayout66.xml"/><Relationship Id="rId11" Type="http://schemas.openxmlformats.org/officeDocument/2006/relationships/tags" Target="../tags/tag306.xml"/><Relationship Id="rId10" Type="http://schemas.openxmlformats.org/officeDocument/2006/relationships/tags" Target="../tags/tag305.xml"/><Relationship Id="rId1" Type="http://schemas.openxmlformats.org/officeDocument/2006/relationships/tags" Target="../tags/tag296.xml"/></Relationships>
</file>

<file path=ppt/slides/_rels/slide9.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1" Type="http://schemas.openxmlformats.org/officeDocument/2006/relationships/slideLayout" Target="../slideLayouts/slideLayout66.xml"/><Relationship Id="rId10" Type="http://schemas.openxmlformats.org/officeDocument/2006/relationships/tags" Target="../tags/tag316.xml"/><Relationship Id="rId1" Type="http://schemas.openxmlformats.org/officeDocument/2006/relationships/tags" Target="../tags/tag30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 name="图片 2"/>
          <p:cNvPicPr>
            <a:picLocks noChangeAspect="1"/>
          </p:cNvPicPr>
          <p:nvPr/>
        </p:nvPicPr>
        <p:blipFill>
          <a:blip r:embed="rId10"/>
          <a:stretch>
            <a:fillRect/>
          </a:stretch>
        </p:blipFill>
        <p:spPr>
          <a:xfrm>
            <a:off x="-193" y="1823857"/>
            <a:ext cx="3695700" cy="842963"/>
          </a:xfrm>
          <a:prstGeom prst="rect">
            <a:avLst/>
          </a:prstGeom>
        </p:spPr>
      </p:pic>
      <p:sp>
        <p:nvSpPr>
          <p:cNvPr id="14" name="文本框 13"/>
          <p:cNvSpPr txBox="1"/>
          <p:nvPr>
            <p:custDataLst>
              <p:tags r:id="rId11"/>
            </p:custDataLst>
          </p:nvPr>
        </p:nvSpPr>
        <p:spPr>
          <a:xfrm>
            <a:off x="72015" y="4180644"/>
            <a:ext cx="2740159" cy="299085"/>
          </a:xfrm>
          <a:prstGeom prst="rect">
            <a:avLst/>
          </a:prstGeom>
          <a:noFill/>
        </p:spPr>
        <p:txBody>
          <a:bodyPr wrap="square" lIns="68580" tIns="34290" rIns="68580" bIns="34290" rtlCol="0">
            <a:spAutoFit/>
          </a:bodyPr>
          <a:lstStyle/>
          <a:p>
            <a:r>
              <a:rPr lang="zh-CN" altLang="en-US" sz="1500" dirty="0">
                <a:solidFill>
                  <a:schemeClr val="dk1">
                    <a:lumMod val="75000"/>
                    <a:lumOff val="25000"/>
                  </a:schemeClr>
                </a:solidFill>
                <a:latin typeface="幼圆" charset="0"/>
                <a:ea typeface="幼圆" charset="0"/>
              </a:rPr>
              <a:t>语文部编版五年级上册</a:t>
            </a:r>
            <a:endParaRPr lang="zh-CN" altLang="en-US" sz="1500" dirty="0">
              <a:solidFill>
                <a:schemeClr val="dk1">
                  <a:lumMod val="75000"/>
                  <a:lumOff val="25000"/>
                </a:schemeClr>
              </a:solidFill>
              <a:latin typeface="幼圆" charset="0"/>
              <a:ea typeface="幼圆" charset="0"/>
            </a:endParaRPr>
          </a:p>
        </p:txBody>
      </p:sp>
      <p:pic>
        <p:nvPicPr>
          <p:cNvPr id="4" name="图片 3"/>
          <p:cNvPicPr>
            <a:picLocks noChangeAspect="1"/>
          </p:cNvPicPr>
          <p:nvPr/>
        </p:nvPicPr>
        <p:blipFill>
          <a:blip r:embed="rId12"/>
          <a:stretch>
            <a:fillRect/>
          </a:stretch>
        </p:blipFill>
        <p:spPr>
          <a:xfrm>
            <a:off x="5000265" y="1449015"/>
            <a:ext cx="3777842" cy="2531958"/>
          </a:xfrm>
          <a:prstGeom prst="rect">
            <a:avLst/>
          </a:prstGeom>
        </p:spPr>
      </p:pic>
      <p:sp>
        <p:nvSpPr>
          <p:cNvPr id="2" name="文本框 1"/>
          <p:cNvSpPr txBox="1"/>
          <p:nvPr/>
        </p:nvSpPr>
        <p:spPr>
          <a:xfrm>
            <a:off x="-25877" y="2087880"/>
            <a:ext cx="3716020" cy="314325"/>
          </a:xfrm>
          <a:prstGeom prst="rect">
            <a:avLst/>
          </a:prstGeom>
          <a:noFill/>
        </p:spPr>
        <p:txBody>
          <a:bodyPr wrap="none" lIns="68580" tIns="34290" rIns="68580" bIns="34290" rtlCol="0">
            <a:spAutoFit/>
          </a:bodyPr>
          <a:lstStyle/>
          <a:p>
            <a:r>
              <a:rPr lang="zh-CN" altLang="en-US" sz="1600" b="1">
                <a:solidFill>
                  <a:schemeClr val="lt1"/>
                </a:solidFill>
                <a:latin typeface="幼圆" charset="0"/>
                <a:ea typeface="黑体" panose="02010609060101010101" charset="-122"/>
                <a:cs typeface="幼圆" charset="0"/>
              </a:rPr>
              <a:t>第六单元 </a:t>
            </a:r>
            <a:r>
              <a:rPr lang="en-US" altLang="zh-CN" sz="1600" b="1">
                <a:solidFill>
                  <a:schemeClr val="lt1"/>
                </a:solidFill>
                <a:latin typeface="幼圆" charset="0"/>
                <a:ea typeface="黑体" panose="02010609060101010101" charset="-122"/>
                <a:cs typeface="幼圆" charset="0"/>
              </a:rPr>
              <a:t>“</a:t>
            </a:r>
            <a:r>
              <a:rPr lang="zh-CN" altLang="en-US" sz="1600" b="1">
                <a:solidFill>
                  <a:schemeClr val="lt1"/>
                </a:solidFill>
                <a:latin typeface="幼圆" charset="0"/>
                <a:ea typeface="黑体" panose="02010609060101010101" charset="-122"/>
                <a:cs typeface="幼圆" charset="0"/>
              </a:rPr>
              <a:t>精彩极了</a:t>
            </a:r>
            <a:r>
              <a:rPr lang="en-US" altLang="zh-CN" sz="1600" b="1">
                <a:solidFill>
                  <a:schemeClr val="lt1"/>
                </a:solidFill>
                <a:latin typeface="幼圆" charset="0"/>
                <a:ea typeface="黑体" panose="02010609060101010101" charset="-122"/>
                <a:cs typeface="幼圆" charset="0"/>
              </a:rPr>
              <a:t>”</a:t>
            </a:r>
            <a:r>
              <a:rPr lang="zh-CN" altLang="en-US" sz="1600" b="1">
                <a:solidFill>
                  <a:schemeClr val="lt1"/>
                </a:solidFill>
                <a:latin typeface="幼圆" charset="0"/>
                <a:ea typeface="黑体" panose="02010609060101010101" charset="-122"/>
                <a:cs typeface="幼圆" charset="0"/>
              </a:rPr>
              <a:t>和</a:t>
            </a:r>
            <a:r>
              <a:rPr lang="en-US" altLang="zh-CN" sz="1600" b="1">
                <a:solidFill>
                  <a:schemeClr val="lt1"/>
                </a:solidFill>
                <a:latin typeface="幼圆" charset="0"/>
                <a:ea typeface="黑体" panose="02010609060101010101" charset="-122"/>
                <a:cs typeface="幼圆" charset="0"/>
              </a:rPr>
              <a:t>“</a:t>
            </a:r>
            <a:r>
              <a:rPr lang="zh-CN" altLang="en-US" sz="1600" b="1">
                <a:solidFill>
                  <a:schemeClr val="lt1"/>
                </a:solidFill>
                <a:latin typeface="幼圆" charset="0"/>
                <a:ea typeface="黑体" panose="02010609060101010101" charset="-122"/>
                <a:cs typeface="幼圆" charset="0"/>
              </a:rPr>
              <a:t>糟糕透了</a:t>
            </a:r>
            <a:r>
              <a:rPr lang="en-US" altLang="zh-CN" sz="1600" b="1">
                <a:solidFill>
                  <a:schemeClr val="lt1"/>
                </a:solidFill>
                <a:latin typeface="幼圆" charset="0"/>
                <a:ea typeface="黑体" panose="02010609060101010101" charset="-122"/>
                <a:cs typeface="幼圆" charset="0"/>
              </a:rPr>
              <a:t>”</a:t>
            </a:r>
            <a:endParaRPr lang="en-US" altLang="zh-CN" sz="1600" b="1">
              <a:solidFill>
                <a:schemeClr val="lt1"/>
              </a:solidFill>
              <a:latin typeface="幼圆" charset="0"/>
              <a:ea typeface="黑体" panose="02010609060101010101" charset="-122"/>
              <a:cs typeface="幼圆" charset="0"/>
            </a:endParaRPr>
          </a:p>
        </p:txBody>
      </p:sp>
    </p:spTree>
    <p:custDataLst>
      <p:tags r:id="rId13"/>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1203" name="文本占位符 51202"/>
          <p:cNvSpPr>
            <a:spLocks noGrp="1"/>
          </p:cNvSpPr>
          <p:nvPr>
            <p:ph type="body" idx="4294967295"/>
            <p:custDataLst>
              <p:tags r:id="rId10"/>
            </p:custDataLst>
          </p:nvPr>
        </p:nvSpPr>
        <p:spPr>
          <a:xfrm>
            <a:off x="0" y="1296829"/>
            <a:ext cx="8280400" cy="4569619"/>
          </a:xfrm>
        </p:spPr>
        <p:txBody>
          <a:bodyPr lIns="68580" tIns="34290" rIns="68580" bIns="3429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lvl="0" algn="l">
              <a:lnSpc>
                <a:spcPct val="150000"/>
              </a:lnSpc>
              <a:spcBef>
                <a:spcPts val="525"/>
              </a:spcBef>
              <a:buClrTx/>
              <a:buSzTx/>
              <a:buNone/>
            </a:pPr>
            <a:r>
              <a:rPr lang="en-US" altLang="zh-CN" dirty="0">
                <a:solidFill>
                  <a:schemeClr val="dk1"/>
                </a:solidFill>
                <a:latin typeface="幼圆" charset="0"/>
                <a:cs typeface="幼圆" charset="0"/>
                <a:sym typeface="+mn-ea"/>
              </a:rPr>
              <a:t>           </a:t>
            </a:r>
            <a:r>
              <a:rPr lang="en-US" altLang="zh-CN" dirty="0">
                <a:solidFill>
                  <a:schemeClr val="dk1"/>
                </a:solidFill>
                <a:latin typeface="幼圆" charset="0"/>
                <a:cs typeface="幼圆" charset="0"/>
                <a:sym typeface="+mn-ea"/>
              </a:rPr>
              <a:t>“</a:t>
            </a:r>
            <a:r>
              <a:rPr lang="en-US" altLang="zh-CN" dirty="0">
                <a:solidFill>
                  <a:schemeClr val="dk1"/>
                </a:solidFill>
                <a:latin typeface="幼圆" charset="0"/>
                <a:cs typeface="幼圆" charset="0"/>
                <a:sym typeface="+mn-ea"/>
              </a:rPr>
              <a:t>妈妈，爸爸下午什么时候回来？”我红着脸问。我有点迫不及待，想立刻让父亲看看我写的诗。“他晚上七点钟回来。”母亲摸着我的脑袋，笑着说。</a:t>
            </a:r>
            <a:endParaRPr lang="en-US" altLang="zh-CN" dirty="0">
              <a:solidFill>
                <a:schemeClr val="dk1"/>
              </a:solidFill>
              <a:latin typeface="幼圆" charset="0"/>
              <a:cs typeface="幼圆" charset="0"/>
              <a:sym typeface="+mn-ea"/>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4275" name="文本占位符 54274"/>
          <p:cNvSpPr>
            <a:spLocks noGrp="1"/>
          </p:cNvSpPr>
          <p:nvPr>
            <p:ph type="body" idx="4294967295"/>
            <p:custDataLst>
              <p:tags r:id="rId10"/>
            </p:custDataLst>
          </p:nvPr>
        </p:nvSpPr>
        <p:spPr>
          <a:xfrm>
            <a:off x="251521" y="662643"/>
            <a:ext cx="8064500" cy="4218623"/>
          </a:xfrm>
        </p:spPr>
        <p:txBody>
          <a:bodyPr lIns="68580" tIns="34290" rIns="68580" bIns="3429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lvl="0" algn="l">
              <a:lnSpc>
                <a:spcPct val="150000"/>
              </a:lnSpc>
              <a:spcBef>
                <a:spcPts val="525"/>
              </a:spcBef>
              <a:buClrTx/>
              <a:buSzTx/>
              <a:buNone/>
            </a:pPr>
            <a:r>
              <a:rPr lang="en-US" altLang="zh-CN" sz="3900" b="1" dirty="0">
                <a:solidFill>
                  <a:schemeClr val="dk1"/>
                </a:solidFill>
                <a:latin typeface="幼圆" charset="0"/>
                <a:cs typeface="幼圆" charset="0"/>
                <a:sym typeface="+mn-ea"/>
              </a:rPr>
              <a:t> </a:t>
            </a:r>
            <a:r>
              <a:rPr lang="en-US" altLang="zh-CN" sz="3900" b="1" dirty="0">
                <a:solidFill>
                  <a:schemeClr val="dk1"/>
                </a:solidFill>
                <a:latin typeface="幼圆" charset="0"/>
                <a:cs typeface="幼圆" charset="0"/>
                <a:sym typeface="+mn-ea"/>
              </a:rPr>
              <a:t> </a:t>
            </a:r>
            <a:r>
              <a:rPr lang="en-US" altLang="zh-CN" sz="3900" b="1" dirty="0">
                <a:solidFill>
                  <a:schemeClr val="dk1"/>
                </a:solidFill>
                <a:latin typeface="幼圆" charset="0"/>
                <a:cs typeface="幼圆" charset="0"/>
                <a:sym typeface="+mn-ea"/>
              </a:rPr>
              <a:t>整个</a:t>
            </a:r>
            <a:r>
              <a:rPr lang="en-US" altLang="zh-CN" sz="3900" b="1" dirty="0">
                <a:solidFill>
                  <a:schemeClr val="dk1"/>
                </a:solidFill>
                <a:latin typeface="幼圆" charset="0"/>
                <a:cs typeface="幼圆" charset="0"/>
                <a:sym typeface="+mn-ea"/>
              </a:rPr>
              <a:t>下午我都怀着一种自豪感等待父亲回来。我用漂亮的花体字把诗认认真真地重新誊了一遍，还用彩色笔在它的周围上描上一圈花边。将近七点钟的时候，我悄悄走进饭厅，满怀信心地把它放在餐桌父亲的位置上。           </a:t>
            </a:r>
            <a:endParaRPr lang="en-US" altLang="zh-CN" sz="3900" b="1" dirty="0">
              <a:solidFill>
                <a:schemeClr val="dk1"/>
              </a:solidFill>
              <a:latin typeface="幼圆" charset="0"/>
              <a:cs typeface="幼圆" charset="0"/>
              <a:sym typeface="+mn-ea"/>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8371" name="文本占位符 58370"/>
          <p:cNvSpPr>
            <a:spLocks noGrp="1"/>
          </p:cNvSpPr>
          <p:nvPr>
            <p:ph type="body" idx="4294967295"/>
          </p:nvPr>
        </p:nvSpPr>
        <p:spPr>
          <a:xfrm>
            <a:off x="1" y="1200150"/>
            <a:ext cx="8075930" cy="3398044"/>
          </a:xfrm>
        </p:spPr>
        <p:txBody>
          <a:bodyPr lIns="68580" tIns="34290" rIns="68580" bIns="3429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lvl="0" algn="l">
              <a:lnSpc>
                <a:spcPct val="150000"/>
              </a:lnSpc>
              <a:spcBef>
                <a:spcPts val="525"/>
              </a:spcBef>
              <a:buClrTx/>
              <a:buSzTx/>
              <a:buNone/>
            </a:pPr>
            <a:r>
              <a:rPr lang="en-US" altLang="zh-CN" sz="3400" b="1" dirty="0">
                <a:solidFill>
                  <a:srgbClr val="000000"/>
                </a:solidFill>
                <a:latin typeface="幼圆" charset="0"/>
                <a:ea typeface="黑体" panose="02010609060101010101" charset="-122"/>
                <a:cs typeface="幼圆" charset="0"/>
                <a:sym typeface="+mn-ea"/>
              </a:rPr>
              <a:t>     </a:t>
            </a:r>
            <a:r>
              <a:rPr lang="en-US" altLang="zh-CN" sz="3400" b="1" dirty="0">
                <a:solidFill>
                  <a:srgbClr val="000000"/>
                </a:solidFill>
                <a:latin typeface="幼圆" charset="0"/>
                <a:ea typeface="黑体" panose="02010609060101010101" charset="-122"/>
                <a:cs typeface="幼圆" charset="0"/>
                <a:sym typeface="+mn-ea"/>
              </a:rPr>
              <a:t>七点。七点一刻。七点半。父亲还没有回来。我实在等不及了。我敬仰我的父亲。他是一家影片公司的重要人物，写过好多剧本。他一定会比母亲更加赞赏我这首精彩的诗。</a:t>
            </a:r>
            <a:endParaRPr lang="en-US" altLang="zh-CN" sz="3400" b="1" dirty="0">
              <a:solidFill>
                <a:srgbClr val="000000"/>
              </a:solidFill>
              <a:latin typeface="幼圆" charset="0"/>
              <a:ea typeface="黑体" panose="02010609060101010101" charset="-122"/>
              <a:cs typeface="幼圆" charset="0"/>
              <a:sym typeface="+mn-ea"/>
            </a:endParaRPr>
          </a:p>
          <a:p>
            <a:pPr lvl="0" algn="l">
              <a:lnSpc>
                <a:spcPct val="150000"/>
              </a:lnSpc>
              <a:spcBef>
                <a:spcPts val="525"/>
              </a:spcBef>
              <a:buClrTx/>
              <a:buSzTx/>
              <a:buNone/>
            </a:pPr>
            <a:r>
              <a:rPr lang="en-US" altLang="zh-CN" sz="3400" b="1" dirty="0">
                <a:solidFill>
                  <a:srgbClr val="000000"/>
                </a:solidFill>
                <a:latin typeface="幼圆" charset="0"/>
                <a:ea typeface="黑体" panose="02010609060101010101" charset="-122"/>
                <a:cs typeface="幼圆" charset="0"/>
                <a:sym typeface="+mn-ea"/>
              </a:rPr>
              <a:t>                </a:t>
            </a:r>
            <a:endParaRPr lang="en-US" altLang="zh-CN" sz="3400" b="1" dirty="0">
              <a:solidFill>
                <a:srgbClr val="000000"/>
              </a:solidFill>
              <a:latin typeface="幼圆" charset="0"/>
              <a:ea typeface="黑体" panose="02010609060101010101" charset="-122"/>
              <a:cs typeface="幼圆" charset="0"/>
              <a:sym typeface="+mn-ea"/>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5299" name="文本占位符 55298"/>
          <p:cNvSpPr>
            <a:spLocks noGrp="1"/>
          </p:cNvSpPr>
          <p:nvPr>
            <p:ph type="body" idx="4294967295"/>
            <p:custDataLst>
              <p:tags r:id="rId10"/>
            </p:custDataLst>
          </p:nvPr>
        </p:nvSpPr>
        <p:spPr>
          <a:xfrm>
            <a:off x="33199" y="843558"/>
            <a:ext cx="8218805" cy="4508659"/>
          </a:xfrm>
        </p:spPr>
        <p:txBody>
          <a:bodyPr lIns="68580" tIns="34290" rIns="68580" bIns="3429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lvl="0" algn="l">
              <a:lnSpc>
                <a:spcPct val="150000"/>
              </a:lnSpc>
              <a:spcBef>
                <a:spcPts val="525"/>
              </a:spcBef>
              <a:buClrTx/>
              <a:buSzTx/>
              <a:buNone/>
            </a:pPr>
            <a:r>
              <a:rPr lang="en-US" altLang="zh-CN" b="1" dirty="0">
                <a:solidFill>
                  <a:schemeClr val="dk1"/>
                </a:solidFill>
                <a:latin typeface="幼圆" charset="0"/>
                <a:cs typeface="幼圆" charset="0"/>
                <a:sym typeface="+mn-ea"/>
              </a:rPr>
              <a:t>        </a:t>
            </a:r>
            <a:r>
              <a:rPr lang="en-US" altLang="zh-CN" b="1" dirty="0">
                <a:solidFill>
                  <a:schemeClr val="dk1"/>
                </a:solidFill>
                <a:latin typeface="幼圆" charset="0"/>
                <a:cs typeface="幼圆" charset="0"/>
                <a:sym typeface="+mn-ea"/>
              </a:rPr>
              <a:t>快到八点钟的时候，父亲终于推门而入了。他进了饭厅，目光被餐桌上的那首诗吸引住了。我紧张极了。</a:t>
            </a:r>
            <a:endParaRPr lang="en-US" altLang="zh-CN" b="1" dirty="0">
              <a:solidFill>
                <a:schemeClr val="dk1"/>
              </a:solidFill>
              <a:latin typeface="幼圆" charset="0"/>
              <a:cs typeface="幼圆" charset="0"/>
              <a:sym typeface="+mn-ea"/>
            </a:endParaRPr>
          </a:p>
          <a:p>
            <a:pPr lvl="0" algn="l">
              <a:lnSpc>
                <a:spcPct val="150000"/>
              </a:lnSpc>
              <a:spcBef>
                <a:spcPts val="525"/>
              </a:spcBef>
              <a:buClrTx/>
              <a:buSzTx/>
              <a:buNone/>
            </a:pPr>
            <a:r>
              <a:rPr lang="en-US" altLang="zh-CN" b="1" dirty="0">
                <a:solidFill>
                  <a:schemeClr val="dk1"/>
                </a:solidFill>
                <a:latin typeface="幼圆" charset="0"/>
                <a:cs typeface="幼圆" charset="0"/>
                <a:sym typeface="+mn-ea"/>
              </a:rPr>
              <a:t>    “这是什么？”他伸手拿起了我的诗。</a:t>
            </a:r>
            <a:br>
              <a:rPr lang="en-US" altLang="zh-CN" b="1" dirty="0">
                <a:solidFill>
                  <a:schemeClr val="dk1"/>
                </a:solidFill>
                <a:latin typeface="幼圆" charset="0"/>
                <a:cs typeface="幼圆" charset="0"/>
                <a:sym typeface="+mn-ea"/>
              </a:rPr>
            </a:br>
            <a:r>
              <a:rPr lang="en-US" altLang="zh-CN" b="1" dirty="0">
                <a:solidFill>
                  <a:schemeClr val="dk1"/>
                </a:solidFill>
                <a:latin typeface="幼圆" charset="0"/>
                <a:cs typeface="幼圆" charset="0"/>
                <a:sym typeface="+mn-ea"/>
              </a:rPr>
              <a:t>　 “亲爱的，发生了一件美妙的事。巴迪写了一首诗，精彩极了</a:t>
            </a:r>
            <a:r>
              <a:rPr lang="en-US" altLang="zh-CN" b="1" dirty="0">
                <a:solidFill>
                  <a:schemeClr val="dk1"/>
                </a:solidFill>
                <a:latin typeface="幼圆" charset="0"/>
                <a:cs typeface="幼圆" charset="0"/>
                <a:sym typeface="+mn-ea"/>
              </a:rPr>
              <a:t>……”</a:t>
            </a:r>
            <a:r>
              <a:rPr lang="en-US" altLang="zh-CN" b="1" dirty="0">
                <a:solidFill>
                  <a:schemeClr val="dk1"/>
                </a:solidFill>
                <a:latin typeface="幼圆" charset="0"/>
                <a:cs typeface="幼圆" charset="0"/>
                <a:sym typeface="+mn-ea"/>
              </a:rPr>
              <a:t>母亲上前说道。</a:t>
            </a:r>
            <a:br>
              <a:rPr lang="en-US" altLang="zh-CN" b="1" dirty="0">
                <a:solidFill>
                  <a:schemeClr val="dk1"/>
                </a:solidFill>
                <a:latin typeface="幼圆" charset="0"/>
                <a:cs typeface="幼圆" charset="0"/>
                <a:sym typeface="+mn-ea"/>
              </a:rPr>
            </a:br>
            <a:r>
              <a:rPr lang="en-US" altLang="zh-CN" b="1" dirty="0">
                <a:solidFill>
                  <a:schemeClr val="dk1"/>
                </a:solidFill>
                <a:latin typeface="幼圆" charset="0"/>
                <a:cs typeface="幼圆" charset="0"/>
                <a:sym typeface="+mn-ea"/>
              </a:rPr>
              <a:t>　　“对不起，我自己会判断的。”父亲开始读诗。</a:t>
            </a:r>
            <a:br>
              <a:rPr lang="en-US" altLang="zh-CN" b="1" dirty="0">
                <a:solidFill>
                  <a:schemeClr val="dk1"/>
                </a:solidFill>
                <a:latin typeface="幼圆" charset="0"/>
                <a:cs typeface="幼圆" charset="0"/>
                <a:sym typeface="+mn-ea"/>
              </a:rPr>
            </a:br>
            <a:endParaRPr lang="en-US" altLang="zh-CN" b="1" dirty="0">
              <a:solidFill>
                <a:schemeClr val="dk1"/>
              </a:solidFill>
              <a:latin typeface="幼圆" charset="0"/>
              <a:cs typeface="幼圆" charset="0"/>
              <a:sym typeface="+mn-ea"/>
            </a:endParaRPr>
          </a:p>
          <a:p>
            <a:pPr lvl="0" algn="l">
              <a:lnSpc>
                <a:spcPct val="150000"/>
              </a:lnSpc>
              <a:spcBef>
                <a:spcPts val="525"/>
              </a:spcBef>
              <a:buClrTx/>
              <a:buSzTx/>
              <a:buNone/>
            </a:pPr>
            <a:endParaRPr lang="en-US" altLang="zh-CN" b="1" dirty="0">
              <a:solidFill>
                <a:schemeClr val="dk1"/>
              </a:solidFill>
              <a:latin typeface="幼圆" charset="0"/>
              <a:cs typeface="幼圆" charset="0"/>
              <a:sym typeface="+mn-ea"/>
            </a:endParaRPr>
          </a:p>
          <a:p>
            <a:pPr lvl="0" algn="l">
              <a:lnSpc>
                <a:spcPct val="150000"/>
              </a:lnSpc>
              <a:spcBef>
                <a:spcPts val="525"/>
              </a:spcBef>
              <a:buClrTx/>
              <a:buSzTx/>
              <a:buNone/>
            </a:pPr>
            <a:endParaRPr lang="en-US" altLang="zh-CN" b="1" dirty="0">
              <a:solidFill>
                <a:schemeClr val="dk1"/>
              </a:solidFill>
              <a:latin typeface="幼圆" charset="0"/>
              <a:cs typeface="幼圆" charset="0"/>
              <a:sym typeface="+mn-ea"/>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6323" name="文本占位符 56322"/>
          <p:cNvSpPr>
            <a:spLocks noGrp="1"/>
          </p:cNvSpPr>
          <p:nvPr>
            <p:ph type="body" idx="4294967295"/>
          </p:nvPr>
        </p:nvSpPr>
        <p:spPr>
          <a:xfrm>
            <a:off x="1" y="582931"/>
            <a:ext cx="8282305" cy="4698206"/>
          </a:xfrm>
        </p:spPr>
        <p:txBody>
          <a:bodyPr lIns="68580" tIns="34290" rIns="68580" bIns="3429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lvl="0" algn="l">
              <a:lnSpc>
                <a:spcPct val="150000"/>
              </a:lnSpc>
              <a:spcBef>
                <a:spcPts val="525"/>
              </a:spcBef>
              <a:buClrTx/>
              <a:buSzTx/>
              <a:buNone/>
            </a:pPr>
            <a:r>
              <a:rPr lang="zh-CN" altLang="en-US" sz="3800" b="1" dirty="0">
                <a:solidFill>
                  <a:srgbClr val="000000"/>
                </a:solidFill>
                <a:latin typeface="幼圆" charset="0"/>
                <a:ea typeface="黑体" panose="02010609060101010101" charset="-122"/>
                <a:cs typeface="幼圆" charset="0"/>
                <a:sym typeface="+mn-ea"/>
              </a:rPr>
              <a:t>　</a:t>
            </a:r>
            <a:r>
              <a:rPr lang="zh-CN" altLang="en-US" sz="3800" b="1" dirty="0">
                <a:solidFill>
                  <a:srgbClr val="000000"/>
                </a:solidFill>
                <a:latin typeface="幼圆" charset="0"/>
                <a:ea typeface="黑体" panose="02010609060101010101" charset="-122"/>
                <a:cs typeface="幼圆" charset="0"/>
                <a:sym typeface="+mn-ea"/>
              </a:rPr>
              <a:t>  我把头埋得低低的。诗只有十行，可我觉得他读了几个小时。</a:t>
            </a:r>
            <a:br>
              <a:rPr lang="zh-CN" altLang="en-US" sz="3800" b="1" dirty="0">
                <a:solidFill>
                  <a:srgbClr val="000000"/>
                </a:solidFill>
                <a:latin typeface="幼圆" charset="0"/>
                <a:ea typeface="黑体" panose="02010609060101010101" charset="-122"/>
                <a:cs typeface="幼圆" charset="0"/>
                <a:sym typeface="+mn-ea"/>
              </a:rPr>
            </a:br>
            <a:r>
              <a:rPr lang="zh-CN" altLang="en-US" sz="3800" b="1" dirty="0">
                <a:solidFill>
                  <a:srgbClr val="000000"/>
                </a:solidFill>
                <a:latin typeface="幼圆" charset="0"/>
                <a:ea typeface="黑体" panose="02010609060101010101" charset="-122"/>
                <a:cs typeface="幼圆" charset="0"/>
                <a:sym typeface="+mn-ea"/>
              </a:rPr>
              <a:t>　　“我看这首诗糟糕透了。”父亲把诗扔回原处。</a:t>
            </a:r>
            <a:br>
              <a:rPr lang="zh-CN" altLang="en-US" sz="3800" b="1" dirty="0">
                <a:solidFill>
                  <a:srgbClr val="000000"/>
                </a:solidFill>
                <a:latin typeface="幼圆" charset="0"/>
                <a:ea typeface="黑体" panose="02010609060101010101" charset="-122"/>
                <a:cs typeface="幼圆" charset="0"/>
                <a:sym typeface="+mn-ea"/>
              </a:rPr>
            </a:br>
            <a:r>
              <a:rPr lang="zh-CN" altLang="en-US" sz="3800" b="1" dirty="0">
                <a:solidFill>
                  <a:srgbClr val="000000"/>
                </a:solidFill>
                <a:latin typeface="幼圆" charset="0"/>
                <a:ea typeface="黑体" panose="02010609060101010101" charset="-122"/>
                <a:cs typeface="幼圆" charset="0"/>
                <a:sym typeface="+mn-ea"/>
              </a:rPr>
              <a:t>　　我的眼睛湿润了，头也沉重得抬不起来。</a:t>
            </a:r>
            <a:br>
              <a:rPr lang="zh-CN" altLang="en-US" sz="3800" b="1" dirty="0">
                <a:solidFill>
                  <a:srgbClr val="000000"/>
                </a:solidFill>
                <a:latin typeface="幼圆" charset="0"/>
                <a:ea typeface="黑体" panose="02010609060101010101" charset="-122"/>
                <a:cs typeface="幼圆" charset="0"/>
                <a:sym typeface="+mn-ea"/>
              </a:rPr>
            </a:br>
            <a:r>
              <a:rPr lang="zh-CN" altLang="en-US" sz="3800" b="1" dirty="0">
                <a:solidFill>
                  <a:srgbClr val="000000"/>
                </a:solidFill>
                <a:latin typeface="幼圆" charset="0"/>
                <a:ea typeface="黑体" panose="02010609060101010101" charset="-122"/>
                <a:cs typeface="幼圆" charset="0"/>
                <a:sym typeface="+mn-ea"/>
              </a:rPr>
              <a:t>　　“亲爱的，我真不懂你这是什么意思！”母亲嚷道，“这不是在你的公司里。巴迪还是个孩子，这是他写的第一首诗。他需要鼓励。”</a:t>
            </a:r>
            <a:br>
              <a:rPr lang="zh-CN" altLang="en-US" sz="3800" b="1" dirty="0">
                <a:solidFill>
                  <a:srgbClr val="000000"/>
                </a:solidFill>
                <a:latin typeface="幼圆" charset="0"/>
                <a:ea typeface="黑体" panose="02010609060101010101" charset="-122"/>
                <a:cs typeface="幼圆" charset="0"/>
                <a:sym typeface="+mn-ea"/>
              </a:rPr>
            </a:br>
            <a:r>
              <a:rPr lang="zh-CN" altLang="en-US" sz="3800" b="1" dirty="0">
                <a:solidFill>
                  <a:srgbClr val="000000"/>
                </a:solidFill>
                <a:latin typeface="幼圆" charset="0"/>
                <a:ea typeface="黑体" panose="02010609060101010101" charset="-122"/>
                <a:cs typeface="幼圆" charset="0"/>
                <a:sym typeface="+mn-ea"/>
              </a:rPr>
              <a:t>　　“我不明白，”父亲并不退让，“难道世界上糟糕的诗还不够多么？”</a:t>
            </a:r>
            <a:br>
              <a:rPr lang="zh-CN" altLang="en-US" sz="3800" b="1" dirty="0">
                <a:solidFill>
                  <a:srgbClr val="000000"/>
                </a:solidFill>
                <a:latin typeface="幼圆" charset="0"/>
                <a:ea typeface="黑体" panose="02010609060101010101" charset="-122"/>
                <a:cs typeface="幼圆" charset="0"/>
                <a:sym typeface="+mn-ea"/>
              </a:rPr>
            </a:br>
            <a:r>
              <a:rPr lang="zh-CN" altLang="en-US" sz="3800" b="1" dirty="0">
                <a:solidFill>
                  <a:srgbClr val="000000"/>
                </a:solidFill>
                <a:latin typeface="幼圆" charset="0"/>
                <a:ea typeface="黑体" panose="02010609060101010101" charset="-122"/>
                <a:cs typeface="幼圆" charset="0"/>
                <a:sym typeface="+mn-ea"/>
              </a:rPr>
              <a:t>　　</a:t>
            </a:r>
            <a:endParaRPr lang="zh-CN" altLang="en-US" sz="3800" b="1" dirty="0">
              <a:solidFill>
                <a:srgbClr val="000000"/>
              </a:solidFill>
              <a:latin typeface="幼圆" charset="0"/>
              <a:ea typeface="黑体" panose="02010609060101010101" charset="-122"/>
              <a:cs typeface="幼圆" charset="0"/>
              <a:sym typeface="+mn-ea"/>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16740" name="矩形 116739"/>
          <p:cNvSpPr/>
          <p:nvPr/>
        </p:nvSpPr>
        <p:spPr>
          <a:xfrm>
            <a:off x="973140" y="1638301"/>
            <a:ext cx="7127875" cy="1730375"/>
          </a:xfrm>
          <a:prstGeom prst="rect">
            <a:avLst/>
          </a:prstGeom>
          <a:noFill/>
          <a:ln w="9525">
            <a:noFill/>
          </a:ln>
        </p:spPr>
        <p:txBody>
          <a:bodyPr lIns="68580" tIns="34290" rIns="68580" bIns="34290">
            <a:spAutoFit/>
          </a:bodyPr>
          <a:lstStyle/>
          <a:p>
            <a:pPr>
              <a:lnSpc>
                <a:spcPct val="150000"/>
              </a:lnSpc>
              <a:spcBef>
                <a:spcPts val="0"/>
              </a:spcBef>
              <a:buClr>
                <a:schemeClr val="accent1"/>
              </a:buClr>
              <a:buSzPct val="65000"/>
              <a:buFont typeface="Wingdings" panose="05000000000000000000" pitchFamily="2" charset="2"/>
            </a:pPr>
            <a:r>
              <a:rPr lang="en-US" altLang="zh-CN" sz="2400" b="1" dirty="0">
                <a:solidFill>
                  <a:srgbClr val="000000"/>
                </a:solidFill>
                <a:latin typeface="幼圆" charset="0"/>
                <a:ea typeface="+mn-ea"/>
                <a:cs typeface="幼圆" charset="0"/>
              </a:rPr>
              <a:t>      </a:t>
            </a:r>
            <a:r>
              <a:rPr lang="zh-CN" altLang="en-US" sz="2400" b="1" dirty="0">
                <a:solidFill>
                  <a:srgbClr val="000000"/>
                </a:solidFill>
                <a:latin typeface="幼圆" charset="0"/>
                <a:ea typeface="+mn-ea"/>
                <a:cs typeface="幼圆" charset="0"/>
              </a:rPr>
              <a:t>我再也受不了了。我冲出饭厅，跑进自己的房间，扑到床上失声痛哭起来。饭厅里，父母还在为那首诗争吵着。</a:t>
            </a:r>
            <a:r>
              <a:rPr lang="zh-CN" altLang="en-US" sz="2400" dirty="0">
                <a:solidFill>
                  <a:srgbClr val="000000"/>
                </a:solidFill>
                <a:latin typeface="幼圆" charset="0"/>
                <a:ea typeface="+mn-ea"/>
                <a:cs typeface="幼圆" charset="0"/>
              </a:rPr>
              <a:t>  </a:t>
            </a:r>
            <a:endParaRPr lang="zh-CN" altLang="en-US" sz="2400" dirty="0">
              <a:solidFill>
                <a:srgbClr val="000000"/>
              </a:solidFill>
              <a:latin typeface="幼圆" charset="0"/>
              <a:ea typeface="+mn-ea"/>
              <a:cs typeface="幼圆" charset="0"/>
            </a:endParaRPr>
          </a:p>
        </p:txBody>
      </p:sp>
      <p:sp>
        <p:nvSpPr>
          <p:cNvPr id="116742" name="文本框 116741"/>
          <p:cNvSpPr txBox="1"/>
          <p:nvPr>
            <p:custDataLst>
              <p:tags r:id="rId10"/>
            </p:custDataLst>
          </p:nvPr>
        </p:nvSpPr>
        <p:spPr>
          <a:xfrm>
            <a:off x="149225" y="1316355"/>
            <a:ext cx="7391400" cy="645160"/>
          </a:xfrm>
          <a:prstGeom prst="rect">
            <a:avLst/>
          </a:prstGeom>
          <a:noFill/>
          <a:ln w="12700">
            <a:noFill/>
          </a:ln>
        </p:spPr>
        <p:txBody>
          <a:bodyPr>
            <a:spAutoFit/>
          </a:bodyPr>
          <a:lstStyle/>
          <a:p>
            <a:pPr>
              <a:spcBef>
                <a:spcPct val="50000"/>
              </a:spcBef>
            </a:pPr>
            <a:endParaRPr sz="3600" b="1" dirty="0">
              <a:solidFill>
                <a:schemeClr val="dk1"/>
              </a:solidFill>
              <a:latin typeface="幼圆" charset="0"/>
              <a:ea typeface="黑体" panose="02010609060101010101" charset="-122"/>
              <a:cs typeface="幼圆" charset="0"/>
            </a:endParaRPr>
          </a:p>
        </p:txBody>
      </p:sp>
      <p:pic>
        <p:nvPicPr>
          <p:cNvPr id="116743" name="图片 116742" descr="tov-4"/>
          <p:cNvPicPr>
            <a:picLocks noChangeAspect="1"/>
          </p:cNvPicPr>
          <p:nvPr/>
        </p:nvPicPr>
        <p:blipFill>
          <a:blip r:embed="rId11"/>
          <a:stretch>
            <a:fillRect/>
          </a:stretch>
        </p:blipFill>
        <p:spPr>
          <a:xfrm>
            <a:off x="631825" y="1334770"/>
            <a:ext cx="1257300" cy="907415"/>
          </a:xfrm>
          <a:prstGeom prst="rect">
            <a:avLst/>
          </a:prstGeom>
          <a:noFill/>
          <a:ln w="9525">
            <a:noFill/>
          </a:ln>
        </p:spPr>
      </p:pic>
      <p:sp>
        <p:nvSpPr>
          <p:cNvPr id="2" name="矩形 1"/>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20837" name="矩形 120836"/>
          <p:cNvSpPr/>
          <p:nvPr/>
        </p:nvSpPr>
        <p:spPr>
          <a:xfrm>
            <a:off x="2488566" y="1897857"/>
            <a:ext cx="3841750" cy="499110"/>
          </a:xfrm>
          <a:prstGeom prst="rect">
            <a:avLst/>
          </a:prstGeom>
          <a:noFill/>
          <a:ln w="9525">
            <a:noFill/>
          </a:ln>
        </p:spPr>
        <p:txBody>
          <a:bodyPr wrap="square" lIns="68580" tIns="34290" rIns="68580" bIns="34290" anchor="t">
            <a:spAutoFit/>
          </a:bodyPr>
          <a:lstStyle/>
          <a:p>
            <a:r>
              <a:rPr lang="zh-CN" altLang="en-US" sz="2800" b="1" dirty="0">
                <a:solidFill>
                  <a:srgbClr val="000000"/>
                </a:solidFill>
                <a:latin typeface="幼圆" charset="0"/>
                <a:ea typeface="幼圆" charset="0"/>
              </a:rPr>
              <a:t>父亲的评价：糟糕透了</a:t>
            </a:r>
            <a:endParaRPr lang="zh-CN" altLang="en-US" sz="2800" b="1" dirty="0">
              <a:solidFill>
                <a:srgbClr val="000000"/>
              </a:solidFill>
              <a:latin typeface="幼圆" charset="0"/>
              <a:ea typeface="幼圆" charset="0"/>
            </a:endParaRPr>
          </a:p>
        </p:txBody>
      </p:sp>
      <p:sp>
        <p:nvSpPr>
          <p:cNvPr id="120838" name="矩形 120837"/>
          <p:cNvSpPr/>
          <p:nvPr/>
        </p:nvSpPr>
        <p:spPr>
          <a:xfrm>
            <a:off x="1798957" y="2499837"/>
            <a:ext cx="5499735" cy="499110"/>
          </a:xfrm>
          <a:prstGeom prst="rect">
            <a:avLst/>
          </a:prstGeom>
          <a:noFill/>
          <a:ln w="9525">
            <a:noFill/>
          </a:ln>
        </p:spPr>
        <p:txBody>
          <a:bodyPr wrap="none" lIns="68580" tIns="34290" rIns="68580" bIns="34290" anchor="t">
            <a:spAutoFit/>
          </a:bodyPr>
          <a:lstStyle/>
          <a:p>
            <a:r>
              <a:rPr lang="zh-CN" altLang="en-US" sz="2800" b="1" dirty="0">
                <a:solidFill>
                  <a:srgbClr val="000000"/>
                </a:solidFill>
                <a:latin typeface="幼圆" charset="0"/>
                <a:ea typeface="幼圆" charset="0"/>
              </a:rPr>
              <a:t>巴迪的反应：委屈伤心、失望悲伤</a:t>
            </a:r>
            <a:endParaRPr lang="zh-CN" altLang="en-US" sz="2800" b="1" dirty="0">
              <a:solidFill>
                <a:srgbClr val="000000"/>
              </a:solidFill>
              <a:latin typeface="幼圆" charset="0"/>
              <a:ea typeface="幼圆" charset="0"/>
            </a:endParaRPr>
          </a:p>
        </p:txBody>
      </p:sp>
      <p:sp>
        <p:nvSpPr>
          <p:cNvPr id="120839" name="矩形 120838"/>
          <p:cNvSpPr/>
          <p:nvPr/>
        </p:nvSpPr>
        <p:spPr>
          <a:xfrm>
            <a:off x="2488565" y="1264683"/>
            <a:ext cx="2997200" cy="499110"/>
          </a:xfrm>
          <a:prstGeom prst="rect">
            <a:avLst/>
          </a:prstGeom>
          <a:noFill/>
          <a:ln w="9525">
            <a:noFill/>
          </a:ln>
        </p:spPr>
        <p:txBody>
          <a:bodyPr wrap="none" lIns="68580" tIns="34290" rIns="68580" bIns="34290" anchor="t">
            <a:spAutoFit/>
          </a:bodyPr>
          <a:lstStyle/>
          <a:p>
            <a:r>
              <a:rPr lang="zh-CN" altLang="en-US" sz="2800" b="1" dirty="0">
                <a:solidFill>
                  <a:srgbClr val="000000"/>
                </a:solidFill>
                <a:latin typeface="幼圆" charset="0"/>
                <a:ea typeface="幼圆" charset="0"/>
              </a:rPr>
              <a:t>父亲的心情：生气</a:t>
            </a:r>
            <a:endParaRPr lang="zh-CN" altLang="en-US" sz="2800" b="1" dirty="0">
              <a:solidFill>
                <a:srgbClr val="000000"/>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839"/>
                                        </p:tgtEl>
                                        <p:attrNameLst>
                                          <p:attrName>style.visibility</p:attrName>
                                        </p:attrNameLst>
                                      </p:cBhvr>
                                      <p:to>
                                        <p:strVal val="visible"/>
                                      </p:to>
                                    </p:set>
                                    <p:anim calcmode="lin" valueType="num">
                                      <p:cBhvr additive="base">
                                        <p:cTn id="7" dur="500" fill="hold"/>
                                        <p:tgtEl>
                                          <p:spTgt spid="120839"/>
                                        </p:tgtEl>
                                        <p:attrNameLst>
                                          <p:attrName>ppt_x</p:attrName>
                                        </p:attrNameLst>
                                      </p:cBhvr>
                                      <p:tavLst>
                                        <p:tav tm="0">
                                          <p:val>
                                            <p:strVal val="#ppt_x"/>
                                          </p:val>
                                        </p:tav>
                                        <p:tav tm="100000">
                                          <p:val>
                                            <p:strVal val="#ppt_x"/>
                                          </p:val>
                                        </p:tav>
                                      </p:tavLst>
                                    </p:anim>
                                    <p:anim calcmode="lin" valueType="num">
                                      <p:cBhvr additive="base">
                                        <p:cTn id="8" dur="500" fill="hold"/>
                                        <p:tgtEl>
                                          <p:spTgt spid="1208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0837"/>
                                        </p:tgtEl>
                                        <p:attrNameLst>
                                          <p:attrName>style.visibility</p:attrName>
                                        </p:attrNameLst>
                                      </p:cBhvr>
                                      <p:to>
                                        <p:strVal val="visible"/>
                                      </p:to>
                                    </p:set>
                                    <p:anim calcmode="lin" valueType="num">
                                      <p:cBhvr additive="base">
                                        <p:cTn id="13" dur="500" fill="hold"/>
                                        <p:tgtEl>
                                          <p:spTgt spid="120837"/>
                                        </p:tgtEl>
                                        <p:attrNameLst>
                                          <p:attrName>ppt_x</p:attrName>
                                        </p:attrNameLst>
                                      </p:cBhvr>
                                      <p:tavLst>
                                        <p:tav tm="0">
                                          <p:val>
                                            <p:strVal val="#ppt_x"/>
                                          </p:val>
                                        </p:tav>
                                        <p:tav tm="100000">
                                          <p:val>
                                            <p:strVal val="#ppt_x"/>
                                          </p:val>
                                        </p:tav>
                                      </p:tavLst>
                                    </p:anim>
                                    <p:anim calcmode="lin" valueType="num">
                                      <p:cBhvr additive="base">
                                        <p:cTn id="14" dur="500" fill="hold"/>
                                        <p:tgtEl>
                                          <p:spTgt spid="12083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0838"/>
                                        </p:tgtEl>
                                        <p:attrNameLst>
                                          <p:attrName>style.visibility</p:attrName>
                                        </p:attrNameLst>
                                      </p:cBhvr>
                                      <p:to>
                                        <p:strVal val="visible"/>
                                      </p:to>
                                    </p:set>
                                    <p:anim calcmode="lin" valueType="num">
                                      <p:cBhvr additive="base">
                                        <p:cTn id="19" dur="500" fill="hold"/>
                                        <p:tgtEl>
                                          <p:spTgt spid="120838"/>
                                        </p:tgtEl>
                                        <p:attrNameLst>
                                          <p:attrName>ppt_x</p:attrName>
                                        </p:attrNameLst>
                                      </p:cBhvr>
                                      <p:tavLst>
                                        <p:tav tm="0">
                                          <p:val>
                                            <p:strVal val="#ppt_x"/>
                                          </p:val>
                                        </p:tav>
                                        <p:tav tm="100000">
                                          <p:val>
                                            <p:strVal val="#ppt_x"/>
                                          </p:val>
                                        </p:tav>
                                      </p:tavLst>
                                    </p:anim>
                                    <p:anim calcmode="lin" valueType="num">
                                      <p:cBhvr additive="base">
                                        <p:cTn id="20" dur="500" fill="hold"/>
                                        <p:tgtEl>
                                          <p:spTgt spid="1208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7" grpId="0"/>
      <p:bldP spid="120838" grpId="0"/>
      <p:bldP spid="12083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9460" name="文本框 19459"/>
          <p:cNvSpPr txBox="1"/>
          <p:nvPr/>
        </p:nvSpPr>
        <p:spPr>
          <a:xfrm>
            <a:off x="971551" y="1113235"/>
            <a:ext cx="7561263" cy="3023235"/>
          </a:xfrm>
          <a:prstGeom prst="rect">
            <a:avLst/>
          </a:prstGeom>
          <a:noFill/>
          <a:ln w="9525">
            <a:noFill/>
          </a:ln>
        </p:spPr>
        <p:txBody>
          <a:bodyPr lIns="68580" tIns="34290" rIns="68580" bIns="34290">
            <a:spAutoFit/>
          </a:bodyPr>
          <a:lstStyle/>
          <a:p>
            <a:pPr>
              <a:spcBef>
                <a:spcPct val="50000"/>
              </a:spcBef>
            </a:pPr>
            <a:r>
              <a:rPr lang="en-US" altLang="zh-CN" sz="3600" b="1" dirty="0">
                <a:solidFill>
                  <a:srgbClr val="000000"/>
                </a:solidFill>
                <a:latin typeface="幼圆" charset="0"/>
                <a:ea typeface="黑体" panose="02010609060101010101" charset="-122"/>
                <a:cs typeface="幼圆" charset="0"/>
              </a:rPr>
              <a:t>   </a:t>
            </a:r>
            <a:r>
              <a:rPr lang="zh-CN" altLang="en-US" sz="2400" b="1" dirty="0">
                <a:solidFill>
                  <a:srgbClr val="000000"/>
                </a:solidFill>
                <a:latin typeface="幼圆" charset="0"/>
                <a:ea typeface="黑体" panose="02010609060101010101" charset="-122"/>
                <a:cs typeface="幼圆" charset="0"/>
              </a:rPr>
              <a:t>父亲的“糟糕透了”的评价，一方面是因为父亲比较理性，要求比较严格，他考虑到的更多的是事情的本身质量；另一个方面是因为父亲针对母亲的“精彩极了”的评价，认为儿子得到的鼓励已经太多了，才说“糟糕透了”的。</a:t>
            </a:r>
            <a:endParaRPr lang="zh-CN" altLang="en-US" sz="2400" b="1" dirty="0">
              <a:solidFill>
                <a:srgbClr val="000000"/>
              </a:solidFill>
              <a:latin typeface="幼圆" charset="0"/>
              <a:ea typeface="黑体" panose="02010609060101010101" charset="-122"/>
              <a:cs typeface="幼圆" charset="0"/>
            </a:endParaRPr>
          </a:p>
          <a:p>
            <a:pPr>
              <a:spcBef>
                <a:spcPct val="50000"/>
              </a:spcBef>
            </a:pPr>
            <a:r>
              <a:rPr lang="zh-CN" altLang="en-US" sz="2400" b="1" dirty="0">
                <a:solidFill>
                  <a:srgbClr val="000000"/>
                </a:solidFill>
                <a:latin typeface="幼圆" charset="0"/>
                <a:ea typeface="黑体" panose="02010609060101010101" charset="-122"/>
                <a:cs typeface="幼圆" charset="0"/>
              </a:rPr>
              <a:t>    母亲的评价是为了鼓励“我”，父亲的评价是为了提醒“我”、警示“我”。 </a:t>
            </a:r>
            <a:endParaRPr lang="zh-CN" altLang="en-US" sz="24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195" name="文本框 8194"/>
          <p:cNvSpPr txBox="1"/>
          <p:nvPr/>
        </p:nvSpPr>
        <p:spPr>
          <a:xfrm>
            <a:off x="396558" y="1043940"/>
            <a:ext cx="9144000" cy="375920"/>
          </a:xfrm>
          <a:prstGeom prst="rect">
            <a:avLst/>
          </a:prstGeom>
          <a:noFill/>
          <a:ln w="9525">
            <a:noFill/>
          </a:ln>
        </p:spPr>
        <p:txBody>
          <a:bodyPr lIns="68580" tIns="34290" rIns="68580" bIns="34290">
            <a:spAutoFit/>
          </a:bodyPr>
          <a:lstStyle/>
          <a:p>
            <a:pPr>
              <a:spcBef>
                <a:spcPct val="50000"/>
              </a:spcBef>
            </a:pPr>
            <a:r>
              <a:rPr lang="en-US" altLang="zh-CN" sz="2000" b="1" dirty="0">
                <a:solidFill>
                  <a:srgbClr val="000000"/>
                </a:solidFill>
                <a:latin typeface="幼圆" charset="0"/>
                <a:ea typeface="黑体" panose="02010609060101010101" charset="-122"/>
                <a:cs typeface="幼圆" charset="0"/>
              </a:rPr>
              <a:t>1</a:t>
            </a:r>
            <a:r>
              <a:rPr lang="zh-CN" altLang="en-US" sz="2000" b="1" dirty="0">
                <a:solidFill>
                  <a:srgbClr val="000000"/>
                </a:solidFill>
                <a:latin typeface="幼圆" charset="0"/>
                <a:ea typeface="黑体" panose="02010609060101010101" charset="-122"/>
                <a:cs typeface="幼圆" charset="0"/>
              </a:rPr>
              <a:t>、几年后，我再看那首诗时，有什么感受？</a:t>
            </a:r>
            <a:endParaRPr lang="zh-CN" altLang="en-US" sz="2000" b="1" dirty="0">
              <a:solidFill>
                <a:srgbClr val="000000"/>
              </a:solidFill>
              <a:latin typeface="幼圆" charset="0"/>
              <a:ea typeface="黑体" panose="02010609060101010101" charset="-122"/>
              <a:cs typeface="幼圆" charset="0"/>
            </a:endParaRPr>
          </a:p>
        </p:txBody>
      </p:sp>
      <p:sp>
        <p:nvSpPr>
          <p:cNvPr id="8196" name="文本框 8195"/>
          <p:cNvSpPr txBox="1"/>
          <p:nvPr/>
        </p:nvSpPr>
        <p:spPr>
          <a:xfrm>
            <a:off x="1056958" y="1593056"/>
            <a:ext cx="6496050" cy="375920"/>
          </a:xfrm>
          <a:prstGeom prst="rect">
            <a:avLst/>
          </a:prstGeom>
          <a:noFill/>
          <a:ln w="9525">
            <a:noFill/>
          </a:ln>
        </p:spPr>
        <p:txBody>
          <a:bodyPr lIns="68580" tIns="34290" rIns="68580" bIns="34290">
            <a:spAutoFit/>
          </a:bodyPr>
          <a:lstStyle/>
          <a:p>
            <a:pPr>
              <a:spcBef>
                <a:spcPct val="50000"/>
              </a:spcBef>
            </a:pPr>
            <a:r>
              <a:rPr lang="zh-CN" altLang="en-US" sz="2000" b="1" dirty="0">
                <a:solidFill>
                  <a:srgbClr val="000000"/>
                </a:solidFill>
                <a:latin typeface="幼圆" charset="0"/>
                <a:ea typeface="幼圆" charset="0"/>
              </a:rPr>
              <a:t>不得不承认父亲是对的</a:t>
            </a:r>
            <a:endParaRPr lang="zh-CN" altLang="en-US" sz="2000" b="1" dirty="0">
              <a:solidFill>
                <a:srgbClr val="000000"/>
              </a:solidFill>
              <a:latin typeface="幼圆" charset="0"/>
              <a:ea typeface="幼圆" charset="0"/>
            </a:endParaRPr>
          </a:p>
        </p:txBody>
      </p:sp>
      <p:sp>
        <p:nvSpPr>
          <p:cNvPr id="8197" name="文本框 8196"/>
          <p:cNvSpPr txBox="1"/>
          <p:nvPr/>
        </p:nvSpPr>
        <p:spPr>
          <a:xfrm>
            <a:off x="396875" y="2055734"/>
            <a:ext cx="9144000" cy="375920"/>
          </a:xfrm>
          <a:prstGeom prst="rect">
            <a:avLst/>
          </a:prstGeom>
          <a:noFill/>
          <a:ln w="9525">
            <a:noFill/>
          </a:ln>
        </p:spPr>
        <p:txBody>
          <a:bodyPr lIns="68580" tIns="34290" rIns="68580" bIns="34290">
            <a:spAutoFit/>
          </a:bodyPr>
          <a:lstStyle/>
          <a:p>
            <a:pPr>
              <a:spcBef>
                <a:spcPct val="50000"/>
              </a:spcBef>
            </a:pPr>
            <a:r>
              <a:rPr lang="en-US" altLang="zh-CN" sz="2000" b="1" dirty="0">
                <a:solidFill>
                  <a:srgbClr val="000000"/>
                </a:solidFill>
                <a:latin typeface="幼圆" charset="0"/>
                <a:ea typeface="黑体" panose="02010609060101010101" charset="-122"/>
                <a:cs typeface="幼圆" charset="0"/>
              </a:rPr>
              <a:t>2</a:t>
            </a:r>
            <a:r>
              <a:rPr lang="zh-CN" altLang="en-US" sz="2000" b="1" dirty="0">
                <a:solidFill>
                  <a:srgbClr val="000000"/>
                </a:solidFill>
                <a:latin typeface="幼圆" charset="0"/>
                <a:ea typeface="黑体" panose="02010609060101010101" charset="-122"/>
                <a:cs typeface="幼圆" charset="0"/>
              </a:rPr>
              <a:t>、成年以后，我对父母亲的评价有什么感受？</a:t>
            </a:r>
            <a:endParaRPr lang="zh-CN" altLang="en-US" sz="2000" b="1" dirty="0">
              <a:solidFill>
                <a:srgbClr val="000000"/>
              </a:solidFill>
              <a:latin typeface="幼圆" charset="0"/>
              <a:ea typeface="黑体" panose="02010609060101010101" charset="-122"/>
              <a:cs typeface="幼圆" charset="0"/>
            </a:endParaRPr>
          </a:p>
        </p:txBody>
      </p:sp>
      <p:sp>
        <p:nvSpPr>
          <p:cNvPr id="8198" name="文本框 8197"/>
          <p:cNvSpPr txBox="1"/>
          <p:nvPr/>
        </p:nvSpPr>
        <p:spPr>
          <a:xfrm>
            <a:off x="539751" y="2666524"/>
            <a:ext cx="8135938" cy="1453515"/>
          </a:xfrm>
          <a:prstGeom prst="rect">
            <a:avLst/>
          </a:prstGeom>
          <a:noFill/>
          <a:ln w="9525">
            <a:noFill/>
          </a:ln>
        </p:spPr>
        <p:txBody>
          <a:bodyPr lIns="68580" tIns="34290" rIns="68580" bIns="34290">
            <a:spAutoFit/>
          </a:bodyPr>
          <a:lstStyle/>
          <a:p>
            <a:pPr>
              <a:lnSpc>
                <a:spcPct val="150000"/>
              </a:lnSpc>
              <a:spcBef>
                <a:spcPts val="0"/>
              </a:spcBef>
            </a:pPr>
            <a:r>
              <a:rPr lang="en-US" altLang="zh-CN" sz="2000" b="1" dirty="0">
                <a:solidFill>
                  <a:srgbClr val="000000"/>
                </a:solidFill>
                <a:latin typeface="幼圆" charset="0"/>
                <a:ea typeface="黑体" panose="02010609060101010101" charset="-122"/>
                <a:cs typeface="幼圆" charset="0"/>
              </a:rPr>
              <a:t>    </a:t>
            </a:r>
            <a:r>
              <a:rPr lang="zh-CN" altLang="en-US" sz="2000" b="1" dirty="0">
                <a:solidFill>
                  <a:srgbClr val="000000"/>
                </a:solidFill>
                <a:latin typeface="幼圆" charset="0"/>
                <a:ea typeface="黑体" panose="02010609060101010101" charset="-122"/>
                <a:cs typeface="幼圆" charset="0"/>
              </a:rPr>
              <a:t>作者越来越体会到父母的两种截然不同的评价在自己成长中所起的重要作用。母亲的爱是“灵感和创作的源泉”，父亲的警告是提醒自己“小心、注意、总结、提高”</a:t>
            </a:r>
            <a:endParaRPr lang="zh-CN" altLang="en-US" sz="2000" b="1" dirty="0">
              <a:solidFill>
                <a:srgbClr val="000000"/>
              </a:solidFill>
              <a:latin typeface="幼圆" charset="0"/>
              <a:ea typeface="黑体" panose="02010609060101010101" charset="-122"/>
              <a:cs typeface="幼圆" charset="0"/>
            </a:endParaRPr>
          </a:p>
        </p:txBody>
      </p:sp>
      <p:sp>
        <p:nvSpPr>
          <p:cNvPr id="2" name="矩形 1"/>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0-#ppt_w/2"/>
                                          </p:val>
                                        </p:tav>
                                        <p:tav tm="100000">
                                          <p:val>
                                            <p:strVal val="#ppt_x"/>
                                          </p:val>
                                        </p:tav>
                                      </p:tavLst>
                                    </p:anim>
                                    <p:anim calcmode="lin" valueType="num">
                                      <p:cBhvr additive="base">
                                        <p:cTn id="8" dur="500" fill="hold"/>
                                        <p:tgtEl>
                                          <p:spTgt spid="81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1" name="whoosh.wav"/>
                                        </p:tgtEl>
                                      </p:cMediaNode>
                                    </p:audio>
                                  </p:sub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8196"/>
                                        </p:tgtEl>
                                        <p:attrNameLst>
                                          <p:attrName>style.visibility</p:attrName>
                                        </p:attrNameLst>
                                      </p:cBhvr>
                                      <p:to>
                                        <p:strVal val="visible"/>
                                      </p:to>
                                    </p:set>
                                    <p:anim calcmode="lin" valueType="num">
                                      <p:cBhvr>
                                        <p:cTn id="13" dur="1000" fill="hold"/>
                                        <p:tgtEl>
                                          <p:spTgt spid="8196"/>
                                        </p:tgtEl>
                                        <p:attrNameLst>
                                          <p:attrName>ppt_w</p:attrName>
                                        </p:attrNameLst>
                                      </p:cBhvr>
                                      <p:tavLst>
                                        <p:tav tm="0">
                                          <p:val>
                                            <p:fltVal val="0"/>
                                          </p:val>
                                        </p:tav>
                                        <p:tav tm="100000">
                                          <p:val>
                                            <p:strVal val="#ppt_w"/>
                                          </p:val>
                                        </p:tav>
                                      </p:tavLst>
                                    </p:anim>
                                    <p:anim calcmode="lin" valueType="num">
                                      <p:cBhvr>
                                        <p:cTn id="14" dur="1000" fill="hold"/>
                                        <p:tgtEl>
                                          <p:spTgt spid="8196"/>
                                        </p:tgtEl>
                                        <p:attrNameLst>
                                          <p:attrName>ppt_h</p:attrName>
                                        </p:attrNameLst>
                                      </p:cBhvr>
                                      <p:tavLst>
                                        <p:tav tm="0">
                                          <p:val>
                                            <p:fltVal val="0"/>
                                          </p:val>
                                        </p:tav>
                                        <p:tav tm="100000">
                                          <p:val>
                                            <p:strVal val="#ppt_h"/>
                                          </p:val>
                                        </p:tav>
                                      </p:tavLst>
                                    </p:anim>
                                    <p:anim calcmode="lin" valueType="num">
                                      <p:cBhvr>
                                        <p:cTn id="15" dur="1000" fill="hold"/>
                                        <p:tgtEl>
                                          <p:spTgt spid="819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8196"/>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1"/>
                                            </p:cond>
                                          </p:stCondLst>
                                          <p:endCondLst>
                                            <p:cond evt="onStopAudio" delay="0">
                                              <p:tgtEl>
                                                <p:sldTgt/>
                                              </p:tgtEl>
                                            </p:cond>
                                          </p:endCondLst>
                                        </p:cTn>
                                        <p:tgtEl>
                                          <p:sndTgt r:embed="rId12" name="chimes.wav"/>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8197"/>
                                        </p:tgtEl>
                                        <p:attrNameLst>
                                          <p:attrName>style.visibility</p:attrName>
                                        </p:attrNameLst>
                                      </p:cBhvr>
                                      <p:to>
                                        <p:strVal val="visible"/>
                                      </p:to>
                                    </p:set>
                                    <p:anim calcmode="lin" valueType="num">
                                      <p:cBhvr additive="base">
                                        <p:cTn id="21" dur="500" fill="hold"/>
                                        <p:tgtEl>
                                          <p:spTgt spid="8197"/>
                                        </p:tgtEl>
                                        <p:attrNameLst>
                                          <p:attrName>ppt_x</p:attrName>
                                        </p:attrNameLst>
                                      </p:cBhvr>
                                      <p:tavLst>
                                        <p:tav tm="0">
                                          <p:val>
                                            <p:strVal val="0-#ppt_w/2"/>
                                          </p:val>
                                        </p:tav>
                                        <p:tav tm="100000">
                                          <p:val>
                                            <p:strVal val="#ppt_x"/>
                                          </p:val>
                                        </p:tav>
                                      </p:tavLst>
                                    </p:anim>
                                    <p:anim calcmode="lin" valueType="num">
                                      <p:cBhvr additive="base">
                                        <p:cTn id="22" dur="500" fill="hold"/>
                                        <p:tgtEl>
                                          <p:spTgt spid="819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11" name="whoosh.wav"/>
                                        </p:tgtEl>
                                      </p:cMediaNode>
                                    </p:audio>
                                  </p:sub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198"/>
                                        </p:tgtEl>
                                        <p:attrNameLst>
                                          <p:attrName>style.visibility</p:attrName>
                                        </p:attrNameLst>
                                      </p:cBhvr>
                                      <p:to>
                                        <p:strVal val="visible"/>
                                      </p:to>
                                    </p:set>
                                    <p:animEffect transition="in" filter="blinds(horizontal)">
                                      <p:cBhvr>
                                        <p:cTn id="27"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P spid="8197" grpId="0"/>
      <p:bldP spid="819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0242" name="标题 10241"/>
          <p:cNvSpPr>
            <a:spLocks noGrp="1"/>
          </p:cNvSpPr>
          <p:nvPr>
            <p:ph type="title" idx="4294967295"/>
          </p:nvPr>
        </p:nvSpPr>
        <p:spPr>
          <a:xfrm>
            <a:off x="1972946" y="442912"/>
            <a:ext cx="6486525" cy="540068"/>
          </a:xfrm>
        </p:spPr>
        <p:txBody>
          <a:bodyPr lIns="68580" tIns="34290" rIns="68580" bIns="34290">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l">
              <a:buClrTx/>
              <a:buSzTx/>
              <a:buFontTx/>
            </a:pPr>
            <a:r>
              <a:rPr lang="en-US" altLang="zh-CN" sz="2000" b="1" dirty="0">
                <a:solidFill>
                  <a:srgbClr val="000000"/>
                </a:solidFill>
                <a:latin typeface="汉仪乐喵体W" charset="0"/>
                <a:ea typeface="黑体" panose="02010609060101010101" charset="-122"/>
                <a:cs typeface="汉仪乐喵体W" charset="0"/>
                <a:sym typeface="+mn-ea"/>
              </a:rPr>
              <a:t>3</a:t>
            </a:r>
            <a:r>
              <a:rPr lang="en-US" altLang="zh-CN" sz="2000" b="1" dirty="0">
                <a:solidFill>
                  <a:srgbClr val="000000"/>
                </a:solidFill>
                <a:latin typeface="汉仪乐喵体W" charset="0"/>
                <a:ea typeface="黑体" panose="02010609060101010101" charset="-122"/>
                <a:cs typeface="汉仪乐喵体W" charset="0"/>
                <a:sym typeface="+mn-ea"/>
              </a:rPr>
              <a:t>、理解含义深刻的句子</a:t>
            </a:r>
            <a:endParaRPr lang="en-US" altLang="zh-CN" sz="2000" b="1" dirty="0">
              <a:solidFill>
                <a:srgbClr val="000000"/>
              </a:solidFill>
              <a:latin typeface="汉仪乐喵体W" charset="0"/>
              <a:ea typeface="黑体" panose="02010609060101010101" charset="-122"/>
              <a:cs typeface="汉仪乐喵体W" charset="0"/>
              <a:sym typeface="+mn-ea"/>
            </a:endParaRPr>
          </a:p>
        </p:txBody>
      </p:sp>
      <p:sp>
        <p:nvSpPr>
          <p:cNvPr id="10243" name="文本框 10242"/>
          <p:cNvSpPr txBox="1"/>
          <p:nvPr>
            <p:custDataLst>
              <p:tags r:id="rId10"/>
            </p:custDataLst>
          </p:nvPr>
        </p:nvSpPr>
        <p:spPr>
          <a:xfrm>
            <a:off x="503238" y="1059656"/>
            <a:ext cx="7956550" cy="991870"/>
          </a:xfrm>
          <a:prstGeom prst="rect">
            <a:avLst/>
          </a:prstGeom>
          <a:noFill/>
          <a:ln w="9525">
            <a:noFill/>
          </a:ln>
        </p:spPr>
        <p:txBody>
          <a:bodyPr lIns="68580" tIns="34290" rIns="68580" bIns="34290">
            <a:spAutoFit/>
          </a:bodyPr>
          <a:lstStyle/>
          <a:p>
            <a:pPr>
              <a:lnSpc>
                <a:spcPct val="150000"/>
              </a:lnSpc>
              <a:spcBef>
                <a:spcPct val="50000"/>
              </a:spcBef>
            </a:pPr>
            <a:r>
              <a:rPr lang="en-US" altLang="zh-CN" sz="2000" b="1" dirty="0">
                <a:solidFill>
                  <a:schemeClr val="dk1"/>
                </a:solidFill>
                <a:latin typeface="幼圆" charset="0"/>
                <a:ea typeface="黑体" panose="02010609060101010101" charset="-122"/>
                <a:cs typeface="幼圆" charset="0"/>
              </a:rPr>
              <a:t>(1)</a:t>
            </a:r>
            <a:r>
              <a:rPr lang="zh-CN" altLang="en-US" sz="2000" b="1" dirty="0">
                <a:solidFill>
                  <a:schemeClr val="dk1"/>
                </a:solidFill>
                <a:latin typeface="幼圆" charset="0"/>
                <a:ea typeface="黑体" panose="02010609060101010101" charset="-122"/>
                <a:cs typeface="幼圆" charset="0"/>
              </a:rPr>
              <a:t>我从心底里知道，“精彩极了”也好，“糟糕透了”也好，这两个极端的断言有一个共同的出发点</a:t>
            </a:r>
            <a:r>
              <a:rPr lang="en-US" altLang="zh-CN" sz="2000" b="1" dirty="0">
                <a:solidFill>
                  <a:schemeClr val="dk1"/>
                </a:solidFill>
                <a:latin typeface="幼圆" charset="0"/>
                <a:ea typeface="黑体" panose="02010609060101010101" charset="-122"/>
                <a:cs typeface="幼圆" charset="0"/>
              </a:rPr>
              <a:t>——</a:t>
            </a:r>
            <a:r>
              <a:rPr lang="zh-CN" altLang="en-US" sz="2000" b="1" dirty="0">
                <a:solidFill>
                  <a:schemeClr val="dk1"/>
                </a:solidFill>
                <a:latin typeface="幼圆" charset="0"/>
                <a:ea typeface="黑体" panose="02010609060101010101" charset="-122"/>
                <a:cs typeface="幼圆" charset="0"/>
              </a:rPr>
              <a:t>那就是爱。</a:t>
            </a:r>
            <a:endParaRPr lang="zh-CN" altLang="en-US" sz="2000" b="1" dirty="0">
              <a:solidFill>
                <a:schemeClr val="dk1"/>
              </a:solidFill>
              <a:latin typeface="幼圆" charset="0"/>
              <a:ea typeface="黑体" panose="02010609060101010101" charset="-122"/>
              <a:cs typeface="幼圆" charset="0"/>
            </a:endParaRPr>
          </a:p>
        </p:txBody>
      </p:sp>
      <p:sp>
        <p:nvSpPr>
          <p:cNvPr id="10244" name="文本框 10243"/>
          <p:cNvSpPr txBox="1"/>
          <p:nvPr/>
        </p:nvSpPr>
        <p:spPr>
          <a:xfrm>
            <a:off x="431167" y="2167176"/>
            <a:ext cx="8101013" cy="1453515"/>
          </a:xfrm>
          <a:prstGeom prst="rect">
            <a:avLst/>
          </a:prstGeom>
          <a:noFill/>
          <a:ln w="9525">
            <a:noFill/>
          </a:ln>
        </p:spPr>
        <p:txBody>
          <a:bodyPr lIns="68580" tIns="34290" rIns="68580" bIns="34290">
            <a:spAutoFit/>
          </a:bodyPr>
          <a:lstStyle/>
          <a:p>
            <a:pPr>
              <a:lnSpc>
                <a:spcPct val="150000"/>
              </a:lnSpc>
              <a:spcBef>
                <a:spcPts val="0"/>
              </a:spcBef>
            </a:pPr>
            <a:r>
              <a:rPr lang="en-US" altLang="zh-CN" sz="2000" b="1" dirty="0">
                <a:solidFill>
                  <a:srgbClr val="000000"/>
                </a:solidFill>
                <a:latin typeface="幼圆" charset="0"/>
                <a:ea typeface="黑体" panose="02010609060101010101" charset="-122"/>
                <a:cs typeface="幼圆" charset="0"/>
              </a:rPr>
              <a:t>   </a:t>
            </a:r>
            <a:r>
              <a:rPr lang="zh-CN" altLang="en-US" sz="2000" b="1" dirty="0">
                <a:solidFill>
                  <a:srgbClr val="000000"/>
                </a:solidFill>
                <a:latin typeface="幼圆" charset="0"/>
                <a:ea typeface="黑体" panose="02010609060101010101" charset="-122"/>
                <a:cs typeface="幼圆" charset="0"/>
              </a:rPr>
              <a:t>作者已体会到，“精彩极了”是一种慈祥的爱，鼓励式的爱；“糟糕透了”是一种严厉的爱，严格要求的爱。这两种爱虽然表现形式不同，但目的是完全一致的，那就是希望我健康成长。</a:t>
            </a:r>
            <a:endParaRPr lang="zh-CN" altLang="en-US" sz="20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4"/>
                                        </p:tgtEl>
                                        <p:attrNameLst>
                                          <p:attrName>style.visibility</p:attrName>
                                        </p:attrNameLst>
                                      </p:cBhvr>
                                      <p:to>
                                        <p:strVal val="visible"/>
                                      </p:to>
                                    </p:set>
                                    <p:anim calcmode="lin" valueType="num">
                                      <p:cBhvr additive="base">
                                        <p:cTn id="13" dur="500" fill="hold"/>
                                        <p:tgtEl>
                                          <p:spTgt spid="10244"/>
                                        </p:tgtEl>
                                        <p:attrNameLst>
                                          <p:attrName>ppt_x</p:attrName>
                                        </p:attrNameLst>
                                      </p:cBhvr>
                                      <p:tavLst>
                                        <p:tav tm="0">
                                          <p:val>
                                            <p:strVal val="0-#ppt_w/2"/>
                                          </p:val>
                                        </p:tav>
                                        <p:tav tm="100000">
                                          <p:val>
                                            <p:strVal val="#ppt_x"/>
                                          </p:val>
                                        </p:tav>
                                      </p:tavLst>
                                    </p:anim>
                                    <p:anim calcmode="lin" valueType="num">
                                      <p:cBhvr additive="base">
                                        <p:cTn id="14" dur="500" fill="hold"/>
                                        <p:tgtEl>
                                          <p:spTgt spid="1024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24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94210" name="矩形 94209"/>
          <p:cNvSpPr/>
          <p:nvPr/>
        </p:nvSpPr>
        <p:spPr>
          <a:xfrm>
            <a:off x="1331640" y="1203598"/>
            <a:ext cx="6192837" cy="3509963"/>
          </a:xfrm>
          <a:prstGeom prst="rect">
            <a:avLst/>
          </a:prstGeom>
        </p:spPr>
        <p:txBody>
          <a:bodyPr wrap="none" lIns="68580" tIns="34290" rIns="68580" bIns="34290" fromWordArt="1">
            <a:prstTxWarp prst="textArchUp">
              <a:avLst>
                <a:gd name="adj" fmla="val 10800000"/>
              </a:avLst>
            </a:prstTxWarp>
            <a:normAutofit/>
          </a:bodyPr>
          <a:lstStyle/>
          <a:p>
            <a:pPr algn="ctr"/>
            <a:r>
              <a:rPr lang="zh-CN" altLang="en-US" sz="6000" b="1" dirty="0">
                <a:ln w="9525" cap="flat" cmpd="sng">
                  <a:solidFill>
                    <a:srgbClr val="000000"/>
                  </a:solidFill>
                  <a:prstDash val="solid"/>
                  <a:headEnd type="none" w="med" len="med"/>
                  <a:tailEnd type="none" w="med" len="med"/>
                </a:ln>
                <a:solidFill>
                  <a:srgbClr val="000000"/>
                </a:solidFill>
                <a:latin typeface="幼圆" charset="0"/>
                <a:ea typeface="黑体" panose="02010609060101010101" charset="-122"/>
                <a:cs typeface="幼圆" charset="0"/>
              </a:rPr>
              <a:t>“精彩极了”和“糟糕透了”</a:t>
            </a:r>
            <a:endParaRPr lang="zh-CN" altLang="en-US" sz="6000" b="1" dirty="0">
              <a:ln w="9525" cap="flat" cmpd="sng">
                <a:solidFill>
                  <a:srgbClr val="000000"/>
                </a:solidFill>
                <a:prstDash val="solid"/>
                <a:headEnd type="none" w="med" len="med"/>
                <a:tailEnd type="none" w="med" len="med"/>
              </a:ln>
              <a:solidFill>
                <a:srgbClr val="000000"/>
              </a:solidFill>
              <a:latin typeface="幼圆" charset="0"/>
              <a:ea typeface="黑体" panose="02010609060101010101" charset="-122"/>
              <a:cs typeface="幼圆" charset="0"/>
            </a:endParaRPr>
          </a:p>
        </p:txBody>
      </p:sp>
      <p:pic>
        <p:nvPicPr>
          <p:cNvPr id="94213" name="图片 94212" descr="2005122225317806"/>
          <p:cNvPicPr>
            <a:picLocks noChangeAspect="1"/>
          </p:cNvPicPr>
          <p:nvPr/>
        </p:nvPicPr>
        <p:blipFill>
          <a:blip r:embed="rId10">
            <a:lum bright="1999"/>
          </a:blip>
          <a:stretch>
            <a:fillRect/>
          </a:stretch>
        </p:blipFill>
        <p:spPr>
          <a:xfrm>
            <a:off x="2916238" y="2031207"/>
            <a:ext cx="3168650" cy="2322910"/>
          </a:xfrm>
          <a:prstGeom prst="rect">
            <a:avLst/>
          </a:prstGeom>
          <a:noFill/>
          <a:ln w="9525">
            <a:noFill/>
          </a:ln>
        </p:spPr>
      </p:pic>
      <p:sp>
        <p:nvSpPr>
          <p:cNvPr id="2" name="矩形 1"/>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新课导入</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94213"/>
                                        </p:tgtEl>
                                        <p:attrNameLst>
                                          <p:attrName>style.visibility</p:attrName>
                                        </p:attrNameLst>
                                      </p:cBhvr>
                                      <p:to>
                                        <p:strVal val="visible"/>
                                      </p:to>
                                    </p:set>
                                    <p:animEffect transition="in" filter="fade">
                                      <p:cBhvr>
                                        <p:cTn id="7" dur="800" decel="100000"/>
                                        <p:tgtEl>
                                          <p:spTgt spid="94213"/>
                                        </p:tgtEl>
                                      </p:cBhvr>
                                    </p:animEffect>
                                    <p:anim calcmode="lin" valueType="num">
                                      <p:cBhvr>
                                        <p:cTn id="8" dur="800" decel="100000" fill="hold"/>
                                        <p:tgtEl>
                                          <p:spTgt spid="94213"/>
                                        </p:tgtEl>
                                        <p:attrNameLst>
                                          <p:attrName>style.rotation</p:attrName>
                                        </p:attrNameLst>
                                      </p:cBhvr>
                                      <p:tavLst>
                                        <p:tav tm="0">
                                          <p:val>
                                            <p:fltVal val="-90"/>
                                          </p:val>
                                        </p:tav>
                                        <p:tav tm="100000">
                                          <p:val>
                                            <p:fltVal val="0"/>
                                          </p:val>
                                        </p:tav>
                                      </p:tavLst>
                                    </p:anim>
                                    <p:anim calcmode="lin" valueType="num">
                                      <p:cBhvr>
                                        <p:cTn id="9" dur="800" decel="100000" fill="hold"/>
                                        <p:tgtEl>
                                          <p:spTgt spid="94213"/>
                                        </p:tgtEl>
                                        <p:attrNameLst>
                                          <p:attrName>ppt_x</p:attrName>
                                        </p:attrNameLst>
                                      </p:cBhvr>
                                      <p:tavLst>
                                        <p:tav tm="0">
                                          <p:val>
                                            <p:strVal val="#ppt_x+0.4"/>
                                          </p:val>
                                        </p:tav>
                                        <p:tav tm="100000">
                                          <p:val>
                                            <p:strVal val="#ppt_x-0.05"/>
                                          </p:val>
                                        </p:tav>
                                      </p:tavLst>
                                    </p:anim>
                                    <p:anim calcmode="lin" valueType="num">
                                      <p:cBhvr>
                                        <p:cTn id="10" dur="800" decel="100000" fill="hold"/>
                                        <p:tgtEl>
                                          <p:spTgt spid="9421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421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421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1267" name="文本框 11266"/>
          <p:cNvSpPr txBox="1"/>
          <p:nvPr>
            <p:custDataLst>
              <p:tags r:id="rId10"/>
            </p:custDataLst>
          </p:nvPr>
        </p:nvSpPr>
        <p:spPr>
          <a:xfrm>
            <a:off x="716439" y="915566"/>
            <a:ext cx="9144000" cy="560705"/>
          </a:xfrm>
          <a:prstGeom prst="rect">
            <a:avLst/>
          </a:prstGeom>
          <a:noFill/>
          <a:ln w="9525">
            <a:noFill/>
          </a:ln>
        </p:spPr>
        <p:txBody>
          <a:bodyPr lIns="68580" tIns="34290" rIns="68580" bIns="34290">
            <a:spAutoFit/>
          </a:bodyPr>
          <a:lstStyle/>
          <a:p>
            <a:pPr>
              <a:spcBef>
                <a:spcPct val="50000"/>
              </a:spcBef>
            </a:pPr>
            <a:r>
              <a:rPr lang="en-US" altLang="zh-CN" sz="2400" b="1" dirty="0">
                <a:solidFill>
                  <a:schemeClr val="dk1"/>
                </a:solidFill>
                <a:latin typeface="幼圆" charset="0"/>
                <a:ea typeface="黑体" panose="02010609060101010101" charset="-122"/>
                <a:cs typeface="幼圆" charset="0"/>
              </a:rPr>
              <a:t>(2)</a:t>
            </a:r>
            <a:r>
              <a:rPr lang="zh-CN" altLang="en-US" sz="2400" b="1" dirty="0">
                <a:solidFill>
                  <a:schemeClr val="dk1"/>
                </a:solidFill>
                <a:latin typeface="幼圆" charset="0"/>
                <a:ea typeface="黑体" panose="02010609060101010101" charset="-122"/>
                <a:cs typeface="幼圆" charset="0"/>
              </a:rPr>
              <a:t>我越来越体会到我当初是多么幸运</a:t>
            </a:r>
            <a:r>
              <a:rPr lang="zh-CN" altLang="en-US" sz="3200" b="1" dirty="0">
                <a:solidFill>
                  <a:schemeClr val="dk1"/>
                </a:solidFill>
                <a:latin typeface="幼圆" charset="0"/>
                <a:ea typeface="黑体" panose="02010609060101010101" charset="-122"/>
                <a:cs typeface="幼圆" charset="0"/>
              </a:rPr>
              <a:t>。</a:t>
            </a:r>
            <a:endParaRPr lang="zh-CN" altLang="en-US" sz="3200" b="1" dirty="0">
              <a:solidFill>
                <a:schemeClr val="dk1"/>
              </a:solidFill>
              <a:latin typeface="幼圆" charset="0"/>
              <a:ea typeface="黑体" panose="02010609060101010101" charset="-122"/>
              <a:cs typeface="幼圆" charset="0"/>
            </a:endParaRPr>
          </a:p>
        </p:txBody>
      </p:sp>
      <p:sp>
        <p:nvSpPr>
          <p:cNvPr id="11268" name="文本框 11267"/>
          <p:cNvSpPr txBox="1"/>
          <p:nvPr/>
        </p:nvSpPr>
        <p:spPr>
          <a:xfrm>
            <a:off x="468315" y="1653778"/>
            <a:ext cx="8099425" cy="1176020"/>
          </a:xfrm>
          <a:prstGeom prst="rect">
            <a:avLst/>
          </a:prstGeom>
          <a:noFill/>
          <a:ln w="9525">
            <a:noFill/>
          </a:ln>
        </p:spPr>
        <p:txBody>
          <a:bodyPr lIns="68580" tIns="34290" rIns="68580" bIns="34290">
            <a:spAutoFit/>
          </a:bodyPr>
          <a:lstStyle/>
          <a:p>
            <a:pPr>
              <a:spcBef>
                <a:spcPct val="50000"/>
              </a:spcBef>
            </a:pPr>
            <a:r>
              <a:rPr lang="en-US" altLang="zh-CN" sz="2400" dirty="0">
                <a:solidFill>
                  <a:srgbClr val="000000"/>
                </a:solidFill>
                <a:latin typeface="幼圆" charset="0"/>
                <a:ea typeface="黑体" panose="02010609060101010101" charset="-122"/>
                <a:cs typeface="幼圆" charset="0"/>
              </a:rPr>
              <a:t>     </a:t>
            </a:r>
            <a:r>
              <a:rPr lang="zh-CN" altLang="en-US" sz="2400" b="1" dirty="0">
                <a:solidFill>
                  <a:srgbClr val="000000"/>
                </a:solidFill>
                <a:latin typeface="幼圆" charset="0"/>
                <a:ea typeface="黑体" panose="02010609060101010101" charset="-122"/>
                <a:cs typeface="幼圆" charset="0"/>
              </a:rPr>
              <a:t>作者之所以越来越体会到儿时是“多么幸运”，是因为他既拥有母亲慈祥的爱，激励他满怀信心地前进；又拥有父亲严厉的爱，使他不至于被一时的成功冲昏头脑</a:t>
            </a:r>
            <a:r>
              <a:rPr lang="en-US" altLang="zh-CN" sz="2400" b="1" dirty="0">
                <a:solidFill>
                  <a:srgbClr val="000000"/>
                </a:solidFill>
                <a:latin typeface="幼圆" charset="0"/>
                <a:ea typeface="黑体" panose="02010609060101010101" charset="-122"/>
                <a:cs typeface="幼圆" charset="0"/>
              </a:rPr>
              <a:t>.</a:t>
            </a:r>
            <a:endParaRPr lang="en-US" altLang="zh-CN" sz="24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0-#ppt_w/2"/>
                                          </p:val>
                                        </p:tav>
                                        <p:tav tm="100000">
                                          <p:val>
                                            <p:strVal val="#ppt_x"/>
                                          </p:val>
                                        </p:tav>
                                      </p:tavLst>
                                    </p:anim>
                                    <p:anim calcmode="lin" valueType="num">
                                      <p:cBhvr additive="base">
                                        <p:cTn id="8" dur="500" fill="hold"/>
                                        <p:tgtEl>
                                          <p:spTgt spid="1126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8"/>
                                        </p:tgtEl>
                                        <p:attrNameLst>
                                          <p:attrName>style.visibility</p:attrName>
                                        </p:attrNameLst>
                                      </p:cBhvr>
                                      <p:to>
                                        <p:strVal val="visible"/>
                                      </p:to>
                                    </p:set>
                                    <p:anim calcmode="lin" valueType="num">
                                      <p:cBhvr additive="base">
                                        <p:cTn id="13" dur="500" fill="hold"/>
                                        <p:tgtEl>
                                          <p:spTgt spid="11268"/>
                                        </p:tgtEl>
                                        <p:attrNameLst>
                                          <p:attrName>ppt_x</p:attrName>
                                        </p:attrNameLst>
                                      </p:cBhvr>
                                      <p:tavLst>
                                        <p:tav tm="0">
                                          <p:val>
                                            <p:strVal val="0-#ppt_w/2"/>
                                          </p:val>
                                        </p:tav>
                                        <p:tav tm="100000">
                                          <p:val>
                                            <p:strVal val="#ppt_x"/>
                                          </p:val>
                                        </p:tav>
                                      </p:tavLst>
                                    </p:anim>
                                    <p:anim calcmode="lin" valueType="num">
                                      <p:cBhvr additive="base">
                                        <p:cTn id="14" dur="500" fill="hold"/>
                                        <p:tgtEl>
                                          <p:spTgt spid="1126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125" name="文本框 5124"/>
          <p:cNvSpPr txBox="1"/>
          <p:nvPr/>
        </p:nvSpPr>
        <p:spPr>
          <a:xfrm>
            <a:off x="226378" y="1310402"/>
            <a:ext cx="8101012" cy="2838450"/>
          </a:xfrm>
          <a:prstGeom prst="rect">
            <a:avLst/>
          </a:prstGeom>
          <a:noFill/>
          <a:ln w="9525">
            <a:noFill/>
          </a:ln>
        </p:spPr>
        <p:txBody>
          <a:bodyPr lIns="68580" tIns="34290" rIns="68580" bIns="34290">
            <a:spAutoFit/>
          </a:bodyPr>
          <a:lstStyle/>
          <a:p>
            <a:pPr>
              <a:lnSpc>
                <a:spcPct val="150000"/>
              </a:lnSpc>
              <a:spcBef>
                <a:spcPts val="0"/>
              </a:spcBef>
            </a:pPr>
            <a:r>
              <a:rPr lang="en-US" altLang="zh-CN" sz="3600" b="1" dirty="0">
                <a:solidFill>
                  <a:srgbClr val="000000"/>
                </a:solidFill>
                <a:latin typeface="幼圆" charset="0"/>
                <a:ea typeface="黑体" panose="02010609060101010101" charset="-122"/>
                <a:cs typeface="幼圆" charset="0"/>
              </a:rPr>
              <a:t>   </a:t>
            </a:r>
            <a:r>
              <a:rPr lang="zh-CN" altLang="en-US" sz="2800" b="1" dirty="0">
                <a:solidFill>
                  <a:srgbClr val="000000"/>
                </a:solidFill>
                <a:latin typeface="幼圆" charset="0"/>
                <a:ea typeface="黑体" panose="02010609060101010101" charset="-122"/>
                <a:cs typeface="幼圆" charset="0"/>
              </a:rPr>
              <a:t>本文是按时间顺序来写的，由作者童年的故事和后来的认识这两部分组成。</a:t>
            </a:r>
            <a:endParaRPr lang="zh-CN" altLang="en-US" sz="2800" b="1" dirty="0">
              <a:solidFill>
                <a:srgbClr val="000000"/>
              </a:solidFill>
              <a:latin typeface="幼圆" charset="0"/>
              <a:ea typeface="黑体" panose="02010609060101010101" charset="-122"/>
              <a:cs typeface="幼圆" charset="0"/>
            </a:endParaRPr>
          </a:p>
          <a:p>
            <a:pPr>
              <a:lnSpc>
                <a:spcPct val="150000"/>
              </a:lnSpc>
              <a:spcBef>
                <a:spcPts val="0"/>
              </a:spcBef>
            </a:pPr>
            <a:r>
              <a:rPr lang="zh-CN" altLang="en-US" sz="2800" b="1" dirty="0">
                <a:solidFill>
                  <a:srgbClr val="000000"/>
                </a:solidFill>
                <a:latin typeface="幼圆" charset="0"/>
                <a:ea typeface="黑体" panose="02010609060101010101" charset="-122"/>
                <a:cs typeface="幼圆" charset="0"/>
              </a:rPr>
              <a:t>   本文采用对比写法，描绘了父亲和母亲的截然不同的评价。</a:t>
            </a:r>
            <a:endParaRPr lang="zh-CN" altLang="en-US" sz="28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写法探究</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blinds(horizontal)">
                                      <p:cBhvr>
                                        <p:cTn id="7"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23906" name="文本框 123905"/>
          <p:cNvSpPr txBox="1"/>
          <p:nvPr/>
        </p:nvSpPr>
        <p:spPr>
          <a:xfrm>
            <a:off x="228600" y="685801"/>
            <a:ext cx="8610600" cy="560705"/>
          </a:xfrm>
          <a:prstGeom prst="rect">
            <a:avLst/>
          </a:prstGeom>
          <a:noFill/>
          <a:ln w="9525">
            <a:noFill/>
          </a:ln>
        </p:spPr>
        <p:txBody>
          <a:bodyPr lIns="68580" tIns="34290" rIns="68580" bIns="34290">
            <a:spAutoFit/>
          </a:bodyPr>
          <a:lstStyle/>
          <a:p>
            <a:pPr algn="ctr">
              <a:spcBef>
                <a:spcPct val="50000"/>
              </a:spcBef>
            </a:pPr>
            <a:r>
              <a:rPr lang="en-US" altLang="zh-CN" sz="3200" b="1" dirty="0">
                <a:solidFill>
                  <a:srgbClr val="000000"/>
                </a:solidFill>
                <a:latin typeface="幼圆" charset="0"/>
                <a:ea typeface="黑体" panose="02010609060101010101" charset="-122"/>
                <a:cs typeface="幼圆" charset="0"/>
              </a:rPr>
              <a:t>“</a:t>
            </a:r>
            <a:r>
              <a:rPr lang="zh-CN" altLang="en-US" sz="3200" b="1" dirty="0">
                <a:solidFill>
                  <a:srgbClr val="000000"/>
                </a:solidFill>
                <a:latin typeface="幼圆" charset="0"/>
                <a:ea typeface="黑体" panose="02010609060101010101" charset="-122"/>
                <a:cs typeface="幼圆" charset="0"/>
              </a:rPr>
              <a:t>精彩极了”和“糟糕透了”</a:t>
            </a:r>
            <a:endParaRPr lang="zh-CN" altLang="en-US" sz="3200" b="1" dirty="0">
              <a:solidFill>
                <a:srgbClr val="000000"/>
              </a:solidFill>
              <a:latin typeface="幼圆" charset="0"/>
              <a:ea typeface="黑体" panose="02010609060101010101" charset="-122"/>
              <a:cs typeface="幼圆" charset="0"/>
            </a:endParaRPr>
          </a:p>
        </p:txBody>
      </p:sp>
      <p:sp>
        <p:nvSpPr>
          <p:cNvPr id="123907" name="下箭头 123906"/>
          <p:cNvSpPr/>
          <p:nvPr>
            <p:custDataLst>
              <p:tags r:id="rId10"/>
            </p:custDataLst>
          </p:nvPr>
        </p:nvSpPr>
        <p:spPr>
          <a:xfrm>
            <a:off x="2057400" y="1485900"/>
            <a:ext cx="228600" cy="800100"/>
          </a:xfrm>
          <a:prstGeom prst="downArrow">
            <a:avLst>
              <a:gd name="adj1" fmla="val 50000"/>
              <a:gd name="adj2" fmla="val 116666"/>
            </a:avLst>
          </a:prstGeom>
          <a:solidFill>
            <a:schemeClr val="accent1"/>
          </a:solidFill>
          <a:ln w="9525" cap="flat" cmpd="sng">
            <a:solidFill>
              <a:schemeClr val="dk1"/>
            </a:solidFill>
            <a:prstDash val="solid"/>
            <a:miter/>
            <a:headEnd type="none" w="med" len="med"/>
            <a:tailEnd type="none" w="med" len="med"/>
          </a:ln>
        </p:spPr>
        <p:txBody>
          <a:bodyPr lIns="68580" tIns="34290" rIns="68580" bIns="34290"/>
          <a:lstStyle/>
          <a:p>
            <a:endParaRPr lang="zh-CN" altLang="en-US" sz="3200">
              <a:solidFill>
                <a:schemeClr val="dk1"/>
              </a:solidFill>
              <a:latin typeface="幼圆" charset="0"/>
              <a:ea typeface="黑体" panose="02010609060101010101" charset="-122"/>
              <a:cs typeface="幼圆" charset="0"/>
            </a:endParaRPr>
          </a:p>
        </p:txBody>
      </p:sp>
      <p:sp>
        <p:nvSpPr>
          <p:cNvPr id="123908" name="文本框 123907"/>
          <p:cNvSpPr txBox="1"/>
          <p:nvPr>
            <p:custDataLst>
              <p:tags r:id="rId11"/>
            </p:custDataLst>
          </p:nvPr>
        </p:nvSpPr>
        <p:spPr>
          <a:xfrm>
            <a:off x="609600" y="2400300"/>
            <a:ext cx="3352800" cy="560705"/>
          </a:xfrm>
          <a:prstGeom prst="rect">
            <a:avLst/>
          </a:prstGeom>
          <a:noFill/>
          <a:ln w="9525">
            <a:noFill/>
          </a:ln>
        </p:spPr>
        <p:txBody>
          <a:bodyPr lIns="68580" tIns="34290" rIns="68580" bIns="34290">
            <a:spAutoFit/>
          </a:bodyPr>
          <a:lstStyle/>
          <a:p>
            <a:pPr>
              <a:spcBef>
                <a:spcPct val="50000"/>
              </a:spcBef>
            </a:pPr>
            <a:r>
              <a:rPr lang="zh-CN" altLang="en-US" sz="3200" b="1" dirty="0">
                <a:solidFill>
                  <a:schemeClr val="dk1"/>
                </a:solidFill>
                <a:latin typeface="幼圆" charset="0"/>
                <a:ea typeface="黑体" panose="02010609060101010101" charset="-122"/>
                <a:cs typeface="幼圆" charset="0"/>
              </a:rPr>
              <a:t>鼓励 赞扬</a:t>
            </a:r>
            <a:endParaRPr lang="zh-CN" altLang="en-US" sz="3200" b="1" dirty="0">
              <a:solidFill>
                <a:schemeClr val="dk1"/>
              </a:solidFill>
              <a:latin typeface="幼圆" charset="0"/>
              <a:ea typeface="黑体" panose="02010609060101010101" charset="-122"/>
              <a:cs typeface="幼圆" charset="0"/>
            </a:endParaRPr>
          </a:p>
        </p:txBody>
      </p:sp>
      <p:sp>
        <p:nvSpPr>
          <p:cNvPr id="123909" name="下箭头 123908"/>
          <p:cNvSpPr/>
          <p:nvPr>
            <p:custDataLst>
              <p:tags r:id="rId12"/>
            </p:custDataLst>
          </p:nvPr>
        </p:nvSpPr>
        <p:spPr>
          <a:xfrm>
            <a:off x="6629400" y="1485900"/>
            <a:ext cx="228600" cy="800100"/>
          </a:xfrm>
          <a:prstGeom prst="downArrow">
            <a:avLst>
              <a:gd name="adj1" fmla="val 50000"/>
              <a:gd name="adj2" fmla="val 116666"/>
            </a:avLst>
          </a:prstGeom>
          <a:solidFill>
            <a:schemeClr val="accent1"/>
          </a:solidFill>
          <a:ln w="9525" cap="flat" cmpd="sng">
            <a:solidFill>
              <a:schemeClr val="dk1"/>
            </a:solidFill>
            <a:prstDash val="solid"/>
            <a:miter/>
            <a:headEnd type="none" w="med" len="med"/>
            <a:tailEnd type="none" w="med" len="med"/>
          </a:ln>
        </p:spPr>
        <p:txBody>
          <a:bodyPr lIns="68580" tIns="34290" rIns="68580" bIns="34290"/>
          <a:lstStyle/>
          <a:p>
            <a:endParaRPr lang="zh-CN" altLang="en-US" sz="3200">
              <a:solidFill>
                <a:schemeClr val="dk1"/>
              </a:solidFill>
              <a:latin typeface="幼圆" charset="0"/>
              <a:ea typeface="黑体" panose="02010609060101010101" charset="-122"/>
              <a:cs typeface="幼圆" charset="0"/>
            </a:endParaRPr>
          </a:p>
        </p:txBody>
      </p:sp>
      <p:sp>
        <p:nvSpPr>
          <p:cNvPr id="123910" name="文本框 123909"/>
          <p:cNvSpPr txBox="1"/>
          <p:nvPr>
            <p:custDataLst>
              <p:tags r:id="rId13"/>
            </p:custDataLst>
          </p:nvPr>
        </p:nvSpPr>
        <p:spPr>
          <a:xfrm>
            <a:off x="5257800" y="2400300"/>
            <a:ext cx="3352800" cy="560705"/>
          </a:xfrm>
          <a:prstGeom prst="rect">
            <a:avLst/>
          </a:prstGeom>
          <a:noFill/>
          <a:ln w="9525">
            <a:noFill/>
          </a:ln>
        </p:spPr>
        <p:txBody>
          <a:bodyPr lIns="68580" tIns="34290" rIns="68580" bIns="34290">
            <a:spAutoFit/>
          </a:bodyPr>
          <a:lstStyle/>
          <a:p>
            <a:pPr>
              <a:spcBef>
                <a:spcPct val="50000"/>
              </a:spcBef>
            </a:pPr>
            <a:r>
              <a:rPr lang="zh-CN" altLang="en-US" sz="3200" b="1" dirty="0">
                <a:solidFill>
                  <a:schemeClr val="dk1"/>
                </a:solidFill>
                <a:latin typeface="幼圆" charset="0"/>
                <a:ea typeface="黑体" panose="02010609060101010101" charset="-122"/>
                <a:cs typeface="幼圆" charset="0"/>
              </a:rPr>
              <a:t>严格 批评</a:t>
            </a:r>
            <a:endParaRPr lang="zh-CN" altLang="en-US" sz="3200" b="1" dirty="0">
              <a:solidFill>
                <a:schemeClr val="dk1"/>
              </a:solidFill>
              <a:latin typeface="幼圆" charset="0"/>
              <a:ea typeface="黑体" panose="02010609060101010101" charset="-122"/>
              <a:cs typeface="幼圆" charset="0"/>
            </a:endParaRPr>
          </a:p>
        </p:txBody>
      </p:sp>
      <p:sp>
        <p:nvSpPr>
          <p:cNvPr id="123912" name="左弧形箭头 123911"/>
          <p:cNvSpPr/>
          <p:nvPr>
            <p:custDataLst>
              <p:tags r:id="rId14"/>
            </p:custDataLst>
          </p:nvPr>
        </p:nvSpPr>
        <p:spPr>
          <a:xfrm>
            <a:off x="1905000" y="3028950"/>
            <a:ext cx="1752600" cy="628650"/>
          </a:xfrm>
          <a:prstGeom prst="curvedRightArrow">
            <a:avLst>
              <a:gd name="adj1" fmla="val 20000"/>
              <a:gd name="adj2" fmla="val 40000"/>
              <a:gd name="adj3" fmla="val 69696"/>
            </a:avLst>
          </a:prstGeom>
          <a:solidFill>
            <a:schemeClr val="accent1"/>
          </a:solidFill>
          <a:ln w="9525" cap="flat" cmpd="sng">
            <a:solidFill>
              <a:schemeClr val="dk1"/>
            </a:solidFill>
            <a:prstDash val="solid"/>
            <a:miter/>
            <a:headEnd type="none" w="med" len="med"/>
            <a:tailEnd type="none" w="med" len="med"/>
          </a:ln>
        </p:spPr>
        <p:txBody>
          <a:bodyPr/>
          <a:lstStyle/>
          <a:p>
            <a:endParaRPr lang="zh-CN" altLang="en-US" sz="3200">
              <a:solidFill>
                <a:schemeClr val="dk1"/>
              </a:solidFill>
              <a:latin typeface="幼圆" charset="0"/>
              <a:ea typeface="黑体" panose="02010609060101010101" charset="-122"/>
              <a:cs typeface="幼圆" charset="0"/>
            </a:endParaRPr>
          </a:p>
        </p:txBody>
      </p:sp>
      <p:sp>
        <p:nvSpPr>
          <p:cNvPr id="123913" name="右弧形箭头 123912"/>
          <p:cNvSpPr/>
          <p:nvPr>
            <p:custDataLst>
              <p:tags r:id="rId15"/>
            </p:custDataLst>
          </p:nvPr>
        </p:nvSpPr>
        <p:spPr>
          <a:xfrm>
            <a:off x="5410200" y="3028950"/>
            <a:ext cx="1524000" cy="628650"/>
          </a:xfrm>
          <a:prstGeom prst="curvedLeftArrow">
            <a:avLst>
              <a:gd name="adj1" fmla="val 20000"/>
              <a:gd name="adj2" fmla="val 40000"/>
              <a:gd name="adj3" fmla="val 60606"/>
            </a:avLst>
          </a:prstGeom>
          <a:solidFill>
            <a:schemeClr val="accent1"/>
          </a:solidFill>
          <a:ln w="9525" cap="flat" cmpd="sng">
            <a:solidFill>
              <a:schemeClr val="dk1"/>
            </a:solidFill>
            <a:prstDash val="solid"/>
            <a:miter/>
            <a:headEnd type="none" w="med" len="med"/>
            <a:tailEnd type="none" w="med" len="med"/>
          </a:ln>
        </p:spPr>
        <p:txBody>
          <a:bodyPr/>
          <a:lstStyle/>
          <a:p>
            <a:endParaRPr lang="zh-CN" altLang="en-US" sz="3200">
              <a:solidFill>
                <a:schemeClr val="dk1"/>
              </a:solidFill>
              <a:latin typeface="幼圆" charset="0"/>
              <a:ea typeface="黑体" panose="02010609060101010101" charset="-122"/>
              <a:cs typeface="幼圆" charset="0"/>
            </a:endParaRPr>
          </a:p>
        </p:txBody>
      </p:sp>
      <p:sp>
        <p:nvSpPr>
          <p:cNvPr id="123914" name="文本框 123913"/>
          <p:cNvSpPr txBox="1"/>
          <p:nvPr/>
        </p:nvSpPr>
        <p:spPr>
          <a:xfrm>
            <a:off x="3962400" y="3314700"/>
            <a:ext cx="914400" cy="583565"/>
          </a:xfrm>
          <a:prstGeom prst="rect">
            <a:avLst/>
          </a:prstGeom>
          <a:noFill/>
          <a:ln w="9525">
            <a:noFill/>
          </a:ln>
        </p:spPr>
        <p:txBody>
          <a:bodyPr>
            <a:spAutoFit/>
          </a:bodyPr>
          <a:lstStyle/>
          <a:p>
            <a:pPr>
              <a:spcBef>
                <a:spcPct val="50000"/>
              </a:spcBef>
            </a:pPr>
            <a:r>
              <a:rPr lang="zh-CN" altLang="en-US" sz="3200" b="1">
                <a:solidFill>
                  <a:srgbClr val="000000"/>
                </a:solidFill>
                <a:latin typeface="幼圆" charset="0"/>
                <a:ea typeface="幼圆" charset="0"/>
              </a:rPr>
              <a:t>爱</a:t>
            </a:r>
            <a:endParaRPr lang="zh-CN" altLang="en-US" sz="3200" b="1">
              <a:solidFill>
                <a:srgbClr val="000000"/>
              </a:solidFill>
              <a:latin typeface="幼圆" charset="0"/>
              <a:ea typeface="幼圆" charset="0"/>
            </a:endParaRPr>
          </a:p>
        </p:txBody>
      </p:sp>
      <p:sp>
        <p:nvSpPr>
          <p:cNvPr id="123916" name="任意多边形 123915"/>
          <p:cNvSpPr/>
          <p:nvPr>
            <p:custDataLst>
              <p:tags r:id="rId16"/>
            </p:custDataLst>
          </p:nvPr>
        </p:nvSpPr>
        <p:spPr>
          <a:xfrm>
            <a:off x="3504565" y="4012565"/>
            <a:ext cx="1752600" cy="228600"/>
          </a:xfrm>
          <a:custGeom>
            <a:avLst/>
            <a:gdLst>
              <a:gd name="txL" fmla="*/ 3375 w 21600"/>
              <a:gd name="txT" fmla="*/ 5400 h 21600"/>
              <a:gd name="txR" fmla="*/ 18900 w 21600"/>
              <a:gd name="txB" fmla="*/ 16200 h 21600"/>
            </a:gdLst>
            <a:ahLst/>
            <a:cxnLst>
              <a:cxn ang="270">
                <a:pos x="16200" y="0"/>
              </a:cxn>
              <a:cxn ang="180">
                <a:pos x="0" y="10800"/>
              </a:cxn>
              <a:cxn ang="90">
                <a:pos x="16200" y="21600"/>
              </a:cxn>
              <a:cxn ang="0">
                <a:pos x="21600" y="10800"/>
              </a:cxn>
            </a:cxnLst>
            <a:rect l="txL" t="txT" r="txR" b="txB"/>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cap="flat" cmpd="sng">
            <a:solidFill>
              <a:schemeClr val="dk1"/>
            </a:solidFill>
            <a:prstDash val="solid"/>
            <a:miter/>
            <a:headEnd type="none" w="med" len="med"/>
            <a:tailEnd type="none" w="med" len="med"/>
          </a:ln>
        </p:spPr>
        <p:txBody>
          <a:bodyPr/>
          <a:lstStyle/>
          <a:p>
            <a:endParaRPr lang="zh-CN" altLang="en-US" sz="3200">
              <a:solidFill>
                <a:schemeClr val="dk1"/>
              </a:solidFill>
              <a:latin typeface="幼圆" charset="0"/>
              <a:ea typeface="黑体" panose="02010609060101010101" charset="-122"/>
              <a:cs typeface="幼圆" charset="0"/>
            </a:endParaRPr>
          </a:p>
        </p:txBody>
      </p:sp>
      <p:sp>
        <p:nvSpPr>
          <p:cNvPr id="123917" name="文本框 123916"/>
          <p:cNvSpPr txBox="1"/>
          <p:nvPr>
            <p:custDataLst>
              <p:tags r:id="rId17"/>
            </p:custDataLst>
          </p:nvPr>
        </p:nvSpPr>
        <p:spPr>
          <a:xfrm>
            <a:off x="5409565" y="3949065"/>
            <a:ext cx="1524000" cy="583565"/>
          </a:xfrm>
          <a:prstGeom prst="rect">
            <a:avLst/>
          </a:prstGeom>
          <a:noFill/>
          <a:ln w="9525">
            <a:noFill/>
          </a:ln>
        </p:spPr>
        <p:txBody>
          <a:bodyPr>
            <a:spAutoFit/>
          </a:bodyPr>
          <a:lstStyle/>
          <a:p>
            <a:pPr>
              <a:spcBef>
                <a:spcPct val="50000"/>
              </a:spcBef>
            </a:pPr>
            <a:r>
              <a:rPr lang="zh-CN" altLang="en-US" sz="3200" b="1" dirty="0">
                <a:solidFill>
                  <a:schemeClr val="dk1"/>
                </a:solidFill>
                <a:latin typeface="幼圆" charset="0"/>
                <a:ea typeface="幼圆" charset="0"/>
              </a:rPr>
              <a:t>成才</a:t>
            </a:r>
            <a:endParaRPr lang="zh-CN" altLang="en-US" sz="3200" b="1" dirty="0">
              <a:solidFill>
                <a:schemeClr val="dk1"/>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课堂小结</a:t>
            </a:r>
            <a:endParaRPr lang="zh-CN" altLang="en-US" sz="2000" b="1" dirty="0">
              <a:solidFill>
                <a:schemeClr val="accent1"/>
              </a:solidFill>
              <a:latin typeface="幼圆" charset="0"/>
              <a:ea typeface="幼圆" charset="0"/>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23907"/>
                                        </p:tgtEl>
                                        <p:attrNameLst>
                                          <p:attrName>style.visibility</p:attrName>
                                        </p:attrNameLst>
                                      </p:cBhvr>
                                      <p:to>
                                        <p:strVal val="visible"/>
                                      </p:to>
                                    </p:set>
                                    <p:animEffect transition="in" filter="checkerboard(across)">
                                      <p:cBhvr>
                                        <p:cTn id="7" dur="500"/>
                                        <p:tgtEl>
                                          <p:spTgt spid="12390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3908"/>
                                        </p:tgtEl>
                                        <p:attrNameLst>
                                          <p:attrName>style.visibility</p:attrName>
                                        </p:attrNameLst>
                                      </p:cBhvr>
                                      <p:to>
                                        <p:strVal val="visible"/>
                                      </p:to>
                                    </p:set>
                                    <p:animEffect transition="in" filter="checkerboard(across)">
                                      <p:cBhvr>
                                        <p:cTn id="12" dur="500"/>
                                        <p:tgtEl>
                                          <p:spTgt spid="12390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23909"/>
                                        </p:tgtEl>
                                        <p:attrNameLst>
                                          <p:attrName>style.visibility</p:attrName>
                                        </p:attrNameLst>
                                      </p:cBhvr>
                                      <p:to>
                                        <p:strVal val="visible"/>
                                      </p:to>
                                    </p:set>
                                    <p:animEffect transition="in" filter="checkerboard(across)">
                                      <p:cBhvr>
                                        <p:cTn id="17" dur="500"/>
                                        <p:tgtEl>
                                          <p:spTgt spid="12390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3910"/>
                                        </p:tgtEl>
                                        <p:attrNameLst>
                                          <p:attrName>style.visibility</p:attrName>
                                        </p:attrNameLst>
                                      </p:cBhvr>
                                      <p:to>
                                        <p:strVal val="visible"/>
                                      </p:to>
                                    </p:set>
                                    <p:animEffect transition="in" filter="checkerboard(across)">
                                      <p:cBhvr>
                                        <p:cTn id="22" dur="500"/>
                                        <p:tgtEl>
                                          <p:spTgt spid="1239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8" grpId="0"/>
      <p:bldP spid="1239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3011" name="文本框 43010"/>
          <p:cNvSpPr txBox="1"/>
          <p:nvPr/>
        </p:nvSpPr>
        <p:spPr>
          <a:xfrm>
            <a:off x="1605280" y="1062038"/>
            <a:ext cx="7086600" cy="560705"/>
          </a:xfrm>
          <a:prstGeom prst="rect">
            <a:avLst/>
          </a:prstGeom>
          <a:noFill/>
          <a:ln w="9525">
            <a:noFill/>
          </a:ln>
        </p:spPr>
        <p:txBody>
          <a:bodyPr lIns="68580" tIns="34290" rIns="68580" bIns="34290">
            <a:spAutoFit/>
          </a:bodyPr>
          <a:lstStyle/>
          <a:p>
            <a:pPr>
              <a:spcBef>
                <a:spcPct val="50000"/>
              </a:spcBef>
            </a:pPr>
            <a:r>
              <a:rPr lang="zh-CN" altLang="en-US" sz="3200" b="1" dirty="0">
                <a:solidFill>
                  <a:srgbClr val="000000"/>
                </a:solidFill>
                <a:latin typeface="幼圆" charset="0"/>
                <a:ea typeface="幼圆" charset="0"/>
              </a:rPr>
              <a:t>说一说课文主要讲了一件什么事？</a:t>
            </a:r>
            <a:endParaRPr lang="zh-CN" altLang="en-US" sz="3200" b="1" dirty="0">
              <a:solidFill>
                <a:srgbClr val="000000"/>
              </a:solidFill>
              <a:latin typeface="幼圆" charset="0"/>
              <a:ea typeface="幼圆" charset="0"/>
            </a:endParaRPr>
          </a:p>
        </p:txBody>
      </p:sp>
      <p:sp>
        <p:nvSpPr>
          <p:cNvPr id="43012" name="文本框 43011"/>
          <p:cNvSpPr txBox="1"/>
          <p:nvPr>
            <p:custDataLst>
              <p:tags r:id="rId10"/>
            </p:custDataLst>
          </p:nvPr>
        </p:nvSpPr>
        <p:spPr>
          <a:xfrm>
            <a:off x="1204597" y="1869283"/>
            <a:ext cx="7487285" cy="2099945"/>
          </a:xfrm>
          <a:prstGeom prst="rect">
            <a:avLst/>
          </a:prstGeom>
          <a:noFill/>
          <a:ln w="9525">
            <a:noFill/>
          </a:ln>
        </p:spPr>
        <p:txBody>
          <a:bodyPr wrap="square" lIns="68580" tIns="34290" rIns="68580" bIns="34290">
            <a:spAutoFit/>
          </a:bodyPr>
          <a:lstStyle/>
          <a:p>
            <a:pPr>
              <a:spcBef>
                <a:spcPct val="50000"/>
              </a:spcBef>
            </a:pPr>
            <a:r>
              <a:rPr lang="en-US" altLang="zh-CN" sz="3600" dirty="0">
                <a:solidFill>
                  <a:schemeClr val="dk1"/>
                </a:solidFill>
                <a:latin typeface="幼圆" charset="0"/>
                <a:ea typeface="黑体" panose="02010609060101010101" charset="-122"/>
                <a:cs typeface="幼圆" charset="0"/>
              </a:rPr>
              <a:t>    </a:t>
            </a:r>
            <a:r>
              <a:rPr lang="zh-CN" altLang="en-US" sz="3200" b="1" dirty="0">
                <a:solidFill>
                  <a:schemeClr val="dk1"/>
                </a:solidFill>
                <a:latin typeface="幼圆" charset="0"/>
                <a:ea typeface="黑体" panose="02010609060101010101" charset="-122"/>
                <a:cs typeface="幼圆" charset="0"/>
              </a:rPr>
              <a:t>讲作者童年时父母亲对他的作品的截然不同的评价，这两种评价对他产生的巨大影响，以及作者从这两种评价中感悟到的爱。</a:t>
            </a:r>
            <a:endParaRPr lang="zh-CN" altLang="en-US" sz="3200" b="1" dirty="0">
              <a:solidFill>
                <a:schemeClr val="dk1"/>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课堂小结</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2"/>
                                        </p:tgtEl>
                                        <p:attrNameLst>
                                          <p:attrName>style.visibility</p:attrName>
                                        </p:attrNameLst>
                                      </p:cBhvr>
                                      <p:to>
                                        <p:strVal val="visible"/>
                                      </p:to>
                                    </p:set>
                                    <p:anim calcmode="lin" valueType="num">
                                      <p:cBhvr additive="base">
                                        <p:cTn id="7" dur="500" fill="hold"/>
                                        <p:tgtEl>
                                          <p:spTgt spid="43012"/>
                                        </p:tgtEl>
                                        <p:attrNameLst>
                                          <p:attrName>ppt_x</p:attrName>
                                        </p:attrNameLst>
                                      </p:cBhvr>
                                      <p:tavLst>
                                        <p:tav tm="0">
                                          <p:val>
                                            <p:strVal val="0-#ppt_w/2"/>
                                          </p:val>
                                        </p:tav>
                                        <p:tav tm="100000">
                                          <p:val>
                                            <p:strVal val="#ppt_x"/>
                                          </p:val>
                                        </p:tav>
                                      </p:tavLst>
                                    </p:anim>
                                    <p:anim calcmode="lin" valueType="num">
                                      <p:cBhvr additive="base">
                                        <p:cTn id="8" dur="500" fill="hold"/>
                                        <p:tgtEl>
                                          <p:spTgt spid="4301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3509385" y="880298"/>
            <a:ext cx="2195889" cy="1471713"/>
          </a:xfrm>
          <a:prstGeom prst="rect">
            <a:avLst/>
          </a:prstGeom>
        </p:spPr>
      </p:pic>
      <p:sp>
        <p:nvSpPr>
          <p:cNvPr id="30" name="标题 29"/>
          <p:cNvSpPr>
            <a:spLocks noGrp="1"/>
          </p:cNvSpPr>
          <p:nvPr>
            <p:custDataLst>
              <p:tags r:id="rId3"/>
            </p:custDataLst>
          </p:nvPr>
        </p:nvSpPr>
        <p:spPr>
          <a:xfrm>
            <a:off x="1733435" y="1615466"/>
            <a:ext cx="5671430" cy="1020063"/>
          </a:xfrm>
          <a:prstGeom prst="rect">
            <a:avLst/>
          </a:prstGeom>
        </p:spPr>
        <p:txBody>
          <a:bodyPr vert="horz" lIns="90000" tIns="46800" rIns="90000" bIns="0" rtlCol="0" anchor="b" anchorCtr="0">
            <a:normAutofit/>
          </a:bodyPr>
          <a:lstStyle>
            <a:lvl1pPr marL="0" marR="0" algn="ctr" defTabSz="914400" rtl="0" eaLnBrk="1" fontAlgn="auto" latinLnBrk="0" hangingPunct="1">
              <a:lnSpc>
                <a:spcPct val="100000"/>
              </a:lnSpc>
              <a:spcBef>
                <a:spcPct val="0"/>
              </a:spcBef>
              <a:buNone/>
              <a:defRPr kumimoji="0" lang="zh-CN" altLang="en-US" sz="54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marL="0" lvl="0" indent="0" algn="ctr">
              <a:lnSpc>
                <a:spcPct val="100000"/>
              </a:lnSpc>
              <a:spcBef>
                <a:spcPts val="0"/>
              </a:spcBef>
              <a:spcAft>
                <a:spcPts val="0"/>
              </a:spcAft>
              <a:buSzPct val="100000"/>
              <a:buNone/>
            </a:pPr>
            <a:r>
              <a:rPr lang="zh-CN" altLang="en-US" sz="5400" dirty="0">
                <a:solidFill>
                  <a:schemeClr val="accent1">
                    <a:lumMod val="75000"/>
                  </a:schemeClr>
                </a:solidFill>
              </a:rPr>
              <a:t>谢谢</a:t>
            </a:r>
            <a:endParaRPr lang="zh-CN" altLang="en-US" sz="5400" dirty="0">
              <a:solidFill>
                <a:schemeClr val="accent1">
                  <a:lumMod val="75000"/>
                </a:schemeClr>
              </a:solidFill>
            </a:endParaRPr>
          </a:p>
        </p:txBody>
      </p:sp>
    </p:spTree>
    <p:custDataLst>
      <p:tags r:id="rId4"/>
    </p:custData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26626" name="图片 26625" descr="巴德·舒尔伯特"/>
          <p:cNvPicPr>
            <a:picLocks noChangeAspect="1"/>
          </p:cNvPicPr>
          <p:nvPr>
            <p:custDataLst>
              <p:tags r:id="rId10"/>
            </p:custDataLst>
          </p:nvPr>
        </p:nvPicPr>
        <p:blipFill>
          <a:blip r:embed="rId11"/>
          <a:stretch>
            <a:fillRect/>
          </a:stretch>
        </p:blipFill>
        <p:spPr>
          <a:xfrm>
            <a:off x="31750" y="1015842"/>
            <a:ext cx="4540250" cy="3932172"/>
          </a:xfrm>
          <a:prstGeom prst="rect">
            <a:avLst/>
          </a:prstGeom>
          <a:noFill/>
          <a:ln w="9525">
            <a:noFill/>
          </a:ln>
        </p:spPr>
      </p:pic>
      <p:sp>
        <p:nvSpPr>
          <p:cNvPr id="2" name="文本框 1"/>
          <p:cNvSpPr txBox="1"/>
          <p:nvPr>
            <p:custDataLst>
              <p:tags r:id="rId12"/>
            </p:custDataLst>
          </p:nvPr>
        </p:nvSpPr>
        <p:spPr>
          <a:xfrm>
            <a:off x="5881211" y="1015842"/>
            <a:ext cx="1905000" cy="1915160"/>
          </a:xfrm>
          <a:prstGeom prst="rect">
            <a:avLst/>
          </a:prstGeom>
          <a:noFill/>
        </p:spPr>
        <p:txBody>
          <a:bodyPr wrap="square" lIns="68580" tIns="34290" rIns="68580" bIns="34290" rtlCol="0" anchor="t">
            <a:spAutoFit/>
          </a:bodyPr>
          <a:lstStyle/>
          <a:p>
            <a:pPr algn="ctr">
              <a:spcBef>
                <a:spcPct val="50000"/>
              </a:spcBef>
            </a:pPr>
            <a:r>
              <a:rPr lang="zh-CN" altLang="en-US" sz="2400" b="1" dirty="0">
                <a:solidFill>
                  <a:schemeClr val="accent2"/>
                </a:solidFill>
                <a:latin typeface="幼圆" charset="0"/>
                <a:ea typeface="黑体" panose="02010609060101010101" charset="-122"/>
                <a:cs typeface="幼圆" charset="0"/>
                <a:sym typeface="+mn-ea"/>
              </a:rPr>
              <a:t>本文作者</a:t>
            </a:r>
            <a:endParaRPr lang="zh-CN" altLang="en-US" sz="2400" b="1" dirty="0">
              <a:solidFill>
                <a:schemeClr val="accent2"/>
              </a:solidFill>
              <a:latin typeface="幼圆" charset="0"/>
              <a:ea typeface="黑体" panose="02010609060101010101" charset="-122"/>
              <a:cs typeface="幼圆" charset="0"/>
            </a:endParaRPr>
          </a:p>
          <a:p>
            <a:pPr algn="ctr">
              <a:spcBef>
                <a:spcPct val="50000"/>
              </a:spcBef>
            </a:pPr>
            <a:r>
              <a:rPr lang="zh-CN" altLang="en-US" sz="2400" b="1" dirty="0">
                <a:solidFill>
                  <a:schemeClr val="accent2"/>
                </a:solidFill>
                <a:latin typeface="幼圆" charset="0"/>
                <a:ea typeface="黑体" panose="02010609060101010101" charset="-122"/>
                <a:cs typeface="幼圆" charset="0"/>
                <a:sym typeface="+mn-ea"/>
              </a:rPr>
              <a:t>美国作家</a:t>
            </a:r>
            <a:endParaRPr lang="zh-CN" altLang="en-US" sz="2400" b="1" dirty="0">
              <a:solidFill>
                <a:schemeClr val="accent2"/>
              </a:solidFill>
              <a:latin typeface="幼圆" charset="0"/>
              <a:ea typeface="黑体" panose="02010609060101010101" charset="-122"/>
              <a:cs typeface="幼圆" charset="0"/>
            </a:endParaRPr>
          </a:p>
          <a:p>
            <a:pPr algn="ctr">
              <a:spcBef>
                <a:spcPct val="50000"/>
              </a:spcBef>
            </a:pPr>
            <a:r>
              <a:rPr lang="zh-CN" altLang="en-US" sz="2400" b="1" dirty="0">
                <a:solidFill>
                  <a:schemeClr val="accent2"/>
                </a:solidFill>
                <a:latin typeface="幼圆" charset="0"/>
                <a:ea typeface="黑体" panose="02010609060101010101" charset="-122"/>
                <a:cs typeface="幼圆" charset="0"/>
                <a:sym typeface="+mn-ea"/>
              </a:rPr>
              <a:t>巴德</a:t>
            </a:r>
            <a:r>
              <a:rPr lang="en-US" altLang="zh-CN" sz="2400" b="1" dirty="0">
                <a:solidFill>
                  <a:schemeClr val="accent2"/>
                </a:solidFill>
                <a:latin typeface="幼圆" charset="0"/>
                <a:ea typeface="黑体" panose="02010609060101010101" charset="-122"/>
                <a:cs typeface="幼圆" charset="0"/>
                <a:sym typeface="+mn-ea"/>
              </a:rPr>
              <a:t>·</a:t>
            </a:r>
            <a:r>
              <a:rPr lang="zh-CN" altLang="en-US" sz="2400" b="1" dirty="0">
                <a:solidFill>
                  <a:schemeClr val="accent2"/>
                </a:solidFill>
                <a:latin typeface="幼圆" charset="0"/>
                <a:ea typeface="黑体" panose="02010609060101010101" charset="-122"/>
                <a:cs typeface="幼圆" charset="0"/>
                <a:sym typeface="+mn-ea"/>
              </a:rPr>
              <a:t>舒尔伯格</a:t>
            </a:r>
            <a:endParaRPr lang="zh-CN" altLang="en-US" sz="2400" b="1" dirty="0">
              <a:solidFill>
                <a:schemeClr val="accent2"/>
              </a:solidFill>
              <a:latin typeface="幼圆" charset="0"/>
              <a:ea typeface="黑体" panose="02010609060101010101" charset="-122"/>
              <a:cs typeface="幼圆" charset="0"/>
              <a:sym typeface="+mn-ea"/>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作者简介</a:t>
            </a:r>
            <a:endParaRPr lang="zh-CN" altLang="en-US" sz="2000" b="1" dirty="0">
              <a:solidFill>
                <a:schemeClr val="accent1"/>
              </a:solidFill>
              <a:latin typeface="幼圆" charset="0"/>
              <a:ea typeface="幼圆" charset="0"/>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0723" name="矩形 30722"/>
          <p:cNvSpPr/>
          <p:nvPr>
            <p:custDataLst>
              <p:tags r:id="rId10"/>
            </p:custDataLst>
          </p:nvPr>
        </p:nvSpPr>
        <p:spPr>
          <a:xfrm>
            <a:off x="0" y="250032"/>
            <a:ext cx="8839200" cy="4493419"/>
          </a:xfrm>
          <a:prstGeom prst="rect">
            <a:avLst/>
          </a:prstGeom>
          <a:noFill/>
          <a:ln w="9525">
            <a:noFill/>
          </a:ln>
        </p:spPr>
        <p:txBody>
          <a:bodyPr lIns="68580" tIns="34290" rIns="68580" bIns="34290" anchor="ctr"/>
          <a:lstStyle/>
          <a:p>
            <a:pPr indent="238125" eaLnBrk="0" hangingPunct="0"/>
            <a:endParaRPr sz="2400" dirty="0">
              <a:solidFill>
                <a:schemeClr val="dk1"/>
              </a:solidFill>
              <a:latin typeface="幼圆" charset="0"/>
              <a:ea typeface="黑体" panose="02010609060101010101" charset="-122"/>
              <a:cs typeface="幼圆" charset="0"/>
            </a:endParaRPr>
          </a:p>
        </p:txBody>
      </p:sp>
      <p:sp>
        <p:nvSpPr>
          <p:cNvPr id="30724" name="文本框 30723"/>
          <p:cNvSpPr txBox="1"/>
          <p:nvPr/>
        </p:nvSpPr>
        <p:spPr>
          <a:xfrm>
            <a:off x="1354066" y="1130642"/>
            <a:ext cx="7104760" cy="3453765"/>
          </a:xfrm>
          <a:prstGeom prst="rect">
            <a:avLst/>
          </a:prstGeom>
          <a:noFill/>
          <a:ln w="9525">
            <a:noFill/>
          </a:ln>
        </p:spPr>
        <p:txBody>
          <a:bodyPr wrap="square" lIns="68580" tIns="34290" rIns="68580" bIns="34290">
            <a:spAutoFit/>
          </a:bodyPr>
          <a:lstStyle/>
          <a:p>
            <a:r>
              <a:rPr lang="zh-CN" altLang="en-US" sz="2000" b="1" dirty="0">
                <a:solidFill>
                  <a:srgbClr val="000000"/>
                </a:solidFill>
                <a:latin typeface="幼圆" charset="0"/>
                <a:ea typeface="黑体" panose="02010609060101010101" charset="-122"/>
                <a:cs typeface="幼圆" charset="0"/>
              </a:rPr>
              <a:t>腼腆：本课指因害羞而神情不自然。</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灵感：突然产生的富有创造性的思路、想法。　</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源泉：泉源，比喻力量、知识、感情等 的来源  </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            或产生的原因。</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歧途：错误的道路。</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谨慎：对外界事物或自己的言行密切注意，以</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            免发生不利或不幸的事情。</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启迪：开导，启发。</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得意扬扬：称心如意，感到非常满意的样子。　　　</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一如既往：跟过去一样。</a:t>
            </a:r>
            <a:endParaRPr lang="zh-CN" altLang="en-US" sz="2000" b="1" dirty="0">
              <a:solidFill>
                <a:srgbClr val="000000"/>
              </a:solidFill>
              <a:latin typeface="幼圆" charset="0"/>
              <a:ea typeface="黑体" panose="02010609060101010101" charset="-122"/>
              <a:cs typeface="幼圆" charset="0"/>
            </a:endParaRPr>
          </a:p>
          <a:p>
            <a:r>
              <a:rPr lang="zh-CN" altLang="en-US" sz="2000" b="1" dirty="0">
                <a:solidFill>
                  <a:srgbClr val="000000"/>
                </a:solidFill>
                <a:latin typeface="幼圆" charset="0"/>
                <a:ea typeface="黑体" panose="02010609060101010101" charset="-122"/>
                <a:cs typeface="幼圆" charset="0"/>
              </a:rPr>
              <a:t>迫不及待：急迫得不能再等待。</a:t>
            </a:r>
            <a:endParaRPr lang="zh-CN" altLang="en-US" sz="20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solidFill>
                <a:latin typeface="幼圆" charset="0"/>
                <a:ea typeface="幼圆" charset="0"/>
              </a:rPr>
              <a:t>字词梳理</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90114" name="文本框 90113"/>
          <p:cNvSpPr txBox="1"/>
          <p:nvPr/>
        </p:nvSpPr>
        <p:spPr>
          <a:xfrm>
            <a:off x="792165" y="906305"/>
            <a:ext cx="8351837" cy="3761740"/>
          </a:xfrm>
          <a:prstGeom prst="rect">
            <a:avLst/>
          </a:prstGeom>
          <a:noFill/>
          <a:ln w="9525">
            <a:noFill/>
          </a:ln>
        </p:spPr>
        <p:txBody>
          <a:bodyPr lIns="68580" tIns="34290" rIns="68580" bIns="34290">
            <a:spAutoFit/>
          </a:bodyPr>
          <a:lstStyle/>
          <a:p>
            <a:r>
              <a:rPr lang="zh-CN" altLang="en-US" sz="2400" b="1" dirty="0">
                <a:solidFill>
                  <a:srgbClr val="000000"/>
                </a:solidFill>
                <a:latin typeface="幼圆" charset="0"/>
                <a:ea typeface="黑体" panose="02010609060101010101" charset="-122"/>
                <a:cs typeface="幼圆" charset="0"/>
              </a:rPr>
              <a:t>近义词：</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誊写－抄写   提醒－提示</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赞赏－欣赏　 谨慎－慎重　</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一如既往－至始自终　　　</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迫不及待－急不可耐　</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反义词：</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精彩－糟糕   兴奋－镇静　</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腼腆－大方　 赞赏－批评　</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谨慎－马虎　 幸运－倒霉　</a:t>
            </a:r>
            <a:endParaRPr lang="zh-CN" altLang="en-US" sz="2400" b="1" dirty="0">
              <a:solidFill>
                <a:srgbClr val="000000"/>
              </a:solidFill>
              <a:latin typeface="幼圆" charset="0"/>
              <a:ea typeface="黑体" panose="02010609060101010101" charset="-122"/>
              <a:cs typeface="幼圆" charset="0"/>
            </a:endParaRPr>
          </a:p>
          <a:p>
            <a:r>
              <a:rPr lang="zh-CN" altLang="en-US" sz="2400" b="1" dirty="0">
                <a:solidFill>
                  <a:srgbClr val="000000"/>
                </a:solidFill>
                <a:latin typeface="幼圆" charset="0"/>
                <a:ea typeface="黑体" panose="02010609060101010101" charset="-122"/>
                <a:cs typeface="幼圆" charset="0"/>
              </a:rPr>
              <a:t>全面－片面   得意扬扬－垂头丧气</a:t>
            </a:r>
            <a:endParaRPr lang="zh-CN" altLang="en-US" sz="24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solidFill>
                <a:latin typeface="幼圆" charset="0"/>
                <a:ea typeface="幼圆" charset="0"/>
              </a:rPr>
              <a:t>字词梳理</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636589" y="1322309"/>
            <a:ext cx="8135937" cy="2225040"/>
          </a:xfrm>
          <a:prstGeom prst="rect">
            <a:avLst/>
          </a:prstGeom>
          <a:noFill/>
          <a:ln w="9525">
            <a:noFill/>
          </a:ln>
        </p:spPr>
        <p:txBody>
          <a:bodyPr lIns="68580" tIns="34290" rIns="68580" bIns="34290">
            <a:spAutoFit/>
          </a:bodyPr>
          <a:p>
            <a:r>
              <a:rPr lang="zh-CN" altLang="en-US" sz="2800" b="1" dirty="0">
                <a:solidFill>
                  <a:schemeClr val="dk1"/>
                </a:solidFill>
                <a:latin typeface="黑体" panose="02010609060101010101" charset="-122"/>
                <a:ea typeface="黑体" panose="02010609060101010101" charset="-122"/>
              </a:rPr>
              <a:t>初读课文，整体感知：</a:t>
            </a:r>
            <a:endParaRPr lang="zh-CN" altLang="en-US" sz="2800" b="1" dirty="0">
              <a:solidFill>
                <a:schemeClr val="dk1"/>
              </a:solidFill>
              <a:latin typeface="黑体" panose="02010609060101010101" charset="-122"/>
              <a:ea typeface="黑体" panose="02010609060101010101" charset="-122"/>
            </a:endParaRPr>
          </a:p>
          <a:p>
            <a:endParaRPr lang="zh-CN" altLang="en-US" sz="2800" b="1" dirty="0">
              <a:solidFill>
                <a:schemeClr val="dk1"/>
              </a:solidFill>
              <a:latin typeface="黑体" panose="02010609060101010101" charset="-122"/>
              <a:ea typeface="黑体" panose="02010609060101010101" charset="-122"/>
            </a:endParaRPr>
          </a:p>
          <a:p>
            <a:r>
              <a:rPr lang="en-US" altLang="zh-CN" sz="2800" b="1" dirty="0">
                <a:solidFill>
                  <a:schemeClr val="dk1"/>
                </a:solidFill>
                <a:latin typeface="黑体" panose="02010609060101010101" charset="-122"/>
                <a:ea typeface="黑体" panose="02010609060101010101" charset="-122"/>
              </a:rPr>
              <a:t>1</a:t>
            </a:r>
            <a:r>
              <a:rPr lang="zh-CN" altLang="en-US" sz="2800" b="1" dirty="0">
                <a:solidFill>
                  <a:schemeClr val="dk1"/>
                </a:solidFill>
                <a:latin typeface="黑体" panose="02010609060101010101" charset="-122"/>
                <a:ea typeface="黑体" panose="02010609060101010101" charset="-122"/>
              </a:rPr>
              <a:t>、自由读课文，读正确，读通顺。</a:t>
            </a:r>
            <a:endParaRPr lang="zh-CN" altLang="en-US" sz="2800" b="1" dirty="0">
              <a:solidFill>
                <a:schemeClr val="dk1"/>
              </a:solidFill>
              <a:latin typeface="黑体" panose="02010609060101010101" charset="-122"/>
              <a:ea typeface="黑体" panose="02010609060101010101" charset="-122"/>
            </a:endParaRPr>
          </a:p>
          <a:p>
            <a:r>
              <a:rPr lang="en-US" altLang="zh-CN" sz="2800" b="1" dirty="0">
                <a:solidFill>
                  <a:schemeClr val="dk1"/>
                </a:solidFill>
                <a:latin typeface="黑体" panose="02010609060101010101" charset="-122"/>
                <a:ea typeface="黑体" panose="02010609060101010101" charset="-122"/>
              </a:rPr>
              <a:t>2</a:t>
            </a:r>
            <a:r>
              <a:rPr lang="zh-CN" altLang="en-US" sz="2800" b="1" dirty="0">
                <a:solidFill>
                  <a:schemeClr val="dk1"/>
                </a:solidFill>
                <a:latin typeface="黑体" panose="02010609060101010101" charset="-122"/>
                <a:ea typeface="黑体" panose="02010609060101010101" charset="-122"/>
              </a:rPr>
              <a:t>、画出本课生字词。</a:t>
            </a:r>
            <a:endParaRPr lang="zh-CN" altLang="en-US" sz="2800" b="1" dirty="0">
              <a:solidFill>
                <a:schemeClr val="dk1"/>
              </a:solidFill>
              <a:latin typeface="黑体" panose="02010609060101010101" charset="-122"/>
              <a:ea typeface="黑体" panose="02010609060101010101" charset="-122"/>
            </a:endParaRPr>
          </a:p>
          <a:p>
            <a:r>
              <a:rPr lang="en-US" altLang="zh-CN" sz="2800" b="1" dirty="0">
                <a:solidFill>
                  <a:schemeClr val="dk1"/>
                </a:solidFill>
                <a:latin typeface="黑体" panose="02010609060101010101" charset="-122"/>
                <a:ea typeface="黑体" panose="02010609060101010101" charset="-122"/>
              </a:rPr>
              <a:t>3</a:t>
            </a:r>
            <a:r>
              <a:rPr lang="zh-CN" altLang="en-US" sz="2800" b="1" dirty="0">
                <a:solidFill>
                  <a:schemeClr val="dk1"/>
                </a:solidFill>
                <a:latin typeface="黑体" panose="02010609060101010101" charset="-122"/>
                <a:ea typeface="黑体" panose="02010609060101010101" charset="-122"/>
              </a:rPr>
              <a:t>、思考：课文主要讲了一件什么事？</a:t>
            </a:r>
            <a:endParaRPr lang="zh-CN" altLang="en-US" sz="2800" b="1" dirty="0">
              <a:solidFill>
                <a:schemeClr val="dk1"/>
              </a:solidFill>
              <a:latin typeface="黑体" panose="02010609060101010101" charset="-122"/>
              <a:ea typeface="黑体" panose="02010609060101010101" charset="-122"/>
            </a:endParaRPr>
          </a:p>
        </p:txBody>
      </p:sp>
      <p:sp>
        <p:nvSpPr>
          <p:cNvPr id="55" name="文本框 107"/>
          <p:cNvSpPr txBox="1"/>
          <p:nvPr>
            <p:custDataLst>
              <p:tags r:id="rId2"/>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3"/>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rPr>
              <a:t>整体感知</a:t>
            </a:r>
            <a:endParaRPr lang="zh-CN" altLang="en-US" dirty="0">
              <a:solidFill>
                <a:schemeClr val="accent1">
                  <a:lumMod val="75000"/>
                </a:schemeClr>
              </a:solidFill>
            </a:endParaRPr>
          </a:p>
        </p:txBody>
      </p:sp>
    </p:spTree>
    <p:custDataLst>
      <p:tags r:id="rId4"/>
    </p:custData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60418" name="文本框 60417"/>
          <p:cNvSpPr txBox="1"/>
          <p:nvPr/>
        </p:nvSpPr>
        <p:spPr>
          <a:xfrm>
            <a:off x="628650" y="844154"/>
            <a:ext cx="7543800" cy="2468880"/>
          </a:xfrm>
          <a:prstGeom prst="rect">
            <a:avLst/>
          </a:prstGeom>
          <a:noFill/>
          <a:ln w="12700">
            <a:noFill/>
          </a:ln>
        </p:spPr>
        <p:txBody>
          <a:bodyPr lIns="68580" tIns="34290" rIns="68580" bIns="34290">
            <a:spAutoFit/>
          </a:bodyPr>
          <a:lstStyle/>
          <a:p>
            <a:pPr>
              <a:lnSpc>
                <a:spcPct val="150000"/>
              </a:lnSpc>
              <a:spcBef>
                <a:spcPts val="0"/>
              </a:spcBef>
            </a:pPr>
            <a:r>
              <a:rPr lang="en-US" altLang="zh-CN" sz="4800" b="1" dirty="0">
                <a:solidFill>
                  <a:srgbClr val="000000"/>
                </a:solidFill>
                <a:latin typeface="幼圆" charset="0"/>
                <a:ea typeface="黑体" panose="02010609060101010101" charset="-122"/>
                <a:cs typeface="幼圆" charset="0"/>
              </a:rPr>
              <a:t>  </a:t>
            </a:r>
            <a:r>
              <a:rPr lang="zh-CN" altLang="en-US" sz="2800" b="1" dirty="0">
                <a:solidFill>
                  <a:srgbClr val="000000"/>
                </a:solidFill>
                <a:latin typeface="幼圆" charset="0"/>
                <a:ea typeface="黑体" panose="02010609060101010101" charset="-122"/>
                <a:cs typeface="幼圆" charset="0"/>
              </a:rPr>
              <a:t>思考： 当“我”写了第一首诗后，母亲是怎样评价的？“我”的表现怎样？父亲又是怎样评价的？我有什么反应？</a:t>
            </a:r>
            <a:endParaRPr lang="zh-CN" altLang="en-US" sz="2800" b="1" dirty="0">
              <a:solidFill>
                <a:srgbClr val="000000"/>
              </a:solidFill>
              <a:latin typeface="幼圆" charset="0"/>
              <a:ea typeface="黑体" panose="02010609060101010101"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0179" name="文本占位符 50178"/>
          <p:cNvSpPr>
            <a:spLocks noGrp="1"/>
          </p:cNvSpPr>
          <p:nvPr>
            <p:ph type="body" idx="4294967295"/>
            <p:custDataLst>
              <p:tags r:id="rId10"/>
            </p:custDataLst>
          </p:nvPr>
        </p:nvSpPr>
        <p:spPr>
          <a:xfrm>
            <a:off x="155575" y="137637"/>
            <a:ext cx="8135620" cy="4106704"/>
          </a:xfrm>
        </p:spPr>
        <p:txBody>
          <a:bodyPr lIns="68580" tIns="34290" rIns="68580" bIns="3429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lvl="0" algn="l">
              <a:lnSpc>
                <a:spcPct val="150000"/>
              </a:lnSpc>
              <a:spcBef>
                <a:spcPts val="525"/>
              </a:spcBef>
              <a:buClrTx/>
              <a:buSzTx/>
              <a:buNone/>
            </a:pPr>
            <a:r>
              <a:rPr lang="zh-CN" altLang="en-US" sz="2600" dirty="0">
                <a:solidFill>
                  <a:schemeClr val="dk1"/>
                </a:solidFill>
                <a:latin typeface="幼圆" charset="0"/>
                <a:cs typeface="幼圆" charset="0"/>
                <a:sym typeface="+mn-ea"/>
              </a:rPr>
              <a:t>　　</a:t>
            </a:r>
            <a:br>
              <a:rPr lang="zh-CN" altLang="en-US" sz="2600" dirty="0">
                <a:solidFill>
                  <a:schemeClr val="dk1"/>
                </a:solidFill>
                <a:latin typeface="幼圆" charset="0"/>
                <a:cs typeface="幼圆" charset="0"/>
                <a:sym typeface="+mn-ea"/>
              </a:rPr>
            </a:br>
            <a:r>
              <a:rPr lang="zh-CN" altLang="en-US" sz="2600" dirty="0">
                <a:solidFill>
                  <a:schemeClr val="dk1"/>
                </a:solidFill>
                <a:latin typeface="幼圆" charset="0"/>
                <a:cs typeface="幼圆" charset="0"/>
                <a:sym typeface="+mn-ea"/>
              </a:rPr>
              <a:t>　　</a:t>
            </a:r>
            <a:r>
              <a:rPr lang="zh-CN" altLang="en-US" sz="2600" dirty="0">
                <a:solidFill>
                  <a:schemeClr val="dk1"/>
                </a:solidFill>
                <a:latin typeface="幼圆" charset="0"/>
                <a:cs typeface="幼圆" charset="0"/>
                <a:sym typeface="+mn-ea"/>
              </a:rPr>
              <a:t>记得七八岁的时候，我写了第一首诗。母亲一念完那首诗，眼睛亮亮地，兴奋地嚷着：“巴迪，真是你写的吗？多美的诗啊！精彩极了！”她搂住了我，赞扬声雨点般落到我身上。我既腼腆又得意扬扬，点头告诉她这首诗确实是我写的。她高兴得再次拥抱了我。</a:t>
            </a:r>
            <a:br>
              <a:rPr lang="zh-CN" altLang="en-US" sz="2600" dirty="0">
                <a:solidFill>
                  <a:schemeClr val="dk1"/>
                </a:solidFill>
                <a:latin typeface="幼圆" charset="0"/>
                <a:cs typeface="幼圆" charset="0"/>
                <a:sym typeface="+mn-ea"/>
              </a:rPr>
            </a:br>
            <a:r>
              <a:rPr lang="zh-CN" altLang="en-US" sz="2600" dirty="0">
                <a:solidFill>
                  <a:schemeClr val="dk1"/>
                </a:solidFill>
                <a:latin typeface="幼圆" charset="0"/>
                <a:cs typeface="幼圆" charset="0"/>
                <a:sym typeface="+mn-ea"/>
              </a:rPr>
              <a:t>　　</a:t>
            </a:r>
            <a:endParaRPr lang="zh-CN" altLang="en-US" sz="2600" dirty="0">
              <a:solidFill>
                <a:schemeClr val="dk1"/>
              </a:solidFill>
              <a:latin typeface="幼圆" charset="0"/>
              <a:cs typeface="幼圆" charset="0"/>
              <a:sym typeface="+mn-ea"/>
            </a:endParaRPr>
          </a:p>
        </p:txBody>
      </p:sp>
      <p:sp>
        <p:nvSpPr>
          <p:cNvPr id="3" name="矩形 2"/>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076" name="TextBox 4"/>
          <p:cNvSpPr txBox="1"/>
          <p:nvPr/>
        </p:nvSpPr>
        <p:spPr>
          <a:xfrm>
            <a:off x="1115616" y="1168718"/>
            <a:ext cx="5853430" cy="560705"/>
          </a:xfrm>
          <a:prstGeom prst="rect">
            <a:avLst/>
          </a:prstGeom>
          <a:noFill/>
          <a:ln w="9525">
            <a:noFill/>
          </a:ln>
        </p:spPr>
        <p:txBody>
          <a:bodyPr wrap="none" lIns="68580" tIns="34290" rIns="68580" bIns="34290">
            <a:spAutoFit/>
          </a:bodyPr>
          <a:lstStyle/>
          <a:p>
            <a:r>
              <a:rPr lang="zh-CN" altLang="en-US" sz="3200" b="1" dirty="0">
                <a:solidFill>
                  <a:srgbClr val="000000"/>
                </a:solidFill>
                <a:latin typeface="幼圆" charset="0"/>
                <a:ea typeface="幼圆" charset="0"/>
              </a:rPr>
              <a:t>母亲的亲情：高兴、兴奋、激动</a:t>
            </a:r>
            <a:endParaRPr lang="zh-CN" altLang="en-US" sz="3200" b="1" dirty="0">
              <a:solidFill>
                <a:srgbClr val="000000"/>
              </a:solidFill>
              <a:latin typeface="幼圆" charset="0"/>
              <a:ea typeface="幼圆" charset="0"/>
            </a:endParaRPr>
          </a:p>
        </p:txBody>
      </p:sp>
      <p:sp>
        <p:nvSpPr>
          <p:cNvPr id="3077" name="TextBox 5"/>
          <p:cNvSpPr txBox="1"/>
          <p:nvPr/>
        </p:nvSpPr>
        <p:spPr>
          <a:xfrm>
            <a:off x="1115301" y="2662714"/>
            <a:ext cx="7500937" cy="1053465"/>
          </a:xfrm>
          <a:prstGeom prst="rect">
            <a:avLst/>
          </a:prstGeom>
          <a:noFill/>
          <a:ln w="9525">
            <a:noFill/>
          </a:ln>
        </p:spPr>
        <p:txBody>
          <a:bodyPr lIns="68580" tIns="34290" rIns="68580" bIns="34290">
            <a:spAutoFit/>
          </a:bodyPr>
          <a:lstStyle/>
          <a:p>
            <a:r>
              <a:rPr lang="zh-CN" altLang="en-US" sz="3200" b="1" dirty="0">
                <a:solidFill>
                  <a:srgbClr val="000000"/>
                </a:solidFill>
                <a:latin typeface="幼圆" charset="0"/>
                <a:ea typeface="幼圆" charset="0"/>
              </a:rPr>
              <a:t>巴迪的反应：腼腆、自豪、得意扬扬、</a:t>
            </a:r>
            <a:endParaRPr lang="zh-CN" altLang="en-US" sz="3200" b="1" dirty="0">
              <a:solidFill>
                <a:srgbClr val="000000"/>
              </a:solidFill>
              <a:latin typeface="幼圆" charset="0"/>
              <a:ea typeface="幼圆" charset="0"/>
            </a:endParaRPr>
          </a:p>
          <a:p>
            <a:r>
              <a:rPr lang="zh-CN" altLang="en-US" sz="3200" b="1" dirty="0">
                <a:solidFill>
                  <a:srgbClr val="000000"/>
                </a:solidFill>
                <a:effectLst>
                  <a:outerShdw blurRad="38100" dist="38100" dir="2700000">
                    <a:srgbClr val="C0C0C0"/>
                  </a:outerShdw>
                </a:effectLst>
                <a:latin typeface="幼圆" charset="0"/>
                <a:ea typeface="幼圆" charset="0"/>
              </a:rPr>
              <a:t>期望能再得到父亲的赞赏</a:t>
            </a:r>
            <a:endParaRPr lang="zh-CN" altLang="en-US" sz="3200" b="1" dirty="0">
              <a:solidFill>
                <a:srgbClr val="000000"/>
              </a:solidFill>
              <a:effectLst>
                <a:outerShdw blurRad="38100" dist="38100" dir="2700000">
                  <a:srgbClr val="C0C0C0"/>
                </a:outerShdw>
              </a:effectLst>
              <a:latin typeface="幼圆" charset="0"/>
              <a:ea typeface="幼圆" charset="0"/>
            </a:endParaRPr>
          </a:p>
        </p:txBody>
      </p:sp>
      <p:sp>
        <p:nvSpPr>
          <p:cNvPr id="3085" name="TextBox 23"/>
          <p:cNvSpPr txBox="1"/>
          <p:nvPr/>
        </p:nvSpPr>
        <p:spPr>
          <a:xfrm>
            <a:off x="1115616" y="1806417"/>
            <a:ext cx="4220210" cy="560705"/>
          </a:xfrm>
          <a:prstGeom prst="rect">
            <a:avLst/>
          </a:prstGeom>
          <a:noFill/>
          <a:ln w="9525">
            <a:noFill/>
          </a:ln>
        </p:spPr>
        <p:txBody>
          <a:bodyPr wrap="none" lIns="68580" tIns="34290" rIns="68580" bIns="34290">
            <a:spAutoFit/>
          </a:bodyPr>
          <a:lstStyle/>
          <a:p>
            <a:r>
              <a:rPr lang="zh-CN" altLang="en-US" sz="3200" b="1" dirty="0">
                <a:solidFill>
                  <a:srgbClr val="000000"/>
                </a:solidFill>
                <a:latin typeface="幼圆" charset="0"/>
                <a:ea typeface="幼圆" charset="0"/>
              </a:rPr>
              <a:t>母亲的评价：精彩极了</a:t>
            </a:r>
            <a:endParaRPr lang="zh-CN" altLang="en-US" sz="3200" b="1" dirty="0">
              <a:solidFill>
                <a:srgbClr val="000000"/>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solidFill>
                <a:latin typeface="幼圆" charset="0"/>
                <a:ea typeface="幼圆" charset="0"/>
              </a:rPr>
              <a:t>细读感悟</a:t>
            </a:r>
            <a:endParaRPr lang="zh-CN" altLang="en-US" sz="2000" b="1" dirty="0">
              <a:solidFill>
                <a:schemeClr val="accent1"/>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1000" fill="hold"/>
                                        <p:tgtEl>
                                          <p:spTgt spid="3076"/>
                                        </p:tgtEl>
                                        <p:attrNameLst>
                                          <p:attrName>ppt_x</p:attrName>
                                        </p:attrNameLst>
                                      </p:cBhvr>
                                      <p:tavLst>
                                        <p:tav tm="0">
                                          <p:val>
                                            <p:strVal val="0-#ppt_w/2"/>
                                          </p:val>
                                        </p:tav>
                                        <p:tav tm="100000">
                                          <p:val>
                                            <p:strVal val="#ppt_x"/>
                                          </p:val>
                                        </p:tav>
                                      </p:tavLst>
                                    </p:anim>
                                    <p:anim calcmode="lin" valueType="num">
                                      <p:cBhvr additive="base">
                                        <p:cTn id="8" dur="1000" fill="hold"/>
                                        <p:tgtEl>
                                          <p:spTgt spid="307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85"/>
                                        </p:tgtEl>
                                        <p:attrNameLst>
                                          <p:attrName>style.visibility</p:attrName>
                                        </p:attrNameLst>
                                      </p:cBhvr>
                                      <p:to>
                                        <p:strVal val="visible"/>
                                      </p:to>
                                    </p:set>
                                    <p:anim calcmode="lin" valueType="num">
                                      <p:cBhvr additive="base">
                                        <p:cTn id="13" dur="500" fill="hold"/>
                                        <p:tgtEl>
                                          <p:spTgt spid="3085"/>
                                        </p:tgtEl>
                                        <p:attrNameLst>
                                          <p:attrName>ppt_x</p:attrName>
                                        </p:attrNameLst>
                                      </p:cBhvr>
                                      <p:tavLst>
                                        <p:tav tm="0">
                                          <p:val>
                                            <p:strVal val="0-#ppt_w/2"/>
                                          </p:val>
                                        </p:tav>
                                        <p:tav tm="100000">
                                          <p:val>
                                            <p:strVal val="#ppt_x"/>
                                          </p:val>
                                        </p:tav>
                                      </p:tavLst>
                                    </p:anim>
                                    <p:anim calcmode="lin" valueType="num">
                                      <p:cBhvr additive="base">
                                        <p:cTn id="14" dur="500" fill="hold"/>
                                        <p:tgtEl>
                                          <p:spTgt spid="308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3077"/>
                                        </p:tgtEl>
                                        <p:attrNameLst>
                                          <p:attrName>style.visibility</p:attrName>
                                        </p:attrNameLst>
                                      </p:cBhvr>
                                      <p:to>
                                        <p:strVal val="visible"/>
                                      </p:to>
                                    </p:set>
                                    <p:animEffect transition="in" filter="wipe(down)">
                                      <p:cBhvr>
                                        <p:cTn id="19" dur="580">
                                          <p:stCondLst>
                                            <p:cond delay="0"/>
                                          </p:stCondLst>
                                        </p:cTn>
                                        <p:tgtEl>
                                          <p:spTgt spid="3077"/>
                                        </p:tgtEl>
                                      </p:cBhvr>
                                    </p:animEffect>
                                    <p:anim calcmode="lin" valueType="num">
                                      <p:cBhvr>
                                        <p:cTn id="20" dur="1822" tmFilter="0,0; 0.14,0.36; 0.43,0.73; 0.71,0.91; 1.0,1.0">
                                          <p:stCondLst>
                                            <p:cond delay="0"/>
                                          </p:stCondLst>
                                        </p:cTn>
                                        <p:tgtEl>
                                          <p:spTgt spid="307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07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07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07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077"/>
                                        </p:tgtEl>
                                        <p:attrNameLst>
                                          <p:attrName>ppt_y</p:attrName>
                                        </p:attrNameLst>
                                      </p:cBhvr>
                                      <p:tavLst>
                                        <p:tav tm="0" fmla="#ppt_y-sin(pi*$)/81">
                                          <p:val>
                                            <p:fltVal val="0"/>
                                          </p:val>
                                        </p:tav>
                                        <p:tav tm="100000">
                                          <p:val>
                                            <p:fltVal val="1"/>
                                          </p:val>
                                        </p:tav>
                                      </p:tavLst>
                                    </p:anim>
                                    <p:animScale>
                                      <p:cBhvr>
                                        <p:cTn id="25" dur="26">
                                          <p:stCondLst>
                                            <p:cond delay="650"/>
                                          </p:stCondLst>
                                        </p:cTn>
                                        <p:tgtEl>
                                          <p:spTgt spid="3077"/>
                                        </p:tgtEl>
                                      </p:cBhvr>
                                      <p:to x="100000" y="60000"/>
                                    </p:animScale>
                                    <p:animScale>
                                      <p:cBhvr>
                                        <p:cTn id="26" dur="166" decel="50000">
                                          <p:stCondLst>
                                            <p:cond delay="676"/>
                                          </p:stCondLst>
                                        </p:cTn>
                                        <p:tgtEl>
                                          <p:spTgt spid="3077"/>
                                        </p:tgtEl>
                                      </p:cBhvr>
                                      <p:to x="100000" y="100000"/>
                                    </p:animScale>
                                    <p:animScale>
                                      <p:cBhvr>
                                        <p:cTn id="27" dur="26">
                                          <p:stCondLst>
                                            <p:cond delay="1312"/>
                                          </p:stCondLst>
                                        </p:cTn>
                                        <p:tgtEl>
                                          <p:spTgt spid="3077"/>
                                        </p:tgtEl>
                                      </p:cBhvr>
                                      <p:to x="100000" y="80000"/>
                                    </p:animScale>
                                    <p:animScale>
                                      <p:cBhvr>
                                        <p:cTn id="28" dur="166" decel="50000">
                                          <p:stCondLst>
                                            <p:cond delay="1338"/>
                                          </p:stCondLst>
                                        </p:cTn>
                                        <p:tgtEl>
                                          <p:spTgt spid="3077"/>
                                        </p:tgtEl>
                                      </p:cBhvr>
                                      <p:to x="100000" y="100000"/>
                                    </p:animScale>
                                    <p:animScale>
                                      <p:cBhvr>
                                        <p:cTn id="29" dur="26">
                                          <p:stCondLst>
                                            <p:cond delay="1642"/>
                                          </p:stCondLst>
                                        </p:cTn>
                                        <p:tgtEl>
                                          <p:spTgt spid="3077"/>
                                        </p:tgtEl>
                                      </p:cBhvr>
                                      <p:to x="100000" y="90000"/>
                                    </p:animScale>
                                    <p:animScale>
                                      <p:cBhvr>
                                        <p:cTn id="30" dur="166" decel="50000">
                                          <p:stCondLst>
                                            <p:cond delay="1668"/>
                                          </p:stCondLst>
                                        </p:cTn>
                                        <p:tgtEl>
                                          <p:spTgt spid="3077"/>
                                        </p:tgtEl>
                                      </p:cBhvr>
                                      <p:to x="100000" y="100000"/>
                                    </p:animScale>
                                    <p:animScale>
                                      <p:cBhvr>
                                        <p:cTn id="31" dur="26">
                                          <p:stCondLst>
                                            <p:cond delay="1808"/>
                                          </p:stCondLst>
                                        </p:cTn>
                                        <p:tgtEl>
                                          <p:spTgt spid="3077"/>
                                        </p:tgtEl>
                                      </p:cBhvr>
                                      <p:to x="100000" y="95000"/>
                                    </p:animScale>
                                    <p:animScale>
                                      <p:cBhvr>
                                        <p:cTn id="32" dur="166" decel="50000">
                                          <p:stCondLst>
                                            <p:cond delay="1834"/>
                                          </p:stCondLst>
                                        </p:cTn>
                                        <p:tgtEl>
                                          <p:spTgt spid="30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P spid="3077" grpId="0"/>
      <p:bldP spid="308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37.xml><?xml version="1.0" encoding="utf-8"?>
<p:tagLst xmlns:p="http://schemas.openxmlformats.org/presentationml/2006/main">
  <p:tag name="KSO_WM_UNIT_TEXT_FILL_FORE_SCHEMECOLOR_INDEX_BRIGHTNESS" val="0.25"/>
  <p:tag name="KSO_WM_UNIT_TEXT_FILL_FORE_SCHEMECOLOR_INDEX" val="13"/>
  <p:tag name="KSO_WM_UNIT_TEXT_FILL_TYPE" val="1"/>
</p:tagLst>
</file>

<file path=ppt/tags/tag238.xml><?xml version="1.0" encoding="utf-8"?>
<p:tagLst xmlns:p="http://schemas.openxmlformats.org/presentationml/2006/main">
  <p:tag name="KSO_WM_SLIDE_BK_DARK_LIGHT" val="2"/>
  <p:tag name="KSO_WM_SLIDE_BACKGROUND_TYPE" val="general"/>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8.xml><?xml version="1.0" encoding="utf-8"?>
<p:tagLst xmlns:p="http://schemas.openxmlformats.org/presentationml/2006/main">
  <p:tag name="KSO_WM_SLIDE_BK_DARK_LIGHT" val="2"/>
  <p:tag name="KSO_WM_SLIDE_BACKGROUND_TYPE" val="general"/>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8.xml><?xml version="1.0" encoding="utf-8"?>
<p:tagLst xmlns:p="http://schemas.openxmlformats.org/presentationml/2006/main">
  <p:tag name="KSO_WM_UNIT_PLACING_PICTURE_USER_VIEWPORT" val="{&quot;height&quot;:8256.5291338582683,&quot;width&quot;:9533.333858267717}"/>
</p:tagLst>
</file>

<file path=ppt/tags/tag259.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1.xml><?xml version="1.0" encoding="utf-8"?>
<p:tagLst xmlns:p="http://schemas.openxmlformats.org/presentationml/2006/main">
  <p:tag name="KSO_WM_SLIDE_BK_DARK_LIGHT" val="2"/>
  <p:tag name="KSO_WM_SLIDE_BACKGROUND_TYPE" val="general"/>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1.xml><?xml version="1.0" encoding="utf-8"?>
<p:tagLst xmlns:p="http://schemas.openxmlformats.org/presentationml/2006/main">
  <p:tag name="KSO_WM_SLIDE_BK_DARK_LIGHT" val="2"/>
  <p:tag name="KSO_WM_SLIDE_BACKGROUND_TYPE" val="general"/>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285.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5.xml><?xml version="1.0" encoding="utf-8"?>
<p:tagLst xmlns:p="http://schemas.openxmlformats.org/presentationml/2006/main">
  <p:tag name="KSO_WM_SLIDE_BK_DARK_LIGHT" val="2"/>
  <p:tag name="KSO_WM_SLIDE_BACKGROUND_TYPE" val="general"/>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SLIDE_BK_DARK_LIGHT" val="2"/>
  <p:tag name="KSO_WM_SLIDE_BACKGROUND_TYPE" val="general"/>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6.xml><?xml version="1.0" encoding="utf-8"?>
<p:tagLst xmlns:p="http://schemas.openxmlformats.org/presentationml/2006/main">
  <p:tag name="KSO_WM_SLIDE_BK_DARK_LIGHT" val="2"/>
  <p:tag name="KSO_WM_SLIDE_BACKGROUND_TYPE" val="general"/>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SLIDE_BK_DARK_LIGHT" val="2"/>
  <p:tag name="KSO_WM_SLIDE_BACKGROUND_TYPE" val="general"/>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SLIDE_BK_DARK_LIGHT" val="2"/>
  <p:tag name="KSO_WM_SLIDE_BACKGROUND_TYPE" val="general"/>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8.xml><?xml version="1.0" encoding="utf-8"?>
<p:tagLst xmlns:p="http://schemas.openxmlformats.org/presentationml/2006/main">
  <p:tag name="KSO_WM_SLIDE_BK_DARK_LIGHT" val="2"/>
  <p:tag name="KSO_WM_SLIDE_BACKGROUND_TYPE" val="general"/>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SLIDE_BK_DARK_LIGHT" val="2"/>
  <p:tag name="KSO_WM_SLIDE_BACKGROUND_TYPE" val="genera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9.xml><?xml version="1.0" encoding="utf-8"?>
<p:tagLst xmlns:p="http://schemas.openxmlformats.org/presentationml/2006/main">
  <p:tag name="KSO_WM_SLIDE_BK_DARK_LIGHT" val="2"/>
  <p:tag name="KSO_WM_SLIDE_BACKGROUND_TYPE" val="gener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K_DARK_LIGHT" val="2"/>
  <p:tag name="KSO_WM_SLIDE_BACKGROUND_TYPE" val="general"/>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K_DARK_LIGHT" val="2"/>
  <p:tag name="KSO_WM_SLIDE_BACKGROUND_TYPE" val="general"/>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K_DARK_LIGHT" val="2"/>
  <p:tag name="KSO_WM_SLIDE_BACKGROUND_TYPE" val="general"/>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K_DARK_LIGHT" val="2"/>
  <p:tag name="KSO_WM_SLIDE_BACKGROUND_TYPE" val="general"/>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SLIDE_BK_DARK_LIGHT" val="2"/>
  <p:tag name="KSO_WM_SLIDE_BACKGROUND_TYPE" val="general"/>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2.xml><?xml version="1.0" encoding="utf-8"?>
<p:tagLst xmlns:p="http://schemas.openxmlformats.org/presentationml/2006/main">
  <p:tag name="KSO_WM_SLIDE_BK_DARK_LIGHT" val="2"/>
  <p:tag name="KSO_WM_SLIDE_BACKGROUND_TYPE" val="general"/>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2.xml><?xml version="1.0" encoding="utf-8"?>
<p:tagLst xmlns:p="http://schemas.openxmlformats.org/presentationml/2006/main">
  <p:tag name="KSO_WM_SLIDE_BK_DARK_LIGHT" val="2"/>
  <p:tag name="KSO_WM_SLIDE_BACKGROUND_TYPE" val="general"/>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K_DARK_LIGHT" val="2"/>
  <p:tag name="KSO_WM_SLIDE_BACKGROUND_TYPE" val="general"/>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cf4f40c2-6fda-4642-85bc-0db69f3d3988}"/>
  <p:tag name="KSO_WM_UNIT_TYPE" val="i"/>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1.xml><?xml version="1.0" encoding="utf-8"?>
<p:tagLst xmlns:p="http://schemas.openxmlformats.org/presentationml/2006/main">
  <p:tag name="KSO_WM_SLIDE_BK_DARK_LIGHT" val="2"/>
  <p:tag name="KSO_WM_SLIDE_BACKGROUND_TYPE" val="general"/>
</p:tagLst>
</file>

<file path=ppt/tags/tag472.xml><?xml version="1.0" encoding="utf-8"?>
<p:tagLst xmlns:p="http://schemas.openxmlformats.org/presentationml/2006/main">
  <p:tag name="KSO_WM_UNIT_PLACING_PICTURE_USER_VIEWPORT" val="{&quot;height&quot;:2317.658267716535,&quot;width&quot;:3458.0929133858267}"/>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25*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NOCLEAR" val="1"/>
  <p:tag name="KSO_WM_UNIT_VALUE" val="8"/>
  <p:tag name="KSO_WM_UNIT_TYPE" val="a"/>
  <p:tag name="KSO_WM_UNIT_INDEX" val="1"/>
  <p:tag name="KSO_WM_UNIT_PRESET_TEXT" val="谢谢观看"/>
</p:tagLst>
</file>

<file path=ppt/tags/tag474.xml><?xml version="1.0" encoding="utf-8"?>
<p:tagLst xmlns:p="http://schemas.openxmlformats.org/presentationml/2006/main">
  <p:tag name="KSO_WM_SLIDE_ID" val="custom20205259_25"/>
  <p:tag name="KSO_WM_TEMPLATE_SUBCATEGORY" val="0"/>
  <p:tag name="KSO_WM_TEMPLATE_MASTER_TYPE" val="1"/>
  <p:tag name="KSO_WM_TEMPLATE_COLOR_TYPE" val="1"/>
  <p:tag name="KSO_WM_SLIDE_ITEM_CNT" val="0"/>
  <p:tag name="KSO_WM_SLIDE_INDEX" val="25"/>
  <p:tag name="KSO_WM_TAG_VERSION" val="1.0"/>
  <p:tag name="KSO_WM_BEAUTIFY_FLAG" val="#wm#"/>
  <p:tag name="KSO_WM_TEMPLATE_CATEGORY" val="custom"/>
  <p:tag name="KSO_WM_TEMPLATE_INDEX" val="20205259"/>
  <p:tag name="KSO_WM_SLIDE_TYPE" val="endPage"/>
  <p:tag name="KSO_WM_SLIDE_SUBTYPE" val="pureTxt"/>
  <p:tag name="KSO_WM_SLIDE_LAYOUT" val="a_b"/>
  <p:tag name="KSO_WM_SLIDE_LAYOUT_CNT" val="1_1"/>
</p:tagLst>
</file>

<file path=ppt/tags/tag475.xml><?xml version="1.0" encoding="utf-8"?>
<p:tagLst xmlns:p="http://schemas.openxmlformats.org/presentationml/2006/main">
  <p:tag name="COMMONDATA" val="eyJoZGlkIjoiZWE3NjZlYjJkMjNiZjRmNDUwNDg2MDIyMjNiOTJhMjAifQ=="/>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黑体"/>
        <a:font script="Hebr" typeface="黑体"/>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黑体"/>
        <a:font script="Hebr" typeface="黑体"/>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黑体"/>
        <a:font script="Hant" typeface="新細明體"/>
        <a:font script="Arab" typeface="黑体"/>
        <a:font script="Hebr" typeface="黑体"/>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ajorFont>
      <a:minorFont>
        <a:latin typeface="Calibri"/>
        <a:ea typeface=""/>
        <a:cs typeface=""/>
        <a:font script="Jpan" typeface="ＭＳ Ｐゴシック"/>
        <a:font script="Hang" typeface="맑은 고딕"/>
        <a:font script="Hans" typeface="黑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黑体"/>
        <a:font script="Hant" typeface="新細明體"/>
        <a:font script="Arab" typeface="黑体"/>
        <a:font script="Hebr" typeface="黑体"/>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ajorFont>
      <a:minorFont>
        <a:latin typeface="Calibri"/>
        <a:ea typeface=""/>
        <a:cs typeface=""/>
        <a:font script="Jpan" typeface="ＭＳ Ｐゴシック"/>
        <a:font script="Hang" typeface="맑은 고딕"/>
        <a:font script="Hans" typeface="黑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2103</Words>
  <Application>WPS 演示</Application>
  <PresentationFormat>全屏显示(16:9)</PresentationFormat>
  <Paragraphs>158</Paragraphs>
  <Slides>24</Slides>
  <Notes>1</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24</vt:i4>
      </vt:variant>
    </vt:vector>
  </HeadingPairs>
  <TitlesOfParts>
    <vt:vector size="42" baseType="lpstr">
      <vt:lpstr>Arial</vt:lpstr>
      <vt:lpstr>宋体</vt:lpstr>
      <vt:lpstr>Wingdings</vt:lpstr>
      <vt:lpstr>黑体</vt:lpstr>
      <vt:lpstr>Songti SC Black</vt:lpstr>
      <vt:lpstr>Calibri</vt:lpstr>
      <vt:lpstr>微软雅黑</vt:lpstr>
      <vt:lpstr>Arial Unicode MS</vt:lpstr>
      <vt:lpstr>等线 Light</vt:lpstr>
      <vt:lpstr>幼圆</vt:lpstr>
      <vt:lpstr>汉仪乐喵体W</vt:lpstr>
      <vt:lpstr>Arial</vt:lpstr>
      <vt:lpstr>幼圆</vt:lpstr>
      <vt:lpstr>汉仪乐喵体W</vt:lpstr>
      <vt:lpstr>Segoe Print</vt:lpstr>
      <vt:lpstr>1_Office 主题​​</vt:lpstr>
      <vt:lpstr>3_Office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3、理解含义深刻的句子</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11</cp:revision>
  <dcterms:created xsi:type="dcterms:W3CDTF">2020-07-24T04:07:00Z</dcterms:created>
  <dcterms:modified xsi:type="dcterms:W3CDTF">2022-05-23T05:41:11Z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2052-11.1.0.11691</vt:lpwstr>
  </property>
  <property fmtid="{D5CDD505-2E9C-101B-9397-08002B2CF9AE}" pid="3" name="ICV">
    <vt:lpwstr>975AF00E6074411DAF9A8C205E3ACA9F</vt:lpwstr>
  </property>
</Properties>
</file>