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35" r:id="rId4"/>
    <p:sldId id="636" r:id="rId6"/>
    <p:sldId id="637" r:id="rId7"/>
    <p:sldId id="638" r:id="rId8"/>
    <p:sldId id="639" r:id="rId9"/>
    <p:sldId id="640" r:id="rId10"/>
    <p:sldId id="641" r:id="rId11"/>
    <p:sldId id="642" r:id="rId12"/>
    <p:sldId id="643" r:id="rId13"/>
    <p:sldId id="644" r:id="rId14"/>
    <p:sldId id="645" r:id="rId15"/>
    <p:sldId id="646" r:id="rId16"/>
    <p:sldId id="647" r:id="rId17"/>
    <p:sldId id="648" r:id="rId18"/>
    <p:sldId id="649" r:id="rId19"/>
    <p:sldId id="650" r:id="rId20"/>
    <p:sldId id="651" r:id="rId21"/>
    <p:sldId id="652" r:id="rId22"/>
    <p:sldId id="653" r:id="rId23"/>
    <p:sldId id="654" r:id="rId24"/>
    <p:sldId id="655" r:id="rId25"/>
    <p:sldId id="656" r:id="rId26"/>
    <p:sldId id="657" r:id="rId27"/>
    <p:sldId id="658" r:id="rId28"/>
    <p:sldId id="659" r:id="rId29"/>
    <p:sldId id="660" r:id="rId30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240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" y="932631"/>
            <a:ext cx="3291840" cy="32782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657230" y="1335827"/>
            <a:ext cx="3433791" cy="48213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571505" y="1940358"/>
            <a:ext cx="3619529" cy="80772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95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71505" y="1335827"/>
            <a:ext cx="3619529" cy="48213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6" y="-8101"/>
            <a:ext cx="1315145" cy="131514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8346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914422" y="1571824"/>
            <a:ext cx="3619024" cy="1384994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914422" y="3086893"/>
            <a:ext cx="3619500" cy="277654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363503"/>
            <a:ext cx="2426513" cy="2416486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3468966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2" Type="http://schemas.openxmlformats.org/officeDocument/2006/relationships/slideLayout" Target="../slideLayouts/slideLayout13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image" Target="../media/image8.png"/><Relationship Id="rId19" Type="http://schemas.openxmlformats.org/officeDocument/2006/relationships/tags" Target="../tags/tag137.xml"/><Relationship Id="rId18" Type="http://schemas.openxmlformats.org/officeDocument/2006/relationships/tags" Target="../tags/tag136.xml"/><Relationship Id="rId17" Type="http://schemas.openxmlformats.org/officeDocument/2006/relationships/tags" Target="../tags/tag135.xml"/><Relationship Id="rId16" Type="http://schemas.openxmlformats.org/officeDocument/2006/relationships/tags" Target="../tags/tag134.xml"/><Relationship Id="rId15" Type="http://schemas.openxmlformats.org/officeDocument/2006/relationships/tags" Target="../tags/tag133.xml"/><Relationship Id="rId14" Type="http://schemas.openxmlformats.org/officeDocument/2006/relationships/tags" Target="../tags/tag132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tags" Target="../tags/tag1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46.xml"/><Relationship Id="rId8" Type="http://schemas.openxmlformats.org/officeDocument/2006/relationships/tags" Target="../tags/tag145.xml"/><Relationship Id="rId7" Type="http://schemas.openxmlformats.org/officeDocument/2006/relationships/tags" Target="../tags/tag144.xml"/><Relationship Id="rId6" Type="http://schemas.openxmlformats.org/officeDocument/2006/relationships/tags" Target="../tags/tag143.xml"/><Relationship Id="rId5" Type="http://schemas.openxmlformats.org/officeDocument/2006/relationships/tags" Target="../tags/tag142.xml"/><Relationship Id="rId4" Type="http://schemas.openxmlformats.org/officeDocument/2006/relationships/image" Target="../media/image9.png"/><Relationship Id="rId3" Type="http://schemas.openxmlformats.org/officeDocument/2006/relationships/tags" Target="../tags/tag141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162.xml"/><Relationship Id="rId24" Type="http://schemas.openxmlformats.org/officeDocument/2006/relationships/tags" Target="../tags/tag161.xml"/><Relationship Id="rId23" Type="http://schemas.openxmlformats.org/officeDocument/2006/relationships/tags" Target="../tags/tag160.xml"/><Relationship Id="rId22" Type="http://schemas.openxmlformats.org/officeDocument/2006/relationships/tags" Target="../tags/tag159.xml"/><Relationship Id="rId21" Type="http://schemas.openxmlformats.org/officeDocument/2006/relationships/tags" Target="../tags/tag158.xml"/><Relationship Id="rId20" Type="http://schemas.openxmlformats.org/officeDocument/2006/relationships/tags" Target="../tags/tag157.xml"/><Relationship Id="rId2" Type="http://schemas.openxmlformats.org/officeDocument/2006/relationships/image" Target="../media/image8.png"/><Relationship Id="rId19" Type="http://schemas.openxmlformats.org/officeDocument/2006/relationships/tags" Target="../tags/tag156.xml"/><Relationship Id="rId18" Type="http://schemas.openxmlformats.org/officeDocument/2006/relationships/tags" Target="../tags/tag155.xml"/><Relationship Id="rId17" Type="http://schemas.openxmlformats.org/officeDocument/2006/relationships/tags" Target="../tags/tag154.xml"/><Relationship Id="rId16" Type="http://schemas.openxmlformats.org/officeDocument/2006/relationships/tags" Target="../tags/tag153.xml"/><Relationship Id="rId15" Type="http://schemas.openxmlformats.org/officeDocument/2006/relationships/tags" Target="../tags/tag152.xml"/><Relationship Id="rId14" Type="http://schemas.openxmlformats.org/officeDocument/2006/relationships/tags" Target="../tags/tag151.xml"/><Relationship Id="rId13" Type="http://schemas.openxmlformats.org/officeDocument/2006/relationships/tags" Target="../tags/tag150.xml"/><Relationship Id="rId12" Type="http://schemas.openxmlformats.org/officeDocument/2006/relationships/tags" Target="../tags/tag149.xml"/><Relationship Id="rId11" Type="http://schemas.openxmlformats.org/officeDocument/2006/relationships/tags" Target="../tags/tag148.xml"/><Relationship Id="rId10" Type="http://schemas.openxmlformats.org/officeDocument/2006/relationships/tags" Target="../tags/tag147.xml"/><Relationship Id="rId1" Type="http://schemas.openxmlformats.org/officeDocument/2006/relationships/tags" Target="../tags/tag14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image" Target="../media/image9.png"/><Relationship Id="rId3" Type="http://schemas.openxmlformats.org/officeDocument/2006/relationships/tags" Target="../tags/tag164.xml"/><Relationship Id="rId24" Type="http://schemas.openxmlformats.org/officeDocument/2006/relationships/slideLayout" Target="../slideLayouts/slideLayout13.xml"/><Relationship Id="rId23" Type="http://schemas.openxmlformats.org/officeDocument/2006/relationships/tags" Target="../tags/tag183.xml"/><Relationship Id="rId22" Type="http://schemas.openxmlformats.org/officeDocument/2006/relationships/tags" Target="../tags/tag182.xml"/><Relationship Id="rId21" Type="http://schemas.openxmlformats.org/officeDocument/2006/relationships/tags" Target="../tags/tag181.xml"/><Relationship Id="rId20" Type="http://schemas.openxmlformats.org/officeDocument/2006/relationships/tags" Target="../tags/tag180.xml"/><Relationship Id="rId2" Type="http://schemas.openxmlformats.org/officeDocument/2006/relationships/image" Target="../media/image8.png"/><Relationship Id="rId19" Type="http://schemas.openxmlformats.org/officeDocument/2006/relationships/tags" Target="../tags/tag179.xml"/><Relationship Id="rId18" Type="http://schemas.openxmlformats.org/officeDocument/2006/relationships/tags" Target="../tags/tag178.xml"/><Relationship Id="rId17" Type="http://schemas.openxmlformats.org/officeDocument/2006/relationships/tags" Target="../tags/tag177.xml"/><Relationship Id="rId16" Type="http://schemas.openxmlformats.org/officeDocument/2006/relationships/tags" Target="../tags/tag176.xml"/><Relationship Id="rId15" Type="http://schemas.openxmlformats.org/officeDocument/2006/relationships/tags" Target="../tags/tag175.xml"/><Relationship Id="rId14" Type="http://schemas.openxmlformats.org/officeDocument/2006/relationships/tags" Target="../tags/tag174.xml"/><Relationship Id="rId13" Type="http://schemas.openxmlformats.org/officeDocument/2006/relationships/tags" Target="../tags/tag17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tags" Target="../tags/tag163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image" Target="../media/image9.png"/><Relationship Id="rId3" Type="http://schemas.openxmlformats.org/officeDocument/2006/relationships/tags" Target="../tags/tag185.xml"/><Relationship Id="rId2" Type="http://schemas.openxmlformats.org/officeDocument/2006/relationships/image" Target="../media/image8.png"/><Relationship Id="rId1" Type="http://schemas.openxmlformats.org/officeDocument/2006/relationships/tags" Target="../tags/tag184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image" Target="../media/image9.png"/><Relationship Id="rId3" Type="http://schemas.openxmlformats.org/officeDocument/2006/relationships/tags" Target="../tags/tag189.xml"/><Relationship Id="rId2" Type="http://schemas.openxmlformats.org/officeDocument/2006/relationships/image" Target="../media/image8.png"/><Relationship Id="rId1" Type="http://schemas.openxmlformats.org/officeDocument/2006/relationships/tags" Target="../tags/tag188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95.xml"/><Relationship Id="rId5" Type="http://schemas.openxmlformats.org/officeDocument/2006/relationships/tags" Target="../tags/tag194.xml"/><Relationship Id="rId4" Type="http://schemas.openxmlformats.org/officeDocument/2006/relationships/image" Target="../media/image9.png"/><Relationship Id="rId3" Type="http://schemas.openxmlformats.org/officeDocument/2006/relationships/tags" Target="../tags/tag193.xml"/><Relationship Id="rId2" Type="http://schemas.openxmlformats.org/officeDocument/2006/relationships/image" Target="../media/image8.png"/><Relationship Id="rId1" Type="http://schemas.openxmlformats.org/officeDocument/2006/relationships/tags" Target="../tags/tag19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image" Target="../media/image9.png"/><Relationship Id="rId3" Type="http://schemas.openxmlformats.org/officeDocument/2006/relationships/tags" Target="../tags/tag197.xml"/><Relationship Id="rId2" Type="http://schemas.openxmlformats.org/officeDocument/2006/relationships/image" Target="../media/image8.png"/><Relationship Id="rId1" Type="http://schemas.openxmlformats.org/officeDocument/2006/relationships/tags" Target="../tags/tag196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4" Type="http://schemas.openxmlformats.org/officeDocument/2006/relationships/image" Target="../media/image9.png"/><Relationship Id="rId3" Type="http://schemas.openxmlformats.org/officeDocument/2006/relationships/tags" Target="../tags/tag201.xml"/><Relationship Id="rId2" Type="http://schemas.openxmlformats.org/officeDocument/2006/relationships/image" Target="../media/image8.png"/><Relationship Id="rId1" Type="http://schemas.openxmlformats.org/officeDocument/2006/relationships/tags" Target="../tags/tag200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image" Target="../media/image9.png"/><Relationship Id="rId3" Type="http://schemas.openxmlformats.org/officeDocument/2006/relationships/tags" Target="../tags/tag205.xml"/><Relationship Id="rId2" Type="http://schemas.openxmlformats.org/officeDocument/2006/relationships/image" Target="../media/image8.png"/><Relationship Id="rId1" Type="http://schemas.openxmlformats.org/officeDocument/2006/relationships/tags" Target="../tags/tag204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image" Target="../media/image9.png"/><Relationship Id="rId3" Type="http://schemas.openxmlformats.org/officeDocument/2006/relationships/tags" Target="../tags/tag209.xml"/><Relationship Id="rId2" Type="http://schemas.openxmlformats.org/officeDocument/2006/relationships/image" Target="../media/image8.png"/><Relationship Id="rId1" Type="http://schemas.openxmlformats.org/officeDocument/2006/relationships/tags" Target="../tags/tag208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19.xml"/><Relationship Id="rId6" Type="http://schemas.openxmlformats.org/officeDocument/2006/relationships/image" Target="../media/image10.png"/><Relationship Id="rId5" Type="http://schemas.openxmlformats.org/officeDocument/2006/relationships/tags" Target="../tags/tag218.xml"/><Relationship Id="rId4" Type="http://schemas.openxmlformats.org/officeDocument/2006/relationships/image" Target="../media/image9.png"/><Relationship Id="rId3" Type="http://schemas.openxmlformats.org/officeDocument/2006/relationships/tags" Target="../tags/tag217.xml"/><Relationship Id="rId2" Type="http://schemas.openxmlformats.org/officeDocument/2006/relationships/image" Target="../media/image8.png"/><Relationship Id="rId1" Type="http://schemas.openxmlformats.org/officeDocument/2006/relationships/tags" Target="../tags/tag216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23.xml"/><Relationship Id="rId6" Type="http://schemas.openxmlformats.org/officeDocument/2006/relationships/image" Target="../media/image10.png"/><Relationship Id="rId5" Type="http://schemas.openxmlformats.org/officeDocument/2006/relationships/tags" Target="../tags/tag222.xml"/><Relationship Id="rId4" Type="http://schemas.openxmlformats.org/officeDocument/2006/relationships/image" Target="../media/image9.png"/><Relationship Id="rId3" Type="http://schemas.openxmlformats.org/officeDocument/2006/relationships/tags" Target="../tags/tag221.xml"/><Relationship Id="rId2" Type="http://schemas.openxmlformats.org/officeDocument/2006/relationships/image" Target="../media/image8.png"/><Relationship Id="rId1" Type="http://schemas.openxmlformats.org/officeDocument/2006/relationships/tags" Target="../tags/tag22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27.xml"/><Relationship Id="rId6" Type="http://schemas.openxmlformats.org/officeDocument/2006/relationships/image" Target="../media/image10.png"/><Relationship Id="rId5" Type="http://schemas.openxmlformats.org/officeDocument/2006/relationships/tags" Target="../tags/tag226.xml"/><Relationship Id="rId4" Type="http://schemas.openxmlformats.org/officeDocument/2006/relationships/image" Target="../media/image9.png"/><Relationship Id="rId3" Type="http://schemas.openxmlformats.org/officeDocument/2006/relationships/tags" Target="../tags/tag225.xml"/><Relationship Id="rId2" Type="http://schemas.openxmlformats.org/officeDocument/2006/relationships/image" Target="../media/image8.png"/><Relationship Id="rId1" Type="http://schemas.openxmlformats.org/officeDocument/2006/relationships/tags" Target="../tags/tag224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31.xml"/><Relationship Id="rId6" Type="http://schemas.openxmlformats.org/officeDocument/2006/relationships/image" Target="../media/image10.png"/><Relationship Id="rId5" Type="http://schemas.openxmlformats.org/officeDocument/2006/relationships/tags" Target="../tags/tag230.xml"/><Relationship Id="rId4" Type="http://schemas.openxmlformats.org/officeDocument/2006/relationships/image" Target="../media/image9.png"/><Relationship Id="rId3" Type="http://schemas.openxmlformats.org/officeDocument/2006/relationships/tags" Target="../tags/tag229.xml"/><Relationship Id="rId2" Type="http://schemas.openxmlformats.org/officeDocument/2006/relationships/image" Target="../media/image8.png"/><Relationship Id="rId1" Type="http://schemas.openxmlformats.org/officeDocument/2006/relationships/tags" Target="../tags/tag228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35.xml"/><Relationship Id="rId6" Type="http://schemas.openxmlformats.org/officeDocument/2006/relationships/image" Target="../media/image10.png"/><Relationship Id="rId5" Type="http://schemas.openxmlformats.org/officeDocument/2006/relationships/tags" Target="../tags/tag234.xml"/><Relationship Id="rId4" Type="http://schemas.openxmlformats.org/officeDocument/2006/relationships/image" Target="../media/image9.png"/><Relationship Id="rId3" Type="http://schemas.openxmlformats.org/officeDocument/2006/relationships/tags" Target="../tags/tag233.xml"/><Relationship Id="rId2" Type="http://schemas.openxmlformats.org/officeDocument/2006/relationships/image" Target="../media/image8.png"/><Relationship Id="rId1" Type="http://schemas.openxmlformats.org/officeDocument/2006/relationships/tags" Target="../tags/tag23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39.xml"/><Relationship Id="rId6" Type="http://schemas.openxmlformats.org/officeDocument/2006/relationships/image" Target="../media/image10.png"/><Relationship Id="rId5" Type="http://schemas.openxmlformats.org/officeDocument/2006/relationships/tags" Target="../tags/tag238.xml"/><Relationship Id="rId4" Type="http://schemas.openxmlformats.org/officeDocument/2006/relationships/image" Target="../media/image9.png"/><Relationship Id="rId3" Type="http://schemas.openxmlformats.org/officeDocument/2006/relationships/tags" Target="../tags/tag237.xml"/><Relationship Id="rId2" Type="http://schemas.openxmlformats.org/officeDocument/2006/relationships/image" Target="../media/image8.png"/><Relationship Id="rId1" Type="http://schemas.openxmlformats.org/officeDocument/2006/relationships/tags" Target="../tags/tag236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0.xml"/><Relationship Id="rId4" Type="http://schemas.openxmlformats.org/officeDocument/2006/relationships/image" Target="../media/image9.png"/><Relationship Id="rId3" Type="http://schemas.openxmlformats.org/officeDocument/2006/relationships/tags" Target="../tags/tag99.xml"/><Relationship Id="rId2" Type="http://schemas.openxmlformats.org/officeDocument/2006/relationships/image" Target="../media/image8.png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6.xml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9.xml"/><Relationship Id="rId4" Type="http://schemas.openxmlformats.org/officeDocument/2006/relationships/image" Target="../media/image9.png"/><Relationship Id="rId3" Type="http://schemas.openxmlformats.org/officeDocument/2006/relationships/tags" Target="../tags/tag108.xml"/><Relationship Id="rId2" Type="http://schemas.openxmlformats.org/officeDocument/2006/relationships/image" Target="../media/image8.png"/><Relationship Id="rId1" Type="http://schemas.openxmlformats.org/officeDocument/2006/relationships/tags" Target="../tags/tag10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12.xml"/><Relationship Id="rId4" Type="http://schemas.openxmlformats.org/officeDocument/2006/relationships/image" Target="../media/image9.png"/><Relationship Id="rId3" Type="http://schemas.openxmlformats.org/officeDocument/2006/relationships/tags" Target="../tags/tag111.xml"/><Relationship Id="rId2" Type="http://schemas.openxmlformats.org/officeDocument/2006/relationships/image" Target="../media/image8.png"/><Relationship Id="rId1" Type="http://schemas.openxmlformats.org/officeDocument/2006/relationships/tags" Target="../tags/tag110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9.png"/><Relationship Id="rId3" Type="http://schemas.openxmlformats.org/officeDocument/2006/relationships/tags" Target="../tags/tag114.xml"/><Relationship Id="rId2" Type="http://schemas.openxmlformats.org/officeDocument/2006/relationships/image" Target="../media/image8.png"/><Relationship Id="rId1" Type="http://schemas.openxmlformats.org/officeDocument/2006/relationships/tags" Target="../tags/tag113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image" Target="../media/image9.png"/><Relationship Id="rId3" Type="http://schemas.openxmlformats.org/officeDocument/2006/relationships/tags" Target="../tags/tag118.xml"/><Relationship Id="rId2" Type="http://schemas.openxmlformats.org/officeDocument/2006/relationships/image" Target="../media/image8.png"/><Relationship Id="rId1" Type="http://schemas.openxmlformats.org/officeDocument/2006/relationships/tags" Target="../tags/tag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914422" y="3568099"/>
            <a:ext cx="3619025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914422" y="1571824"/>
            <a:ext cx="3619024" cy="138499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第四单元复习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5" name="副标题 3"/>
          <p:cNvSpPr/>
          <p:nvPr>
            <p:custDataLst>
              <p:tags r:id="rId3"/>
            </p:custDataLst>
          </p:nvPr>
        </p:nvSpPr>
        <p:spPr>
          <a:xfrm>
            <a:off x="914422" y="3086893"/>
            <a:ext cx="3619500" cy="277654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1600" dirty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2013744" y="736715"/>
            <a:ext cx="1815306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5114925" y="855535"/>
            <a:ext cx="1815306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皇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惶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煌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9"/>
            </p:custDataLst>
          </p:nvPr>
        </p:nvSpPr>
        <p:spPr>
          <a:xfrm>
            <a:off x="4956175" y="1125414"/>
            <a:ext cx="158750" cy="1181581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0"/>
            </p:custDataLst>
          </p:nvPr>
        </p:nvSpPr>
        <p:spPr>
          <a:xfrm>
            <a:off x="5005387" y="2571750"/>
            <a:ext cx="158750" cy="1256672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2484279" y="1332707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恃才傲物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2396255" y="187610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侍卫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5524408" y="9860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皇宫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5536679" y="148264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惶恐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5536679" y="198708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辉煌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2400672" y="235958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长矛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2400672" y="28580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茅屋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5524407" y="248708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环境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5524406" y="297158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明镜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0"/>
            </p:custDataLst>
          </p:nvPr>
        </p:nvSpPr>
        <p:spPr>
          <a:xfrm>
            <a:off x="5524405" y="34846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安静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2013744" y="736715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偎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8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5114925" y="830833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湖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诓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珊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0"/>
            </p:custDataLst>
          </p:nvPr>
        </p:nvSpPr>
        <p:spPr>
          <a:xfrm>
            <a:off x="4956175" y="155019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1"/>
            </p:custDataLst>
          </p:nvPr>
        </p:nvSpPr>
        <p:spPr>
          <a:xfrm>
            <a:off x="4956175" y="254095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2"/>
            </p:custDataLst>
          </p:nvPr>
        </p:nvSpPr>
        <p:spPr>
          <a:xfrm>
            <a:off x="4956175" y="3459102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3"/>
            </p:custDataLst>
          </p:nvPr>
        </p:nvSpPr>
        <p:spPr>
          <a:xfrm>
            <a:off x="2436863" y="13487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结婚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2437797" y="183228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昏暗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5"/>
            </p:custDataLst>
          </p:nvPr>
        </p:nvSpPr>
        <p:spPr>
          <a:xfrm>
            <a:off x="5518580" y="144377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珊瑚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5540960" y="19407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湖水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2436862" y="23563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纱衣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8"/>
            </p:custDataLst>
          </p:nvPr>
        </p:nvSpPr>
        <p:spPr>
          <a:xfrm>
            <a:off x="2436862" y="286606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沙子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9"/>
            </p:custDataLst>
          </p:nvPr>
        </p:nvSpPr>
        <p:spPr>
          <a:xfrm>
            <a:off x="5540960" y="243773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竹筐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0"/>
            </p:custDataLst>
          </p:nvPr>
        </p:nvSpPr>
        <p:spPr>
          <a:xfrm>
            <a:off x="5540959" y="293813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诓人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1"/>
            </p:custDataLst>
          </p:nvPr>
        </p:nvSpPr>
        <p:spPr>
          <a:xfrm>
            <a:off x="2436861" y="335874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依偎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2"/>
            </p:custDataLst>
          </p:nvPr>
        </p:nvSpPr>
        <p:spPr>
          <a:xfrm>
            <a:off x="2436860" y="38685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喂食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3"/>
            </p:custDataLst>
          </p:nvPr>
        </p:nvSpPr>
        <p:spPr>
          <a:xfrm>
            <a:off x="5540959" y="34591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珊瑚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4"/>
            </p:custDataLst>
          </p:nvPr>
        </p:nvSpPr>
        <p:spPr>
          <a:xfrm>
            <a:off x="5541636" y="396650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删除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043645" y="1017274"/>
            <a:ext cx="251539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570038" y="206278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570038" y="302957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1000125" y="2157774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1000125" y="313136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5299869" y="1295663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1"/>
            </p:custDataLst>
          </p:nvPr>
        </p:nvSpPr>
        <p:spPr>
          <a:xfrm>
            <a:off x="5141913" y="207969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2"/>
            </p:custDataLst>
          </p:nvPr>
        </p:nvSpPr>
        <p:spPr>
          <a:xfrm>
            <a:off x="5141913" y="304648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3"/>
            </p:custDataLst>
          </p:nvPr>
        </p:nvSpPr>
        <p:spPr>
          <a:xfrm>
            <a:off x="4572000" y="2174685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4572000" y="3148278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笼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1763713" y="1909670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降落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1801362" y="2312921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xiáng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投降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5303435" y="1852369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liáng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测量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5303435" y="2328237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liàng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质量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1786408" y="2786062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zuō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作坊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0"/>
            </p:custDataLst>
          </p:nvPr>
        </p:nvSpPr>
        <p:spPr>
          <a:xfrm>
            <a:off x="1786408" y="3296968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zuò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作业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1"/>
            </p:custDataLst>
          </p:nvPr>
        </p:nvSpPr>
        <p:spPr>
          <a:xfrm>
            <a:off x="5302752" y="2791874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lóng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笼子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2"/>
            </p:custDataLst>
          </p:nvPr>
        </p:nvSpPr>
        <p:spPr>
          <a:xfrm>
            <a:off x="5302751" y="3296968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lǒng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笼罩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35780" y="390724"/>
            <a:ext cx="8301038" cy="483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休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停    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悲    抖擞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振作    责任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义务    独立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自立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自在          进步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前进    估量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估计    宏伟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雄伟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瑰宝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珍宝          销毁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毁灭    神秘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秘密    遮挡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遮盖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启示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启发          纳闷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疑惑    凝视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注视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不拘一格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别具一格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举世闻名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驰名中外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金碧辉煌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富丽堂皇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835819" y="216521"/>
            <a:ext cx="7970640" cy="483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抖擞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萎靡    独立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依赖    自由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束缚    进步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落后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热闹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清静    精华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糟粕    销毁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保存    宏伟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渺小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珍贵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普通    幻想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现实    稀奇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平常    吃惊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冷静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自豪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羞愧    后悔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无悔    拘束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大方    减轻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加重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不拘一格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千篇一律          来日方长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时日无多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举世闻名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鲜为人知          众星拱月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无人问津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92931" y="562219"/>
            <a:ext cx="8372475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（举世闻名）的皇家园林	     （不可估量）的损失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（幻想）的境界				（玲珑剔透）的亭台楼阁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（金碧辉煌）的殿堂		     （珍贵）的历史文物	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（鲜红）的太阳				（重重）地放下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一（块）菜地				（标准）的军礼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（神秘）地一笑				 一（片）油布棚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92943" y="280000"/>
            <a:ext cx="775811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中国的别称：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九州    华夏    中华    神州    诸夏    丝绸之国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有关创新的四字词语：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不拘一格   革故鼎新   标新立异   推陈出新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改天换地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含有动物名称的四字词语：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潜龙腾渊   鹤立鸡群   呆若木鸡   龙飞凤舞   龙马精神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出自典故的成语：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其道大光  河出伏流    矞矞皇皇   马革裹尸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约法三章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00062" y="358581"/>
            <a:ext cx="844391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四个字指同一类事物的词语：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亭台楼阁  琴棋书画  笔墨纸砚  梅兰竹菊  鸟兽虫鱼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赞美祖国的成语：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国泰民安  国富民强  物阜民丰  繁荣昌盛  幅员辽阔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描写建筑物的词语：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金碧辉煌  富丽堂皇  美轮美奂  巧夺天工  雕栏玉砌 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古色古香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带“举”字的词语：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举世闻名   举世瞩目   举重若轻   举足轻重   举一反三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60784" y="650743"/>
            <a:ext cx="8022432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双关句：暖风熏得游人醉，直把杭州作汴州。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排比句：少年智则国智，少年富则国富，少年强则国强，少年独立则国独立，少年自由则国自由，少年进步则国进步，少年胜于欧洲则国胜于欧洲，少年雄于地球则国雄于地球。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对偶句：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）天戴其苍，地履其黄。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）纵有千古，横有八荒。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25066" y="280000"/>
            <a:ext cx="7793830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背诵：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古诗三首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少年中国说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节选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、“日积月累”中关于国家政治民生的词语。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默写：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示儿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结合注释和相关资料，说说诗文的意思，体会表达的诗人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作者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的情怀。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会运用顿号。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5.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能在横格稿纸和竖格稿纸上正确书写古诗。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6.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学会编写习作提纲，分段叙述。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1507" y="1206406"/>
            <a:ext cx="7736680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本单元课文主要是围绕“浓浓家国情”这个专题进行编排的。主要由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古诗三首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少年中国说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圆明园的毁灭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三篇精读课文，以及一篇略读课文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无名岛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组成。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Freeform 11"/>
          <p:cNvSpPr/>
          <p:nvPr>
            <p:custDataLst>
              <p:tags r:id="rId1"/>
            </p:custDataLst>
          </p:nvPr>
        </p:nvSpPr>
        <p:spPr>
          <a:xfrm>
            <a:off x="8362260" y="3441960"/>
            <a:ext cx="167405" cy="167408"/>
          </a:xfrm>
          <a:custGeom>
            <a:avLst/>
            <a:gdLst>
              <a:gd name="connsiteX0" fmla="*/ 177485 w 223206"/>
              <a:gd name="connsiteY0" fmla="*/ 0 h 223210"/>
              <a:gd name="connsiteX1" fmla="*/ 223206 w 223206"/>
              <a:gd name="connsiteY1" fmla="*/ 2 h 223210"/>
              <a:gd name="connsiteX2" fmla="*/ 223203 w 223206"/>
              <a:gd name="connsiteY2" fmla="*/ 222887 h 223210"/>
              <a:gd name="connsiteX3" fmla="*/ 222885 w 223206"/>
              <a:gd name="connsiteY3" fmla="*/ 222886 h 223210"/>
              <a:gd name="connsiteX4" fmla="*/ 222885 w 223206"/>
              <a:gd name="connsiteY4" fmla="*/ 223210 h 223210"/>
              <a:gd name="connsiteX5" fmla="*/ 0 w 223206"/>
              <a:gd name="connsiteY5" fmla="*/ 223203 h 223210"/>
              <a:gd name="connsiteX6" fmla="*/ 1 w 223206"/>
              <a:gd name="connsiteY6" fmla="*/ 177486 h 223210"/>
              <a:gd name="connsiteX7" fmla="*/ 177482 w 223206"/>
              <a:gd name="connsiteY7" fmla="*/ 177482 h 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6" h="223210">
                <a:moveTo>
                  <a:pt x="177485" y="0"/>
                </a:moveTo>
                <a:lnTo>
                  <a:pt x="223206" y="2"/>
                </a:lnTo>
                <a:lnTo>
                  <a:pt x="223203" y="222887"/>
                </a:lnTo>
                <a:lnTo>
                  <a:pt x="222885" y="222886"/>
                </a:lnTo>
                <a:lnTo>
                  <a:pt x="222885" y="223210"/>
                </a:lnTo>
                <a:lnTo>
                  <a:pt x="0" y="223203"/>
                </a:lnTo>
                <a:lnTo>
                  <a:pt x="1" y="177486"/>
                </a:lnTo>
                <a:lnTo>
                  <a:pt x="177482" y="177482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173" name="Freeform 8"/>
          <p:cNvSpPr/>
          <p:nvPr>
            <p:custDataLst>
              <p:tags r:id="rId2"/>
            </p:custDataLst>
          </p:nvPr>
        </p:nvSpPr>
        <p:spPr>
          <a:xfrm>
            <a:off x="3395690" y="1534131"/>
            <a:ext cx="167402" cy="167165"/>
          </a:xfrm>
          <a:custGeom>
            <a:avLst/>
            <a:gdLst>
              <a:gd name="connsiteX0" fmla="*/ 1 w 223203"/>
              <a:gd name="connsiteY0" fmla="*/ 0 h 222886"/>
              <a:gd name="connsiteX1" fmla="*/ 45721 w 223203"/>
              <a:gd name="connsiteY1" fmla="*/ 2 h 222886"/>
              <a:gd name="connsiteX2" fmla="*/ 45722 w 223203"/>
              <a:gd name="connsiteY2" fmla="*/ 318 h 222886"/>
              <a:gd name="connsiteX3" fmla="*/ 223203 w 223203"/>
              <a:gd name="connsiteY3" fmla="*/ 318 h 222886"/>
              <a:gd name="connsiteX4" fmla="*/ 223203 w 223203"/>
              <a:gd name="connsiteY4" fmla="*/ 46040 h 222886"/>
              <a:gd name="connsiteX5" fmla="*/ 45718 w 223203"/>
              <a:gd name="connsiteY5" fmla="*/ 46037 h 222886"/>
              <a:gd name="connsiteX6" fmla="*/ 45722 w 223203"/>
              <a:gd name="connsiteY6" fmla="*/ 222886 h 222886"/>
              <a:gd name="connsiteX7" fmla="*/ 0 w 223203"/>
              <a:gd name="connsiteY7" fmla="*/ 222886 h 2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3" h="222886">
                <a:moveTo>
                  <a:pt x="1" y="0"/>
                </a:moveTo>
                <a:lnTo>
                  <a:pt x="45721" y="2"/>
                </a:lnTo>
                <a:lnTo>
                  <a:pt x="45722" y="318"/>
                </a:lnTo>
                <a:lnTo>
                  <a:pt x="223203" y="318"/>
                </a:lnTo>
                <a:lnTo>
                  <a:pt x="223203" y="46040"/>
                </a:lnTo>
                <a:lnTo>
                  <a:pt x="45718" y="46037"/>
                </a:lnTo>
                <a:lnTo>
                  <a:pt x="45722" y="222886"/>
                </a:lnTo>
                <a:lnTo>
                  <a:pt x="0" y="222886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3" name="标题 1"/>
          <p:cNvSpPr/>
          <p:nvPr>
            <p:custDataLst>
              <p:tags r:id="rId3"/>
            </p:custDataLst>
          </p:nvPr>
        </p:nvSpPr>
        <p:spPr>
          <a:xfrm>
            <a:off x="3468966" y="1780093"/>
            <a:ext cx="4985089" cy="1620698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000" dirty="0">
                <a:solidFill>
                  <a:schemeClr val="accent1">
                    <a:lumMod val="50000"/>
                  </a:schemeClr>
                </a:solidFill>
              </a:rPr>
              <a:t>第四单元课文知识点</a:t>
            </a:r>
            <a:endParaRPr lang="zh-CN" altLang="en-US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591169" y="1670899"/>
            <a:ext cx="7961662" cy="2192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己亥杂诗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描写了当时死气沉沉的社会局面，表达了诗人希望社会变革和期待人才辈出的强烈愿望。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464473" y="1906270"/>
            <a:ext cx="7961662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示儿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是诗人临终写给儿子的遗嘱，表达了诗人渴望收复失地、统一祖国的强烈的爱国情怀。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528816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题临安邸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是一首政治讽刺诗，是诗人林升看到中原国土被金人侵占，然而南宋朝廷却一味苟且偷安、寻欢作乐，为吐心头的愤慨而题写在墙壁上的诗，表达了诗人对国家命运的深切忧虑及对统治者的愤慨。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500241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少年中国说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（节选）极力歌颂中国少年的蓬勃朝气，热烈讴歌“少年中国”的英姿和灿烂前程，号召和激励我中国少年为创建少年中国而奋斗，表达了作者积极进取的精神以及对祖国繁荣富强的殷切期望。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471666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圆明园的毁灭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描述了圆明园昔日的辉煌和惨遭侵略者践踏而毁灭的经过，表达了作者对祖国灿烂文化的无限热爱，对侵略者野蛮行径的无比仇恨，警示人们勿忘国耻，增强振兴中华的责任感和使命感。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471666"/>
            <a:ext cx="8631555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小岛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通过写将军上小岛发现菜地，与战士们共享青菜的事情，表达了海防战士的爱岛、爱国之情，同时也表现了将军和战士们相互关爱的深情厚谊。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1451" y="837838"/>
            <a:ext cx="856535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古诗三首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分别记录了宋代陆游的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示儿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、林升的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题临安邸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以及清代的龚自珍的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己亥杂诗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中的一首，三首古诗体现了诗人满满的爱国情怀；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少年中国说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是清朝末年梁启超所作的散文，写于戊戌变法失败后的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1900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年，文中极力歌颂中国少年的朝气蓬勃，热烈讴歌希望出现“少年中国”，号召和激励我中国少年为创建少年中国而奋斗，寄托了作者对少年中国的热爱和期望，表达作者热切盼望祖国繁荣富强的强烈愿望和积极进取的精神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0020" y="963792"/>
            <a:ext cx="8565356" cy="3507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圆明园的毁灭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 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描述了圆明园昔日辉煌的景观和惨遭侵略者肆意践踏而毁灭的经过，表达了作者对祖国灿烂文化的无限热爱，对侵略者野蛮行径的无比仇恨，警示人们勿忘国耻，增强振兴中华的责任感和使命感。 </a:t>
            </a:r>
            <a:endParaRPr lang="en-US" altLang="zh-CN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无名岛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主要讲了将军上岛后发生的事情，表达了战士们对祖国领土的热爱，抒发了他们强烈的爱国主义情怀。通过查找资料，体会课文表达的思想感情。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010" y="672906"/>
            <a:ext cx="852249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）阅读时，学习借助相关资料理解课文。在阅读课文的基础上，通过查找相关资料，进一步感受作者要表达的思想感情。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古诗三首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的学习中，要去查找写作的背景，了解诗人，了解诗人所处的社会环境。如当时宋代的社会环境等；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无名岛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去查找我国海岛战士生活的相关资料。通过查找相关资料深入理解和感受文中的含义和包含的情感，学会积累，学习拓展运用。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4324" y="1295663"/>
            <a:ext cx="836890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）学习列提纲，体会习作的乐趣。本单元习作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二十年后的家乡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。这次习作中，大胆想象，激发热爱家乡、长大后建设家乡，造福家乡的美好愿望，通过列写作提纲，分段叙述，将文章写清楚。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2203" y="1213197"/>
            <a:ext cx="8422481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己亥（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hài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抖擞（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sǒu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熏人（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xūn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鳞爪（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lín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步履（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lǚ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     美哉（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zāi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玲珑剔透（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tī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武陵（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líng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奉命（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fèng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灰烬（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jìn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    快艇（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tǐng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    矛盾（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dùn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汤勺（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sháo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832371" y="598835"/>
            <a:ext cx="6422230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乃：第一笔是“横折 折折钩”。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亥：最后一笔是“点”。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哀：中间是“口”，不要多写一横。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履（外部是“尸”不是“户”）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泻（右上边是“冖”不是“宀”）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统（右边是“充”，不是“ 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奉（下面是两横，不是三横）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82203" y="533916"/>
            <a:ext cx="7893843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家祭    乃翁    熏陶    杭州    己亥    潜水    步履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试验    皇帝    边疆    双胞胎  毁灭    殿堂    建筑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宏伟    唐朝    闯荡    销毁    象征    仿照    奉命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饱览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漫游    境界    搬运    统统    罪证    博物馆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有恃无恐        不拘一格        一泻汪洋       不可估量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众星拱月        金碧辉煌        诗情画意       举世闻名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武陵春色        奇珍异宝        天南海北       亭台楼阁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1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7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c36f22e2748f46f3a8ca6b835231b73a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933cf5ac4a0c4657b2fa732c8e832c36&quot;,&quot;X&quot;:{&quot;Pos&quot;:2},&quot;Y&quot;:{&quot;Pos&quot;:2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7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82de95612db34cb885b0a6a0649fbf1e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3cf5ac4a0c4657b2fa732c8e832c36&quot;,&quot;X&quot;:{&quot;Pos&quot;:0},&quot;Y&quot;:{&quot;Pos&quot;:0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7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right2&quot;,&quot;slide_type&quot;:[&quot;sectionTitle&quot;],&quot;aspect_ratio&quot;:&quot;16:9&quot;}"/>
  <p:tag name="KSO_WM_CHIP_XID" val="5ebe041a0ac41c4a0a525598"/>
  <p:tag name="KSO_WM_CHIP_FILLPROP" val="[[{&quot;fill_id&quot;:&quot;c8df1a3465854d8b966b02b3af772576&quot;,&quot;fill_align&quot;:&quot;cm&quot;,&quot;text_align&quot;:&quot;lm&quot;,&quot;text_direction&quot;:&quot;horizontal&quot;,&quot;chip_types&quot;:[&quot;text&quot;,&quot;header&quot;]}]]"/>
  <p:tag name="KSO_WM_SLIDE_ID" val="custom2020528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540*400"/>
  <p:tag name="KSO_WM_SLIDE_POSITION" val="380*69"/>
  <p:tag name="KSO_WM_TAG_VERSION" val="1.0"/>
  <p:tag name="KSO_WM_SLIDE_LAYOUT" val="a"/>
  <p:tag name="KSO_WM_SLIDE_LAYOUT_CNT" val="1"/>
  <p:tag name="KSO_WM_CHIP_GROUPID" val="5ebf6661ddc3daf3fef3f760"/>
  <p:tag name="KSO_WM_SLIDE_LAYOUT_INFO" val="{&quot;id&quot;:&quot;2020-11-26T16:18:18&quot;,&quot;margin&quot;:{&quot;bottom&quot;:6.454479694366455,&quot;left&quot;:12.8480224609375,&quot;right&quot;:2.5553529262542725,&quot;top&quot;:6.592935562133789},&quot;type&quot;:0}"/>
  <p:tag name="KSO_WM_SLIDE_BK_DARK_LIGHT" val="2"/>
  <p:tag name="KSO_WM_SLIDE_BACKGROUND_TYPE" val="general"/>
  <p:tag name="KSO_WM_SLIDE_SUPPORT_FEATURE_TYPE" val="0"/>
  <p:tag name="KSO_WM_TEMPLATE_ASSEMBLE_XID" val="5fbf64c69532eafaafd417d9"/>
  <p:tag name="KSO_WM_TEMPLATE_ASSEMBLE_GROUPID" val="5fbf1fd79532eafaafd2988c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40.xml><?xml version="1.0" encoding="utf-8"?>
<p:tagLst xmlns:p="http://schemas.openxmlformats.org/presentationml/2006/main">
  <p:tag name="COMMONDATA" val="eyJoZGlkIjoiZWE3NjZlYjJkMjNiZjRmNDUwNDg2MDIyMjNiOTJhMjAifQ==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bf8288d6-ded1-42dd-be31-d03a0972eaf1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c2d2c417-34c0-4d42-ba3c-8909e3aec462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3179</Words>
  <Application>WPS 演示</Application>
  <PresentationFormat>全屏显示(16:9)</PresentationFormat>
  <Paragraphs>231</Paragraphs>
  <Slides>26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楷体</vt:lpstr>
      <vt:lpstr>Times New Roman</vt:lpstr>
      <vt:lpstr>等线</vt:lpstr>
      <vt:lpstr>Calibri</vt:lpstr>
      <vt:lpstr>Arial Unicode MS</vt:lpstr>
      <vt:lpstr>幼圆</vt:lpstr>
      <vt:lpstr>汉仪乐喵体W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168</cp:revision>
  <dcterms:created xsi:type="dcterms:W3CDTF">2020-02-14T00:12:00Z</dcterms:created>
  <dcterms:modified xsi:type="dcterms:W3CDTF">2022-05-23T05:57:30Z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49427D5F13414466A64F5B4578C64266</vt:lpwstr>
  </property>
</Properties>
</file>