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1" r:id="rId3"/>
    <p:sldMasterId id="2147483653" r:id="rId4"/>
  </p:sldMasterIdLst>
  <p:notesMasterIdLst>
    <p:notesMasterId r:id="rId9"/>
  </p:notesMasterIdLst>
  <p:sldIdLst>
    <p:sldId id="291" r:id="rId5"/>
    <p:sldId id="292" r:id="rId6"/>
    <p:sldId id="293" r:id="rId7"/>
    <p:sldId id="294" r:id="rId8"/>
    <p:sldId id="295" r:id="rId10"/>
    <p:sldId id="296" r:id="rId11"/>
    <p:sldId id="297" r:id="rId12"/>
    <p:sldId id="298" r:id="rId13"/>
    <p:sldId id="299" r:id="rId14"/>
    <p:sldId id="300" r:id="rId15"/>
    <p:sldId id="301" r:id="rId16"/>
    <p:sldId id="302" r:id="rId17"/>
    <p:sldId id="303" r:id="rId18"/>
    <p:sldId id="304" r:id="rId19"/>
    <p:sldId id="305" r:id="rId20"/>
    <p:sldId id="306" r:id="rId21"/>
    <p:sldId id="307" r:id="rId22"/>
    <p:sldId id="308" r:id="rId23"/>
    <p:sldId id="309" r:id="rId24"/>
    <p:sldId id="310" r:id="rId25"/>
    <p:sldId id="311" r:id="rId26"/>
    <p:sldId id="312" r:id="rId27"/>
    <p:sldId id="313" r:id="rId28"/>
  </p:sldIdLst>
  <p:sldSz cx="9144000" cy="5143500" type="screen16x9"/>
  <p:notesSz cx="6858000" cy="9144000"/>
  <p:custDataLst>
    <p:tags r:id="rId33"/>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50011"/>
    <a:srgbClr val="FF1500"/>
    <a:srgbClr val="E10000"/>
    <a:srgbClr val="EA0000"/>
    <a:srgbClr val="FF3400"/>
    <a:srgbClr val="FF7524"/>
    <a:srgbClr val="ED2202"/>
    <a:srgbClr val="3F3F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9"/>
    <p:restoredTop sz="94675"/>
  </p:normalViewPr>
  <p:slideViewPr>
    <p:cSldViewPr snapToGrid="0" snapToObjects="1">
      <p:cViewPr>
        <p:scale>
          <a:sx n="77" d="100"/>
          <a:sy n="77" d="100"/>
        </p:scale>
        <p:origin x="-954" y="0"/>
      </p:cViewPr>
      <p:guideLst>
        <p:guide orient="horz" pos="162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3" Type="http://schemas.openxmlformats.org/officeDocument/2006/relationships/tags" Target="tags/tag188.xml"/><Relationship Id="rId32" Type="http://schemas.openxmlformats.org/officeDocument/2006/relationships/commentAuthors" Target="commentAuthors.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75FC5D-D649-1F45-8350-0AE678BC6D55}" type="datetimeFigureOut">
              <a:rPr kumimoji="1" lang="zh-CN" altLang="en-US" smtClean="0"/>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kumimoji="1" lang="zh-CN" altLang="en-US"/>
              <a:t>编辑母版文本样式
第二级
第三级
第四级
第五级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6C3F6B-65B8-4E47-8F7F-3E4E3D942588}"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C102E1-5A73-464D-9A42-BCA46385DE91}"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灯片编号占位符 3"/>
          <p:cNvSpPr>
            <a:spLocks noGrp="1"/>
          </p:cNvSpPr>
          <p:nvPr>
            <p:ph type="sldNum" sz="quarter" idx="5"/>
          </p:nvPr>
        </p:nvSpPr>
        <p:spPr/>
        <p:txBody>
          <a:bodyPr/>
          <a:lstStyle/>
          <a:p>
            <a:fld id="{116C3F6B-65B8-4E47-8F7F-3E4E3D942588}" type="slidenum">
              <a:rPr kumimoji="1" lang="zh-CN" altLang="en-US" smtClean="0"/>
            </a:fld>
            <a:endParaRPr kumimoji="1"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70DCD1-95AB-4626-ABD9-D3784FCC6B66}"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C102E1-5A73-464D-9A42-BCA46385DE91}"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C102E1-5A73-464D-9A42-BCA46385DE91}"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5" Type="http://schemas.openxmlformats.org/officeDocument/2006/relationships/image" Target="../media/image5.png"/><Relationship Id="rId4" Type="http://schemas.openxmlformats.org/officeDocument/2006/relationships/tags" Target="../tags/tag17.xml"/><Relationship Id="rId3" Type="http://schemas.openxmlformats.org/officeDocument/2006/relationships/image" Target="../media/image4.png"/><Relationship Id="rId2" Type="http://schemas.openxmlformats.org/officeDocument/2006/relationships/tags" Target="../tags/tag16.xml"/><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5" Type="http://schemas.openxmlformats.org/officeDocument/2006/relationships/image" Target="../media/image5.png"/><Relationship Id="rId4" Type="http://schemas.openxmlformats.org/officeDocument/2006/relationships/tags" Target="../tags/tag19.xml"/><Relationship Id="rId3" Type="http://schemas.openxmlformats.org/officeDocument/2006/relationships/image" Target="../media/image4.png"/><Relationship Id="rId2" Type="http://schemas.openxmlformats.org/officeDocument/2006/relationships/tags" Target="../tags/tag18.xml"/><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5" Type="http://schemas.openxmlformats.org/officeDocument/2006/relationships/image" Target="../media/image5.png"/><Relationship Id="rId4" Type="http://schemas.openxmlformats.org/officeDocument/2006/relationships/tags" Target="../tags/tag21.xml"/><Relationship Id="rId3" Type="http://schemas.openxmlformats.org/officeDocument/2006/relationships/image" Target="../media/image4.png"/><Relationship Id="rId2" Type="http://schemas.openxmlformats.org/officeDocument/2006/relationships/tags" Target="../tags/tag20.xml"/><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6" Type="http://schemas.openxmlformats.org/officeDocument/2006/relationships/tags" Target="../tags/tag25.xml"/><Relationship Id="rId5" Type="http://schemas.openxmlformats.org/officeDocument/2006/relationships/tags" Target="../tags/tag24.xml"/><Relationship Id="rId4" Type="http://schemas.openxmlformats.org/officeDocument/2006/relationships/tags" Target="../tags/tag23.xml"/><Relationship Id="rId3" Type="http://schemas.openxmlformats.org/officeDocument/2006/relationships/image" Target="../media/image3.jpeg"/><Relationship Id="rId2" Type="http://schemas.openxmlformats.org/officeDocument/2006/relationships/tags" Target="../tags/tag22.xml"/><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image" Target="../media/image5.png"/><Relationship Id="rId4" Type="http://schemas.openxmlformats.org/officeDocument/2006/relationships/tags" Target="../tags/tag27.xml"/><Relationship Id="rId3" Type="http://schemas.openxmlformats.org/officeDocument/2006/relationships/image" Target="../media/image4.png"/><Relationship Id="rId2" Type="http://schemas.openxmlformats.org/officeDocument/2006/relationships/tags" Target="../tags/tag26.xml"/><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37.xml"/><Relationship Id="rId8" Type="http://schemas.openxmlformats.org/officeDocument/2006/relationships/tags" Target="../tags/tag36.xml"/><Relationship Id="rId7" Type="http://schemas.openxmlformats.org/officeDocument/2006/relationships/tags" Target="../tags/tag35.xml"/><Relationship Id="rId6" Type="http://schemas.openxmlformats.org/officeDocument/2006/relationships/image" Target="../media/image5.png"/><Relationship Id="rId5" Type="http://schemas.openxmlformats.org/officeDocument/2006/relationships/tags" Target="../tags/tag34.xml"/><Relationship Id="rId4" Type="http://schemas.openxmlformats.org/officeDocument/2006/relationships/image" Target="../media/image4.png"/><Relationship Id="rId3" Type="http://schemas.openxmlformats.org/officeDocument/2006/relationships/tags" Target="../tags/tag33.xml"/><Relationship Id="rId2" Type="http://schemas.openxmlformats.org/officeDocument/2006/relationships/tags" Target="../tags/tag32.xml"/><Relationship Id="rId11" Type="http://schemas.openxmlformats.org/officeDocument/2006/relationships/tags" Target="../tags/tag39.xml"/><Relationship Id="rId10" Type="http://schemas.openxmlformats.org/officeDocument/2006/relationships/tags" Target="../tags/tag38.xml"/><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45.xml"/><Relationship Id="rId8" Type="http://schemas.openxmlformats.org/officeDocument/2006/relationships/tags" Target="../tags/tag44.xml"/><Relationship Id="rId7" Type="http://schemas.openxmlformats.org/officeDocument/2006/relationships/tags" Target="../tags/tag43.xml"/><Relationship Id="rId6" Type="http://schemas.openxmlformats.org/officeDocument/2006/relationships/image" Target="../media/image5.png"/><Relationship Id="rId5" Type="http://schemas.openxmlformats.org/officeDocument/2006/relationships/tags" Target="../tags/tag42.xml"/><Relationship Id="rId4" Type="http://schemas.openxmlformats.org/officeDocument/2006/relationships/image" Target="../media/image4.png"/><Relationship Id="rId3" Type="http://schemas.openxmlformats.org/officeDocument/2006/relationships/tags" Target="../tags/tag41.xml"/><Relationship Id="rId2" Type="http://schemas.openxmlformats.org/officeDocument/2006/relationships/tags" Target="../tags/tag40.xml"/><Relationship Id="rId12" Type="http://schemas.openxmlformats.org/officeDocument/2006/relationships/tags" Target="../tags/tag48.xml"/><Relationship Id="rId11" Type="http://schemas.openxmlformats.org/officeDocument/2006/relationships/tags" Target="../tags/tag47.xml"/><Relationship Id="rId10" Type="http://schemas.openxmlformats.org/officeDocument/2006/relationships/tags" Target="../tags/tag46.xml"/><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54.xml"/><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image" Target="../media/image5.png"/><Relationship Id="rId5" Type="http://schemas.openxmlformats.org/officeDocument/2006/relationships/tags" Target="../tags/tag51.xml"/><Relationship Id="rId4" Type="http://schemas.openxmlformats.org/officeDocument/2006/relationships/image" Target="../media/image4.png"/><Relationship Id="rId3" Type="http://schemas.openxmlformats.org/officeDocument/2006/relationships/tags" Target="../tags/tag50.xml"/><Relationship Id="rId2" Type="http://schemas.openxmlformats.org/officeDocument/2006/relationships/tags" Target="../tags/tag49.xml"/><Relationship Id="rId12" Type="http://schemas.openxmlformats.org/officeDocument/2006/relationships/tags" Target="../tags/tag57.xml"/><Relationship Id="rId11" Type="http://schemas.openxmlformats.org/officeDocument/2006/relationships/tags" Target="../tags/tag56.xml"/><Relationship Id="rId10" Type="http://schemas.openxmlformats.org/officeDocument/2006/relationships/tags" Target="../tags/tag55.xml"/><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image" Target="../media/image5.png"/><Relationship Id="rId5" Type="http://schemas.openxmlformats.org/officeDocument/2006/relationships/tags" Target="../tags/tag60.xml"/><Relationship Id="rId4" Type="http://schemas.openxmlformats.org/officeDocument/2006/relationships/image" Target="../media/image4.png"/><Relationship Id="rId3" Type="http://schemas.openxmlformats.org/officeDocument/2006/relationships/tags" Target="../tags/tag59.xml"/><Relationship Id="rId2" Type="http://schemas.openxmlformats.org/officeDocument/2006/relationships/tags" Target="../tags/tag58.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72.xml"/><Relationship Id="rId8" Type="http://schemas.openxmlformats.org/officeDocument/2006/relationships/tags" Target="../tags/tag71.xml"/><Relationship Id="rId7" Type="http://schemas.openxmlformats.org/officeDocument/2006/relationships/tags" Target="../tags/tag70.xml"/><Relationship Id="rId6" Type="http://schemas.openxmlformats.org/officeDocument/2006/relationships/image" Target="../media/image5.png"/><Relationship Id="rId5" Type="http://schemas.openxmlformats.org/officeDocument/2006/relationships/tags" Target="../tags/tag69.xml"/><Relationship Id="rId4" Type="http://schemas.openxmlformats.org/officeDocument/2006/relationships/image" Target="../media/image4.png"/><Relationship Id="rId3" Type="http://schemas.openxmlformats.org/officeDocument/2006/relationships/tags" Target="../tags/tag68.xml"/><Relationship Id="rId2" Type="http://schemas.openxmlformats.org/officeDocument/2006/relationships/tags" Target="../tags/tag67.xml"/><Relationship Id="rId14" Type="http://schemas.openxmlformats.org/officeDocument/2006/relationships/tags" Target="../tags/tag77.xml"/><Relationship Id="rId13" Type="http://schemas.openxmlformats.org/officeDocument/2006/relationships/tags" Target="../tags/tag76.xml"/><Relationship Id="rId12" Type="http://schemas.openxmlformats.org/officeDocument/2006/relationships/tags" Target="../tags/tag75.xml"/><Relationship Id="rId11" Type="http://schemas.openxmlformats.org/officeDocument/2006/relationships/tags" Target="../tags/tag74.xml"/><Relationship Id="rId10" Type="http://schemas.openxmlformats.org/officeDocument/2006/relationships/tags" Target="../tags/tag73.xml"/><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83.xml"/><Relationship Id="rId8" Type="http://schemas.openxmlformats.org/officeDocument/2006/relationships/tags" Target="../tags/tag82.xml"/><Relationship Id="rId7" Type="http://schemas.openxmlformats.org/officeDocument/2006/relationships/tags" Target="../tags/tag81.xml"/><Relationship Id="rId6" Type="http://schemas.openxmlformats.org/officeDocument/2006/relationships/image" Target="../media/image8.png"/><Relationship Id="rId5" Type="http://schemas.openxmlformats.org/officeDocument/2006/relationships/tags" Target="../tags/tag80.xml"/><Relationship Id="rId4" Type="http://schemas.openxmlformats.org/officeDocument/2006/relationships/image" Target="../media/image4.png"/><Relationship Id="rId3" Type="http://schemas.openxmlformats.org/officeDocument/2006/relationships/tags" Target="../tags/tag79.xml"/><Relationship Id="rId2" Type="http://schemas.openxmlformats.org/officeDocument/2006/relationships/tags" Target="../tags/tag78.xml"/><Relationship Id="rId11" Type="http://schemas.openxmlformats.org/officeDocument/2006/relationships/tags" Target="../tags/tag85.xml"/><Relationship Id="rId10" Type="http://schemas.openxmlformats.org/officeDocument/2006/relationships/tags" Target="../tags/tag84.xml"/><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3.jpeg"/><Relationship Id="rId2" Type="http://schemas.openxmlformats.org/officeDocument/2006/relationships/tags" Target="../tags/tag1.xml"/><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5" Type="http://schemas.openxmlformats.org/officeDocument/2006/relationships/image" Target="../media/image5.png"/><Relationship Id="rId4" Type="http://schemas.openxmlformats.org/officeDocument/2006/relationships/tags" Target="../tags/tag5.xml"/><Relationship Id="rId3" Type="http://schemas.openxmlformats.org/officeDocument/2006/relationships/image" Target="../media/image4.png"/><Relationship Id="rId2" Type="http://schemas.openxmlformats.org/officeDocument/2006/relationships/tags" Target="../tags/tag4.xml"/><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9.xml"/><Relationship Id="rId7" Type="http://schemas.openxmlformats.org/officeDocument/2006/relationships/image" Target="../media/image5.png"/><Relationship Id="rId6" Type="http://schemas.openxmlformats.org/officeDocument/2006/relationships/tags" Target="../tags/tag8.xml"/><Relationship Id="rId5" Type="http://schemas.openxmlformats.org/officeDocument/2006/relationships/image" Target="../media/image4.png"/><Relationship Id="rId4" Type="http://schemas.openxmlformats.org/officeDocument/2006/relationships/tags" Target="../tags/tag7.xml"/><Relationship Id="rId3" Type="http://schemas.openxmlformats.org/officeDocument/2006/relationships/image" Target="../media/image6.png"/><Relationship Id="rId2" Type="http://schemas.openxmlformats.org/officeDocument/2006/relationships/tags" Target="../tags/tag6.xml"/><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5" Type="http://schemas.openxmlformats.org/officeDocument/2006/relationships/image" Target="../media/image5.png"/><Relationship Id="rId4" Type="http://schemas.openxmlformats.org/officeDocument/2006/relationships/tags" Target="../tags/tag11.xml"/><Relationship Id="rId3" Type="http://schemas.openxmlformats.org/officeDocument/2006/relationships/image" Target="../media/image4.png"/><Relationship Id="rId2" Type="http://schemas.openxmlformats.org/officeDocument/2006/relationships/tags" Target="../tags/tag10.xml"/><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5" Type="http://schemas.openxmlformats.org/officeDocument/2006/relationships/image" Target="../media/image5.png"/><Relationship Id="rId4" Type="http://schemas.openxmlformats.org/officeDocument/2006/relationships/tags" Target="../tags/tag13.xml"/><Relationship Id="rId3" Type="http://schemas.openxmlformats.org/officeDocument/2006/relationships/image" Target="../media/image4.png"/><Relationship Id="rId2" Type="http://schemas.openxmlformats.org/officeDocument/2006/relationships/tags" Target="../tags/tag12.xml"/><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tags" Target="../tags/tag15.xml"/><Relationship Id="rId3" Type="http://schemas.openxmlformats.org/officeDocument/2006/relationships/image" Target="../media/image7.png"/><Relationship Id="rId2" Type="http://schemas.openxmlformats.org/officeDocument/2006/relationships/tags" Target="../tags/tag14.xml"/><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lvl1pPr>
              <a:defRPr>
                <a:latin typeface="Arial" panose="020B0604020202020204" pitchFamily="34" charset="0"/>
                <a:ea typeface="幼圆" charset="0"/>
                <a:cs typeface="幼圆" charset="0"/>
              </a:defRPr>
            </a:lvl1pPr>
          </a:lstStyle>
          <a:p>
            <a:endParaRPr lang="zh-CN" altLang="en-US"/>
          </a:p>
        </p:txBody>
      </p:sp>
      <p:sp>
        <p:nvSpPr>
          <p:cNvPr id="4" name="灯片编号占位符 3"/>
          <p:cNvSpPr>
            <a:spLocks noGrp="1"/>
          </p:cNvSpPr>
          <p:nvPr>
            <p:ph type="sldNum" sz="quarter" idx="12"/>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168" name="图片 167"/>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4"/>
            </p:custDataLst>
          </p:nvPr>
        </p:nvPicPr>
        <p:blipFill>
          <a:blip r:embed="rId5"/>
          <a:stretch>
            <a:fillRect/>
          </a:stretch>
        </p:blipFill>
        <p:spPr>
          <a:xfrm>
            <a:off x="8603933" y="4603433"/>
            <a:ext cx="540068" cy="540068"/>
          </a:xfrm>
          <a:prstGeom prst="rect">
            <a:avLst/>
          </a:prstGeom>
        </p:spPr>
      </p:pic>
      <p:sp>
        <p:nvSpPr>
          <p:cNvPr id="2" name="标题 1"/>
          <p:cNvSpPr>
            <a:spLocks noGrp="1"/>
          </p:cNvSpPr>
          <p:nvPr>
            <p:ph type="title"/>
          </p:nvPr>
        </p:nvSpPr>
        <p:spPr>
          <a:xfrm>
            <a:off x="502448" y="332426"/>
            <a:ext cx="8139178" cy="331473"/>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幼圆" charset="0"/>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nvPr>
        </p:nvSpPr>
        <p:spPr>
          <a:xfrm>
            <a:off x="502448" y="714381"/>
            <a:ext cx="3962432" cy="4041680"/>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幼圆" charset="0"/>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nvPr>
        </p:nvSpPr>
        <p:spPr>
          <a:xfrm>
            <a:off x="4679194" y="714381"/>
            <a:ext cx="3962432" cy="4041680"/>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nvPr>
        </p:nvSpPr>
        <p:spPr/>
        <p:txBody>
          <a:bodyPr/>
          <a:lstStyle>
            <a:lvl1pPr>
              <a:defRPr>
                <a:latin typeface="Arial" panose="020B0604020202020204" pitchFamily="34" charset="0"/>
                <a:ea typeface="幼圆" charset="0"/>
                <a:cs typeface="幼圆" charset="0"/>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lvl1pPr>
              <a:defRPr>
                <a:latin typeface="Arial" panose="020B0604020202020204" pitchFamily="34" charset="0"/>
                <a:ea typeface="幼圆" charset="0"/>
                <a:cs typeface="幼圆" charset="0"/>
              </a:defRPr>
            </a:lvl1pPr>
          </a:lstStyle>
          <a:p>
            <a:endParaRPr lang="zh-CN" altLang="en-US" dirty="0"/>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幼圆" charset="0"/>
                <a:cs typeface="幼圆" charset="0"/>
              </a:defRPr>
            </a:lvl1pPr>
          </a:lstStyle>
          <a:p>
            <a:fld id="{FABC47A4-756D-490B-A52F-7D9E2C9FC05F}"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168" name="图片 167"/>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4"/>
            </p:custDataLst>
          </p:nvPr>
        </p:nvPicPr>
        <p:blipFill>
          <a:blip r:embed="rId5"/>
          <a:stretch>
            <a:fillRect/>
          </a:stretch>
        </p:blipFill>
        <p:spPr>
          <a:xfrm>
            <a:off x="8603933" y="4603433"/>
            <a:ext cx="540068" cy="540068"/>
          </a:xfrm>
          <a:prstGeom prst="rect">
            <a:avLst/>
          </a:prstGeom>
        </p:spPr>
      </p:pic>
      <p:sp>
        <p:nvSpPr>
          <p:cNvPr id="2" name="竖排标题 1"/>
          <p:cNvSpPr>
            <a:spLocks noGrp="1"/>
          </p:cNvSpPr>
          <p:nvPr>
            <p:ph type="title" orient="vert"/>
          </p:nvPr>
        </p:nvSpPr>
        <p:spPr>
          <a:xfrm>
            <a:off x="7928351" y="714381"/>
            <a:ext cx="713238" cy="4041680"/>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1800" b="1" i="0" u="none" strike="noStrike" kern="1200" cap="none" spc="200" normalizeH="0" baseline="0" noProof="1" dirty="0">
                <a:solidFill>
                  <a:schemeClr val="tx1"/>
                </a:solidFill>
                <a:uFillTx/>
                <a:latin typeface="Arial" panose="020B0604020202020204" pitchFamily="34" charset="0"/>
                <a:ea typeface="幼圆" charset="0"/>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nvPr>
        </p:nvSpPr>
        <p:spPr>
          <a:xfrm>
            <a:off x="502444" y="714375"/>
            <a:ext cx="7371076" cy="4041680"/>
          </a:xfrm>
        </p:spPr>
        <p:txBody>
          <a:bodyPr vert="eaVert"/>
          <a:lstStyle>
            <a:lvl1pPr indent="0" eaLnBrk="1" fontAlgn="auto" latinLnBrk="0" hangingPunct="1">
              <a:defRPr>
                <a:solidFill>
                  <a:schemeClr val="tx1"/>
                </a:solidFill>
                <a:latin typeface="Arial" panose="020B0604020202020204" pitchFamily="34" charset="0"/>
                <a:ea typeface="幼圆" charset="0"/>
              </a:defRPr>
            </a:lvl1pPr>
            <a:lvl2pPr indent="0" eaLnBrk="1" fontAlgn="auto" latinLnBrk="0" hangingPunct="1">
              <a:defRPr>
                <a:solidFill>
                  <a:schemeClr val="tx1"/>
                </a:solidFill>
                <a:latin typeface="Arial" panose="020B0604020202020204" pitchFamily="34" charset="0"/>
                <a:ea typeface="幼圆" charset="0"/>
              </a:defRPr>
            </a:lvl2pPr>
            <a:lvl3pPr indent="0" eaLnBrk="1" fontAlgn="auto" latinLnBrk="0" hangingPunct="1">
              <a:defRPr>
                <a:solidFill>
                  <a:schemeClr val="tx1"/>
                </a:solidFill>
                <a:latin typeface="Arial" panose="020B0604020202020204" pitchFamily="34" charset="0"/>
                <a:ea typeface="幼圆" charset="0"/>
              </a:defRPr>
            </a:lvl3pPr>
            <a:lvl4pPr indent="0" eaLnBrk="1" fontAlgn="auto" latinLnBrk="0" hangingPunct="1">
              <a:defRPr>
                <a:solidFill>
                  <a:schemeClr val="tx1"/>
                </a:solidFill>
                <a:latin typeface="Arial" panose="020B0604020202020204" pitchFamily="34" charset="0"/>
                <a:ea typeface="幼圆" charset="0"/>
              </a:defRPr>
            </a:lvl4pPr>
            <a:lvl5pPr indent="0" eaLnBrk="1" fontAlgn="auto" latinLnBrk="0" hangingPunct="1">
              <a:defRPr>
                <a:solidFill>
                  <a:schemeClr val="tx1"/>
                </a:solidFill>
                <a:latin typeface="Arial" panose="020B0604020202020204" pitchFamily="34" charset="0"/>
                <a:ea typeface="幼圆"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幼圆" charset="0"/>
                <a:cs typeface="幼圆" charset="0"/>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168" name="图片 167"/>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4"/>
            </p:custDataLst>
          </p:nvPr>
        </p:nvPicPr>
        <p:blipFill>
          <a:blip r:embed="rId5"/>
          <a:stretch>
            <a:fillRect/>
          </a:stretch>
        </p:blipFill>
        <p:spPr>
          <a:xfrm>
            <a:off x="8603933" y="4603433"/>
            <a:ext cx="540068" cy="540068"/>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幼圆" charset="0"/>
                <a:cs typeface="幼圆" charset="0"/>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502448" y="714381"/>
            <a:ext cx="8139178" cy="4041680"/>
          </a:xfrm>
        </p:spPr>
        <p:txBody>
          <a:bodyPr/>
          <a:lstStyle>
            <a:lvl1pPr>
              <a:defRPr>
                <a:solidFill>
                  <a:schemeClr val="tx1"/>
                </a:solidFill>
                <a:latin typeface="Arial" panose="020B0604020202020204" pitchFamily="34" charset="0"/>
                <a:ea typeface="幼圆" charset="0"/>
              </a:defRPr>
            </a:lvl1pPr>
            <a:lvl2pPr>
              <a:defRPr>
                <a:solidFill>
                  <a:schemeClr val="tx1"/>
                </a:solidFill>
                <a:latin typeface="Arial" panose="020B0604020202020204" pitchFamily="34" charset="0"/>
                <a:ea typeface="幼圆" charset="0"/>
              </a:defRPr>
            </a:lvl2pPr>
            <a:lvl3pPr>
              <a:defRPr>
                <a:solidFill>
                  <a:schemeClr val="tx1"/>
                </a:solidFill>
                <a:latin typeface="Arial" panose="020B0604020202020204" pitchFamily="34" charset="0"/>
                <a:ea typeface="幼圆" charset="0"/>
              </a:defRPr>
            </a:lvl3pPr>
            <a:lvl4pPr>
              <a:defRPr>
                <a:solidFill>
                  <a:schemeClr val="tx1"/>
                </a:solidFill>
                <a:latin typeface="Arial" panose="020B0604020202020204" pitchFamily="34" charset="0"/>
                <a:ea typeface="幼圆" charset="0"/>
              </a:defRPr>
            </a:lvl4pPr>
            <a:lvl5pPr>
              <a:defRPr>
                <a:solidFill>
                  <a:schemeClr val="tx1"/>
                </a:solidFill>
                <a:latin typeface="Arial" panose="020B0604020202020204" pitchFamily="34" charset="0"/>
                <a:ea typeface="幼圆"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126" name="图片 125"/>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5134"/>
            <a:ext cx="9144000" cy="5133233"/>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幼圆" charset="0"/>
                <a:cs typeface="幼圆" charset="0"/>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a:p>
        </p:txBody>
      </p:sp>
      <p:sp>
        <p:nvSpPr>
          <p:cNvPr id="2" name="文本占位符 4"/>
          <p:cNvSpPr/>
          <p:nvPr>
            <p:ph type="body" idx="1" hasCustomPrompt="1"/>
            <p:custDataLst>
              <p:tags r:id="rId4"/>
            </p:custDataLst>
          </p:nvPr>
        </p:nvSpPr>
        <p:spPr>
          <a:xfrm>
            <a:off x="657230" y="1335827"/>
            <a:ext cx="3433791" cy="482135"/>
          </a:xfrm>
        </p:spPr>
        <p:txBody>
          <a:bodyPr vert="horz" wrap="square" lIns="0" tIns="0" rIns="0" bIns="0" rtlCol="0" anchor="ctr" anchorCtr="0">
            <a:normAutofit/>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50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幼圆" charset="0"/>
                <a:cs typeface="+mn-cs"/>
              </a:defRPr>
            </a:lvl1pPr>
            <a:lvl2pPr marL="3429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15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2pPr>
            <a:lvl3pPr marL="685800" indent="0" algn="ctr" defTabSz="914400" rtl="0" eaLnBrk="1" fontAlgn="auto" latinLnBrk="0" hangingPunct="1">
              <a:lnSpc>
                <a:spcPct val="130000"/>
              </a:lnSpc>
              <a:spcBef>
                <a:spcPts val="0"/>
              </a:spcBef>
              <a:spcAft>
                <a:spcPts val="1000"/>
              </a:spcAft>
              <a:buFont typeface="Arial" panose="020B0604020202020204" pitchFamily="34" charset="0"/>
              <a:buNone/>
              <a:defRPr sz="135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3pPr>
            <a:lvl4pPr marL="1028700" indent="0" algn="ctr" defTabSz="914400" rtl="0" eaLnBrk="1" fontAlgn="auto" latinLnBrk="0" hangingPunct="1">
              <a:lnSpc>
                <a:spcPct val="130000"/>
              </a:lnSpc>
              <a:spcBef>
                <a:spcPts val="0"/>
              </a:spcBef>
              <a:spcAft>
                <a:spcPts val="1000"/>
              </a:spcAft>
              <a:buFont typeface="Arial" panose="020B0604020202020204" pitchFamily="34" charset="0"/>
              <a:buNone/>
              <a:defRPr sz="12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4pPr>
            <a:lvl5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2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5pPr>
            <a:lvl6pPr marL="17145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6" name="标题 9"/>
          <p:cNvSpPr/>
          <p:nvPr>
            <p:ph type="title" hasCustomPrompt="1"/>
            <p:custDataLst>
              <p:tags r:id="rId5"/>
            </p:custDataLst>
          </p:nvPr>
        </p:nvSpPr>
        <p:spPr>
          <a:xfrm>
            <a:off x="571505" y="1940358"/>
            <a:ext cx="3619529" cy="807720"/>
          </a:xfrm>
        </p:spPr>
        <p:txBody>
          <a:bodyPr vert="horz" wrap="square" lIns="0" tIns="0" rIns="0" bIns="0" rtlCol="0" anchor="t" anchorCtr="0">
            <a:normAutofit/>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4950" b="1" i="0" u="none" strike="noStrike" kern="1200" cap="none" spc="700" normalizeH="0" baseline="0" noProof="0" dirty="0">
                <a:ln>
                  <a:noFill/>
                </a:ln>
                <a:solidFill>
                  <a:schemeClr val="dk1">
                    <a:lumMod val="85000"/>
                    <a:lumOff val="15000"/>
                  </a:schemeClr>
                </a:solidFill>
                <a:effectLst/>
                <a:uLnTx/>
                <a:uFillTx/>
                <a:latin typeface="Arial" panose="020B0604020202020204" pitchFamily="34" charset="0"/>
                <a:ea typeface="汉仪乐喵体W" panose="00020600040101010101" charset="-122"/>
                <a:cs typeface="+mj-cs"/>
                <a:sym typeface="+mn-ea"/>
              </a:defRPr>
            </a:lvl1pPr>
          </a:lstStyle>
          <a:p>
            <a:pPr lvl="0"/>
            <a:r>
              <a:rPr>
                <a:sym typeface="+mn-ea"/>
              </a:rPr>
              <a:t>编辑标题</a:t>
            </a:r>
            <a:endParaRPr>
              <a:sym typeface="+mn-ea"/>
            </a:endParaRPr>
          </a:p>
        </p:txBody>
      </p:sp>
      <p:sp>
        <p:nvSpPr>
          <p:cNvPr id="7" name="矩形 6"/>
          <p:cNvSpPr/>
          <p:nvPr>
            <p:custDataLst>
              <p:tags r:id="rId6"/>
            </p:custDataLst>
          </p:nvPr>
        </p:nvSpPr>
        <p:spPr>
          <a:xfrm>
            <a:off x="571505" y="1335827"/>
            <a:ext cx="3619529" cy="482135"/>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p>
            <a:pPr algn="ctr"/>
            <a:endParaRPr lang="zh-CN" altLang="en-US" sz="1350">
              <a:solidFill>
                <a:schemeClr val="lt1"/>
              </a:solidFill>
              <a:latin typeface="Arial" panose="020B0604020202020204" pitchFamily="34" charset="0"/>
              <a:ea typeface="幼圆" charset="0"/>
              <a:cs typeface="幼圆"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168" name="图片 167"/>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4"/>
            </p:custDataLst>
          </p:nvPr>
        </p:nvPicPr>
        <p:blipFill>
          <a:blip r:embed="rId5"/>
          <a:stretch>
            <a:fillRect/>
          </a:stretch>
        </p:blipFill>
        <p:spPr>
          <a:xfrm>
            <a:off x="8603933" y="4603433"/>
            <a:ext cx="540068" cy="540068"/>
          </a:xfrm>
          <a:prstGeom prst="rect">
            <a:avLst/>
          </a:prstGeom>
        </p:spPr>
      </p:pic>
      <p:sp>
        <p:nvSpPr>
          <p:cNvPr id="2" name="标题 1"/>
          <p:cNvSpPr>
            <a:spLocks noGrp="1"/>
          </p:cNvSpPr>
          <p:nvPr>
            <p:ph type="title"/>
            <p:custDataLst>
              <p:tags r:id="rId6"/>
            </p:custDataLst>
          </p:nvPr>
        </p:nvSpPr>
        <p:spPr/>
        <p:txBody>
          <a:bodyPr/>
          <a:lstStyle>
            <a:lvl1pPr>
              <a:defRPr baseline="0">
                <a:solidFill>
                  <a:schemeClr val="tx1"/>
                </a:solidFill>
                <a:latin typeface="Arial" panose="020B0604020202020204" pitchFamily="34" charset="0"/>
                <a:ea typeface="幼圆" charset="0"/>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7"/>
            </p:custDataLst>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latin typeface="Arial" panose="020B0604020202020204" pitchFamily="34" charset="0"/>
                <a:ea typeface="幼圆" charset="0"/>
                <a:cs typeface="幼圆" charset="0"/>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6" name="矩形 5"/>
          <p:cNvSpPr/>
          <p:nvPr>
            <p:custDataLst>
              <p:tags r:id="rId2"/>
            </p:custDataLst>
          </p:nvPr>
        </p:nvSpPr>
        <p:spPr>
          <a:xfrm>
            <a:off x="220950" y="226800"/>
            <a:ext cx="8702097" cy="4689891"/>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pic>
        <p:nvPicPr>
          <p:cNvPr id="168" name="图片 167"/>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5"/>
            </p:custDataLst>
          </p:nvPr>
        </p:nvPicPr>
        <p:blipFill>
          <a:blip r:embed="rId6"/>
          <a:stretch>
            <a:fillRect/>
          </a:stretch>
        </p:blipFill>
        <p:spPr>
          <a:xfrm>
            <a:off x="8603933" y="4603433"/>
            <a:ext cx="540068" cy="540068"/>
          </a:xfrm>
          <a:prstGeom prst="rect">
            <a:avLst/>
          </a:prstGeom>
        </p:spPr>
      </p:pic>
      <p:sp>
        <p:nvSpPr>
          <p:cNvPr id="2" name="标题 1"/>
          <p:cNvSpPr>
            <a:spLocks noGrp="1"/>
          </p:cNvSpPr>
          <p:nvPr>
            <p:ph type="title" hasCustomPrompt="1"/>
            <p:custDataLst>
              <p:tags r:id="rId7"/>
            </p:custDataLst>
          </p:nvPr>
        </p:nvSpPr>
        <p:spPr>
          <a:xfrm>
            <a:off x="961200" y="936900"/>
            <a:ext cx="7219800" cy="542700"/>
          </a:xfrm>
        </p:spPr>
        <p:txBody>
          <a:bodyPr anchor="ctr"/>
          <a:lstStyle>
            <a:lvl1pPr>
              <a:defRPr sz="2400" baseline="0">
                <a:solidFill>
                  <a:schemeClr val="tx1"/>
                </a:solidFill>
                <a:latin typeface="Arial" panose="020B0604020202020204" pitchFamily="34" charset="0"/>
                <a:ea typeface="幼圆" charset="0"/>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8"/>
            </p:custDataLst>
          </p:nvPr>
        </p:nvSpPr>
        <p:spPr>
          <a:xfrm>
            <a:off x="960835" y="1622700"/>
            <a:ext cx="7219950" cy="2583900"/>
          </a:xfrm>
        </p:spPr>
        <p:txBody>
          <a:bodyPr/>
          <a:lstStyle>
            <a:lvl1pPr>
              <a:defRPr baseline="0">
                <a:solidFill>
                  <a:schemeClr val="tx1"/>
                </a:solidFill>
                <a:latin typeface="Arial" panose="020B0604020202020204" pitchFamily="34" charset="0"/>
                <a:ea typeface="幼圆" charset="0"/>
              </a:defRPr>
            </a:lvl1pPr>
            <a:lvl2pPr>
              <a:defRPr baseline="0">
                <a:solidFill>
                  <a:schemeClr val="tx1"/>
                </a:solidFill>
                <a:latin typeface="Arial" panose="020B0604020202020204" pitchFamily="34" charset="0"/>
                <a:ea typeface="幼圆" charset="0"/>
              </a:defRPr>
            </a:lvl2pPr>
            <a:lvl3pPr>
              <a:defRPr baseline="0">
                <a:solidFill>
                  <a:schemeClr val="tx1"/>
                </a:solidFill>
                <a:latin typeface="Arial" panose="020B0604020202020204" pitchFamily="34" charset="0"/>
                <a:ea typeface="幼圆" charset="0"/>
              </a:defRPr>
            </a:lvl3pPr>
            <a:lvl4pPr>
              <a:defRPr baseline="0">
                <a:solidFill>
                  <a:schemeClr val="tx1"/>
                </a:solidFill>
                <a:latin typeface="Arial" panose="020B0604020202020204" pitchFamily="34" charset="0"/>
                <a:ea typeface="幼圆" charset="0"/>
              </a:defRPr>
            </a:lvl4pPr>
            <a:lvl5pPr>
              <a:defRPr baseline="0">
                <a:solidFill>
                  <a:schemeClr val="tx1"/>
                </a:solidFill>
                <a:latin typeface="Arial" panose="020B0604020202020204" pitchFamily="34" charset="0"/>
                <a:ea typeface="幼圆"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9"/>
            </p:custDataLst>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lvl1pPr>
              <a:defRPr>
                <a:latin typeface="Arial" panose="020B0604020202020204" pitchFamily="34" charset="0"/>
                <a:ea typeface="幼圆" charset="0"/>
                <a:cs typeface="幼圆" charset="0"/>
              </a:defRPr>
            </a:lvl1pPr>
          </a:lstStyle>
          <a:p>
            <a:endParaRPr lang="zh-CN" altLang="en-US" dirty="0"/>
          </a:p>
        </p:txBody>
      </p:sp>
      <p:sp>
        <p:nvSpPr>
          <p:cNvPr id="5" name="灯片编号占位符 4"/>
          <p:cNvSpPr>
            <a:spLocks noGrp="1"/>
          </p:cNvSpPr>
          <p:nvPr>
            <p:ph type="sldNum" sz="quarter" idx="12"/>
            <p:custDataLst>
              <p:tags r:id="rId11"/>
            </p:custDataLst>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6" name="矩形 5"/>
          <p:cNvSpPr/>
          <p:nvPr>
            <p:custDataLst>
              <p:tags r:id="rId2"/>
            </p:custDataLst>
          </p:nvPr>
        </p:nvSpPr>
        <p:spPr>
          <a:xfrm>
            <a:off x="0" y="-8100"/>
            <a:ext cx="3620691" cy="5151596"/>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pic>
        <p:nvPicPr>
          <p:cNvPr id="168" name="图片 167"/>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8603933" y="0"/>
            <a:ext cx="540068" cy="540068"/>
          </a:xfrm>
          <a:prstGeom prst="rect">
            <a:avLst/>
          </a:prstGeom>
        </p:spPr>
      </p:pic>
      <p:pic>
        <p:nvPicPr>
          <p:cNvPr id="47" name="图片 46"/>
          <p:cNvPicPr>
            <a:picLocks noChangeAspect="1"/>
          </p:cNvPicPr>
          <p:nvPr>
            <p:custDataLst>
              <p:tags r:id="rId5"/>
            </p:custDataLst>
          </p:nvPr>
        </p:nvPicPr>
        <p:blipFill>
          <a:blip r:embed="rId6"/>
          <a:stretch>
            <a:fillRect/>
          </a:stretch>
        </p:blipFill>
        <p:spPr>
          <a:xfrm>
            <a:off x="0" y="4603433"/>
            <a:ext cx="540068" cy="540068"/>
          </a:xfrm>
          <a:prstGeom prst="rect">
            <a:avLst/>
          </a:prstGeom>
        </p:spPr>
      </p:pic>
      <p:sp>
        <p:nvSpPr>
          <p:cNvPr id="2" name="标题 1"/>
          <p:cNvSpPr>
            <a:spLocks noGrp="1"/>
          </p:cNvSpPr>
          <p:nvPr>
            <p:ph type="title" hasCustomPrompt="1"/>
            <p:custDataLst>
              <p:tags r:id="rId7"/>
            </p:custDataLst>
          </p:nvPr>
        </p:nvSpPr>
        <p:spPr>
          <a:xfrm>
            <a:off x="437400" y="577800"/>
            <a:ext cx="2970000" cy="661500"/>
          </a:xfrm>
        </p:spPr>
        <p:txBody>
          <a:bodyPr anchor="ctr" anchorCtr="0"/>
          <a:lstStyle>
            <a:lvl1pPr>
              <a:defRPr sz="2700" baseline="0">
                <a:solidFill>
                  <a:schemeClr val="tx1"/>
                </a:solidFill>
                <a:latin typeface="Arial" panose="020B0604020202020204" pitchFamily="34" charset="0"/>
                <a:ea typeface="幼圆" charset="0"/>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幼圆" charset="0"/>
                <a:cs typeface="幼圆" charset="0"/>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440100" y="1323000"/>
            <a:ext cx="2967300" cy="3069900"/>
          </a:xfrm>
        </p:spPr>
        <p:txBody>
          <a:bodyPr/>
          <a:lstStyle>
            <a:lvl1pPr>
              <a:defRPr baseline="0">
                <a:solidFill>
                  <a:schemeClr val="tx1"/>
                </a:solidFill>
                <a:latin typeface="Arial" panose="020B0604020202020204" pitchFamily="34" charset="0"/>
                <a:ea typeface="幼圆" charset="0"/>
              </a:defRPr>
            </a:lvl1pPr>
            <a:lvl2pPr>
              <a:defRPr baseline="0">
                <a:solidFill>
                  <a:schemeClr val="tx1"/>
                </a:solidFill>
                <a:latin typeface="Arial" panose="020B0604020202020204" pitchFamily="34" charset="0"/>
                <a:ea typeface="幼圆" charset="0"/>
              </a:defRPr>
            </a:lvl2pPr>
            <a:lvl3pPr>
              <a:defRPr baseline="0">
                <a:solidFill>
                  <a:schemeClr val="tx1"/>
                </a:solidFill>
                <a:latin typeface="Arial" panose="020B0604020202020204" pitchFamily="34" charset="0"/>
                <a:ea typeface="幼圆" charset="0"/>
              </a:defRPr>
            </a:lvl3pPr>
            <a:lvl4pPr>
              <a:defRPr baseline="0">
                <a:solidFill>
                  <a:schemeClr val="tx1"/>
                </a:solidFill>
                <a:latin typeface="Arial" panose="020B0604020202020204" pitchFamily="34" charset="0"/>
                <a:ea typeface="幼圆" charset="0"/>
              </a:defRPr>
            </a:lvl4pPr>
            <a:lvl5pPr>
              <a:defRPr baseline="0">
                <a:solidFill>
                  <a:schemeClr val="tx1"/>
                </a:solidFill>
                <a:latin typeface="Arial" panose="020B0604020202020204" pitchFamily="34" charset="0"/>
                <a:ea typeface="幼圆"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3825900" y="577454"/>
            <a:ext cx="4860000" cy="3815953"/>
          </a:xfrm>
        </p:spPr>
        <p:txBody>
          <a:bodyPr/>
          <a:lstStyle>
            <a:lvl1pPr>
              <a:defRPr baseline="0">
                <a:solidFill>
                  <a:schemeClr val="tx1"/>
                </a:solidFill>
                <a:latin typeface="Arial" panose="020B0604020202020204" pitchFamily="34" charset="0"/>
                <a:ea typeface="幼圆" charset="0"/>
              </a:defRPr>
            </a:lvl1pPr>
            <a:lvl2pPr>
              <a:defRPr baseline="0">
                <a:solidFill>
                  <a:schemeClr val="tx1"/>
                </a:solidFill>
                <a:latin typeface="Arial" panose="020B0604020202020204" pitchFamily="34" charset="0"/>
                <a:ea typeface="幼圆" charset="0"/>
              </a:defRPr>
            </a:lvl2pPr>
            <a:lvl3pPr>
              <a:defRPr baseline="0">
                <a:solidFill>
                  <a:schemeClr val="tx1"/>
                </a:solidFill>
                <a:latin typeface="Arial" panose="020B0604020202020204" pitchFamily="34" charset="0"/>
                <a:ea typeface="幼圆" charset="0"/>
              </a:defRPr>
            </a:lvl3pPr>
            <a:lvl4pPr>
              <a:defRPr baseline="0">
                <a:solidFill>
                  <a:schemeClr val="tx1"/>
                </a:solidFill>
                <a:latin typeface="Arial" panose="020B0604020202020204" pitchFamily="34" charset="0"/>
                <a:ea typeface="幼圆" charset="0"/>
              </a:defRPr>
            </a:lvl4pPr>
            <a:lvl5pPr>
              <a:defRPr baseline="0">
                <a:solidFill>
                  <a:schemeClr val="tx1"/>
                </a:solidFill>
                <a:latin typeface="Arial" panose="020B0604020202020204" pitchFamily="34" charset="0"/>
                <a:ea typeface="幼圆"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6" name="矩形 5"/>
          <p:cNvSpPr/>
          <p:nvPr>
            <p:custDataLst>
              <p:tags r:id="rId2"/>
            </p:custDataLst>
          </p:nvPr>
        </p:nvSpPr>
        <p:spPr>
          <a:xfrm>
            <a:off x="0" y="-8100"/>
            <a:ext cx="9142200" cy="1995297"/>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pic>
        <p:nvPicPr>
          <p:cNvPr id="168" name="图片 167"/>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0" y="-8100"/>
            <a:ext cx="540068" cy="540068"/>
          </a:xfrm>
          <a:prstGeom prst="rect">
            <a:avLst/>
          </a:prstGeom>
        </p:spPr>
      </p:pic>
      <p:pic>
        <p:nvPicPr>
          <p:cNvPr id="47" name="图片 46"/>
          <p:cNvPicPr>
            <a:picLocks noChangeAspect="1"/>
          </p:cNvPicPr>
          <p:nvPr>
            <p:custDataLst>
              <p:tags r:id="rId5"/>
            </p:custDataLst>
          </p:nvPr>
        </p:nvPicPr>
        <p:blipFill>
          <a:blip r:embed="rId6"/>
          <a:stretch>
            <a:fillRect/>
          </a:stretch>
        </p:blipFill>
        <p:spPr>
          <a:xfrm>
            <a:off x="8603933" y="4603433"/>
            <a:ext cx="540068" cy="540068"/>
          </a:xfrm>
          <a:prstGeom prst="rect">
            <a:avLst/>
          </a:prstGeom>
        </p:spPr>
      </p:pic>
      <p:sp>
        <p:nvSpPr>
          <p:cNvPr id="2" name="标题 1"/>
          <p:cNvSpPr>
            <a:spLocks noGrp="1"/>
          </p:cNvSpPr>
          <p:nvPr>
            <p:ph type="title"/>
            <p:custDataLst>
              <p:tags r:id="rId7"/>
            </p:custDataLst>
          </p:nvPr>
        </p:nvSpPr>
        <p:spPr>
          <a:xfrm>
            <a:off x="459000" y="585900"/>
            <a:ext cx="8232300" cy="469800"/>
          </a:xfrm>
        </p:spPr>
        <p:txBody>
          <a:bodyPr anchor="ctr"/>
          <a:lstStyle>
            <a:lvl1pPr algn="ctr">
              <a:defRPr sz="2700" baseline="0">
                <a:solidFill>
                  <a:schemeClr val="tx1"/>
                </a:solidFill>
                <a:latin typeface="Arial" panose="020B0604020202020204" pitchFamily="34" charset="0"/>
                <a:ea typeface="幼圆" charset="0"/>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幼圆" charset="0"/>
                <a:cs typeface="幼圆" charset="0"/>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459000" y="1244700"/>
            <a:ext cx="8231981" cy="621000"/>
          </a:xfrm>
        </p:spPr>
        <p:txBody>
          <a:bodyPr/>
          <a:lstStyle>
            <a:lvl1pPr algn="ctr">
              <a:defRPr baseline="0">
                <a:solidFill>
                  <a:schemeClr val="tx1"/>
                </a:solidFill>
                <a:latin typeface="Arial" panose="020B0604020202020204" pitchFamily="34" charset="0"/>
                <a:ea typeface="幼圆" charset="0"/>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2"/>
            </p:custDataLst>
          </p:nvPr>
        </p:nvSpPr>
        <p:spPr>
          <a:xfrm>
            <a:off x="459581" y="2106000"/>
            <a:ext cx="8224200" cy="2573100"/>
          </a:xfrm>
        </p:spPr>
        <p:txBody>
          <a:bodyPr/>
          <a:lstStyle>
            <a:lvl1pPr>
              <a:defRPr baseline="0">
                <a:solidFill>
                  <a:schemeClr val="tx1"/>
                </a:solidFill>
                <a:latin typeface="Arial" panose="020B0604020202020204" pitchFamily="34" charset="0"/>
                <a:ea typeface="幼圆" charset="0"/>
              </a:defRPr>
            </a:lvl1pPr>
            <a:lvl2pPr>
              <a:defRPr baseline="0">
                <a:solidFill>
                  <a:schemeClr val="tx1"/>
                </a:solidFill>
                <a:latin typeface="Arial" panose="020B0604020202020204" pitchFamily="34" charset="0"/>
                <a:ea typeface="幼圆" charset="0"/>
              </a:defRPr>
            </a:lvl2pPr>
            <a:lvl3pPr>
              <a:defRPr baseline="0">
                <a:solidFill>
                  <a:schemeClr val="tx1"/>
                </a:solidFill>
                <a:latin typeface="Arial" panose="020B0604020202020204" pitchFamily="34" charset="0"/>
                <a:ea typeface="幼圆" charset="0"/>
              </a:defRPr>
            </a:lvl3pPr>
            <a:lvl4pPr>
              <a:defRPr baseline="0">
                <a:solidFill>
                  <a:schemeClr val="tx1"/>
                </a:solidFill>
                <a:latin typeface="Arial" panose="020B0604020202020204" pitchFamily="34" charset="0"/>
                <a:ea typeface="幼圆" charset="0"/>
              </a:defRPr>
            </a:lvl4pPr>
            <a:lvl5pPr>
              <a:defRPr baseline="0">
                <a:solidFill>
                  <a:schemeClr val="tx1"/>
                </a:solidFill>
                <a:latin typeface="Arial" panose="020B0604020202020204" pitchFamily="34" charset="0"/>
                <a:ea typeface="幼圆"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6" name="矩形 5"/>
          <p:cNvSpPr/>
          <p:nvPr>
            <p:custDataLst>
              <p:tags r:id="rId2"/>
            </p:custDataLst>
          </p:nvPr>
        </p:nvSpPr>
        <p:spPr>
          <a:xfrm>
            <a:off x="0" y="3771900"/>
            <a:ext cx="9142200" cy="13716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pic>
        <p:nvPicPr>
          <p:cNvPr id="168" name="图片 167"/>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5"/>
            </p:custDataLst>
          </p:nvPr>
        </p:nvPicPr>
        <p:blipFill>
          <a:blip r:embed="rId6"/>
          <a:stretch>
            <a:fillRect/>
          </a:stretch>
        </p:blipFill>
        <p:spPr>
          <a:xfrm>
            <a:off x="8603933" y="4603433"/>
            <a:ext cx="540068" cy="540068"/>
          </a:xfrm>
          <a:prstGeom prst="rect">
            <a:avLst/>
          </a:prstGeom>
        </p:spPr>
      </p:pic>
      <p:sp>
        <p:nvSpPr>
          <p:cNvPr id="2" name="标题 1"/>
          <p:cNvSpPr>
            <a:spLocks noGrp="1"/>
          </p:cNvSpPr>
          <p:nvPr>
            <p:ph type="title"/>
            <p:custDataLst>
              <p:tags r:id="rId7"/>
            </p:custDataLst>
          </p:nvPr>
        </p:nvSpPr>
        <p:spPr>
          <a:xfrm>
            <a:off x="453600" y="502200"/>
            <a:ext cx="8232300" cy="423900"/>
          </a:xfrm>
        </p:spPr>
        <p:txBody>
          <a:bodyPr anchor="ctr" anchorCtr="0"/>
          <a:lstStyle>
            <a:lvl1pPr algn="ctr">
              <a:defRPr sz="2400" baseline="0">
                <a:solidFill>
                  <a:schemeClr val="tx1"/>
                </a:solidFill>
                <a:latin typeface="Arial" panose="020B0604020202020204" pitchFamily="34" charset="0"/>
                <a:ea typeface="幼圆" charset="0"/>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幼圆" charset="0"/>
                <a:cs typeface="幼圆" charset="0"/>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453628" y="1260900"/>
            <a:ext cx="8243100" cy="2408400"/>
          </a:xfrm>
        </p:spPr>
        <p:txBody>
          <a:bodyPr/>
          <a:lstStyle>
            <a:lvl1pPr>
              <a:defRPr baseline="0">
                <a:solidFill>
                  <a:schemeClr val="tx1"/>
                </a:solidFill>
                <a:latin typeface="Arial" panose="020B0604020202020204" pitchFamily="34" charset="0"/>
                <a:ea typeface="幼圆" charset="0"/>
              </a:defRPr>
            </a:lvl1pPr>
            <a:lvl2pPr>
              <a:defRPr baseline="0">
                <a:solidFill>
                  <a:schemeClr val="tx1"/>
                </a:solidFill>
                <a:latin typeface="Arial" panose="020B0604020202020204" pitchFamily="34" charset="0"/>
                <a:ea typeface="幼圆" charset="0"/>
              </a:defRPr>
            </a:lvl2pPr>
            <a:lvl3pPr>
              <a:defRPr baseline="0">
                <a:solidFill>
                  <a:schemeClr val="tx1"/>
                </a:solidFill>
                <a:latin typeface="Arial" panose="020B0604020202020204" pitchFamily="34" charset="0"/>
                <a:ea typeface="幼圆" charset="0"/>
              </a:defRPr>
            </a:lvl3pPr>
            <a:lvl4pPr>
              <a:defRPr baseline="0">
                <a:solidFill>
                  <a:schemeClr val="tx1"/>
                </a:solidFill>
                <a:latin typeface="Arial" panose="020B0604020202020204" pitchFamily="34" charset="0"/>
                <a:ea typeface="幼圆" charset="0"/>
              </a:defRPr>
            </a:lvl4pPr>
            <a:lvl5pPr>
              <a:defRPr baseline="0">
                <a:solidFill>
                  <a:schemeClr val="tx1"/>
                </a:solidFill>
                <a:latin typeface="Arial" panose="020B0604020202020204" pitchFamily="34" charset="0"/>
                <a:ea typeface="幼圆"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2"/>
            </p:custDataLst>
          </p:nvPr>
        </p:nvSpPr>
        <p:spPr>
          <a:xfrm>
            <a:off x="445500" y="3885300"/>
            <a:ext cx="8251200" cy="758700"/>
          </a:xfrm>
        </p:spPr>
        <p:txBody>
          <a:bodyPr/>
          <a:lstStyle>
            <a:lvl1pPr>
              <a:defRPr baseline="0">
                <a:solidFill>
                  <a:schemeClr val="tx1"/>
                </a:solidFill>
                <a:latin typeface="Arial" panose="020B0604020202020204" pitchFamily="34" charset="0"/>
                <a:ea typeface="幼圆" charset="0"/>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4767264"/>
            <a:ext cx="2743200" cy="273844"/>
          </a:xfrm>
        </p:spPr>
        <p:txBody>
          <a:bodyPr lIns="51435" tIns="25718" rIns="51435" bIns="25718"/>
          <a:lstStyle>
            <a:lvl1pPr>
              <a:defRPr>
                <a:ea typeface="黑体" panose="02010609060101010101" pitchFamily="49" charset="-122"/>
              </a:defRPr>
            </a:lvl1p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4767264"/>
            <a:ext cx="4114800" cy="273844"/>
          </a:xfrm>
        </p:spPr>
        <p:txBody>
          <a:bodyPr lIns="51435" tIns="25718" rIns="51435" bIns="25718"/>
          <a:lstStyle>
            <a:lvl1pPr>
              <a:defRPr>
                <a:ea typeface="黑体" panose="02010609060101010101" pitchFamily="49" charset="-122"/>
              </a:defRPr>
            </a:lvl1pPr>
          </a:lstStyle>
          <a:p>
            <a:endParaRPr lang="zh-CN" altLang="en-US"/>
          </a:p>
        </p:txBody>
      </p:sp>
      <p:sp>
        <p:nvSpPr>
          <p:cNvPr id="4" name="灯片编号占位符 3"/>
          <p:cNvSpPr>
            <a:spLocks noGrp="1"/>
          </p:cNvSpPr>
          <p:nvPr>
            <p:ph type="sldNum" sz="quarter" idx="12"/>
          </p:nvPr>
        </p:nvSpPr>
        <p:spPr>
          <a:xfrm>
            <a:off x="8610600" y="4767264"/>
            <a:ext cx="2743200" cy="273844"/>
          </a:xfrm>
        </p:spPr>
        <p:txBody>
          <a:bodyPr lIns="51435" tIns="25718" rIns="51435" bIns="25718"/>
          <a:lstStyle>
            <a:lvl1pPr>
              <a:defRPr>
                <a:ea typeface="黑体" panose="02010609060101010101" pitchFamily="49" charset="-122"/>
              </a:defRPr>
            </a:lvl1pPr>
          </a:lstStyle>
          <a:p>
            <a:fld id="{7D9BB5D0-35E4-459D-AEF3-FE4D7C45CC19}"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6" name="矩形 5"/>
          <p:cNvSpPr/>
          <p:nvPr>
            <p:custDataLst>
              <p:tags r:id="rId2"/>
            </p:custDataLst>
          </p:nvPr>
        </p:nvSpPr>
        <p:spPr>
          <a:xfrm>
            <a:off x="0" y="-8100"/>
            <a:ext cx="9142200" cy="6858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pic>
        <p:nvPicPr>
          <p:cNvPr id="168" name="图片 167"/>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8603933" y="4603433"/>
            <a:ext cx="540068" cy="540068"/>
          </a:xfrm>
          <a:prstGeom prst="rect">
            <a:avLst/>
          </a:prstGeom>
        </p:spPr>
      </p:pic>
      <p:pic>
        <p:nvPicPr>
          <p:cNvPr id="47" name="图片 46"/>
          <p:cNvPicPr>
            <a:picLocks noChangeAspect="1"/>
          </p:cNvPicPr>
          <p:nvPr>
            <p:custDataLst>
              <p:tags r:id="rId5"/>
            </p:custDataLst>
          </p:nvPr>
        </p:nvPicPr>
        <p:blipFill>
          <a:blip r:embed="rId6"/>
          <a:stretch>
            <a:fillRect/>
          </a:stretch>
        </p:blipFill>
        <p:spPr>
          <a:xfrm>
            <a:off x="0" y="4603433"/>
            <a:ext cx="540068" cy="540068"/>
          </a:xfrm>
          <a:prstGeom prst="rect">
            <a:avLst/>
          </a:prstGeom>
        </p:spPr>
      </p:pic>
      <p:sp>
        <p:nvSpPr>
          <p:cNvPr id="2" name="标题 1"/>
          <p:cNvSpPr>
            <a:spLocks noGrp="1"/>
          </p:cNvSpPr>
          <p:nvPr>
            <p:ph type="title"/>
            <p:custDataLst>
              <p:tags r:id="rId7"/>
            </p:custDataLst>
          </p:nvPr>
        </p:nvSpPr>
        <p:spPr>
          <a:xfrm>
            <a:off x="434700" y="178200"/>
            <a:ext cx="8278200" cy="331473"/>
          </a:xfrm>
        </p:spPr>
        <p:txBody>
          <a:bodyPr/>
          <a:lstStyle>
            <a:lvl1pPr>
              <a:defRPr baseline="0">
                <a:solidFill>
                  <a:schemeClr val="tx1"/>
                </a:solidFill>
                <a:latin typeface="Arial" panose="020B0604020202020204" pitchFamily="34" charset="0"/>
                <a:ea typeface="幼圆" charset="0"/>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幼圆" charset="0"/>
                <a:cs typeface="幼圆" charset="0"/>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434700" y="1247400"/>
            <a:ext cx="4006800" cy="2170800"/>
          </a:xfrm>
        </p:spPr>
        <p:txBody>
          <a:bodyPr/>
          <a:lstStyle>
            <a:lvl1pPr>
              <a:defRPr baseline="0">
                <a:solidFill>
                  <a:schemeClr val="tx1"/>
                </a:solidFill>
                <a:latin typeface="Arial" panose="020B0604020202020204" pitchFamily="34" charset="0"/>
                <a:ea typeface="幼圆" charset="0"/>
              </a:defRPr>
            </a:lvl1pPr>
            <a:lvl2pPr>
              <a:defRPr baseline="0">
                <a:solidFill>
                  <a:schemeClr val="tx1"/>
                </a:solidFill>
                <a:latin typeface="Arial" panose="020B0604020202020204" pitchFamily="34" charset="0"/>
                <a:ea typeface="幼圆" charset="0"/>
              </a:defRPr>
            </a:lvl2pPr>
            <a:lvl3pPr>
              <a:defRPr baseline="0">
                <a:solidFill>
                  <a:schemeClr val="tx1"/>
                </a:solidFill>
                <a:latin typeface="Arial" panose="020B0604020202020204" pitchFamily="34" charset="0"/>
                <a:ea typeface="幼圆" charset="0"/>
              </a:defRPr>
            </a:lvl3pPr>
            <a:lvl4pPr>
              <a:defRPr baseline="0">
                <a:solidFill>
                  <a:schemeClr val="tx1"/>
                </a:solidFill>
                <a:latin typeface="Arial" panose="020B0604020202020204" pitchFamily="34" charset="0"/>
                <a:ea typeface="幼圆" charset="0"/>
              </a:defRPr>
            </a:lvl4pPr>
            <a:lvl5pPr>
              <a:defRPr baseline="0">
                <a:solidFill>
                  <a:schemeClr val="tx1"/>
                </a:solidFill>
                <a:latin typeface="Arial" panose="020B0604020202020204" pitchFamily="34" charset="0"/>
                <a:ea typeface="幼圆"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4681800" y="1247400"/>
            <a:ext cx="4025700" cy="2170800"/>
          </a:xfrm>
        </p:spPr>
        <p:txBody>
          <a:bodyPr/>
          <a:lstStyle>
            <a:lvl1pPr>
              <a:defRPr baseline="0">
                <a:solidFill>
                  <a:schemeClr val="tx1"/>
                </a:solidFill>
                <a:latin typeface="Arial" panose="020B0604020202020204" pitchFamily="34" charset="0"/>
                <a:ea typeface="幼圆" charset="0"/>
              </a:defRPr>
            </a:lvl1pPr>
            <a:lvl2pPr>
              <a:defRPr baseline="0">
                <a:solidFill>
                  <a:schemeClr val="tx1"/>
                </a:solidFill>
                <a:latin typeface="Arial" panose="020B0604020202020204" pitchFamily="34" charset="0"/>
                <a:ea typeface="幼圆" charset="0"/>
              </a:defRPr>
            </a:lvl2pPr>
            <a:lvl3pPr>
              <a:defRPr baseline="0">
                <a:solidFill>
                  <a:schemeClr val="tx1"/>
                </a:solidFill>
                <a:latin typeface="Arial" panose="020B0604020202020204" pitchFamily="34" charset="0"/>
                <a:ea typeface="幼圆" charset="0"/>
              </a:defRPr>
            </a:lvl3pPr>
            <a:lvl4pPr>
              <a:defRPr baseline="0">
                <a:solidFill>
                  <a:schemeClr val="tx1"/>
                </a:solidFill>
                <a:latin typeface="Arial" panose="020B0604020202020204" pitchFamily="34" charset="0"/>
                <a:ea typeface="幼圆" charset="0"/>
              </a:defRPr>
            </a:lvl4pPr>
            <a:lvl5pPr>
              <a:defRPr baseline="0">
                <a:solidFill>
                  <a:schemeClr val="tx1"/>
                </a:solidFill>
                <a:latin typeface="Arial" panose="020B0604020202020204" pitchFamily="34" charset="0"/>
                <a:ea typeface="幼圆"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3"/>
            </p:custDataLst>
          </p:nvPr>
        </p:nvSpPr>
        <p:spPr>
          <a:xfrm>
            <a:off x="429300" y="3612600"/>
            <a:ext cx="4006800" cy="585900"/>
          </a:xfrm>
        </p:spPr>
        <p:txBody>
          <a:bodyPr/>
          <a:lstStyle>
            <a:lvl1pPr>
              <a:defRPr baseline="0">
                <a:solidFill>
                  <a:schemeClr val="tx1"/>
                </a:solidFill>
                <a:latin typeface="Arial" panose="020B0604020202020204" pitchFamily="34" charset="0"/>
                <a:ea typeface="幼圆" charset="0"/>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4"/>
            </p:custDataLst>
          </p:nvPr>
        </p:nvSpPr>
        <p:spPr>
          <a:xfrm>
            <a:off x="4689900" y="3609900"/>
            <a:ext cx="4025700" cy="585900"/>
          </a:xfrm>
        </p:spPr>
        <p:txBody>
          <a:bodyPr/>
          <a:lstStyle>
            <a:lvl1pPr>
              <a:defRPr baseline="0">
                <a:solidFill>
                  <a:schemeClr val="tx1"/>
                </a:solidFill>
                <a:latin typeface="Arial" panose="020B0604020202020204" pitchFamily="34" charset="0"/>
                <a:ea typeface="幼圆" charset="0"/>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6" name="矩形 5"/>
          <p:cNvSpPr/>
          <p:nvPr>
            <p:custDataLst>
              <p:tags r:id="rId2"/>
            </p:custDataLst>
          </p:nvPr>
        </p:nvSpPr>
        <p:spPr>
          <a:xfrm>
            <a:off x="0" y="719550"/>
            <a:ext cx="9142200" cy="3704396"/>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pic>
        <p:nvPicPr>
          <p:cNvPr id="168" name="图片 167"/>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827046" y="-8101"/>
            <a:ext cx="1315145" cy="1315145"/>
          </a:xfrm>
          <a:prstGeom prst="rect">
            <a:avLst/>
          </a:prstGeom>
        </p:spPr>
      </p:pic>
      <p:pic>
        <p:nvPicPr>
          <p:cNvPr id="47" name="图片 46"/>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0" y="3828346"/>
            <a:ext cx="1315145" cy="1315145"/>
          </a:xfrm>
          <a:prstGeom prst="rect">
            <a:avLst/>
          </a:prstGeom>
        </p:spPr>
      </p:pic>
      <p:sp>
        <p:nvSpPr>
          <p:cNvPr id="2" name="标题 1"/>
          <p:cNvSpPr>
            <a:spLocks noGrp="1"/>
          </p:cNvSpPr>
          <p:nvPr>
            <p:ph type="title" hasCustomPrompt="1"/>
            <p:custDataLst>
              <p:tags r:id="rId7"/>
            </p:custDataLst>
          </p:nvPr>
        </p:nvSpPr>
        <p:spPr>
          <a:xfrm>
            <a:off x="1142100" y="1004400"/>
            <a:ext cx="6858000" cy="1790100"/>
          </a:xfrm>
        </p:spPr>
        <p:txBody>
          <a:bodyPr anchor="b"/>
          <a:lstStyle>
            <a:lvl1pPr algn="ctr">
              <a:defRPr sz="4500" baseline="0">
                <a:solidFill>
                  <a:schemeClr val="tx1"/>
                </a:solidFill>
                <a:latin typeface="Arial" panose="020B0604020202020204" pitchFamily="34" charset="0"/>
                <a:ea typeface="幼圆" charset="0"/>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幼圆" charset="0"/>
                <a:cs typeface="幼圆" charset="0"/>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1141810" y="2897100"/>
            <a:ext cx="6858000" cy="1242000"/>
          </a:xfrm>
        </p:spPr>
        <p:txBody>
          <a:bodyPr/>
          <a:lstStyle>
            <a:lvl1pPr algn="ctr">
              <a:defRPr baseline="0">
                <a:solidFill>
                  <a:schemeClr val="tx1"/>
                </a:solidFill>
                <a:latin typeface="Arial" panose="020B0604020202020204" pitchFamily="34" charset="0"/>
                <a:ea typeface="幼圆" charset="0"/>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126" name="图片 125"/>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5134"/>
            <a:ext cx="9144000" cy="5133233"/>
          </a:xfrm>
          <a:prstGeom prst="rect">
            <a:avLst/>
          </a:prstGeom>
        </p:spPr>
      </p:pic>
      <p:sp>
        <p:nvSpPr>
          <p:cNvPr id="16" name="日期占位符 15"/>
          <p:cNvSpPr>
            <a:spLocks noGrp="1"/>
          </p:cNvSpPr>
          <p:nvPr>
            <p:ph type="dt" sz="half" idx="10"/>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nvPr>
        </p:nvSpPr>
        <p:spPr/>
        <p:txBody>
          <a:bodyPr/>
          <a:lstStyle>
            <a:lvl1pPr>
              <a:defRPr>
                <a:latin typeface="Arial" panose="020B0604020202020204" pitchFamily="34" charset="0"/>
                <a:ea typeface="幼圆" charset="0"/>
                <a:cs typeface="幼圆" charset="0"/>
              </a:defRPr>
            </a:lvl1pPr>
          </a:lstStyle>
          <a:p>
            <a:endParaRPr lang="zh-CN" altLang="en-US" dirty="0"/>
          </a:p>
        </p:txBody>
      </p:sp>
      <p:sp>
        <p:nvSpPr>
          <p:cNvPr id="18" name="灯片编号占位符 17"/>
          <p:cNvSpPr>
            <a:spLocks noGrp="1"/>
          </p:cNvSpPr>
          <p:nvPr>
            <p:ph type="sldNum" sz="quarter" idx="12"/>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dirty="0"/>
          </a:p>
        </p:txBody>
      </p:sp>
      <p:sp>
        <p:nvSpPr>
          <p:cNvPr id="2" name="标题 2"/>
          <p:cNvSpPr/>
          <p:nvPr>
            <p:ph type="ctrTitle" idx="2" hasCustomPrompt="1"/>
            <p:custDataLst>
              <p:tags r:id="rId4"/>
            </p:custDataLst>
          </p:nvPr>
        </p:nvSpPr>
        <p:spPr>
          <a:xfrm>
            <a:off x="914422" y="1571824"/>
            <a:ext cx="3619024" cy="1384994"/>
          </a:xfrm>
        </p:spPr>
        <p:txBody>
          <a:bodyPr vert="horz" wrap="square" lIns="0" tIns="0" rIns="0" bIns="0" rtlCol="0" anchor="b" anchorCtr="0">
            <a:normAutofit lnSpcReduction="10000"/>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4500" b="1" i="0" u="none" strike="noStrike" kern="1200" cap="none" spc="600" normalizeH="0" baseline="0" noProof="0" dirty="0">
                <a:ln>
                  <a:noFill/>
                </a:ln>
                <a:solidFill>
                  <a:schemeClr val="dk1">
                    <a:lumMod val="85000"/>
                    <a:lumOff val="15000"/>
                  </a:schemeClr>
                </a:solidFill>
                <a:effectLst/>
                <a:uLnTx/>
                <a:uFillTx/>
                <a:latin typeface="Arial" panose="020B0604020202020204" pitchFamily="34" charset="0"/>
                <a:ea typeface="汉仪乐喵体W" panose="00020600040101010101" charset="-122"/>
                <a:cs typeface="+mj-cs"/>
                <a:sym typeface="Arial" panose="020B0604020202020204" pitchFamily="34" charset="0"/>
              </a:defRPr>
            </a:lvl1pPr>
          </a:lstStyle>
          <a:p>
            <a:pPr lvl="0"/>
            <a:r>
              <a:rPr>
                <a:sym typeface="+mn-ea"/>
              </a:rPr>
              <a:t>编辑标题</a:t>
            </a:r>
            <a:endParaRPr>
              <a:sym typeface="+mn-ea"/>
            </a:endParaRPr>
          </a:p>
        </p:txBody>
      </p:sp>
      <p:sp>
        <p:nvSpPr>
          <p:cNvPr id="3" name="副标题 3"/>
          <p:cNvSpPr/>
          <p:nvPr>
            <p:ph type="subTitle" idx="3" hasCustomPrompt="1"/>
            <p:custDataLst>
              <p:tags r:id="rId5"/>
            </p:custDataLst>
          </p:nvPr>
        </p:nvSpPr>
        <p:spPr>
          <a:xfrm>
            <a:off x="914422" y="3086893"/>
            <a:ext cx="3619500" cy="277654"/>
          </a:xfrm>
        </p:spPr>
        <p:txBody>
          <a:bodyPr vert="horz" wrap="square" lIns="0" tIns="0" rIns="0" bIns="0" rtlCol="0">
            <a:normAutofit/>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65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幼圆" charset="0"/>
                <a:cs typeface="+mn-cs"/>
                <a:sym typeface="Arial" panose="020B0604020202020204" pitchFamily="34" charset="0"/>
              </a:defRPr>
            </a:lvl1pPr>
            <a:lvl2pPr marL="3429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15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2pPr>
            <a:lvl3pPr marL="685800" indent="0" algn="ctr" defTabSz="914400" rtl="0" eaLnBrk="1" fontAlgn="auto" latinLnBrk="0" hangingPunct="1">
              <a:lnSpc>
                <a:spcPct val="130000"/>
              </a:lnSpc>
              <a:spcBef>
                <a:spcPts val="0"/>
              </a:spcBef>
              <a:spcAft>
                <a:spcPts val="1000"/>
              </a:spcAft>
              <a:buFont typeface="Arial" panose="020B0604020202020204" pitchFamily="34" charset="0"/>
              <a:buNone/>
              <a:defRPr sz="135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3pPr>
            <a:lvl4pPr marL="1028700" indent="0" algn="ctr" defTabSz="914400" rtl="0" eaLnBrk="1" fontAlgn="auto" latinLnBrk="0" hangingPunct="1">
              <a:lnSpc>
                <a:spcPct val="130000"/>
              </a:lnSpc>
              <a:spcBef>
                <a:spcPts val="0"/>
              </a:spcBef>
              <a:spcAft>
                <a:spcPts val="1000"/>
              </a:spcAft>
              <a:buFont typeface="Arial" panose="020B0604020202020204" pitchFamily="34" charset="0"/>
              <a:buNone/>
              <a:defRPr sz="12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4pPr>
            <a:lvl5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2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5pPr>
            <a:lvl6pPr marL="17145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lvl="0"/>
            <a:r>
              <a:rPr>
                <a:sym typeface="+mn-ea"/>
              </a:rPr>
              <a:t>单击此处编辑副标题</a:t>
            </a:r>
            <a:endParaRPr>
              <a:sym typeface="+mn-ea"/>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168" name="图片 167"/>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4"/>
            </p:custDataLst>
          </p:nvPr>
        </p:nvPicPr>
        <p:blipFill>
          <a:blip r:embed="rId5"/>
          <a:stretch>
            <a:fillRect/>
          </a:stretch>
        </p:blipFill>
        <p:spPr>
          <a:xfrm>
            <a:off x="8603933" y="4603433"/>
            <a:ext cx="540068" cy="540068"/>
          </a:xfrm>
          <a:prstGeom prst="rect">
            <a:avLst/>
          </a:prstGeom>
        </p:spPr>
      </p:pic>
      <p:sp>
        <p:nvSpPr>
          <p:cNvPr id="2" name="标题 1"/>
          <p:cNvSpPr>
            <a:spLocks noGrp="1"/>
          </p:cNvSpPr>
          <p:nvPr>
            <p:ph type="title"/>
          </p:nvPr>
        </p:nvSpPr>
        <p:spPr>
          <a:xfrm>
            <a:off x="502412" y="332426"/>
            <a:ext cx="8139178" cy="331473"/>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幼圆" charset="0"/>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nvPr>
        </p:nvSpPr>
        <p:spPr>
          <a:xfrm>
            <a:off x="502412" y="714381"/>
            <a:ext cx="8139178" cy="4041680"/>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幼圆" charset="0"/>
                <a:cs typeface="幼圆" charset="0"/>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63" name="图片 62"/>
          <p:cNvPicPr>
            <a:picLocks noChangeAspect="1"/>
          </p:cNvPicPr>
          <p:nvPr>
            <p:custDataLst>
              <p:tags r:id="rId2"/>
            </p:custDataLst>
          </p:nvPr>
        </p:nvPicPr>
        <p:blipFill>
          <a:blip r:embed="rId3"/>
          <a:stretch>
            <a:fillRect/>
          </a:stretch>
        </p:blipFill>
        <p:spPr>
          <a:xfrm>
            <a:off x="161365" y="1363503"/>
            <a:ext cx="2426513" cy="2416486"/>
          </a:xfrm>
          <a:prstGeom prst="rect">
            <a:avLst/>
          </a:prstGeom>
        </p:spPr>
      </p:pic>
      <p:pic>
        <p:nvPicPr>
          <p:cNvPr id="168" name="图片 167"/>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8603933" y="4603433"/>
            <a:ext cx="540068" cy="540068"/>
          </a:xfrm>
          <a:prstGeom prst="rect">
            <a:avLst/>
          </a:prstGeom>
        </p:spPr>
      </p:pic>
      <p:pic>
        <p:nvPicPr>
          <p:cNvPr id="47" name="图片 46"/>
          <p:cNvPicPr>
            <a:picLocks noChangeAspect="1"/>
          </p:cNvPicPr>
          <p:nvPr>
            <p:custDataLst>
              <p:tags r:id="rId6"/>
            </p:custDataLst>
          </p:nvPr>
        </p:nvPicPr>
        <p:blipFill>
          <a:blip r:embed="rId7"/>
          <a:stretch>
            <a:fillRect/>
          </a:stretch>
        </p:blipFill>
        <p:spPr>
          <a:xfrm>
            <a:off x="8603933" y="0"/>
            <a:ext cx="540068" cy="540068"/>
          </a:xfrm>
          <a:prstGeom prst="rect">
            <a:avLst/>
          </a:prstGeom>
        </p:spPr>
      </p:pic>
      <p:sp>
        <p:nvSpPr>
          <p:cNvPr id="4" name="日期占位符 3"/>
          <p:cNvSpPr>
            <a:spLocks noGrp="1"/>
          </p:cNvSpPr>
          <p:nvPr>
            <p:ph type="dt" sz="half" idx="10"/>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幼圆" charset="0"/>
                <a:cs typeface="幼圆" charset="0"/>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a:p>
        </p:txBody>
      </p:sp>
      <p:sp>
        <p:nvSpPr>
          <p:cNvPr id="2" name="标题 2"/>
          <p:cNvSpPr/>
          <p:nvPr>
            <p:ph type="ctrTitle" idx="2" hasCustomPrompt="1"/>
            <p:custDataLst>
              <p:tags r:id="rId8"/>
            </p:custDataLst>
          </p:nvPr>
        </p:nvSpPr>
        <p:spPr>
          <a:xfrm>
            <a:off x="3468966" y="1780093"/>
            <a:ext cx="4985089" cy="1620698"/>
          </a:xfrm>
          <a:ln>
            <a:noFill/>
          </a:ln>
        </p:spPr>
        <p:txBody>
          <a:bodyPr vert="horz" wrap="square" lIns="0" tIns="0" rIns="0" bIns="0" rtlCol="0" anchor="b" anchorCtr="0">
            <a:normAutofit/>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3000" b="1" i="0" u="none" strike="noStrike" kern="1200" cap="none" spc="600" normalizeH="0" baseline="0" noProof="0" dirty="0">
                <a:ln>
                  <a:noFill/>
                </a:ln>
                <a:solidFill>
                  <a:schemeClr val="dk1">
                    <a:lumMod val="85000"/>
                    <a:lumOff val="15000"/>
                  </a:schemeClr>
                </a:solidFill>
                <a:effectLst/>
                <a:uLnTx/>
                <a:uFillTx/>
                <a:latin typeface="Arial" panose="020B0604020202020204" pitchFamily="34" charset="0"/>
                <a:ea typeface="汉仪乐喵体W" panose="00020600040101010101" charset="-122"/>
                <a:cs typeface="+mj-cs"/>
                <a:sym typeface="+mn-ea"/>
              </a:defRPr>
            </a:lvl1pPr>
          </a:lstStyle>
          <a:p>
            <a:pPr lvl="0"/>
            <a:r>
              <a:rPr>
                <a:sym typeface="+mn-ea"/>
              </a:rPr>
              <a:t>编辑标题</a:t>
            </a:r>
            <a:endParaRPr>
              <a:sym typeface="+mn-ea"/>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168" name="图片 167"/>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4"/>
            </p:custDataLst>
          </p:nvPr>
        </p:nvPicPr>
        <p:blipFill>
          <a:blip r:embed="rId5"/>
          <a:stretch>
            <a:fillRect/>
          </a:stretch>
        </p:blipFill>
        <p:spPr>
          <a:xfrm>
            <a:off x="8603933" y="4603433"/>
            <a:ext cx="540068" cy="540068"/>
          </a:xfrm>
          <a:prstGeom prst="rect">
            <a:avLst/>
          </a:prstGeom>
        </p:spPr>
      </p:pic>
      <p:sp>
        <p:nvSpPr>
          <p:cNvPr id="2" name="标题 1"/>
          <p:cNvSpPr>
            <a:spLocks noGrp="1"/>
          </p:cNvSpPr>
          <p:nvPr>
            <p:ph type="title"/>
          </p:nvPr>
        </p:nvSpPr>
        <p:spPr>
          <a:xfrm>
            <a:off x="502412" y="332426"/>
            <a:ext cx="8139178" cy="331473"/>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幼圆" charset="0"/>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nvPr>
        </p:nvSpPr>
        <p:spPr>
          <a:xfrm>
            <a:off x="502448" y="714381"/>
            <a:ext cx="3962432" cy="4041680"/>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nvPr>
        </p:nvSpPr>
        <p:spPr>
          <a:xfrm>
            <a:off x="4679158" y="714381"/>
            <a:ext cx="3962432" cy="4041680"/>
          </a:xfrm>
        </p:spPr>
        <p:txBody>
          <a:bodyPr lIns="90170" tIns="46990" rIns="90170" bIns="46990">
            <a:normAutofit/>
          </a:bodyPr>
          <a:lstStyle>
            <a:lvl1pPr eaLnBrk="1" fontAlgn="auto" latinLnBrk="0" hangingPunct="1">
              <a:defRPr sz="1200">
                <a:solidFill>
                  <a:schemeClr val="tx1"/>
                </a:solidFill>
                <a:latin typeface="Arial" panose="020B0604020202020204" pitchFamily="34" charset="0"/>
                <a:ea typeface="幼圆" charset="0"/>
              </a:defRPr>
            </a:lvl1pPr>
            <a:lvl2pPr eaLnBrk="1" fontAlgn="auto" latinLnBrk="0" hangingPunct="1">
              <a:defRPr sz="1200">
                <a:solidFill>
                  <a:schemeClr val="tx1"/>
                </a:solidFill>
                <a:latin typeface="Arial" panose="020B0604020202020204" pitchFamily="34" charset="0"/>
                <a:ea typeface="幼圆" charset="0"/>
              </a:defRPr>
            </a:lvl2pPr>
            <a:lvl3pPr eaLnBrk="1" fontAlgn="auto" latinLnBrk="0" hangingPunct="1">
              <a:defRPr sz="1200">
                <a:solidFill>
                  <a:schemeClr val="tx1"/>
                </a:solidFill>
                <a:latin typeface="Arial" panose="020B0604020202020204" pitchFamily="34" charset="0"/>
                <a:ea typeface="幼圆" charset="0"/>
              </a:defRPr>
            </a:lvl3pPr>
            <a:lvl4pPr eaLnBrk="1" fontAlgn="auto" latinLnBrk="0" hangingPunct="1">
              <a:defRPr sz="1200">
                <a:solidFill>
                  <a:schemeClr val="tx1"/>
                </a:solidFill>
                <a:latin typeface="Arial" panose="020B0604020202020204" pitchFamily="34" charset="0"/>
                <a:ea typeface="幼圆" charset="0"/>
              </a:defRPr>
            </a:lvl4pPr>
            <a:lvl5pPr eaLnBrk="1" fontAlgn="auto" latinLnBrk="0" hangingPunct="1">
              <a:defRPr sz="1200">
                <a:solidFill>
                  <a:schemeClr val="tx1"/>
                </a:solidFill>
                <a:latin typeface="Arial" panose="020B0604020202020204" pitchFamily="34" charset="0"/>
                <a:ea typeface="幼圆"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lvl1pPr>
              <a:defRPr>
                <a:latin typeface="Arial" panose="020B0604020202020204" pitchFamily="34" charset="0"/>
                <a:ea typeface="幼圆" charset="0"/>
                <a:cs typeface="幼圆" charset="0"/>
              </a:defRPr>
            </a:lvl1pPr>
          </a:lstStyle>
          <a:p>
            <a:endParaRPr lang="zh-CN" altLang="en-US"/>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68" name="图片 167"/>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4"/>
            </p:custDataLst>
          </p:nvPr>
        </p:nvPicPr>
        <p:blipFill>
          <a:blip r:embed="rId5"/>
          <a:stretch>
            <a:fillRect/>
          </a:stretch>
        </p:blipFill>
        <p:spPr>
          <a:xfrm>
            <a:off x="8603933" y="4603433"/>
            <a:ext cx="540068" cy="540068"/>
          </a:xfrm>
          <a:prstGeom prst="rect">
            <a:avLst/>
          </a:prstGeom>
        </p:spPr>
      </p:pic>
      <p:sp>
        <p:nvSpPr>
          <p:cNvPr id="2" name="标题 1"/>
          <p:cNvSpPr>
            <a:spLocks noGrp="1"/>
          </p:cNvSpPr>
          <p:nvPr>
            <p:ph type="title"/>
          </p:nvPr>
        </p:nvSpPr>
        <p:spPr>
          <a:xfrm>
            <a:off x="502412" y="332426"/>
            <a:ext cx="8139178" cy="331473"/>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幼圆" charset="0"/>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nvPr>
        </p:nvSpPr>
        <p:spPr>
          <a:xfrm>
            <a:off x="502448" y="714381"/>
            <a:ext cx="3962432" cy="285752"/>
          </a:xfrm>
        </p:spPr>
        <p:txBody>
          <a:bodyPr lIns="90170" tIns="46990" rIns="90170" bIns="46990" anchor="ctr" anchorCtr="0">
            <a:noAutofit/>
          </a:bodyPr>
          <a:lstStyle>
            <a:lvl1pPr marL="0" indent="0" eaLnBrk="1" fontAlgn="auto" latinLnBrk="0" hangingPunct="1">
              <a:lnSpc>
                <a:spcPct val="100000"/>
              </a:lnSpc>
              <a:spcAft>
                <a:spcPts val="0"/>
              </a:spcAft>
              <a:buNone/>
              <a:defRPr sz="1500" b="0" u="none" strike="noStrike" kern="1200" cap="none" spc="200" normalizeH="0" baseline="0">
                <a:solidFill>
                  <a:schemeClr val="tx1"/>
                </a:solidFill>
                <a:uFillTx/>
                <a:latin typeface="Arial" panose="020B0604020202020204" pitchFamily="34" charset="0"/>
                <a:ea typeface="幼圆"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nvPr>
        </p:nvSpPr>
        <p:spPr>
          <a:xfrm>
            <a:off x="502444" y="1054894"/>
            <a:ext cx="3962400" cy="3701064"/>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nvPr>
        </p:nvSpPr>
        <p:spPr>
          <a:xfrm>
            <a:off x="4676813" y="714381"/>
            <a:ext cx="3962432" cy="285752"/>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solidFill>
                <a:uFillTx/>
                <a:latin typeface="Arial" panose="020B0604020202020204" pitchFamily="34" charset="0"/>
                <a:ea typeface="幼圆" charset="0"/>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nvPr>
        </p:nvSpPr>
        <p:spPr>
          <a:xfrm>
            <a:off x="4676813" y="1054894"/>
            <a:ext cx="3962432" cy="3701064"/>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lvl1pPr>
              <a:defRPr>
                <a:latin typeface="Arial" panose="020B0604020202020204" pitchFamily="34" charset="0"/>
                <a:ea typeface="幼圆" charset="0"/>
                <a:cs typeface="幼圆" charset="0"/>
              </a:defRPr>
            </a:lvl1pPr>
          </a:lstStyle>
          <a:p>
            <a:endParaRPr lang="zh-CN" altLang="en-US"/>
          </a:p>
        </p:txBody>
      </p:sp>
      <p:sp>
        <p:nvSpPr>
          <p:cNvPr id="9" name="灯片编号占位符 8"/>
          <p:cNvSpPr>
            <a:spLocks noGrp="1"/>
          </p:cNvSpPr>
          <p:nvPr>
            <p:ph type="sldNum" sz="quarter" idx="12"/>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63" name="图片 62"/>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306593" y="932631"/>
            <a:ext cx="3291840" cy="3278237"/>
          </a:xfrm>
          <a:prstGeom prst="rect">
            <a:avLst/>
          </a:prstGeom>
        </p:spPr>
      </p:pic>
      <p:pic>
        <p:nvPicPr>
          <p:cNvPr id="168" name="图片 167"/>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8603933" y="0"/>
            <a:ext cx="540068" cy="540068"/>
          </a:xfrm>
          <a:prstGeom prst="rect">
            <a:avLst/>
          </a:prstGeom>
        </p:spPr>
      </p:pic>
      <p:sp>
        <p:nvSpPr>
          <p:cNvPr id="2" name="标题 1"/>
          <p:cNvSpPr>
            <a:spLocks noGrp="1"/>
          </p:cNvSpPr>
          <p:nvPr>
            <p:ph type="title"/>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幼圆" charset="0"/>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幼圆" charset="0"/>
                <a:cs typeface="幼圆" charset="0"/>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image" Target="../media/image2.jpeg"/><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slideLayout" Target="../slideLayouts/slideLayout11.xml"/><Relationship Id="rId7" Type="http://schemas.openxmlformats.org/officeDocument/2006/relationships/slideLayout" Target="../slideLayouts/slideLayout10.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 Id="rId3" Type="http://schemas.openxmlformats.org/officeDocument/2006/relationships/slideLayout" Target="../slideLayouts/slideLayout6.xml"/><Relationship Id="rId23" Type="http://schemas.openxmlformats.org/officeDocument/2006/relationships/theme" Target="../theme/theme3.xml"/><Relationship Id="rId22" Type="http://schemas.openxmlformats.org/officeDocument/2006/relationships/tags" Target="../tags/tag88.xml"/><Relationship Id="rId21" Type="http://schemas.openxmlformats.org/officeDocument/2006/relationships/tags" Target="../tags/tag87.xml"/><Relationship Id="rId20" Type="http://schemas.openxmlformats.org/officeDocument/2006/relationships/tags" Target="../tags/tag86.xml"/><Relationship Id="rId2" Type="http://schemas.openxmlformats.org/officeDocument/2006/relationships/slideLayout" Target="../slideLayouts/slideLayout5.xml"/><Relationship Id="rId19" Type="http://schemas.openxmlformats.org/officeDocument/2006/relationships/slideLayout" Target="../slideLayouts/slideLayout22.xml"/><Relationship Id="rId18" Type="http://schemas.openxmlformats.org/officeDocument/2006/relationships/slideLayout" Target="../slideLayouts/slideLayout21.xml"/><Relationship Id="rId17" Type="http://schemas.openxmlformats.org/officeDocument/2006/relationships/slideLayout" Target="../slideLayouts/slideLayout20.xml"/><Relationship Id="rId16" Type="http://schemas.openxmlformats.org/officeDocument/2006/relationships/slideLayout" Target="../slideLayouts/slideLayout19.xml"/><Relationship Id="rId15" Type="http://schemas.openxmlformats.org/officeDocument/2006/relationships/slideLayout" Target="../slideLayouts/slideLayout18.xml"/><Relationship Id="rId14" Type="http://schemas.openxmlformats.org/officeDocument/2006/relationships/slideLayout" Target="../slideLayouts/slideLayout17.xml"/><Relationship Id="rId13" Type="http://schemas.openxmlformats.org/officeDocument/2006/relationships/slideLayout" Target="../slideLayouts/slideLayout16.xml"/><Relationship Id="rId12" Type="http://schemas.openxmlformats.org/officeDocument/2006/relationships/slideLayout" Target="../slideLayouts/slideLayout15.xml"/><Relationship Id="rId11" Type="http://schemas.openxmlformats.org/officeDocument/2006/relationships/slideLayout" Target="../slideLayouts/slideLayout14.xml"/><Relationship Id="rId10" Type="http://schemas.openxmlformats.org/officeDocument/2006/relationships/slideLayout" Target="../slideLayouts/slideLayout1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3"/>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502412" y="332423"/>
            <a:ext cx="8139178" cy="331473"/>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502412" y="721049"/>
            <a:ext cx="8139178" cy="4041680"/>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659807" y="4762375"/>
            <a:ext cx="2025000" cy="237600"/>
          </a:xfrm>
          <a:prstGeom prst="rect">
            <a:avLst/>
          </a:prstGeom>
        </p:spPr>
        <p:txBody>
          <a:bodyPr vert="horz" wrap="square" lIns="91440" tIns="45720" rIns="91440" bIns="45720" rtlCol="0" anchor="ctr">
            <a:normAutofit/>
          </a:bodyPr>
          <a:lstStyle>
            <a:lvl1pPr algn="l">
              <a:defRPr sz="900">
                <a:solidFill>
                  <a:schemeClr val="tx1">
                    <a:tint val="75000"/>
                  </a:schemeClr>
                </a:solidFill>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3087000" y="4762375"/>
            <a:ext cx="2970000" cy="237600"/>
          </a:xfrm>
          <a:prstGeom prst="rect">
            <a:avLst/>
          </a:prstGeom>
        </p:spPr>
        <p:txBody>
          <a:bodyPr vert="horz" wrap="square" lIns="91440" tIns="45720" rIns="91440" bIns="45720" rtlCol="0" anchor="ctr">
            <a:normAutofit/>
          </a:bodyPr>
          <a:lstStyle>
            <a:lvl1pPr algn="ctr">
              <a:defRPr sz="900">
                <a:solidFill>
                  <a:schemeClr val="tx1">
                    <a:tint val="75000"/>
                  </a:schemeClr>
                </a:solidFill>
                <a:latin typeface="Arial" panose="020B0604020202020204" pitchFamily="34" charset="0"/>
                <a:ea typeface="幼圆" charset="0"/>
                <a:cs typeface="幼圆" charset="0"/>
              </a:defRPr>
            </a:lvl1pPr>
          </a:lstStyle>
          <a:p>
            <a:endParaRPr lang="zh-CN" altLang="en-US" dirty="0"/>
          </a:p>
        </p:txBody>
      </p:sp>
      <p:sp>
        <p:nvSpPr>
          <p:cNvPr id="6" name="灯片编号占位符 5"/>
          <p:cNvSpPr>
            <a:spLocks noGrp="1"/>
          </p:cNvSpPr>
          <p:nvPr>
            <p:ph type="sldNum" sz="quarter" idx="4"/>
          </p:nvPr>
        </p:nvSpPr>
        <p:spPr>
          <a:xfrm>
            <a:off x="6457950" y="4762375"/>
            <a:ext cx="2025000" cy="237600"/>
          </a:xfrm>
          <a:prstGeom prst="rect">
            <a:avLst/>
          </a:prstGeom>
        </p:spPr>
        <p:txBody>
          <a:bodyPr vert="horz" wrap="square" lIns="91440" tIns="45720" rIns="91440" bIns="45720" rtlCol="0" anchor="ctr">
            <a:normAutofit/>
          </a:bodyPr>
          <a:lstStyle>
            <a:lvl1pPr algn="r">
              <a:defRPr sz="900">
                <a:solidFill>
                  <a:schemeClr val="tx1">
                    <a:tint val="75000"/>
                  </a:schemeClr>
                </a:solidFill>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Lst>
  <p:txStyles>
    <p:titleStyle>
      <a:lvl1pPr algn="l" defTabSz="685800" rtl="0" eaLnBrk="1" fontAlgn="auto" latinLnBrk="0" hangingPunct="1">
        <a:lnSpc>
          <a:spcPct val="100000"/>
        </a:lnSpc>
        <a:spcBef>
          <a:spcPct val="0"/>
        </a:spcBef>
        <a:buNone/>
        <a:defRPr sz="1800" b="1" u="none" strike="noStrike" kern="1200" cap="none" spc="200" normalizeH="0">
          <a:solidFill>
            <a:schemeClr val="tx1"/>
          </a:solidFill>
          <a:uFillTx/>
          <a:latin typeface="Arial" panose="020B0604020202020204" pitchFamily="34" charset="0"/>
          <a:ea typeface="幼圆" charset="0"/>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幼圆" charset="0"/>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幼圆" charset="0"/>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幼圆" charset="0"/>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幼圆" charset="0"/>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幼圆"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slideLayout" Target="../slideLayouts/slideLayout10.xml"/><Relationship Id="rId8" Type="http://schemas.openxmlformats.org/officeDocument/2006/relationships/tags" Target="../tags/tag92.xml"/><Relationship Id="rId7" Type="http://schemas.openxmlformats.org/officeDocument/2006/relationships/image" Target="../media/image10.png"/><Relationship Id="rId6" Type="http://schemas.openxmlformats.org/officeDocument/2006/relationships/tags" Target="../tags/tag91.xml"/><Relationship Id="rId5" Type="http://schemas.openxmlformats.org/officeDocument/2006/relationships/image" Target="../media/image9.png"/><Relationship Id="rId4" Type="http://schemas.openxmlformats.org/officeDocument/2006/relationships/image" Target="../media/image5.png"/><Relationship Id="rId3" Type="http://schemas.openxmlformats.org/officeDocument/2006/relationships/tags" Target="../tags/tag90.xml"/><Relationship Id="rId2" Type="http://schemas.openxmlformats.org/officeDocument/2006/relationships/image" Target="../media/image4.png"/><Relationship Id="rId1" Type="http://schemas.openxmlformats.org/officeDocument/2006/relationships/tags" Target="../tags/tag89.xml"/></Relationships>
</file>

<file path=ppt/slides/_rels/slide10.xml.rels><?xml version="1.0" encoding="UTF-8" standalone="yes"?>
<Relationships xmlns="http://schemas.openxmlformats.org/package/2006/relationships"><Relationship Id="rId9" Type="http://schemas.openxmlformats.org/officeDocument/2006/relationships/notesSlide" Target="../notesSlides/notesSlide5.xml"/><Relationship Id="rId8" Type="http://schemas.openxmlformats.org/officeDocument/2006/relationships/slideLayout" Target="../slideLayouts/slideLayout10.xml"/><Relationship Id="rId7" Type="http://schemas.openxmlformats.org/officeDocument/2006/relationships/tags" Target="../tags/tag132.xml"/><Relationship Id="rId6" Type="http://schemas.openxmlformats.org/officeDocument/2006/relationships/tags" Target="../tags/tag131.xml"/><Relationship Id="rId5" Type="http://schemas.openxmlformats.org/officeDocument/2006/relationships/tags" Target="../tags/tag130.xml"/><Relationship Id="rId4" Type="http://schemas.openxmlformats.org/officeDocument/2006/relationships/image" Target="../media/image5.png"/><Relationship Id="rId3" Type="http://schemas.openxmlformats.org/officeDocument/2006/relationships/tags" Target="../tags/tag129.xml"/><Relationship Id="rId2" Type="http://schemas.openxmlformats.org/officeDocument/2006/relationships/image" Target="../media/image4.png"/><Relationship Id="rId1" Type="http://schemas.openxmlformats.org/officeDocument/2006/relationships/tags" Target="../tags/tag128.xml"/></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10.xml"/><Relationship Id="rId5" Type="http://schemas.openxmlformats.org/officeDocument/2006/relationships/tags" Target="../tags/tag135.xml"/><Relationship Id="rId4" Type="http://schemas.openxmlformats.org/officeDocument/2006/relationships/image" Target="../media/image5.png"/><Relationship Id="rId3" Type="http://schemas.openxmlformats.org/officeDocument/2006/relationships/tags" Target="../tags/tag134.xml"/><Relationship Id="rId2" Type="http://schemas.openxmlformats.org/officeDocument/2006/relationships/image" Target="../media/image4.png"/><Relationship Id="rId1" Type="http://schemas.openxmlformats.org/officeDocument/2006/relationships/tags" Target="../tags/tag133.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7.xml"/><Relationship Id="rId7" Type="http://schemas.openxmlformats.org/officeDocument/2006/relationships/slideLayout" Target="../slideLayouts/slideLayout10.xml"/><Relationship Id="rId6" Type="http://schemas.openxmlformats.org/officeDocument/2006/relationships/tags" Target="../tags/tag139.xml"/><Relationship Id="rId5" Type="http://schemas.openxmlformats.org/officeDocument/2006/relationships/tags" Target="../tags/tag138.xml"/><Relationship Id="rId4" Type="http://schemas.openxmlformats.org/officeDocument/2006/relationships/image" Target="../media/image5.png"/><Relationship Id="rId3" Type="http://schemas.openxmlformats.org/officeDocument/2006/relationships/tags" Target="../tags/tag137.xml"/><Relationship Id="rId2" Type="http://schemas.openxmlformats.org/officeDocument/2006/relationships/image" Target="../media/image4.png"/><Relationship Id="rId1" Type="http://schemas.openxmlformats.org/officeDocument/2006/relationships/tags" Target="../tags/tag136.xml"/></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10.xml"/><Relationship Id="rId5" Type="http://schemas.openxmlformats.org/officeDocument/2006/relationships/tags" Target="../tags/tag142.xml"/><Relationship Id="rId4" Type="http://schemas.openxmlformats.org/officeDocument/2006/relationships/image" Target="../media/image5.png"/><Relationship Id="rId3" Type="http://schemas.openxmlformats.org/officeDocument/2006/relationships/tags" Target="../tags/tag141.xml"/><Relationship Id="rId2" Type="http://schemas.openxmlformats.org/officeDocument/2006/relationships/image" Target="../media/image4.png"/><Relationship Id="rId1" Type="http://schemas.openxmlformats.org/officeDocument/2006/relationships/tags" Target="../tags/tag140.xml"/></Relationships>
</file>

<file path=ppt/slides/_rels/slide14.xml.rels><?xml version="1.0" encoding="UTF-8" standalone="yes"?>
<Relationships xmlns="http://schemas.openxmlformats.org/package/2006/relationships"><Relationship Id="rId9" Type="http://schemas.openxmlformats.org/officeDocument/2006/relationships/tags" Target="../tags/tag147.xml"/><Relationship Id="rId8" Type="http://schemas.openxmlformats.org/officeDocument/2006/relationships/tags" Target="../tags/tag146.xml"/><Relationship Id="rId7" Type="http://schemas.openxmlformats.org/officeDocument/2006/relationships/image" Target="../media/image12.jpeg"/><Relationship Id="rId6" Type="http://schemas.openxmlformats.org/officeDocument/2006/relationships/image" Target="../media/image11.jpeg"/><Relationship Id="rId5" Type="http://schemas.openxmlformats.org/officeDocument/2006/relationships/tags" Target="../tags/tag145.xml"/><Relationship Id="rId4" Type="http://schemas.openxmlformats.org/officeDocument/2006/relationships/image" Target="../media/image5.png"/><Relationship Id="rId3" Type="http://schemas.openxmlformats.org/officeDocument/2006/relationships/tags" Target="../tags/tag144.xml"/><Relationship Id="rId2" Type="http://schemas.openxmlformats.org/officeDocument/2006/relationships/image" Target="../media/image4.png"/><Relationship Id="rId11" Type="http://schemas.openxmlformats.org/officeDocument/2006/relationships/notesSlide" Target="../notesSlides/notesSlide9.xml"/><Relationship Id="rId10" Type="http://schemas.openxmlformats.org/officeDocument/2006/relationships/slideLayout" Target="../slideLayouts/slideLayout10.xml"/><Relationship Id="rId1" Type="http://schemas.openxmlformats.org/officeDocument/2006/relationships/tags" Target="../tags/tag143.xml"/></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10.xml"/><Relationship Id="rId5" Type="http://schemas.openxmlformats.org/officeDocument/2006/relationships/tags" Target="../tags/tag150.xml"/><Relationship Id="rId4" Type="http://schemas.openxmlformats.org/officeDocument/2006/relationships/image" Target="../media/image5.png"/><Relationship Id="rId3" Type="http://schemas.openxmlformats.org/officeDocument/2006/relationships/tags" Target="../tags/tag149.xml"/><Relationship Id="rId2" Type="http://schemas.openxmlformats.org/officeDocument/2006/relationships/image" Target="../media/image4.png"/><Relationship Id="rId1" Type="http://schemas.openxmlformats.org/officeDocument/2006/relationships/tags" Target="../tags/tag148.xml"/></Relationships>
</file>

<file path=ppt/slides/_rels/slide16.xml.rels><?xml version="1.0" encoding="UTF-8" standalone="yes"?>
<Relationships xmlns="http://schemas.openxmlformats.org/package/2006/relationships"><Relationship Id="rId9" Type="http://schemas.openxmlformats.org/officeDocument/2006/relationships/notesSlide" Target="../notesSlides/notesSlide11.xml"/><Relationship Id="rId8" Type="http://schemas.openxmlformats.org/officeDocument/2006/relationships/slideLayout" Target="../slideLayouts/slideLayout10.xml"/><Relationship Id="rId7" Type="http://schemas.openxmlformats.org/officeDocument/2006/relationships/tags" Target="../tags/tag155.xml"/><Relationship Id="rId6" Type="http://schemas.openxmlformats.org/officeDocument/2006/relationships/tags" Target="../tags/tag154.xml"/><Relationship Id="rId5" Type="http://schemas.openxmlformats.org/officeDocument/2006/relationships/tags" Target="../tags/tag153.xml"/><Relationship Id="rId4" Type="http://schemas.openxmlformats.org/officeDocument/2006/relationships/image" Target="../media/image5.png"/><Relationship Id="rId3" Type="http://schemas.openxmlformats.org/officeDocument/2006/relationships/tags" Target="../tags/tag152.xml"/><Relationship Id="rId2" Type="http://schemas.openxmlformats.org/officeDocument/2006/relationships/image" Target="../media/image4.png"/><Relationship Id="rId1" Type="http://schemas.openxmlformats.org/officeDocument/2006/relationships/tags" Target="../tags/tag151.xml"/></Relationships>
</file>

<file path=ppt/slides/_rels/slide17.xml.rels><?xml version="1.0" encoding="UTF-8" standalone="yes"?>
<Relationships xmlns="http://schemas.openxmlformats.org/package/2006/relationships"><Relationship Id="rId8" Type="http://schemas.openxmlformats.org/officeDocument/2006/relationships/notesSlide" Target="../notesSlides/notesSlide12.xml"/><Relationship Id="rId7" Type="http://schemas.openxmlformats.org/officeDocument/2006/relationships/slideLayout" Target="../slideLayouts/slideLayout10.xml"/><Relationship Id="rId6" Type="http://schemas.openxmlformats.org/officeDocument/2006/relationships/tags" Target="../tags/tag159.xml"/><Relationship Id="rId5" Type="http://schemas.openxmlformats.org/officeDocument/2006/relationships/tags" Target="../tags/tag158.xml"/><Relationship Id="rId4" Type="http://schemas.openxmlformats.org/officeDocument/2006/relationships/image" Target="../media/image5.png"/><Relationship Id="rId3" Type="http://schemas.openxmlformats.org/officeDocument/2006/relationships/tags" Target="../tags/tag157.xml"/><Relationship Id="rId2" Type="http://schemas.openxmlformats.org/officeDocument/2006/relationships/image" Target="../media/image4.png"/><Relationship Id="rId1" Type="http://schemas.openxmlformats.org/officeDocument/2006/relationships/tags" Target="../tags/tag156.xml"/></Relationships>
</file>

<file path=ppt/slides/_rels/slide18.xml.rels><?xml version="1.0" encoding="UTF-8" standalone="yes"?>
<Relationships xmlns="http://schemas.openxmlformats.org/package/2006/relationships"><Relationship Id="rId9" Type="http://schemas.openxmlformats.org/officeDocument/2006/relationships/notesSlide" Target="../notesSlides/notesSlide13.xml"/><Relationship Id="rId8" Type="http://schemas.openxmlformats.org/officeDocument/2006/relationships/slideLayout" Target="../slideLayouts/slideLayout10.xml"/><Relationship Id="rId7" Type="http://schemas.openxmlformats.org/officeDocument/2006/relationships/tags" Target="../tags/tag164.xml"/><Relationship Id="rId6" Type="http://schemas.openxmlformats.org/officeDocument/2006/relationships/tags" Target="../tags/tag163.xml"/><Relationship Id="rId5" Type="http://schemas.openxmlformats.org/officeDocument/2006/relationships/tags" Target="../tags/tag162.xml"/><Relationship Id="rId4" Type="http://schemas.openxmlformats.org/officeDocument/2006/relationships/image" Target="../media/image5.png"/><Relationship Id="rId3" Type="http://schemas.openxmlformats.org/officeDocument/2006/relationships/tags" Target="../tags/tag161.xml"/><Relationship Id="rId2" Type="http://schemas.openxmlformats.org/officeDocument/2006/relationships/image" Target="../media/image4.png"/><Relationship Id="rId1" Type="http://schemas.openxmlformats.org/officeDocument/2006/relationships/tags" Target="../tags/tag160.xml"/></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10.xml"/><Relationship Id="rId5" Type="http://schemas.openxmlformats.org/officeDocument/2006/relationships/tags" Target="../tags/tag167.xml"/><Relationship Id="rId4" Type="http://schemas.openxmlformats.org/officeDocument/2006/relationships/image" Target="../media/image5.png"/><Relationship Id="rId3" Type="http://schemas.openxmlformats.org/officeDocument/2006/relationships/tags" Target="../tags/tag166.xml"/><Relationship Id="rId2" Type="http://schemas.openxmlformats.org/officeDocument/2006/relationships/image" Target="../media/image4.png"/><Relationship Id="rId1" Type="http://schemas.openxmlformats.org/officeDocument/2006/relationships/tags" Target="../tags/tag165.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0.xml"/><Relationship Id="rId6" Type="http://schemas.openxmlformats.org/officeDocument/2006/relationships/tags" Target="../tags/tag95.xml"/><Relationship Id="rId5" Type="http://schemas.openxmlformats.org/officeDocument/2006/relationships/image" Target="../media/image11.jpeg"/><Relationship Id="rId4" Type="http://schemas.openxmlformats.org/officeDocument/2006/relationships/image" Target="../media/image5.png"/><Relationship Id="rId3" Type="http://schemas.openxmlformats.org/officeDocument/2006/relationships/tags" Target="../tags/tag94.xml"/><Relationship Id="rId2" Type="http://schemas.openxmlformats.org/officeDocument/2006/relationships/image" Target="../media/image4.png"/><Relationship Id="rId1" Type="http://schemas.openxmlformats.org/officeDocument/2006/relationships/tags" Target="../tags/tag93.xml"/></Relationships>
</file>

<file path=ppt/slides/_rels/slide20.xml.rels><?xml version="1.0" encoding="UTF-8" standalone="yes"?>
<Relationships xmlns="http://schemas.openxmlformats.org/package/2006/relationships"><Relationship Id="rId9" Type="http://schemas.openxmlformats.org/officeDocument/2006/relationships/notesSlide" Target="../notesSlides/notesSlide15.xml"/><Relationship Id="rId8" Type="http://schemas.openxmlformats.org/officeDocument/2006/relationships/slideLayout" Target="../slideLayouts/slideLayout10.xml"/><Relationship Id="rId7" Type="http://schemas.openxmlformats.org/officeDocument/2006/relationships/tags" Target="../tags/tag172.xml"/><Relationship Id="rId6" Type="http://schemas.openxmlformats.org/officeDocument/2006/relationships/tags" Target="../tags/tag171.xml"/><Relationship Id="rId5" Type="http://schemas.openxmlformats.org/officeDocument/2006/relationships/tags" Target="../tags/tag170.xml"/><Relationship Id="rId4" Type="http://schemas.openxmlformats.org/officeDocument/2006/relationships/image" Target="../media/image5.png"/><Relationship Id="rId3" Type="http://schemas.openxmlformats.org/officeDocument/2006/relationships/tags" Target="../tags/tag169.xml"/><Relationship Id="rId2" Type="http://schemas.openxmlformats.org/officeDocument/2006/relationships/image" Target="../media/image4.png"/><Relationship Id="rId1" Type="http://schemas.openxmlformats.org/officeDocument/2006/relationships/tags" Target="../tags/tag168.xml"/></Relationships>
</file>

<file path=ppt/slides/_rels/slide21.xml.rels><?xml version="1.0" encoding="UTF-8" standalone="yes"?>
<Relationships xmlns="http://schemas.openxmlformats.org/package/2006/relationships"><Relationship Id="rId8" Type="http://schemas.openxmlformats.org/officeDocument/2006/relationships/notesSlide" Target="../notesSlides/notesSlide16.xml"/><Relationship Id="rId7" Type="http://schemas.openxmlformats.org/officeDocument/2006/relationships/slideLayout" Target="../slideLayouts/slideLayout10.xml"/><Relationship Id="rId6" Type="http://schemas.openxmlformats.org/officeDocument/2006/relationships/tags" Target="../tags/tag176.xml"/><Relationship Id="rId5" Type="http://schemas.openxmlformats.org/officeDocument/2006/relationships/tags" Target="../tags/tag175.xml"/><Relationship Id="rId4" Type="http://schemas.openxmlformats.org/officeDocument/2006/relationships/image" Target="../media/image5.png"/><Relationship Id="rId3" Type="http://schemas.openxmlformats.org/officeDocument/2006/relationships/tags" Target="../tags/tag174.xml"/><Relationship Id="rId2" Type="http://schemas.openxmlformats.org/officeDocument/2006/relationships/image" Target="../media/image4.png"/><Relationship Id="rId1" Type="http://schemas.openxmlformats.org/officeDocument/2006/relationships/tags" Target="../tags/tag173.xml"/></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10.xml"/><Relationship Id="rId8" Type="http://schemas.openxmlformats.org/officeDocument/2006/relationships/tags" Target="../tags/tag182.xml"/><Relationship Id="rId7" Type="http://schemas.openxmlformats.org/officeDocument/2006/relationships/tags" Target="../tags/tag181.xml"/><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image" Target="../media/image5.png"/><Relationship Id="rId3" Type="http://schemas.openxmlformats.org/officeDocument/2006/relationships/tags" Target="../tags/tag178.xml"/><Relationship Id="rId2" Type="http://schemas.openxmlformats.org/officeDocument/2006/relationships/image" Target="../media/image4.png"/><Relationship Id="rId10" Type="http://schemas.openxmlformats.org/officeDocument/2006/relationships/notesSlide" Target="../notesSlides/notesSlide17.xml"/><Relationship Id="rId1" Type="http://schemas.openxmlformats.org/officeDocument/2006/relationships/tags" Target="../tags/tag177.xml"/></Relationships>
</file>

<file path=ppt/slides/_rels/slide23.xml.rels><?xml version="1.0" encoding="UTF-8" standalone="yes"?>
<Relationships xmlns="http://schemas.openxmlformats.org/package/2006/relationships"><Relationship Id="rId8" Type="http://schemas.openxmlformats.org/officeDocument/2006/relationships/notesSlide" Target="../notesSlides/notesSlide18.xml"/><Relationship Id="rId7" Type="http://schemas.openxmlformats.org/officeDocument/2006/relationships/slideLayout" Target="../slideLayouts/slideLayout14.xml"/><Relationship Id="rId6" Type="http://schemas.openxmlformats.org/officeDocument/2006/relationships/tags" Target="../tags/tag187.xml"/><Relationship Id="rId5" Type="http://schemas.openxmlformats.org/officeDocument/2006/relationships/tags" Target="../tags/tag186.xml"/><Relationship Id="rId4" Type="http://schemas.openxmlformats.org/officeDocument/2006/relationships/tags" Target="../tags/tag185.xml"/><Relationship Id="rId3" Type="http://schemas.openxmlformats.org/officeDocument/2006/relationships/tags" Target="../tags/tag184.xml"/><Relationship Id="rId2" Type="http://schemas.openxmlformats.org/officeDocument/2006/relationships/image" Target="../media/image10.png"/><Relationship Id="rId1" Type="http://schemas.openxmlformats.org/officeDocument/2006/relationships/tags" Target="../tags/tag183.xml"/></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10.xml"/><Relationship Id="rId6" Type="http://schemas.openxmlformats.org/officeDocument/2006/relationships/tags" Target="../tags/tag98.xml"/><Relationship Id="rId5" Type="http://schemas.openxmlformats.org/officeDocument/2006/relationships/image" Target="../media/image12.jpeg"/><Relationship Id="rId4" Type="http://schemas.openxmlformats.org/officeDocument/2006/relationships/image" Target="../media/image5.png"/><Relationship Id="rId3" Type="http://schemas.openxmlformats.org/officeDocument/2006/relationships/tags" Target="../tags/tag97.xml"/><Relationship Id="rId2" Type="http://schemas.openxmlformats.org/officeDocument/2006/relationships/image" Target="../media/image4.png"/><Relationship Id="rId1" Type="http://schemas.openxmlformats.org/officeDocument/2006/relationships/tags" Target="../tags/tag96.xml"/></Relationships>
</file>

<file path=ppt/slides/_rels/slide4.xml.rels><?xml version="1.0" encoding="UTF-8" standalone="yes"?>
<Relationships xmlns="http://schemas.openxmlformats.org/package/2006/relationships"><Relationship Id="rId9" Type="http://schemas.openxmlformats.org/officeDocument/2006/relationships/image" Target="../media/image14.jpeg"/><Relationship Id="rId8" Type="http://schemas.openxmlformats.org/officeDocument/2006/relationships/image" Target="../media/image13.jpeg"/><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image" Target="../media/image5.png"/><Relationship Id="rId3" Type="http://schemas.openxmlformats.org/officeDocument/2006/relationships/tags" Target="../tags/tag100.xml"/><Relationship Id="rId2" Type="http://schemas.openxmlformats.org/officeDocument/2006/relationships/image" Target="../media/image4.png"/><Relationship Id="rId13" Type="http://schemas.openxmlformats.org/officeDocument/2006/relationships/notesSlide" Target="../notesSlides/notesSlide1.xml"/><Relationship Id="rId12" Type="http://schemas.openxmlformats.org/officeDocument/2006/relationships/slideLayout" Target="../slideLayouts/slideLayout10.xml"/><Relationship Id="rId11" Type="http://schemas.openxmlformats.org/officeDocument/2006/relationships/tags" Target="../tags/tag105.xml"/><Relationship Id="rId10" Type="http://schemas.openxmlformats.org/officeDocument/2006/relationships/tags" Target="../tags/tag104.xml"/><Relationship Id="rId1" Type="http://schemas.openxmlformats.org/officeDocument/2006/relationships/tags" Target="../tags/tag99.xm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10.xml"/><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image" Target="../media/image5.png"/><Relationship Id="rId3" Type="http://schemas.openxmlformats.org/officeDocument/2006/relationships/tags" Target="../tags/tag107.xml"/><Relationship Id="rId2" Type="http://schemas.openxmlformats.org/officeDocument/2006/relationships/image" Target="../media/image4.png"/><Relationship Id="rId1" Type="http://schemas.openxmlformats.org/officeDocument/2006/relationships/tags" Target="../tags/tag106.xml"/></Relationships>
</file>

<file path=ppt/slides/_rels/slide6.xml.rels><?xml version="1.0" encoding="UTF-8" standalone="yes"?>
<Relationships xmlns="http://schemas.openxmlformats.org/package/2006/relationships"><Relationship Id="rId7" Type="http://schemas.openxmlformats.org/officeDocument/2006/relationships/slideLayout" Target="../slideLayouts/slideLayout10.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image" Target="../media/image5.png"/><Relationship Id="rId3" Type="http://schemas.openxmlformats.org/officeDocument/2006/relationships/tags" Target="../tags/tag111.xml"/><Relationship Id="rId2" Type="http://schemas.openxmlformats.org/officeDocument/2006/relationships/image" Target="../media/image4.png"/><Relationship Id="rId1" Type="http://schemas.openxmlformats.org/officeDocument/2006/relationships/tags" Target="../tags/tag110.xml"/></Relationships>
</file>

<file path=ppt/slides/_rels/slide7.xml.rels><?xml version="1.0" encoding="UTF-8" standalone="yes"?>
<Relationships xmlns="http://schemas.openxmlformats.org/package/2006/relationships"><Relationship Id="rId7" Type="http://schemas.openxmlformats.org/officeDocument/2006/relationships/slideLayout" Target="../slideLayouts/slideLayout10.xml"/><Relationship Id="rId6" Type="http://schemas.openxmlformats.org/officeDocument/2006/relationships/tags" Target="../tags/tag117.xml"/><Relationship Id="rId5" Type="http://schemas.openxmlformats.org/officeDocument/2006/relationships/tags" Target="../tags/tag116.xml"/><Relationship Id="rId4" Type="http://schemas.openxmlformats.org/officeDocument/2006/relationships/image" Target="../media/image5.png"/><Relationship Id="rId3" Type="http://schemas.openxmlformats.org/officeDocument/2006/relationships/tags" Target="../tags/tag115.xml"/><Relationship Id="rId2" Type="http://schemas.openxmlformats.org/officeDocument/2006/relationships/image" Target="../media/image4.png"/><Relationship Id="rId1" Type="http://schemas.openxmlformats.org/officeDocument/2006/relationships/tags" Target="../tags/tag114.xml"/></Relationships>
</file>

<file path=ppt/slides/_rels/slide8.xml.rels><?xml version="1.0" encoding="UTF-8" standalone="yes"?>
<Relationships xmlns="http://schemas.openxmlformats.org/package/2006/relationships"><Relationship Id="rId9" Type="http://schemas.openxmlformats.org/officeDocument/2006/relationships/notesSlide" Target="../notesSlides/notesSlide3.xml"/><Relationship Id="rId8" Type="http://schemas.openxmlformats.org/officeDocument/2006/relationships/slideLayout" Target="../slideLayouts/slideLayout10.xml"/><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image" Target="../media/image5.png"/><Relationship Id="rId3" Type="http://schemas.openxmlformats.org/officeDocument/2006/relationships/tags" Target="../tags/tag119.xml"/><Relationship Id="rId2" Type="http://schemas.openxmlformats.org/officeDocument/2006/relationships/image" Target="../media/image4.png"/><Relationship Id="rId1" Type="http://schemas.openxmlformats.org/officeDocument/2006/relationships/tags" Target="../tags/tag118.xml"/></Relationships>
</file>

<file path=ppt/slides/_rels/slide9.xml.rels><?xml version="1.0" encoding="UTF-8" standalone="yes"?>
<Relationships xmlns="http://schemas.openxmlformats.org/package/2006/relationships"><Relationship Id="rId9" Type="http://schemas.openxmlformats.org/officeDocument/2006/relationships/notesSlide" Target="../notesSlides/notesSlide4.xml"/><Relationship Id="rId8" Type="http://schemas.openxmlformats.org/officeDocument/2006/relationships/slideLayout" Target="../slideLayouts/slideLayout10.xml"/><Relationship Id="rId7" Type="http://schemas.openxmlformats.org/officeDocument/2006/relationships/tags" Target="../tags/tag127.xml"/><Relationship Id="rId6" Type="http://schemas.openxmlformats.org/officeDocument/2006/relationships/tags" Target="../tags/tag126.xml"/><Relationship Id="rId5" Type="http://schemas.openxmlformats.org/officeDocument/2006/relationships/tags" Target="../tags/tag125.xml"/><Relationship Id="rId4" Type="http://schemas.openxmlformats.org/officeDocument/2006/relationships/image" Target="../media/image5.png"/><Relationship Id="rId3" Type="http://schemas.openxmlformats.org/officeDocument/2006/relationships/tags" Target="../tags/tag124.xml"/><Relationship Id="rId2" Type="http://schemas.openxmlformats.org/officeDocument/2006/relationships/image" Target="../media/image4.png"/><Relationship Id="rId1" Type="http://schemas.openxmlformats.org/officeDocument/2006/relationships/tags" Target="../tags/tag12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pic>
        <p:nvPicPr>
          <p:cNvPr id="3" name="图片 2"/>
          <p:cNvPicPr>
            <a:picLocks noChangeAspect="1"/>
          </p:cNvPicPr>
          <p:nvPr/>
        </p:nvPicPr>
        <p:blipFill>
          <a:blip r:embed="rId5"/>
          <a:stretch>
            <a:fillRect/>
          </a:stretch>
        </p:blipFill>
        <p:spPr>
          <a:xfrm>
            <a:off x="-656" y="1532649"/>
            <a:ext cx="3695700" cy="1123950"/>
          </a:xfrm>
          <a:prstGeom prst="rect">
            <a:avLst/>
          </a:prstGeom>
        </p:spPr>
      </p:pic>
      <p:sp>
        <p:nvSpPr>
          <p:cNvPr id="7" name="文本框 6"/>
          <p:cNvSpPr txBox="1"/>
          <p:nvPr/>
        </p:nvSpPr>
        <p:spPr>
          <a:xfrm>
            <a:off x="133662" y="1984212"/>
            <a:ext cx="3027557" cy="391160"/>
          </a:xfrm>
          <a:prstGeom prst="rect">
            <a:avLst/>
          </a:prstGeom>
          <a:noFill/>
        </p:spPr>
        <p:txBody>
          <a:bodyPr wrap="square" lIns="68580" tIns="34290" rIns="68580" bIns="34290" rtlCol="0">
            <a:spAutoFit/>
          </a:bodyPr>
          <a:lstStyle/>
          <a:p>
            <a:r>
              <a:rPr kumimoji="1" lang="zh-CN" altLang="en-US" sz="2100" b="1" dirty="0">
                <a:solidFill>
                  <a:schemeClr val="lt1"/>
                </a:solidFill>
                <a:latin typeface="幼圆" charset="0"/>
                <a:ea typeface="黑体" panose="02010609060101010101" pitchFamily="49" charset="-122"/>
                <a:cs typeface="幼圆" charset="0"/>
              </a:rPr>
              <a:t>第四单元 圆明园的毁灭</a:t>
            </a:r>
            <a:endParaRPr kumimoji="1" lang="zh-CN" altLang="en-US" sz="2100" b="1" dirty="0">
              <a:solidFill>
                <a:schemeClr val="lt1"/>
              </a:solidFill>
              <a:latin typeface="幼圆" charset="0"/>
              <a:ea typeface="黑体" panose="02010609060101010101" pitchFamily="49" charset="-122"/>
              <a:cs typeface="幼圆" charset="0"/>
            </a:endParaRPr>
          </a:p>
        </p:txBody>
      </p:sp>
      <p:sp>
        <p:nvSpPr>
          <p:cNvPr id="14" name="文本框 13"/>
          <p:cNvSpPr txBox="1"/>
          <p:nvPr>
            <p:custDataLst>
              <p:tags r:id="rId6"/>
            </p:custDataLst>
          </p:nvPr>
        </p:nvSpPr>
        <p:spPr>
          <a:xfrm>
            <a:off x="72013" y="4716941"/>
            <a:ext cx="2740159" cy="299085"/>
          </a:xfrm>
          <a:prstGeom prst="rect">
            <a:avLst/>
          </a:prstGeom>
          <a:noFill/>
        </p:spPr>
        <p:txBody>
          <a:bodyPr wrap="square" lIns="68580" tIns="34290" rIns="68580" bIns="34290" rtlCol="0">
            <a:spAutoFit/>
          </a:bodyPr>
          <a:lstStyle/>
          <a:p>
            <a:r>
              <a:rPr lang="zh-CN" altLang="en-US" sz="1500" dirty="0">
                <a:solidFill>
                  <a:schemeClr val="dk1">
                    <a:lumMod val="75000"/>
                    <a:lumOff val="25000"/>
                  </a:schemeClr>
                </a:solidFill>
                <a:latin typeface="幼圆" charset="0"/>
                <a:ea typeface="幼圆" charset="0"/>
              </a:rPr>
              <a:t>语文部编</a:t>
            </a:r>
            <a:r>
              <a:rPr lang="zh-CN" altLang="en-US" sz="1500" dirty="0" smtClean="0">
                <a:solidFill>
                  <a:schemeClr val="dk1">
                    <a:lumMod val="75000"/>
                    <a:lumOff val="25000"/>
                  </a:schemeClr>
                </a:solidFill>
                <a:latin typeface="幼圆" charset="0"/>
                <a:ea typeface="幼圆" charset="0"/>
              </a:rPr>
              <a:t>版五年级上册</a:t>
            </a:r>
            <a:endParaRPr lang="zh-CN" altLang="en-US" sz="1500" dirty="0" smtClean="0">
              <a:solidFill>
                <a:schemeClr val="dk1">
                  <a:lumMod val="75000"/>
                  <a:lumOff val="25000"/>
                </a:schemeClr>
              </a:solidFill>
              <a:latin typeface="幼圆" charset="0"/>
              <a:ea typeface="幼圆" charset="0"/>
            </a:endParaRPr>
          </a:p>
        </p:txBody>
      </p:sp>
      <p:pic>
        <p:nvPicPr>
          <p:cNvPr id="4" name="图片 3"/>
          <p:cNvPicPr>
            <a:picLocks noChangeAspect="1"/>
          </p:cNvPicPr>
          <p:nvPr/>
        </p:nvPicPr>
        <p:blipFill>
          <a:blip r:embed="rId7"/>
          <a:stretch>
            <a:fillRect/>
          </a:stretch>
        </p:blipFill>
        <p:spPr>
          <a:xfrm>
            <a:off x="5000263" y="1074770"/>
            <a:ext cx="3777842" cy="3375944"/>
          </a:xfrm>
          <a:prstGeom prst="rect">
            <a:avLst/>
          </a:prstGeom>
        </p:spPr>
      </p:pic>
    </p:spTree>
    <p:custDataLst>
      <p:tags r:id="rId8"/>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10242" name="文本框 177154"/>
          <p:cNvSpPr txBox="1"/>
          <p:nvPr>
            <p:custDataLst>
              <p:tags r:id="rId5"/>
            </p:custDataLst>
          </p:nvPr>
        </p:nvSpPr>
        <p:spPr>
          <a:xfrm>
            <a:off x="1056085" y="1333667"/>
            <a:ext cx="7031831" cy="1545590"/>
          </a:xfrm>
          <a:prstGeom prst="rect">
            <a:avLst/>
          </a:prstGeom>
          <a:noFill/>
          <a:ln w="9525">
            <a:noFill/>
          </a:ln>
        </p:spPr>
        <p:txBody>
          <a:bodyPr wrap="square" lIns="68580" tIns="34290" rIns="68580" bIns="34290" anchor="t">
            <a:spAutoFit/>
          </a:bodyPr>
          <a:lstStyle/>
          <a:p>
            <a:pPr>
              <a:spcBef>
                <a:spcPct val="50000"/>
              </a:spcBef>
            </a:pPr>
            <a:r>
              <a:rPr lang="zh-CN" altLang="en-US" sz="2400" dirty="0">
                <a:solidFill>
                  <a:schemeClr val="dk1"/>
                </a:solidFill>
                <a:latin typeface="幼圆" charset="0"/>
                <a:ea typeface="黑体" panose="02010609060101010101" pitchFamily="49" charset="-122"/>
                <a:cs typeface="幼圆" charset="0"/>
              </a:rPr>
              <a:t>阅读提示：</a:t>
            </a:r>
            <a:endParaRPr lang="zh-CN" altLang="en-US" sz="2400" dirty="0">
              <a:solidFill>
                <a:schemeClr val="dk1"/>
              </a:solidFill>
              <a:latin typeface="幼圆" charset="0"/>
              <a:ea typeface="黑体" panose="02010609060101010101" pitchFamily="49" charset="-122"/>
              <a:cs typeface="幼圆" charset="0"/>
            </a:endParaRPr>
          </a:p>
          <a:p>
            <a:pPr>
              <a:lnSpc>
                <a:spcPct val="150000"/>
              </a:lnSpc>
            </a:pPr>
            <a:r>
              <a:rPr lang="zh-CN" altLang="en-US" sz="2400" dirty="0">
                <a:solidFill>
                  <a:schemeClr val="dk1"/>
                </a:solidFill>
                <a:latin typeface="幼圆" charset="0"/>
                <a:ea typeface="黑体" panose="02010609060101010101" pitchFamily="49" charset="-122"/>
                <a:cs typeface="幼圆" charset="0"/>
              </a:rPr>
              <a:t>    快速读课文</a:t>
            </a:r>
            <a:r>
              <a:rPr lang="en-US" altLang="zh-CN" sz="2400" dirty="0">
                <a:solidFill>
                  <a:schemeClr val="dk1"/>
                </a:solidFill>
                <a:latin typeface="幼圆" charset="0"/>
                <a:ea typeface="黑体" panose="02010609060101010101" pitchFamily="49" charset="-122"/>
                <a:cs typeface="幼圆" charset="0"/>
              </a:rPr>
              <a:t>1--4</a:t>
            </a:r>
            <a:r>
              <a:rPr lang="zh-CN" altLang="en-US" sz="2400" dirty="0">
                <a:solidFill>
                  <a:schemeClr val="dk1"/>
                </a:solidFill>
                <a:latin typeface="幼圆" charset="0"/>
                <a:ea typeface="黑体" panose="02010609060101010101" pitchFamily="49" charset="-122"/>
                <a:cs typeface="幼圆" charset="0"/>
              </a:rPr>
              <a:t>自然段，</a:t>
            </a:r>
            <a:r>
              <a:rPr lang="zh-CN" altLang="zh-CN" sz="2400" dirty="0">
                <a:solidFill>
                  <a:schemeClr val="dk1"/>
                </a:solidFill>
                <a:latin typeface="幼圆" charset="0"/>
                <a:ea typeface="黑体" panose="02010609060101010101" pitchFamily="49" charset="-122"/>
                <a:cs typeface="幼圆" charset="0"/>
              </a:rPr>
              <a:t>画出概括圆明园辉煌的句子。</a:t>
            </a:r>
            <a:endParaRPr lang="zh-CN" altLang="zh-CN" sz="2400" dirty="0">
              <a:solidFill>
                <a:schemeClr val="dk1"/>
              </a:solidFill>
              <a:latin typeface="幼圆" charset="0"/>
              <a:ea typeface="黑体" panose="02010609060101010101" pitchFamily="49" charset="-122"/>
              <a:cs typeface="幼圆" charset="0"/>
            </a:endParaRPr>
          </a:p>
        </p:txBody>
      </p:sp>
      <p:sp>
        <p:nvSpPr>
          <p:cNvPr id="3" name="文本框 177154"/>
          <p:cNvSpPr txBox="1"/>
          <p:nvPr>
            <p:custDataLst>
              <p:tags r:id="rId6"/>
            </p:custDataLst>
          </p:nvPr>
        </p:nvSpPr>
        <p:spPr>
          <a:xfrm>
            <a:off x="1056084" y="2868660"/>
            <a:ext cx="6909673" cy="1176020"/>
          </a:xfrm>
          <a:prstGeom prst="rect">
            <a:avLst/>
          </a:prstGeom>
          <a:noFill/>
          <a:ln w="9525">
            <a:noFill/>
          </a:ln>
        </p:spPr>
        <p:txBody>
          <a:bodyPr wrap="square" lIns="68580" tIns="34290" rIns="68580" bIns="34290" anchor="t">
            <a:spAutoFit/>
          </a:bodyPr>
          <a:lstStyle/>
          <a:p>
            <a:pPr>
              <a:lnSpc>
                <a:spcPct val="150000"/>
              </a:lnSpc>
            </a:pPr>
            <a:r>
              <a:rPr lang="en-US" altLang="zh-CN" sz="2400" dirty="0">
                <a:solidFill>
                  <a:schemeClr val="dk1"/>
                </a:solidFill>
                <a:latin typeface="幼圆" charset="0"/>
                <a:ea typeface="黑体" panose="02010609060101010101" pitchFamily="49" charset="-122"/>
                <a:cs typeface="幼圆" charset="0"/>
              </a:rPr>
              <a:t>    </a:t>
            </a:r>
            <a:r>
              <a:rPr lang="zh-CN" altLang="en-US" sz="2400" dirty="0">
                <a:solidFill>
                  <a:schemeClr val="dk1"/>
                </a:solidFill>
                <a:latin typeface="幼圆" charset="0"/>
                <a:ea typeface="黑体" panose="02010609060101010101" pitchFamily="49" charset="-122"/>
                <a:cs typeface="幼圆" charset="0"/>
              </a:rPr>
              <a:t>圆明园不但建筑宏伟，还收藏着最珍贵的历史文物。</a:t>
            </a:r>
            <a:endParaRPr lang="zh-CN" altLang="en-US" sz="2400" dirty="0">
              <a:solidFill>
                <a:schemeClr val="dk1"/>
              </a:solidFill>
              <a:latin typeface="幼圆" charset="0"/>
              <a:ea typeface="黑体" panose="02010609060101010101" pitchFamily="49" charset="-122"/>
              <a:cs typeface="幼圆" charset="0"/>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buClrTx/>
              <a:buSzTx/>
              <a:buFontTx/>
            </a:pPr>
            <a:r>
              <a:rPr lang="zh-CN" altLang="en-US" sz="2000" b="1" dirty="0">
                <a:solidFill>
                  <a:schemeClr val="accent1">
                    <a:lumMod val="50000"/>
                  </a:schemeClr>
                </a:solidFill>
                <a:latin typeface="幼圆" charset="0"/>
                <a:ea typeface="幼圆" charset="0"/>
              </a:rPr>
              <a:t>细读感悟</a:t>
            </a:r>
            <a:endParaRPr lang="zh-CN" altLang="en-US" sz="2000" b="1" dirty="0">
              <a:solidFill>
                <a:schemeClr val="accent1">
                  <a:lumMod val="50000"/>
                </a:schemeClr>
              </a:solidFill>
              <a:latin typeface="幼圆" charset="0"/>
              <a:ea typeface="幼圆" charset="0"/>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p14:dur="0" advTm="4000"/>
    </mc:Choice>
    <mc:Fallback>
      <p:transition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checkerboard(across)">
                                      <p:cBhvr>
                                        <p:cTn id="7" dur="500"/>
                                        <p:tgtEl>
                                          <p:spTgt spid="1024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2" grpId="1"/>
      <p:bldP spid="3" grpId="0"/>
      <p:bldP spid="3" grpId="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11266" name="文本框 177154"/>
          <p:cNvSpPr txBox="1"/>
          <p:nvPr/>
        </p:nvSpPr>
        <p:spPr>
          <a:xfrm>
            <a:off x="860109" y="2091041"/>
            <a:ext cx="7739539" cy="1027430"/>
          </a:xfrm>
          <a:prstGeom prst="rect">
            <a:avLst/>
          </a:prstGeom>
          <a:noFill/>
          <a:ln w="9525">
            <a:noFill/>
          </a:ln>
        </p:spPr>
        <p:txBody>
          <a:bodyPr wrap="square" lIns="68580" tIns="34290" rIns="68580" bIns="34290" anchor="t">
            <a:spAutoFit/>
          </a:bodyPr>
          <a:lstStyle/>
          <a:p>
            <a:pPr>
              <a:lnSpc>
                <a:spcPct val="130000"/>
              </a:lnSpc>
            </a:pPr>
            <a:r>
              <a:rPr lang="en-US" altLang="zh-CN" sz="2400" dirty="0">
                <a:solidFill>
                  <a:srgbClr val="000000"/>
                </a:solidFill>
                <a:latin typeface="幼圆" charset="0"/>
                <a:ea typeface="黑体" panose="02010609060101010101" pitchFamily="49" charset="-122"/>
                <a:cs typeface="幼圆" charset="0"/>
                <a:sym typeface="黑体" panose="02010609060101010101" pitchFamily="49" charset="-122"/>
              </a:rPr>
              <a:t>    </a:t>
            </a:r>
            <a:r>
              <a:rPr lang="zh-CN" altLang="zh-CN" sz="2400" dirty="0">
                <a:solidFill>
                  <a:srgbClr val="000000"/>
                </a:solidFill>
                <a:latin typeface="幼圆" charset="0"/>
                <a:ea typeface="黑体" panose="02010609060101010101" pitchFamily="49" charset="-122"/>
                <a:cs typeface="幼圆" charset="0"/>
                <a:sym typeface="黑体" panose="02010609060101010101" pitchFamily="49" charset="-122"/>
              </a:rPr>
              <a:t>上自先秦时代的青铜礼器，下至唐</a:t>
            </a:r>
            <a:r>
              <a:rPr lang="zh-CN" altLang="en-US" sz="2400" dirty="0">
                <a:solidFill>
                  <a:srgbClr val="000000"/>
                </a:solidFill>
                <a:latin typeface="幼圆" charset="0"/>
                <a:ea typeface="黑体" panose="02010609060101010101" pitchFamily="49" charset="-122"/>
                <a:cs typeface="幼圆" charset="0"/>
                <a:sym typeface="黑体" panose="02010609060101010101" pitchFamily="49" charset="-122"/>
              </a:rPr>
              <a:t>、</a:t>
            </a:r>
            <a:r>
              <a:rPr lang="zh-CN" altLang="zh-CN" sz="2400" dirty="0">
                <a:solidFill>
                  <a:srgbClr val="000000"/>
                </a:solidFill>
                <a:latin typeface="幼圆" charset="0"/>
                <a:ea typeface="黑体" panose="02010609060101010101" pitchFamily="49" charset="-122"/>
                <a:cs typeface="幼圆" charset="0"/>
                <a:sym typeface="黑体" panose="02010609060101010101" pitchFamily="49" charset="-122"/>
              </a:rPr>
              <a:t>宋</a:t>
            </a:r>
            <a:r>
              <a:rPr lang="zh-CN" altLang="en-US" sz="2400" dirty="0">
                <a:solidFill>
                  <a:srgbClr val="000000"/>
                </a:solidFill>
                <a:latin typeface="幼圆" charset="0"/>
                <a:ea typeface="黑体" panose="02010609060101010101" pitchFamily="49" charset="-122"/>
                <a:cs typeface="幼圆" charset="0"/>
                <a:sym typeface="黑体" panose="02010609060101010101" pitchFamily="49" charset="-122"/>
              </a:rPr>
              <a:t>、</a:t>
            </a:r>
            <a:r>
              <a:rPr lang="zh-CN" altLang="zh-CN" sz="2400" dirty="0">
                <a:solidFill>
                  <a:srgbClr val="000000"/>
                </a:solidFill>
                <a:latin typeface="幼圆" charset="0"/>
                <a:ea typeface="黑体" panose="02010609060101010101" pitchFamily="49" charset="-122"/>
                <a:cs typeface="幼圆" charset="0"/>
                <a:sym typeface="黑体" panose="02010609060101010101" pitchFamily="49" charset="-122"/>
              </a:rPr>
              <a:t>元</a:t>
            </a:r>
            <a:r>
              <a:rPr lang="zh-CN" altLang="en-US" sz="2400" dirty="0">
                <a:solidFill>
                  <a:srgbClr val="000000"/>
                </a:solidFill>
                <a:latin typeface="幼圆" charset="0"/>
                <a:ea typeface="黑体" panose="02010609060101010101" pitchFamily="49" charset="-122"/>
                <a:cs typeface="幼圆" charset="0"/>
                <a:sym typeface="黑体" panose="02010609060101010101" pitchFamily="49" charset="-122"/>
              </a:rPr>
              <a:t>、</a:t>
            </a:r>
            <a:r>
              <a:rPr lang="zh-CN" altLang="zh-CN" sz="2400" dirty="0">
                <a:solidFill>
                  <a:srgbClr val="000000"/>
                </a:solidFill>
                <a:latin typeface="幼圆" charset="0"/>
                <a:ea typeface="黑体" panose="02010609060101010101" pitchFamily="49" charset="-122"/>
                <a:cs typeface="幼圆" charset="0"/>
                <a:sym typeface="黑体" panose="02010609060101010101" pitchFamily="49" charset="-122"/>
              </a:rPr>
              <a:t>明</a:t>
            </a:r>
            <a:r>
              <a:rPr lang="zh-CN" altLang="en-US" sz="2400" dirty="0">
                <a:solidFill>
                  <a:srgbClr val="000000"/>
                </a:solidFill>
                <a:latin typeface="幼圆" charset="0"/>
                <a:ea typeface="黑体" panose="02010609060101010101" pitchFamily="49" charset="-122"/>
                <a:cs typeface="幼圆" charset="0"/>
                <a:sym typeface="黑体" panose="02010609060101010101" pitchFamily="49" charset="-122"/>
              </a:rPr>
              <a:t>、</a:t>
            </a:r>
            <a:r>
              <a:rPr lang="zh-CN" altLang="zh-CN" sz="2400" dirty="0">
                <a:solidFill>
                  <a:srgbClr val="000000"/>
                </a:solidFill>
                <a:latin typeface="幼圆" charset="0"/>
                <a:ea typeface="黑体" panose="02010609060101010101" pitchFamily="49" charset="-122"/>
                <a:cs typeface="幼圆" charset="0"/>
                <a:sym typeface="黑体" panose="02010609060101010101" pitchFamily="49" charset="-122"/>
              </a:rPr>
              <a:t>清历代的名人书画和各种奇珍异宝。</a:t>
            </a:r>
            <a:r>
              <a:rPr lang="en-US" altLang="zh-CN" sz="2400" dirty="0">
                <a:solidFill>
                  <a:srgbClr val="000000"/>
                </a:solidFill>
                <a:latin typeface="幼圆" charset="0"/>
                <a:ea typeface="黑体" panose="02010609060101010101" pitchFamily="49" charset="-122"/>
                <a:cs typeface="幼圆" charset="0"/>
              </a:rPr>
              <a:t>     </a:t>
            </a:r>
            <a:endParaRPr lang="en-US" altLang="zh-CN" sz="2400" dirty="0">
              <a:solidFill>
                <a:srgbClr val="000000"/>
              </a:solidFill>
              <a:latin typeface="幼圆" charset="0"/>
              <a:ea typeface="黑体" panose="02010609060101010101" pitchFamily="49" charset="-122"/>
              <a:cs typeface="幼圆" charset="0"/>
            </a:endParaRPr>
          </a:p>
        </p:txBody>
      </p:sp>
      <p:sp>
        <p:nvSpPr>
          <p:cNvPr id="3" name="矩形 2"/>
          <p:cNvSpPr/>
          <p:nvPr/>
        </p:nvSpPr>
        <p:spPr>
          <a:xfrm>
            <a:off x="148871" y="153171"/>
            <a:ext cx="1436742" cy="375920"/>
          </a:xfrm>
          <a:prstGeom prst="rect">
            <a:avLst/>
          </a:prstGeom>
        </p:spPr>
        <p:txBody>
          <a:bodyPr wrap="square" lIns="68580" tIns="34290" rIns="68580" bIns="34290">
            <a:spAutoFit/>
          </a:bodyPr>
          <a:lstStyle/>
          <a:p>
            <a:pPr algn="just">
              <a:buClrTx/>
              <a:buSzTx/>
              <a:buFontTx/>
            </a:pPr>
            <a:r>
              <a:rPr lang="zh-CN" altLang="en-US" sz="2000" b="1" dirty="0">
                <a:solidFill>
                  <a:schemeClr val="accent1">
                    <a:lumMod val="50000"/>
                  </a:schemeClr>
                </a:solidFill>
                <a:latin typeface="幼圆" charset="0"/>
                <a:ea typeface="幼圆" charset="0"/>
              </a:rPr>
              <a:t>细读感悟</a:t>
            </a:r>
            <a:endParaRPr lang="zh-CN" altLang="en-US" sz="2000" b="1" dirty="0">
              <a:solidFill>
                <a:schemeClr val="accent1">
                  <a:lumMod val="50000"/>
                </a:schemeClr>
              </a:solidFill>
              <a:latin typeface="幼圆" charset="0"/>
              <a:ea typeface="幼圆" charset="0"/>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p14:dur="0" advTm="4000"/>
    </mc:Choice>
    <mc:Fallback>
      <p:transition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checkerboard(across)">
                                      <p:cBhvr>
                                        <p:cTn id="7"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6" grpId="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3" name="文本框 177154"/>
          <p:cNvSpPr txBox="1"/>
          <p:nvPr/>
        </p:nvSpPr>
        <p:spPr>
          <a:xfrm>
            <a:off x="870348" y="1130779"/>
            <a:ext cx="7403306" cy="2945765"/>
          </a:xfrm>
          <a:prstGeom prst="rect">
            <a:avLst/>
          </a:prstGeom>
          <a:noFill/>
          <a:ln w="9525">
            <a:noFill/>
          </a:ln>
        </p:spPr>
        <p:txBody>
          <a:bodyPr wrap="square" lIns="68580" tIns="34290" rIns="68580" bIns="34290" anchor="t">
            <a:spAutoFit/>
          </a:bodyPr>
          <a:lstStyle/>
          <a:p>
            <a:pPr fontAlgn="auto">
              <a:lnSpc>
                <a:spcPct val="130000"/>
              </a:lnSpc>
            </a:pPr>
            <a:r>
              <a:rPr lang="en-US" altLang="zh-CN" sz="2400" dirty="0">
                <a:solidFill>
                  <a:srgbClr val="000000"/>
                </a:solidFill>
                <a:latin typeface="幼圆" charset="0"/>
                <a:ea typeface="黑体" panose="02010609060101010101" pitchFamily="49" charset="-122"/>
                <a:cs typeface="幼圆" charset="0"/>
                <a:sym typeface="黑体" panose="02010609060101010101" pitchFamily="49" charset="-122"/>
              </a:rPr>
              <a:t>    </a:t>
            </a:r>
            <a:r>
              <a:rPr lang="zh-CN" altLang="zh-CN" sz="2400" dirty="0">
                <a:solidFill>
                  <a:srgbClr val="000000"/>
                </a:solidFill>
                <a:latin typeface="幼圆" charset="0"/>
                <a:ea typeface="黑体" panose="02010609060101010101" pitchFamily="49" charset="-122"/>
                <a:cs typeface="幼圆" charset="0"/>
              </a:rPr>
              <a:t>经历秦朝到清朝，大约两千三百多年的时间，想想会有多少名人字画和奇珍异宝。补充圆明园珍贵文物资料――园内珍藏着不计其数的孤本秘籍名人字画金银珠宝青铜礼器，古玩陶瓷价值根本难以估算在巴黎的拍卖会上圆明园内海晏堂前喷水台上的金属鼠首，兔首两个生肖铜首拍卖了近2亿人民币。</a:t>
            </a:r>
            <a:r>
              <a:rPr lang="en-US" altLang="zh-CN" sz="2400" dirty="0">
                <a:solidFill>
                  <a:srgbClr val="000000"/>
                </a:solidFill>
                <a:latin typeface="幼圆" charset="0"/>
                <a:ea typeface="黑体" panose="02010609060101010101" pitchFamily="49" charset="-122"/>
                <a:cs typeface="幼圆" charset="0"/>
              </a:rPr>
              <a:t>   </a:t>
            </a:r>
            <a:endParaRPr lang="en-US" altLang="zh-CN" sz="2400" dirty="0">
              <a:solidFill>
                <a:srgbClr val="000000"/>
              </a:solidFill>
              <a:latin typeface="幼圆" charset="0"/>
              <a:ea typeface="黑体" panose="02010609060101010101" pitchFamily="49" charset="-122"/>
              <a:cs typeface="幼圆" charset="0"/>
            </a:endParaRPr>
          </a:p>
        </p:txBody>
      </p:sp>
      <p:sp>
        <p:nvSpPr>
          <p:cNvPr id="5" name="文本框 4"/>
          <p:cNvSpPr txBox="1"/>
          <p:nvPr>
            <p:custDataLst>
              <p:tags r:id="rId5"/>
            </p:custDataLst>
          </p:nvPr>
        </p:nvSpPr>
        <p:spPr>
          <a:xfrm>
            <a:off x="3354868" y="313373"/>
            <a:ext cx="1516380" cy="483870"/>
          </a:xfrm>
          <a:prstGeom prst="rect">
            <a:avLst/>
          </a:prstGeom>
          <a:noFill/>
        </p:spPr>
        <p:txBody>
          <a:bodyPr wrap="none" lIns="68580" tIns="34290" rIns="68580" bIns="34290" rtlCol="0">
            <a:spAutoFit/>
            <a:scene3d>
              <a:camera prst="orthographicFront"/>
              <a:lightRig rig="threePt" dir="t"/>
            </a:scene3d>
            <a:sp3d contourW="12700"/>
          </a:bodyPr>
          <a:lstStyle/>
          <a:p>
            <a:pPr algn="ctr"/>
            <a:r>
              <a:rPr lang="zh-CN" altLang="en-US" sz="2700" b="1" dirty="0">
                <a:solidFill>
                  <a:schemeClr val="dk1"/>
                </a:solidFill>
                <a:latin typeface="幼圆" charset="0"/>
                <a:ea typeface="幼圆" charset="0"/>
              </a:rPr>
              <a:t>资料补充</a:t>
            </a:r>
            <a:endParaRPr lang="zh-CN" altLang="en-US" sz="2700" b="1" dirty="0">
              <a:solidFill>
                <a:schemeClr val="dk1"/>
              </a:solidFill>
              <a:latin typeface="幼圆" charset="0"/>
              <a:ea typeface="幼圆" charset="0"/>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buClrTx/>
              <a:buSzTx/>
              <a:buFontTx/>
            </a:pPr>
            <a:r>
              <a:rPr lang="zh-CN" altLang="en-US" sz="2000" b="1" dirty="0">
                <a:solidFill>
                  <a:schemeClr val="accent1">
                    <a:lumMod val="50000"/>
                  </a:schemeClr>
                </a:solidFill>
                <a:latin typeface="幼圆" charset="0"/>
                <a:ea typeface="幼圆" charset="0"/>
              </a:rPr>
              <a:t>细读感悟</a:t>
            </a:r>
            <a:endParaRPr lang="zh-CN" altLang="en-US" sz="2000" b="1" dirty="0">
              <a:solidFill>
                <a:schemeClr val="accent1">
                  <a:lumMod val="50000"/>
                </a:schemeClr>
              </a:solidFill>
              <a:latin typeface="幼圆" charset="0"/>
              <a:ea typeface="幼圆" charset="0"/>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0" advTm="4000"/>
    </mc:Choice>
    <mc:Fallback>
      <p:transition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11266" name="文本框 177154"/>
          <p:cNvSpPr txBox="1"/>
          <p:nvPr/>
        </p:nvSpPr>
        <p:spPr>
          <a:xfrm>
            <a:off x="966311" y="1322070"/>
            <a:ext cx="7938135" cy="1176020"/>
          </a:xfrm>
          <a:prstGeom prst="rect">
            <a:avLst/>
          </a:prstGeom>
          <a:noFill/>
          <a:ln w="9525">
            <a:noFill/>
          </a:ln>
        </p:spPr>
        <p:txBody>
          <a:bodyPr wrap="square" lIns="68580" tIns="34290" rIns="68580" bIns="34290" anchor="t">
            <a:spAutoFit/>
          </a:bodyPr>
          <a:lstStyle/>
          <a:p>
            <a:pPr fontAlgn="auto">
              <a:lnSpc>
                <a:spcPct val="150000"/>
              </a:lnSpc>
            </a:pPr>
            <a:r>
              <a:rPr lang="en-US" altLang="zh-CN" sz="2400" dirty="0">
                <a:solidFill>
                  <a:srgbClr val="000000"/>
                </a:solidFill>
                <a:latin typeface="幼圆" charset="0"/>
                <a:ea typeface="黑体" panose="02010609060101010101" pitchFamily="49" charset="-122"/>
                <a:cs typeface="幼圆" charset="0"/>
                <a:sym typeface="黑体" panose="02010609060101010101" pitchFamily="49" charset="-122"/>
              </a:rPr>
              <a:t> </a:t>
            </a:r>
            <a:r>
              <a:rPr altLang="zh-CN" sz="2400" dirty="0">
                <a:solidFill>
                  <a:srgbClr val="000000"/>
                </a:solidFill>
                <a:latin typeface="幼圆" charset="0"/>
                <a:ea typeface="黑体" panose="02010609060101010101" pitchFamily="49" charset="-122"/>
                <a:cs typeface="幼圆" charset="0"/>
              </a:rPr>
              <a:t>在看到昔日圆明园的辉煌时，你内心是什么样的情感？</a:t>
            </a:r>
            <a:endParaRPr altLang="zh-CN" sz="2400" dirty="0">
              <a:solidFill>
                <a:srgbClr val="000000"/>
              </a:solidFill>
              <a:latin typeface="幼圆" charset="0"/>
              <a:ea typeface="黑体" panose="02010609060101010101" pitchFamily="49" charset="-122"/>
              <a:cs typeface="幼圆" charset="0"/>
            </a:endParaRPr>
          </a:p>
          <a:p>
            <a:pPr algn="ctr" fontAlgn="auto">
              <a:lnSpc>
                <a:spcPct val="150000"/>
              </a:lnSpc>
            </a:pPr>
            <a:r>
              <a:rPr altLang="zh-CN" sz="2400" dirty="0">
                <a:solidFill>
                  <a:srgbClr val="000000"/>
                </a:solidFill>
                <a:latin typeface="幼圆" charset="0"/>
                <a:ea typeface="黑体" panose="02010609060101010101" pitchFamily="49" charset="-122"/>
                <a:cs typeface="幼圆" charset="0"/>
              </a:rPr>
              <a:t>  </a:t>
            </a:r>
            <a:r>
              <a:rPr lang="en-US" altLang="zh-CN" sz="2400" dirty="0">
                <a:solidFill>
                  <a:srgbClr val="000000"/>
                </a:solidFill>
                <a:latin typeface="幼圆" charset="0"/>
                <a:ea typeface="黑体" panose="02010609060101010101" pitchFamily="49" charset="-122"/>
                <a:cs typeface="幼圆" charset="0"/>
              </a:rPr>
              <a:t> </a:t>
            </a:r>
            <a:endParaRPr lang="en-US" altLang="zh-CN" sz="2400" dirty="0">
              <a:solidFill>
                <a:srgbClr val="000000"/>
              </a:solidFill>
              <a:latin typeface="幼圆" charset="0"/>
              <a:ea typeface="黑体" panose="02010609060101010101" pitchFamily="49" charset="-122"/>
              <a:cs typeface="幼圆" charset="0"/>
            </a:endParaRPr>
          </a:p>
        </p:txBody>
      </p:sp>
      <p:sp>
        <p:nvSpPr>
          <p:cNvPr id="2" name="文本框 1"/>
          <p:cNvSpPr txBox="1"/>
          <p:nvPr/>
        </p:nvSpPr>
        <p:spPr>
          <a:xfrm>
            <a:off x="3576875" y="1988556"/>
            <a:ext cx="2320290" cy="437515"/>
          </a:xfrm>
          <a:prstGeom prst="rect">
            <a:avLst/>
          </a:prstGeom>
          <a:noFill/>
        </p:spPr>
        <p:txBody>
          <a:bodyPr wrap="square" lIns="68580" tIns="34290" rIns="68580" bIns="34290" rtlCol="0">
            <a:spAutoFit/>
          </a:bodyPr>
          <a:lstStyle/>
          <a:p>
            <a:pPr algn="ctr"/>
            <a:r>
              <a:rPr lang="zh-CN" altLang="en-US" sz="2400" dirty="0">
                <a:solidFill>
                  <a:srgbClr val="000000"/>
                </a:solidFill>
                <a:latin typeface="幼圆" charset="0"/>
                <a:ea typeface="幼圆" charset="0"/>
              </a:rPr>
              <a:t>骄傲、自豪</a:t>
            </a:r>
            <a:endParaRPr lang="zh-CN" altLang="en-US" sz="2400" dirty="0">
              <a:solidFill>
                <a:srgbClr val="000000"/>
              </a:solidFill>
              <a:latin typeface="幼圆" charset="0"/>
              <a:ea typeface="幼圆" charset="0"/>
            </a:endParaRPr>
          </a:p>
        </p:txBody>
      </p:sp>
      <p:sp>
        <p:nvSpPr>
          <p:cNvPr id="3" name="文本框 177154"/>
          <p:cNvSpPr txBox="1"/>
          <p:nvPr/>
        </p:nvSpPr>
        <p:spPr>
          <a:xfrm>
            <a:off x="1065372" y="2935656"/>
            <a:ext cx="7739539" cy="622300"/>
          </a:xfrm>
          <a:prstGeom prst="rect">
            <a:avLst/>
          </a:prstGeom>
          <a:noFill/>
          <a:ln w="9525">
            <a:noFill/>
          </a:ln>
        </p:spPr>
        <p:txBody>
          <a:bodyPr wrap="square" lIns="68580" tIns="34290" rIns="68580" bIns="34290" anchor="t">
            <a:spAutoFit/>
          </a:bodyPr>
          <a:lstStyle/>
          <a:p>
            <a:pPr algn="ctr" fontAlgn="auto">
              <a:lnSpc>
                <a:spcPct val="150000"/>
              </a:lnSpc>
            </a:pPr>
            <a:r>
              <a:rPr lang="en-US" altLang="zh-CN" sz="2400" dirty="0">
                <a:solidFill>
                  <a:srgbClr val="000000"/>
                </a:solidFill>
                <a:latin typeface="幼圆" charset="0"/>
                <a:ea typeface="黑体" panose="02010609060101010101" pitchFamily="49" charset="-122"/>
                <a:cs typeface="幼圆" charset="0"/>
                <a:sym typeface="黑体" panose="02010609060101010101" pitchFamily="49" charset="-122"/>
              </a:rPr>
              <a:t>   </a:t>
            </a:r>
            <a:r>
              <a:rPr altLang="zh-CN" sz="2400" dirty="0">
                <a:solidFill>
                  <a:srgbClr val="000000"/>
                </a:solidFill>
                <a:latin typeface="幼圆" charset="0"/>
                <a:ea typeface="黑体" panose="02010609060101010101" pitchFamily="49" charset="-122"/>
                <a:cs typeface="幼圆" charset="0"/>
              </a:rPr>
              <a:t>请带着这种情感读1—4自然段。</a:t>
            </a:r>
            <a:r>
              <a:rPr lang="en-US" altLang="zh-CN" sz="2400" dirty="0">
                <a:solidFill>
                  <a:srgbClr val="000000"/>
                </a:solidFill>
                <a:latin typeface="幼圆" charset="0"/>
                <a:ea typeface="黑体" panose="02010609060101010101" pitchFamily="49" charset="-122"/>
                <a:cs typeface="幼圆" charset="0"/>
              </a:rPr>
              <a:t> </a:t>
            </a:r>
            <a:endParaRPr lang="en-US" altLang="zh-CN" sz="2400" dirty="0">
              <a:solidFill>
                <a:srgbClr val="000000"/>
              </a:solidFill>
              <a:latin typeface="幼圆" charset="0"/>
              <a:ea typeface="黑体" panose="02010609060101010101" pitchFamily="49" charset="-122"/>
              <a:cs typeface="幼圆" charset="0"/>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buClrTx/>
              <a:buSzTx/>
              <a:buFontTx/>
            </a:pPr>
            <a:r>
              <a:rPr lang="zh-CN" altLang="en-US" sz="2000" b="1" dirty="0">
                <a:solidFill>
                  <a:schemeClr val="accent1">
                    <a:lumMod val="50000"/>
                  </a:schemeClr>
                </a:solidFill>
                <a:latin typeface="幼圆" charset="0"/>
                <a:ea typeface="幼圆" charset="0"/>
              </a:rPr>
              <a:t>细读感悟</a:t>
            </a:r>
            <a:endParaRPr lang="zh-CN" altLang="en-US" sz="2000" b="1" dirty="0">
              <a:solidFill>
                <a:schemeClr val="accent1">
                  <a:lumMod val="50000"/>
                </a:schemeClr>
              </a:solidFill>
              <a:latin typeface="幼圆" charset="0"/>
              <a:ea typeface="幼圆" charset="0"/>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p14:dur="0" advTm="4000"/>
    </mc:Choice>
    <mc:Fallback>
      <p:transition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checkerboard(across)">
                                      <p:cBhvr>
                                        <p:cTn id="7" dur="500"/>
                                        <p:tgtEl>
                                          <p:spTgt spid="1126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heckerboard(across)">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checkerboard(across)">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6" grpId="1"/>
      <p:bldP spid="2" grpId="0"/>
      <p:bldP spid="2" grpId="1"/>
      <p:bldP spid="3" grpId="0"/>
      <p:bldP spid="3" grpId="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11266" name="文本框 177154"/>
          <p:cNvSpPr txBox="1"/>
          <p:nvPr>
            <p:custDataLst>
              <p:tags r:id="rId5"/>
            </p:custDataLst>
          </p:nvPr>
        </p:nvSpPr>
        <p:spPr>
          <a:xfrm>
            <a:off x="803748" y="836562"/>
            <a:ext cx="7739539" cy="1506855"/>
          </a:xfrm>
          <a:prstGeom prst="rect">
            <a:avLst/>
          </a:prstGeom>
          <a:noFill/>
          <a:ln w="9525">
            <a:noFill/>
          </a:ln>
        </p:spPr>
        <p:txBody>
          <a:bodyPr wrap="square" lIns="68580" tIns="34290" rIns="68580" bIns="34290" anchor="t">
            <a:spAutoFit/>
          </a:bodyPr>
          <a:lstStyle/>
          <a:p>
            <a:pPr fontAlgn="auto">
              <a:lnSpc>
                <a:spcPct val="130000"/>
              </a:lnSpc>
            </a:pPr>
            <a:r>
              <a:rPr lang="en-US" altLang="zh-CN" sz="2400" dirty="0">
                <a:solidFill>
                  <a:schemeClr val="dk1"/>
                </a:solidFill>
                <a:latin typeface="幼圆" charset="0"/>
                <a:ea typeface="黑体" panose="02010609060101010101" pitchFamily="49" charset="-122"/>
                <a:cs typeface="幼圆" charset="0"/>
                <a:sym typeface="黑体" panose="02010609060101010101" pitchFamily="49" charset="-122"/>
              </a:rPr>
              <a:t>    </a:t>
            </a:r>
            <a:r>
              <a:rPr altLang="zh-CN" sz="2400" dirty="0" err="1">
                <a:solidFill>
                  <a:schemeClr val="dk1"/>
                </a:solidFill>
                <a:latin typeface="幼圆" charset="0"/>
                <a:ea typeface="黑体" panose="02010609060101010101" pitchFamily="49" charset="-122"/>
                <a:cs typeface="幼圆" charset="0"/>
              </a:rPr>
              <a:t>通过一段段文字，一项项资料，让我们深切</a:t>
            </a:r>
            <a:r>
              <a:rPr lang="zh-CN" altLang="en-US" sz="2400" dirty="0">
                <a:solidFill>
                  <a:schemeClr val="dk1"/>
                </a:solidFill>
                <a:latin typeface="幼圆" charset="0"/>
                <a:ea typeface="黑体" panose="02010609060101010101" pitchFamily="49" charset="-122"/>
                <a:cs typeface="幼圆" charset="0"/>
              </a:rPr>
              <a:t>地</a:t>
            </a:r>
            <a:r>
              <a:rPr altLang="zh-CN" sz="2400" dirty="0" err="1">
                <a:solidFill>
                  <a:schemeClr val="dk1"/>
                </a:solidFill>
                <a:latin typeface="幼圆" charset="0"/>
                <a:ea typeface="黑体" panose="02010609060101010101" pitchFamily="49" charset="-122"/>
                <a:cs typeface="幼圆" charset="0"/>
              </a:rPr>
              <a:t>感受到</a:t>
            </a:r>
            <a:r>
              <a:rPr altLang="zh-CN" sz="2400" dirty="0">
                <a:solidFill>
                  <a:schemeClr val="dk1"/>
                </a:solidFill>
                <a:latin typeface="幼圆" charset="0"/>
                <a:ea typeface="黑体" panose="02010609060101010101" pitchFamily="49" charset="-122"/>
                <a:cs typeface="幼圆" charset="0"/>
              </a:rPr>
              <a:t>――圆明园的确是当时世界上当之无愧的，最大的博物馆和艺术馆！</a:t>
            </a:r>
            <a:endParaRPr altLang="zh-CN" sz="2400" dirty="0">
              <a:solidFill>
                <a:schemeClr val="dk1"/>
              </a:solidFill>
              <a:latin typeface="幼圆" charset="0"/>
              <a:ea typeface="黑体" panose="02010609060101010101" pitchFamily="49" charset="-122"/>
              <a:cs typeface="幼圆" charset="0"/>
            </a:endParaRPr>
          </a:p>
        </p:txBody>
      </p:sp>
      <p:pic>
        <p:nvPicPr>
          <p:cNvPr id="4" name="图片 3" descr="timg"/>
          <p:cNvPicPr>
            <a:picLocks noChangeAspect="1"/>
          </p:cNvPicPr>
          <p:nvPr/>
        </p:nvPicPr>
        <p:blipFill>
          <a:blip r:embed="rId6"/>
          <a:stretch>
            <a:fillRect/>
          </a:stretch>
        </p:blipFill>
        <p:spPr>
          <a:xfrm>
            <a:off x="803748" y="2381250"/>
            <a:ext cx="2853853" cy="2547010"/>
          </a:xfrm>
          <a:prstGeom prst="rect">
            <a:avLst/>
          </a:prstGeom>
          <a:noFill/>
          <a:ln w="9525">
            <a:noFill/>
          </a:ln>
        </p:spPr>
      </p:pic>
      <p:pic>
        <p:nvPicPr>
          <p:cNvPr id="5" name="文本占位符 2097198" descr="2233"/>
          <p:cNvPicPr>
            <a:picLocks noGrp="1" noChangeAspect="1"/>
          </p:cNvPicPr>
          <p:nvPr/>
        </p:nvPicPr>
        <p:blipFill>
          <a:blip r:embed="rId7"/>
          <a:srcRect t="1999" b="4596"/>
          <a:stretch>
            <a:fillRect/>
          </a:stretch>
        </p:blipFill>
        <p:spPr>
          <a:xfrm>
            <a:off x="3835731" y="2345056"/>
            <a:ext cx="2959882" cy="2583204"/>
          </a:xfrm>
          <a:prstGeom prst="rect">
            <a:avLst/>
          </a:prstGeom>
          <a:noFill/>
          <a:ln w="9525">
            <a:noFill/>
          </a:ln>
        </p:spPr>
      </p:pic>
      <p:sp>
        <p:nvSpPr>
          <p:cNvPr id="10" name="单圆角矩形 9"/>
          <p:cNvSpPr/>
          <p:nvPr>
            <p:custDataLst>
              <p:tags r:id="rId8"/>
            </p:custDataLst>
          </p:nvPr>
        </p:nvSpPr>
        <p:spPr>
          <a:xfrm>
            <a:off x="3124275" y="3307795"/>
            <a:ext cx="1728788" cy="540544"/>
          </a:xfrm>
          <a:prstGeom prst="round1Rect">
            <a:avLst/>
          </a:prstGeom>
          <a:solidFill>
            <a:schemeClr val="accent4">
              <a:lumMod val="40000"/>
              <a:lumOff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base"/>
            <a:r>
              <a:rPr lang="zh-CN" altLang="en-US" sz="2400" noProof="1">
                <a:solidFill>
                  <a:schemeClr val="dk1"/>
                </a:solidFill>
                <a:latin typeface="幼圆" charset="0"/>
                <a:ea typeface="幼圆" charset="0"/>
              </a:rPr>
              <a:t>昔日辉煌</a:t>
            </a:r>
            <a:endParaRPr lang="zh-CN" altLang="en-US" sz="2400" noProof="1">
              <a:solidFill>
                <a:schemeClr val="dk1"/>
              </a:solidFill>
              <a:latin typeface="幼圆" charset="0"/>
              <a:ea typeface="幼圆" charset="0"/>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buClrTx/>
              <a:buSzTx/>
              <a:buFontTx/>
            </a:pPr>
            <a:r>
              <a:rPr lang="zh-CN" altLang="en-US" sz="2000" b="1" dirty="0">
                <a:solidFill>
                  <a:schemeClr val="accent1">
                    <a:lumMod val="50000"/>
                  </a:schemeClr>
                </a:solidFill>
                <a:latin typeface="幼圆" charset="0"/>
                <a:ea typeface="幼圆" charset="0"/>
              </a:rPr>
              <a:t>细读感悟</a:t>
            </a:r>
            <a:endParaRPr lang="zh-CN" altLang="en-US" sz="2000" b="1" dirty="0">
              <a:solidFill>
                <a:schemeClr val="accent1">
                  <a:lumMod val="50000"/>
                </a:schemeClr>
              </a:solidFill>
              <a:latin typeface="幼圆" charset="0"/>
              <a:ea typeface="幼圆" charset="0"/>
            </a:endParaRPr>
          </a:p>
        </p:txBody>
      </p:sp>
    </p:spTree>
    <p:custDataLst>
      <p:tags r:id="rId9"/>
    </p:custDataLst>
  </p:cSld>
  <p:clrMapOvr>
    <a:masterClrMapping/>
  </p:clrMapOvr>
  <mc:AlternateContent xmlns:mc="http://schemas.openxmlformats.org/markup-compatibility/2006">
    <mc:Choice xmlns:p14="http://schemas.microsoft.com/office/powerpoint/2010/main" Requires="p14">
      <p:transition p14:dur="0" advTm="4000"/>
    </mc:Choice>
    <mc:Fallback>
      <p:transition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checkerboard(across)">
                                      <p:cBhvr>
                                        <p:cTn id="7" dur="500"/>
                                        <p:tgtEl>
                                          <p:spTgt spid="1126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heckerboard(across)">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checkerboard(across)">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6" grpId="1"/>
      <p:bldP spid="10" grpId="0" bldLvl="0" animBg="1"/>
      <p:bldP spid="10"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11266" name="文本框 177154"/>
          <p:cNvSpPr txBox="1"/>
          <p:nvPr/>
        </p:nvSpPr>
        <p:spPr>
          <a:xfrm>
            <a:off x="806292" y="1936434"/>
            <a:ext cx="7739539" cy="1730375"/>
          </a:xfrm>
          <a:prstGeom prst="rect">
            <a:avLst/>
          </a:prstGeom>
          <a:noFill/>
          <a:ln w="9525">
            <a:noFill/>
          </a:ln>
        </p:spPr>
        <p:txBody>
          <a:bodyPr wrap="square" lIns="68580" tIns="34290" rIns="68580" bIns="34290" anchor="t">
            <a:spAutoFit/>
          </a:bodyPr>
          <a:lstStyle/>
          <a:p>
            <a:pPr fontAlgn="auto">
              <a:lnSpc>
                <a:spcPct val="150000"/>
              </a:lnSpc>
            </a:pPr>
            <a:r>
              <a:rPr lang="en-US" altLang="zh-CN" sz="2400" dirty="0">
                <a:solidFill>
                  <a:srgbClr val="000000"/>
                </a:solidFill>
                <a:latin typeface="幼圆" charset="0"/>
                <a:ea typeface="黑体" panose="02010609060101010101" pitchFamily="49" charset="-122"/>
                <a:cs typeface="幼圆" charset="0"/>
                <a:sym typeface="黑体" panose="02010609060101010101" pitchFamily="49" charset="-122"/>
              </a:rPr>
              <a:t>    </a:t>
            </a:r>
            <a:r>
              <a:rPr altLang="zh-CN" sz="2400" dirty="0">
                <a:solidFill>
                  <a:srgbClr val="000000"/>
                </a:solidFill>
                <a:latin typeface="幼圆" charset="0"/>
                <a:ea typeface="黑体" panose="02010609060101010101" pitchFamily="49" charset="-122"/>
                <a:cs typeface="幼圆" charset="0"/>
              </a:rPr>
              <a:t>这样一部令人惊骇的杰作，一派旷世盛景，世界的奇迹，为什么会被毁灭呢</a:t>
            </a:r>
            <a:r>
              <a:rPr lang="zh-CN" altLang="en-US" sz="2400" dirty="0">
                <a:solidFill>
                  <a:srgbClr val="000000"/>
                </a:solidFill>
                <a:latin typeface="幼圆" charset="0"/>
                <a:ea typeface="黑体" panose="02010609060101010101" pitchFamily="49" charset="-122"/>
                <a:cs typeface="幼圆" charset="0"/>
              </a:rPr>
              <a:t>？</a:t>
            </a:r>
            <a:endParaRPr altLang="zh-CN" sz="2400" dirty="0">
              <a:solidFill>
                <a:srgbClr val="000000"/>
              </a:solidFill>
              <a:latin typeface="幼圆" charset="0"/>
              <a:ea typeface="黑体" panose="02010609060101010101" pitchFamily="49" charset="-122"/>
              <a:cs typeface="幼圆" charset="0"/>
            </a:endParaRPr>
          </a:p>
          <a:p>
            <a:pPr fontAlgn="auto">
              <a:lnSpc>
                <a:spcPct val="150000"/>
              </a:lnSpc>
            </a:pPr>
            <a:r>
              <a:rPr altLang="zh-CN" sz="2400" dirty="0">
                <a:solidFill>
                  <a:srgbClr val="000000"/>
                </a:solidFill>
                <a:latin typeface="幼圆" charset="0"/>
                <a:ea typeface="黑体" panose="02010609060101010101" pitchFamily="49" charset="-122"/>
                <a:cs typeface="幼圆" charset="0"/>
              </a:rPr>
              <a:t>  </a:t>
            </a:r>
            <a:r>
              <a:rPr lang="en-US" altLang="zh-CN" sz="2400" dirty="0">
                <a:solidFill>
                  <a:srgbClr val="000000"/>
                </a:solidFill>
                <a:latin typeface="幼圆" charset="0"/>
                <a:ea typeface="黑体" panose="02010609060101010101" pitchFamily="49" charset="-122"/>
                <a:cs typeface="幼圆" charset="0"/>
              </a:rPr>
              <a:t> </a:t>
            </a:r>
            <a:endParaRPr lang="en-US" altLang="zh-CN" sz="2400" dirty="0">
              <a:solidFill>
                <a:srgbClr val="000000"/>
              </a:solidFill>
              <a:latin typeface="幼圆" charset="0"/>
              <a:ea typeface="黑体" panose="02010609060101010101" pitchFamily="49" charset="-122"/>
              <a:cs typeface="幼圆" charset="0"/>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buClrTx/>
              <a:buSzTx/>
              <a:buFontTx/>
            </a:pPr>
            <a:r>
              <a:rPr lang="zh-CN" altLang="en-US" sz="2000" b="1" dirty="0">
                <a:solidFill>
                  <a:schemeClr val="accent1">
                    <a:lumMod val="50000"/>
                  </a:schemeClr>
                </a:solidFill>
                <a:latin typeface="幼圆" charset="0"/>
                <a:ea typeface="幼圆" charset="0"/>
              </a:rPr>
              <a:t>细读感悟</a:t>
            </a:r>
            <a:endParaRPr lang="zh-CN" altLang="en-US" sz="2000" b="1" dirty="0">
              <a:solidFill>
                <a:schemeClr val="accent1">
                  <a:lumMod val="50000"/>
                </a:schemeClr>
              </a:solidFill>
              <a:latin typeface="幼圆" charset="0"/>
              <a:ea typeface="幼圆" charset="0"/>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p14:dur="0" advTm="4000"/>
    </mc:Choice>
    <mc:Fallback>
      <p:transition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checkerboard(across)">
                                      <p:cBhvr>
                                        <p:cTn id="7"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6" grpId="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4" name="文本框 43"/>
          <p:cNvSpPr txBox="1"/>
          <p:nvPr>
            <p:custDataLst>
              <p:tags r:id="rId5"/>
            </p:custDataLst>
          </p:nvPr>
        </p:nvSpPr>
        <p:spPr>
          <a:xfrm>
            <a:off x="3354868" y="313373"/>
            <a:ext cx="1516380" cy="483870"/>
          </a:xfrm>
          <a:prstGeom prst="rect">
            <a:avLst/>
          </a:prstGeom>
          <a:noFill/>
        </p:spPr>
        <p:txBody>
          <a:bodyPr wrap="none" lIns="68580" tIns="34290" rIns="68580" bIns="34290" rtlCol="0">
            <a:spAutoFit/>
            <a:scene3d>
              <a:camera prst="orthographicFront"/>
              <a:lightRig rig="threePt" dir="t"/>
            </a:scene3d>
            <a:sp3d contourW="12700"/>
          </a:bodyPr>
          <a:lstStyle/>
          <a:p>
            <a:pPr algn="ctr"/>
            <a:r>
              <a:rPr lang="zh-CN" altLang="en-US" sz="2700" b="1" dirty="0">
                <a:solidFill>
                  <a:schemeClr val="dk1"/>
                </a:solidFill>
                <a:latin typeface="幼圆" charset="0"/>
                <a:ea typeface="幼圆" charset="0"/>
              </a:rPr>
              <a:t>资料补充</a:t>
            </a:r>
            <a:endParaRPr lang="zh-CN" altLang="en-US" sz="2700" b="1" dirty="0">
              <a:solidFill>
                <a:schemeClr val="dk1"/>
              </a:solidFill>
              <a:latin typeface="幼圆" charset="0"/>
              <a:ea typeface="幼圆" charset="0"/>
            </a:endParaRPr>
          </a:p>
        </p:txBody>
      </p:sp>
      <p:sp>
        <p:nvSpPr>
          <p:cNvPr id="11266" name="文本框 177154"/>
          <p:cNvSpPr txBox="1"/>
          <p:nvPr>
            <p:custDataLst>
              <p:tags r:id="rId6"/>
            </p:custDataLst>
          </p:nvPr>
        </p:nvSpPr>
        <p:spPr>
          <a:xfrm>
            <a:off x="640675" y="963931"/>
            <a:ext cx="7862650" cy="3613150"/>
          </a:xfrm>
          <a:prstGeom prst="rect">
            <a:avLst/>
          </a:prstGeom>
          <a:noFill/>
          <a:ln w="9525">
            <a:noFill/>
          </a:ln>
        </p:spPr>
        <p:txBody>
          <a:bodyPr wrap="square" lIns="68580" tIns="34290" rIns="68580" bIns="34290" anchor="t">
            <a:spAutoFit/>
          </a:bodyPr>
          <a:lstStyle/>
          <a:p>
            <a:pPr fontAlgn="auto">
              <a:lnSpc>
                <a:spcPct val="120000"/>
              </a:lnSpc>
            </a:pPr>
            <a:r>
              <a:rPr lang="en-US" altLang="zh-CN" sz="2400" dirty="0">
                <a:solidFill>
                  <a:schemeClr val="dk1"/>
                </a:solidFill>
                <a:latin typeface="幼圆" charset="0"/>
                <a:ea typeface="黑体" panose="02010609060101010101" pitchFamily="49" charset="-122"/>
                <a:cs typeface="幼圆" charset="0"/>
                <a:sym typeface="黑体" panose="02010609060101010101" pitchFamily="49" charset="-122"/>
              </a:rPr>
              <a:t>    </a:t>
            </a:r>
            <a:r>
              <a:rPr sz="2400" dirty="0">
                <a:solidFill>
                  <a:schemeClr val="dk1"/>
                </a:solidFill>
                <a:latin typeface="幼圆" charset="0"/>
                <a:ea typeface="黑体" panose="02010609060101010101" pitchFamily="49" charset="-122"/>
                <a:cs typeface="幼圆" charset="0"/>
              </a:rPr>
              <a:t>由于封建统治者妄自尊大，闭关锁国，至清代中叶，整个国家的科学技术已大大落后于西方，1840年西方殖民主义者挑起侵华战争</a:t>
            </a:r>
            <a:r>
              <a:rPr lang="en-US" altLang="zh-CN" sz="2400" dirty="0">
                <a:solidFill>
                  <a:schemeClr val="dk1"/>
                </a:solidFill>
                <a:latin typeface="幼圆" charset="0"/>
                <a:ea typeface="黑体" panose="02010609060101010101" pitchFamily="49" charset="-122"/>
                <a:cs typeface="幼圆" charset="0"/>
              </a:rPr>
              <a:t>——</a:t>
            </a:r>
            <a:r>
              <a:rPr sz="2400" dirty="0">
                <a:solidFill>
                  <a:schemeClr val="dk1"/>
                </a:solidFill>
                <a:latin typeface="幼圆" charset="0"/>
                <a:ea typeface="黑体" panose="02010609060101010101" pitchFamily="49" charset="-122"/>
                <a:cs typeface="幼圆" charset="0"/>
              </a:rPr>
              <a:t>第一次鸦片战争；1858年5月近逼天津，清政府被迫分别与英、法、俄、美签订了丧权辱国的</a:t>
            </a:r>
            <a:r>
              <a:rPr lang="zh-CN" altLang="en-US" sz="2400" dirty="0">
                <a:solidFill>
                  <a:schemeClr val="dk1"/>
                </a:solidFill>
                <a:latin typeface="幼圆" charset="0"/>
                <a:ea typeface="黑体" panose="02010609060101010101" pitchFamily="49" charset="-122"/>
                <a:cs typeface="幼圆" charset="0"/>
              </a:rPr>
              <a:t>“</a:t>
            </a:r>
            <a:r>
              <a:rPr sz="2400" dirty="0" err="1">
                <a:solidFill>
                  <a:schemeClr val="dk1"/>
                </a:solidFill>
                <a:latin typeface="幼圆" charset="0"/>
                <a:ea typeface="黑体" panose="02010609060101010101" pitchFamily="49" charset="-122"/>
                <a:cs typeface="幼圆" charset="0"/>
              </a:rPr>
              <a:t>天津条约</a:t>
            </a:r>
            <a:r>
              <a:rPr lang="zh-CN" altLang="en-US" sz="2400" dirty="0">
                <a:solidFill>
                  <a:schemeClr val="dk1"/>
                </a:solidFill>
                <a:latin typeface="幼圆" charset="0"/>
                <a:ea typeface="黑体" panose="02010609060101010101" pitchFamily="49" charset="-122"/>
                <a:cs typeface="幼圆" charset="0"/>
              </a:rPr>
              <a:t>”</a:t>
            </a:r>
            <a:r>
              <a:rPr sz="2400" dirty="0">
                <a:solidFill>
                  <a:schemeClr val="dk1"/>
                </a:solidFill>
                <a:latin typeface="幼圆" charset="0"/>
                <a:ea typeface="黑体" panose="02010609060101010101" pitchFamily="49" charset="-122"/>
                <a:cs typeface="幼圆" charset="0"/>
              </a:rPr>
              <a:t>。1860年，英法侵略者军舰队再次闯到大沽口外进行武力进逼。10月，绕经圆明园，不能抵抗物品的诱惑力，军官和士兵们都</a:t>
            </a:r>
            <a:r>
              <a:rPr lang="zh-CN" altLang="en-US" sz="2400" dirty="0">
                <a:solidFill>
                  <a:schemeClr val="dk1"/>
                </a:solidFill>
                <a:latin typeface="幼圆" charset="0"/>
                <a:ea typeface="黑体" panose="02010609060101010101" pitchFamily="49" charset="-122"/>
                <a:cs typeface="幼圆" charset="0"/>
              </a:rPr>
              <a:t>成群结队</a:t>
            </a:r>
            <a:r>
              <a:rPr sz="2400" dirty="0" err="1">
                <a:solidFill>
                  <a:schemeClr val="dk1"/>
                </a:solidFill>
                <a:latin typeface="幼圆" charset="0"/>
                <a:ea typeface="黑体" panose="02010609060101010101" pitchFamily="49" charset="-122"/>
                <a:cs typeface="幼圆" charset="0"/>
              </a:rPr>
              <a:t>冲上前去抢劫，恶狼般地吞噬着园中的金银财宝和文化艺术珍品</a:t>
            </a:r>
            <a:r>
              <a:rPr sz="2400" dirty="0">
                <a:solidFill>
                  <a:schemeClr val="dk1"/>
                </a:solidFill>
                <a:latin typeface="幼圆" charset="0"/>
                <a:ea typeface="黑体" panose="02010609060101010101" pitchFamily="49" charset="-122"/>
                <a:cs typeface="幼圆" charset="0"/>
              </a:rPr>
              <a:t>。</a:t>
            </a:r>
            <a:endParaRPr sz="2400" dirty="0">
              <a:solidFill>
                <a:schemeClr val="dk1"/>
              </a:solidFill>
              <a:latin typeface="幼圆" charset="0"/>
              <a:ea typeface="黑体" panose="02010609060101010101" pitchFamily="49" charset="-122"/>
              <a:cs typeface="幼圆" charset="0"/>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buClrTx/>
              <a:buSzTx/>
              <a:buFontTx/>
            </a:pPr>
            <a:r>
              <a:rPr lang="zh-CN" altLang="en-US" sz="2000" b="1" dirty="0">
                <a:solidFill>
                  <a:schemeClr val="accent1">
                    <a:lumMod val="50000"/>
                  </a:schemeClr>
                </a:solidFill>
                <a:latin typeface="幼圆" charset="0"/>
                <a:ea typeface="幼圆" charset="0"/>
              </a:rPr>
              <a:t>细读感悟</a:t>
            </a:r>
            <a:endParaRPr lang="zh-CN" altLang="en-US" sz="2000" b="1" dirty="0">
              <a:solidFill>
                <a:schemeClr val="accent1">
                  <a:lumMod val="50000"/>
                </a:schemeClr>
              </a:solidFill>
              <a:latin typeface="幼圆" charset="0"/>
              <a:ea typeface="幼圆" charset="0"/>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p14:dur="0" advTm="4000"/>
    </mc:Choice>
    <mc:Fallback>
      <p:transition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checkerboard(across)">
                                      <p:cBhvr>
                                        <p:cTn id="7"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6" grpId="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4" name="文本框 43"/>
          <p:cNvSpPr txBox="1"/>
          <p:nvPr>
            <p:custDataLst>
              <p:tags r:id="rId5"/>
            </p:custDataLst>
          </p:nvPr>
        </p:nvSpPr>
        <p:spPr>
          <a:xfrm>
            <a:off x="3315817" y="280988"/>
            <a:ext cx="1171575" cy="483870"/>
          </a:xfrm>
          <a:prstGeom prst="rect">
            <a:avLst/>
          </a:prstGeom>
          <a:noFill/>
        </p:spPr>
        <p:txBody>
          <a:bodyPr wrap="none" lIns="68580" tIns="34290" rIns="68580" bIns="34290" rtlCol="0">
            <a:spAutoFit/>
            <a:scene3d>
              <a:camera prst="orthographicFront"/>
              <a:lightRig rig="threePt" dir="t"/>
            </a:scene3d>
            <a:sp3d contourW="12700"/>
          </a:bodyPr>
          <a:lstStyle/>
          <a:p>
            <a:pPr algn="ctr"/>
            <a:r>
              <a:rPr lang="zh-CN" altLang="en-US" sz="2700" b="1" dirty="0">
                <a:solidFill>
                  <a:schemeClr val="dk1"/>
                </a:solidFill>
                <a:latin typeface="幼圆" charset="0"/>
                <a:ea typeface="幼圆" charset="0"/>
              </a:rPr>
              <a:t>对比读</a:t>
            </a:r>
            <a:endParaRPr lang="zh-CN" altLang="en-US" sz="2700" b="1" dirty="0">
              <a:solidFill>
                <a:schemeClr val="dk1"/>
              </a:solidFill>
              <a:latin typeface="幼圆" charset="0"/>
              <a:ea typeface="幼圆" charset="0"/>
            </a:endParaRPr>
          </a:p>
        </p:txBody>
      </p:sp>
      <p:sp>
        <p:nvSpPr>
          <p:cNvPr id="2" name="文本框 177154"/>
          <p:cNvSpPr txBox="1"/>
          <p:nvPr/>
        </p:nvSpPr>
        <p:spPr>
          <a:xfrm>
            <a:off x="830743" y="983484"/>
            <a:ext cx="7449503" cy="1027430"/>
          </a:xfrm>
          <a:prstGeom prst="rect">
            <a:avLst/>
          </a:prstGeom>
          <a:noFill/>
          <a:ln w="9525">
            <a:noFill/>
          </a:ln>
        </p:spPr>
        <p:txBody>
          <a:bodyPr wrap="square" lIns="68580" tIns="34290" rIns="68580" bIns="34290" anchor="t">
            <a:spAutoFit/>
          </a:bodyPr>
          <a:lstStyle/>
          <a:p>
            <a:pPr>
              <a:lnSpc>
                <a:spcPct val="130000"/>
              </a:lnSpc>
            </a:pPr>
            <a:r>
              <a:rPr lang="en-US" altLang="zh-CN" sz="2400" dirty="0">
                <a:solidFill>
                  <a:srgbClr val="000000"/>
                </a:solidFill>
                <a:latin typeface="幼圆" charset="0"/>
                <a:ea typeface="黑体" panose="02010609060101010101" pitchFamily="49" charset="-122"/>
                <a:cs typeface="幼圆" charset="0"/>
                <a:sym typeface="黑体" panose="02010609060101010101" pitchFamily="49" charset="-122"/>
              </a:rPr>
              <a:t>    </a:t>
            </a:r>
            <a:r>
              <a:rPr lang="zh-CN" altLang="zh-CN" sz="2400" dirty="0">
                <a:solidFill>
                  <a:srgbClr val="000000"/>
                </a:solidFill>
                <a:latin typeface="幼圆" charset="0"/>
                <a:ea typeface="黑体" panose="02010609060101010101" pitchFamily="49" charset="-122"/>
                <a:cs typeface="幼圆" charset="0"/>
                <a:sym typeface="黑体" panose="02010609060101010101" pitchFamily="49" charset="-122"/>
              </a:rPr>
              <a:t>上自先秦时代的青铜礼器，下至唐</a:t>
            </a:r>
            <a:r>
              <a:rPr lang="zh-CN" altLang="en-US" sz="2400" dirty="0">
                <a:solidFill>
                  <a:srgbClr val="000000"/>
                </a:solidFill>
                <a:latin typeface="幼圆" charset="0"/>
                <a:ea typeface="黑体" panose="02010609060101010101" pitchFamily="49" charset="-122"/>
                <a:cs typeface="幼圆" charset="0"/>
                <a:sym typeface="黑体" panose="02010609060101010101" pitchFamily="49" charset="-122"/>
              </a:rPr>
              <a:t>、</a:t>
            </a:r>
            <a:r>
              <a:rPr lang="zh-CN" altLang="zh-CN" sz="2400" dirty="0">
                <a:solidFill>
                  <a:srgbClr val="000000"/>
                </a:solidFill>
                <a:latin typeface="幼圆" charset="0"/>
                <a:ea typeface="黑体" panose="02010609060101010101" pitchFamily="49" charset="-122"/>
                <a:cs typeface="幼圆" charset="0"/>
                <a:sym typeface="黑体" panose="02010609060101010101" pitchFamily="49" charset="-122"/>
              </a:rPr>
              <a:t>宋</a:t>
            </a:r>
            <a:r>
              <a:rPr lang="zh-CN" altLang="en-US" sz="2400" dirty="0">
                <a:solidFill>
                  <a:srgbClr val="000000"/>
                </a:solidFill>
                <a:latin typeface="幼圆" charset="0"/>
                <a:ea typeface="黑体" panose="02010609060101010101" pitchFamily="49" charset="-122"/>
                <a:cs typeface="幼圆" charset="0"/>
                <a:sym typeface="黑体" panose="02010609060101010101" pitchFamily="49" charset="-122"/>
              </a:rPr>
              <a:t>、</a:t>
            </a:r>
            <a:r>
              <a:rPr lang="zh-CN" altLang="zh-CN" sz="2400" dirty="0">
                <a:solidFill>
                  <a:srgbClr val="000000"/>
                </a:solidFill>
                <a:latin typeface="幼圆" charset="0"/>
                <a:ea typeface="黑体" panose="02010609060101010101" pitchFamily="49" charset="-122"/>
                <a:cs typeface="幼圆" charset="0"/>
                <a:sym typeface="黑体" panose="02010609060101010101" pitchFamily="49" charset="-122"/>
              </a:rPr>
              <a:t>元</a:t>
            </a:r>
            <a:r>
              <a:rPr lang="zh-CN" altLang="en-US" sz="2400" dirty="0">
                <a:solidFill>
                  <a:srgbClr val="000000"/>
                </a:solidFill>
                <a:latin typeface="幼圆" charset="0"/>
                <a:ea typeface="黑体" panose="02010609060101010101" pitchFamily="49" charset="-122"/>
                <a:cs typeface="幼圆" charset="0"/>
                <a:sym typeface="黑体" panose="02010609060101010101" pitchFamily="49" charset="-122"/>
              </a:rPr>
              <a:t>、</a:t>
            </a:r>
            <a:r>
              <a:rPr lang="zh-CN" altLang="zh-CN" sz="2400" dirty="0">
                <a:solidFill>
                  <a:srgbClr val="000000"/>
                </a:solidFill>
                <a:latin typeface="幼圆" charset="0"/>
                <a:ea typeface="黑体" panose="02010609060101010101" pitchFamily="49" charset="-122"/>
                <a:cs typeface="幼圆" charset="0"/>
                <a:sym typeface="黑体" panose="02010609060101010101" pitchFamily="49" charset="-122"/>
              </a:rPr>
              <a:t>明</a:t>
            </a:r>
            <a:r>
              <a:rPr lang="zh-CN" altLang="en-US" sz="2400" dirty="0">
                <a:solidFill>
                  <a:srgbClr val="000000"/>
                </a:solidFill>
                <a:latin typeface="幼圆" charset="0"/>
                <a:ea typeface="黑体" panose="02010609060101010101" pitchFamily="49" charset="-122"/>
                <a:cs typeface="幼圆" charset="0"/>
                <a:sym typeface="黑体" panose="02010609060101010101" pitchFamily="49" charset="-122"/>
              </a:rPr>
              <a:t>、</a:t>
            </a:r>
            <a:r>
              <a:rPr lang="zh-CN" altLang="zh-CN" sz="2400" dirty="0">
                <a:solidFill>
                  <a:srgbClr val="000000"/>
                </a:solidFill>
                <a:latin typeface="幼圆" charset="0"/>
                <a:ea typeface="黑体" panose="02010609060101010101" pitchFamily="49" charset="-122"/>
                <a:cs typeface="幼圆" charset="0"/>
                <a:sym typeface="黑体" panose="02010609060101010101" pitchFamily="49" charset="-122"/>
              </a:rPr>
              <a:t>清历代的名人书画和各种奇珍异宝。</a:t>
            </a:r>
            <a:r>
              <a:rPr lang="en-US" altLang="zh-CN" sz="2400" dirty="0">
                <a:solidFill>
                  <a:srgbClr val="000000"/>
                </a:solidFill>
                <a:latin typeface="幼圆" charset="0"/>
                <a:ea typeface="黑体" panose="02010609060101010101" pitchFamily="49" charset="-122"/>
                <a:cs typeface="幼圆" charset="0"/>
              </a:rPr>
              <a:t>     </a:t>
            </a:r>
            <a:endParaRPr lang="en-US" altLang="zh-CN" sz="2400" dirty="0">
              <a:solidFill>
                <a:srgbClr val="000000"/>
              </a:solidFill>
              <a:latin typeface="幼圆" charset="0"/>
              <a:ea typeface="黑体" panose="02010609060101010101" pitchFamily="49" charset="-122"/>
              <a:cs typeface="幼圆" charset="0"/>
            </a:endParaRPr>
          </a:p>
        </p:txBody>
      </p:sp>
      <p:sp>
        <p:nvSpPr>
          <p:cNvPr id="12291" name="文本占位符 5"/>
          <p:cNvSpPr>
            <a:spLocks noGrp="1"/>
          </p:cNvSpPr>
          <p:nvPr/>
        </p:nvSpPr>
        <p:spPr>
          <a:xfrm>
            <a:off x="830742" y="2035969"/>
            <a:ext cx="7538085" cy="2878931"/>
          </a:xfrm>
          <a:prstGeom prst="rect">
            <a:avLst/>
          </a:prstGeom>
          <a:noFill/>
          <a:ln w="9525">
            <a:noFill/>
          </a:ln>
        </p:spPr>
        <p:txBody>
          <a:bodyPr lIns="68580" tIns="34290" rIns="68580" bIns="34290" anchor="t"/>
          <a:lstStyle>
            <a:lvl1pPr marL="0" indent="0" algn="l" rtl="0" eaLnBrk="0" fontAlgn="base" hangingPunct="0">
              <a:lnSpc>
                <a:spcPct val="90000"/>
              </a:lnSpc>
              <a:spcBef>
                <a:spcPts val="1000"/>
              </a:spcBef>
              <a:spcAft>
                <a:spcPct val="0"/>
              </a:spcAft>
              <a:buFont typeface="Arial" panose="020B0604020202020204" pitchFamily="34" charset="0"/>
              <a:buNone/>
              <a:defRPr sz="2400" kern="1200">
                <a:solidFill>
                  <a:schemeClr val="tx1">
                    <a:tint val="75000"/>
                  </a:schemeClr>
                </a:solidFill>
                <a:latin typeface="微软雅黑" panose="020B0503020204020204" charset="-122"/>
                <a:ea typeface="微软雅黑" panose="020B0503020204020204" charset="-122"/>
                <a:cs typeface="+mn-cs"/>
              </a:defRPr>
            </a:lvl1pPr>
            <a:lvl2pPr marL="457200" indent="0" algn="l" rtl="0" eaLnBrk="0" fontAlgn="base" hangingPunct="0">
              <a:lnSpc>
                <a:spcPct val="90000"/>
              </a:lnSpc>
              <a:spcBef>
                <a:spcPts val="500"/>
              </a:spcBef>
              <a:spcAft>
                <a:spcPct val="0"/>
              </a:spcAft>
              <a:buFont typeface="Arial" panose="020B0604020202020204" pitchFamily="34" charset="0"/>
              <a:buNone/>
              <a:defRPr sz="2000" kern="1200">
                <a:solidFill>
                  <a:schemeClr val="tx1">
                    <a:tint val="75000"/>
                  </a:schemeClr>
                </a:solidFill>
                <a:latin typeface="微软雅黑" panose="020B0503020204020204" charset="-122"/>
                <a:ea typeface="微软雅黑" panose="020B0503020204020204" charset="-122"/>
                <a:cs typeface="+mn-cs"/>
              </a:defRPr>
            </a:lvl2pPr>
            <a:lvl3pPr marL="914400" indent="0" algn="l" rtl="0" eaLnBrk="0" fontAlgn="base" hangingPunct="0">
              <a:lnSpc>
                <a:spcPct val="90000"/>
              </a:lnSpc>
              <a:spcBef>
                <a:spcPts val="500"/>
              </a:spcBef>
              <a:spcAft>
                <a:spcPct val="0"/>
              </a:spcAft>
              <a:buFont typeface="Arial" panose="020B0604020202020204" pitchFamily="34" charset="0"/>
              <a:buNone/>
              <a:defRPr sz="1800" kern="1200">
                <a:solidFill>
                  <a:schemeClr val="tx1">
                    <a:tint val="75000"/>
                  </a:schemeClr>
                </a:solidFill>
                <a:latin typeface="微软雅黑" panose="020B0503020204020204" charset="-122"/>
                <a:ea typeface="微软雅黑" panose="020B0503020204020204" charset="-122"/>
                <a:cs typeface="+mn-cs"/>
              </a:defRPr>
            </a:lvl3pPr>
            <a:lvl4pPr marL="1371600" indent="0" algn="l" rtl="0" eaLnBrk="0" fontAlgn="base" hangingPunct="0">
              <a:lnSpc>
                <a:spcPct val="90000"/>
              </a:lnSpc>
              <a:spcBef>
                <a:spcPts val="500"/>
              </a:spcBef>
              <a:spcAft>
                <a:spcPct val="0"/>
              </a:spcAft>
              <a:buFont typeface="Arial" panose="020B0604020202020204" pitchFamily="34" charset="0"/>
              <a:buNone/>
              <a:defRPr sz="1600" kern="1200">
                <a:solidFill>
                  <a:schemeClr val="tx1">
                    <a:tint val="75000"/>
                  </a:schemeClr>
                </a:solidFill>
                <a:latin typeface="微软雅黑" panose="020B0503020204020204" charset="-122"/>
                <a:ea typeface="微软雅黑" panose="020B0503020204020204" charset="-122"/>
                <a:cs typeface="+mn-cs"/>
              </a:defRPr>
            </a:lvl4pPr>
            <a:lvl5pPr marL="1828800" indent="0" algn="l" rtl="0" eaLnBrk="0" fontAlgn="base" hangingPunct="0">
              <a:lnSpc>
                <a:spcPct val="90000"/>
              </a:lnSpc>
              <a:spcBef>
                <a:spcPts val="500"/>
              </a:spcBef>
              <a:spcAft>
                <a:spcPct val="0"/>
              </a:spcAft>
              <a:buFont typeface="Arial" panose="020B0604020202020204" pitchFamily="34" charset="0"/>
              <a:buNone/>
              <a:defRPr sz="1600" kern="1200">
                <a:solidFill>
                  <a:schemeClr val="tx1">
                    <a:tint val="75000"/>
                  </a:schemeClr>
                </a:solidFill>
                <a:latin typeface="微软雅黑" panose="020B0503020204020204" charset="-122"/>
                <a:ea typeface="微软雅黑" panose="020B0503020204020204" charset="-122"/>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eaLnBrk="1" latinLnBrk="0" hangingPunct="1">
              <a:lnSpc>
                <a:spcPct val="130000"/>
              </a:lnSpc>
            </a:pPr>
            <a:r>
              <a:rPr lang="en-US" altLang="zh-CN" dirty="0">
                <a:solidFill>
                  <a:srgbClr val="000000"/>
                </a:solidFill>
                <a:latin typeface="幼圆" charset="0"/>
                <a:ea typeface="黑体" panose="02010609060101010101" pitchFamily="49" charset="-122"/>
                <a:cs typeface="幼圆" charset="0"/>
              </a:rPr>
              <a:t>    1860</a:t>
            </a:r>
            <a:r>
              <a:rPr lang="zh-CN" altLang="en-US" dirty="0">
                <a:solidFill>
                  <a:srgbClr val="000000"/>
                </a:solidFill>
                <a:latin typeface="幼圆" charset="0"/>
                <a:ea typeface="黑体" panose="02010609060101010101" pitchFamily="49" charset="-122"/>
                <a:cs typeface="幼圆" charset="0"/>
              </a:rPr>
              <a:t>年</a:t>
            </a:r>
            <a:r>
              <a:rPr lang="en-US" altLang="zh-CN" dirty="0">
                <a:solidFill>
                  <a:srgbClr val="000000"/>
                </a:solidFill>
                <a:latin typeface="幼圆" charset="0"/>
                <a:ea typeface="黑体" panose="02010609060101010101" pitchFamily="49" charset="-122"/>
                <a:cs typeface="幼圆" charset="0"/>
              </a:rPr>
              <a:t>10</a:t>
            </a:r>
            <a:r>
              <a:rPr lang="zh-CN" altLang="en-US" dirty="0">
                <a:solidFill>
                  <a:srgbClr val="000000"/>
                </a:solidFill>
                <a:latin typeface="幼圆" charset="0"/>
                <a:ea typeface="黑体" panose="02010609060101010101" pitchFamily="49" charset="-122"/>
                <a:cs typeface="幼圆" charset="0"/>
              </a:rPr>
              <a:t>月</a:t>
            </a:r>
            <a:r>
              <a:rPr lang="en-US" altLang="zh-CN" dirty="0">
                <a:solidFill>
                  <a:srgbClr val="000000"/>
                </a:solidFill>
                <a:latin typeface="幼圆" charset="0"/>
                <a:ea typeface="黑体" panose="02010609060101010101" pitchFamily="49" charset="-122"/>
                <a:cs typeface="幼圆" charset="0"/>
              </a:rPr>
              <a:t>6</a:t>
            </a:r>
            <a:r>
              <a:rPr lang="zh-CN" altLang="en-US" dirty="0">
                <a:solidFill>
                  <a:srgbClr val="000000"/>
                </a:solidFill>
                <a:latin typeface="幼圆" charset="0"/>
                <a:ea typeface="黑体" panose="02010609060101010101" pitchFamily="49" charset="-122"/>
                <a:cs typeface="幼圆" charset="0"/>
              </a:rPr>
              <a:t>日，英法联军侵入北京，闯进圆明园。他们把园内凡是能得动的东西，统统掠走；拿不动的，就用大车或牲口搬运；实在运不走的，就任意破坏、毁掉。为了销毁罪证，</a:t>
            </a:r>
            <a:r>
              <a:rPr lang="en-US" altLang="zh-CN" dirty="0">
                <a:solidFill>
                  <a:srgbClr val="000000"/>
                </a:solidFill>
                <a:latin typeface="幼圆" charset="0"/>
                <a:ea typeface="黑体" panose="02010609060101010101" pitchFamily="49" charset="-122"/>
                <a:cs typeface="幼圆" charset="0"/>
              </a:rPr>
              <a:t>10</a:t>
            </a:r>
            <a:r>
              <a:rPr lang="zh-CN" altLang="en-US" dirty="0">
                <a:solidFill>
                  <a:srgbClr val="000000"/>
                </a:solidFill>
                <a:latin typeface="幼圆" charset="0"/>
                <a:ea typeface="黑体" panose="02010609060101010101" pitchFamily="49" charset="-122"/>
                <a:cs typeface="幼圆" charset="0"/>
              </a:rPr>
              <a:t>月</a:t>
            </a:r>
            <a:r>
              <a:rPr lang="en-US" altLang="zh-CN" dirty="0">
                <a:solidFill>
                  <a:srgbClr val="000000"/>
                </a:solidFill>
                <a:latin typeface="幼圆" charset="0"/>
                <a:ea typeface="黑体" panose="02010609060101010101" pitchFamily="49" charset="-122"/>
                <a:cs typeface="幼圆" charset="0"/>
              </a:rPr>
              <a:t>18</a:t>
            </a:r>
            <a:r>
              <a:rPr lang="zh-CN" altLang="en-US" dirty="0">
                <a:solidFill>
                  <a:srgbClr val="000000"/>
                </a:solidFill>
                <a:latin typeface="幼圆" charset="0"/>
                <a:ea typeface="黑体" panose="02010609060101010101" pitchFamily="49" charset="-122"/>
                <a:cs typeface="幼圆" charset="0"/>
              </a:rPr>
              <a:t>日和</a:t>
            </a:r>
            <a:r>
              <a:rPr lang="en-US" altLang="zh-CN" dirty="0">
                <a:solidFill>
                  <a:srgbClr val="000000"/>
                </a:solidFill>
                <a:latin typeface="幼圆" charset="0"/>
                <a:ea typeface="黑体" panose="02010609060101010101" pitchFamily="49" charset="-122"/>
                <a:cs typeface="幼圆" charset="0"/>
              </a:rPr>
              <a:t>19</a:t>
            </a:r>
            <a:r>
              <a:rPr lang="zh-CN" altLang="en-US" dirty="0">
                <a:solidFill>
                  <a:srgbClr val="000000"/>
                </a:solidFill>
                <a:latin typeface="幼圆" charset="0"/>
                <a:ea typeface="黑体" panose="02010609060101010101" pitchFamily="49" charset="-122"/>
                <a:cs typeface="幼圆" charset="0"/>
              </a:rPr>
              <a:t>日，三千多名侵略者奉命在园内放火。</a:t>
            </a:r>
            <a:endParaRPr lang="en-US" altLang="zh-CN" dirty="0">
              <a:solidFill>
                <a:srgbClr val="000000"/>
              </a:solidFill>
              <a:latin typeface="幼圆" charset="0"/>
              <a:ea typeface="黑体" panose="02010609060101010101" pitchFamily="49" charset="-122"/>
              <a:cs typeface="幼圆" charset="0"/>
            </a:endParaRPr>
          </a:p>
          <a:p>
            <a:pPr eaLnBrk="1" hangingPunct="1">
              <a:lnSpc>
                <a:spcPct val="130000"/>
              </a:lnSpc>
              <a:spcBef>
                <a:spcPct val="0"/>
              </a:spcBef>
            </a:pPr>
            <a:r>
              <a:rPr lang="zh-CN" altLang="en-US" dirty="0">
                <a:solidFill>
                  <a:srgbClr val="000000"/>
                </a:solidFill>
                <a:latin typeface="幼圆" charset="0"/>
                <a:ea typeface="黑体" panose="02010609060101010101" pitchFamily="49" charset="-122"/>
                <a:cs typeface="幼圆" charset="0"/>
              </a:rPr>
              <a:t>   </a:t>
            </a:r>
            <a:endParaRPr lang="zh-CN" altLang="en-US" dirty="0">
              <a:solidFill>
                <a:srgbClr val="000000"/>
              </a:solidFill>
              <a:latin typeface="幼圆" charset="0"/>
              <a:ea typeface="黑体" panose="02010609060101010101" pitchFamily="49" charset="-122"/>
              <a:cs typeface="幼圆" charset="0"/>
            </a:endParaRPr>
          </a:p>
          <a:p>
            <a:pPr>
              <a:lnSpc>
                <a:spcPct val="130000"/>
              </a:lnSpc>
            </a:pPr>
            <a:endParaRPr lang="en-US" altLang="zh-CN" dirty="0">
              <a:solidFill>
                <a:srgbClr val="000000"/>
              </a:solidFill>
              <a:latin typeface="幼圆" charset="0"/>
              <a:ea typeface="黑体" panose="02010609060101010101" pitchFamily="49" charset="-122"/>
              <a:cs typeface="幼圆" charset="0"/>
            </a:endParaRPr>
          </a:p>
          <a:p>
            <a:pPr>
              <a:lnSpc>
                <a:spcPct val="130000"/>
              </a:lnSpc>
            </a:pPr>
            <a:endParaRPr lang="en-US" altLang="zh-CN" dirty="0">
              <a:solidFill>
                <a:srgbClr val="000000"/>
              </a:solidFill>
              <a:latin typeface="幼圆" charset="0"/>
              <a:ea typeface="黑体" panose="02010609060101010101" pitchFamily="49" charset="-122"/>
              <a:cs typeface="幼圆" charset="0"/>
            </a:endParaRPr>
          </a:p>
          <a:p>
            <a:pPr>
              <a:lnSpc>
                <a:spcPct val="130000"/>
              </a:lnSpc>
            </a:pPr>
            <a:endParaRPr lang="en-US" altLang="zh-CN" dirty="0">
              <a:solidFill>
                <a:srgbClr val="000000"/>
              </a:solidFill>
              <a:latin typeface="幼圆" charset="0"/>
              <a:ea typeface="黑体" panose="02010609060101010101" pitchFamily="49" charset="-122"/>
              <a:cs typeface="幼圆" charset="0"/>
            </a:endParaRPr>
          </a:p>
        </p:txBody>
      </p:sp>
      <p:sp>
        <p:nvSpPr>
          <p:cNvPr id="3" name="文本框 2"/>
          <p:cNvSpPr txBox="1"/>
          <p:nvPr/>
        </p:nvSpPr>
        <p:spPr>
          <a:xfrm>
            <a:off x="5717859" y="4111944"/>
            <a:ext cx="2622947" cy="437515"/>
          </a:xfrm>
          <a:prstGeom prst="rect">
            <a:avLst/>
          </a:prstGeom>
          <a:noFill/>
        </p:spPr>
        <p:txBody>
          <a:bodyPr wrap="square" lIns="68580" tIns="34290" rIns="68580" bIns="34290" rtlCol="0">
            <a:spAutoFit/>
          </a:bodyPr>
          <a:lstStyle/>
          <a:p>
            <a:r>
              <a:rPr lang="zh-CN" altLang="en-US" sz="2400" noProof="1">
                <a:solidFill>
                  <a:srgbClr val="000000"/>
                </a:solidFill>
                <a:latin typeface="幼圆" charset="0"/>
                <a:ea typeface="幼圆" charset="0"/>
              </a:rPr>
              <a:t>痛恨、愤怒</a:t>
            </a:r>
            <a:endParaRPr lang="zh-CN" altLang="en-US" sz="2400" noProof="1">
              <a:solidFill>
                <a:srgbClr val="000000"/>
              </a:solidFill>
              <a:latin typeface="幼圆" charset="0"/>
              <a:ea typeface="幼圆" charset="0"/>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buClrTx/>
              <a:buSzTx/>
              <a:buFontTx/>
            </a:pPr>
            <a:r>
              <a:rPr lang="zh-CN" altLang="en-US" sz="2000" b="1" dirty="0">
                <a:solidFill>
                  <a:schemeClr val="accent1">
                    <a:lumMod val="50000"/>
                  </a:schemeClr>
                </a:solidFill>
                <a:latin typeface="幼圆" charset="0"/>
                <a:ea typeface="幼圆" charset="0"/>
              </a:rPr>
              <a:t>细读感悟</a:t>
            </a:r>
            <a:endParaRPr lang="zh-CN" altLang="en-US" sz="2000" b="1" dirty="0">
              <a:solidFill>
                <a:schemeClr val="accent1">
                  <a:lumMod val="50000"/>
                </a:schemeClr>
              </a:solidFill>
              <a:latin typeface="幼圆" charset="0"/>
              <a:ea typeface="幼圆" charset="0"/>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0" advTm="4000"/>
    </mc:Choice>
    <mc:Fallback>
      <p:transition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291">
                                            <p:txEl>
                                              <p:pRg st="0" end="0"/>
                                            </p:txEl>
                                          </p:spTgt>
                                        </p:tgtEl>
                                        <p:attrNameLst>
                                          <p:attrName>style.visibility</p:attrName>
                                        </p:attrNameLst>
                                      </p:cBhvr>
                                      <p:to>
                                        <p:strVal val="visible"/>
                                      </p:to>
                                    </p:set>
                                    <p:animEffect transition="in" filter="blinds(horizontal)">
                                      <p:cBhvr>
                                        <p:cTn id="12" dur="500"/>
                                        <p:tgtEl>
                                          <p:spTgt spid="1229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291">
                                            <p:txEl>
                                              <p:pRg st="1" end="1"/>
                                            </p:txEl>
                                          </p:spTgt>
                                        </p:tgtEl>
                                        <p:attrNameLst>
                                          <p:attrName>style.visibility</p:attrName>
                                        </p:attrNameLst>
                                      </p:cBhvr>
                                      <p:to>
                                        <p:strVal val="visible"/>
                                      </p:to>
                                    </p:set>
                                    <p:animEffect transition="in" filter="blinds(horizontal)">
                                      <p:cBhvr>
                                        <p:cTn id="17" dur="500"/>
                                        <p:tgtEl>
                                          <p:spTgt spid="1229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checkerboard(across)">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2291" grpId="0" build="p"/>
      <p:bldP spid="12291" grpId="1" build="p"/>
      <p:bldP spid="3" grpId="0"/>
      <p:bldP spid="3" grpId="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2" name="文本框 177154"/>
          <p:cNvSpPr txBox="1"/>
          <p:nvPr>
            <p:custDataLst>
              <p:tags r:id="rId5"/>
            </p:custDataLst>
          </p:nvPr>
        </p:nvSpPr>
        <p:spPr>
          <a:xfrm>
            <a:off x="956311" y="987876"/>
            <a:ext cx="7449503" cy="1027430"/>
          </a:xfrm>
          <a:prstGeom prst="rect">
            <a:avLst/>
          </a:prstGeom>
          <a:noFill/>
          <a:ln w="9525">
            <a:noFill/>
          </a:ln>
        </p:spPr>
        <p:txBody>
          <a:bodyPr wrap="square" lIns="68580" tIns="34290" rIns="68580" bIns="34290" anchor="t">
            <a:spAutoFit/>
          </a:bodyPr>
          <a:lstStyle/>
          <a:p>
            <a:pPr>
              <a:lnSpc>
                <a:spcPct val="130000"/>
              </a:lnSpc>
            </a:pPr>
            <a:r>
              <a:rPr lang="en-US" altLang="zh-CN" sz="2400" dirty="0">
                <a:solidFill>
                  <a:schemeClr val="dk1"/>
                </a:solidFill>
                <a:latin typeface="幼圆" charset="0"/>
                <a:ea typeface="黑体" panose="02010609060101010101" pitchFamily="49" charset="-122"/>
                <a:cs typeface="幼圆" charset="0"/>
                <a:sym typeface="黑体" panose="02010609060101010101" pitchFamily="49" charset="-122"/>
              </a:rPr>
              <a:t>    </a:t>
            </a:r>
            <a:r>
              <a:rPr lang="zh-CN" altLang="zh-CN" sz="2400" dirty="0">
                <a:solidFill>
                  <a:schemeClr val="dk1"/>
                </a:solidFill>
                <a:latin typeface="幼圆" charset="0"/>
                <a:ea typeface="黑体" panose="02010609060101010101" pitchFamily="49" charset="-122"/>
                <a:cs typeface="幼圆" charset="0"/>
                <a:sym typeface="黑体" panose="02010609060101010101" pitchFamily="49" charset="-122"/>
              </a:rPr>
              <a:t>思考：题目是</a:t>
            </a:r>
            <a:r>
              <a:rPr lang="zh-CN" altLang="en-US" sz="2400" dirty="0">
                <a:solidFill>
                  <a:schemeClr val="dk1"/>
                </a:solidFill>
                <a:latin typeface="幼圆" charset="0"/>
                <a:ea typeface="黑体" panose="02010609060101010101" pitchFamily="49" charset="-122"/>
                <a:cs typeface="幼圆" charset="0"/>
                <a:sym typeface="黑体" panose="02010609060101010101" pitchFamily="49" charset="-122"/>
              </a:rPr>
              <a:t>“</a:t>
            </a:r>
            <a:r>
              <a:rPr lang="zh-CN" altLang="zh-CN" sz="2400" dirty="0">
                <a:solidFill>
                  <a:schemeClr val="dk1"/>
                </a:solidFill>
                <a:latin typeface="幼圆" charset="0"/>
                <a:ea typeface="黑体" panose="02010609060101010101" pitchFamily="49" charset="-122"/>
                <a:cs typeface="幼圆" charset="0"/>
                <a:sym typeface="黑体" panose="02010609060101010101" pitchFamily="49" charset="-122"/>
              </a:rPr>
              <a:t>圆明园的毁灭</a:t>
            </a:r>
            <a:r>
              <a:rPr lang="zh-CN" altLang="en-US" sz="2400" dirty="0">
                <a:solidFill>
                  <a:schemeClr val="dk1"/>
                </a:solidFill>
                <a:latin typeface="幼圆" charset="0"/>
                <a:ea typeface="黑体" panose="02010609060101010101" pitchFamily="49" charset="-122"/>
                <a:cs typeface="幼圆" charset="0"/>
                <a:sym typeface="黑体" panose="02010609060101010101" pitchFamily="49" charset="-122"/>
              </a:rPr>
              <a:t>”，</a:t>
            </a:r>
            <a:r>
              <a:rPr lang="zh-CN" altLang="zh-CN" sz="2400" dirty="0">
                <a:solidFill>
                  <a:schemeClr val="dk1"/>
                </a:solidFill>
                <a:latin typeface="幼圆" charset="0"/>
                <a:ea typeface="黑体" panose="02010609060101010101" pitchFamily="49" charset="-122"/>
                <a:cs typeface="幼圆" charset="0"/>
                <a:sym typeface="黑体" panose="02010609060101010101" pitchFamily="49" charset="-122"/>
              </a:rPr>
              <a:t>为什么作者用那么多的笔墨写圆明园昔日的辉煌？</a:t>
            </a:r>
            <a:r>
              <a:rPr lang="en-US" altLang="zh-CN" sz="2400" dirty="0">
                <a:solidFill>
                  <a:schemeClr val="dk1"/>
                </a:solidFill>
                <a:latin typeface="幼圆" charset="0"/>
                <a:ea typeface="黑体" panose="02010609060101010101" pitchFamily="49" charset="-122"/>
                <a:cs typeface="幼圆" charset="0"/>
              </a:rPr>
              <a:t>     </a:t>
            </a:r>
            <a:endParaRPr lang="en-US" altLang="zh-CN" sz="2400" dirty="0">
              <a:solidFill>
                <a:schemeClr val="dk1"/>
              </a:solidFill>
              <a:latin typeface="幼圆" charset="0"/>
              <a:ea typeface="黑体" panose="02010609060101010101" pitchFamily="49" charset="-122"/>
              <a:cs typeface="幼圆" charset="0"/>
            </a:endParaRPr>
          </a:p>
        </p:txBody>
      </p:sp>
      <p:sp>
        <p:nvSpPr>
          <p:cNvPr id="3" name="文本框 2"/>
          <p:cNvSpPr txBox="1"/>
          <p:nvPr>
            <p:custDataLst>
              <p:tags r:id="rId6"/>
            </p:custDataLst>
          </p:nvPr>
        </p:nvSpPr>
        <p:spPr>
          <a:xfrm>
            <a:off x="956310" y="1880711"/>
            <a:ext cx="7231380" cy="2466340"/>
          </a:xfrm>
          <a:prstGeom prst="rect">
            <a:avLst/>
          </a:prstGeom>
          <a:noFill/>
        </p:spPr>
        <p:txBody>
          <a:bodyPr wrap="square" lIns="68580" tIns="34290" rIns="68580" bIns="34290" rtlCol="0">
            <a:spAutoFit/>
          </a:bodyPr>
          <a:lstStyle/>
          <a:p>
            <a:pPr>
              <a:lnSpc>
                <a:spcPct val="130000"/>
              </a:lnSpc>
            </a:pPr>
            <a:r>
              <a:rPr lang="en-US" altLang="zh-CN" sz="2400" noProof="1">
                <a:solidFill>
                  <a:schemeClr val="dk1"/>
                </a:solidFill>
                <a:latin typeface="幼圆" charset="0"/>
                <a:ea typeface="黑体" panose="02010609060101010101" pitchFamily="49" charset="-122"/>
                <a:cs typeface="幼圆" charset="0"/>
              </a:rPr>
              <a:t>    </a:t>
            </a:r>
            <a:r>
              <a:rPr lang="zh-CN" altLang="en-US" sz="2400" noProof="1">
                <a:solidFill>
                  <a:schemeClr val="dk1"/>
                </a:solidFill>
                <a:latin typeface="幼圆" charset="0"/>
                <a:ea typeface="黑体" panose="02010609060101010101" pitchFamily="49" charset="-122"/>
                <a:cs typeface="幼圆" charset="0"/>
              </a:rPr>
              <a:t>运用对比更衬托出了圆明园的毁灭是祖国文化史上不可估量的损失，也是世界文化史上不可估量的损失，更突出了帝国主义侵略者在中国犯下的滔天罪行中国，曾经饱受屈辱的苦难激发我们不忘国耻，增强振兴中华的责任感和使命感。</a:t>
            </a:r>
            <a:endParaRPr lang="zh-CN" altLang="en-US" sz="2400" noProof="1">
              <a:solidFill>
                <a:schemeClr val="dk1"/>
              </a:solidFill>
              <a:latin typeface="幼圆" charset="0"/>
              <a:ea typeface="黑体" panose="02010609060101010101" pitchFamily="49" charset="-122"/>
              <a:cs typeface="幼圆" charset="0"/>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buClrTx/>
              <a:buSzTx/>
              <a:buFontTx/>
            </a:pPr>
            <a:r>
              <a:rPr lang="zh-CN" altLang="en-US" sz="2000" b="1" dirty="0">
                <a:solidFill>
                  <a:schemeClr val="accent1">
                    <a:lumMod val="50000"/>
                  </a:schemeClr>
                </a:solidFill>
                <a:latin typeface="幼圆" charset="0"/>
                <a:ea typeface="幼圆" charset="0"/>
              </a:rPr>
              <a:t>细读感悟</a:t>
            </a:r>
            <a:endParaRPr lang="zh-CN" altLang="en-US" sz="2000" b="1" dirty="0">
              <a:solidFill>
                <a:schemeClr val="accent1">
                  <a:lumMod val="50000"/>
                </a:schemeClr>
              </a:solidFill>
              <a:latin typeface="幼圆" charset="0"/>
              <a:ea typeface="幼圆" charset="0"/>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p14:dur="0" advTm="4000"/>
    </mc:Choice>
    <mc:Fallback>
      <p:transition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2" name="文本框 177154"/>
          <p:cNvSpPr txBox="1"/>
          <p:nvPr/>
        </p:nvSpPr>
        <p:spPr>
          <a:xfrm>
            <a:off x="979171" y="1130202"/>
            <a:ext cx="7449503" cy="1506855"/>
          </a:xfrm>
          <a:prstGeom prst="rect">
            <a:avLst/>
          </a:prstGeom>
          <a:noFill/>
          <a:ln w="9525">
            <a:noFill/>
          </a:ln>
        </p:spPr>
        <p:txBody>
          <a:bodyPr wrap="square" lIns="68580" tIns="34290" rIns="68580" bIns="34290" anchor="t">
            <a:spAutoFit/>
          </a:bodyPr>
          <a:lstStyle/>
          <a:p>
            <a:pPr>
              <a:lnSpc>
                <a:spcPct val="130000"/>
              </a:lnSpc>
            </a:pPr>
            <a:r>
              <a:rPr lang="en-US" altLang="zh-CN" sz="2400" dirty="0">
                <a:solidFill>
                  <a:srgbClr val="000000"/>
                </a:solidFill>
                <a:latin typeface="幼圆" charset="0"/>
                <a:ea typeface="黑体" panose="02010609060101010101" pitchFamily="49" charset="-122"/>
                <a:cs typeface="幼圆" charset="0"/>
                <a:sym typeface="黑体" panose="02010609060101010101" pitchFamily="49" charset="-122"/>
              </a:rPr>
              <a:t>    </a:t>
            </a:r>
            <a:r>
              <a:rPr altLang="zh-CN" sz="2400" dirty="0">
                <a:solidFill>
                  <a:srgbClr val="000000"/>
                </a:solidFill>
                <a:latin typeface="幼圆" charset="0"/>
                <a:ea typeface="黑体" panose="02010609060101010101" pitchFamily="49" charset="-122"/>
                <a:cs typeface="幼圆" charset="0"/>
              </a:rPr>
              <a:t>这座大得犹如一座城市的建筑物是世世代代的结晶，为谁而建？为了各国人民。因为，岁月创造的一切都是属于人类的。</a:t>
            </a:r>
            <a:r>
              <a:rPr lang="en-US" sz="2400" dirty="0">
                <a:solidFill>
                  <a:srgbClr val="000000"/>
                </a:solidFill>
                <a:latin typeface="幼圆" charset="0"/>
                <a:ea typeface="黑体" panose="02010609060101010101" pitchFamily="49" charset="-122"/>
                <a:cs typeface="幼圆" charset="0"/>
              </a:rPr>
              <a:t>——</a:t>
            </a:r>
            <a:r>
              <a:rPr lang="zh-CN" altLang="en-US" sz="2400" dirty="0">
                <a:solidFill>
                  <a:srgbClr val="000000"/>
                </a:solidFill>
                <a:latin typeface="幼圆" charset="0"/>
                <a:ea typeface="黑体" panose="02010609060101010101" pitchFamily="49" charset="-122"/>
                <a:cs typeface="幼圆" charset="0"/>
              </a:rPr>
              <a:t>雨果</a:t>
            </a:r>
            <a:r>
              <a:rPr lang="en-US" altLang="zh-CN" sz="2400" dirty="0">
                <a:solidFill>
                  <a:srgbClr val="000000"/>
                </a:solidFill>
                <a:latin typeface="幼圆" charset="0"/>
                <a:ea typeface="黑体" panose="02010609060101010101" pitchFamily="49" charset="-122"/>
                <a:cs typeface="幼圆" charset="0"/>
              </a:rPr>
              <a:t>    </a:t>
            </a:r>
            <a:endParaRPr lang="en-US" altLang="zh-CN" sz="2400" dirty="0">
              <a:solidFill>
                <a:srgbClr val="000000"/>
              </a:solidFill>
              <a:latin typeface="幼圆" charset="0"/>
              <a:ea typeface="黑体" panose="02010609060101010101" pitchFamily="49" charset="-122"/>
              <a:cs typeface="幼圆" charset="0"/>
            </a:endParaRPr>
          </a:p>
        </p:txBody>
      </p:sp>
      <p:sp>
        <p:nvSpPr>
          <p:cNvPr id="3" name="文本框 2"/>
          <p:cNvSpPr txBox="1"/>
          <p:nvPr/>
        </p:nvSpPr>
        <p:spPr>
          <a:xfrm>
            <a:off x="979170" y="2571750"/>
            <a:ext cx="7159662" cy="1027430"/>
          </a:xfrm>
          <a:prstGeom prst="rect">
            <a:avLst/>
          </a:prstGeom>
          <a:noFill/>
        </p:spPr>
        <p:txBody>
          <a:bodyPr wrap="square" lIns="68580" tIns="34290" rIns="68580" bIns="34290" rtlCol="0">
            <a:spAutoFit/>
          </a:bodyPr>
          <a:lstStyle/>
          <a:p>
            <a:pPr fontAlgn="auto">
              <a:lnSpc>
                <a:spcPct val="130000"/>
              </a:lnSpc>
            </a:pPr>
            <a:r>
              <a:rPr lang="en-US" altLang="zh-CN" sz="2400" noProof="1">
                <a:solidFill>
                  <a:srgbClr val="000000"/>
                </a:solidFill>
                <a:latin typeface="幼圆" charset="0"/>
                <a:ea typeface="黑体" panose="02010609060101010101" pitchFamily="49" charset="-122"/>
                <a:cs typeface="幼圆" charset="0"/>
              </a:rPr>
              <a:t>    </a:t>
            </a:r>
            <a:r>
              <a:rPr lang="zh-CN" altLang="en-US" sz="2400" noProof="1">
                <a:solidFill>
                  <a:srgbClr val="000000"/>
                </a:solidFill>
                <a:latin typeface="幼圆" charset="0"/>
                <a:ea typeface="黑体" panose="02010609060101010101" pitchFamily="49" charset="-122"/>
                <a:cs typeface="幼圆" charset="0"/>
              </a:rPr>
              <a:t>思考：为什么“圆明园的毁灭是中国文化史上不可估量的损失，也是世界文化史上不可估量的损失”？</a:t>
            </a:r>
            <a:endParaRPr lang="zh-CN" altLang="en-US" sz="2400" noProof="1">
              <a:solidFill>
                <a:srgbClr val="000000"/>
              </a:solidFill>
              <a:latin typeface="幼圆" charset="0"/>
              <a:ea typeface="黑体" panose="02010609060101010101" pitchFamily="49" charset="-122"/>
              <a:cs typeface="幼圆" charset="0"/>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buClrTx/>
              <a:buSzTx/>
              <a:buFontTx/>
            </a:pPr>
            <a:r>
              <a:rPr lang="zh-CN" altLang="en-US" sz="2000" b="1" dirty="0">
                <a:solidFill>
                  <a:schemeClr val="accent1">
                    <a:lumMod val="50000"/>
                  </a:schemeClr>
                </a:solidFill>
                <a:latin typeface="幼圆" charset="0"/>
                <a:ea typeface="幼圆" charset="0"/>
              </a:rPr>
              <a:t>细读感悟</a:t>
            </a:r>
            <a:endParaRPr lang="zh-CN" altLang="en-US" sz="2000" b="1" dirty="0">
              <a:solidFill>
                <a:schemeClr val="accent1">
                  <a:lumMod val="50000"/>
                </a:schemeClr>
              </a:solidFill>
              <a:latin typeface="幼圆" charset="0"/>
              <a:ea typeface="幼圆" charset="0"/>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p14:dur="0" advTm="4000"/>
    </mc:Choice>
    <mc:Fallback>
      <p:transition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pic>
        <p:nvPicPr>
          <p:cNvPr id="2" name="图片 1" descr="timg"/>
          <p:cNvPicPr>
            <a:picLocks noChangeAspect="1"/>
          </p:cNvPicPr>
          <p:nvPr/>
        </p:nvPicPr>
        <p:blipFill>
          <a:blip r:embed="rId5"/>
          <a:stretch>
            <a:fillRect/>
          </a:stretch>
        </p:blipFill>
        <p:spPr>
          <a:xfrm>
            <a:off x="1371600" y="770021"/>
            <a:ext cx="6376738" cy="4217067"/>
          </a:xfrm>
          <a:prstGeom prst="rect">
            <a:avLst/>
          </a:prstGeom>
          <a:noFill/>
          <a:ln w="9525">
            <a:noFill/>
          </a:ln>
        </p:spPr>
      </p:pic>
      <p:sp>
        <p:nvSpPr>
          <p:cNvPr id="3" name="文本框 4"/>
          <p:cNvSpPr txBox="1"/>
          <p:nvPr/>
        </p:nvSpPr>
        <p:spPr>
          <a:xfrm>
            <a:off x="221933" y="211455"/>
            <a:ext cx="1209040" cy="391160"/>
          </a:xfrm>
          <a:prstGeom prst="rect">
            <a:avLst/>
          </a:prstGeom>
          <a:noFill/>
        </p:spPr>
        <p:txBody>
          <a:bodyPr wrap="none" lIns="68580" tIns="34290" rIns="68580" bIns="34290" rtlCol="0">
            <a:spAutoFit/>
          </a:bodyPr>
          <a:lstStyle/>
          <a:p>
            <a:r>
              <a:rPr lang="zh-CN" altLang="en-US" sz="2100" b="1">
                <a:solidFill>
                  <a:schemeClr val="accent1">
                    <a:lumMod val="50000"/>
                  </a:schemeClr>
                </a:solidFill>
                <a:latin typeface="幼圆" charset="0"/>
                <a:ea typeface="幼圆" charset="0"/>
              </a:rPr>
              <a:t>新课导入</a:t>
            </a:r>
            <a:endParaRPr lang="zh-CN" altLang="en-US" sz="2100" b="1">
              <a:solidFill>
                <a:schemeClr val="accent1">
                  <a:lumMod val="50000"/>
                </a:schemeClr>
              </a:solidFill>
              <a:latin typeface="幼圆" charset="0"/>
              <a:ea typeface="幼圆" charset="0"/>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3" name="文本框 2"/>
          <p:cNvSpPr txBox="1"/>
          <p:nvPr>
            <p:custDataLst>
              <p:tags r:id="rId5"/>
            </p:custDataLst>
          </p:nvPr>
        </p:nvSpPr>
        <p:spPr>
          <a:xfrm>
            <a:off x="1101090" y="2668429"/>
            <a:ext cx="6737985" cy="622300"/>
          </a:xfrm>
          <a:prstGeom prst="rect">
            <a:avLst/>
          </a:prstGeom>
          <a:noFill/>
        </p:spPr>
        <p:txBody>
          <a:bodyPr wrap="square" lIns="68580" tIns="34290" rIns="68580" bIns="34290" rtlCol="0">
            <a:spAutoFit/>
          </a:bodyPr>
          <a:lstStyle/>
          <a:p>
            <a:pPr fontAlgn="auto">
              <a:lnSpc>
                <a:spcPct val="150000"/>
              </a:lnSpc>
            </a:pPr>
            <a:r>
              <a:rPr lang="en-US" sz="2400" noProof="1">
                <a:solidFill>
                  <a:schemeClr val="dk1"/>
                </a:solidFill>
                <a:latin typeface="幼圆" charset="0"/>
                <a:ea typeface="黑体" panose="02010609060101010101" pitchFamily="49" charset="-122"/>
                <a:cs typeface="幼圆" charset="0"/>
              </a:rPr>
              <a:t>2.</a:t>
            </a:r>
            <a:r>
              <a:rPr lang="zh-CN" altLang="en-US" sz="2400" noProof="1">
                <a:solidFill>
                  <a:schemeClr val="dk1"/>
                </a:solidFill>
                <a:latin typeface="幼圆" charset="0"/>
                <a:ea typeface="黑体" panose="02010609060101010101" pitchFamily="49" charset="-122"/>
                <a:cs typeface="幼圆" charset="0"/>
              </a:rPr>
              <a:t>借助背景资料，反复朗读，体会情感变化。</a:t>
            </a:r>
            <a:endParaRPr lang="zh-CN" altLang="en-US" sz="2400" noProof="1">
              <a:solidFill>
                <a:schemeClr val="dk1"/>
              </a:solidFill>
              <a:latin typeface="幼圆" charset="0"/>
              <a:ea typeface="黑体" panose="02010609060101010101" pitchFamily="49" charset="-122"/>
              <a:cs typeface="幼圆" charset="0"/>
            </a:endParaRPr>
          </a:p>
        </p:txBody>
      </p:sp>
      <p:sp>
        <p:nvSpPr>
          <p:cNvPr id="23555" name="文本占位符 5"/>
          <p:cNvSpPr>
            <a:spLocks noGrp="1"/>
          </p:cNvSpPr>
          <p:nvPr>
            <p:custDataLst>
              <p:tags r:id="rId6"/>
            </p:custDataLst>
          </p:nvPr>
        </p:nvSpPr>
        <p:spPr>
          <a:xfrm>
            <a:off x="1101091" y="1714976"/>
            <a:ext cx="5595461" cy="760095"/>
          </a:xfrm>
          <a:prstGeom prst="rect">
            <a:avLst/>
          </a:prstGeom>
          <a:noFill/>
          <a:ln w="9525">
            <a:noFill/>
          </a:ln>
        </p:spPr>
        <p:txBody>
          <a:bodyPr lIns="68580" tIns="34290" rIns="68580" bIns="34290" anchor="t"/>
          <a:lstStyle>
            <a:lvl1pPr marL="0" indent="0" algn="l" rtl="0" eaLnBrk="0" fontAlgn="base" hangingPunct="0">
              <a:lnSpc>
                <a:spcPct val="90000"/>
              </a:lnSpc>
              <a:spcBef>
                <a:spcPts val="1000"/>
              </a:spcBef>
              <a:spcAft>
                <a:spcPct val="0"/>
              </a:spcAft>
              <a:buFont typeface="Arial" panose="020B0604020202020204" pitchFamily="34" charset="0"/>
              <a:buNone/>
              <a:defRPr sz="2400" kern="1200">
                <a:solidFill>
                  <a:schemeClr val="tx1">
                    <a:tint val="75000"/>
                  </a:schemeClr>
                </a:solidFill>
                <a:latin typeface="微软雅黑" panose="020B0503020204020204" charset="-122"/>
                <a:ea typeface="微软雅黑" panose="020B0503020204020204" charset="-122"/>
                <a:cs typeface="+mn-cs"/>
              </a:defRPr>
            </a:lvl1pPr>
            <a:lvl2pPr marL="457200" indent="0" algn="l" rtl="0" eaLnBrk="0" fontAlgn="base" hangingPunct="0">
              <a:lnSpc>
                <a:spcPct val="90000"/>
              </a:lnSpc>
              <a:spcBef>
                <a:spcPts val="500"/>
              </a:spcBef>
              <a:spcAft>
                <a:spcPct val="0"/>
              </a:spcAft>
              <a:buFont typeface="Arial" panose="020B0604020202020204" pitchFamily="34" charset="0"/>
              <a:buNone/>
              <a:defRPr sz="2000" kern="1200">
                <a:solidFill>
                  <a:schemeClr val="tx1">
                    <a:tint val="75000"/>
                  </a:schemeClr>
                </a:solidFill>
                <a:latin typeface="微软雅黑" panose="020B0503020204020204" charset="-122"/>
                <a:ea typeface="微软雅黑" panose="020B0503020204020204" charset="-122"/>
                <a:cs typeface="+mn-cs"/>
              </a:defRPr>
            </a:lvl2pPr>
            <a:lvl3pPr marL="914400" indent="0" algn="l" rtl="0" eaLnBrk="0" fontAlgn="base" hangingPunct="0">
              <a:lnSpc>
                <a:spcPct val="90000"/>
              </a:lnSpc>
              <a:spcBef>
                <a:spcPts val="500"/>
              </a:spcBef>
              <a:spcAft>
                <a:spcPct val="0"/>
              </a:spcAft>
              <a:buFont typeface="Arial" panose="020B0604020202020204" pitchFamily="34" charset="0"/>
              <a:buNone/>
              <a:defRPr sz="1800" kern="1200">
                <a:solidFill>
                  <a:schemeClr val="tx1">
                    <a:tint val="75000"/>
                  </a:schemeClr>
                </a:solidFill>
                <a:latin typeface="微软雅黑" panose="020B0503020204020204" charset="-122"/>
                <a:ea typeface="微软雅黑" panose="020B0503020204020204" charset="-122"/>
                <a:cs typeface="+mn-cs"/>
              </a:defRPr>
            </a:lvl3pPr>
            <a:lvl4pPr marL="1371600" indent="0" algn="l" rtl="0" eaLnBrk="0" fontAlgn="base" hangingPunct="0">
              <a:lnSpc>
                <a:spcPct val="90000"/>
              </a:lnSpc>
              <a:spcBef>
                <a:spcPts val="500"/>
              </a:spcBef>
              <a:spcAft>
                <a:spcPct val="0"/>
              </a:spcAft>
              <a:buFont typeface="Arial" panose="020B0604020202020204" pitchFamily="34" charset="0"/>
              <a:buNone/>
              <a:defRPr sz="1600" kern="1200">
                <a:solidFill>
                  <a:schemeClr val="tx1">
                    <a:tint val="75000"/>
                  </a:schemeClr>
                </a:solidFill>
                <a:latin typeface="微软雅黑" panose="020B0503020204020204" charset="-122"/>
                <a:ea typeface="微软雅黑" panose="020B0503020204020204" charset="-122"/>
                <a:cs typeface="+mn-cs"/>
              </a:defRPr>
            </a:lvl4pPr>
            <a:lvl5pPr marL="1828800" indent="0" algn="l" rtl="0" eaLnBrk="0" fontAlgn="base" hangingPunct="0">
              <a:lnSpc>
                <a:spcPct val="90000"/>
              </a:lnSpc>
              <a:spcBef>
                <a:spcPts val="500"/>
              </a:spcBef>
              <a:spcAft>
                <a:spcPct val="0"/>
              </a:spcAft>
              <a:buFont typeface="Arial" panose="020B0604020202020204" pitchFamily="34" charset="0"/>
              <a:buNone/>
              <a:defRPr sz="1600" kern="1200">
                <a:solidFill>
                  <a:schemeClr val="tx1">
                    <a:tint val="75000"/>
                  </a:schemeClr>
                </a:solidFill>
                <a:latin typeface="微软雅黑" panose="020B0503020204020204" charset="-122"/>
                <a:ea typeface="微软雅黑" panose="020B0503020204020204" charset="-122"/>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nSpc>
                <a:spcPct val="150000"/>
              </a:lnSpc>
              <a:spcBef>
                <a:spcPct val="0"/>
              </a:spcBef>
            </a:pPr>
            <a:r>
              <a:rPr lang="en-US" altLang="zh-CN" dirty="0">
                <a:solidFill>
                  <a:schemeClr val="dk1"/>
                </a:solidFill>
                <a:latin typeface="幼圆" charset="0"/>
                <a:ea typeface="黑体" panose="02010609060101010101" pitchFamily="49" charset="-122"/>
                <a:cs typeface="幼圆" charset="0"/>
              </a:rPr>
              <a:t>1.</a:t>
            </a:r>
            <a:r>
              <a:rPr lang="zh-CN" altLang="zh-CN" dirty="0">
                <a:solidFill>
                  <a:schemeClr val="dk1"/>
                </a:solidFill>
                <a:latin typeface="幼圆" charset="0"/>
                <a:ea typeface="黑体" panose="02010609060101010101" pitchFamily="49" charset="-122"/>
                <a:cs typeface="幼圆" charset="0"/>
              </a:rPr>
              <a:t>自由读诗，读准字音。</a:t>
            </a:r>
            <a:endParaRPr lang="zh-CN" altLang="zh-CN" dirty="0">
              <a:solidFill>
                <a:schemeClr val="dk1"/>
              </a:solidFill>
              <a:latin typeface="幼圆" charset="0"/>
              <a:ea typeface="黑体" panose="02010609060101010101" pitchFamily="49" charset="-122"/>
              <a:cs typeface="幼圆" charset="0"/>
            </a:endParaRPr>
          </a:p>
          <a:p>
            <a:endParaRPr lang="zh-CN" altLang="zh-CN" dirty="0">
              <a:solidFill>
                <a:schemeClr val="dk1"/>
              </a:solidFill>
              <a:latin typeface="幼圆" charset="0"/>
              <a:ea typeface="黑体" panose="02010609060101010101" pitchFamily="49" charset="-122"/>
              <a:cs typeface="幼圆" charset="0"/>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buClrTx/>
              <a:buSzTx/>
              <a:buFontTx/>
            </a:pPr>
            <a:r>
              <a:rPr lang="zh-CN" altLang="en-US" sz="2000" b="1" dirty="0">
                <a:solidFill>
                  <a:schemeClr val="accent1">
                    <a:lumMod val="50000"/>
                  </a:schemeClr>
                </a:solidFill>
                <a:latin typeface="幼圆" charset="0"/>
                <a:ea typeface="幼圆" charset="0"/>
              </a:rPr>
              <a:t>课堂小结</a:t>
            </a:r>
            <a:endParaRPr lang="zh-CN" altLang="en-US" sz="2000" b="1" dirty="0">
              <a:solidFill>
                <a:schemeClr val="accent1">
                  <a:lumMod val="50000"/>
                </a:schemeClr>
              </a:solidFill>
              <a:latin typeface="幼圆" charset="0"/>
              <a:ea typeface="幼圆" charset="0"/>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p14:dur="0" advTm="4000"/>
    </mc:Choice>
    <mc:Fallback>
      <p:transition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3555"/>
                                        </p:tgtEl>
                                        <p:attrNameLst>
                                          <p:attrName>style.visibility</p:attrName>
                                        </p:attrNameLst>
                                      </p:cBhvr>
                                      <p:to>
                                        <p:strVal val="visible"/>
                                      </p:to>
                                    </p:set>
                                    <p:animEffect transition="in" filter="checkerboard(across)">
                                      <p:cBhvr>
                                        <p:cTn id="7" dur="500"/>
                                        <p:tgtEl>
                                          <p:spTgt spid="2355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23555" grpId="0"/>
      <p:bldP spid="23555" grpId="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4" name="文本框 43"/>
          <p:cNvSpPr txBox="1"/>
          <p:nvPr>
            <p:custDataLst>
              <p:tags r:id="rId5"/>
            </p:custDataLst>
          </p:nvPr>
        </p:nvSpPr>
        <p:spPr>
          <a:xfrm>
            <a:off x="3118648" y="355759"/>
            <a:ext cx="1516380" cy="483870"/>
          </a:xfrm>
          <a:prstGeom prst="rect">
            <a:avLst/>
          </a:prstGeom>
          <a:noFill/>
        </p:spPr>
        <p:txBody>
          <a:bodyPr wrap="none" lIns="68580" tIns="34290" rIns="68580" bIns="34290" rtlCol="0">
            <a:spAutoFit/>
            <a:scene3d>
              <a:camera prst="orthographicFront"/>
              <a:lightRig rig="threePt" dir="t"/>
            </a:scene3d>
            <a:sp3d contourW="12700"/>
          </a:bodyPr>
          <a:lstStyle/>
          <a:p>
            <a:pPr algn="ctr"/>
            <a:r>
              <a:rPr lang="zh-CN" altLang="en-US" sz="2700" b="1" dirty="0">
                <a:solidFill>
                  <a:schemeClr val="dk1"/>
                </a:solidFill>
                <a:latin typeface="幼圆" charset="0"/>
                <a:ea typeface="幼圆" charset="0"/>
              </a:rPr>
              <a:t>资料补充</a:t>
            </a:r>
            <a:endParaRPr lang="zh-CN" altLang="en-US" sz="2700" b="1" dirty="0">
              <a:solidFill>
                <a:schemeClr val="dk1"/>
              </a:solidFill>
              <a:latin typeface="幼圆" charset="0"/>
              <a:ea typeface="幼圆" charset="0"/>
            </a:endParaRPr>
          </a:p>
        </p:txBody>
      </p:sp>
      <p:sp>
        <p:nvSpPr>
          <p:cNvPr id="24579" name="文本占位符 5"/>
          <p:cNvSpPr>
            <a:spLocks noGrp="1"/>
          </p:cNvSpPr>
          <p:nvPr/>
        </p:nvSpPr>
        <p:spPr>
          <a:xfrm>
            <a:off x="963693" y="1216819"/>
            <a:ext cx="7216616" cy="2456974"/>
          </a:xfrm>
          <a:prstGeom prst="rect">
            <a:avLst/>
          </a:prstGeom>
          <a:noFill/>
          <a:ln w="9525">
            <a:noFill/>
          </a:ln>
        </p:spPr>
        <p:txBody>
          <a:bodyPr lIns="68580" tIns="34290" rIns="68580" bIns="34290" anchor="t"/>
          <a:lstStyle/>
          <a:p>
            <a:pPr eaLnBrk="0" hangingPunct="0">
              <a:lnSpc>
                <a:spcPct val="130000"/>
              </a:lnSpc>
            </a:pPr>
            <a:r>
              <a:rPr lang="en-US" altLang="zh-CN" sz="2400" dirty="0">
                <a:solidFill>
                  <a:srgbClr val="000000"/>
                </a:solidFill>
                <a:latin typeface="幼圆" charset="0"/>
                <a:ea typeface="黑体" panose="02010609060101010101" pitchFamily="49" charset="-122"/>
                <a:cs typeface="幼圆" charset="0"/>
              </a:rPr>
              <a:t>    </a:t>
            </a:r>
            <a:r>
              <a:rPr lang="zh-CN" altLang="zh-CN" sz="2400" dirty="0">
                <a:solidFill>
                  <a:srgbClr val="000000"/>
                </a:solidFill>
                <a:latin typeface="幼圆" charset="0"/>
                <a:ea typeface="黑体" panose="02010609060101010101" pitchFamily="49" charset="-122"/>
                <a:cs typeface="幼圆" charset="0"/>
              </a:rPr>
              <a:t>割让背景</a:t>
            </a:r>
            <a:r>
              <a:rPr lang="zh-CN" altLang="en-US" sz="2400" dirty="0">
                <a:solidFill>
                  <a:srgbClr val="000000"/>
                </a:solidFill>
                <a:latin typeface="幼圆" charset="0"/>
                <a:ea typeface="黑体" panose="02010609060101010101" pitchFamily="49" charset="-122"/>
                <a:cs typeface="幼圆" charset="0"/>
              </a:rPr>
              <a:t>：</a:t>
            </a:r>
            <a:r>
              <a:rPr lang="en-US" altLang="zh-CN" sz="2400" dirty="0">
                <a:solidFill>
                  <a:srgbClr val="000000"/>
                </a:solidFill>
                <a:latin typeface="幼圆" charset="0"/>
                <a:ea typeface="黑体" panose="02010609060101010101" pitchFamily="49" charset="-122"/>
                <a:cs typeface="幼圆" charset="0"/>
              </a:rPr>
              <a:t>1842</a:t>
            </a:r>
            <a:r>
              <a:rPr lang="zh-CN" altLang="zh-CN" sz="2400" dirty="0">
                <a:solidFill>
                  <a:srgbClr val="000000"/>
                </a:solidFill>
                <a:latin typeface="幼圆" charset="0"/>
                <a:ea typeface="黑体" panose="02010609060101010101" pitchFamily="49" charset="-122"/>
                <a:cs typeface="幼圆" charset="0"/>
              </a:rPr>
              <a:t>年，清政府在鸦片战争中战败，与英国签订</a:t>
            </a:r>
            <a:r>
              <a:rPr lang="en-US" altLang="zh-CN" sz="2400" dirty="0">
                <a:solidFill>
                  <a:srgbClr val="000000"/>
                </a:solidFill>
                <a:latin typeface="幼圆" charset="0"/>
                <a:ea typeface="黑体" panose="02010609060101010101" pitchFamily="49" charset="-122"/>
                <a:cs typeface="幼圆" charset="0"/>
              </a:rPr>
              <a:t>《</a:t>
            </a:r>
            <a:r>
              <a:rPr lang="zh-CN" altLang="zh-CN" sz="2400" dirty="0">
                <a:solidFill>
                  <a:srgbClr val="000000"/>
                </a:solidFill>
                <a:latin typeface="幼圆" charset="0"/>
                <a:ea typeface="黑体" panose="02010609060101010101" pitchFamily="49" charset="-122"/>
                <a:cs typeface="幼圆" charset="0"/>
              </a:rPr>
              <a:t>南京条约</a:t>
            </a:r>
            <a:r>
              <a:rPr lang="en-US" altLang="zh-CN" sz="2400" dirty="0">
                <a:solidFill>
                  <a:srgbClr val="000000"/>
                </a:solidFill>
                <a:latin typeface="幼圆" charset="0"/>
                <a:ea typeface="黑体" panose="02010609060101010101" pitchFamily="49" charset="-122"/>
                <a:cs typeface="幼圆" charset="0"/>
              </a:rPr>
              <a:t>》</a:t>
            </a:r>
            <a:r>
              <a:rPr lang="zh-CN" altLang="zh-CN" sz="2400" dirty="0">
                <a:solidFill>
                  <a:srgbClr val="000000"/>
                </a:solidFill>
                <a:latin typeface="幼圆" charset="0"/>
                <a:ea typeface="黑体" panose="02010609060101010101" pitchFamily="49" charset="-122"/>
                <a:cs typeface="幼圆" charset="0"/>
              </a:rPr>
              <a:t>，香港岛被永久割让，正式成为殖民地。九龙半岛在</a:t>
            </a:r>
            <a:r>
              <a:rPr lang="en-US" altLang="zh-CN" sz="2400" dirty="0">
                <a:solidFill>
                  <a:srgbClr val="000000"/>
                </a:solidFill>
                <a:latin typeface="幼圆" charset="0"/>
                <a:ea typeface="黑体" panose="02010609060101010101" pitchFamily="49" charset="-122"/>
                <a:cs typeface="幼圆" charset="0"/>
              </a:rPr>
              <a:t>1860</a:t>
            </a:r>
            <a:r>
              <a:rPr lang="zh-CN" altLang="zh-CN" sz="2400" dirty="0">
                <a:solidFill>
                  <a:srgbClr val="000000"/>
                </a:solidFill>
                <a:latin typeface="幼圆" charset="0"/>
                <a:ea typeface="黑体" panose="02010609060101010101" pitchFamily="49" charset="-122"/>
                <a:cs typeface="幼圆" charset="0"/>
              </a:rPr>
              <a:t>年的北京条约中也被永久割让。</a:t>
            </a:r>
            <a:r>
              <a:rPr lang="en-US" altLang="zh-CN" sz="2400" dirty="0">
                <a:solidFill>
                  <a:srgbClr val="000000"/>
                </a:solidFill>
                <a:latin typeface="幼圆" charset="0"/>
                <a:ea typeface="黑体" panose="02010609060101010101" pitchFamily="49" charset="-122"/>
                <a:cs typeface="幼圆" charset="0"/>
              </a:rPr>
              <a:t>1898</a:t>
            </a:r>
            <a:r>
              <a:rPr lang="zh-CN" altLang="zh-CN" sz="2400" dirty="0">
                <a:solidFill>
                  <a:srgbClr val="000000"/>
                </a:solidFill>
                <a:latin typeface="幼圆" charset="0"/>
                <a:ea typeface="黑体" panose="02010609060101010101" pitchFamily="49" charset="-122"/>
                <a:cs typeface="幼圆" charset="0"/>
              </a:rPr>
              <a:t>年，英国向清廷</a:t>
            </a:r>
            <a:r>
              <a:rPr lang="zh-CN" altLang="en-US" sz="2400" dirty="0">
                <a:solidFill>
                  <a:srgbClr val="000000"/>
                </a:solidFill>
                <a:latin typeface="幼圆" charset="0"/>
                <a:ea typeface="黑体" panose="02010609060101010101" pitchFamily="49" charset="-122"/>
                <a:cs typeface="幼圆" charset="0"/>
              </a:rPr>
              <a:t>强行</a:t>
            </a:r>
            <a:r>
              <a:rPr lang="zh-CN" altLang="zh-CN" sz="2400" dirty="0">
                <a:solidFill>
                  <a:srgbClr val="000000"/>
                </a:solidFill>
                <a:latin typeface="幼圆" charset="0"/>
                <a:ea typeface="黑体" panose="02010609060101010101" pitchFamily="49" charset="-122"/>
                <a:cs typeface="幼圆" charset="0"/>
              </a:rPr>
              <a:t>租借新界</a:t>
            </a:r>
            <a:r>
              <a:rPr lang="en-US" altLang="zh-CN" sz="2400" dirty="0">
                <a:solidFill>
                  <a:srgbClr val="000000"/>
                </a:solidFill>
                <a:latin typeface="幼圆" charset="0"/>
                <a:ea typeface="黑体" panose="02010609060101010101" pitchFamily="49" charset="-122"/>
                <a:cs typeface="幼圆" charset="0"/>
              </a:rPr>
              <a:t>99</a:t>
            </a:r>
            <a:r>
              <a:rPr lang="zh-CN" altLang="zh-CN" sz="2400" dirty="0">
                <a:solidFill>
                  <a:srgbClr val="000000"/>
                </a:solidFill>
                <a:latin typeface="幼圆" charset="0"/>
                <a:ea typeface="黑体" panose="02010609060101010101" pitchFamily="49" charset="-122"/>
                <a:cs typeface="幼圆" charset="0"/>
              </a:rPr>
              <a:t>年，租约于</a:t>
            </a:r>
            <a:r>
              <a:rPr lang="en-US" altLang="zh-CN" sz="2400" dirty="0">
                <a:solidFill>
                  <a:srgbClr val="000000"/>
                </a:solidFill>
                <a:latin typeface="幼圆" charset="0"/>
                <a:ea typeface="黑体" panose="02010609060101010101" pitchFamily="49" charset="-122"/>
                <a:cs typeface="幼圆" charset="0"/>
              </a:rPr>
              <a:t>1997</a:t>
            </a:r>
            <a:r>
              <a:rPr lang="zh-CN" altLang="zh-CN" sz="2400" dirty="0">
                <a:solidFill>
                  <a:srgbClr val="000000"/>
                </a:solidFill>
                <a:latin typeface="幼圆" charset="0"/>
                <a:ea typeface="黑体" panose="02010609060101010101" pitchFamily="49" charset="-122"/>
                <a:cs typeface="幼圆" charset="0"/>
              </a:rPr>
              <a:t>年</a:t>
            </a:r>
            <a:r>
              <a:rPr lang="en-US" altLang="zh-CN" sz="2400" dirty="0">
                <a:solidFill>
                  <a:srgbClr val="000000"/>
                </a:solidFill>
                <a:latin typeface="幼圆" charset="0"/>
                <a:ea typeface="黑体" panose="02010609060101010101" pitchFamily="49" charset="-122"/>
                <a:cs typeface="幼圆" charset="0"/>
              </a:rPr>
              <a:t>7</a:t>
            </a:r>
            <a:r>
              <a:rPr lang="zh-CN" altLang="zh-CN" sz="2400" dirty="0">
                <a:solidFill>
                  <a:srgbClr val="000000"/>
                </a:solidFill>
                <a:latin typeface="幼圆" charset="0"/>
                <a:ea typeface="黑体" panose="02010609060101010101" pitchFamily="49" charset="-122"/>
                <a:cs typeface="幼圆" charset="0"/>
              </a:rPr>
              <a:t>月</a:t>
            </a:r>
            <a:r>
              <a:rPr lang="en-US" altLang="zh-CN" sz="2400" dirty="0">
                <a:solidFill>
                  <a:srgbClr val="000000"/>
                </a:solidFill>
                <a:latin typeface="幼圆" charset="0"/>
                <a:ea typeface="黑体" panose="02010609060101010101" pitchFamily="49" charset="-122"/>
                <a:cs typeface="幼圆" charset="0"/>
              </a:rPr>
              <a:t>1</a:t>
            </a:r>
            <a:r>
              <a:rPr lang="zh-CN" altLang="zh-CN" sz="2400" dirty="0">
                <a:solidFill>
                  <a:srgbClr val="000000"/>
                </a:solidFill>
                <a:latin typeface="幼圆" charset="0"/>
                <a:ea typeface="黑体" panose="02010609060101010101" pitchFamily="49" charset="-122"/>
                <a:cs typeface="幼圆" charset="0"/>
              </a:rPr>
              <a:t>日到期。</a:t>
            </a:r>
            <a:endParaRPr lang="zh-CN" altLang="zh-CN" sz="2400" dirty="0">
              <a:solidFill>
                <a:srgbClr val="000000"/>
              </a:solidFill>
              <a:latin typeface="幼圆" charset="0"/>
              <a:ea typeface="黑体" panose="02010609060101010101" pitchFamily="49" charset="-122"/>
              <a:cs typeface="幼圆" charset="0"/>
            </a:endParaRPr>
          </a:p>
          <a:p>
            <a:pPr eaLnBrk="0" hangingPunct="0">
              <a:lnSpc>
                <a:spcPct val="130000"/>
              </a:lnSpc>
            </a:pPr>
            <a:endParaRPr lang="zh-CN" altLang="zh-CN" sz="2400" dirty="0">
              <a:solidFill>
                <a:srgbClr val="000000"/>
              </a:solidFill>
              <a:latin typeface="幼圆" charset="0"/>
              <a:ea typeface="黑体" panose="02010609060101010101" pitchFamily="49" charset="-122"/>
              <a:cs typeface="幼圆" charset="0"/>
            </a:endParaRPr>
          </a:p>
          <a:p>
            <a:pPr eaLnBrk="0" hangingPunct="0">
              <a:lnSpc>
                <a:spcPct val="130000"/>
              </a:lnSpc>
            </a:pPr>
            <a:endParaRPr lang="zh-CN" altLang="zh-CN" sz="2400" dirty="0">
              <a:solidFill>
                <a:srgbClr val="000000"/>
              </a:solidFill>
              <a:latin typeface="幼圆" charset="0"/>
              <a:ea typeface="黑体" panose="02010609060101010101" pitchFamily="49" charset="-122"/>
              <a:cs typeface="幼圆" charset="0"/>
            </a:endParaRPr>
          </a:p>
          <a:p>
            <a:pPr eaLnBrk="0" hangingPunct="0">
              <a:lnSpc>
                <a:spcPct val="130000"/>
              </a:lnSpc>
              <a:spcBef>
                <a:spcPts val="565"/>
              </a:spcBef>
            </a:pPr>
            <a:endParaRPr lang="zh-CN" altLang="zh-CN" sz="2400" dirty="0">
              <a:solidFill>
                <a:srgbClr val="000000"/>
              </a:solidFill>
              <a:latin typeface="幼圆" charset="0"/>
              <a:ea typeface="黑体" panose="02010609060101010101" pitchFamily="49" charset="-122"/>
              <a:cs typeface="幼圆" charset="0"/>
            </a:endParaRPr>
          </a:p>
        </p:txBody>
      </p:sp>
      <p:sp>
        <p:nvSpPr>
          <p:cNvPr id="2" name="文本占位符 5"/>
          <p:cNvSpPr>
            <a:spLocks noGrp="1"/>
          </p:cNvSpPr>
          <p:nvPr/>
        </p:nvSpPr>
        <p:spPr>
          <a:xfrm>
            <a:off x="1592104" y="3673793"/>
            <a:ext cx="7216616" cy="598170"/>
          </a:xfrm>
          <a:prstGeom prst="rect">
            <a:avLst/>
          </a:prstGeom>
          <a:noFill/>
          <a:ln w="9525">
            <a:noFill/>
          </a:ln>
        </p:spPr>
        <p:txBody>
          <a:bodyPr lIns="68580" tIns="34290" rIns="68580" bIns="34290" anchor="t"/>
          <a:lstStyle/>
          <a:p>
            <a:pPr eaLnBrk="0" hangingPunct="0">
              <a:lnSpc>
                <a:spcPct val="150000"/>
              </a:lnSpc>
            </a:pPr>
            <a:r>
              <a:rPr lang="zh-CN" altLang="en-US" sz="2400" dirty="0">
                <a:solidFill>
                  <a:srgbClr val="000000"/>
                </a:solidFill>
                <a:latin typeface="幼圆" charset="0"/>
                <a:ea typeface="幼圆" charset="0"/>
              </a:rPr>
              <a:t>对祖国有多眷恋，对侵略者就有多仇恨。</a:t>
            </a:r>
            <a:endParaRPr lang="zh-CN" altLang="zh-CN" sz="2400" dirty="0">
              <a:solidFill>
                <a:srgbClr val="000000"/>
              </a:solidFill>
              <a:latin typeface="幼圆" charset="0"/>
              <a:ea typeface="幼圆" charset="0"/>
            </a:endParaRPr>
          </a:p>
          <a:p>
            <a:pPr eaLnBrk="0" hangingPunct="0">
              <a:lnSpc>
                <a:spcPct val="150000"/>
              </a:lnSpc>
            </a:pPr>
            <a:endParaRPr lang="zh-CN" altLang="zh-CN" sz="2400" dirty="0">
              <a:solidFill>
                <a:srgbClr val="000000"/>
              </a:solidFill>
              <a:latin typeface="幼圆" charset="0"/>
              <a:ea typeface="幼圆" charset="0"/>
            </a:endParaRPr>
          </a:p>
          <a:p>
            <a:pPr eaLnBrk="0" hangingPunct="0">
              <a:lnSpc>
                <a:spcPct val="150000"/>
              </a:lnSpc>
            </a:pPr>
            <a:endParaRPr lang="zh-CN" altLang="zh-CN" sz="2400" dirty="0">
              <a:solidFill>
                <a:srgbClr val="000000"/>
              </a:solidFill>
              <a:latin typeface="幼圆" charset="0"/>
              <a:ea typeface="幼圆" charset="0"/>
            </a:endParaRPr>
          </a:p>
          <a:p>
            <a:pPr eaLnBrk="0" hangingPunct="0">
              <a:lnSpc>
                <a:spcPct val="90000"/>
              </a:lnSpc>
              <a:spcBef>
                <a:spcPts val="565"/>
              </a:spcBef>
            </a:pPr>
            <a:endParaRPr lang="zh-CN" altLang="zh-CN" sz="2400" dirty="0">
              <a:solidFill>
                <a:srgbClr val="000000"/>
              </a:solidFill>
              <a:latin typeface="幼圆" charset="0"/>
              <a:ea typeface="幼圆" charset="0"/>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buClrTx/>
              <a:buSzTx/>
              <a:buFontTx/>
            </a:pPr>
            <a:r>
              <a:rPr lang="zh-CN" altLang="en-US" sz="2000" b="1" dirty="0">
                <a:solidFill>
                  <a:schemeClr val="accent1">
                    <a:lumMod val="50000"/>
                  </a:schemeClr>
                </a:solidFill>
                <a:latin typeface="幼圆" charset="0"/>
                <a:ea typeface="幼圆" charset="0"/>
              </a:rPr>
              <a:t>课堂小结</a:t>
            </a:r>
            <a:endParaRPr lang="zh-CN" altLang="en-US" sz="2000" b="1" dirty="0">
              <a:solidFill>
                <a:schemeClr val="accent1">
                  <a:lumMod val="50000"/>
                </a:schemeClr>
              </a:solidFill>
              <a:latin typeface="幼圆" charset="0"/>
              <a:ea typeface="幼圆" charset="0"/>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0" advTm="4000"/>
    </mc:Choice>
    <mc:Fallback>
      <p:transition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4579"/>
                                        </p:tgtEl>
                                        <p:attrNameLst>
                                          <p:attrName>style.visibility</p:attrName>
                                        </p:attrNameLst>
                                      </p:cBhvr>
                                      <p:to>
                                        <p:strVal val="visible"/>
                                      </p:to>
                                    </p:set>
                                    <p:animEffect transition="in" filter="checkerboard(across)">
                                      <p:cBhvr>
                                        <p:cTn id="7" dur="500"/>
                                        <p:tgtEl>
                                          <p:spTgt spid="2457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heckerboard(across)">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p:bldP spid="24579" grpId="1"/>
      <p:bldP spid="2" grpId="0"/>
      <p:bldP spid="2" grpId="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4" name="文本框 43"/>
          <p:cNvSpPr txBox="1"/>
          <p:nvPr>
            <p:custDataLst>
              <p:tags r:id="rId5"/>
            </p:custDataLst>
          </p:nvPr>
        </p:nvSpPr>
        <p:spPr>
          <a:xfrm>
            <a:off x="3109123" y="408623"/>
            <a:ext cx="2044769" cy="483870"/>
          </a:xfrm>
          <a:prstGeom prst="rect">
            <a:avLst/>
          </a:prstGeom>
          <a:noFill/>
        </p:spPr>
        <p:txBody>
          <a:bodyPr wrap="square" lIns="68580" tIns="34290" rIns="68580" bIns="34290" rtlCol="0">
            <a:spAutoFit/>
            <a:scene3d>
              <a:camera prst="orthographicFront"/>
              <a:lightRig rig="threePt" dir="t"/>
            </a:scene3d>
            <a:sp3d contourW="12700"/>
          </a:bodyPr>
          <a:lstStyle/>
          <a:p>
            <a:pPr algn="ctr"/>
            <a:r>
              <a:rPr lang="zh-CN" altLang="en-US" sz="2700" b="1" dirty="0">
                <a:solidFill>
                  <a:schemeClr val="dk1"/>
                </a:solidFill>
                <a:latin typeface="幼圆" charset="0"/>
                <a:ea typeface="幼圆" charset="0"/>
              </a:rPr>
              <a:t>对比阅读</a:t>
            </a:r>
            <a:endParaRPr lang="zh-CN" altLang="en-US" sz="2700" b="1" dirty="0">
              <a:solidFill>
                <a:schemeClr val="dk1"/>
              </a:solidFill>
              <a:latin typeface="幼圆" charset="0"/>
              <a:ea typeface="幼圆" charset="0"/>
            </a:endParaRPr>
          </a:p>
        </p:txBody>
      </p:sp>
      <p:sp>
        <p:nvSpPr>
          <p:cNvPr id="3" name="文本框 2"/>
          <p:cNvSpPr txBox="1"/>
          <p:nvPr>
            <p:custDataLst>
              <p:tags r:id="rId6"/>
            </p:custDataLst>
          </p:nvPr>
        </p:nvSpPr>
        <p:spPr>
          <a:xfrm>
            <a:off x="1096328" y="1359327"/>
            <a:ext cx="6701790" cy="1027430"/>
          </a:xfrm>
          <a:prstGeom prst="rect">
            <a:avLst/>
          </a:prstGeom>
          <a:noFill/>
          <a:ln w="9525">
            <a:noFill/>
          </a:ln>
        </p:spPr>
        <p:txBody>
          <a:bodyPr wrap="square" lIns="68580" tIns="34290" rIns="68580" bIns="34290" anchor="t">
            <a:spAutoFit/>
          </a:bodyPr>
          <a:lstStyle/>
          <a:p>
            <a:pPr>
              <a:lnSpc>
                <a:spcPct val="130000"/>
              </a:lnSpc>
            </a:pPr>
            <a:r>
              <a:rPr lang="en-US" altLang="zh-CN" sz="2400" dirty="0">
                <a:solidFill>
                  <a:schemeClr val="dk1"/>
                </a:solidFill>
                <a:latin typeface="幼圆" charset="0"/>
                <a:ea typeface="黑体" panose="02010609060101010101" pitchFamily="49" charset="-122"/>
                <a:cs typeface="幼圆" charset="0"/>
              </a:rPr>
              <a:t>    </a:t>
            </a:r>
            <a:r>
              <a:rPr lang="zh-CN" altLang="en-US" sz="2400" dirty="0">
                <a:solidFill>
                  <a:schemeClr val="dk1"/>
                </a:solidFill>
                <a:latin typeface="幼圆" charset="0"/>
                <a:ea typeface="黑体" panose="02010609060101010101" pitchFamily="49" charset="-122"/>
                <a:cs typeface="幼圆" charset="0"/>
              </a:rPr>
              <a:t>比较《圆明园的毁灭》一课，体会表达感情的相似之处。</a:t>
            </a:r>
            <a:endParaRPr lang="zh-CN" altLang="en-US" sz="2400" dirty="0">
              <a:solidFill>
                <a:schemeClr val="dk1"/>
              </a:solidFill>
              <a:latin typeface="幼圆" charset="0"/>
              <a:ea typeface="黑体" panose="02010609060101010101" pitchFamily="49" charset="-122"/>
              <a:cs typeface="幼圆" charset="0"/>
            </a:endParaRPr>
          </a:p>
        </p:txBody>
      </p:sp>
      <p:sp>
        <p:nvSpPr>
          <p:cNvPr id="4" name="文本框 3"/>
          <p:cNvSpPr txBox="1"/>
          <p:nvPr/>
        </p:nvSpPr>
        <p:spPr>
          <a:xfrm>
            <a:off x="1681758" y="2462928"/>
            <a:ext cx="5780484" cy="437515"/>
          </a:xfrm>
          <a:prstGeom prst="rect">
            <a:avLst/>
          </a:prstGeom>
          <a:noFill/>
          <a:ln w="9525">
            <a:noFill/>
          </a:ln>
        </p:spPr>
        <p:txBody>
          <a:bodyPr wrap="square" lIns="68580" tIns="34290" rIns="68580" bIns="34290" anchor="t">
            <a:spAutoFit/>
          </a:bodyPr>
          <a:lstStyle/>
          <a:p>
            <a:r>
              <a:rPr lang="zh-CN" altLang="en-US" sz="2400" dirty="0">
                <a:solidFill>
                  <a:srgbClr val="000000"/>
                </a:solidFill>
                <a:latin typeface="幼圆" charset="0"/>
                <a:ea typeface="幼圆" charset="0"/>
              </a:rPr>
              <a:t>用对比的方法衬托诗人的爱国之情</a:t>
            </a:r>
            <a:endParaRPr lang="zh-CN" altLang="en-US" sz="2400" dirty="0">
              <a:solidFill>
                <a:srgbClr val="000000"/>
              </a:solidFill>
              <a:latin typeface="幼圆" charset="0"/>
              <a:ea typeface="幼圆" charset="0"/>
            </a:endParaRPr>
          </a:p>
        </p:txBody>
      </p:sp>
      <p:sp>
        <p:nvSpPr>
          <p:cNvPr id="5" name="文本框 4"/>
          <p:cNvSpPr txBox="1"/>
          <p:nvPr>
            <p:custDataLst>
              <p:tags r:id="rId7"/>
            </p:custDataLst>
          </p:nvPr>
        </p:nvSpPr>
        <p:spPr>
          <a:xfrm>
            <a:off x="1681758" y="3193020"/>
            <a:ext cx="5780484" cy="437515"/>
          </a:xfrm>
          <a:prstGeom prst="rect">
            <a:avLst/>
          </a:prstGeom>
          <a:noFill/>
          <a:ln w="9525">
            <a:noFill/>
          </a:ln>
        </p:spPr>
        <p:txBody>
          <a:bodyPr wrap="square" lIns="68580" tIns="34290" rIns="68580" bIns="34290" anchor="t">
            <a:spAutoFit/>
          </a:bodyPr>
          <a:lstStyle/>
          <a:p>
            <a:r>
              <a:rPr lang="zh-CN" altLang="en-US" sz="2400" dirty="0">
                <a:solidFill>
                  <a:schemeClr val="dk1"/>
                </a:solidFill>
                <a:latin typeface="幼圆" charset="0"/>
                <a:ea typeface="黑体" panose="02010609060101010101" pitchFamily="49" charset="-122"/>
                <a:cs typeface="幼圆" charset="0"/>
              </a:rPr>
              <a:t>推荐读图书</a:t>
            </a:r>
            <a:r>
              <a:rPr lang="en-US" altLang="zh-CN" sz="2400" dirty="0">
                <a:solidFill>
                  <a:schemeClr val="dk1"/>
                </a:solidFill>
                <a:latin typeface="幼圆" charset="0"/>
                <a:ea typeface="黑体" panose="02010609060101010101" pitchFamily="49" charset="-122"/>
                <a:cs typeface="幼圆" charset="0"/>
              </a:rPr>
              <a:t>P</a:t>
            </a:r>
            <a:r>
              <a:rPr lang="zh-CN" altLang="en-US" sz="2400" dirty="0">
                <a:solidFill>
                  <a:schemeClr val="dk1"/>
                </a:solidFill>
                <a:latin typeface="幼圆" charset="0"/>
                <a:ea typeface="黑体" panose="02010609060101010101" pitchFamily="49" charset="-122"/>
                <a:cs typeface="幼圆" charset="0"/>
              </a:rPr>
              <a:t>81《七子之歌》</a:t>
            </a:r>
            <a:endParaRPr lang="zh-CN" altLang="en-US" sz="2400" dirty="0">
              <a:solidFill>
                <a:schemeClr val="dk1"/>
              </a:solidFill>
              <a:latin typeface="幼圆" charset="0"/>
              <a:ea typeface="黑体" panose="02010609060101010101" pitchFamily="49" charset="-122"/>
              <a:cs typeface="幼圆" charset="0"/>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buClrTx/>
              <a:buSzTx/>
              <a:buFontTx/>
            </a:pPr>
            <a:r>
              <a:rPr lang="zh-CN" altLang="en-US" sz="2000" b="1" dirty="0">
                <a:solidFill>
                  <a:schemeClr val="accent1">
                    <a:lumMod val="50000"/>
                  </a:schemeClr>
                </a:solidFill>
                <a:latin typeface="幼圆" charset="0"/>
                <a:ea typeface="幼圆" charset="0"/>
              </a:rPr>
              <a:t>课堂小结</a:t>
            </a:r>
            <a:endParaRPr lang="zh-CN" altLang="en-US" sz="2000" b="1" dirty="0">
              <a:solidFill>
                <a:schemeClr val="accent1">
                  <a:lumMod val="50000"/>
                </a:schemeClr>
              </a:solidFill>
              <a:latin typeface="幼圆" charset="0"/>
              <a:ea typeface="幼圆" charset="0"/>
            </a:endParaRPr>
          </a:p>
        </p:txBody>
      </p:sp>
    </p:spTree>
    <p:custDataLst>
      <p:tags r:id="rId8"/>
    </p:custDataLst>
  </p:cSld>
  <p:clrMapOvr>
    <a:masterClrMapping/>
  </p:clrMapOvr>
  <mc:AlternateContent xmlns:mc="http://schemas.openxmlformats.org/markup-compatibility/2006">
    <mc:Choice xmlns:p14="http://schemas.microsoft.com/office/powerpoint/2010/main" Requires="p14">
      <p:transition p14:dur="0" advTm="4000"/>
    </mc:Choice>
    <mc:Fallback>
      <p:transition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heckerboard(across)">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checkerboard(across)">
                                      <p:cBhvr>
                                        <p:cTn id="2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P spid="5" grpId="0"/>
      <p:bldP spid="5"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2"/>
          <a:stretch>
            <a:fillRect/>
          </a:stretch>
        </p:blipFill>
        <p:spPr>
          <a:xfrm>
            <a:off x="3509384" y="316482"/>
            <a:ext cx="2195889" cy="1962284"/>
          </a:xfrm>
          <a:prstGeom prst="rect">
            <a:avLst/>
          </a:prstGeom>
        </p:spPr>
      </p:pic>
      <p:cxnSp>
        <p:nvCxnSpPr>
          <p:cNvPr id="9" name="直接连接符 8"/>
          <p:cNvCxnSpPr/>
          <p:nvPr>
            <p:custDataLst>
              <p:tags r:id="rId3"/>
            </p:custDataLst>
          </p:nvPr>
        </p:nvCxnSpPr>
        <p:spPr>
          <a:xfrm>
            <a:off x="594365" y="2884925"/>
            <a:ext cx="996710" cy="0"/>
          </a:xfrm>
          <a:prstGeom prst="line">
            <a:avLst/>
          </a:prstGeom>
          <a:ln w="12700">
            <a:solidFill>
              <a:schemeClr val="dk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7"/>
          <p:cNvSpPr>
            <a:spLocks noGrp="1"/>
          </p:cNvSpPr>
          <p:nvPr>
            <p:custDataLst>
              <p:tags r:id="rId4"/>
            </p:custDataLst>
          </p:nvPr>
        </p:nvSpPr>
        <p:spPr>
          <a:xfrm>
            <a:off x="594365" y="2969698"/>
            <a:ext cx="2137915" cy="399221"/>
          </a:xfrm>
          <a:prstGeom prst="rect">
            <a:avLst/>
          </a:prstGeom>
        </p:spPr>
        <p:txBody>
          <a:bodyPr vert="horz" wrap="square" lIns="0" tIns="0" rIns="0" bIns="0" rtlCol="0" anchor="ctr">
            <a:normAutofit/>
          </a:bodyPr>
          <a:lstStyle>
            <a:lvl1pPr marL="0" indent="0" algn="l"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0" normalizeH="0" baseline="0">
                <a:solidFill>
                  <a:schemeClr val="tx1">
                    <a:lumMod val="85000"/>
                    <a:lumOff val="15000"/>
                  </a:schemeClr>
                </a:solidFill>
                <a:uFillTx/>
                <a:latin typeface="微软雅黑" panose="020B0503020204020204" charset="-122"/>
                <a:ea typeface="微软雅黑" panose="020B0503020204020204" charset="-122"/>
                <a:cs typeface="+mn-cs"/>
              </a:defRPr>
            </a:lvl1pPr>
            <a:lvl2pPr marL="457200" indent="0" algn="l"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l">
              <a:lnSpc>
                <a:spcPct val="130000"/>
              </a:lnSpc>
              <a:spcBef>
                <a:spcPts val="0"/>
              </a:spcBef>
              <a:spcAft>
                <a:spcPts val="1000"/>
              </a:spcAft>
              <a:buSzPct val="100000"/>
              <a:buNone/>
            </a:pPr>
            <a:r>
              <a:rPr lang="zh-CN" altLang="en-US" sz="1800" spc="150" dirty="0">
                <a:solidFill>
                  <a:schemeClr val="dk1">
                    <a:lumMod val="65000"/>
                    <a:lumOff val="35000"/>
                  </a:schemeClr>
                </a:solidFill>
                <a:latin typeface="Arial" panose="020B0604020202020204" pitchFamily="34" charset="0"/>
                <a:ea typeface="幼圆" charset="0"/>
              </a:rPr>
              <a:t>谢谢</a:t>
            </a:r>
            <a:endParaRPr lang="zh-CN" altLang="en-US" sz="1800" spc="150" dirty="0">
              <a:solidFill>
                <a:schemeClr val="dk1">
                  <a:lumMod val="65000"/>
                  <a:lumOff val="35000"/>
                </a:schemeClr>
              </a:solidFill>
              <a:latin typeface="Arial" panose="020B0604020202020204" pitchFamily="34" charset="0"/>
              <a:ea typeface="幼圆" charset="0"/>
            </a:endParaRPr>
          </a:p>
        </p:txBody>
      </p:sp>
      <p:sp>
        <p:nvSpPr>
          <p:cNvPr id="8" name="Text Placeholder 7"/>
          <p:cNvSpPr>
            <a:spLocks noGrp="1"/>
          </p:cNvSpPr>
          <p:nvPr>
            <p:custDataLst>
              <p:tags r:id="rId5"/>
            </p:custDataLst>
          </p:nvPr>
        </p:nvSpPr>
        <p:spPr>
          <a:xfrm>
            <a:off x="594365" y="3408447"/>
            <a:ext cx="2137915" cy="399221"/>
          </a:xfrm>
          <a:prstGeom prst="rect">
            <a:avLst/>
          </a:prstGeom>
        </p:spPr>
        <p:txBody>
          <a:bodyPr vert="horz" wrap="square" lIns="0" tIns="0" rIns="0" bIns="0" rtlCol="0" anchor="ctr">
            <a:normAutofit/>
          </a:bodyPr>
          <a:lstStyle>
            <a:lvl1pPr marL="0" indent="0" algn="l"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0" normalizeH="0" baseline="0">
                <a:solidFill>
                  <a:schemeClr val="tx1">
                    <a:lumMod val="85000"/>
                    <a:lumOff val="15000"/>
                  </a:schemeClr>
                </a:solidFill>
                <a:uFillTx/>
                <a:latin typeface="微软雅黑" panose="020B0503020204020204" charset="-122"/>
                <a:ea typeface="微软雅黑" panose="020B0503020204020204" charset="-122"/>
                <a:cs typeface="+mn-cs"/>
              </a:defRPr>
            </a:lvl1pPr>
            <a:lvl2pPr marL="457200" indent="0" algn="l"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GB" sz="1800" spc="150" dirty="0">
                <a:solidFill>
                  <a:schemeClr val="dk1">
                    <a:lumMod val="65000"/>
                    <a:lumOff val="35000"/>
                  </a:schemeClr>
                </a:solidFill>
                <a:uFillTx/>
                <a:latin typeface="Arial" panose="020B0604020202020204" pitchFamily="34" charset="0"/>
                <a:ea typeface="幼圆" charset="0"/>
                <a:cs typeface="幼圆" charset="0"/>
              </a:rPr>
              <a:t>2020/01/01</a:t>
            </a:r>
            <a:endParaRPr lang="en-GB" sz="1800" spc="150" dirty="0">
              <a:solidFill>
                <a:schemeClr val="dk1">
                  <a:lumMod val="65000"/>
                  <a:lumOff val="35000"/>
                </a:schemeClr>
              </a:solidFill>
              <a:uFillTx/>
              <a:latin typeface="Arial" panose="020B0604020202020204" pitchFamily="34" charset="0"/>
              <a:ea typeface="幼圆" charset="0"/>
              <a:cs typeface="幼圆" charset="0"/>
            </a:endParaRPr>
          </a:p>
        </p:txBody>
      </p:sp>
    </p:spTree>
    <p:custDataLst>
      <p:tags r:id="rId6"/>
    </p:custData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pic>
        <p:nvPicPr>
          <p:cNvPr id="2" name="文本占位符 2097198" descr="2233"/>
          <p:cNvPicPr>
            <a:picLocks noGrp="1" noChangeAspect="1"/>
          </p:cNvPicPr>
          <p:nvPr/>
        </p:nvPicPr>
        <p:blipFill>
          <a:blip r:embed="rId5"/>
          <a:srcRect t="1999" b="4596"/>
          <a:stretch>
            <a:fillRect/>
          </a:stretch>
        </p:blipFill>
        <p:spPr>
          <a:xfrm>
            <a:off x="1359568" y="866274"/>
            <a:ext cx="6244389" cy="4277226"/>
          </a:xfrm>
          <a:prstGeom prst="rect">
            <a:avLst/>
          </a:prstGeom>
          <a:noFill/>
          <a:ln w="9525">
            <a:noFill/>
          </a:ln>
        </p:spPr>
      </p:pic>
      <p:sp>
        <p:nvSpPr>
          <p:cNvPr id="3" name="文本框 4"/>
          <p:cNvSpPr txBox="1"/>
          <p:nvPr/>
        </p:nvSpPr>
        <p:spPr>
          <a:xfrm>
            <a:off x="221933" y="211455"/>
            <a:ext cx="1209040" cy="391160"/>
          </a:xfrm>
          <a:prstGeom prst="rect">
            <a:avLst/>
          </a:prstGeom>
          <a:noFill/>
        </p:spPr>
        <p:txBody>
          <a:bodyPr wrap="none" lIns="68580" tIns="34290" rIns="68580" bIns="34290" rtlCol="0">
            <a:spAutoFit/>
          </a:bodyPr>
          <a:lstStyle/>
          <a:p>
            <a:r>
              <a:rPr lang="zh-CN" altLang="en-US" sz="2100" b="1">
                <a:solidFill>
                  <a:schemeClr val="accent1">
                    <a:lumMod val="50000"/>
                  </a:schemeClr>
                </a:solidFill>
                <a:latin typeface="幼圆" charset="0"/>
                <a:ea typeface="幼圆" charset="0"/>
              </a:rPr>
              <a:t>新课导入</a:t>
            </a:r>
            <a:endParaRPr lang="zh-CN" altLang="en-US" sz="2100" b="1">
              <a:solidFill>
                <a:schemeClr val="accent1">
                  <a:lumMod val="50000"/>
                </a:schemeClr>
              </a:solidFill>
              <a:latin typeface="幼圆" charset="0"/>
              <a:ea typeface="幼圆" charset="0"/>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10" name="MH_Other_1"/>
          <p:cNvSpPr/>
          <p:nvPr>
            <p:custDataLst>
              <p:tags r:id="rId5"/>
            </p:custDataLst>
          </p:nvPr>
        </p:nvSpPr>
        <p:spPr>
          <a:xfrm>
            <a:off x="1899040" y="1708626"/>
            <a:ext cx="3052763" cy="2308555"/>
          </a:xfrm>
          <a:prstGeom prst="parallelogram">
            <a:avLst/>
          </a:prstGeom>
          <a:gradFill>
            <a:gsLst>
              <a:gs pos="70000">
                <a:srgbClr val="454545"/>
              </a:gs>
              <a:gs pos="32000">
                <a:srgbClr val="2D2D2D">
                  <a:lumMod val="100000"/>
                </a:srgbClr>
              </a:gs>
              <a:gs pos="0">
                <a:srgbClr val="000000">
                  <a:lumMod val="80000"/>
                  <a:lumOff val="20000"/>
                </a:srgbClr>
              </a:gs>
              <a:gs pos="100000">
                <a:srgbClr val="000000">
                  <a:lumMod val="80000"/>
                  <a:lumOff val="20000"/>
                </a:srgbClr>
              </a:gs>
            </a:gsLst>
            <a:lin ang="5400000" scaled="1"/>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dirty="0">
              <a:solidFill>
                <a:schemeClr val="lt1"/>
              </a:solidFill>
              <a:latin typeface="幼圆" charset="0"/>
              <a:ea typeface="inpin heiti" charset="-122"/>
              <a:cs typeface="幼圆" charset="0"/>
            </a:endParaRPr>
          </a:p>
        </p:txBody>
      </p:sp>
      <p:sp>
        <p:nvSpPr>
          <p:cNvPr id="11" name="MH_Other_2"/>
          <p:cNvSpPr/>
          <p:nvPr>
            <p:custDataLst>
              <p:tags r:id="rId6"/>
            </p:custDataLst>
          </p:nvPr>
        </p:nvSpPr>
        <p:spPr>
          <a:xfrm>
            <a:off x="1898760" y="1708768"/>
            <a:ext cx="2880474" cy="2283508"/>
          </a:xfrm>
          <a:prstGeom prst="parallelogram">
            <a:avLst/>
          </a:prstGeom>
          <a:solidFill>
            <a:srgbClr val="EEF5E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dirty="0">
              <a:solidFill>
                <a:schemeClr val="lt1"/>
              </a:solidFill>
              <a:latin typeface="幼圆" charset="0"/>
              <a:ea typeface="inpin heiti" charset="-122"/>
              <a:cs typeface="幼圆" charset="0"/>
            </a:endParaRPr>
          </a:p>
        </p:txBody>
      </p:sp>
      <p:sp>
        <p:nvSpPr>
          <p:cNvPr id="20483" name="文本占位符 5"/>
          <p:cNvSpPr>
            <a:spLocks noGrp="1"/>
          </p:cNvSpPr>
          <p:nvPr>
            <p:custDataLst>
              <p:tags r:id="rId7"/>
            </p:custDataLst>
          </p:nvPr>
        </p:nvSpPr>
        <p:spPr>
          <a:xfrm>
            <a:off x="1010604" y="975361"/>
            <a:ext cx="6920389" cy="3193256"/>
          </a:xfrm>
          <a:prstGeom prst="rect">
            <a:avLst/>
          </a:prstGeom>
          <a:noFill/>
          <a:ln w="9525">
            <a:noFill/>
          </a:ln>
        </p:spPr>
        <p:txBody>
          <a:bodyPr lIns="68580" tIns="34290" rIns="68580" bIns="34290" anchor="t"/>
          <a:lstStyle>
            <a:lvl1pPr marL="0" indent="0" algn="l" rtl="0" eaLnBrk="0" fontAlgn="base" hangingPunct="0">
              <a:lnSpc>
                <a:spcPct val="90000"/>
              </a:lnSpc>
              <a:spcBef>
                <a:spcPts val="1000"/>
              </a:spcBef>
              <a:spcAft>
                <a:spcPct val="0"/>
              </a:spcAft>
              <a:buFont typeface="Arial" panose="020B0604020202020204" pitchFamily="34" charset="0"/>
              <a:buNone/>
              <a:defRPr sz="2400" kern="1200">
                <a:solidFill>
                  <a:schemeClr val="tx1">
                    <a:tint val="75000"/>
                  </a:schemeClr>
                </a:solidFill>
                <a:latin typeface="微软雅黑" panose="020B0503020204020204" charset="-122"/>
                <a:ea typeface="微软雅黑" panose="020B0503020204020204" charset="-122"/>
                <a:cs typeface="+mn-cs"/>
              </a:defRPr>
            </a:lvl1pPr>
            <a:lvl2pPr marL="457200" indent="0" algn="l" rtl="0" eaLnBrk="0" fontAlgn="base" hangingPunct="0">
              <a:lnSpc>
                <a:spcPct val="90000"/>
              </a:lnSpc>
              <a:spcBef>
                <a:spcPts val="500"/>
              </a:spcBef>
              <a:spcAft>
                <a:spcPct val="0"/>
              </a:spcAft>
              <a:buFont typeface="Arial" panose="020B0604020202020204" pitchFamily="34" charset="0"/>
              <a:buNone/>
              <a:defRPr sz="2000" kern="1200">
                <a:solidFill>
                  <a:schemeClr val="tx1">
                    <a:tint val="75000"/>
                  </a:schemeClr>
                </a:solidFill>
                <a:latin typeface="微软雅黑" panose="020B0503020204020204" charset="-122"/>
                <a:ea typeface="微软雅黑" panose="020B0503020204020204" charset="-122"/>
                <a:cs typeface="+mn-cs"/>
              </a:defRPr>
            </a:lvl2pPr>
            <a:lvl3pPr marL="914400" indent="0" algn="l" rtl="0" eaLnBrk="0" fontAlgn="base" hangingPunct="0">
              <a:lnSpc>
                <a:spcPct val="90000"/>
              </a:lnSpc>
              <a:spcBef>
                <a:spcPts val="500"/>
              </a:spcBef>
              <a:spcAft>
                <a:spcPct val="0"/>
              </a:spcAft>
              <a:buFont typeface="Arial" panose="020B0604020202020204" pitchFamily="34" charset="0"/>
              <a:buNone/>
              <a:defRPr sz="1800" kern="1200">
                <a:solidFill>
                  <a:schemeClr val="tx1">
                    <a:tint val="75000"/>
                  </a:schemeClr>
                </a:solidFill>
                <a:latin typeface="微软雅黑" panose="020B0503020204020204" charset="-122"/>
                <a:ea typeface="微软雅黑" panose="020B0503020204020204" charset="-122"/>
                <a:cs typeface="+mn-cs"/>
              </a:defRPr>
            </a:lvl3pPr>
            <a:lvl4pPr marL="1371600" indent="0" algn="l" rtl="0" eaLnBrk="0" fontAlgn="base" hangingPunct="0">
              <a:lnSpc>
                <a:spcPct val="90000"/>
              </a:lnSpc>
              <a:spcBef>
                <a:spcPts val="500"/>
              </a:spcBef>
              <a:spcAft>
                <a:spcPct val="0"/>
              </a:spcAft>
              <a:buFont typeface="Arial" panose="020B0604020202020204" pitchFamily="34" charset="0"/>
              <a:buNone/>
              <a:defRPr sz="1600" kern="1200">
                <a:solidFill>
                  <a:schemeClr val="tx1">
                    <a:tint val="75000"/>
                  </a:schemeClr>
                </a:solidFill>
                <a:latin typeface="微软雅黑" panose="020B0503020204020204" charset="-122"/>
                <a:ea typeface="微软雅黑" panose="020B0503020204020204" charset="-122"/>
                <a:cs typeface="+mn-cs"/>
              </a:defRPr>
            </a:lvl4pPr>
            <a:lvl5pPr marL="1828800" indent="0" algn="l" rtl="0" eaLnBrk="0" fontAlgn="base" hangingPunct="0">
              <a:lnSpc>
                <a:spcPct val="90000"/>
              </a:lnSpc>
              <a:spcBef>
                <a:spcPts val="500"/>
              </a:spcBef>
              <a:spcAft>
                <a:spcPct val="0"/>
              </a:spcAft>
              <a:buFont typeface="Arial" panose="020B0604020202020204" pitchFamily="34" charset="0"/>
              <a:buNone/>
              <a:defRPr sz="1600" kern="1200">
                <a:solidFill>
                  <a:schemeClr val="tx1">
                    <a:tint val="75000"/>
                  </a:schemeClr>
                </a:solidFill>
                <a:latin typeface="微软雅黑" panose="020B0503020204020204" charset="-122"/>
                <a:ea typeface="微软雅黑" panose="020B0503020204020204" charset="-122"/>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eaLnBrk="1" hangingPunct="1">
              <a:lnSpc>
                <a:spcPts val="2250"/>
              </a:lnSpc>
            </a:pPr>
            <a:r>
              <a:rPr lang="en-US" altLang="zh-CN" sz="2100" b="1" dirty="0">
                <a:solidFill>
                  <a:schemeClr val="dk1"/>
                </a:solidFill>
                <a:latin typeface="幼圆" charset="0"/>
                <a:ea typeface="黑体" panose="02010609060101010101" pitchFamily="49" charset="-122"/>
                <a:cs typeface="幼圆" charset="0"/>
              </a:rPr>
              <a:t>  </a:t>
            </a:r>
            <a:endParaRPr lang="en-US" altLang="zh-CN" sz="2100" b="1" dirty="0">
              <a:solidFill>
                <a:schemeClr val="dk1"/>
              </a:solidFill>
              <a:latin typeface="幼圆" charset="0"/>
              <a:ea typeface="黑体" panose="02010609060101010101" pitchFamily="49" charset="-122"/>
              <a:cs typeface="幼圆" charset="0"/>
            </a:endParaRPr>
          </a:p>
        </p:txBody>
      </p:sp>
      <p:pic>
        <p:nvPicPr>
          <p:cNvPr id="18437" name="图片 5" descr="timg (1)"/>
          <p:cNvPicPr>
            <a:picLocks noChangeAspect="1"/>
          </p:cNvPicPr>
          <p:nvPr/>
        </p:nvPicPr>
        <p:blipFill>
          <a:blip r:embed="rId8"/>
          <a:srcRect t="26993"/>
          <a:stretch>
            <a:fillRect/>
          </a:stretch>
        </p:blipFill>
        <p:spPr>
          <a:xfrm>
            <a:off x="1215390" y="903605"/>
            <a:ext cx="3255645" cy="3894455"/>
          </a:xfrm>
          <a:prstGeom prst="rect">
            <a:avLst/>
          </a:prstGeom>
          <a:noFill/>
          <a:ln w="9525">
            <a:noFill/>
          </a:ln>
        </p:spPr>
      </p:pic>
      <p:pic>
        <p:nvPicPr>
          <p:cNvPr id="18438" name="图片 6" descr="timg (2)"/>
          <p:cNvPicPr>
            <a:picLocks noChangeAspect="1"/>
          </p:cNvPicPr>
          <p:nvPr/>
        </p:nvPicPr>
        <p:blipFill>
          <a:blip r:embed="rId9"/>
          <a:srcRect t="28810"/>
          <a:stretch>
            <a:fillRect/>
          </a:stretch>
        </p:blipFill>
        <p:spPr>
          <a:xfrm>
            <a:off x="4471035" y="915670"/>
            <a:ext cx="3268980" cy="3894455"/>
          </a:xfrm>
          <a:prstGeom prst="rect">
            <a:avLst/>
          </a:prstGeom>
          <a:noFill/>
          <a:ln w="9525">
            <a:noFill/>
          </a:ln>
        </p:spPr>
      </p:pic>
      <p:sp>
        <p:nvSpPr>
          <p:cNvPr id="2" name="单圆角矩形 1"/>
          <p:cNvSpPr/>
          <p:nvPr>
            <p:custDataLst>
              <p:tags r:id="rId10"/>
            </p:custDataLst>
          </p:nvPr>
        </p:nvSpPr>
        <p:spPr>
          <a:xfrm>
            <a:off x="3606403" y="1185864"/>
            <a:ext cx="1728788" cy="540544"/>
          </a:xfrm>
          <a:prstGeom prst="round1Rect">
            <a:avLst/>
          </a:prstGeom>
          <a:solidFill>
            <a:schemeClr val="accent4">
              <a:lumMod val="40000"/>
              <a:lumOff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base"/>
            <a:r>
              <a:rPr lang="zh-CN" altLang="en-US" sz="2400" noProof="1">
                <a:solidFill>
                  <a:schemeClr val="dk1"/>
                </a:solidFill>
                <a:latin typeface="幼圆" charset="0"/>
                <a:ea typeface="幼圆" charset="0"/>
              </a:rPr>
              <a:t>残垣断壁</a:t>
            </a:r>
            <a:endParaRPr lang="zh-CN" altLang="en-US" sz="2400" noProof="1">
              <a:solidFill>
                <a:schemeClr val="dk1"/>
              </a:solidFill>
              <a:latin typeface="幼圆" charset="0"/>
              <a:ea typeface="幼圆" charset="0"/>
            </a:endParaRPr>
          </a:p>
        </p:txBody>
      </p:sp>
      <p:sp>
        <p:nvSpPr>
          <p:cNvPr id="5" name="文本框 4"/>
          <p:cNvSpPr txBox="1"/>
          <p:nvPr/>
        </p:nvSpPr>
        <p:spPr>
          <a:xfrm>
            <a:off x="221933" y="211455"/>
            <a:ext cx="1209040" cy="391160"/>
          </a:xfrm>
          <a:prstGeom prst="rect">
            <a:avLst/>
          </a:prstGeom>
          <a:noFill/>
        </p:spPr>
        <p:txBody>
          <a:bodyPr wrap="none" lIns="68580" tIns="34290" rIns="68580" bIns="34290" rtlCol="0">
            <a:spAutoFit/>
          </a:bodyPr>
          <a:lstStyle/>
          <a:p>
            <a:r>
              <a:rPr lang="zh-CN" altLang="en-US" sz="2100" b="1">
                <a:solidFill>
                  <a:schemeClr val="accent1">
                    <a:lumMod val="50000"/>
                  </a:schemeClr>
                </a:solidFill>
                <a:latin typeface="幼圆" charset="0"/>
                <a:ea typeface="幼圆" charset="0"/>
              </a:rPr>
              <a:t>新课导入</a:t>
            </a:r>
            <a:endParaRPr lang="zh-CN" altLang="en-US" sz="2100" b="1">
              <a:solidFill>
                <a:schemeClr val="accent1">
                  <a:lumMod val="50000"/>
                </a:schemeClr>
              </a:solidFill>
              <a:latin typeface="幼圆" charset="0"/>
              <a:ea typeface="幼圆"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0" advTm="4000"/>
    </mc:Choice>
    <mc:Fallback>
      <p:transition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9" name="矩形 8"/>
          <p:cNvSpPr/>
          <p:nvPr>
            <p:custDataLst>
              <p:tags r:id="rId5"/>
            </p:custDataLst>
          </p:nvPr>
        </p:nvSpPr>
        <p:spPr>
          <a:xfrm>
            <a:off x="2696938" y="1306830"/>
            <a:ext cx="4705826" cy="3281680"/>
          </a:xfrm>
          <a:prstGeom prst="rect">
            <a:avLst/>
          </a:prstGeom>
        </p:spPr>
        <p:txBody>
          <a:bodyPr wrap="square" lIns="68580" tIns="34290" rIns="68580" bIns="34290">
            <a:spAutoFit/>
          </a:bodyPr>
          <a:lstStyle/>
          <a:p>
            <a:pPr fontAlgn="auto">
              <a:lnSpc>
                <a:spcPct val="150000"/>
              </a:lnSpc>
            </a:pPr>
            <a:r>
              <a:rPr lang="zh-CN" altLang="en-US" sz="2400" dirty="0">
                <a:solidFill>
                  <a:schemeClr val="dk1"/>
                </a:solidFill>
                <a:latin typeface="幼圆" charset="0"/>
                <a:ea typeface="黑体" panose="02010609060101010101" pitchFamily="49" charset="-122"/>
                <a:cs typeface="幼圆" charset="0"/>
                <a:sym typeface="inpin heiti" charset="-122"/>
              </a:rPr>
              <a:t>圆明园是谁毁灭的？</a:t>
            </a:r>
            <a:endParaRPr lang="zh-CN" altLang="en-US" sz="2400" dirty="0">
              <a:solidFill>
                <a:schemeClr val="dk1"/>
              </a:solidFill>
              <a:latin typeface="幼圆" charset="0"/>
              <a:ea typeface="黑体" panose="02010609060101010101" pitchFamily="49" charset="-122"/>
              <a:cs typeface="幼圆" charset="0"/>
              <a:sym typeface="inpin heiti" charset="-122"/>
            </a:endParaRPr>
          </a:p>
          <a:p>
            <a:pPr fontAlgn="auto">
              <a:lnSpc>
                <a:spcPct val="150000"/>
              </a:lnSpc>
            </a:pPr>
            <a:r>
              <a:rPr lang="zh-CN" altLang="en-US" sz="2400" dirty="0">
                <a:solidFill>
                  <a:schemeClr val="dk1"/>
                </a:solidFill>
                <a:latin typeface="幼圆" charset="0"/>
                <a:ea typeface="黑体" panose="02010609060101010101" pitchFamily="49" charset="-122"/>
                <a:cs typeface="幼圆" charset="0"/>
                <a:sym typeface="inpin heiti" charset="-122"/>
              </a:rPr>
              <a:t>在什么时间毁灭的？</a:t>
            </a:r>
            <a:endParaRPr lang="zh-CN" altLang="en-US" sz="2400" dirty="0">
              <a:solidFill>
                <a:schemeClr val="dk1"/>
              </a:solidFill>
              <a:latin typeface="幼圆" charset="0"/>
              <a:ea typeface="黑体" panose="02010609060101010101" pitchFamily="49" charset="-122"/>
              <a:cs typeface="幼圆" charset="0"/>
              <a:sym typeface="inpin heiti" charset="-122"/>
            </a:endParaRPr>
          </a:p>
          <a:p>
            <a:pPr fontAlgn="auto">
              <a:lnSpc>
                <a:spcPct val="150000"/>
              </a:lnSpc>
            </a:pPr>
            <a:r>
              <a:rPr lang="zh-CN" altLang="en-US" sz="2400" dirty="0">
                <a:solidFill>
                  <a:schemeClr val="dk1"/>
                </a:solidFill>
                <a:latin typeface="幼圆" charset="0"/>
                <a:ea typeface="黑体" panose="02010609060101010101" pitchFamily="49" charset="-122"/>
                <a:cs typeface="幼圆" charset="0"/>
                <a:sym typeface="inpin heiti" charset="-122"/>
              </a:rPr>
              <a:t>为什么要毁灭圆明园呢？</a:t>
            </a:r>
            <a:endParaRPr lang="zh-CN" altLang="en-US" sz="2400" dirty="0">
              <a:solidFill>
                <a:schemeClr val="dk1"/>
              </a:solidFill>
              <a:latin typeface="幼圆" charset="0"/>
              <a:ea typeface="黑体" panose="02010609060101010101" pitchFamily="49" charset="-122"/>
              <a:cs typeface="幼圆" charset="0"/>
              <a:sym typeface="inpin heiti" charset="-122"/>
            </a:endParaRPr>
          </a:p>
          <a:p>
            <a:pPr fontAlgn="auto">
              <a:lnSpc>
                <a:spcPct val="150000"/>
              </a:lnSpc>
            </a:pPr>
            <a:r>
              <a:rPr lang="zh-CN" altLang="en-US" sz="2400" dirty="0">
                <a:solidFill>
                  <a:schemeClr val="dk1"/>
                </a:solidFill>
                <a:latin typeface="幼圆" charset="0"/>
                <a:ea typeface="黑体" panose="02010609060101010101" pitchFamily="49" charset="-122"/>
                <a:cs typeface="幼圆" charset="0"/>
                <a:sym typeface="inpin heiti" charset="-122"/>
              </a:rPr>
              <a:t>圆明园被毁灭之前是什么样子的？</a:t>
            </a:r>
            <a:endParaRPr lang="zh-CN" altLang="en-US" sz="2400" dirty="0">
              <a:solidFill>
                <a:schemeClr val="dk1"/>
              </a:solidFill>
              <a:latin typeface="幼圆" charset="0"/>
              <a:ea typeface="黑体" panose="02010609060101010101" pitchFamily="49" charset="-122"/>
              <a:cs typeface="幼圆" charset="0"/>
              <a:sym typeface="inpin heiti" charset="-122"/>
            </a:endParaRPr>
          </a:p>
          <a:p>
            <a:pPr fontAlgn="auto">
              <a:lnSpc>
                <a:spcPct val="150000"/>
              </a:lnSpc>
            </a:pPr>
            <a:r>
              <a:rPr lang="en-US" altLang="zh-CN" sz="2400" dirty="0">
                <a:solidFill>
                  <a:schemeClr val="dk1"/>
                </a:solidFill>
                <a:latin typeface="幼圆" charset="0"/>
                <a:ea typeface="黑体" panose="02010609060101010101" pitchFamily="49" charset="-122"/>
                <a:cs typeface="幼圆" charset="0"/>
                <a:sym typeface="+mn-ea"/>
              </a:rPr>
              <a:t>……</a:t>
            </a:r>
            <a:endParaRPr lang="en-US" altLang="zh-CN" sz="2400" dirty="0">
              <a:solidFill>
                <a:schemeClr val="dk1"/>
              </a:solidFill>
              <a:latin typeface="幼圆" charset="0"/>
              <a:ea typeface="黑体" panose="02010609060101010101" pitchFamily="49" charset="-122"/>
              <a:cs typeface="幼圆" charset="0"/>
            </a:endParaRPr>
          </a:p>
          <a:p>
            <a:pPr eaLnBrk="1" hangingPunct="1">
              <a:lnSpc>
                <a:spcPct val="120000"/>
              </a:lnSpc>
            </a:pPr>
            <a:endParaRPr lang="en-US" altLang="zh-CN" sz="2400" dirty="0">
              <a:solidFill>
                <a:schemeClr val="dk1"/>
              </a:solidFill>
              <a:latin typeface="幼圆" charset="0"/>
              <a:ea typeface="黑体" panose="02010609060101010101" pitchFamily="49" charset="-122"/>
              <a:cs typeface="幼圆" charset="0"/>
              <a:sym typeface="inpin heiti" charset="-122"/>
            </a:endParaRPr>
          </a:p>
        </p:txBody>
      </p:sp>
      <p:sp>
        <p:nvSpPr>
          <p:cNvPr id="2" name="矩形 1"/>
          <p:cNvSpPr/>
          <p:nvPr/>
        </p:nvSpPr>
        <p:spPr>
          <a:xfrm>
            <a:off x="148871" y="153171"/>
            <a:ext cx="1436742" cy="375920"/>
          </a:xfrm>
          <a:prstGeom prst="rect">
            <a:avLst/>
          </a:prstGeom>
        </p:spPr>
        <p:txBody>
          <a:bodyPr wrap="square" lIns="68580" tIns="34290" rIns="68580" bIns="34290">
            <a:spAutoFit/>
          </a:bodyPr>
          <a:lstStyle/>
          <a:p>
            <a:pPr algn="just"/>
            <a:r>
              <a:rPr lang="zh-CN" altLang="en-US" sz="2000" b="1" dirty="0">
                <a:solidFill>
                  <a:schemeClr val="accent1">
                    <a:lumMod val="50000"/>
                  </a:schemeClr>
                </a:solidFill>
                <a:latin typeface="幼圆" charset="0"/>
                <a:ea typeface="幼圆" charset="0"/>
              </a:rPr>
              <a:t>新课导入</a:t>
            </a:r>
            <a:endParaRPr lang="zh-CN" altLang="en-US" sz="2000" b="1" dirty="0">
              <a:solidFill>
                <a:schemeClr val="accent1">
                  <a:lumMod val="50000"/>
                </a:schemeClr>
              </a:solidFill>
              <a:latin typeface="幼圆" charset="0"/>
              <a:ea typeface="幼圆" charset="0"/>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0" advTm="4000"/>
    </mc:Choice>
    <mc:Fallback>
      <p:transition advTm="4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3" name="文本框 2"/>
          <p:cNvSpPr txBox="1"/>
          <p:nvPr>
            <p:custDataLst>
              <p:tags r:id="rId5"/>
            </p:custDataLst>
          </p:nvPr>
        </p:nvSpPr>
        <p:spPr>
          <a:xfrm>
            <a:off x="974409" y="1258729"/>
            <a:ext cx="6168866" cy="3207385"/>
          </a:xfrm>
          <a:prstGeom prst="rect">
            <a:avLst/>
          </a:prstGeom>
          <a:noFill/>
        </p:spPr>
        <p:txBody>
          <a:bodyPr wrap="square" lIns="68580" tIns="34290" rIns="68580" bIns="34290" rtlCol="0" anchor="t">
            <a:spAutoFit/>
          </a:bodyPr>
          <a:lstStyle/>
          <a:p>
            <a:pPr fontAlgn="auto">
              <a:lnSpc>
                <a:spcPct val="150000"/>
              </a:lnSpc>
            </a:pPr>
            <a:r>
              <a:rPr lang="zh-CN" altLang="en-US" sz="2400">
                <a:solidFill>
                  <a:schemeClr val="dk1"/>
                </a:solidFill>
                <a:latin typeface="幼圆" charset="0"/>
                <a:cs typeface="幼圆" charset="0"/>
              </a:rPr>
              <a:t>于永正：1941年生于山东莱阳，中共党员。1962年从徐州师范学校毕业后，就一直从事小学教育教学工作，现任鼓楼区教研室主任.1985年，被评为江苏省特级教师，同年被徐州市人民政府授予劳动模范称号。</a:t>
            </a:r>
            <a:endParaRPr lang="zh-CN" altLang="en-US" sz="2400">
              <a:solidFill>
                <a:schemeClr val="dk1"/>
              </a:solidFill>
              <a:latin typeface="幼圆" charset="0"/>
              <a:cs typeface="幼圆" charset="0"/>
            </a:endParaRPr>
          </a:p>
          <a:p>
            <a:endParaRPr lang="zh-CN" altLang="en-US" sz="2400">
              <a:solidFill>
                <a:schemeClr val="dk1"/>
              </a:solidFill>
              <a:latin typeface="幼圆" charset="0"/>
              <a:cs typeface="幼圆" charset="0"/>
            </a:endParaRPr>
          </a:p>
        </p:txBody>
      </p:sp>
      <p:sp>
        <p:nvSpPr>
          <p:cNvPr id="4" name="矩形 3"/>
          <p:cNvSpPr/>
          <p:nvPr/>
        </p:nvSpPr>
        <p:spPr>
          <a:xfrm>
            <a:off x="148871" y="153171"/>
            <a:ext cx="1436742" cy="375920"/>
          </a:xfrm>
          <a:prstGeom prst="rect">
            <a:avLst/>
          </a:prstGeom>
        </p:spPr>
        <p:txBody>
          <a:bodyPr wrap="square" lIns="68580" tIns="34290" rIns="68580" bIns="34290">
            <a:spAutoFit/>
          </a:bodyPr>
          <a:lstStyle/>
          <a:p>
            <a:pPr algn="just"/>
            <a:r>
              <a:rPr lang="zh-CN" altLang="zh-CN" sz="2000" b="1" dirty="0">
                <a:solidFill>
                  <a:schemeClr val="accent1">
                    <a:lumMod val="50000"/>
                  </a:schemeClr>
                </a:solidFill>
                <a:latin typeface="幼圆" charset="0"/>
                <a:ea typeface="幼圆" charset="0"/>
              </a:rPr>
              <a:t>作者简介</a:t>
            </a:r>
            <a:endParaRPr lang="zh-CN" altLang="zh-CN" sz="2000" b="1" dirty="0">
              <a:solidFill>
                <a:schemeClr val="accent1">
                  <a:lumMod val="50000"/>
                </a:schemeClr>
              </a:solidFill>
              <a:latin typeface="幼圆" charset="0"/>
              <a:ea typeface="幼圆" charset="0"/>
            </a:endParaRPr>
          </a:p>
        </p:txBody>
      </p:sp>
    </p:spTree>
    <p:custDataLst>
      <p:tags r:id="rId6"/>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7" name="文本框 6"/>
          <p:cNvSpPr txBox="1"/>
          <p:nvPr>
            <p:custDataLst>
              <p:tags r:id="rId5"/>
            </p:custDataLst>
          </p:nvPr>
        </p:nvSpPr>
        <p:spPr>
          <a:xfrm>
            <a:off x="1793559" y="751046"/>
            <a:ext cx="6011704" cy="2945765"/>
          </a:xfrm>
          <a:prstGeom prst="rect">
            <a:avLst/>
          </a:prstGeom>
          <a:noFill/>
        </p:spPr>
        <p:txBody>
          <a:bodyPr wrap="square" lIns="68580" tIns="34290" rIns="68580" bIns="34290" rtlCol="0">
            <a:spAutoFit/>
          </a:bodyPr>
          <a:lstStyle/>
          <a:p>
            <a:pPr fontAlgn="auto">
              <a:lnSpc>
                <a:spcPct val="130000"/>
              </a:lnSpc>
            </a:pPr>
            <a:endParaRPr lang="en-US" altLang="zh-CN" sz="1800">
              <a:solidFill>
                <a:schemeClr val="dk1"/>
              </a:solidFill>
              <a:latin typeface="幼圆" charset="0"/>
              <a:ea typeface="黑体" panose="02010609060101010101" pitchFamily="49" charset="-122"/>
              <a:cs typeface="幼圆" charset="0"/>
            </a:endParaRPr>
          </a:p>
          <a:p>
            <a:pPr fontAlgn="auto">
              <a:lnSpc>
                <a:spcPct val="130000"/>
              </a:lnSpc>
            </a:pPr>
            <a:r>
              <a:rPr lang="zh-CN" altLang="en-US" sz="1800">
                <a:solidFill>
                  <a:schemeClr val="dk1"/>
                </a:solidFill>
                <a:latin typeface="幼圆" charset="0"/>
                <a:ea typeface="黑体" panose="02010609060101010101" pitchFamily="49" charset="-122"/>
                <a:cs typeface="幼圆" charset="0"/>
              </a:rPr>
              <a:t>sǔn shī         xiànɡ zhēnɡ              hónɡ wěi </a:t>
            </a:r>
            <a:endParaRPr lang="zh-CN" altLang="en-US" sz="1800">
              <a:solidFill>
                <a:schemeClr val="dk1"/>
              </a:solidFill>
              <a:latin typeface="幼圆" charset="0"/>
              <a:ea typeface="黑体" panose="02010609060101010101" pitchFamily="49" charset="-122"/>
              <a:cs typeface="幼圆" charset="0"/>
            </a:endParaRPr>
          </a:p>
          <a:p>
            <a:pPr fontAlgn="auto">
              <a:lnSpc>
                <a:spcPct val="130000"/>
              </a:lnSpc>
            </a:pPr>
            <a:endParaRPr lang="zh-CN" altLang="en-US" sz="1800">
              <a:solidFill>
                <a:schemeClr val="dk1"/>
              </a:solidFill>
              <a:latin typeface="幼圆" charset="0"/>
              <a:ea typeface="黑体" panose="02010609060101010101" pitchFamily="49" charset="-122"/>
              <a:cs typeface="幼圆" charset="0"/>
            </a:endParaRPr>
          </a:p>
          <a:p>
            <a:pPr fontAlgn="auto">
              <a:lnSpc>
                <a:spcPct val="130000"/>
              </a:lnSpc>
            </a:pPr>
            <a:r>
              <a:rPr lang="zh-CN" altLang="en-US" sz="1800">
                <a:solidFill>
                  <a:schemeClr val="dk1"/>
                </a:solidFill>
                <a:latin typeface="幼圆" charset="0"/>
                <a:ea typeface="黑体" panose="02010609060101010101" pitchFamily="49" charset="-122"/>
                <a:cs typeface="幼圆" charset="0"/>
              </a:rPr>
              <a:t> yì shù            xiāo huǐ              qīn lüè</a:t>
            </a:r>
            <a:endParaRPr lang="zh-CN" altLang="en-US" sz="1800">
              <a:solidFill>
                <a:schemeClr val="dk1"/>
              </a:solidFill>
              <a:latin typeface="幼圆" charset="0"/>
              <a:ea typeface="黑体" panose="02010609060101010101" pitchFamily="49" charset="-122"/>
              <a:cs typeface="幼圆" charset="0"/>
            </a:endParaRPr>
          </a:p>
          <a:p>
            <a:pPr fontAlgn="auto">
              <a:lnSpc>
                <a:spcPct val="130000"/>
              </a:lnSpc>
            </a:pPr>
            <a:endParaRPr lang="zh-CN" altLang="en-US" sz="1800">
              <a:solidFill>
                <a:schemeClr val="dk1"/>
              </a:solidFill>
              <a:latin typeface="幼圆" charset="0"/>
              <a:ea typeface="黑体" panose="02010609060101010101" pitchFamily="49" charset="-122"/>
              <a:cs typeface="幼圆" charset="0"/>
            </a:endParaRPr>
          </a:p>
          <a:p>
            <a:pPr fontAlgn="auto">
              <a:lnSpc>
                <a:spcPct val="130000"/>
              </a:lnSpc>
            </a:pPr>
            <a:r>
              <a:rPr lang="zh-CN" altLang="en-US" sz="1800">
                <a:solidFill>
                  <a:schemeClr val="dk1"/>
                </a:solidFill>
                <a:latin typeface="幼圆" charset="0"/>
                <a:ea typeface="黑体" panose="02010609060101010101" pitchFamily="49" charset="-122"/>
                <a:cs typeface="幼圆" charset="0"/>
              </a:rPr>
              <a:t> huī jìn         tínɡ tái lóu ɡé            </a:t>
            </a:r>
            <a:endParaRPr lang="zh-CN" altLang="en-US" sz="1800">
              <a:solidFill>
                <a:schemeClr val="dk1"/>
              </a:solidFill>
              <a:latin typeface="幼圆" charset="0"/>
              <a:ea typeface="黑体" panose="02010609060101010101" pitchFamily="49" charset="-122"/>
              <a:cs typeface="幼圆" charset="0"/>
            </a:endParaRPr>
          </a:p>
          <a:p>
            <a:pPr fontAlgn="auto">
              <a:lnSpc>
                <a:spcPct val="130000"/>
              </a:lnSpc>
            </a:pPr>
            <a:r>
              <a:rPr lang="zh-CN" altLang="en-US" sz="1800">
                <a:solidFill>
                  <a:schemeClr val="dk1"/>
                </a:solidFill>
                <a:latin typeface="幼圆" charset="0"/>
                <a:ea typeface="黑体" panose="02010609060101010101" pitchFamily="49" charset="-122"/>
                <a:cs typeface="幼圆" charset="0"/>
              </a:rPr>
              <a:t>   </a:t>
            </a:r>
            <a:endParaRPr lang="zh-CN" altLang="en-US" sz="1800">
              <a:solidFill>
                <a:schemeClr val="dk1"/>
              </a:solidFill>
              <a:latin typeface="幼圆" charset="0"/>
              <a:ea typeface="黑体" panose="02010609060101010101" pitchFamily="49" charset="-122"/>
              <a:cs typeface="幼圆" charset="0"/>
            </a:endParaRPr>
          </a:p>
          <a:p>
            <a:pPr fontAlgn="auto">
              <a:lnSpc>
                <a:spcPct val="130000"/>
              </a:lnSpc>
            </a:pPr>
            <a:r>
              <a:rPr lang="zh-CN" altLang="en-US" sz="1800">
                <a:solidFill>
                  <a:schemeClr val="dk1"/>
                </a:solidFill>
                <a:latin typeface="幼圆" charset="0"/>
                <a:ea typeface="黑体" panose="02010609060101010101" pitchFamily="49" charset="-122"/>
                <a:cs typeface="幼圆" charset="0"/>
                <a:sym typeface="+mn-ea"/>
              </a:rPr>
              <a:t>yáo tái         jīn bì huī huánɡ     </a:t>
            </a:r>
            <a:endParaRPr lang="zh-CN" altLang="en-US" sz="1800">
              <a:solidFill>
                <a:schemeClr val="dk1"/>
              </a:solidFill>
              <a:latin typeface="幼圆" charset="0"/>
              <a:ea typeface="黑体" panose="02010609060101010101" pitchFamily="49" charset="-122"/>
              <a:cs typeface="幼圆" charset="0"/>
              <a:sym typeface="+mn-ea"/>
            </a:endParaRPr>
          </a:p>
        </p:txBody>
      </p:sp>
      <p:sp>
        <p:nvSpPr>
          <p:cNvPr id="16" name="文本框 15"/>
          <p:cNvSpPr txBox="1"/>
          <p:nvPr/>
        </p:nvSpPr>
        <p:spPr>
          <a:xfrm>
            <a:off x="1726408" y="1428750"/>
            <a:ext cx="1549241" cy="414655"/>
          </a:xfrm>
          <a:prstGeom prst="rect">
            <a:avLst/>
          </a:prstGeom>
          <a:noFill/>
        </p:spPr>
        <p:txBody>
          <a:bodyPr wrap="square" lIns="68580" tIns="34290" rIns="68580" bIns="34290" rtlCol="0">
            <a:spAutoFit/>
          </a:bodyPr>
          <a:lstStyle/>
          <a:p>
            <a:pPr fontAlgn="auto">
              <a:lnSpc>
                <a:spcPct val="125000"/>
              </a:lnSpc>
            </a:pPr>
            <a:r>
              <a:rPr lang="zh-CN" altLang="en-US" sz="1800">
                <a:solidFill>
                  <a:srgbClr val="000000"/>
                </a:solidFill>
                <a:latin typeface="幼圆" charset="0"/>
                <a:ea typeface="黑体" panose="02010609060101010101" pitchFamily="49" charset="-122"/>
                <a:cs typeface="幼圆" charset="0"/>
              </a:rPr>
              <a:t>（</a:t>
            </a:r>
            <a:r>
              <a:rPr lang="zh-CN" altLang="en-US" sz="1800" b="1">
                <a:solidFill>
                  <a:srgbClr val="000000"/>
                </a:solidFill>
                <a:latin typeface="幼圆" charset="0"/>
                <a:ea typeface="黑体" panose="02010609060101010101" pitchFamily="49" charset="-122"/>
                <a:cs typeface="幼圆" charset="0"/>
              </a:rPr>
              <a:t> 损失 </a:t>
            </a:r>
            <a:r>
              <a:rPr lang="zh-CN" altLang="en-US" sz="1800">
                <a:solidFill>
                  <a:srgbClr val="000000"/>
                </a:solidFill>
                <a:latin typeface="幼圆" charset="0"/>
                <a:ea typeface="黑体" panose="02010609060101010101" pitchFamily="49" charset="-122"/>
                <a:cs typeface="幼圆" charset="0"/>
              </a:rPr>
              <a:t>）</a:t>
            </a:r>
            <a:endParaRPr lang="zh-CN" altLang="en-US" sz="1800">
              <a:solidFill>
                <a:srgbClr val="000000"/>
              </a:solidFill>
              <a:latin typeface="幼圆" charset="0"/>
              <a:ea typeface="黑体" panose="02010609060101010101" pitchFamily="49" charset="-122"/>
              <a:cs typeface="幼圆" charset="0"/>
            </a:endParaRPr>
          </a:p>
        </p:txBody>
      </p:sp>
      <p:sp>
        <p:nvSpPr>
          <p:cNvPr id="2" name="文本框 1"/>
          <p:cNvSpPr txBox="1"/>
          <p:nvPr/>
        </p:nvSpPr>
        <p:spPr>
          <a:xfrm>
            <a:off x="3629026" y="1428750"/>
            <a:ext cx="1490186" cy="414655"/>
          </a:xfrm>
          <a:prstGeom prst="rect">
            <a:avLst/>
          </a:prstGeom>
          <a:noFill/>
        </p:spPr>
        <p:txBody>
          <a:bodyPr wrap="square" lIns="68580" tIns="34290" rIns="68580" bIns="34290" rtlCol="0">
            <a:spAutoFit/>
          </a:bodyPr>
          <a:lstStyle/>
          <a:p>
            <a:pPr fontAlgn="auto">
              <a:lnSpc>
                <a:spcPct val="125000"/>
              </a:lnSpc>
            </a:pPr>
            <a:r>
              <a:rPr lang="zh-CN" altLang="en-US" sz="1800">
                <a:solidFill>
                  <a:srgbClr val="000000"/>
                </a:solidFill>
                <a:latin typeface="幼圆" charset="0"/>
                <a:ea typeface="黑体" panose="02010609060101010101" pitchFamily="49" charset="-122"/>
                <a:cs typeface="幼圆" charset="0"/>
              </a:rPr>
              <a:t>（</a:t>
            </a:r>
            <a:r>
              <a:rPr lang="zh-CN" altLang="en-US" sz="1800" b="1">
                <a:solidFill>
                  <a:srgbClr val="000000"/>
                </a:solidFill>
                <a:latin typeface="幼圆" charset="0"/>
                <a:ea typeface="黑体" panose="02010609060101010101" pitchFamily="49" charset="-122"/>
                <a:cs typeface="幼圆" charset="0"/>
              </a:rPr>
              <a:t> 象征 </a:t>
            </a:r>
            <a:r>
              <a:rPr lang="zh-CN" altLang="en-US" sz="1800">
                <a:solidFill>
                  <a:srgbClr val="000000"/>
                </a:solidFill>
                <a:latin typeface="幼圆" charset="0"/>
                <a:ea typeface="黑体" panose="02010609060101010101" pitchFamily="49" charset="-122"/>
                <a:cs typeface="幼圆" charset="0"/>
              </a:rPr>
              <a:t>）</a:t>
            </a:r>
            <a:endParaRPr lang="zh-CN" altLang="en-US" sz="1800">
              <a:solidFill>
                <a:srgbClr val="000000"/>
              </a:solidFill>
              <a:latin typeface="幼圆" charset="0"/>
              <a:ea typeface="黑体" panose="02010609060101010101" pitchFamily="49" charset="-122"/>
              <a:cs typeface="幼圆" charset="0"/>
            </a:endParaRPr>
          </a:p>
        </p:txBody>
      </p:sp>
      <p:sp>
        <p:nvSpPr>
          <p:cNvPr id="3" name="文本框 2"/>
          <p:cNvSpPr txBox="1"/>
          <p:nvPr/>
        </p:nvSpPr>
        <p:spPr>
          <a:xfrm>
            <a:off x="6323172" y="1428750"/>
            <a:ext cx="1549241" cy="414655"/>
          </a:xfrm>
          <a:prstGeom prst="rect">
            <a:avLst/>
          </a:prstGeom>
          <a:noFill/>
        </p:spPr>
        <p:txBody>
          <a:bodyPr wrap="square" lIns="68580" tIns="34290" rIns="68580" bIns="34290" rtlCol="0">
            <a:spAutoFit/>
          </a:bodyPr>
          <a:lstStyle/>
          <a:p>
            <a:pPr fontAlgn="auto">
              <a:lnSpc>
                <a:spcPct val="125000"/>
              </a:lnSpc>
            </a:pPr>
            <a:r>
              <a:rPr lang="zh-CN" altLang="en-US" sz="1800">
                <a:solidFill>
                  <a:srgbClr val="000000"/>
                </a:solidFill>
                <a:latin typeface="幼圆" charset="0"/>
                <a:ea typeface="黑体" panose="02010609060101010101" pitchFamily="49" charset="-122"/>
                <a:cs typeface="幼圆" charset="0"/>
              </a:rPr>
              <a:t>（</a:t>
            </a:r>
            <a:r>
              <a:rPr lang="zh-CN" altLang="en-US" sz="1800" b="1">
                <a:solidFill>
                  <a:srgbClr val="000000"/>
                </a:solidFill>
                <a:latin typeface="幼圆" charset="0"/>
                <a:ea typeface="黑体" panose="02010609060101010101" pitchFamily="49" charset="-122"/>
                <a:cs typeface="幼圆" charset="0"/>
              </a:rPr>
              <a:t> 宏伟 </a:t>
            </a:r>
            <a:r>
              <a:rPr lang="zh-CN" altLang="en-US" sz="1800">
                <a:solidFill>
                  <a:srgbClr val="000000"/>
                </a:solidFill>
                <a:latin typeface="幼圆" charset="0"/>
                <a:ea typeface="黑体" panose="02010609060101010101" pitchFamily="49" charset="-122"/>
                <a:cs typeface="幼圆" charset="0"/>
              </a:rPr>
              <a:t>）</a:t>
            </a:r>
            <a:endParaRPr lang="zh-CN" altLang="en-US" sz="1800">
              <a:solidFill>
                <a:srgbClr val="000000"/>
              </a:solidFill>
              <a:latin typeface="幼圆" charset="0"/>
              <a:ea typeface="黑体" panose="02010609060101010101" pitchFamily="49" charset="-122"/>
              <a:cs typeface="幼圆" charset="0"/>
            </a:endParaRPr>
          </a:p>
        </p:txBody>
      </p:sp>
      <p:sp>
        <p:nvSpPr>
          <p:cNvPr id="4" name="文本框 3"/>
          <p:cNvSpPr txBox="1"/>
          <p:nvPr/>
        </p:nvSpPr>
        <p:spPr>
          <a:xfrm>
            <a:off x="1793559" y="2254092"/>
            <a:ext cx="1549241" cy="414655"/>
          </a:xfrm>
          <a:prstGeom prst="rect">
            <a:avLst/>
          </a:prstGeom>
          <a:noFill/>
        </p:spPr>
        <p:txBody>
          <a:bodyPr wrap="square" lIns="68580" tIns="34290" rIns="68580" bIns="34290" rtlCol="0">
            <a:spAutoFit/>
          </a:bodyPr>
          <a:lstStyle/>
          <a:p>
            <a:pPr fontAlgn="auto">
              <a:lnSpc>
                <a:spcPct val="125000"/>
              </a:lnSpc>
            </a:pPr>
            <a:r>
              <a:rPr lang="zh-CN" altLang="en-US" sz="1800">
                <a:solidFill>
                  <a:srgbClr val="000000"/>
                </a:solidFill>
                <a:latin typeface="幼圆" charset="0"/>
                <a:ea typeface="黑体" panose="02010609060101010101" pitchFamily="49" charset="-122"/>
                <a:cs typeface="幼圆" charset="0"/>
              </a:rPr>
              <a:t>（</a:t>
            </a:r>
            <a:r>
              <a:rPr lang="zh-CN" altLang="en-US" sz="1800" b="1">
                <a:solidFill>
                  <a:srgbClr val="000000"/>
                </a:solidFill>
                <a:latin typeface="幼圆" charset="0"/>
                <a:ea typeface="黑体" panose="02010609060101010101" pitchFamily="49" charset="-122"/>
                <a:cs typeface="幼圆" charset="0"/>
              </a:rPr>
              <a:t> 艺术 </a:t>
            </a:r>
            <a:r>
              <a:rPr lang="zh-CN" altLang="en-US" sz="1800">
                <a:solidFill>
                  <a:srgbClr val="000000"/>
                </a:solidFill>
                <a:latin typeface="幼圆" charset="0"/>
                <a:ea typeface="黑体" panose="02010609060101010101" pitchFamily="49" charset="-122"/>
                <a:cs typeface="幼圆" charset="0"/>
              </a:rPr>
              <a:t>）</a:t>
            </a:r>
            <a:endParaRPr lang="zh-CN" altLang="en-US" sz="1800">
              <a:solidFill>
                <a:srgbClr val="000000"/>
              </a:solidFill>
              <a:latin typeface="幼圆" charset="0"/>
              <a:ea typeface="黑体" panose="02010609060101010101" pitchFamily="49" charset="-122"/>
              <a:cs typeface="幼圆" charset="0"/>
            </a:endParaRPr>
          </a:p>
        </p:txBody>
      </p:sp>
      <p:sp>
        <p:nvSpPr>
          <p:cNvPr id="5" name="文本框 4"/>
          <p:cNvSpPr txBox="1"/>
          <p:nvPr/>
        </p:nvSpPr>
        <p:spPr>
          <a:xfrm>
            <a:off x="3797143" y="2196465"/>
            <a:ext cx="1549241" cy="414655"/>
          </a:xfrm>
          <a:prstGeom prst="rect">
            <a:avLst/>
          </a:prstGeom>
          <a:noFill/>
        </p:spPr>
        <p:txBody>
          <a:bodyPr wrap="square" lIns="68580" tIns="34290" rIns="68580" bIns="34290" rtlCol="0">
            <a:spAutoFit/>
          </a:bodyPr>
          <a:lstStyle/>
          <a:p>
            <a:pPr fontAlgn="auto">
              <a:lnSpc>
                <a:spcPct val="125000"/>
              </a:lnSpc>
            </a:pPr>
            <a:r>
              <a:rPr lang="zh-CN" altLang="en-US" sz="1800">
                <a:solidFill>
                  <a:srgbClr val="000000"/>
                </a:solidFill>
                <a:latin typeface="幼圆" charset="0"/>
                <a:ea typeface="黑体" panose="02010609060101010101" pitchFamily="49" charset="-122"/>
                <a:cs typeface="幼圆" charset="0"/>
              </a:rPr>
              <a:t>（</a:t>
            </a:r>
            <a:r>
              <a:rPr lang="zh-CN" altLang="en-US" sz="1800" b="1">
                <a:solidFill>
                  <a:srgbClr val="000000"/>
                </a:solidFill>
                <a:latin typeface="幼圆" charset="0"/>
                <a:ea typeface="黑体" panose="02010609060101010101" pitchFamily="49" charset="-122"/>
                <a:cs typeface="幼圆" charset="0"/>
              </a:rPr>
              <a:t> 销毁 </a:t>
            </a:r>
            <a:r>
              <a:rPr lang="zh-CN" altLang="en-US" sz="1800">
                <a:solidFill>
                  <a:srgbClr val="000000"/>
                </a:solidFill>
                <a:latin typeface="幼圆" charset="0"/>
                <a:ea typeface="黑体" panose="02010609060101010101" pitchFamily="49" charset="-122"/>
                <a:cs typeface="幼圆" charset="0"/>
              </a:rPr>
              <a:t>）</a:t>
            </a:r>
            <a:endParaRPr lang="zh-CN" altLang="en-US" sz="1800">
              <a:solidFill>
                <a:srgbClr val="000000"/>
              </a:solidFill>
              <a:latin typeface="幼圆" charset="0"/>
              <a:ea typeface="黑体" panose="02010609060101010101" pitchFamily="49" charset="-122"/>
              <a:cs typeface="幼圆" charset="0"/>
            </a:endParaRPr>
          </a:p>
        </p:txBody>
      </p:sp>
      <p:sp>
        <p:nvSpPr>
          <p:cNvPr id="6" name="文本框 5"/>
          <p:cNvSpPr txBox="1"/>
          <p:nvPr/>
        </p:nvSpPr>
        <p:spPr>
          <a:xfrm>
            <a:off x="6256021" y="2196465"/>
            <a:ext cx="1549241" cy="414655"/>
          </a:xfrm>
          <a:prstGeom prst="rect">
            <a:avLst/>
          </a:prstGeom>
          <a:noFill/>
        </p:spPr>
        <p:txBody>
          <a:bodyPr wrap="square" lIns="68580" tIns="34290" rIns="68580" bIns="34290" rtlCol="0">
            <a:spAutoFit/>
          </a:bodyPr>
          <a:lstStyle/>
          <a:p>
            <a:pPr fontAlgn="auto">
              <a:lnSpc>
                <a:spcPct val="125000"/>
              </a:lnSpc>
            </a:pPr>
            <a:r>
              <a:rPr lang="zh-CN" altLang="en-US" sz="1800">
                <a:solidFill>
                  <a:srgbClr val="000000"/>
                </a:solidFill>
                <a:latin typeface="幼圆" charset="0"/>
                <a:ea typeface="黑体" panose="02010609060101010101" pitchFamily="49" charset="-122"/>
                <a:cs typeface="幼圆" charset="0"/>
              </a:rPr>
              <a:t>（</a:t>
            </a:r>
            <a:r>
              <a:rPr lang="zh-CN" altLang="en-US" sz="1800" b="1">
                <a:solidFill>
                  <a:srgbClr val="000000"/>
                </a:solidFill>
                <a:latin typeface="幼圆" charset="0"/>
                <a:ea typeface="黑体" panose="02010609060101010101" pitchFamily="49" charset="-122"/>
                <a:cs typeface="幼圆" charset="0"/>
              </a:rPr>
              <a:t> 侵略 </a:t>
            </a:r>
            <a:r>
              <a:rPr lang="zh-CN" altLang="en-US" sz="1800">
                <a:solidFill>
                  <a:srgbClr val="000000"/>
                </a:solidFill>
                <a:latin typeface="幼圆" charset="0"/>
                <a:ea typeface="黑体" panose="02010609060101010101" pitchFamily="49" charset="-122"/>
                <a:cs typeface="幼圆" charset="0"/>
              </a:rPr>
              <a:t>）</a:t>
            </a:r>
            <a:endParaRPr lang="zh-CN" altLang="en-US" sz="1800">
              <a:solidFill>
                <a:srgbClr val="000000"/>
              </a:solidFill>
              <a:latin typeface="幼圆" charset="0"/>
              <a:ea typeface="黑体" panose="02010609060101010101" pitchFamily="49" charset="-122"/>
              <a:cs typeface="幼圆" charset="0"/>
            </a:endParaRPr>
          </a:p>
        </p:txBody>
      </p:sp>
      <p:sp>
        <p:nvSpPr>
          <p:cNvPr id="8" name="文本框 7"/>
          <p:cNvSpPr txBox="1"/>
          <p:nvPr/>
        </p:nvSpPr>
        <p:spPr>
          <a:xfrm>
            <a:off x="1854519" y="2904174"/>
            <a:ext cx="1549241" cy="414655"/>
          </a:xfrm>
          <a:prstGeom prst="rect">
            <a:avLst/>
          </a:prstGeom>
          <a:noFill/>
        </p:spPr>
        <p:txBody>
          <a:bodyPr wrap="square" lIns="68580" tIns="34290" rIns="68580" bIns="34290" rtlCol="0">
            <a:spAutoFit/>
          </a:bodyPr>
          <a:lstStyle/>
          <a:p>
            <a:pPr fontAlgn="auto">
              <a:lnSpc>
                <a:spcPct val="125000"/>
              </a:lnSpc>
            </a:pPr>
            <a:r>
              <a:rPr lang="zh-CN" altLang="en-US" sz="1800">
                <a:solidFill>
                  <a:srgbClr val="000000"/>
                </a:solidFill>
                <a:latin typeface="幼圆" charset="0"/>
                <a:ea typeface="黑体" panose="02010609060101010101" pitchFamily="49" charset="-122"/>
                <a:cs typeface="幼圆" charset="0"/>
              </a:rPr>
              <a:t>（</a:t>
            </a:r>
            <a:r>
              <a:rPr lang="zh-CN" altLang="en-US" sz="1800" b="1">
                <a:solidFill>
                  <a:srgbClr val="000000"/>
                </a:solidFill>
                <a:latin typeface="幼圆" charset="0"/>
                <a:ea typeface="黑体" panose="02010609060101010101" pitchFamily="49" charset="-122"/>
                <a:cs typeface="幼圆" charset="0"/>
              </a:rPr>
              <a:t> 灰烬 </a:t>
            </a:r>
            <a:r>
              <a:rPr lang="zh-CN" altLang="en-US" sz="1800">
                <a:solidFill>
                  <a:srgbClr val="000000"/>
                </a:solidFill>
                <a:latin typeface="幼圆" charset="0"/>
                <a:ea typeface="黑体" panose="02010609060101010101" pitchFamily="49" charset="-122"/>
                <a:cs typeface="幼圆" charset="0"/>
              </a:rPr>
              <a:t>）</a:t>
            </a:r>
            <a:endParaRPr lang="zh-CN" altLang="en-US" sz="1800">
              <a:solidFill>
                <a:srgbClr val="000000"/>
              </a:solidFill>
              <a:latin typeface="幼圆" charset="0"/>
              <a:ea typeface="黑体" panose="02010609060101010101" pitchFamily="49" charset="-122"/>
              <a:cs typeface="幼圆" charset="0"/>
            </a:endParaRPr>
          </a:p>
        </p:txBody>
      </p:sp>
      <p:sp>
        <p:nvSpPr>
          <p:cNvPr id="9" name="文本框 8"/>
          <p:cNvSpPr txBox="1"/>
          <p:nvPr/>
        </p:nvSpPr>
        <p:spPr>
          <a:xfrm>
            <a:off x="3797618" y="2904174"/>
            <a:ext cx="2045970" cy="414655"/>
          </a:xfrm>
          <a:prstGeom prst="rect">
            <a:avLst/>
          </a:prstGeom>
          <a:noFill/>
        </p:spPr>
        <p:txBody>
          <a:bodyPr wrap="square" lIns="68580" tIns="34290" rIns="68580" bIns="34290" rtlCol="0">
            <a:spAutoFit/>
          </a:bodyPr>
          <a:lstStyle/>
          <a:p>
            <a:pPr fontAlgn="auto">
              <a:lnSpc>
                <a:spcPct val="125000"/>
              </a:lnSpc>
            </a:pPr>
            <a:r>
              <a:rPr lang="zh-CN" altLang="en-US" sz="1800">
                <a:solidFill>
                  <a:srgbClr val="000000"/>
                </a:solidFill>
                <a:latin typeface="幼圆" charset="0"/>
                <a:ea typeface="黑体" panose="02010609060101010101" pitchFamily="49" charset="-122"/>
                <a:cs typeface="幼圆" charset="0"/>
              </a:rPr>
              <a:t>（ </a:t>
            </a:r>
            <a:r>
              <a:rPr lang="zh-CN" altLang="en-US" sz="1800" b="1">
                <a:solidFill>
                  <a:srgbClr val="000000"/>
                </a:solidFill>
                <a:latin typeface="幼圆" charset="0"/>
                <a:ea typeface="黑体" panose="02010609060101010101" pitchFamily="49" charset="-122"/>
                <a:cs typeface="幼圆" charset="0"/>
              </a:rPr>
              <a:t>亭台楼阁  </a:t>
            </a:r>
            <a:r>
              <a:rPr lang="zh-CN" altLang="en-US" sz="1800">
                <a:solidFill>
                  <a:srgbClr val="000000"/>
                </a:solidFill>
                <a:latin typeface="幼圆" charset="0"/>
                <a:ea typeface="黑体" panose="02010609060101010101" pitchFamily="49" charset="-122"/>
                <a:cs typeface="幼圆" charset="0"/>
              </a:rPr>
              <a:t>）</a:t>
            </a:r>
            <a:endParaRPr lang="zh-CN" altLang="en-US" sz="1800">
              <a:solidFill>
                <a:srgbClr val="000000"/>
              </a:solidFill>
              <a:latin typeface="幼圆" charset="0"/>
              <a:ea typeface="黑体" panose="02010609060101010101" pitchFamily="49" charset="-122"/>
              <a:cs typeface="幼圆" charset="0"/>
            </a:endParaRPr>
          </a:p>
        </p:txBody>
      </p:sp>
      <p:sp>
        <p:nvSpPr>
          <p:cNvPr id="12" name="文本框 11"/>
          <p:cNvSpPr txBox="1"/>
          <p:nvPr/>
        </p:nvSpPr>
        <p:spPr>
          <a:xfrm>
            <a:off x="1726408" y="3611404"/>
            <a:ext cx="1549241" cy="414655"/>
          </a:xfrm>
          <a:prstGeom prst="rect">
            <a:avLst/>
          </a:prstGeom>
          <a:noFill/>
        </p:spPr>
        <p:txBody>
          <a:bodyPr wrap="square" lIns="68580" tIns="34290" rIns="68580" bIns="34290" rtlCol="0">
            <a:spAutoFit/>
          </a:bodyPr>
          <a:lstStyle/>
          <a:p>
            <a:pPr fontAlgn="auto">
              <a:lnSpc>
                <a:spcPct val="125000"/>
              </a:lnSpc>
            </a:pPr>
            <a:r>
              <a:rPr lang="zh-CN" altLang="en-US" sz="1800">
                <a:solidFill>
                  <a:srgbClr val="000000"/>
                </a:solidFill>
                <a:latin typeface="幼圆" charset="0"/>
                <a:ea typeface="黑体" panose="02010609060101010101" pitchFamily="49" charset="-122"/>
                <a:cs typeface="幼圆" charset="0"/>
              </a:rPr>
              <a:t>（</a:t>
            </a:r>
            <a:r>
              <a:rPr lang="zh-CN" altLang="en-US" sz="1800" b="1">
                <a:solidFill>
                  <a:srgbClr val="000000"/>
                </a:solidFill>
                <a:latin typeface="幼圆" charset="0"/>
                <a:ea typeface="黑体" panose="02010609060101010101" pitchFamily="49" charset="-122"/>
                <a:cs typeface="幼圆" charset="0"/>
              </a:rPr>
              <a:t> 瑶台 </a:t>
            </a:r>
            <a:r>
              <a:rPr lang="zh-CN" altLang="en-US" sz="1800">
                <a:solidFill>
                  <a:srgbClr val="000000"/>
                </a:solidFill>
                <a:latin typeface="幼圆" charset="0"/>
                <a:ea typeface="黑体" panose="02010609060101010101" pitchFamily="49" charset="-122"/>
                <a:cs typeface="幼圆" charset="0"/>
              </a:rPr>
              <a:t>）</a:t>
            </a:r>
            <a:endParaRPr lang="zh-CN" altLang="en-US" sz="1800">
              <a:solidFill>
                <a:srgbClr val="000000"/>
              </a:solidFill>
              <a:latin typeface="幼圆" charset="0"/>
              <a:ea typeface="黑体" panose="02010609060101010101" pitchFamily="49" charset="-122"/>
              <a:cs typeface="幼圆" charset="0"/>
            </a:endParaRPr>
          </a:p>
        </p:txBody>
      </p:sp>
      <p:sp>
        <p:nvSpPr>
          <p:cNvPr id="13" name="文本框 12"/>
          <p:cNvSpPr txBox="1"/>
          <p:nvPr/>
        </p:nvSpPr>
        <p:spPr>
          <a:xfrm>
            <a:off x="3716179" y="3611404"/>
            <a:ext cx="2011680" cy="414655"/>
          </a:xfrm>
          <a:prstGeom prst="rect">
            <a:avLst/>
          </a:prstGeom>
          <a:noFill/>
        </p:spPr>
        <p:txBody>
          <a:bodyPr wrap="square" lIns="68580" tIns="34290" rIns="68580" bIns="34290" rtlCol="0">
            <a:spAutoFit/>
          </a:bodyPr>
          <a:lstStyle/>
          <a:p>
            <a:pPr fontAlgn="auto">
              <a:lnSpc>
                <a:spcPct val="125000"/>
              </a:lnSpc>
            </a:pPr>
            <a:r>
              <a:rPr lang="zh-CN" altLang="en-US" sz="1800">
                <a:solidFill>
                  <a:srgbClr val="000000"/>
                </a:solidFill>
                <a:latin typeface="幼圆" charset="0"/>
                <a:ea typeface="黑体" panose="02010609060101010101" pitchFamily="49" charset="-122"/>
                <a:cs typeface="幼圆" charset="0"/>
              </a:rPr>
              <a:t>（  </a:t>
            </a:r>
            <a:r>
              <a:rPr lang="zh-CN" altLang="en-US" sz="1800" b="1">
                <a:solidFill>
                  <a:srgbClr val="000000"/>
                </a:solidFill>
                <a:latin typeface="幼圆" charset="0"/>
                <a:ea typeface="黑体" panose="02010609060101010101" pitchFamily="49" charset="-122"/>
                <a:cs typeface="幼圆" charset="0"/>
              </a:rPr>
              <a:t>金碧辉煌  </a:t>
            </a:r>
            <a:r>
              <a:rPr lang="zh-CN" altLang="en-US" sz="1800">
                <a:solidFill>
                  <a:srgbClr val="000000"/>
                </a:solidFill>
                <a:latin typeface="幼圆" charset="0"/>
                <a:ea typeface="黑体" panose="02010609060101010101" pitchFamily="49" charset="-122"/>
                <a:cs typeface="幼圆" charset="0"/>
              </a:rPr>
              <a:t>）</a:t>
            </a:r>
            <a:endParaRPr lang="zh-CN" altLang="en-US" sz="1800">
              <a:solidFill>
                <a:srgbClr val="000000"/>
              </a:solidFill>
              <a:latin typeface="幼圆" charset="0"/>
              <a:ea typeface="黑体" panose="02010609060101010101" pitchFamily="49" charset="-122"/>
              <a:cs typeface="幼圆" charset="0"/>
            </a:endParaRPr>
          </a:p>
        </p:txBody>
      </p:sp>
      <p:sp>
        <p:nvSpPr>
          <p:cNvPr id="11" name="矩形 10"/>
          <p:cNvSpPr/>
          <p:nvPr/>
        </p:nvSpPr>
        <p:spPr>
          <a:xfrm>
            <a:off x="148871" y="153171"/>
            <a:ext cx="1436742" cy="375920"/>
          </a:xfrm>
          <a:prstGeom prst="rect">
            <a:avLst/>
          </a:prstGeom>
        </p:spPr>
        <p:txBody>
          <a:bodyPr wrap="square" lIns="68580" tIns="34290" rIns="68580" bIns="34290">
            <a:spAutoFit/>
          </a:bodyPr>
          <a:lstStyle/>
          <a:p>
            <a:pPr algn="just">
              <a:buClrTx/>
              <a:buSzTx/>
              <a:buFontTx/>
            </a:pPr>
            <a:r>
              <a:rPr lang="zh-CN" altLang="en-US" sz="2000" b="1" dirty="0">
                <a:solidFill>
                  <a:schemeClr val="accent1">
                    <a:lumMod val="50000"/>
                  </a:schemeClr>
                </a:solidFill>
                <a:latin typeface="幼圆" charset="0"/>
                <a:ea typeface="幼圆" charset="0"/>
              </a:rPr>
              <a:t>字词梳理</a:t>
            </a:r>
            <a:endParaRPr lang="zh-CN" altLang="en-US" sz="2000" b="1" dirty="0">
              <a:solidFill>
                <a:schemeClr val="accent1">
                  <a:lumMod val="50000"/>
                </a:schemeClr>
              </a:solidFill>
              <a:latin typeface="幼圆" charset="0"/>
              <a:ea typeface="幼圆" charset="0"/>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ppt_x"/>
                                          </p:val>
                                        </p:tav>
                                        <p:tav tm="100000">
                                          <p:val>
                                            <p:strVal val="#ppt_x"/>
                                          </p:val>
                                        </p:tav>
                                      </p:tavLst>
                                    </p:anim>
                                    <p:anim calcmode="lin" valueType="num">
                                      <p:cBhvr additive="base">
                                        <p:cTn id="4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ppt_x"/>
                                          </p:val>
                                        </p:tav>
                                        <p:tav tm="100000">
                                          <p:val>
                                            <p:strVal val="#ppt_x"/>
                                          </p:val>
                                        </p:tav>
                                      </p:tavLst>
                                    </p:anim>
                                    <p:anim calcmode="lin" valueType="num">
                                      <p:cBhvr additive="base">
                                        <p:cTn id="5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ppt_x"/>
                                          </p:val>
                                        </p:tav>
                                        <p:tav tm="100000">
                                          <p:val>
                                            <p:strVal val="#ppt_x"/>
                                          </p:val>
                                        </p:tav>
                                      </p:tavLst>
                                    </p:anim>
                                    <p:anim calcmode="lin" valueType="num">
                                      <p:cBhvr additive="base">
                                        <p:cTn id="6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 grpId="0"/>
      <p:bldP spid="3" grpId="0"/>
      <p:bldP spid="4" grpId="0"/>
      <p:bldP spid="5" grpId="0"/>
      <p:bldP spid="6" grpId="0"/>
      <p:bldP spid="8" grpId="0"/>
      <p:bldP spid="9" grpId="0"/>
      <p:bldP spid="12"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10" name="MH_Other_4"/>
          <p:cNvSpPr/>
          <p:nvPr>
            <p:custDataLst>
              <p:tags r:id="rId5"/>
            </p:custDataLst>
          </p:nvPr>
        </p:nvSpPr>
        <p:spPr>
          <a:xfrm>
            <a:off x="2013348" y="3038476"/>
            <a:ext cx="272653" cy="272654"/>
          </a:xfrm>
          <a:prstGeom prst="ellipse">
            <a:avLst/>
          </a:prstGeom>
          <a:solidFill>
            <a:srgbClr val="FFFFFF">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400" dirty="0">
              <a:solidFill>
                <a:schemeClr val="lt1"/>
              </a:solidFill>
              <a:latin typeface="幼圆" charset="0"/>
              <a:ea typeface="inpin heiti" charset="-122"/>
              <a:cs typeface="幼圆" charset="0"/>
            </a:endParaRPr>
          </a:p>
        </p:txBody>
      </p:sp>
      <p:sp>
        <p:nvSpPr>
          <p:cNvPr id="12" name="矩形 11"/>
          <p:cNvSpPr/>
          <p:nvPr>
            <p:custDataLst>
              <p:tags r:id="rId6"/>
            </p:custDataLst>
          </p:nvPr>
        </p:nvSpPr>
        <p:spPr>
          <a:xfrm>
            <a:off x="1585613" y="1149079"/>
            <a:ext cx="6235065" cy="1176020"/>
          </a:xfrm>
          <a:prstGeom prst="rect">
            <a:avLst/>
          </a:prstGeom>
        </p:spPr>
        <p:txBody>
          <a:bodyPr wrap="square" lIns="68580" tIns="34290" rIns="68580" bIns="34290">
            <a:spAutoFit/>
          </a:bodyPr>
          <a:lstStyle/>
          <a:p>
            <a:pPr fontAlgn="auto">
              <a:lnSpc>
                <a:spcPct val="150000"/>
              </a:lnSpc>
            </a:pPr>
            <a:r>
              <a:rPr lang="zh-CN" altLang="en-US" sz="2400" dirty="0">
                <a:solidFill>
                  <a:schemeClr val="dk1"/>
                </a:solidFill>
                <a:latin typeface="幼圆" charset="0"/>
                <a:ea typeface="黑体" panose="02010609060101010101" pitchFamily="49" charset="-122"/>
                <a:cs typeface="幼圆" charset="0"/>
                <a:sym typeface="inpin heiti" charset="-122"/>
              </a:rPr>
              <a:t> 自由读文，思考： </a:t>
            </a:r>
            <a:endParaRPr lang="zh-CN" altLang="en-US" sz="2400" dirty="0">
              <a:solidFill>
                <a:schemeClr val="dk1"/>
              </a:solidFill>
              <a:latin typeface="幼圆" charset="0"/>
              <a:ea typeface="黑体" panose="02010609060101010101" pitchFamily="49" charset="-122"/>
              <a:cs typeface="幼圆" charset="0"/>
              <a:sym typeface="inpin heiti" charset="-122"/>
            </a:endParaRPr>
          </a:p>
          <a:p>
            <a:pPr fontAlgn="auto">
              <a:lnSpc>
                <a:spcPct val="150000"/>
              </a:lnSpc>
            </a:pPr>
            <a:r>
              <a:rPr lang="zh-CN" altLang="en-US" sz="2400" dirty="0">
                <a:solidFill>
                  <a:schemeClr val="dk1"/>
                </a:solidFill>
                <a:latin typeface="幼圆" charset="0"/>
                <a:ea typeface="黑体" panose="02010609060101010101" pitchFamily="49" charset="-122"/>
                <a:cs typeface="幼圆" charset="0"/>
                <a:sym typeface="inpin heiti" charset="-122"/>
              </a:rPr>
              <a:t> 圆明园是谁毁灭的？在什么时间毁灭的？</a:t>
            </a:r>
            <a:endParaRPr lang="zh-CN" altLang="en-US" sz="2400" dirty="0">
              <a:solidFill>
                <a:schemeClr val="dk1"/>
              </a:solidFill>
              <a:latin typeface="幼圆" charset="0"/>
              <a:ea typeface="黑体" panose="02010609060101010101" pitchFamily="49" charset="-122"/>
              <a:cs typeface="幼圆" charset="0"/>
              <a:sym typeface="inpin heiti" charset="-122"/>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buClrTx/>
              <a:buSzTx/>
              <a:buFontTx/>
            </a:pPr>
            <a:r>
              <a:rPr lang="zh-CN" altLang="en-US" sz="2000" b="1" dirty="0">
                <a:solidFill>
                  <a:schemeClr val="accent1">
                    <a:lumMod val="50000"/>
                  </a:schemeClr>
                </a:solidFill>
                <a:latin typeface="幼圆" charset="0"/>
                <a:ea typeface="幼圆" charset="0"/>
              </a:rPr>
              <a:t>整体感知</a:t>
            </a:r>
            <a:endParaRPr lang="zh-CN" altLang="en-US" sz="2000" b="1" dirty="0">
              <a:solidFill>
                <a:schemeClr val="accent1">
                  <a:lumMod val="50000"/>
                </a:schemeClr>
              </a:solidFill>
              <a:latin typeface="幼圆" charset="0"/>
              <a:ea typeface="幼圆" charset="0"/>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p14:dur="0" advTm="4000"/>
    </mc:Choice>
    <mc:Fallback>
      <p:transition advTm="4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10" name="MH_Other_4"/>
          <p:cNvSpPr/>
          <p:nvPr>
            <p:custDataLst>
              <p:tags r:id="rId5"/>
            </p:custDataLst>
          </p:nvPr>
        </p:nvSpPr>
        <p:spPr>
          <a:xfrm>
            <a:off x="2013348" y="3038476"/>
            <a:ext cx="272653" cy="272654"/>
          </a:xfrm>
          <a:prstGeom prst="ellipse">
            <a:avLst/>
          </a:prstGeom>
          <a:solidFill>
            <a:srgbClr val="FFFFFF">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400" dirty="0">
              <a:solidFill>
                <a:schemeClr val="lt1"/>
              </a:solidFill>
              <a:latin typeface="幼圆" charset="0"/>
              <a:ea typeface="inpin heiti" charset="-122"/>
              <a:cs typeface="幼圆" charset="0"/>
            </a:endParaRPr>
          </a:p>
        </p:txBody>
      </p:sp>
      <p:sp>
        <p:nvSpPr>
          <p:cNvPr id="12" name="矩形 11"/>
          <p:cNvSpPr/>
          <p:nvPr>
            <p:custDataLst>
              <p:tags r:id="rId6"/>
            </p:custDataLst>
          </p:nvPr>
        </p:nvSpPr>
        <p:spPr>
          <a:xfrm>
            <a:off x="1241108" y="1250158"/>
            <a:ext cx="6235065" cy="553085"/>
          </a:xfrm>
          <a:prstGeom prst="rect">
            <a:avLst/>
          </a:prstGeom>
        </p:spPr>
        <p:txBody>
          <a:bodyPr wrap="square" lIns="68580" tIns="34290" rIns="68580" bIns="34290">
            <a:spAutoFit/>
          </a:bodyPr>
          <a:lstStyle/>
          <a:p>
            <a:pPr fontAlgn="auto">
              <a:lnSpc>
                <a:spcPct val="150000"/>
              </a:lnSpc>
            </a:pPr>
            <a:r>
              <a:rPr lang="zh-CN" altLang="en-US" sz="2100" dirty="0">
                <a:solidFill>
                  <a:schemeClr val="dk1"/>
                </a:solidFill>
                <a:latin typeface="幼圆" charset="0"/>
                <a:ea typeface="黑体" panose="02010609060101010101" pitchFamily="49" charset="-122"/>
                <a:cs typeface="幼圆" charset="0"/>
                <a:sym typeface="inpin heiti" charset="-122"/>
              </a:rPr>
              <a:t> </a:t>
            </a:r>
            <a:endParaRPr lang="zh-CN" altLang="en-US" sz="2100" b="1" dirty="0">
              <a:solidFill>
                <a:schemeClr val="dk1"/>
              </a:solidFill>
              <a:latin typeface="幼圆" charset="0"/>
              <a:ea typeface="黑体" panose="02010609060101010101" pitchFamily="49" charset="-122"/>
              <a:cs typeface="幼圆" charset="0"/>
              <a:sym typeface="inpin heiti" charset="-122"/>
            </a:endParaRPr>
          </a:p>
        </p:txBody>
      </p:sp>
      <p:sp>
        <p:nvSpPr>
          <p:cNvPr id="12291" name="文本占位符 5"/>
          <p:cNvSpPr>
            <a:spLocks noGrp="1"/>
          </p:cNvSpPr>
          <p:nvPr/>
        </p:nvSpPr>
        <p:spPr>
          <a:xfrm>
            <a:off x="722574" y="801767"/>
            <a:ext cx="7582376" cy="2878931"/>
          </a:xfrm>
          <a:prstGeom prst="rect">
            <a:avLst/>
          </a:prstGeom>
          <a:noFill/>
          <a:ln w="9525">
            <a:noFill/>
          </a:ln>
        </p:spPr>
        <p:txBody>
          <a:bodyPr lIns="68580" tIns="34290" rIns="68580" bIns="34290" anchor="t"/>
          <a:lstStyle>
            <a:lvl1pPr marL="0" indent="0" algn="l" rtl="0" eaLnBrk="0" fontAlgn="base" hangingPunct="0">
              <a:lnSpc>
                <a:spcPct val="90000"/>
              </a:lnSpc>
              <a:spcBef>
                <a:spcPts val="1000"/>
              </a:spcBef>
              <a:spcAft>
                <a:spcPct val="0"/>
              </a:spcAft>
              <a:buFont typeface="Arial" panose="020B0604020202020204" pitchFamily="34" charset="0"/>
              <a:buNone/>
              <a:defRPr sz="2400" kern="1200">
                <a:solidFill>
                  <a:schemeClr val="tx1">
                    <a:tint val="75000"/>
                  </a:schemeClr>
                </a:solidFill>
                <a:latin typeface="微软雅黑" panose="020B0503020204020204" charset="-122"/>
                <a:ea typeface="微软雅黑" panose="020B0503020204020204" charset="-122"/>
                <a:cs typeface="+mn-cs"/>
              </a:defRPr>
            </a:lvl1pPr>
            <a:lvl2pPr marL="457200" indent="0" algn="l" rtl="0" eaLnBrk="0" fontAlgn="base" hangingPunct="0">
              <a:lnSpc>
                <a:spcPct val="90000"/>
              </a:lnSpc>
              <a:spcBef>
                <a:spcPts val="500"/>
              </a:spcBef>
              <a:spcAft>
                <a:spcPct val="0"/>
              </a:spcAft>
              <a:buFont typeface="Arial" panose="020B0604020202020204" pitchFamily="34" charset="0"/>
              <a:buNone/>
              <a:defRPr sz="2000" kern="1200">
                <a:solidFill>
                  <a:schemeClr val="tx1">
                    <a:tint val="75000"/>
                  </a:schemeClr>
                </a:solidFill>
                <a:latin typeface="微软雅黑" panose="020B0503020204020204" charset="-122"/>
                <a:ea typeface="微软雅黑" panose="020B0503020204020204" charset="-122"/>
                <a:cs typeface="+mn-cs"/>
              </a:defRPr>
            </a:lvl2pPr>
            <a:lvl3pPr marL="914400" indent="0" algn="l" rtl="0" eaLnBrk="0" fontAlgn="base" hangingPunct="0">
              <a:lnSpc>
                <a:spcPct val="90000"/>
              </a:lnSpc>
              <a:spcBef>
                <a:spcPts val="500"/>
              </a:spcBef>
              <a:spcAft>
                <a:spcPct val="0"/>
              </a:spcAft>
              <a:buFont typeface="Arial" panose="020B0604020202020204" pitchFamily="34" charset="0"/>
              <a:buNone/>
              <a:defRPr sz="1800" kern="1200">
                <a:solidFill>
                  <a:schemeClr val="tx1">
                    <a:tint val="75000"/>
                  </a:schemeClr>
                </a:solidFill>
                <a:latin typeface="微软雅黑" panose="020B0503020204020204" charset="-122"/>
                <a:ea typeface="微软雅黑" panose="020B0503020204020204" charset="-122"/>
                <a:cs typeface="+mn-cs"/>
              </a:defRPr>
            </a:lvl3pPr>
            <a:lvl4pPr marL="1371600" indent="0" algn="l" rtl="0" eaLnBrk="0" fontAlgn="base" hangingPunct="0">
              <a:lnSpc>
                <a:spcPct val="90000"/>
              </a:lnSpc>
              <a:spcBef>
                <a:spcPts val="500"/>
              </a:spcBef>
              <a:spcAft>
                <a:spcPct val="0"/>
              </a:spcAft>
              <a:buFont typeface="Arial" panose="020B0604020202020204" pitchFamily="34" charset="0"/>
              <a:buNone/>
              <a:defRPr sz="1600" kern="1200">
                <a:solidFill>
                  <a:schemeClr val="tx1">
                    <a:tint val="75000"/>
                  </a:schemeClr>
                </a:solidFill>
                <a:latin typeface="微软雅黑" panose="020B0503020204020204" charset="-122"/>
                <a:ea typeface="微软雅黑" panose="020B0503020204020204" charset="-122"/>
                <a:cs typeface="+mn-cs"/>
              </a:defRPr>
            </a:lvl4pPr>
            <a:lvl5pPr marL="1828800" indent="0" algn="l" rtl="0" eaLnBrk="0" fontAlgn="base" hangingPunct="0">
              <a:lnSpc>
                <a:spcPct val="90000"/>
              </a:lnSpc>
              <a:spcBef>
                <a:spcPts val="500"/>
              </a:spcBef>
              <a:spcAft>
                <a:spcPct val="0"/>
              </a:spcAft>
              <a:buFont typeface="Arial" panose="020B0604020202020204" pitchFamily="34" charset="0"/>
              <a:buNone/>
              <a:defRPr sz="1600" kern="1200">
                <a:solidFill>
                  <a:schemeClr val="tx1">
                    <a:tint val="75000"/>
                  </a:schemeClr>
                </a:solidFill>
                <a:latin typeface="微软雅黑" panose="020B0503020204020204" charset="-122"/>
                <a:ea typeface="微软雅黑" panose="020B0503020204020204" charset="-122"/>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eaLnBrk="1" latinLnBrk="0" hangingPunct="1">
              <a:lnSpc>
                <a:spcPct val="130000"/>
              </a:lnSpc>
            </a:pPr>
            <a:r>
              <a:rPr lang="en-US" altLang="zh-CN" dirty="0">
                <a:solidFill>
                  <a:srgbClr val="000000"/>
                </a:solidFill>
                <a:latin typeface="幼圆" charset="0"/>
                <a:ea typeface="黑体" panose="02010609060101010101" pitchFamily="49" charset="-122"/>
                <a:cs typeface="幼圆" charset="0"/>
              </a:rPr>
              <a:t>    1860</a:t>
            </a:r>
            <a:r>
              <a:rPr lang="zh-CN" altLang="en-US" dirty="0">
                <a:solidFill>
                  <a:srgbClr val="000000"/>
                </a:solidFill>
                <a:latin typeface="幼圆" charset="0"/>
                <a:ea typeface="黑体" panose="02010609060101010101" pitchFamily="49" charset="-122"/>
                <a:cs typeface="幼圆" charset="0"/>
              </a:rPr>
              <a:t>年</a:t>
            </a:r>
            <a:r>
              <a:rPr lang="en-US" altLang="zh-CN" dirty="0">
                <a:solidFill>
                  <a:srgbClr val="000000"/>
                </a:solidFill>
                <a:latin typeface="幼圆" charset="0"/>
                <a:ea typeface="黑体" panose="02010609060101010101" pitchFamily="49" charset="-122"/>
                <a:cs typeface="幼圆" charset="0"/>
              </a:rPr>
              <a:t>10</a:t>
            </a:r>
            <a:r>
              <a:rPr lang="zh-CN" altLang="en-US" dirty="0">
                <a:solidFill>
                  <a:srgbClr val="000000"/>
                </a:solidFill>
                <a:latin typeface="幼圆" charset="0"/>
                <a:ea typeface="黑体" panose="02010609060101010101" pitchFamily="49" charset="-122"/>
                <a:cs typeface="幼圆" charset="0"/>
              </a:rPr>
              <a:t>月</a:t>
            </a:r>
            <a:r>
              <a:rPr lang="en-US" altLang="zh-CN" dirty="0">
                <a:solidFill>
                  <a:srgbClr val="000000"/>
                </a:solidFill>
                <a:latin typeface="幼圆" charset="0"/>
                <a:ea typeface="黑体" panose="02010609060101010101" pitchFamily="49" charset="-122"/>
                <a:cs typeface="幼圆" charset="0"/>
              </a:rPr>
              <a:t>6</a:t>
            </a:r>
            <a:r>
              <a:rPr lang="zh-CN" altLang="en-US" dirty="0">
                <a:solidFill>
                  <a:srgbClr val="000000"/>
                </a:solidFill>
                <a:latin typeface="幼圆" charset="0"/>
                <a:ea typeface="黑体" panose="02010609060101010101" pitchFamily="49" charset="-122"/>
                <a:cs typeface="幼圆" charset="0"/>
              </a:rPr>
              <a:t>日，英法联军侵入北京，闯进圆明园。他们把园内凡是能拿得动的东西，统统掠走；拿不动的，就用大车或牲口搬运；实在运不走的，就任意破坏、毁掉。为了销毁罪证，</a:t>
            </a:r>
            <a:r>
              <a:rPr lang="en-US" altLang="zh-CN" dirty="0">
                <a:solidFill>
                  <a:srgbClr val="000000"/>
                </a:solidFill>
                <a:latin typeface="幼圆" charset="0"/>
                <a:ea typeface="黑体" panose="02010609060101010101" pitchFamily="49" charset="-122"/>
                <a:cs typeface="幼圆" charset="0"/>
              </a:rPr>
              <a:t>10</a:t>
            </a:r>
            <a:r>
              <a:rPr lang="zh-CN" altLang="en-US" dirty="0">
                <a:solidFill>
                  <a:srgbClr val="000000"/>
                </a:solidFill>
                <a:latin typeface="幼圆" charset="0"/>
                <a:ea typeface="黑体" panose="02010609060101010101" pitchFamily="49" charset="-122"/>
                <a:cs typeface="幼圆" charset="0"/>
              </a:rPr>
              <a:t>月</a:t>
            </a:r>
            <a:r>
              <a:rPr lang="en-US" altLang="zh-CN" dirty="0">
                <a:solidFill>
                  <a:srgbClr val="000000"/>
                </a:solidFill>
                <a:latin typeface="幼圆" charset="0"/>
                <a:ea typeface="黑体" panose="02010609060101010101" pitchFamily="49" charset="-122"/>
                <a:cs typeface="幼圆" charset="0"/>
              </a:rPr>
              <a:t>18</a:t>
            </a:r>
            <a:r>
              <a:rPr lang="zh-CN" altLang="en-US" dirty="0">
                <a:solidFill>
                  <a:srgbClr val="000000"/>
                </a:solidFill>
                <a:latin typeface="幼圆" charset="0"/>
                <a:ea typeface="黑体" panose="02010609060101010101" pitchFamily="49" charset="-122"/>
                <a:cs typeface="幼圆" charset="0"/>
              </a:rPr>
              <a:t>日和</a:t>
            </a:r>
            <a:r>
              <a:rPr lang="en-US" altLang="zh-CN" dirty="0">
                <a:solidFill>
                  <a:srgbClr val="000000"/>
                </a:solidFill>
                <a:latin typeface="幼圆" charset="0"/>
                <a:ea typeface="黑体" panose="02010609060101010101" pitchFamily="49" charset="-122"/>
                <a:cs typeface="幼圆" charset="0"/>
              </a:rPr>
              <a:t>19</a:t>
            </a:r>
            <a:r>
              <a:rPr lang="zh-CN" altLang="en-US" dirty="0">
                <a:solidFill>
                  <a:srgbClr val="000000"/>
                </a:solidFill>
                <a:latin typeface="幼圆" charset="0"/>
                <a:ea typeface="黑体" panose="02010609060101010101" pitchFamily="49" charset="-122"/>
                <a:cs typeface="幼圆" charset="0"/>
              </a:rPr>
              <a:t>日，三千多名侵略者奉命在园内放火。</a:t>
            </a:r>
            <a:endParaRPr lang="en-US" altLang="zh-CN" dirty="0">
              <a:solidFill>
                <a:srgbClr val="000000"/>
              </a:solidFill>
              <a:latin typeface="幼圆" charset="0"/>
              <a:ea typeface="黑体" panose="02010609060101010101" pitchFamily="49" charset="-122"/>
              <a:cs typeface="幼圆" charset="0"/>
            </a:endParaRPr>
          </a:p>
          <a:p>
            <a:pPr eaLnBrk="1" hangingPunct="1">
              <a:lnSpc>
                <a:spcPct val="130000"/>
              </a:lnSpc>
              <a:spcBef>
                <a:spcPct val="0"/>
              </a:spcBef>
            </a:pPr>
            <a:r>
              <a:rPr lang="zh-CN" altLang="en-US" dirty="0">
                <a:solidFill>
                  <a:srgbClr val="000000"/>
                </a:solidFill>
                <a:latin typeface="幼圆" charset="0"/>
                <a:ea typeface="黑体" panose="02010609060101010101" pitchFamily="49" charset="-122"/>
                <a:cs typeface="幼圆" charset="0"/>
              </a:rPr>
              <a:t>   </a:t>
            </a:r>
            <a:endParaRPr lang="zh-CN" altLang="en-US" dirty="0">
              <a:solidFill>
                <a:srgbClr val="000000"/>
              </a:solidFill>
              <a:latin typeface="幼圆" charset="0"/>
              <a:ea typeface="黑体" panose="02010609060101010101" pitchFamily="49" charset="-122"/>
              <a:cs typeface="幼圆" charset="0"/>
            </a:endParaRPr>
          </a:p>
          <a:p>
            <a:pPr>
              <a:lnSpc>
                <a:spcPct val="130000"/>
              </a:lnSpc>
            </a:pPr>
            <a:endParaRPr lang="zh-CN" altLang="en-US" dirty="0">
              <a:solidFill>
                <a:srgbClr val="000000"/>
              </a:solidFill>
              <a:latin typeface="幼圆" charset="0"/>
              <a:ea typeface="黑体" panose="02010609060101010101" pitchFamily="49" charset="-122"/>
              <a:cs typeface="幼圆" charset="0"/>
            </a:endParaRPr>
          </a:p>
        </p:txBody>
      </p:sp>
      <p:sp>
        <p:nvSpPr>
          <p:cNvPr id="2" name="矩形 1"/>
          <p:cNvSpPr/>
          <p:nvPr/>
        </p:nvSpPr>
        <p:spPr>
          <a:xfrm>
            <a:off x="722574" y="3174803"/>
            <a:ext cx="7524989" cy="1506855"/>
          </a:xfrm>
          <a:prstGeom prst="rect">
            <a:avLst/>
          </a:prstGeom>
        </p:spPr>
        <p:txBody>
          <a:bodyPr wrap="square" lIns="68580" tIns="34290" rIns="68580" bIns="34290">
            <a:spAutoFit/>
          </a:bodyPr>
          <a:lstStyle/>
          <a:p>
            <a:pPr fontAlgn="auto">
              <a:lnSpc>
                <a:spcPct val="130000"/>
              </a:lnSpc>
            </a:pPr>
            <a:r>
              <a:rPr lang="zh-CN" altLang="en-US" sz="2400" dirty="0">
                <a:solidFill>
                  <a:srgbClr val="000000"/>
                </a:solidFill>
                <a:latin typeface="幼圆" charset="0"/>
                <a:ea typeface="黑体" panose="02010609060101010101" pitchFamily="49" charset="-122"/>
                <a:cs typeface="幼圆" charset="0"/>
                <a:sym typeface="inpin heiti" charset="-122"/>
              </a:rPr>
              <a:t>    </a:t>
            </a:r>
            <a:r>
              <a:rPr lang="en-US" altLang="zh-CN" sz="2400" dirty="0">
                <a:solidFill>
                  <a:srgbClr val="000000"/>
                </a:solidFill>
                <a:latin typeface="幼圆" charset="0"/>
                <a:ea typeface="黑体" panose="02010609060101010101" pitchFamily="49" charset="-122"/>
                <a:cs typeface="幼圆" charset="0"/>
                <a:sym typeface="+mn-ea"/>
              </a:rPr>
              <a:t>作者的愤怒，侵略者的肆虐和贪婪，更证明了他们在圆明园里犯下了滔天罪行。</a:t>
            </a:r>
            <a:endParaRPr lang="en-US" altLang="zh-CN" sz="2400" dirty="0">
              <a:solidFill>
                <a:srgbClr val="000000"/>
              </a:solidFill>
              <a:latin typeface="幼圆" charset="0"/>
              <a:ea typeface="黑体" panose="02010609060101010101" pitchFamily="49" charset="-122"/>
              <a:cs typeface="幼圆" charset="0"/>
            </a:endParaRPr>
          </a:p>
          <a:p>
            <a:pPr fontAlgn="auto">
              <a:lnSpc>
                <a:spcPct val="130000"/>
              </a:lnSpc>
            </a:pPr>
            <a:endParaRPr lang="en-US" altLang="zh-CN" sz="2400" dirty="0">
              <a:solidFill>
                <a:srgbClr val="000000"/>
              </a:solidFill>
              <a:latin typeface="幼圆" charset="0"/>
              <a:ea typeface="黑体" panose="02010609060101010101" pitchFamily="49" charset="-122"/>
              <a:cs typeface="幼圆" charset="0"/>
              <a:sym typeface="inpin heiti" charset="-122"/>
            </a:endParaRPr>
          </a:p>
        </p:txBody>
      </p:sp>
      <p:sp>
        <p:nvSpPr>
          <p:cNvPr id="7" name="矩形 6"/>
          <p:cNvSpPr/>
          <p:nvPr/>
        </p:nvSpPr>
        <p:spPr>
          <a:xfrm>
            <a:off x="148871" y="153171"/>
            <a:ext cx="1436742" cy="375920"/>
          </a:xfrm>
          <a:prstGeom prst="rect">
            <a:avLst/>
          </a:prstGeom>
        </p:spPr>
        <p:txBody>
          <a:bodyPr wrap="square" lIns="68580" tIns="34290" rIns="68580" bIns="34290">
            <a:spAutoFit/>
          </a:bodyPr>
          <a:lstStyle/>
          <a:p>
            <a:pPr algn="just">
              <a:buClrTx/>
              <a:buSzTx/>
              <a:buFontTx/>
            </a:pPr>
            <a:r>
              <a:rPr lang="zh-CN" altLang="en-US" sz="2000" b="1" dirty="0">
                <a:solidFill>
                  <a:schemeClr val="accent1">
                    <a:lumMod val="50000"/>
                  </a:schemeClr>
                </a:solidFill>
                <a:latin typeface="幼圆" charset="0"/>
                <a:ea typeface="幼圆" charset="0"/>
              </a:rPr>
              <a:t>细读感悟</a:t>
            </a:r>
            <a:endParaRPr lang="zh-CN" altLang="en-US" sz="2000" b="1" dirty="0">
              <a:solidFill>
                <a:schemeClr val="accent1">
                  <a:lumMod val="50000"/>
                </a:schemeClr>
              </a:solidFill>
              <a:latin typeface="幼圆" charset="0"/>
              <a:ea typeface="幼圆" charset="0"/>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p14:dur="0" advTm="4000"/>
    </mc:Choice>
    <mc:Fallback>
      <p:transition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291"/>
                                        </p:tgtEl>
                                        <p:attrNameLst>
                                          <p:attrName>style.visibility</p:attrName>
                                        </p:attrNameLst>
                                      </p:cBhvr>
                                      <p:to>
                                        <p:strVal val="visible"/>
                                      </p:to>
                                    </p:set>
                                    <p:animEffect transition="in" filter="checkerboard(across)">
                                      <p:cBhvr>
                                        <p:cTn id="7" dur="500"/>
                                        <p:tgtEl>
                                          <p:spTgt spid="12291"/>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heckerboard(across)">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p:bldP spid="12291" grpId="1"/>
      <p:bldP spid="2" grpId="0"/>
      <p:bldP spid="2" grpId="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1"/>
  <p:tag name="KSO_WM_UNIT_ID" val="chip20205281_1*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d"/>
  <p:tag name="KSO_WM_UNIT_DEC_AREA_ID" val="06c5d36f0207429d8af4b9e5b769cbb5"/>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465b8a8e50694a7a827a5c8d0e8f4e9f"/>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7dd3c459-7b9c-4a88-8ea8-6f9e60b71e21}"/>
</p:tagLst>
</file>

<file path=ppt/tags/tag101.xml><?xml version="1.0" encoding="utf-8"?>
<p:tagLst xmlns:p="http://schemas.openxmlformats.org/presentationml/2006/main">
  <p:tag name="MH" val="20170621102504"/>
  <p:tag name="MH_LIBRARY" val="GRAPHIC"/>
  <p:tag name="MH_TYPE" val="Other"/>
  <p:tag name="MH_ORDER" val="1"/>
  <p:tag name="KSO_WM_UNIT_TEXT_FILL_FORE_SCHEMECOLOR_INDEX_BRIGHTNESS" val="0"/>
  <p:tag name="KSO_WM_UNIT_TEXT_FILL_FORE_SCHEMECOLOR_INDEX" val="2"/>
  <p:tag name="KSO_WM_UNIT_TEXT_FILL_TYPE" val="1"/>
</p:tagLst>
</file>

<file path=ppt/tags/tag102.xml><?xml version="1.0" encoding="utf-8"?>
<p:tagLst xmlns:p="http://schemas.openxmlformats.org/presentationml/2006/main">
  <p:tag name="MH" val="20170621102504"/>
  <p:tag name="MH_LIBRARY" val="GRAPHIC"/>
  <p:tag name="MH_TYPE" val="Other"/>
  <p:tag name="MH_ORDER" val="2"/>
  <p:tag name="KSO_WM_UNIT_TEXT_FILL_FORE_SCHEMECOLOR_INDEX_BRIGHTNESS" val="0"/>
  <p:tag name="KSO_WM_UNIT_TEXT_FILL_FORE_SCHEMECOLOR_INDEX" val="2"/>
  <p:tag name="KSO_WM_UNIT_TEXT_FILL_TYPE" val="1"/>
</p:tagLst>
</file>

<file path=ppt/tags/tag10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4.xml><?xml version="1.0" encoding="utf-8"?>
<p:tagLst xmlns:p="http://schemas.openxmlformats.org/presentationml/2006/main">
  <p:tag name="KSO_WM_UNIT_FILL_FORE_SCHEMECOLOR_INDEX_BRIGHTNESS" val="0.6"/>
  <p:tag name="KSO_WM_UNIT_FILL_FORE_SCHEMECOLOR_INDEX" val="8"/>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Lst>
</file>

<file path=ppt/tags/tag105.xml><?xml version="1.0" encoding="utf-8"?>
<p:tagLst xmlns:p="http://schemas.openxmlformats.org/presentationml/2006/main">
  <p:tag name="MH_TYPE" val="#NeiR#"/>
  <p:tag name="MH_NUMBER" val="2"/>
  <p:tag name="MH_CATEGORY" val="#TuWHP#"/>
  <p:tag name="MH_LAYOUT" val="SubTitleText"/>
  <p:tag name="MH" val="20170621102504"/>
  <p:tag name="MH_LIBRARY" val="GRAPHIC"/>
  <p:tag name="KSO_WM_SLIDE_BK_DARK_LIGHT" val=""/>
  <p:tag name="KSO_WM_SLIDE_BACKGROUND_TYPE" val="general"/>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f7496c49-f069-44b1-973f-785b1ec3eb1d}"/>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7dd3c459-7b9c-4a88-8ea8-6f9e60b71e21}"/>
</p:tagLst>
</file>

<file path=ppt/tags/tag10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9.xml><?xml version="1.0" encoding="utf-8"?>
<p:tagLst xmlns:p="http://schemas.openxmlformats.org/presentationml/2006/main">
  <p:tag name="MH_TYPE" val="#NeiR#"/>
  <p:tag name="MH_NUMBER" val="5"/>
  <p:tag name="MH_CATEGORY" val="#TuWHP#"/>
  <p:tag name="MH_LAYOUT" val="SubTitleText"/>
  <p:tag name="MH" val="20170613103628"/>
  <p:tag name="MH_LIBRARY" val="GRAPHIC"/>
  <p:tag name="KSO_WM_SLIDE_BK_DARK_LIGHT" val=""/>
  <p:tag name="KSO_WM_SLIDE_BACKGROUND_TYPE" val="general"/>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f7496c49-f069-44b1-973f-785b1ec3eb1d}"/>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7dd3c459-7b9c-4a88-8ea8-6f9e60b71e21}"/>
</p:tagLst>
</file>

<file path=ppt/tags/tag11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13.xml><?xml version="1.0" encoding="utf-8"?>
<p:tagLst xmlns:p="http://schemas.openxmlformats.org/presentationml/2006/main">
  <p:tag name="KSO_WM_SLIDE_BK_DARK_LIGHT" val=""/>
  <p:tag name="KSO_WM_SLIDE_BACKGROUND_TYPE" val="general"/>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f7496c49-f069-44b1-973f-785b1ec3eb1d}"/>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7dd3c459-7b9c-4a88-8ea8-6f9e60b71e21}"/>
</p:tagLst>
</file>

<file path=ppt/tags/tag11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17.xml><?xml version="1.0" encoding="utf-8"?>
<p:tagLst xmlns:p="http://schemas.openxmlformats.org/presentationml/2006/main">
  <p:tag name="KSO_WM_SLIDE_BK_DARK_LIGHT" val=""/>
  <p:tag name="KSO_WM_SLIDE_BACKGROUND_TYPE" val="general"/>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f7496c49-f069-44b1-973f-785b1ec3eb1d}"/>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7dd3c459-7b9c-4a88-8ea8-6f9e60b71e2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Lst>
</file>

<file path=ppt/tags/tag120.xml><?xml version="1.0" encoding="utf-8"?>
<p:tagLst xmlns:p="http://schemas.openxmlformats.org/presentationml/2006/main">
  <p:tag name="MH" val="20170621102612"/>
  <p:tag name="MH_LIBRARY" val="GRAPHIC"/>
  <p:tag name="MH_TYPE" val="Other"/>
  <p:tag name="MH_ORDER" val="4"/>
  <p:tag name="KSO_WM_UNIT_TEXT_FILL_FORE_SCHEMECOLOR_INDEX_BRIGHTNESS" val="0"/>
  <p:tag name="KSO_WM_UNIT_TEXT_FILL_FORE_SCHEMECOLOR_INDEX" val="2"/>
  <p:tag name="KSO_WM_UNIT_TEXT_FILL_TYPE" val="1"/>
</p:tagLst>
</file>

<file path=ppt/tags/tag12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2.xml><?xml version="1.0" encoding="utf-8"?>
<p:tagLst xmlns:p="http://schemas.openxmlformats.org/presentationml/2006/main">
  <p:tag name="MH_TYPE" val="#NeiR#"/>
  <p:tag name="MH_NUMBER" val="3"/>
  <p:tag name="MH_CATEGORY" val="#TuWHP#"/>
  <p:tag name="MH_LAYOUT" val="SubTitleText"/>
  <p:tag name="MH" val="20170621102612"/>
  <p:tag name="MH_LIBRARY" val="GRAPHIC"/>
  <p:tag name="KSO_WM_SLIDE_BK_DARK_LIGHT" val=""/>
  <p:tag name="KSO_WM_SLIDE_BACKGROUND_TYPE" val="general"/>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f7496c49-f069-44b1-973f-785b1ec3eb1d}"/>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7dd3c459-7b9c-4a88-8ea8-6f9e60b71e21}"/>
</p:tagLst>
</file>

<file path=ppt/tags/tag125.xml><?xml version="1.0" encoding="utf-8"?>
<p:tagLst xmlns:p="http://schemas.openxmlformats.org/presentationml/2006/main">
  <p:tag name="MH" val="20170621102612"/>
  <p:tag name="MH_LIBRARY" val="GRAPHIC"/>
  <p:tag name="MH_TYPE" val="Other"/>
  <p:tag name="MH_ORDER" val="4"/>
  <p:tag name="KSO_WM_UNIT_TEXT_FILL_FORE_SCHEMECOLOR_INDEX_BRIGHTNESS" val="0"/>
  <p:tag name="KSO_WM_UNIT_TEXT_FILL_FORE_SCHEMECOLOR_INDEX" val="2"/>
  <p:tag name="KSO_WM_UNIT_TEXT_FILL_TYPE" val="1"/>
</p:tagLst>
</file>

<file path=ppt/tags/tag12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7.xml><?xml version="1.0" encoding="utf-8"?>
<p:tagLst xmlns:p="http://schemas.openxmlformats.org/presentationml/2006/main">
  <p:tag name="MH_TYPE" val="#NeiR#"/>
  <p:tag name="MH_NUMBER" val="3"/>
  <p:tag name="MH_CATEGORY" val="#TuWHP#"/>
  <p:tag name="MH_LAYOUT" val="SubTitleText"/>
  <p:tag name="MH" val="20170621102612"/>
  <p:tag name="MH_LIBRARY" val="GRAPHIC"/>
  <p:tag name="KSO_WM_SLIDE_BK_DARK_LIGHT" val=""/>
  <p:tag name="KSO_WM_SLIDE_BACKGROUND_TYPE" val="general"/>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f7496c49-f069-44b1-973f-785b1ec3eb1d}"/>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7dd3c459-7b9c-4a88-8ea8-6f9e60b71e2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Lst>
</file>

<file path=ppt/tags/tag13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2.xml><?xml version="1.0" encoding="utf-8"?>
<p:tagLst xmlns:p="http://schemas.openxmlformats.org/presentationml/2006/main">
  <p:tag name="KSO_WM_SLIDE_BK_DARK_LIGHT" val=""/>
  <p:tag name="KSO_WM_SLIDE_BACKGROUND_TYPE" val="general"/>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f7496c49-f069-44b1-973f-785b1ec3eb1d}"/>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7dd3c459-7b9c-4a88-8ea8-6f9e60b71e21}"/>
</p:tagLst>
</file>

<file path=ppt/tags/tag135.xml><?xml version="1.0" encoding="utf-8"?>
<p:tagLst xmlns:p="http://schemas.openxmlformats.org/presentationml/2006/main">
  <p:tag name="KSO_WM_SLIDE_BK_DARK_LIGHT" val=""/>
  <p:tag name="KSO_WM_SLIDE_BACKGROUND_TYPE" val="general"/>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f7496c49-f069-44b1-973f-785b1ec3eb1d}"/>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7dd3c459-7b9c-4a88-8ea8-6f9e60b71e21}"/>
</p:tagLst>
</file>

<file path=ppt/tags/tag1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9.xml><?xml version="1.0" encoding="utf-8"?>
<p:tagLst xmlns:p="http://schemas.openxmlformats.org/presentationml/2006/main">
  <p:tag name="KSO_WM_SLIDE_BK_DARK_LIGHT" val=""/>
  <p:tag name="KSO_WM_SLIDE_BACKGROUND_TYPE" val="general"/>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2*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e"/>
  <p:tag name="KSO_WM_UNIT_DEC_AREA_ID" val="043b782a0dd244e78b4d1220a3bc8938"/>
  <p:tag name="KSO_WM_CHIP_FILLAREA_FILL_RULE" val="{&quot;fill_align&quot;:&quot;rm&quot;,&quot;fill_effect&quot;:[],&quot;fill_mode&quot;:&quot;adaptive&quot;,&quot;sacle_strategy&quot;:&quot;stretch&quot;}"/>
  <p:tag name="KSO_WM_UNIT_DEC_SUPPORTCHANGEPIC" val="0"/>
  <p:tag name="KSO_WM_UNIT_DEC_CHANGEPICRESERVED" val="1"/>
  <p:tag name="KSO_WM_ASSEMBLE_CHIP_INDEX" val="017524e0bcd14815adf38ab3bd711d8d"/>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f7496c49-f069-44b1-973f-785b1ec3eb1d}"/>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7dd3c459-7b9c-4a88-8ea8-6f9e60b71e21}"/>
</p:tagLst>
</file>

<file path=ppt/tags/tag142.xml><?xml version="1.0" encoding="utf-8"?>
<p:tagLst xmlns:p="http://schemas.openxmlformats.org/presentationml/2006/main">
  <p:tag name="KSO_WM_SLIDE_BK_DARK_LIGHT" val=""/>
  <p:tag name="KSO_WM_SLIDE_BACKGROUND_TYPE" val="general"/>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f7496c49-f069-44b1-973f-785b1ec3eb1d}"/>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7dd3c459-7b9c-4a88-8ea8-6f9e60b71e21}"/>
</p:tagLst>
</file>

<file path=ppt/tags/tag1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6.xml><?xml version="1.0" encoding="utf-8"?>
<p:tagLst xmlns:p="http://schemas.openxmlformats.org/presentationml/2006/main">
  <p:tag name="KSO_WM_UNIT_FILL_FORE_SCHEMECOLOR_INDEX_BRIGHTNESS" val="0.6"/>
  <p:tag name="KSO_WM_UNIT_FILL_FORE_SCHEMECOLOR_INDEX" val="8"/>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Lst>
</file>

<file path=ppt/tags/tag147.xml><?xml version="1.0" encoding="utf-8"?>
<p:tagLst xmlns:p="http://schemas.openxmlformats.org/presentationml/2006/main">
  <p:tag name="KSO_WM_SLIDE_BK_DARK_LIGHT" val=""/>
  <p:tag name="KSO_WM_SLIDE_BACKGROUND_TYPE" val="general"/>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f7496c49-f069-44b1-973f-785b1ec3eb1d}"/>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7dd3c459-7b9c-4a88-8ea8-6f9e60b71e2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21b15e502eb849d8b1767f4711a1e41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c988fbcfd78487ba4274cc1691c4e8d"/>
</p:tagLst>
</file>

<file path=ppt/tags/tag150.xml><?xml version="1.0" encoding="utf-8"?>
<p:tagLst xmlns:p="http://schemas.openxmlformats.org/presentationml/2006/main">
  <p:tag name="KSO_WM_SLIDE_BK_DARK_LIGHT" val=""/>
  <p:tag name="KSO_WM_SLIDE_BACKGROUND_TYPE" val="general"/>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f7496c49-f069-44b1-973f-785b1ec3eb1d}"/>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7dd3c459-7b9c-4a88-8ea8-6f9e60b71e21}"/>
</p:tagLst>
</file>

<file path=ppt/tags/tag1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5.xml><?xml version="1.0" encoding="utf-8"?>
<p:tagLst xmlns:p="http://schemas.openxmlformats.org/presentationml/2006/main">
  <p:tag name="KSO_WM_SLIDE_BK_DARK_LIGHT" val=""/>
  <p:tag name="KSO_WM_SLIDE_BACKGROUND_TYPE" val="general"/>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f7496c49-f069-44b1-973f-785b1ec3eb1d}"/>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7dd3c459-7b9c-4a88-8ea8-6f9e60b71e21}"/>
</p:tagLst>
</file>

<file path=ppt/tags/tag1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9.xml><?xml version="1.0" encoding="utf-8"?>
<p:tagLst xmlns:p="http://schemas.openxmlformats.org/presentationml/2006/main">
  <p:tag name="KSO_WM_SLIDE_BK_DARK_LIGHT" val=""/>
  <p:tag name="KSO_WM_SLIDE_BACKGROUND_TYPE" val="general"/>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f7496c49-f069-44b1-973f-785b1ec3eb1d}"/>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7dd3c459-7b9c-4a88-8ea8-6f9e60b71e21}"/>
</p:tagLst>
</file>

<file path=ppt/tags/tag1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4.xml><?xml version="1.0" encoding="utf-8"?>
<p:tagLst xmlns:p="http://schemas.openxmlformats.org/presentationml/2006/main">
  <p:tag name="KSO_WM_SLIDE_BK_DARK_LIGHT" val=""/>
  <p:tag name="KSO_WM_SLIDE_BACKGROUND_TYPE" val="general"/>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f7496c49-f069-44b1-973f-785b1ec3eb1d}"/>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7dd3c459-7b9c-4a88-8ea8-6f9e60b71e21}"/>
</p:tagLst>
</file>

<file path=ppt/tags/tag167.xml><?xml version="1.0" encoding="utf-8"?>
<p:tagLst xmlns:p="http://schemas.openxmlformats.org/presentationml/2006/main">
  <p:tag name="KSO_WM_SLIDE_BK_DARK_LIGHT" val=""/>
  <p:tag name="KSO_WM_SLIDE_BACKGROUND_TYPE" val="general"/>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f7496c49-f069-44b1-973f-785b1ec3eb1d}"/>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7dd3c459-7b9c-4a88-8ea8-6f9e60b71e2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Lst>
</file>

<file path=ppt/tags/tag17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2.xml><?xml version="1.0" encoding="utf-8"?>
<p:tagLst xmlns:p="http://schemas.openxmlformats.org/presentationml/2006/main">
  <p:tag name="KSO_WM_SLIDE_BK_DARK_LIGHT" val=""/>
  <p:tag name="KSO_WM_SLIDE_BACKGROUND_TYPE" val="general"/>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f7496c49-f069-44b1-973f-785b1ec3eb1d}"/>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7dd3c459-7b9c-4a88-8ea8-6f9e60b71e21}"/>
</p:tagLst>
</file>

<file path=ppt/tags/tag17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6.xml><?xml version="1.0" encoding="utf-8"?>
<p:tagLst xmlns:p="http://schemas.openxmlformats.org/presentationml/2006/main">
  <p:tag name="KSO_WM_SLIDE_BK_DARK_LIGHT" val=""/>
  <p:tag name="KSO_WM_SLIDE_BACKGROUND_TYPE" val="general"/>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f7496c49-f069-44b1-973f-785b1ec3eb1d}"/>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7dd3c459-7b9c-4a88-8ea8-6f9e60b71e21}"/>
</p:tagLst>
</file>

<file path=ppt/tags/tag17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Lst>
</file>

<file path=ppt/tags/tag18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2.xml><?xml version="1.0" encoding="utf-8"?>
<p:tagLst xmlns:p="http://schemas.openxmlformats.org/presentationml/2006/main">
  <p:tag name="KSO_WM_SLIDE_BK_DARK_LIGHT" val=""/>
  <p:tag name="KSO_WM_SLIDE_BACKGROUND_TYPE" val="general"/>
</p:tagLst>
</file>

<file path=ppt/tags/tag183.xml><?xml version="1.0" encoding="utf-8"?>
<p:tagLst xmlns:p="http://schemas.openxmlformats.org/presentationml/2006/main">
  <p:tag name="KSO_WM_UNIT_PLACING_PICTURE_USER_VIEWPORT" val="{&quot;height&quot;:3090.2110236220474,&quot;width&quot;:3458.0929133858267}"/>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5281_40*i*1"/>
  <p:tag name="KSO_WM_TEMPLATE_CATEGORY" val="custom"/>
  <p:tag name="KSO_WM_TEMPLATE_INDEX" val="20205281"/>
  <p:tag name="KSO_WM_UNIT_LAYERLEVEL" val="1"/>
  <p:tag name="KSO_WM_TAG_VERSION" val="1.0"/>
  <p:tag name="KSO_WM_BEAUTIFY_FLAG" val="#wm#"/>
  <p:tag name="KSO_WM_UNIT_BLOCK" val="0"/>
  <p:tag name="KSO_WM_UNIT_SM_LIMIT_TYPE" val="3"/>
  <p:tag name="KSO_WM_UNIT_DEC_AREA_ID" val="bf77e5e66e954209acbbdfed3b2f0e51"/>
  <p:tag name="KSO_WM_UNIT_DECORATE_INFO" val="{&quot;DecorateInfoH&quot;:{&quot;IsAbs&quot;:true},&quot;DecorateInfoW&quot;:{&quot;IsAbs&quot;:false},&quot;DecorateInfoX&quot;:{&quot;IsAbs&quot;:true,&quot;Pos&quot;:0},&quot;DecorateInfoY&quot;:{&quot;IsAbs&quot;:true,&quot;Pos&quot;:0},&quot;ReferentInfo&quot;:{&quot;Id&quot;:&quot;aec42960b0a84b6aa3cb2001661acd76&quot;,&quot;X&quot;:{&quot;Pos&quot;:0},&quot;Y&quot;:{&quot;Pos&quot;:2}},&quot;whChangeMode&quot;:0}"/>
  <p:tag name="KSO_WM_CHIP_GROUPID" val="5ebdf7a70ac41c4a0a525526"/>
  <p:tag name="KSO_WM_CHIP_XID" val="5ebdf7a70ac41c4a0a525527"/>
  <p:tag name="KSO_WM_CHIP_FILLAREA_FILL_RULE" val="{&quot;fill_align&quot;:&quot;cm&quot;,&quot;fill_mode&quot;:&quot;adaptive&quot;,&quot;sacle_strategy&quot;:&quot;smart&quot;}"/>
  <p:tag name="KSO_WM_UNIT_DEC_SUPPORTCHANGEPIC" val="0"/>
  <p:tag name="KSO_WM_UNIT_DEC_CHANGEPICRESERVED" val="0"/>
  <p:tag name="KSO_WM_ASSEMBLE_CHIP_INDEX" val="2b594f06fe0345a89c24a48b7525b6ef"/>
  <p:tag name="KSO_WM_UNIT_LINE_FORE_SCHEMECOLOR_INDEX_BRIGHTNESS" val="0.25"/>
  <p:tag name="KSO_WM_UNIT_LINE_FORE_SCHEMECOLOR_INDEX" val="13"/>
  <p:tag name="KSO_WM_UNIT_LINE_FILL_TYPE" val="2"/>
</p:tagLst>
</file>

<file path=ppt/tags/tag185.xml><?xml version="1.0" encoding="utf-8"?>
<p:tagLst xmlns:p="http://schemas.openxmlformats.org/presentationml/2006/main">
  <p:tag name="KSO_WM_UNIT_ISCONTENTSTITLE" val="0"/>
  <p:tag name="KSO_WM_UNIT_SUBTYPE" val="b"/>
  <p:tag name="KSO_WM_UNIT_NOCLEAR" val="0"/>
  <p:tag name="KSO_WM_UNIT_VALUE" val="12"/>
  <p:tag name="KSO_WM_UNIT_HIGHLIGHT" val="0"/>
  <p:tag name="KSO_WM_UNIT_COMPATIBLE" val="0"/>
  <p:tag name="KSO_WM_UNIT_DIAGRAM_ISNUMVISUAL" val="0"/>
  <p:tag name="KSO_WM_UNIT_DIAGRAM_ISREFERUNIT" val="0"/>
  <p:tag name="KSO_WM_UNIT_TYPE" val="f"/>
  <p:tag name="KSO_WM_UNIT_INDEX" val="1"/>
  <p:tag name="KSO_WM_UNIT_ID" val="custom20205281_40*f*1"/>
  <p:tag name="KSO_WM_TEMPLATE_CATEGORY" val="custom"/>
  <p:tag name="KSO_WM_TEMPLATE_INDEX" val="20205281"/>
  <p:tag name="KSO_WM_UNIT_LAYERLEVEL" val="1"/>
  <p:tag name="KSO_WM_TAG_VERSION" val="1.0"/>
  <p:tag name="KSO_WM_BEAUTIFY_FLAG" val="#wm#"/>
  <p:tag name="KSO_WM_UNIT_PRESET_TEXT" val="汇报人姓名"/>
  <p:tag name="KSO_WM_UNIT_DEFAULT_FONT" val="14;18;2"/>
  <p:tag name="KSO_WM_UNIT_BLOCK" val="0"/>
  <p:tag name="KSO_WM_UNIT_SM_LIMIT_TYPE" val="0"/>
  <p:tag name="KSO_WM_UNIT_DEC_AREA_ID" val="afe0b336ef454e1b9a9b0f8b1c742658"/>
  <p:tag name="KSO_WM_CHIP_GROUPID" val="5ebdf7a70ac41c4a0a525526"/>
  <p:tag name="KSO_WM_CHIP_XID" val="5ebdf7a70ac41c4a0a525527"/>
  <p:tag name="KSO_WM_CHIP_FILLAREA_FILL_RULE" val="{&quot;fill_align&quot;:&quot;cm&quot;,&quot;fill_mode&quot;:&quot;adaptive&quot;,&quot;sacle_strategy&quot;:&quot;smart&quot;}"/>
  <p:tag name="KSO_WM_ASSEMBLE_CHIP_INDEX" val="2b594f06fe0345a89c24a48b7525b6ef"/>
  <p:tag name="KSO_WM_UNIT_TEXT_FILL_FORE_SCHEMECOLOR_INDEX_BRIGHTNESS" val="0.35"/>
  <p:tag name="KSO_WM_UNIT_TEXT_FILL_FORE_SCHEMECOLOR_INDEX" val="13"/>
  <p:tag name="KSO_WM_UNIT_TEXT_FILL_TYPE" val="1"/>
</p:tagLst>
</file>

<file path=ppt/tags/tag186.xml><?xml version="1.0" encoding="utf-8"?>
<p:tagLst xmlns:p="http://schemas.openxmlformats.org/presentationml/2006/main">
  <p:tag name="KSO_WM_UNIT_ISCONTENTSTITLE" val="0"/>
  <p:tag name="KSO_WM_UNIT_SUBTYPE" val="c"/>
  <p:tag name="KSO_WM_UNIT_NOCLEAR" val="0"/>
  <p:tag name="KSO_WM_UNIT_VALUE" val="14"/>
  <p:tag name="KSO_WM_UNIT_HIGHLIGHT" val="0"/>
  <p:tag name="KSO_WM_UNIT_COMPATIBLE" val="0"/>
  <p:tag name="KSO_WM_UNIT_DIAGRAM_ISNUMVISUAL" val="0"/>
  <p:tag name="KSO_WM_UNIT_DIAGRAM_ISREFERUNIT" val="0"/>
  <p:tag name="KSO_WM_UNIT_TYPE" val="f"/>
  <p:tag name="KSO_WM_UNIT_INDEX" val="2"/>
  <p:tag name="KSO_WM_UNIT_ID" val="custom20205281_40*f*2"/>
  <p:tag name="KSO_WM_TEMPLATE_CATEGORY" val="custom"/>
  <p:tag name="KSO_WM_TEMPLATE_INDEX" val="20205281"/>
  <p:tag name="KSO_WM_UNIT_LAYERLEVEL" val="1"/>
  <p:tag name="KSO_WM_TAG_VERSION" val="1.0"/>
  <p:tag name="KSO_WM_BEAUTIFY_FLAG" val="#wm#"/>
  <p:tag name="KSO_WM_UNIT_PRESET_TEXT" val="2020/01/01"/>
  <p:tag name="KSO_WM_UNIT_DEFAULT_FONT" val="14;18;2"/>
  <p:tag name="KSO_WM_UNIT_BLOCK" val="0"/>
  <p:tag name="KSO_WM_UNIT_SM_LIMIT_TYPE" val="0"/>
  <p:tag name="KSO_WM_UNIT_DEC_AREA_ID" val="88d21a823ba045ca98ef9f4264696da4"/>
  <p:tag name="KSO_WM_CHIP_GROUPID" val="5ebdf7a70ac41c4a0a525526"/>
  <p:tag name="KSO_WM_CHIP_XID" val="5ebdf7a70ac41c4a0a525527"/>
  <p:tag name="KSO_WM_CHIP_FILLAREA_FILL_RULE" val="{&quot;fill_align&quot;:&quot;cm&quot;,&quot;fill_mode&quot;:&quot;adaptive&quot;,&quot;sacle_strategy&quot;:&quot;smart&quot;}"/>
  <p:tag name="KSO_WM_ASSEMBLE_CHIP_INDEX" val="2b594f06fe0345a89c24a48b7525b6ef"/>
  <p:tag name="KSO_WM_UNIT_TEXT_FILL_FORE_SCHEMECOLOR_INDEX_BRIGHTNESS" val="0.35"/>
  <p:tag name="KSO_WM_UNIT_TEXT_FILL_FORE_SCHEMECOLOR_INDEX" val="13"/>
  <p:tag name="KSO_WM_UNIT_TEXT_FILL_TYPE" val="1"/>
</p:tagLst>
</file>

<file path=ppt/tags/tag187.xml><?xml version="1.0" encoding="utf-8"?>
<p:tagLst xmlns:p="http://schemas.openxmlformats.org/presentationml/2006/main">
  <p:tag name="KSO_WM_BEAUTIFY_FLAG" val="#wm#"/>
  <p:tag name="KSO_WM_TEMPLATE_CATEGORY" val="custom"/>
  <p:tag name="KSO_WM_TEMPLATE_INDEX" val="20205281"/>
  <p:tag name="KSO_WM_CHIP_INFOS" val="{&quot;layout_type&quot;:&quot;forleft&quot;,&quot;slide_type&quot;:[&quot;endPage&quot;],&quot;aspect_ratio&quot;:&quot;16:9&quot;}"/>
  <p:tag name="KSO_WM_CHIP_XID" val="5ec34a930ac41c4a0a525d3b"/>
  <p:tag name="KSO_WM_CHIP_FILLPROP" val="[[{&quot;fill_id&quot;:&quot;d4089bcb58db42069348158c66880bc0&quot;,&quot;fill_align&quot;:&quot;cm&quot;,&quot;text_align&quot;:&quot;lm&quot;,&quot;text_direction&quot;:&quot;horizontal&quot;,&quot;chip_types&quot;:[&quot;text&quot;,&quot;header&quot;]}]]"/>
  <p:tag name="KSO_WM_SLIDE_ID" val="custom20205281_40"/>
  <p:tag name="KSO_WM_TEMPLATE_SUBCATEGORY" val="21"/>
  <p:tag name="KSO_WM_TEMPLATE_MASTER_TYPE" val="1"/>
  <p:tag name="KSO_WM_TEMPLATE_COLOR_TYPE" val="1"/>
  <p:tag name="KSO_WM_SLIDE_TYPE" val="endPage"/>
  <p:tag name="KSO_WM_SLIDE_SUBTYPE" val="pureTxt"/>
  <p:tag name="KSO_WM_SLIDE_ITEM_CNT" val="0"/>
  <p:tag name="KSO_WM_SLIDE_INDEX" val="40"/>
  <p:tag name="KSO_WM_SLIDE_SIZE" val="380*460"/>
  <p:tag name="KSO_WM_SLIDE_POSITION" val="60*39"/>
  <p:tag name="KSO_WM_TAG_VERSION" val="1.0"/>
  <p:tag name="KSO_WM_SLIDE_LAYOUT" val="a_b_f"/>
  <p:tag name="KSO_WM_SLIDE_LAYOUT_CNT" val="1_1_2"/>
  <p:tag name="KSO_WM_CHIP_GROUPID" val="5ebf6661ddc3daf3fef3f760"/>
  <p:tag name="KSO_WM_SLIDE_LAYOUT_INFO" val="{&quot;id&quot;:&quot;2020-11-26T16:18:27&quot;,&quot;maxSize&quot;:{&quot;size1&quot;:44.20376654730903},&quot;minSize&quot;:{&quot;size1&quot;:33.50376654730903},&quot;normalSize&quot;:{&quot;size1&quot;:36.60376654730903},&quot;subLayout&quot;:[{&quot;id&quot;:&quot;2020-11-26T16:18:27&quot;,&quot;margin&quot;:{&quot;bottom&quot;:0.23982524871826172,&quot;left&quot;:2.434183359146118,&quot;right&quot;:18.714738845825195,&quot;top&quot;:4.947504997253418},&quot;type&quot;:0},{&quot;id&quot;:&quot;2020-11-26T16:18:27&quot;,&quot;maxSize&quot;:{&quot;size1&quot;:35.57606019583544},&quot;minSize&quot;:{&quot;size1&quot;:22.67606019583543},&quot;normalSize&quot;:{&quot;size1&quot;:30.576060195835435},&quot;subLayout&quot;:[{&quot;id&quot;:&quot;2020-11-26T16:18:27&quot;,&quot;margin&quot;:{&quot;bottom&quot;:0.48761555552482605,&quot;left&quot;:2.1166832447052,&quot;right&quot;:18.344322204589844,&quot;top&quot;:0.21349433064460754},&quot;type&quot;:0},{&quot;id&quot;:&quot;2020-11-26T16:18:27&quot;,&quot;margin&quot;:{&quot;bottom&quot;:4.947526931762695,&quot;left&quot;:2.1166832447052,&quot;right&quot;:18.344322204589844,&quot;top&quot;:0.6648091673851013},&quot;type&quot;:0}],&quot;type&quot;:0}],&quot;type&quot;:0}"/>
  <p:tag name="KSO_WM_SLIDE_BK_DARK_LIGHT" val="2"/>
  <p:tag name="KSO_WM_SLIDE_BACKGROUND_TYPE" val="general"/>
  <p:tag name="KSO_WM_SLIDE_SUPPORT_FEATURE_TYPE" val="0"/>
  <p:tag name="KSO_WM_TEMPLATE_ASSEMBLE_XID" val="5fbf64c69532eafaafd417f6"/>
  <p:tag name="KSO_WM_TEMPLATE_ASSEMBLE_GROUPID" val="5fbf1fd79532eafaafd2988c"/>
</p:tagLst>
</file>

<file path=ppt/tags/tag188.xml><?xml version="1.0" encoding="utf-8"?>
<p:tagLst xmlns:p="http://schemas.openxmlformats.org/presentationml/2006/main">
  <p:tag name="COMMONDATA" val="eyJoZGlkIjoiZWE3NjZlYjJkMjNiZjRmNDUwNDg2MDIyMjNiOTJhMjAifQ=="/>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81_1*a*1"/>
  <p:tag name="KSO_WM_TEMPLATE_CATEGORY" val="custom"/>
  <p:tag name="KSO_WM_TEMPLATE_INDEX" val="20205281"/>
  <p:tag name="KSO_WM_UNIT_LAYERLEVEL" val="1"/>
  <p:tag name="KSO_WM_TAG_VERSION" val="1.0"/>
  <p:tag name="KSO_WM_BEAUTIFY_FLAG" val="#wm#"/>
  <p:tag name="KSO_WM_UNIT_ISCONTENTSTITLE" val="0"/>
  <p:tag name="KSO_WM_UNIT_NOCLEAR" val="0"/>
  <p:tag name="KSO_WM_UNIT_VALUE" val="14"/>
  <p:tag name="KSO_WM_UNIT_TYPE" val="a"/>
  <p:tag name="KSO_WM_UNIT_INDEX" val="1"/>
  <p:tag name="KSO_WM_UNIT_ISNUMDGMTITLE" val="0"/>
  <p:tag name="KSO_WM_UNIT_PRESET_TEXT" val="家庭宠物养护手册"/>
  <p:tag name="KSO_WM_UNIT_BLOCK" val="0"/>
  <p:tag name="KSO_WM_UNIT_DEC_AREA_ID" val="4726afa3e65b4bf88819b5b759434b87"/>
  <p:tag name="KSO_WM_UNIT_DEFAULT_FONT" val="24;60;4"/>
  <p:tag name="KSO_WM_CHIP_GROUPID" val="5f2a1e7645e1f15ec24fe43a"/>
  <p:tag name="KSO_WM_CHIP_XID" val="5f2a1e7645e1f15ec24fe43b"/>
  <p:tag name="KSO_WM_CHIP_FILLAREA_FILL_RULE" val="{&quot;fill_align&quot;:&quot;cm&quot;,&quot;fill_mode&quot;:&quot;adaptive&quot;,&quot;sacle_strategy&quot;:&quot;smart&quot;}"/>
  <p:tag name="KSO_WM_ASSEMBLE_CHIP_INDEX" val="e7f8d54b29ea4f68b5544b20392582ab"/>
  <p:tag name="KSO_WM_UNIT_TEXT_FILL_FORE_SCHEMECOLOR_INDEX_BRIGHTNESS" val="0.15"/>
  <p:tag name="KSO_WM_UNIT_TEXT_FILL_FORE_SCHEMECOLOR_INDEX" val="13"/>
  <p:tag name="KSO_WM_UNIT_TEXT_FILL_TYPE" val="1"/>
  <p:tag name="KSO_WM_TEMPLATE_ASSEMBLE_XID" val="5fbf64c69532eafaafd417e2"/>
  <p:tag name="KSO_WM_TEMPLATE_ASSEMBLE_GROUPID" val="5fbf1fd79532eafaafd2988c"/>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1"/>
  <p:tag name="KSO_WM_UNIT_ID" val="chip20205281_1*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d"/>
  <p:tag name="KSO_WM_UNIT_DEC_AREA_ID" val="06c5d36f0207429d8af4b9e5b769cbb5"/>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465b8a8e50694a7a827a5c8d0e8f4e9f"/>
</p:tagLst>
</file>

<file path=ppt/tags/tag23.xml><?xml version="1.0" encoding="utf-8"?>
<p:tagLst xmlns:p="http://schemas.openxmlformats.org/presentationml/2006/main">
  <p:tag name="KSO_WM_UNIT_ISCONTENTSTITLE" val="0"/>
  <p:tag name="KSO_WM_UNIT_ISNUMDGMTITLE" val="0"/>
  <p:tag name="KSO_WM_UNIT_NOCLEAR" val="0"/>
  <p:tag name="KSO_WM_UNIT_VALUE" val="40"/>
  <p:tag name="KSO_WM_UNIT_HIGHLIGHT" val="0"/>
  <p:tag name="KSO_WM_UNIT_COMPATIBLE" val="0"/>
  <p:tag name="KSO_WM_UNIT_DIAGRAM_ISNUMVISUAL" val="0"/>
  <p:tag name="KSO_WM_UNIT_DIAGRAM_ISREFERUNIT" val="0"/>
  <p:tag name="KSO_WM_UNIT_TYPE" val="b"/>
  <p:tag name="KSO_WM_UNIT_INDEX" val="1"/>
  <p:tag name="KSO_WM_UNIT_ID" val="custom20205281_1*b*1"/>
  <p:tag name="KSO_WM_TEMPLATE_CATEGORY" val="custom"/>
  <p:tag name="KSO_WM_TEMPLATE_INDEX" val="20205281"/>
  <p:tag name="KSO_WM_UNIT_LAYERLEVEL" val="1"/>
  <p:tag name="KSO_WM_TAG_VERSION" val="1.0"/>
  <p:tag name="KSO_WM_BEAUTIFY_FLAG" val="#wm#"/>
  <p:tag name="KSO_WM_UNIT_PRESET_TEXT" val="单击此处添加副标题内容"/>
  <p:tag name="KSO_WM_UNIT_DEFAULT_FONT" val="16;20;2"/>
  <p:tag name="KSO_WM_UNIT_BLOCK" val="0"/>
  <p:tag name="KSO_WM_UNIT_DEC_AREA_ID" val="b810483879e54c46abefc5c634957157"/>
  <p:tag name="KSO_WM_CHIP_GROUPID" val="5ebdf7a70ac41c4a0a525526"/>
  <p:tag name="KSO_WM_CHIP_XID" val="5ebdf7a70ac41c4a0a525527"/>
  <p:tag name="KSO_WM_CHIP_FILLAREA_FILL_RULE" val="{&quot;fill_align&quot;:&quot;cm&quot;,&quot;fill_mode&quot;:&quot;adaptive&quot;,&quot;sacle_strategy&quot;:&quot;smart&quot;}"/>
  <p:tag name="KSO_WM_ASSEMBLE_CHIP_INDEX" val="2b594f06fe0345a89c24a48b7525b6ef"/>
  <p:tag name="KSO_WM_UNIT_TEXT_FILL_FORE_SCHEMECOLOR_INDEX_BRIGHTNESS" val="0.35"/>
  <p:tag name="KSO_WM_UNIT_TEXT_FILL_FORE_SCHEMECOLOR_INDEX" val="13"/>
  <p:tag name="KSO_WM_UNIT_TEXT_FILL_TYPE" val="1"/>
  <p:tag name="KSO_WM_TEMPLATE_ASSEMBLE_XID" val="5fbf64c69532eafaafd417f6"/>
  <p:tag name="KSO_WM_TEMPLATE_ASSEMBLE_GROUPID" val="5fbf1fd79532eafaafd2988c"/>
</p:tagLst>
</file>

<file path=ppt/tags/tag24.xml><?xml version="1.0" encoding="utf-8"?>
<p:tagLst xmlns:p="http://schemas.openxmlformats.org/presentationml/2006/main">
  <p:tag name="KSO_WM_UNIT_ISCONTENTSTITLE" val="0"/>
  <p:tag name="KSO_WM_UNIT_ISNUMDGMTITLE" val="0"/>
  <p:tag name="KSO_WM_UNIT_NOCLEAR" val="1"/>
  <p:tag name="KSO_WM_UNIT_VALUE" val="6"/>
  <p:tag name="KSO_WM_UNIT_HIGHLIGHT" val="0"/>
  <p:tag name="KSO_WM_UNIT_COMPATIBLE" val="0"/>
  <p:tag name="KSO_WM_UNIT_DIAGRAM_ISNUMVISUAL" val="0"/>
  <p:tag name="KSO_WM_UNIT_DIAGRAM_ISREFERUNIT" val="0"/>
  <p:tag name="KSO_WM_UNIT_TYPE" val="a"/>
  <p:tag name="KSO_WM_UNIT_INDEX" val="1"/>
  <p:tag name="KSO_WM_UNIT_ID" val="custom20205281_1*a*1"/>
  <p:tag name="KSO_WM_TEMPLATE_CATEGORY" val="custom"/>
  <p:tag name="KSO_WM_TEMPLATE_INDEX" val="20205281"/>
  <p:tag name="KSO_WM_UNIT_LAYERLEVEL" val="1"/>
  <p:tag name="KSO_WM_TAG_VERSION" val="1.0"/>
  <p:tag name="KSO_WM_BEAUTIFY_FLAG" val="#wm#"/>
  <p:tag name="KSO_WM_UNIT_PRESET_TEXT" val="谢谢观看"/>
  <p:tag name="KSO_WM_UNIT_DEFAULT_FONT" val="56;72;4"/>
  <p:tag name="KSO_WM_UNIT_BLOCK" val="0"/>
  <p:tag name="KSO_WM_UNIT_DEC_AREA_ID" val="aec42960b0a84b6aa3cb2001661acd76"/>
  <p:tag name="KSO_WM_CHIP_GROUPID" val="5ebdf7a70ac41c4a0a525526"/>
  <p:tag name="KSO_WM_CHIP_XID" val="5ebdf7a70ac41c4a0a525527"/>
  <p:tag name="KSO_WM_CHIP_FILLAREA_FILL_RULE" val="{&quot;fill_align&quot;:&quot;cm&quot;,&quot;fill_mode&quot;:&quot;adaptive&quot;,&quot;sacle_strategy&quot;:&quot;smart&quot;}"/>
  <p:tag name="KSO_WM_ASSEMBLE_CHIP_INDEX" val="2b594f06fe0345a89c24a48b7525b6ef"/>
  <p:tag name="KSO_WM_UNIT_TEXT_FILL_FORE_SCHEMECOLOR_INDEX_BRIGHTNESS" val="0.15"/>
  <p:tag name="KSO_WM_UNIT_TEXT_FILL_FORE_SCHEMECOLOR_INDEX" val="13"/>
  <p:tag name="KSO_WM_UNIT_TEXT_FILL_TYPE" val="1"/>
  <p:tag name="KSO_WM_TEMPLATE_ASSEMBLE_XID" val="5fbf64c69532eafaafd417f6"/>
  <p:tag name="KSO_WM_TEMPLATE_ASSEMBLE_GROUPID" val="5fbf1fd79532eafaafd2988c"/>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5281_1*i*2"/>
  <p:tag name="KSO_WM_TEMPLATE_CATEGORY" val="custom"/>
  <p:tag name="KSO_WM_TEMPLATE_INDEX" val="20205281"/>
  <p:tag name="KSO_WM_UNIT_LAYERLEVEL" val="1"/>
  <p:tag name="KSO_WM_TAG_VERSION" val="1.0"/>
  <p:tag name="KSO_WM_BEAUTIFY_FLAG" val="#wm#"/>
  <p:tag name="KSO_WM_UNIT_BLOCK" val="0"/>
  <p:tag name="KSO_WM_UNIT_SM_LIMIT_TYPE" val="2"/>
  <p:tag name="KSO_WM_UNIT_DEC_AREA_ID" val="ec338733915747c5898cdc64d8267ec6"/>
  <p:tag name="KSO_WM_UNIT_DECORATE_INFO" val="{&quot;DecorateInfoH&quot;:{&quot;IsAbs&quot;:true},&quot;DecorateInfoW&quot;:{&quot;IsAbs&quot;:true},&quot;DecorateInfoX&quot;:{&quot;IsAbs&quot;:true,&quot;Pos&quot;:1},&quot;DecorateInfoY&quot;:{&quot;IsAbs&quot;:true,&quot;Pos&quot;:1},&quot;ReferentInfo&quot;:{&quot;Id&quot;:&quot;b810483879e54c46abefc5c634957157&quot;,&quot;X&quot;:{&quot;Pos&quot;:1},&quot;Y&quot;:{&quot;Pos&quot;:1}},&quot;whChangeMode&quot;:0}"/>
  <p:tag name="KSO_WM_CHIP_GROUPID" val="5ebdf7a70ac41c4a0a525526"/>
  <p:tag name="KSO_WM_CHIP_XID" val="5ebdf7a70ac41c4a0a525527"/>
  <p:tag name="KSO_WM_CHIP_FILLAREA_FILL_RULE" val="{&quot;fill_align&quot;:&quot;cm&quot;,&quot;fill_mode&quot;:&quot;adaptive&quot;,&quot;sacle_strategy&quot;:&quot;smart&quot;}"/>
  <p:tag name="KSO_WM_UNIT_DEC_SUPPORTCHANGEPIC" val="0"/>
  <p:tag name="KSO_WM_UNIT_DEC_CHANGEPICRESERVED" val="0"/>
  <p:tag name="KSO_WM_ASSEMBLE_CHIP_INDEX" val="2b594f06fe0345a89c24a48b7525b6ef"/>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42"/>
  <p:tag name="KSO_WM_TEMPLATE_ASSEMBLE_XID" val="5fbf64c69532eafaafd417f6"/>
  <p:tag name="KSO_WM_TEMPLATE_ASSEMBLE_GROUPID" val="5fbf1fd79532eafaafd2988c"/>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Lst>
</file>

<file path=ppt/tags/tag28.xml><?xml version="1.0" encoding="utf-8"?>
<p:tagLst xmlns:p="http://schemas.openxmlformats.org/presentationml/2006/main">
  <p:tag name="KSO_WM_SLIDE_BACKGROUND_TYPE" val="general"/>
</p:tagLst>
</file>

<file path=ppt/tags/tag29.xml><?xml version="1.0" encoding="utf-8"?>
<p:tagLst xmlns:p="http://schemas.openxmlformats.org/presentationml/2006/main">
  <p:tag name="KSO_WM_SLIDE_BACKGROUND_TYPE" val="general"/>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81_1*b*1"/>
  <p:tag name="KSO_WM_TEMPLATE_CATEGORY" val="custom"/>
  <p:tag name="KSO_WM_TEMPLATE_INDEX" val="20205281"/>
  <p:tag name="KSO_WM_UNIT_LAYERLEVEL" val="1"/>
  <p:tag name="KSO_WM_TAG_VERSION" val="1.0"/>
  <p:tag name="KSO_WM_BEAUTIFY_FLAG" val="#wm#"/>
  <p:tag name="KSO_WM_UNIT_ISCONTENTSTITLE" val="0"/>
  <p:tag name="KSO_WM_UNIT_NOCLEAR" val="0"/>
  <p:tag name="KSO_WM_UNIT_VALUE" val="19"/>
  <p:tag name="KSO_WM_UNIT_TYPE" val="b"/>
  <p:tag name="KSO_WM_UNIT_INDEX" val="1"/>
  <p:tag name="KSO_WM_UNIT_ISNUMDGMTITLE" val="0"/>
  <p:tag name="KSO_WM_UNIT_PRESET_TEXT" val="此处添加副标题内容"/>
  <p:tag name="KSO_WM_UNIT_BLOCK" val="0"/>
  <p:tag name="KSO_WM_UNIT_DEC_AREA_ID" val="c980e97159444202a620411a5082c42f"/>
  <p:tag name="KSO_WM_UNIT_DEFAULT_FONT" val="18;24;2"/>
  <p:tag name="KSO_WM_CHIP_GROUPID" val="5f2a1e7645e1f15ec24fe43a"/>
  <p:tag name="KSO_WM_CHIP_XID" val="5f2a1e7645e1f15ec24fe43b"/>
  <p:tag name="KSO_WM_CHIP_FILLAREA_FILL_RULE" val="{&quot;fill_align&quot;:&quot;cm&quot;,&quot;fill_mode&quot;:&quot;adaptive&quot;,&quot;sacle_strategy&quot;:&quot;smart&quot;}"/>
  <p:tag name="KSO_WM_ASSEMBLE_CHIP_INDEX" val="e7f8d54b29ea4f68b5544b20392582ab"/>
  <p:tag name="KSO_WM_UNIT_TEXT_FILL_FORE_SCHEMECOLOR_INDEX_BRIGHTNESS" val="0.35"/>
  <p:tag name="KSO_WM_UNIT_TEXT_FILL_FORE_SCHEMECOLOR_INDEX" val="13"/>
  <p:tag name="KSO_WM_UNIT_TEXT_FILL_TYPE" val="1"/>
  <p:tag name="KSO_WM_TEMPLATE_ASSEMBLE_XID" val="5fbf64c69532eafaafd417e2"/>
  <p:tag name="KSO_WM_TEMPLATE_ASSEMBLE_GROUPID" val="5fbf1fd79532eafaafd2988c"/>
</p:tagLst>
</file>

<file path=ppt/tags/tag30.xml><?xml version="1.0" encoding="utf-8"?>
<p:tagLst xmlns:p="http://schemas.openxmlformats.org/presentationml/2006/main">
  <p:tag name="KSO_WM_SLIDE_BACKGROUND_TYPE" val="general"/>
</p:tagLst>
</file>

<file path=ppt/tags/tag31.xml><?xml version="1.0" encoding="utf-8"?>
<p:tagLst xmlns:p="http://schemas.openxmlformats.org/presentationml/2006/main">
  <p:tag name="KSO_WM_SLIDE_BACKGROUND_TYPE" val="general"/>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5281_5*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1"/>
  <p:tag name="KSO_WM_UNIT_DEC_AREA_ID" val="282bf67811bb4461922dd3d68ba82f6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f252fd6df6b489dad2b6ac9abcb4fa3"/>
  <p:tag name="KSO_WM_SLIDE_BACKGROUND_TYPE" val="frame"/>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f54931286f0e43ddae9192c4325a6fcb"/>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b021f661b864416bd54c67c479161cb"/>
  <p:tag name="KSO_WM_SLIDE_BACKGROUND_TYPE" val="frame"/>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12e9daf4cce4cfca13278d308d7b21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b396a9770a24ed1a5eb2fcef81f862c"/>
  <p:tag name="KSO_WM_SLIDE_BACKGROUND_TYPE" val="frame"/>
</p:tagLst>
</file>

<file path=ppt/tags/tag35.xml><?xml version="1.0" encoding="utf-8"?>
<p:tagLst xmlns:p="http://schemas.openxmlformats.org/presentationml/2006/main">
  <p:tag name="KSO_WM_SLIDE_BACKGROUND_TYPE" val="frame"/>
</p:tagLst>
</file>

<file path=ppt/tags/tag36.xml><?xml version="1.0" encoding="utf-8"?>
<p:tagLst xmlns:p="http://schemas.openxmlformats.org/presentationml/2006/main">
  <p:tag name="KSO_WM_SLIDE_BACKGROUND_TYPE" val="frame"/>
</p:tagLst>
</file>

<file path=ppt/tags/tag37.xml><?xml version="1.0" encoding="utf-8"?>
<p:tagLst xmlns:p="http://schemas.openxmlformats.org/presentationml/2006/main">
  <p:tag name="KSO_WM_SLIDE_BACKGROUND_TYPE" val="frame"/>
</p:tagLst>
</file>

<file path=ppt/tags/tag38.xml><?xml version="1.0" encoding="utf-8"?>
<p:tagLst xmlns:p="http://schemas.openxmlformats.org/presentationml/2006/main">
  <p:tag name="KSO_WM_SLIDE_BACKGROUND_TYPE" val="frame"/>
</p:tagLst>
</file>

<file path=ppt/tags/tag39.xml><?xml version="1.0" encoding="utf-8"?>
<p:tagLst xmlns:p="http://schemas.openxmlformats.org/presentationml/2006/main">
  <p:tag name="KSO_WM_SLIDE_BACKGROUND_TYPE" val="frame"/>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5281_5*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1"/>
  <p:tag name="KSO_WM_UNIT_DEC_AREA_ID" val="02063ca525e34578ba37b6ccced8241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15dde0c88fab4ac087f803ff4f1dacb6"/>
  <p:tag name="KSO_WM_SLIDE_BACKGROUND_TYPE" val="leftRight"/>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cef1c7e3b4dc4e55944356050eb0b48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171574c5051d403b803eef6b50fa48f8"/>
  <p:tag name="KSO_WM_SLIDE_BACKGROUND_TYPE" val="leftRight"/>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c875ba795ad2428580fa913a528a5f7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0bf0c02248d499db51290c49d15e28b"/>
  <p:tag name="KSO_WM_SLIDE_BACKGROUND_TYPE" val="leftRight"/>
</p:tagLst>
</file>

<file path=ppt/tags/tag43.xml><?xml version="1.0" encoding="utf-8"?>
<p:tagLst xmlns:p="http://schemas.openxmlformats.org/presentationml/2006/main">
  <p:tag name="KSO_WM_SLIDE_BACKGROUND_TYPE" val="leftRight"/>
</p:tagLst>
</file>

<file path=ppt/tags/tag44.xml><?xml version="1.0" encoding="utf-8"?>
<p:tagLst xmlns:p="http://schemas.openxmlformats.org/presentationml/2006/main">
  <p:tag name="KSO_WM_SLIDE_BACKGROUND_TYPE" val="leftRight"/>
</p:tagLst>
</file>

<file path=ppt/tags/tag45.xml><?xml version="1.0" encoding="utf-8"?>
<p:tagLst xmlns:p="http://schemas.openxmlformats.org/presentationml/2006/main">
  <p:tag name="KSO_WM_SLIDE_BACKGROUND_TYPE" val="leftRight"/>
</p:tagLst>
</file>

<file path=ppt/tags/tag46.xml><?xml version="1.0" encoding="utf-8"?>
<p:tagLst xmlns:p="http://schemas.openxmlformats.org/presentationml/2006/main">
  <p:tag name="KSO_WM_SLIDE_BACKGROUND_TYPE" val="leftRight"/>
</p:tagLst>
</file>

<file path=ppt/tags/tag47.xml><?xml version="1.0" encoding="utf-8"?>
<p:tagLst xmlns:p="http://schemas.openxmlformats.org/presentationml/2006/main">
  <p:tag name="KSO_WM_SLIDE_BACKGROUND_TYPE" val="leftRight"/>
</p:tagLst>
</file>

<file path=ppt/tags/tag48.xml><?xml version="1.0" encoding="utf-8"?>
<p:tagLst xmlns:p="http://schemas.openxmlformats.org/presentationml/2006/main">
  <p:tag name="KSO_WM_SLIDE_BACKGROUND_TYPE" val="leftRight"/>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5281_5*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1"/>
  <p:tag name="KSO_WM_UNIT_DEC_AREA_ID" val="0d1b9dc03b9b431f8e33f715be399c9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f01b7cf027d749c78c4000be41575853"/>
  <p:tag name="KSO_WM_SLIDE_BACKGROUND_TYPE" val="topBottom"/>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700cf6bcf6ce4cd2a31ff9107e70467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5dc73f522757485c90eec7fa2dbdf6bc"/>
  <p:tag name="KSO_WM_SLIDE_BACKGROUND_TYPE" val="topBotto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e1add1bf9c9b4dc9a3fc556ffc1a47ea"/>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13b3e0fa8d6345b8a201c266117fac79"/>
  <p:tag name="KSO_WM_SLIDE_BACKGROUND_TYPE" val="topBottom"/>
</p:tagLst>
</file>

<file path=ppt/tags/tag52.xml><?xml version="1.0" encoding="utf-8"?>
<p:tagLst xmlns:p="http://schemas.openxmlformats.org/presentationml/2006/main">
  <p:tag name="KSO_WM_SLIDE_BACKGROUND_TYPE" val="topBottom"/>
</p:tagLst>
</file>

<file path=ppt/tags/tag53.xml><?xml version="1.0" encoding="utf-8"?>
<p:tagLst xmlns:p="http://schemas.openxmlformats.org/presentationml/2006/main">
  <p:tag name="KSO_WM_SLIDE_BACKGROUND_TYPE" val="topBottom"/>
</p:tagLst>
</file>

<file path=ppt/tags/tag54.xml><?xml version="1.0" encoding="utf-8"?>
<p:tagLst xmlns:p="http://schemas.openxmlformats.org/presentationml/2006/main">
  <p:tag name="KSO_WM_SLIDE_BACKGROUND_TYPE" val="topBottom"/>
</p:tagLst>
</file>

<file path=ppt/tags/tag55.xml><?xml version="1.0" encoding="utf-8"?>
<p:tagLst xmlns:p="http://schemas.openxmlformats.org/presentationml/2006/main">
  <p:tag name="KSO_WM_SLIDE_BACKGROUND_TYPE" val="topBottom"/>
</p:tagLst>
</file>

<file path=ppt/tags/tag56.xml><?xml version="1.0" encoding="utf-8"?>
<p:tagLst xmlns:p="http://schemas.openxmlformats.org/presentationml/2006/main">
  <p:tag name="KSO_WM_SLIDE_BACKGROUND_TYPE" val="topBottom"/>
</p:tagLst>
</file>

<file path=ppt/tags/tag57.xml><?xml version="1.0" encoding="utf-8"?>
<p:tagLst xmlns:p="http://schemas.openxmlformats.org/presentationml/2006/main">
  <p:tag name="KSO_WM_SLIDE_BACKGROUND_TYPE" val="topBotto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5281_5*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1"/>
  <p:tag name="KSO_WM_UNIT_DEC_AREA_ID" val="50f7fe47cfe64f40908ce167ad7086e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9d70528f3c54eeba60a85374ca56ce9"/>
  <p:tag name="KSO_WM_SLIDE_BACKGROUND_TYPE" val="bottomTop"/>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f27c9e169e354c018c68a6df2bf5c6e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234098a5f294e499abc87fefb7797fc"/>
  <p:tag name="KSO_WM_SLIDE_BACKGROUND_TYPE" val="bottomTop"/>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2*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e"/>
  <p:tag name="KSO_WM_UNIT_DEC_AREA_ID" val="1fa11bda226a455ca6ba1ba2585497f6"/>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3c643b16711a471d8982d5266608e1e0"/>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b013f2798ab148dd9506e980bc55a51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fca781820cf2476e8e424c70281feae0"/>
  <p:tag name="KSO_WM_SLIDE_BACKGROUND_TYPE" val="bottomTop"/>
</p:tagLst>
</file>

<file path=ppt/tags/tag61.xml><?xml version="1.0" encoding="utf-8"?>
<p:tagLst xmlns:p="http://schemas.openxmlformats.org/presentationml/2006/main">
  <p:tag name="KSO_WM_SLIDE_BACKGROUND_TYPE" val="bottomTop"/>
</p:tagLst>
</file>

<file path=ppt/tags/tag62.xml><?xml version="1.0" encoding="utf-8"?>
<p:tagLst xmlns:p="http://schemas.openxmlformats.org/presentationml/2006/main">
  <p:tag name="KSO_WM_SLIDE_BACKGROUND_TYPE" val="bottomTop"/>
</p:tagLst>
</file>

<file path=ppt/tags/tag63.xml><?xml version="1.0" encoding="utf-8"?>
<p:tagLst xmlns:p="http://schemas.openxmlformats.org/presentationml/2006/main">
  <p:tag name="KSO_WM_SLIDE_BACKGROUND_TYPE" val="bottomTop"/>
</p:tagLst>
</file>

<file path=ppt/tags/tag64.xml><?xml version="1.0" encoding="utf-8"?>
<p:tagLst xmlns:p="http://schemas.openxmlformats.org/presentationml/2006/main">
  <p:tag name="KSO_WM_SLIDE_BACKGROUND_TYPE" val="bottomTop"/>
</p:tagLst>
</file>

<file path=ppt/tags/tag65.xml><?xml version="1.0" encoding="utf-8"?>
<p:tagLst xmlns:p="http://schemas.openxmlformats.org/presentationml/2006/main">
  <p:tag name="KSO_WM_SLIDE_BACKGROUND_TYPE" val="bottomTop"/>
</p:tagLst>
</file>

<file path=ppt/tags/tag66.xml><?xml version="1.0" encoding="utf-8"?>
<p:tagLst xmlns:p="http://schemas.openxmlformats.org/presentationml/2006/main">
  <p:tag name="KSO_WM_SLIDE_BACKGROUND_TYPE" val="bottomTop"/>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5281_5*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1"/>
  <p:tag name="KSO_WM_UNIT_DEC_AREA_ID" val="629d9ae124b742deb989a2a8254bcc1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7d61d5bcbfa49149204d26825e89b6b"/>
  <p:tag name="KSO_WM_SLIDE_BACKGROUND_TYPE" val="navigation"/>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a80a4874763a4bb09a7af05466d06b1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3ee563ceda14485c942149d2459b7626"/>
  <p:tag name="KSO_WM_SLIDE_BACKGROUND_TYPE" val="navigation"/>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0c58a3a65b9843f5aafa5284d703517b"/>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fce42a2f98e4fd5b6669435baa91082"/>
  <p:tag name="KSO_WM_SLIDE_BACKGROUND_TYPE" val="navigation"/>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e2a2e79d46dd450f80f23d091c2085c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3c69c1f958fd46a3bf647e79ab38608b"/>
</p:tagLst>
</file>

<file path=ppt/tags/tag70.xml><?xml version="1.0" encoding="utf-8"?>
<p:tagLst xmlns:p="http://schemas.openxmlformats.org/presentationml/2006/main">
  <p:tag name="KSO_WM_SLIDE_BACKGROUND_TYPE" val="navigation"/>
</p:tagLst>
</file>

<file path=ppt/tags/tag71.xml><?xml version="1.0" encoding="utf-8"?>
<p:tagLst xmlns:p="http://schemas.openxmlformats.org/presentationml/2006/main">
  <p:tag name="KSO_WM_SLIDE_BACKGROUND_TYPE" val="navigation"/>
</p:tagLst>
</file>

<file path=ppt/tags/tag72.xml><?xml version="1.0" encoding="utf-8"?>
<p:tagLst xmlns:p="http://schemas.openxmlformats.org/presentationml/2006/main">
  <p:tag name="KSO_WM_SLIDE_BACKGROUND_TYPE" val="navigation"/>
</p:tagLst>
</file>

<file path=ppt/tags/tag73.xml><?xml version="1.0" encoding="utf-8"?>
<p:tagLst xmlns:p="http://schemas.openxmlformats.org/presentationml/2006/main">
  <p:tag name="KSO_WM_SLIDE_BACKGROUND_TYPE" val="navigation"/>
</p:tagLst>
</file>

<file path=ppt/tags/tag74.xml><?xml version="1.0" encoding="utf-8"?>
<p:tagLst xmlns:p="http://schemas.openxmlformats.org/presentationml/2006/main">
  <p:tag name="KSO_WM_SLIDE_BACKGROUND_TYPE" val="navigation"/>
</p:tagLst>
</file>

<file path=ppt/tags/tag75.xml><?xml version="1.0" encoding="utf-8"?>
<p:tagLst xmlns:p="http://schemas.openxmlformats.org/presentationml/2006/main">
  <p:tag name="KSO_WM_SLIDE_BACKGROUND_TYPE" val="navigation"/>
</p:tagLst>
</file>

<file path=ppt/tags/tag76.xml><?xml version="1.0" encoding="utf-8"?>
<p:tagLst xmlns:p="http://schemas.openxmlformats.org/presentationml/2006/main">
  <p:tag name="KSO_WM_SLIDE_BACKGROUND_TYPE" val="navigation"/>
</p:tagLst>
</file>

<file path=ppt/tags/tag77.xml><?xml version="1.0" encoding="utf-8"?>
<p:tagLst xmlns:p="http://schemas.openxmlformats.org/presentationml/2006/main">
  <p:tag name="KSO_WM_SLIDE_BACKGROUND_TYPE" val="navigation"/>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5281_5*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1"/>
  <p:tag name="KSO_WM_UNIT_DEC_AREA_ID" val="f527da6406444f2cb3850abd65fd765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27f6b944d06047999c53706ab08a98a6"/>
  <p:tag name="KSO_WM_SLIDE_BACKGROUND_TYPE" val="belt"/>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80a8916f2845472dba57c1eda50f85a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e9de2d8fa7348ffae84bfc85a4e25f4"/>
  <p:tag name="KSO_WM_SLIDE_BACKGROUND_TYPE" val="belt"/>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f47f2a8bcc064cf9a30c31cdd038daa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19756d405b8c42e2962b15d8b4036fac"/>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157ca6c832b94aa7a00aba88d9acbdc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3a702161aa98481ba6214c9a68c09bfa"/>
  <p:tag name="KSO_WM_SLIDE_BACKGROUND_TYPE" val="belt"/>
</p:tagLst>
</file>

<file path=ppt/tags/tag81.xml><?xml version="1.0" encoding="utf-8"?>
<p:tagLst xmlns:p="http://schemas.openxmlformats.org/presentationml/2006/main">
  <p:tag name="KSO_WM_SLIDE_BACKGROUND_TYPE" val="belt"/>
</p:tagLst>
</file>

<file path=ppt/tags/tag82.xml><?xml version="1.0" encoding="utf-8"?>
<p:tagLst xmlns:p="http://schemas.openxmlformats.org/presentationml/2006/main">
  <p:tag name="KSO_WM_SLIDE_BACKGROUND_TYPE" val="belt"/>
</p:tagLst>
</file>

<file path=ppt/tags/tag83.xml><?xml version="1.0" encoding="utf-8"?>
<p:tagLst xmlns:p="http://schemas.openxmlformats.org/presentationml/2006/main">
  <p:tag name="KSO_WM_SLIDE_BACKGROUND_TYPE" val="belt"/>
</p:tagLst>
</file>

<file path=ppt/tags/tag84.xml><?xml version="1.0" encoding="utf-8"?>
<p:tagLst xmlns:p="http://schemas.openxmlformats.org/presentationml/2006/main">
  <p:tag name="KSO_WM_SLIDE_BACKGROUND_TYPE" val="belt"/>
</p:tagLst>
</file>

<file path=ppt/tags/tag85.xml><?xml version="1.0" encoding="utf-8"?>
<p:tagLst xmlns:p="http://schemas.openxmlformats.org/presentationml/2006/main">
  <p:tag name="KSO_WM_SLIDE_BACKGROUND_TYPE" val="belt"/>
</p:tagLst>
</file>

<file path=ppt/tags/tag86.xml><?xml version="1.0" encoding="utf-8"?>
<p:tagLst xmlns:p="http://schemas.openxmlformats.org/presentationml/2006/main">
  <p:tag name="KSO_WM_TEMPLATE_CATEGORY" val="custom"/>
  <p:tag name="KSO_WM_TEMPLATE_INDEX" val="20205281"/>
</p:tagLst>
</file>

<file path=ppt/tags/tag87.xml><?xml version="1.0" encoding="utf-8"?>
<p:tagLst xmlns:p="http://schemas.openxmlformats.org/presentationml/2006/main">
  <p:tag name="KSO_WM_TEMPLATE_CATEGORY" val="custom"/>
  <p:tag name="KSO_WM_TEMPLATE_INDEX" val="20205281"/>
</p:tagLst>
</file>

<file path=ppt/tags/tag88.xml><?xml version="1.0" encoding="utf-8"?>
<p:tagLst xmlns:p="http://schemas.openxmlformats.org/presentationml/2006/main">
  <p:tag name="KSO_WM_BEAUTIFY_FLAG" val="#wm#"/>
  <p:tag name="KSO_WM_TAG_VERSION" val="1.0"/>
  <p:tag name="KSO_WM_TEMPLATE_CATEGORY" val="custom"/>
  <p:tag name="KSO_WM_TEMPLATE_INDEX" val="20205281"/>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f7496c49-f069-44b1-973f-785b1ec3eb1d}"/>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81_1*a*1"/>
  <p:tag name="KSO_WM_TEMPLATE_CATEGORY" val="custom"/>
  <p:tag name="KSO_WM_TEMPLATE_INDEX" val="20205281"/>
  <p:tag name="KSO_WM_UNIT_LAYERLEVEL" val="1"/>
  <p:tag name="KSO_WM_TAG_VERSION" val="1.0"/>
  <p:tag name="KSO_WM_BEAUTIFY_FLAG" val="#wm#"/>
  <p:tag name="KSO_WM_UNIT_ISCONTENTSTITLE" val="0"/>
  <p:tag name="KSO_WM_UNIT_NOCLEAR" val="0"/>
  <p:tag name="KSO_WM_UNIT_VALUE" val="42"/>
  <p:tag name="KSO_WM_UNIT_TYPE" val="a"/>
  <p:tag name="KSO_WM_UNIT_INDEX" val="1"/>
  <p:tag name="KSO_WM_UNIT_ISNUMDGMTITLE" val="0"/>
  <p:tag name="KSO_WM_UNIT_PRESET_TEXT" val="单击此处可以编辑与添加低于大约三十字的章节标题"/>
  <p:tag name="KSO_WM_UNIT_BLOCK" val="0"/>
  <p:tag name="KSO_WM_UNIT_DEC_AREA_ID" val="933cf5ac4a0c4657b2fa732c8e832c36"/>
  <p:tag name="KSO_WM_CHIP_GROUPID" val="5f2a4d1d1f3c142e57c6bacd"/>
  <p:tag name="KSO_WM_CHIP_XID" val="5f2a4d1d1f3c142e57c6bace"/>
  <p:tag name="KSO_WM_CHIP_FILLAREA_FILL_RULE" val="{&quot;fill_align&quot;:&quot;cm&quot;,&quot;fill_mode&quot;:&quot;adaptive&quot;,&quot;sacle_strategy&quot;:&quot;smart&quot;}"/>
  <p:tag name="KSO_WM_ASSEMBLE_CHIP_INDEX" val="f8c7e8916c29420897b8dff624572747"/>
  <p:tag name="KSO_WM_UNIT_TEXT_FILL_FORE_SCHEMECOLOR_INDEX_BRIGHTNESS" val="0.15"/>
  <p:tag name="KSO_WM_UNIT_TEXT_FILL_FORE_SCHEMECOLOR_INDEX" val="13"/>
  <p:tag name="KSO_WM_UNIT_TEXT_FILL_TYPE" val="1"/>
  <p:tag name="KSO_WM_TEMPLATE_ASSEMBLE_XID" val="5fbf64c69532eafaafd417d9"/>
  <p:tag name="KSO_WM_TEMPLATE_ASSEMBLE_GROUPID" val="5fbf1fd79532eafaafd2988c"/>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7dd3c459-7b9c-4a88-8ea8-6f9e60b71e21}"/>
</p:tagLst>
</file>

<file path=ppt/tags/tag91.xml><?xml version="1.0" encoding="utf-8"?>
<p:tagLst xmlns:p="http://schemas.openxmlformats.org/presentationml/2006/main">
  <p:tag name="KSO_WM_UNIT_TEXT_FILL_FORE_SCHEMECOLOR_INDEX_BRIGHTNESS" val="0.25"/>
  <p:tag name="KSO_WM_UNIT_TEXT_FILL_FORE_SCHEMECOLOR_INDEX" val="13"/>
  <p:tag name="KSO_WM_UNIT_TEXT_FILL_TYPE" val="1"/>
</p:tagLst>
</file>

<file path=ppt/tags/tag92.xml><?xml version="1.0" encoding="utf-8"?>
<p:tagLst xmlns:p="http://schemas.openxmlformats.org/presentationml/2006/main">
  <p:tag name="KSO_WM_SLIDE_BK_DARK_LIGHT" val=""/>
  <p:tag name="KSO_WM_SLIDE_BACKGROUND_TYPE" val="general"/>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f7496c49-f069-44b1-973f-785b1ec3eb1d}"/>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7dd3c459-7b9c-4a88-8ea8-6f9e60b71e21}"/>
</p:tagLst>
</file>

<file path=ppt/tags/tag95.xml><?xml version="1.0" encoding="utf-8"?>
<p:tagLst xmlns:p="http://schemas.openxmlformats.org/presentationml/2006/main">
  <p:tag name="KSO_WM_SLIDE_BK_DARK_LIGHT" val=""/>
  <p:tag name="KSO_WM_SLIDE_BACKGROUND_TYPE" val="general"/>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f7496c49-f069-44b1-973f-785b1ec3eb1d}"/>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7dd3c459-7b9c-4a88-8ea8-6f9e60b71e21}"/>
</p:tagLst>
</file>

<file path=ppt/tags/tag98.xml><?xml version="1.0" encoding="utf-8"?>
<p:tagLst xmlns:p="http://schemas.openxmlformats.org/presentationml/2006/main">
  <p:tag name="KSO_WM_SLIDE_BK_DARK_LIGHT" val=""/>
  <p:tag name="KSO_WM_SLIDE_BACKGROUND_TYPE" val="general"/>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f7496c49-f069-44b1-973f-785b1ec3eb1d}"/>
</p:tagLst>
</file>

<file path=ppt/theme/theme1.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9_Office 主题​​">
  <a:themeElements>
    <a:clrScheme name="Adjacency">
      <a:dk1>
        <a:srgbClr val="000000"/>
      </a:dk1>
      <a:lt1>
        <a:srgbClr val="FFFFFF"/>
      </a:lt1>
      <a:dk2>
        <a:srgbClr val="D2EFEF"/>
      </a:dk2>
      <a:lt2>
        <a:srgbClr val="E8F6F7"/>
      </a:lt2>
      <a:accent1>
        <a:srgbClr val="84C1C3"/>
      </a:accent1>
      <a:accent2>
        <a:srgbClr val="7EB7D0"/>
      </a:accent2>
      <a:accent3>
        <a:srgbClr val="85ABD6"/>
      </a:accent3>
      <a:accent4>
        <a:srgbClr val="979CD1"/>
      </a:accent4>
      <a:accent5>
        <a:srgbClr val="AE8EBE"/>
      </a:accent5>
      <a:accent6>
        <a:srgbClr val="C283A1"/>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1988</Words>
  <Application>WPS 演示</Application>
  <PresentationFormat>全屏显示(16:9)</PresentationFormat>
  <Paragraphs>178</Paragraphs>
  <Slides>23</Slides>
  <Notes>18</Notes>
  <HiddenSlides>0</HiddenSlides>
  <MMClips>0</MMClips>
  <ScaleCrop>false</ScaleCrop>
  <HeadingPairs>
    <vt:vector size="6" baseType="variant">
      <vt:variant>
        <vt:lpstr>已用的字体</vt:lpstr>
      </vt:variant>
      <vt:variant>
        <vt:i4>11</vt:i4>
      </vt:variant>
      <vt:variant>
        <vt:lpstr>主题</vt:lpstr>
      </vt:variant>
      <vt:variant>
        <vt:i4>3</vt:i4>
      </vt:variant>
      <vt:variant>
        <vt:lpstr>幻灯片标题</vt:lpstr>
      </vt:variant>
      <vt:variant>
        <vt:i4>23</vt:i4>
      </vt:variant>
    </vt:vector>
  </HeadingPairs>
  <TitlesOfParts>
    <vt:vector size="37" baseType="lpstr">
      <vt:lpstr>Arial</vt:lpstr>
      <vt:lpstr>宋体</vt:lpstr>
      <vt:lpstr>Wingdings</vt:lpstr>
      <vt:lpstr>黑体</vt:lpstr>
      <vt:lpstr>inpin heiti</vt:lpstr>
      <vt:lpstr>微软雅黑</vt:lpstr>
      <vt:lpstr>等线</vt:lpstr>
      <vt:lpstr>Calibri</vt:lpstr>
      <vt:lpstr>Arial Unicode MS</vt:lpstr>
      <vt:lpstr>幼圆</vt:lpstr>
      <vt:lpstr>汉仪乐喵体W</vt:lpstr>
      <vt:lpstr>3_Office 主题​​</vt:lpstr>
      <vt:lpstr>1_Office 主题​​</vt:lpstr>
      <vt:lpstr>9_Office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用户</dc:creator>
  <cp:lastModifiedBy>万润仪器贸易公司</cp:lastModifiedBy>
  <cp:revision>32</cp:revision>
  <dcterms:created xsi:type="dcterms:W3CDTF">2020-06-05T01:16:00Z</dcterms:created>
  <dcterms:modified xsi:type="dcterms:W3CDTF">2022-05-23T05:41:08Z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2052-11.1.0.11691</vt:lpwstr>
  </property>
  <property fmtid="{D5CDD505-2E9C-101B-9397-08002B2CF9AE}" pid="3" name="ICV">
    <vt:lpwstr>4E1190323DA3449C86AF026FB4077B26</vt:lpwstr>
  </property>
</Properties>
</file>