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</p:sldMasterIdLst>
  <p:notesMasterIdLst>
    <p:notesMasterId r:id="rId12"/>
  </p:notesMasterIdLst>
  <p:sldIdLst>
    <p:sldId id="336" r:id="rId4"/>
    <p:sldId id="337" r:id="rId5"/>
    <p:sldId id="338" r:id="rId6"/>
    <p:sldId id="339" r:id="rId7"/>
    <p:sldId id="340" r:id="rId8"/>
    <p:sldId id="341" r:id="rId9"/>
    <p:sldId id="342" r:id="rId10"/>
    <p:sldId id="343" r:id="rId11"/>
    <p:sldId id="344" r:id="rId13"/>
    <p:sldId id="345" r:id="rId14"/>
    <p:sldId id="346" r:id="rId15"/>
    <p:sldId id="347" r:id="rId16"/>
    <p:sldId id="348" r:id="rId17"/>
    <p:sldId id="349" r:id="rId18"/>
    <p:sldId id="350" r:id="rId19"/>
    <p:sldId id="351" r:id="rId20"/>
    <p:sldId id="352" r:id="rId21"/>
    <p:sldId id="353" r:id="rId22"/>
    <p:sldId id="354" r:id="rId23"/>
    <p:sldId id="355" r:id="rId24"/>
    <p:sldId id="356" r:id="rId25"/>
    <p:sldId id="357" r:id="rId26"/>
    <p:sldId id="358" r:id="rId27"/>
    <p:sldId id="359" r:id="rId28"/>
    <p:sldId id="360" r:id="rId29"/>
    <p:sldId id="361" r:id="rId30"/>
    <p:sldId id="362" r:id="rId31"/>
    <p:sldId id="363" r:id="rId32"/>
    <p:sldId id="364" r:id="rId33"/>
    <p:sldId id="365" r:id="rId34"/>
    <p:sldId id="366" r:id="rId35"/>
    <p:sldId id="367" r:id="rId36"/>
    <p:sldId id="368" r:id="rId37"/>
  </p:sldIdLst>
  <p:sldSz cx="12192000" cy="6858000"/>
  <p:notesSz cx="6858000" cy="9144000"/>
  <p:custDataLst>
    <p:tags r:id="rId4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佳琪 刘" initials="佳" lastIdx="0" clrIdx="0"/>
  <p:cmAuthor id="2" name="作者" initials="作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34" autoAdjust="0"/>
    <p:restoredTop sz="94660"/>
  </p:normalViewPr>
  <p:slideViewPr>
    <p:cSldViewPr snapToGrid="0">
      <p:cViewPr varScale="1">
        <p:scale>
          <a:sx n="57" d="100"/>
          <a:sy n="57" d="100"/>
        </p:scale>
        <p:origin x="89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2" Type="http://schemas.openxmlformats.org/officeDocument/2006/relationships/tags" Target="tags/tag574.xml"/><Relationship Id="rId41" Type="http://schemas.openxmlformats.org/officeDocument/2006/relationships/commentAuthors" Target="commentAuthors.xml"/><Relationship Id="rId40" Type="http://schemas.openxmlformats.org/officeDocument/2006/relationships/tableStyles" Target="tableStyles.xml"/><Relationship Id="rId4" Type="http://schemas.openxmlformats.org/officeDocument/2006/relationships/slide" Target="slides/slide1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0723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indent="0"/>
          </a:p>
        </p:txBody>
      </p:sp>
      <p:sp>
        <p:nvSpPr>
          <p:cNvPr id="30724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1EF7ADE3-B5CB-408A-A43D-6389B0A642B2}" type="slidenum">
              <a:rPr lang="en-US" altLang="en-US" sz="1200">
                <a:latin typeface="Arial" panose="020B0604020202020204" pitchFamily="34" charset="0"/>
              </a:rPr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2771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indent="0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5B1B3C88-6C16-4E3D-A90B-268C1AC38CA1}" type="slidenum">
              <a:rPr lang="en-US" altLang="en-US" sz="1200">
                <a:latin typeface="Arial" panose="020B0604020202020204" pitchFamily="34" charset="0"/>
              </a:rPr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57347" name="文本占位符 2"/>
          <p:cNvSpPr>
            <a:spLocks noGrp="1"/>
          </p:cNvSpPr>
          <p:nvPr>
            <p:ph type="body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indent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59395" name="文本占位符 2"/>
          <p:cNvSpPr>
            <a:spLocks noGrp="1"/>
          </p:cNvSpPr>
          <p:nvPr>
            <p:ph type="body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indent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 userDrawn="1"/>
        </p:nvSpPr>
        <p:spPr>
          <a:xfrm>
            <a:off x="4991100" y="3438525"/>
            <a:ext cx="2635250" cy="600075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24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 hasCustomPrompt="1"/>
          </p:nvPr>
        </p:nvSpPr>
        <p:spPr>
          <a:xfrm>
            <a:off x="2486346" y="1849494"/>
            <a:ext cx="7643973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60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</a:t>
            </a:r>
            <a:endParaRPr lang="zh-CN" altLang="en-US" dirty="0"/>
          </a:p>
        </p:txBody>
      </p:sp>
      <p:sp>
        <p:nvSpPr>
          <p:cNvPr id="87" name="内容占位符 8"/>
          <p:cNvSpPr>
            <a:spLocks noGrp="1"/>
          </p:cNvSpPr>
          <p:nvPr>
            <p:ph sz="quarter" idx="11" hasCustomPrompt="1"/>
          </p:nvPr>
        </p:nvSpPr>
        <p:spPr>
          <a:xfrm>
            <a:off x="4243289" y="2776791"/>
            <a:ext cx="4130086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0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</a:t>
            </a:r>
            <a:endParaRPr lang="zh-CN" altLang="en-US" dirty="0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 hasCustomPrompt="1"/>
          </p:nvPr>
        </p:nvSpPr>
        <p:spPr>
          <a:xfrm>
            <a:off x="4990261" y="3509842"/>
            <a:ext cx="2636142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4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5.xml"/><Relationship Id="rId8" Type="http://schemas.openxmlformats.org/officeDocument/2006/relationships/tags" Target="../tags/tag324.xml"/><Relationship Id="rId7" Type="http://schemas.openxmlformats.org/officeDocument/2006/relationships/tags" Target="../tags/tag323.xml"/><Relationship Id="rId6" Type="http://schemas.openxmlformats.org/officeDocument/2006/relationships/tags" Target="../tags/tag322.xml"/><Relationship Id="rId5" Type="http://schemas.openxmlformats.org/officeDocument/2006/relationships/tags" Target="../tags/tag321.xml"/><Relationship Id="rId4" Type="http://schemas.openxmlformats.org/officeDocument/2006/relationships/tags" Target="../tags/tag320.xml"/><Relationship Id="rId3" Type="http://schemas.openxmlformats.org/officeDocument/2006/relationships/tags" Target="../tags/tag319.xml"/><Relationship Id="rId2" Type="http://schemas.openxmlformats.org/officeDocument/2006/relationships/tags" Target="../tags/tag318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26.xml"/><Relationship Id="rId1" Type="http://schemas.openxmlformats.org/officeDocument/2006/relationships/tags" Target="../tags/tag317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35.xml"/><Relationship Id="rId8" Type="http://schemas.openxmlformats.org/officeDocument/2006/relationships/tags" Target="../tags/tag334.xml"/><Relationship Id="rId7" Type="http://schemas.openxmlformats.org/officeDocument/2006/relationships/tags" Target="../tags/tag333.xml"/><Relationship Id="rId6" Type="http://schemas.openxmlformats.org/officeDocument/2006/relationships/tags" Target="../tags/tag332.xml"/><Relationship Id="rId5" Type="http://schemas.openxmlformats.org/officeDocument/2006/relationships/tags" Target="../tags/tag331.xml"/><Relationship Id="rId4" Type="http://schemas.openxmlformats.org/officeDocument/2006/relationships/tags" Target="../tags/tag330.xml"/><Relationship Id="rId3" Type="http://schemas.openxmlformats.org/officeDocument/2006/relationships/tags" Target="../tags/tag329.xml"/><Relationship Id="rId2" Type="http://schemas.openxmlformats.org/officeDocument/2006/relationships/tags" Target="../tags/tag328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36.xml"/><Relationship Id="rId1" Type="http://schemas.openxmlformats.org/officeDocument/2006/relationships/tags" Target="../tags/tag327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45.xml"/><Relationship Id="rId8" Type="http://schemas.openxmlformats.org/officeDocument/2006/relationships/tags" Target="../tags/tag344.xml"/><Relationship Id="rId7" Type="http://schemas.openxmlformats.org/officeDocument/2006/relationships/tags" Target="../tags/tag343.xml"/><Relationship Id="rId6" Type="http://schemas.openxmlformats.org/officeDocument/2006/relationships/tags" Target="../tags/tag342.xml"/><Relationship Id="rId5" Type="http://schemas.openxmlformats.org/officeDocument/2006/relationships/tags" Target="../tags/tag341.xml"/><Relationship Id="rId4" Type="http://schemas.openxmlformats.org/officeDocument/2006/relationships/tags" Target="../tags/tag340.xml"/><Relationship Id="rId3" Type="http://schemas.openxmlformats.org/officeDocument/2006/relationships/tags" Target="../tags/tag339.xml"/><Relationship Id="rId2" Type="http://schemas.openxmlformats.org/officeDocument/2006/relationships/tags" Target="../tags/tag338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47.xml"/><Relationship Id="rId11" Type="http://schemas.openxmlformats.org/officeDocument/2006/relationships/image" Target="../media/image11.png"/><Relationship Id="rId10" Type="http://schemas.openxmlformats.org/officeDocument/2006/relationships/tags" Target="../tags/tag346.xml"/><Relationship Id="rId1" Type="http://schemas.openxmlformats.org/officeDocument/2006/relationships/tags" Target="../tags/tag337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56.xml"/><Relationship Id="rId8" Type="http://schemas.openxmlformats.org/officeDocument/2006/relationships/tags" Target="../tags/tag355.xml"/><Relationship Id="rId7" Type="http://schemas.openxmlformats.org/officeDocument/2006/relationships/tags" Target="../tags/tag354.xml"/><Relationship Id="rId6" Type="http://schemas.openxmlformats.org/officeDocument/2006/relationships/tags" Target="../tags/tag353.xml"/><Relationship Id="rId5" Type="http://schemas.openxmlformats.org/officeDocument/2006/relationships/tags" Target="../tags/tag352.xml"/><Relationship Id="rId4" Type="http://schemas.openxmlformats.org/officeDocument/2006/relationships/tags" Target="../tags/tag351.xml"/><Relationship Id="rId3" Type="http://schemas.openxmlformats.org/officeDocument/2006/relationships/tags" Target="../tags/tag350.xml"/><Relationship Id="rId2" Type="http://schemas.openxmlformats.org/officeDocument/2006/relationships/tags" Target="../tags/tag349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58.xml"/><Relationship Id="rId11" Type="http://schemas.openxmlformats.org/officeDocument/2006/relationships/image" Target="../media/image13.jpeg"/><Relationship Id="rId10" Type="http://schemas.openxmlformats.org/officeDocument/2006/relationships/tags" Target="../tags/tag357.xml"/><Relationship Id="rId1" Type="http://schemas.openxmlformats.org/officeDocument/2006/relationships/tags" Target="../tags/tag34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67.xml"/><Relationship Id="rId8" Type="http://schemas.openxmlformats.org/officeDocument/2006/relationships/tags" Target="../tags/tag366.xml"/><Relationship Id="rId7" Type="http://schemas.openxmlformats.org/officeDocument/2006/relationships/tags" Target="../tags/tag365.xml"/><Relationship Id="rId6" Type="http://schemas.openxmlformats.org/officeDocument/2006/relationships/tags" Target="../tags/tag364.xml"/><Relationship Id="rId5" Type="http://schemas.openxmlformats.org/officeDocument/2006/relationships/tags" Target="../tags/tag363.xml"/><Relationship Id="rId4" Type="http://schemas.openxmlformats.org/officeDocument/2006/relationships/tags" Target="../tags/tag362.xml"/><Relationship Id="rId3" Type="http://schemas.openxmlformats.org/officeDocument/2006/relationships/tags" Target="../tags/tag361.xml"/><Relationship Id="rId2" Type="http://schemas.openxmlformats.org/officeDocument/2006/relationships/tags" Target="../tags/tag360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69.xml"/><Relationship Id="rId10" Type="http://schemas.openxmlformats.org/officeDocument/2006/relationships/tags" Target="../tags/tag368.xml"/><Relationship Id="rId1" Type="http://schemas.openxmlformats.org/officeDocument/2006/relationships/tags" Target="../tags/tag359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78.xml"/><Relationship Id="rId8" Type="http://schemas.openxmlformats.org/officeDocument/2006/relationships/tags" Target="../tags/tag377.xml"/><Relationship Id="rId7" Type="http://schemas.openxmlformats.org/officeDocument/2006/relationships/tags" Target="../tags/tag376.xml"/><Relationship Id="rId6" Type="http://schemas.openxmlformats.org/officeDocument/2006/relationships/tags" Target="../tags/tag375.xml"/><Relationship Id="rId5" Type="http://schemas.openxmlformats.org/officeDocument/2006/relationships/tags" Target="../tags/tag374.xml"/><Relationship Id="rId4" Type="http://schemas.openxmlformats.org/officeDocument/2006/relationships/tags" Target="../tags/tag373.xml"/><Relationship Id="rId3" Type="http://schemas.openxmlformats.org/officeDocument/2006/relationships/tags" Target="../tags/tag372.xml"/><Relationship Id="rId2" Type="http://schemas.openxmlformats.org/officeDocument/2006/relationships/tags" Target="../tags/tag371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79.xml"/><Relationship Id="rId10" Type="http://schemas.openxmlformats.org/officeDocument/2006/relationships/image" Target="../media/image14.jpeg"/><Relationship Id="rId1" Type="http://schemas.openxmlformats.org/officeDocument/2006/relationships/tags" Target="../tags/tag370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88.xml"/><Relationship Id="rId8" Type="http://schemas.openxmlformats.org/officeDocument/2006/relationships/tags" Target="../tags/tag387.xml"/><Relationship Id="rId7" Type="http://schemas.openxmlformats.org/officeDocument/2006/relationships/tags" Target="../tags/tag386.xml"/><Relationship Id="rId6" Type="http://schemas.openxmlformats.org/officeDocument/2006/relationships/tags" Target="../tags/tag385.xml"/><Relationship Id="rId5" Type="http://schemas.openxmlformats.org/officeDocument/2006/relationships/tags" Target="../tags/tag384.xml"/><Relationship Id="rId4" Type="http://schemas.openxmlformats.org/officeDocument/2006/relationships/tags" Target="../tags/tag383.xml"/><Relationship Id="rId3" Type="http://schemas.openxmlformats.org/officeDocument/2006/relationships/tags" Target="../tags/tag382.xml"/><Relationship Id="rId2" Type="http://schemas.openxmlformats.org/officeDocument/2006/relationships/tags" Target="../tags/tag381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89.xml"/><Relationship Id="rId1" Type="http://schemas.openxmlformats.org/officeDocument/2006/relationships/tags" Target="../tags/tag380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398.xml"/><Relationship Id="rId8" Type="http://schemas.openxmlformats.org/officeDocument/2006/relationships/tags" Target="../tags/tag397.xml"/><Relationship Id="rId7" Type="http://schemas.openxmlformats.org/officeDocument/2006/relationships/tags" Target="../tags/tag396.xml"/><Relationship Id="rId6" Type="http://schemas.openxmlformats.org/officeDocument/2006/relationships/tags" Target="../tags/tag395.xml"/><Relationship Id="rId5" Type="http://schemas.openxmlformats.org/officeDocument/2006/relationships/tags" Target="../tags/tag394.xml"/><Relationship Id="rId4" Type="http://schemas.openxmlformats.org/officeDocument/2006/relationships/tags" Target="../tags/tag393.xml"/><Relationship Id="rId3" Type="http://schemas.openxmlformats.org/officeDocument/2006/relationships/tags" Target="../tags/tag392.xml"/><Relationship Id="rId2" Type="http://schemas.openxmlformats.org/officeDocument/2006/relationships/tags" Target="../tags/tag391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99.xml"/><Relationship Id="rId1" Type="http://schemas.openxmlformats.org/officeDocument/2006/relationships/tags" Target="../tags/tag390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08.xml"/><Relationship Id="rId8" Type="http://schemas.openxmlformats.org/officeDocument/2006/relationships/tags" Target="../tags/tag407.xml"/><Relationship Id="rId7" Type="http://schemas.openxmlformats.org/officeDocument/2006/relationships/tags" Target="../tags/tag406.xml"/><Relationship Id="rId6" Type="http://schemas.openxmlformats.org/officeDocument/2006/relationships/tags" Target="../tags/tag405.xml"/><Relationship Id="rId5" Type="http://schemas.openxmlformats.org/officeDocument/2006/relationships/tags" Target="../tags/tag404.xml"/><Relationship Id="rId4" Type="http://schemas.openxmlformats.org/officeDocument/2006/relationships/tags" Target="../tags/tag403.xml"/><Relationship Id="rId3" Type="http://schemas.openxmlformats.org/officeDocument/2006/relationships/tags" Target="../tags/tag402.xml"/><Relationship Id="rId2" Type="http://schemas.openxmlformats.org/officeDocument/2006/relationships/tags" Target="../tags/tag401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409.xml"/><Relationship Id="rId1" Type="http://schemas.openxmlformats.org/officeDocument/2006/relationships/tags" Target="../tags/tag400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18.xml"/><Relationship Id="rId8" Type="http://schemas.openxmlformats.org/officeDocument/2006/relationships/tags" Target="../tags/tag417.xml"/><Relationship Id="rId7" Type="http://schemas.openxmlformats.org/officeDocument/2006/relationships/tags" Target="../tags/tag416.xml"/><Relationship Id="rId6" Type="http://schemas.openxmlformats.org/officeDocument/2006/relationships/tags" Target="../tags/tag415.xml"/><Relationship Id="rId5" Type="http://schemas.openxmlformats.org/officeDocument/2006/relationships/tags" Target="../tags/tag414.xml"/><Relationship Id="rId4" Type="http://schemas.openxmlformats.org/officeDocument/2006/relationships/tags" Target="../tags/tag413.xml"/><Relationship Id="rId3" Type="http://schemas.openxmlformats.org/officeDocument/2006/relationships/tags" Target="../tags/tag412.xml"/><Relationship Id="rId2" Type="http://schemas.openxmlformats.org/officeDocument/2006/relationships/tags" Target="../tags/tag411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19.xml"/><Relationship Id="rId10" Type="http://schemas.openxmlformats.org/officeDocument/2006/relationships/image" Target="../media/image15.jpeg"/><Relationship Id="rId1" Type="http://schemas.openxmlformats.org/officeDocument/2006/relationships/tags" Target="../tags/tag410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42.xml"/><Relationship Id="rId11" Type="http://schemas.openxmlformats.org/officeDocument/2006/relationships/tags" Target="../tags/tag241.xml"/><Relationship Id="rId10" Type="http://schemas.openxmlformats.org/officeDocument/2006/relationships/tags" Target="../tags/tag240.xml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28.xml"/><Relationship Id="rId8" Type="http://schemas.openxmlformats.org/officeDocument/2006/relationships/tags" Target="../tags/tag427.xml"/><Relationship Id="rId7" Type="http://schemas.openxmlformats.org/officeDocument/2006/relationships/tags" Target="../tags/tag426.xml"/><Relationship Id="rId6" Type="http://schemas.openxmlformats.org/officeDocument/2006/relationships/tags" Target="../tags/tag425.xml"/><Relationship Id="rId5" Type="http://schemas.openxmlformats.org/officeDocument/2006/relationships/tags" Target="../tags/tag424.xml"/><Relationship Id="rId4" Type="http://schemas.openxmlformats.org/officeDocument/2006/relationships/tags" Target="../tags/tag423.xml"/><Relationship Id="rId3" Type="http://schemas.openxmlformats.org/officeDocument/2006/relationships/tags" Target="../tags/tag422.xml"/><Relationship Id="rId2" Type="http://schemas.openxmlformats.org/officeDocument/2006/relationships/tags" Target="../tags/tag421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430.xml"/><Relationship Id="rId11" Type="http://schemas.openxmlformats.org/officeDocument/2006/relationships/image" Target="../media/image11.png"/><Relationship Id="rId10" Type="http://schemas.openxmlformats.org/officeDocument/2006/relationships/tags" Target="../tags/tag429.xml"/><Relationship Id="rId1" Type="http://schemas.openxmlformats.org/officeDocument/2006/relationships/tags" Target="../tags/tag420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39.xml"/><Relationship Id="rId8" Type="http://schemas.openxmlformats.org/officeDocument/2006/relationships/tags" Target="../tags/tag438.xml"/><Relationship Id="rId7" Type="http://schemas.openxmlformats.org/officeDocument/2006/relationships/tags" Target="../tags/tag437.xml"/><Relationship Id="rId6" Type="http://schemas.openxmlformats.org/officeDocument/2006/relationships/tags" Target="../tags/tag436.xml"/><Relationship Id="rId5" Type="http://schemas.openxmlformats.org/officeDocument/2006/relationships/tags" Target="../tags/tag435.xml"/><Relationship Id="rId4" Type="http://schemas.openxmlformats.org/officeDocument/2006/relationships/tags" Target="../tags/tag434.xml"/><Relationship Id="rId3" Type="http://schemas.openxmlformats.org/officeDocument/2006/relationships/tags" Target="../tags/tag433.xml"/><Relationship Id="rId2" Type="http://schemas.openxmlformats.org/officeDocument/2006/relationships/tags" Target="../tags/tag432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441.xml"/><Relationship Id="rId13" Type="http://schemas.openxmlformats.org/officeDocument/2006/relationships/tags" Target="../tags/tag440.xml"/><Relationship Id="rId12" Type="http://schemas.openxmlformats.org/officeDocument/2006/relationships/image" Target="../media/image16.png"/><Relationship Id="rId11" Type="http://schemas.openxmlformats.org/officeDocument/2006/relationships/hyperlink" Target="&#20062;&#24039;&#38899;&#39057;.mp3" TargetMode="External"/><Relationship Id="rId10" Type="http://schemas.openxmlformats.org/officeDocument/2006/relationships/image" Target="../media/image10.png"/><Relationship Id="rId1" Type="http://schemas.openxmlformats.org/officeDocument/2006/relationships/tags" Target="../tags/tag431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450.xml"/><Relationship Id="rId8" Type="http://schemas.openxmlformats.org/officeDocument/2006/relationships/tags" Target="../tags/tag449.xml"/><Relationship Id="rId7" Type="http://schemas.openxmlformats.org/officeDocument/2006/relationships/tags" Target="../tags/tag448.xml"/><Relationship Id="rId6" Type="http://schemas.openxmlformats.org/officeDocument/2006/relationships/tags" Target="../tags/tag447.xml"/><Relationship Id="rId5" Type="http://schemas.openxmlformats.org/officeDocument/2006/relationships/tags" Target="../tags/tag446.xml"/><Relationship Id="rId4" Type="http://schemas.openxmlformats.org/officeDocument/2006/relationships/tags" Target="../tags/tag445.xml"/><Relationship Id="rId3" Type="http://schemas.openxmlformats.org/officeDocument/2006/relationships/tags" Target="../tags/tag444.xml"/><Relationship Id="rId2" Type="http://schemas.openxmlformats.org/officeDocument/2006/relationships/tags" Target="../tags/tag443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51.xml"/><Relationship Id="rId10" Type="http://schemas.openxmlformats.org/officeDocument/2006/relationships/image" Target="../media/image17.jpeg"/><Relationship Id="rId1" Type="http://schemas.openxmlformats.org/officeDocument/2006/relationships/tags" Target="../tags/tag442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60.xml"/><Relationship Id="rId8" Type="http://schemas.openxmlformats.org/officeDocument/2006/relationships/tags" Target="../tags/tag459.xml"/><Relationship Id="rId7" Type="http://schemas.openxmlformats.org/officeDocument/2006/relationships/tags" Target="../tags/tag458.xml"/><Relationship Id="rId6" Type="http://schemas.openxmlformats.org/officeDocument/2006/relationships/tags" Target="../tags/tag457.xml"/><Relationship Id="rId5" Type="http://schemas.openxmlformats.org/officeDocument/2006/relationships/tags" Target="../tags/tag456.xml"/><Relationship Id="rId4" Type="http://schemas.openxmlformats.org/officeDocument/2006/relationships/tags" Target="../tags/tag455.xml"/><Relationship Id="rId3" Type="http://schemas.openxmlformats.org/officeDocument/2006/relationships/tags" Target="../tags/tag454.xml"/><Relationship Id="rId2" Type="http://schemas.openxmlformats.org/officeDocument/2006/relationships/tags" Target="../tags/tag453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62.xml"/><Relationship Id="rId10" Type="http://schemas.openxmlformats.org/officeDocument/2006/relationships/tags" Target="../tags/tag461.xml"/><Relationship Id="rId1" Type="http://schemas.openxmlformats.org/officeDocument/2006/relationships/tags" Target="../tags/tag452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471.xml"/><Relationship Id="rId8" Type="http://schemas.openxmlformats.org/officeDocument/2006/relationships/tags" Target="../tags/tag470.xml"/><Relationship Id="rId7" Type="http://schemas.openxmlformats.org/officeDocument/2006/relationships/tags" Target="../tags/tag469.xml"/><Relationship Id="rId6" Type="http://schemas.openxmlformats.org/officeDocument/2006/relationships/tags" Target="../tags/tag468.xml"/><Relationship Id="rId5" Type="http://schemas.openxmlformats.org/officeDocument/2006/relationships/tags" Target="../tags/tag467.xml"/><Relationship Id="rId4" Type="http://schemas.openxmlformats.org/officeDocument/2006/relationships/tags" Target="../tags/tag466.xml"/><Relationship Id="rId3" Type="http://schemas.openxmlformats.org/officeDocument/2006/relationships/tags" Target="../tags/tag465.xml"/><Relationship Id="rId2" Type="http://schemas.openxmlformats.org/officeDocument/2006/relationships/tags" Target="../tags/tag464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73.xml"/><Relationship Id="rId10" Type="http://schemas.openxmlformats.org/officeDocument/2006/relationships/tags" Target="../tags/tag472.xml"/><Relationship Id="rId1" Type="http://schemas.openxmlformats.org/officeDocument/2006/relationships/tags" Target="../tags/tag463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482.xml"/><Relationship Id="rId8" Type="http://schemas.openxmlformats.org/officeDocument/2006/relationships/tags" Target="../tags/tag481.xml"/><Relationship Id="rId7" Type="http://schemas.openxmlformats.org/officeDocument/2006/relationships/tags" Target="../tags/tag480.xml"/><Relationship Id="rId6" Type="http://schemas.openxmlformats.org/officeDocument/2006/relationships/tags" Target="../tags/tag479.xml"/><Relationship Id="rId5" Type="http://schemas.openxmlformats.org/officeDocument/2006/relationships/tags" Target="../tags/tag478.xml"/><Relationship Id="rId4" Type="http://schemas.openxmlformats.org/officeDocument/2006/relationships/tags" Target="../tags/tag477.xml"/><Relationship Id="rId3" Type="http://schemas.openxmlformats.org/officeDocument/2006/relationships/tags" Target="../tags/tag476.xml"/><Relationship Id="rId2" Type="http://schemas.openxmlformats.org/officeDocument/2006/relationships/tags" Target="../tags/tag475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484.xml"/><Relationship Id="rId11" Type="http://schemas.openxmlformats.org/officeDocument/2006/relationships/tags" Target="../tags/tag483.xml"/><Relationship Id="rId10" Type="http://schemas.openxmlformats.org/officeDocument/2006/relationships/image" Target="../media/image18.jpeg"/><Relationship Id="rId1" Type="http://schemas.openxmlformats.org/officeDocument/2006/relationships/tags" Target="../tags/tag474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493.xml"/><Relationship Id="rId8" Type="http://schemas.openxmlformats.org/officeDocument/2006/relationships/tags" Target="../tags/tag492.xml"/><Relationship Id="rId7" Type="http://schemas.openxmlformats.org/officeDocument/2006/relationships/tags" Target="../tags/tag491.xml"/><Relationship Id="rId6" Type="http://schemas.openxmlformats.org/officeDocument/2006/relationships/tags" Target="../tags/tag490.xml"/><Relationship Id="rId5" Type="http://schemas.openxmlformats.org/officeDocument/2006/relationships/tags" Target="../tags/tag489.xml"/><Relationship Id="rId4" Type="http://schemas.openxmlformats.org/officeDocument/2006/relationships/tags" Target="../tags/tag488.xml"/><Relationship Id="rId3" Type="http://schemas.openxmlformats.org/officeDocument/2006/relationships/tags" Target="../tags/tag487.xml"/><Relationship Id="rId2" Type="http://schemas.openxmlformats.org/officeDocument/2006/relationships/tags" Target="../tags/tag486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94.xml"/><Relationship Id="rId10" Type="http://schemas.openxmlformats.org/officeDocument/2006/relationships/image" Target="../media/image19.png"/><Relationship Id="rId1" Type="http://schemas.openxmlformats.org/officeDocument/2006/relationships/tags" Target="../tags/tag485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503.xml"/><Relationship Id="rId8" Type="http://schemas.openxmlformats.org/officeDocument/2006/relationships/tags" Target="../tags/tag502.xml"/><Relationship Id="rId7" Type="http://schemas.openxmlformats.org/officeDocument/2006/relationships/tags" Target="../tags/tag501.xml"/><Relationship Id="rId6" Type="http://schemas.openxmlformats.org/officeDocument/2006/relationships/tags" Target="../tags/tag500.xml"/><Relationship Id="rId5" Type="http://schemas.openxmlformats.org/officeDocument/2006/relationships/tags" Target="../tags/tag499.xml"/><Relationship Id="rId4" Type="http://schemas.openxmlformats.org/officeDocument/2006/relationships/tags" Target="../tags/tag498.xml"/><Relationship Id="rId3" Type="http://schemas.openxmlformats.org/officeDocument/2006/relationships/tags" Target="../tags/tag497.xml"/><Relationship Id="rId2" Type="http://schemas.openxmlformats.org/officeDocument/2006/relationships/tags" Target="../tags/tag496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504.xml"/><Relationship Id="rId1" Type="http://schemas.openxmlformats.org/officeDocument/2006/relationships/tags" Target="../tags/tag495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513.xml"/><Relationship Id="rId8" Type="http://schemas.openxmlformats.org/officeDocument/2006/relationships/tags" Target="../tags/tag512.xml"/><Relationship Id="rId7" Type="http://schemas.openxmlformats.org/officeDocument/2006/relationships/tags" Target="../tags/tag511.xml"/><Relationship Id="rId6" Type="http://schemas.openxmlformats.org/officeDocument/2006/relationships/tags" Target="../tags/tag510.xml"/><Relationship Id="rId5" Type="http://schemas.openxmlformats.org/officeDocument/2006/relationships/tags" Target="../tags/tag509.xml"/><Relationship Id="rId4" Type="http://schemas.openxmlformats.org/officeDocument/2006/relationships/tags" Target="../tags/tag508.xml"/><Relationship Id="rId3" Type="http://schemas.openxmlformats.org/officeDocument/2006/relationships/tags" Target="../tags/tag507.xml"/><Relationship Id="rId2" Type="http://schemas.openxmlformats.org/officeDocument/2006/relationships/tags" Target="../tags/tag506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15.xml"/><Relationship Id="rId11" Type="http://schemas.openxmlformats.org/officeDocument/2006/relationships/image" Target="../media/image20.jpeg"/><Relationship Id="rId10" Type="http://schemas.openxmlformats.org/officeDocument/2006/relationships/tags" Target="../tags/tag514.xml"/><Relationship Id="rId1" Type="http://schemas.openxmlformats.org/officeDocument/2006/relationships/tags" Target="../tags/tag505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524.xml"/><Relationship Id="rId8" Type="http://schemas.openxmlformats.org/officeDocument/2006/relationships/tags" Target="../tags/tag523.xml"/><Relationship Id="rId7" Type="http://schemas.openxmlformats.org/officeDocument/2006/relationships/tags" Target="../tags/tag522.xml"/><Relationship Id="rId6" Type="http://schemas.openxmlformats.org/officeDocument/2006/relationships/tags" Target="../tags/tag521.xml"/><Relationship Id="rId5" Type="http://schemas.openxmlformats.org/officeDocument/2006/relationships/tags" Target="../tags/tag520.xml"/><Relationship Id="rId4" Type="http://schemas.openxmlformats.org/officeDocument/2006/relationships/tags" Target="../tags/tag519.xml"/><Relationship Id="rId3" Type="http://schemas.openxmlformats.org/officeDocument/2006/relationships/tags" Target="../tags/tag518.xml"/><Relationship Id="rId2" Type="http://schemas.openxmlformats.org/officeDocument/2006/relationships/tags" Target="../tags/tag517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27.xml"/><Relationship Id="rId11" Type="http://schemas.openxmlformats.org/officeDocument/2006/relationships/tags" Target="../tags/tag526.xml"/><Relationship Id="rId10" Type="http://schemas.openxmlformats.org/officeDocument/2006/relationships/tags" Target="../tags/tag525.xml"/><Relationship Id="rId1" Type="http://schemas.openxmlformats.org/officeDocument/2006/relationships/tags" Target="../tags/tag516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1.xml"/><Relationship Id="rId8" Type="http://schemas.openxmlformats.org/officeDocument/2006/relationships/tags" Target="../tags/tag250.xml"/><Relationship Id="rId7" Type="http://schemas.openxmlformats.org/officeDocument/2006/relationships/tags" Target="../tags/tag249.xml"/><Relationship Id="rId6" Type="http://schemas.openxmlformats.org/officeDocument/2006/relationships/tags" Target="../tags/tag248.xml"/><Relationship Id="rId5" Type="http://schemas.openxmlformats.org/officeDocument/2006/relationships/tags" Target="../tags/tag247.xml"/><Relationship Id="rId4" Type="http://schemas.openxmlformats.org/officeDocument/2006/relationships/tags" Target="../tags/tag246.xml"/><Relationship Id="rId3" Type="http://schemas.openxmlformats.org/officeDocument/2006/relationships/tags" Target="../tags/tag245.xml"/><Relationship Id="rId2" Type="http://schemas.openxmlformats.org/officeDocument/2006/relationships/tags" Target="../tags/tag244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52.xml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tags" Target="../tags/tag243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536.xml"/><Relationship Id="rId8" Type="http://schemas.openxmlformats.org/officeDocument/2006/relationships/tags" Target="../tags/tag535.xml"/><Relationship Id="rId7" Type="http://schemas.openxmlformats.org/officeDocument/2006/relationships/tags" Target="../tags/tag534.xml"/><Relationship Id="rId6" Type="http://schemas.openxmlformats.org/officeDocument/2006/relationships/tags" Target="../tags/tag533.xml"/><Relationship Id="rId5" Type="http://schemas.openxmlformats.org/officeDocument/2006/relationships/tags" Target="../tags/tag532.xml"/><Relationship Id="rId4" Type="http://schemas.openxmlformats.org/officeDocument/2006/relationships/tags" Target="../tags/tag531.xml"/><Relationship Id="rId3" Type="http://schemas.openxmlformats.org/officeDocument/2006/relationships/tags" Target="../tags/tag530.xml"/><Relationship Id="rId2" Type="http://schemas.openxmlformats.org/officeDocument/2006/relationships/tags" Target="../tags/tag529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39.xml"/><Relationship Id="rId11" Type="http://schemas.openxmlformats.org/officeDocument/2006/relationships/tags" Target="../tags/tag538.xml"/><Relationship Id="rId10" Type="http://schemas.openxmlformats.org/officeDocument/2006/relationships/tags" Target="../tags/tag537.xml"/><Relationship Id="rId1" Type="http://schemas.openxmlformats.org/officeDocument/2006/relationships/tags" Target="../tags/tag528.xml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tags" Target="../tags/tag548.xml"/><Relationship Id="rId8" Type="http://schemas.openxmlformats.org/officeDocument/2006/relationships/tags" Target="../tags/tag547.xml"/><Relationship Id="rId7" Type="http://schemas.openxmlformats.org/officeDocument/2006/relationships/tags" Target="../tags/tag546.xml"/><Relationship Id="rId6" Type="http://schemas.openxmlformats.org/officeDocument/2006/relationships/tags" Target="../tags/tag545.xml"/><Relationship Id="rId5" Type="http://schemas.openxmlformats.org/officeDocument/2006/relationships/tags" Target="../tags/tag544.xml"/><Relationship Id="rId4" Type="http://schemas.openxmlformats.org/officeDocument/2006/relationships/tags" Target="../tags/tag543.xml"/><Relationship Id="rId3" Type="http://schemas.openxmlformats.org/officeDocument/2006/relationships/tags" Target="../tags/tag542.xml"/><Relationship Id="rId2" Type="http://schemas.openxmlformats.org/officeDocument/2006/relationships/tags" Target="../tags/tag541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550.xml"/><Relationship Id="rId10" Type="http://schemas.openxmlformats.org/officeDocument/2006/relationships/tags" Target="../tags/tag549.xml"/><Relationship Id="rId1" Type="http://schemas.openxmlformats.org/officeDocument/2006/relationships/tags" Target="../tags/tag540.xml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tags" Target="../tags/tag559.xml"/><Relationship Id="rId8" Type="http://schemas.openxmlformats.org/officeDocument/2006/relationships/tags" Target="../tags/tag558.xml"/><Relationship Id="rId7" Type="http://schemas.openxmlformats.org/officeDocument/2006/relationships/tags" Target="../tags/tag557.xml"/><Relationship Id="rId6" Type="http://schemas.openxmlformats.org/officeDocument/2006/relationships/tags" Target="../tags/tag556.xml"/><Relationship Id="rId5" Type="http://schemas.openxmlformats.org/officeDocument/2006/relationships/tags" Target="../tags/tag555.xml"/><Relationship Id="rId4" Type="http://schemas.openxmlformats.org/officeDocument/2006/relationships/tags" Target="../tags/tag554.xml"/><Relationship Id="rId3" Type="http://schemas.openxmlformats.org/officeDocument/2006/relationships/tags" Target="../tags/tag553.xml"/><Relationship Id="rId2" Type="http://schemas.openxmlformats.org/officeDocument/2006/relationships/tags" Target="../tags/tag552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562.xml"/><Relationship Id="rId11" Type="http://schemas.openxmlformats.org/officeDocument/2006/relationships/tags" Target="../tags/tag561.xml"/><Relationship Id="rId10" Type="http://schemas.openxmlformats.org/officeDocument/2006/relationships/tags" Target="../tags/tag560.xml"/><Relationship Id="rId1" Type="http://schemas.openxmlformats.org/officeDocument/2006/relationships/tags" Target="../tags/tag551.xml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tags" Target="../tags/tag571.xml"/><Relationship Id="rId8" Type="http://schemas.openxmlformats.org/officeDocument/2006/relationships/tags" Target="../tags/tag570.xml"/><Relationship Id="rId7" Type="http://schemas.openxmlformats.org/officeDocument/2006/relationships/tags" Target="../tags/tag569.xml"/><Relationship Id="rId6" Type="http://schemas.openxmlformats.org/officeDocument/2006/relationships/tags" Target="../tags/tag568.xml"/><Relationship Id="rId5" Type="http://schemas.openxmlformats.org/officeDocument/2006/relationships/tags" Target="../tags/tag567.xml"/><Relationship Id="rId4" Type="http://schemas.openxmlformats.org/officeDocument/2006/relationships/tags" Target="../tags/tag566.xml"/><Relationship Id="rId3" Type="http://schemas.openxmlformats.org/officeDocument/2006/relationships/tags" Target="../tags/tag565.xml"/><Relationship Id="rId2" Type="http://schemas.openxmlformats.org/officeDocument/2006/relationships/tags" Target="../tags/tag564.xml"/><Relationship Id="rId13" Type="http://schemas.openxmlformats.org/officeDocument/2006/relationships/notesSlide" Target="../notesSlides/notesSlide4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573.xml"/><Relationship Id="rId10" Type="http://schemas.openxmlformats.org/officeDocument/2006/relationships/tags" Target="../tags/tag572.xml"/><Relationship Id="rId1" Type="http://schemas.openxmlformats.org/officeDocument/2006/relationships/tags" Target="../tags/tag56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1.xml"/><Relationship Id="rId8" Type="http://schemas.openxmlformats.org/officeDocument/2006/relationships/tags" Target="../tags/tag260.xml"/><Relationship Id="rId7" Type="http://schemas.openxmlformats.org/officeDocument/2006/relationships/tags" Target="../tags/tag259.xml"/><Relationship Id="rId6" Type="http://schemas.openxmlformats.org/officeDocument/2006/relationships/tags" Target="../tags/tag258.xml"/><Relationship Id="rId5" Type="http://schemas.openxmlformats.org/officeDocument/2006/relationships/tags" Target="../tags/tag257.xml"/><Relationship Id="rId4" Type="http://schemas.openxmlformats.org/officeDocument/2006/relationships/tags" Target="../tags/tag256.xml"/><Relationship Id="rId3" Type="http://schemas.openxmlformats.org/officeDocument/2006/relationships/tags" Target="../tags/tag255.xml"/><Relationship Id="rId2" Type="http://schemas.openxmlformats.org/officeDocument/2006/relationships/tags" Target="../tags/tag254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62.xml"/><Relationship Id="rId10" Type="http://schemas.openxmlformats.org/officeDocument/2006/relationships/image" Target="../media/image11.png"/><Relationship Id="rId1" Type="http://schemas.openxmlformats.org/officeDocument/2006/relationships/tags" Target="../tags/tag253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1.xml"/><Relationship Id="rId8" Type="http://schemas.openxmlformats.org/officeDocument/2006/relationships/tags" Target="../tags/tag270.xml"/><Relationship Id="rId7" Type="http://schemas.openxmlformats.org/officeDocument/2006/relationships/tags" Target="../tags/tag269.xml"/><Relationship Id="rId6" Type="http://schemas.openxmlformats.org/officeDocument/2006/relationships/tags" Target="../tags/tag268.xml"/><Relationship Id="rId5" Type="http://schemas.openxmlformats.org/officeDocument/2006/relationships/tags" Target="../tags/tag267.xml"/><Relationship Id="rId4" Type="http://schemas.openxmlformats.org/officeDocument/2006/relationships/tags" Target="../tags/tag266.xml"/><Relationship Id="rId3" Type="http://schemas.openxmlformats.org/officeDocument/2006/relationships/tags" Target="../tags/tag265.xml"/><Relationship Id="rId2" Type="http://schemas.openxmlformats.org/officeDocument/2006/relationships/tags" Target="../tags/tag264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73.xml"/><Relationship Id="rId10" Type="http://schemas.openxmlformats.org/officeDocument/2006/relationships/tags" Target="../tags/tag272.xml"/><Relationship Id="rId1" Type="http://schemas.openxmlformats.org/officeDocument/2006/relationships/tags" Target="../tags/tag263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2.xml"/><Relationship Id="rId8" Type="http://schemas.openxmlformats.org/officeDocument/2006/relationships/tags" Target="../tags/tag281.xml"/><Relationship Id="rId7" Type="http://schemas.openxmlformats.org/officeDocument/2006/relationships/tags" Target="../tags/tag280.xml"/><Relationship Id="rId6" Type="http://schemas.openxmlformats.org/officeDocument/2006/relationships/tags" Target="../tags/tag279.xml"/><Relationship Id="rId5" Type="http://schemas.openxmlformats.org/officeDocument/2006/relationships/tags" Target="../tags/tag278.xml"/><Relationship Id="rId4" Type="http://schemas.openxmlformats.org/officeDocument/2006/relationships/tags" Target="../tags/tag277.xml"/><Relationship Id="rId3" Type="http://schemas.openxmlformats.org/officeDocument/2006/relationships/tags" Target="../tags/tag276.xml"/><Relationship Id="rId2" Type="http://schemas.openxmlformats.org/officeDocument/2006/relationships/tags" Target="../tags/tag275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84.xml"/><Relationship Id="rId11" Type="http://schemas.openxmlformats.org/officeDocument/2006/relationships/image" Target="../media/image12.jpeg"/><Relationship Id="rId10" Type="http://schemas.openxmlformats.org/officeDocument/2006/relationships/tags" Target="../tags/tag283.xml"/><Relationship Id="rId1" Type="http://schemas.openxmlformats.org/officeDocument/2006/relationships/tags" Target="../tags/tag274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3.xml"/><Relationship Id="rId8" Type="http://schemas.openxmlformats.org/officeDocument/2006/relationships/tags" Target="../tags/tag292.xml"/><Relationship Id="rId7" Type="http://schemas.openxmlformats.org/officeDocument/2006/relationships/tags" Target="../tags/tag291.xml"/><Relationship Id="rId6" Type="http://schemas.openxmlformats.org/officeDocument/2006/relationships/tags" Target="../tags/tag290.xml"/><Relationship Id="rId5" Type="http://schemas.openxmlformats.org/officeDocument/2006/relationships/tags" Target="../tags/tag289.xml"/><Relationship Id="rId4" Type="http://schemas.openxmlformats.org/officeDocument/2006/relationships/tags" Target="../tags/tag288.xml"/><Relationship Id="rId3" Type="http://schemas.openxmlformats.org/officeDocument/2006/relationships/tags" Target="../tags/tag287.xml"/><Relationship Id="rId2" Type="http://schemas.openxmlformats.org/officeDocument/2006/relationships/tags" Target="../tags/tag286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94.xml"/><Relationship Id="rId10" Type="http://schemas.openxmlformats.org/officeDocument/2006/relationships/image" Target="../media/image11.png"/><Relationship Id="rId1" Type="http://schemas.openxmlformats.org/officeDocument/2006/relationships/tags" Target="../tags/tag285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3.xml"/><Relationship Id="rId8" Type="http://schemas.openxmlformats.org/officeDocument/2006/relationships/tags" Target="../tags/tag302.xml"/><Relationship Id="rId7" Type="http://schemas.openxmlformats.org/officeDocument/2006/relationships/tags" Target="../tags/tag301.xml"/><Relationship Id="rId6" Type="http://schemas.openxmlformats.org/officeDocument/2006/relationships/tags" Target="../tags/tag300.xml"/><Relationship Id="rId5" Type="http://schemas.openxmlformats.org/officeDocument/2006/relationships/tags" Target="../tags/tag299.xml"/><Relationship Id="rId4" Type="http://schemas.openxmlformats.org/officeDocument/2006/relationships/tags" Target="../tags/tag298.xml"/><Relationship Id="rId3" Type="http://schemas.openxmlformats.org/officeDocument/2006/relationships/tags" Target="../tags/tag297.xml"/><Relationship Id="rId2" Type="http://schemas.openxmlformats.org/officeDocument/2006/relationships/tags" Target="../tags/tag296.xml"/><Relationship Id="rId14" Type="http://schemas.openxmlformats.org/officeDocument/2006/relationships/notesSlide" Target="../notesSlides/notesSlide1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05.xml"/><Relationship Id="rId11" Type="http://schemas.openxmlformats.org/officeDocument/2006/relationships/tags" Target="../tags/tag304.xml"/><Relationship Id="rId10" Type="http://schemas.openxmlformats.org/officeDocument/2006/relationships/image" Target="../media/image10.png"/><Relationship Id="rId1" Type="http://schemas.openxmlformats.org/officeDocument/2006/relationships/tags" Target="../tags/tag295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4.xml"/><Relationship Id="rId8" Type="http://schemas.openxmlformats.org/officeDocument/2006/relationships/tags" Target="../tags/tag313.xml"/><Relationship Id="rId7" Type="http://schemas.openxmlformats.org/officeDocument/2006/relationships/tags" Target="../tags/tag312.xml"/><Relationship Id="rId6" Type="http://schemas.openxmlformats.org/officeDocument/2006/relationships/tags" Target="../tags/tag311.xml"/><Relationship Id="rId5" Type="http://schemas.openxmlformats.org/officeDocument/2006/relationships/tags" Target="../tags/tag310.xml"/><Relationship Id="rId4" Type="http://schemas.openxmlformats.org/officeDocument/2006/relationships/tags" Target="../tags/tag309.xml"/><Relationship Id="rId3" Type="http://schemas.openxmlformats.org/officeDocument/2006/relationships/tags" Target="../tags/tag308.xml"/><Relationship Id="rId2" Type="http://schemas.openxmlformats.org/officeDocument/2006/relationships/tags" Target="../tags/tag307.xml"/><Relationship Id="rId13" Type="http://schemas.openxmlformats.org/officeDocument/2006/relationships/notesSlide" Target="../notesSlides/notesSlide2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16.xml"/><Relationship Id="rId10" Type="http://schemas.openxmlformats.org/officeDocument/2006/relationships/tags" Target="../tags/tag315.xml"/><Relationship Id="rId1" Type="http://schemas.openxmlformats.org/officeDocument/2006/relationships/tags" Target="../tags/tag30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第三单元 语文园地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>
                <a:solidFill>
                  <a:schemeClr val="dk1">
                    <a:lumMod val="85000"/>
                    <a:lumOff val="15000"/>
                  </a:schemeClr>
                </a:solidFill>
              </a:rPr>
              <a:t>五年级上册</a:t>
            </a:r>
            <a:endParaRPr lang="zh-CN" altLang="en-US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3800" name="文本框 7"/>
          <p:cNvSpPr/>
          <p:nvPr/>
        </p:nvSpPr>
        <p:spPr>
          <a:xfrm>
            <a:off x="1060450" y="752475"/>
            <a:ext cx="171323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33796" name="矩形 6"/>
          <p:cNvSpPr/>
          <p:nvPr/>
        </p:nvSpPr>
        <p:spPr>
          <a:xfrm>
            <a:off x="3694112" y="1122362"/>
            <a:ext cx="508000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幼圆" charset="0"/>
              </a:rPr>
              <a:t>用书上的成语和俗语各造一个句子。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3797" name="Rectangle 1"/>
          <p:cNvSpPr/>
          <p:nvPr/>
        </p:nvSpPr>
        <p:spPr>
          <a:xfrm>
            <a:off x="508000" y="1864202"/>
            <a:ext cx="11118850" cy="396938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26670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鼻子都气歪了：家长听课会上，老师叫小明用“真是”造句，小明说“爸爸真是个大坏蛋”，在旁的小明爸爸听后差点鼻子都气歪了。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26670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气急败坏：小明气急败坏地跑来对我说：“那道题我做了两小时还做不来，简直气死我了”。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26670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前怕狼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,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后怕虎：青年人应当敢于创新，敢于实践，而不应当前怕狼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,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后怕虎，束手束脚。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26670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畏首畏尾：墨守成规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,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四平八稳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,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优柔寡断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,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畏首畏尾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,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不是企业家的气质。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4824" name="文本框 7"/>
          <p:cNvSpPr/>
          <p:nvPr/>
        </p:nvSpPr>
        <p:spPr>
          <a:xfrm>
            <a:off x="1324610" y="708025"/>
            <a:ext cx="171323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34820" name="Rectangle 1"/>
          <p:cNvSpPr>
            <a:spLocks noChangeArrowheads="1"/>
          </p:cNvSpPr>
          <p:nvPr/>
        </p:nvSpPr>
        <p:spPr bwMode="auto">
          <a:xfrm>
            <a:off x="812800" y="1678465"/>
            <a:ext cx="10497513" cy="396938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266700">
              <a:lnSpc>
                <a:spcPct val="150000"/>
              </a:lnSpc>
              <a:tabLst>
                <a:tab pos="457200" algn="l"/>
              </a:tabLs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一个巴掌拍不响</a:t>
            </a:r>
            <a:r>
              <a:rPr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：一个巴掌拍不响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,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一个好汉三个帮。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marR="0" lvl="0" indent="0">
              <a:lnSpc>
                <a:spcPct val="150000"/>
              </a:lnSpc>
              <a:tabLst>
                <a:tab pos="457200" algn="l"/>
              </a:tabLs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 孤掌难鸣：李明看见大家情绪很高，他一个人孤掌难鸣，不得不顺势改了口。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marR="0" lvl="0" indent="0">
              <a:lnSpc>
                <a:spcPct val="150000"/>
              </a:lnSpc>
              <a:tabLst>
                <a:tab pos="457200" algn="l"/>
              </a:tabLs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打开天窗说亮话：是时候打开天窗说亮话了。我知道这会让你很痛苦，但你还是认输吧。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marR="0" lvl="0" indent="0">
              <a:lnSpc>
                <a:spcPct val="150000"/>
              </a:lnSpc>
              <a:tabLst>
                <a:tab pos="457200" algn="l"/>
              </a:tabLs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直言不讳：他直言不讳地指出了我们思想上存在的问题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,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对我们的帮助很大。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34821" name="矩形 7"/>
          <p:cNvSpPr/>
          <p:nvPr/>
        </p:nvSpPr>
        <p:spPr>
          <a:xfrm>
            <a:off x="2247900" y="301625"/>
            <a:ext cx="48768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>
                <a:solidFill>
                  <a:srgbClr val="000000"/>
                </a:solidFill>
                <a:latin typeface="幼圆" charset="0"/>
                <a:ea typeface="幼圆" charset="0"/>
              </a:rPr>
              <a:t>。</a:t>
            </a:r>
            <a:endParaRPr lang="zh-CN" altLang="en-US" sz="24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5849" name="文本框 7"/>
          <p:cNvSpPr/>
          <p:nvPr/>
        </p:nvSpPr>
        <p:spPr>
          <a:xfrm>
            <a:off x="1060450" y="752475"/>
            <a:ext cx="171323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35844" name="Rectangle 11"/>
          <p:cNvSpPr/>
          <p:nvPr/>
        </p:nvSpPr>
        <p:spPr>
          <a:xfrm>
            <a:off x="1049338" y="2074068"/>
            <a:ext cx="5576888" cy="2676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26670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</a:t>
            </a: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吃水不忘挖井人：吃水不忘挖井人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,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前人栽树后人乘凉。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266700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饮水思源：长大后，我们要饮水思源，回报父母的恩情。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35846" name="矩形 13"/>
          <p:cNvSpPr/>
          <p:nvPr>
            <p:custDataLst>
              <p:tags r:id="rId10"/>
            </p:custDataLst>
          </p:nvPr>
        </p:nvSpPr>
        <p:spPr>
          <a:xfrm>
            <a:off x="779462" y="1704975"/>
            <a:ext cx="10915650" cy="3792538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  <p:pic>
        <p:nvPicPr>
          <p:cNvPr id="8" name="图片 7" descr="2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21516" y="2593865"/>
            <a:ext cx="2014220" cy="2014220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6866" name="TextBox 1"/>
          <p:cNvSpPr/>
          <p:nvPr/>
        </p:nvSpPr>
        <p:spPr>
          <a:xfrm>
            <a:off x="677862" y="2157412"/>
            <a:ext cx="7834312" cy="420624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zh-CN" altLang="en-US" sz="37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　　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一只狼看见小羊在河边饮水，想找借口把他吃掉。狼指责小羊把水弄脏了，小羊说自己在下游，不可能弄脏上游的水。狼又说小羊去年骂过他，小羊说那时自己还没有出生。狼恼羞成怒地说：“即使你辩解得再好，我也不会放过你。”于是他就把小羊吃了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36867" name="TextBox 2"/>
          <p:cNvSpPr/>
          <p:nvPr>
            <p:custDataLst>
              <p:tags r:id="rId10"/>
            </p:custDataLst>
          </p:nvPr>
        </p:nvSpPr>
        <p:spPr>
          <a:xfrm>
            <a:off x="1293812" y="1327150"/>
            <a:ext cx="10456862" cy="60769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</a:pP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幼圆" charset="0"/>
              </a:rPr>
              <a:t>仿照下面的例子，把牛郎织女初次见面的情节说得更具体。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36868" name="Picture 2" descr="http://www.zxxk.com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07718" y="2291715"/>
            <a:ext cx="3341688" cy="36385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6872" name="文本框 7"/>
          <p:cNvSpPr/>
          <p:nvPr/>
        </p:nvSpPr>
        <p:spPr>
          <a:xfrm>
            <a:off x="1060450" y="752475"/>
            <a:ext cx="171323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7890" name="TextBox 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46125" y="1344613"/>
            <a:ext cx="11083886" cy="42062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>
              <a:lnSpc>
                <a:spcPct val="150000"/>
              </a:lnSpc>
            </a:pPr>
            <a:r>
              <a:rPr lang="zh-CN" altLang="en-US" sz="37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　 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狼来到小溪边，看见小羊在那儿喝水。狼非常想吃小羊，就故意找碴儿，说：“你把我喝的水弄脏了！你安的什么心？”小羊吃了一惊，温和地说：“我怎么会把您喝的水弄脏呢？您站在上游，水是从您那儿流到我这儿来的，不是从我这儿流到您那儿去的。”狼气冲冲地说：“就算这样吧，你也还是个坏家伙！我听说，去年你在背地里说我的坏话！”可怜的小羊喊道：“啊，亲爱的狼先生，那是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37895" name="文本框 7"/>
          <p:cNvSpPr/>
          <p:nvPr/>
        </p:nvSpPr>
        <p:spPr>
          <a:xfrm>
            <a:off x="1060450" y="752475"/>
            <a:ext cx="171323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8914" name="TextBox 1"/>
          <p:cNvSpPr txBox="1">
            <a:spLocks noChangeArrowheads="1"/>
          </p:cNvSpPr>
          <p:nvPr/>
        </p:nvSpPr>
        <p:spPr bwMode="auto">
          <a:xfrm>
            <a:off x="996950" y="1231900"/>
            <a:ext cx="10359263" cy="1782445"/>
          </a:xfrm>
          <a:prstGeom prst="rect">
            <a:avLst/>
          </a:prstGeom>
          <a:noFill/>
          <a:ln>
            <a:noFill/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不可能的，去年我还没有出生啊！”狼不想再争辩了，龇着牙，逼近小羊，大声嚷道：“你这个坏蛋！说我坏话的不是你，就是你爸爸，反正都一样。”说着就往小羊身上扑去，吃掉了小羊。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38921" name="矩形: 圆角 1"/>
          <p:cNvSpPr/>
          <p:nvPr/>
        </p:nvSpPr>
        <p:spPr>
          <a:xfrm>
            <a:off x="973455" y="3096895"/>
            <a:ext cx="10340975" cy="3052445"/>
          </a:xfrm>
          <a:prstGeom prst="roundRect">
            <a:avLst/>
          </a:prstGeom>
          <a:solidFill>
            <a:srgbClr val="FEFFD1"/>
          </a:solidFill>
          <a:ln w="19050">
            <a:solidFill>
              <a:srgbClr val="E1CE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  <p:sp>
        <p:nvSpPr>
          <p:cNvPr id="38922" name="TextBox 2"/>
          <p:cNvSpPr/>
          <p:nvPr/>
        </p:nvSpPr>
        <p:spPr>
          <a:xfrm>
            <a:off x="1183005" y="3096895"/>
            <a:ext cx="6042025" cy="283781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zh-CN" altLang="en-US" sz="35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　  </a:t>
            </a: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通过比较，我们发现，这是扩写故事，也就是通过丰富故事里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的</a:t>
            </a: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细节，把狼和小羊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的</a:t>
            </a: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对话、神态、动作等写了出来，形象生动，很吸引人。</a:t>
            </a:r>
            <a:endParaRPr lang="zh-CN" altLang="zh-CN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pic>
        <p:nvPicPr>
          <p:cNvPr id="38916" name="Picture 2" descr="http://www.zxxk.com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43850" y="3455988"/>
            <a:ext cx="2971800" cy="26225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8920" name="文本框 7"/>
          <p:cNvSpPr/>
          <p:nvPr/>
        </p:nvSpPr>
        <p:spPr>
          <a:xfrm>
            <a:off x="1060450" y="752475"/>
            <a:ext cx="171323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9938" name="文本框 2"/>
          <p:cNvSpPr/>
          <p:nvPr/>
        </p:nvSpPr>
        <p:spPr>
          <a:xfrm>
            <a:off x="771525" y="1941512"/>
            <a:ext cx="10777538" cy="410083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 defTabSz="912495">
              <a:lnSpc>
                <a:spcPct val="150000"/>
              </a:lnSpc>
              <a:spcBef>
                <a:spcPts val="800"/>
              </a:spcBef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示例：牛郎听到织女焦急地询问自己的衣裳去哪了，急忙从树林里走出来，双手托着那件粉红色的纱衣，说：“姑娘，别着急，你的衣裳在这儿。”织女看到陌生的男子，又羞又急，却又无可奈何。这时，牛郎走上前来，对她说：“姑娘不要害怕，我是牛郎，就住在山的那边。你快把衣服穿好，我不会伤害你的。”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 defTabSz="912495">
              <a:lnSpc>
                <a:spcPct val="150000"/>
              </a:lnSpc>
              <a:spcBef>
                <a:spcPts val="800"/>
              </a:spcBef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织女听了，这才放下心来，忙穿上衣裳，一边梳她长长的头发，一边跟牛郎聊天。牛郎说：“我本是一个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39944" name="文本框 7"/>
          <p:cNvSpPr/>
          <p:nvPr/>
        </p:nvSpPr>
        <p:spPr>
          <a:xfrm>
            <a:off x="1060450" y="752475"/>
            <a:ext cx="171323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39941" name="矩形 7"/>
          <p:cNvSpPr/>
          <p:nvPr/>
        </p:nvSpPr>
        <p:spPr>
          <a:xfrm>
            <a:off x="2630488" y="1119188"/>
            <a:ext cx="9188450" cy="64516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仿照示例，将牛郎和织女初次见面的情节写得更具体、更生动。 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0962" name="文本框 2"/>
          <p:cNvSpPr/>
          <p:nvPr/>
        </p:nvSpPr>
        <p:spPr>
          <a:xfrm>
            <a:off x="1185862" y="1401762"/>
            <a:ext cx="12050712" cy="486981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 defTabSz="912495">
              <a:lnSpc>
                <a:spcPct val="120000"/>
              </a:lnSpc>
              <a:spcBef>
                <a:spcPts val="800"/>
              </a:spcBef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放牛郎，和哥哥嫂子在一起生活。可是哥哥嫂子待我很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 defTabSz="912495">
              <a:lnSpc>
                <a:spcPct val="120000"/>
              </a:lnSpc>
              <a:spcBef>
                <a:spcPts val="800"/>
              </a:spcBef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不好，把我赶出了家门。还好有一头老牛陪着我，它是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 defTabSz="912495">
              <a:lnSpc>
                <a:spcPct val="120000"/>
              </a:lnSpc>
              <a:spcBef>
                <a:spcPts val="800"/>
              </a:spcBef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我最亲密的伙伴，也是它告诉我今天黄昏时候会有仙女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 defTabSz="912495">
              <a:lnSpc>
                <a:spcPct val="120000"/>
              </a:lnSpc>
              <a:spcBef>
                <a:spcPts val="800"/>
              </a:spcBef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在这条湖里洗澡，穿粉红色纱衣的就是我的妻子。”织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 defTabSz="912495">
              <a:lnSpc>
                <a:spcPct val="120000"/>
              </a:lnSpc>
              <a:spcBef>
                <a:spcPts val="800"/>
              </a:spcBef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女听得出了神，她没想到牛郎会有这样坎坷的身世遭遇。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 defTabSz="912495">
              <a:lnSpc>
                <a:spcPct val="120000"/>
              </a:lnSpc>
              <a:spcBef>
                <a:spcPts val="800"/>
              </a:spcBef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她对牛郎产生了好感，动情地说：“你真是不容易，但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 defTabSz="912495">
              <a:lnSpc>
                <a:spcPct val="120000"/>
              </a:lnSpc>
              <a:spcBef>
                <a:spcPts val="800"/>
              </a:spcBef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是你也很坚强，真让人佩服。”牛郎说：“姑娘过奖了！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40966" name="文本框 7"/>
          <p:cNvSpPr/>
          <p:nvPr/>
        </p:nvSpPr>
        <p:spPr>
          <a:xfrm>
            <a:off x="1060450" y="752475"/>
            <a:ext cx="171323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1986" name="文本框 2"/>
          <p:cNvSpPr/>
          <p:nvPr/>
        </p:nvSpPr>
        <p:spPr>
          <a:xfrm>
            <a:off x="730250" y="1427162"/>
            <a:ext cx="10931525" cy="46450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 defTabSz="912495">
              <a:lnSpc>
                <a:spcPct val="150000"/>
              </a:lnSpc>
              <a:spcBef>
                <a:spcPts val="800"/>
              </a:spcBef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不知姑娘来自哪里？生活如何？”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织女叹口气，说：“我的情况也不是很好。我叫织女，本是天上王母娘娘的外孙女，会织漂亮的彩锦。可是王母娘娘让我成天成夜地织，根本没有休息的时候。累就不说了，还没有自由，就像被关在监狱里一样。人们都说天上好，天上有什么好的呢？我总想离开天上，到人间生活。今天下午，王母娘娘喝醉了酒，看样子一时半会也醒不过来。我们几个见机会难得，就偷偷跑了出来。我想多玩一会儿，没想到就落在了后边。”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  <a:sym typeface="宋体" panose="02010600030101010101" pitchFamily="2" charset="-122"/>
            </a:endParaRPr>
          </a:p>
        </p:txBody>
      </p:sp>
      <p:sp>
        <p:nvSpPr>
          <p:cNvPr id="41990" name="文本框 7"/>
          <p:cNvSpPr/>
          <p:nvPr/>
        </p:nvSpPr>
        <p:spPr>
          <a:xfrm>
            <a:off x="1060450" y="752475"/>
            <a:ext cx="171323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3010" name="文本框 2"/>
          <p:cNvSpPr/>
          <p:nvPr/>
        </p:nvSpPr>
        <p:spPr>
          <a:xfrm>
            <a:off x="774700" y="1179512"/>
            <a:ext cx="11061700" cy="386461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 defTabSz="912495">
              <a:lnSpc>
                <a:spcPct val="130000"/>
              </a:lnSpc>
              <a:spcBef>
                <a:spcPts val="800"/>
              </a:spcBef>
            </a:pPr>
            <a:r>
              <a:rPr lang="en-US" altLang="zh-CN" sz="37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牛郎听了织女的话，惊叹不已。他爱慕织女，也不想她再回天上受苦，于是就对织女说：“姑娘，既然天上没什么好，你就不用回去了。你能干活，我也能干活，咱们两个就结婚，一块儿在人间过一辈吧。”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 defTabSz="912495">
              <a:lnSpc>
                <a:spcPct val="130000"/>
              </a:lnSpc>
              <a:spcBef>
                <a:spcPts val="1600"/>
              </a:spcBef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听了牛郎的话，织女心里暖暖的。她想了想，说：“你说得对，咱们结婚，一块儿过日子吧。”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pic>
        <p:nvPicPr>
          <p:cNvPr id="43011" name="Picture 12" descr="http://www.zxxk.com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00938" y="4568825"/>
            <a:ext cx="3810000" cy="17414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43015" name="文本框 7"/>
          <p:cNvSpPr/>
          <p:nvPr/>
        </p:nvSpPr>
        <p:spPr>
          <a:xfrm>
            <a:off x="1060450" y="752475"/>
            <a:ext cx="171323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3560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新知导入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23555" name="Rectangle 10"/>
          <p:cNvSpPr/>
          <p:nvPr>
            <p:custDataLst>
              <p:tags r:id="rId10"/>
            </p:custDataLst>
          </p:nvPr>
        </p:nvSpPr>
        <p:spPr>
          <a:xfrm>
            <a:off x="688975" y="2030253"/>
            <a:ext cx="7054850" cy="332295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266700">
              <a:lnSpc>
                <a:spcPct val="15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</a:t>
            </a: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经过几天的学习，今天我们来到了语文园地，现在，就让我们走进语文园地，去汲取里面的营养吧！</a:t>
            </a: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266700">
              <a:lnSpc>
                <a:spcPct val="150000"/>
              </a:lnSpc>
            </a:pP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266700">
              <a:lnSpc>
                <a:spcPct val="150000"/>
              </a:lnSpc>
            </a:pP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23557" name="矩形 8"/>
          <p:cNvSpPr/>
          <p:nvPr>
            <p:custDataLst>
              <p:tags r:id="rId11"/>
            </p:custDataLst>
          </p:nvPr>
        </p:nvSpPr>
        <p:spPr>
          <a:xfrm>
            <a:off x="642938" y="1625600"/>
            <a:ext cx="10972800" cy="370205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4040" name="文本框 7"/>
          <p:cNvSpPr/>
          <p:nvPr/>
        </p:nvSpPr>
        <p:spPr>
          <a:xfrm>
            <a:off x="1060450" y="752475"/>
            <a:ext cx="171323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44035" name="Rectangle 1"/>
          <p:cNvSpPr/>
          <p:nvPr/>
        </p:nvSpPr>
        <p:spPr>
          <a:xfrm>
            <a:off x="1298575" y="2024221"/>
            <a:ext cx="5740400" cy="304609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268605">
              <a:lnSpc>
                <a:spcPct val="150000"/>
              </a:lnSpc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  </a:t>
            </a:r>
            <a:r>
              <a:rPr lang="zh-CN" altLang="zh-CN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点评要点：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268605">
              <a:lnSpc>
                <a:spcPct val="150000"/>
              </a:lnSpc>
            </a:pPr>
            <a:r>
              <a:rPr lang="zh-CN" altLang="zh-CN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（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1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）情节是否完整；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268605">
              <a:lnSpc>
                <a:spcPct val="15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（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2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）内容是否具体；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268605">
              <a:lnSpc>
                <a:spcPct val="15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（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3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）语句是否通顺。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44037" name="圆角矩形 8"/>
          <p:cNvSpPr/>
          <p:nvPr>
            <p:custDataLst>
              <p:tags r:id="rId10"/>
            </p:custDataLst>
          </p:nvPr>
        </p:nvSpPr>
        <p:spPr>
          <a:xfrm>
            <a:off x="869950" y="1784350"/>
            <a:ext cx="10452100" cy="3836988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  <p:pic>
        <p:nvPicPr>
          <p:cNvPr id="8" name="图片 7" descr="2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96066" y="2695465"/>
            <a:ext cx="2014220" cy="2014220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5066" name="Picture 11" descr="E:\陈文丽\人一语大课堂（下）\人一语大课堂正文\识字加油站.tif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-4965" r="93994"/>
          <a:stretch>
            <a:fillRect/>
          </a:stretch>
        </p:blipFill>
        <p:spPr>
          <a:xfrm>
            <a:off x="4459605" y="628650"/>
            <a:ext cx="205105" cy="682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45067" name="Picture 11" descr="E:\陈文丽\人一语大课堂（下）\人一语大课堂正文\识字加油站.tif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-4965" r="93994"/>
          <a:stretch>
            <a:fillRect/>
          </a:stretch>
        </p:blipFill>
        <p:spPr>
          <a:xfrm>
            <a:off x="7138670" y="628650"/>
            <a:ext cx="205105" cy="6826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45068" name="文本框 6"/>
          <p:cNvSpPr/>
          <p:nvPr/>
        </p:nvSpPr>
        <p:spPr>
          <a:xfrm>
            <a:off x="4612640" y="688340"/>
            <a:ext cx="2158365" cy="95313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日积月累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45059" name="文本框 1"/>
          <p:cNvSpPr/>
          <p:nvPr/>
        </p:nvSpPr>
        <p:spPr>
          <a:xfrm>
            <a:off x="1704975" y="2044700"/>
            <a:ext cx="4921250" cy="399859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 algn="ctr">
              <a:lnSpc>
                <a:spcPct val="150000"/>
              </a:lnSpc>
            </a:pPr>
            <a:r>
              <a:rPr lang="en-US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乞 巧</a:t>
            </a:r>
            <a:endParaRPr lang="en-US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 algn="ctr">
              <a:lnSpc>
                <a:spcPct val="150000"/>
              </a:lnSpc>
            </a:pPr>
            <a:r>
              <a:rPr lang="en-US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［唐］林 杰</a:t>
            </a:r>
            <a:endParaRPr lang="en-US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 algn="ctr">
              <a:lnSpc>
                <a:spcPct val="150000"/>
              </a:lnSpc>
            </a:pPr>
            <a:r>
              <a:rPr lang="en-US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七夕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/</a:t>
            </a:r>
            <a:r>
              <a:rPr lang="en-US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今宵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/</a:t>
            </a:r>
            <a:r>
              <a:rPr lang="en-US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看碧霄，</a:t>
            </a:r>
            <a:endParaRPr lang="en-US" altLang="zh-CN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 algn="ctr">
              <a:lnSpc>
                <a:spcPct val="150000"/>
              </a:lnSpc>
            </a:pPr>
            <a:r>
              <a:rPr lang="en-US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牵牛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/</a:t>
            </a:r>
            <a:r>
              <a:rPr lang="en-US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织女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/</a:t>
            </a:r>
            <a:r>
              <a:rPr lang="en-US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渡河桥。</a:t>
            </a:r>
            <a:endParaRPr lang="en-US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 algn="ctr">
              <a:lnSpc>
                <a:spcPct val="150000"/>
              </a:lnSpc>
            </a:pPr>
            <a:r>
              <a:rPr lang="en-US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家家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/</a:t>
            </a:r>
            <a:r>
              <a:rPr lang="en-US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乞巧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/</a:t>
            </a:r>
            <a:r>
              <a:rPr lang="en-US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望秋月，</a:t>
            </a:r>
            <a:endParaRPr lang="en-US" altLang="zh-CN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 algn="ctr">
              <a:lnSpc>
                <a:spcPct val="150000"/>
              </a:lnSpc>
            </a:pPr>
            <a:r>
              <a:rPr lang="en-US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穿尽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/</a:t>
            </a:r>
            <a:r>
              <a:rPr lang="en-US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红丝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/</a:t>
            </a:r>
            <a:r>
              <a:rPr lang="en-US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几万条。</a:t>
            </a:r>
            <a:endParaRPr lang="en-US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pic>
        <p:nvPicPr>
          <p:cNvPr id="45060" name="图片 6">
            <a:hlinkClick r:id="rId11" action="ppaction://hlinkfile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59612" y="2590800"/>
            <a:ext cx="3779838" cy="36385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</p:pic>
      <p:sp>
        <p:nvSpPr>
          <p:cNvPr id="45061" name="Rectangle 8"/>
          <p:cNvSpPr/>
          <p:nvPr>
            <p:custDataLst>
              <p:tags r:id="rId13"/>
            </p:custDataLst>
          </p:nvPr>
        </p:nvSpPr>
        <p:spPr>
          <a:xfrm>
            <a:off x="4198938" y="1469390"/>
            <a:ext cx="3757930" cy="5219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幼圆" charset="0"/>
              </a:rPr>
              <a:t>朗读诗句，注意节奏。</a:t>
            </a:r>
            <a:endParaRPr lang="zh-CN" altLang="zh-CN" sz="28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5065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</a:rPr>
              <a:t>日积月累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6082" name="文本框 1"/>
          <p:cNvSpPr/>
          <p:nvPr/>
        </p:nvSpPr>
        <p:spPr>
          <a:xfrm>
            <a:off x="4311650" y="1738312"/>
            <a:ext cx="6999288" cy="318071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30000"/>
              </a:lnSpc>
            </a:pPr>
            <a:r>
              <a:rPr lang="en-US" altLang="zh-CN" sz="45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6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林杰  （831—847），字智周，福建人，唐代诗人。他小时候就非常聪明，六岁就能赋诗，下笔即成章，又精书法棋艺。 </a:t>
            </a:r>
            <a:endParaRPr lang="zh-CN" altLang="en-US" sz="36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pic>
        <p:nvPicPr>
          <p:cNvPr id="46083" name="Picture 9" descr="http://www.zxxk.com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7262" y="1901825"/>
            <a:ext cx="2857500" cy="36957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46087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走进作者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7106" name="文本框 1"/>
          <p:cNvSpPr/>
          <p:nvPr>
            <p:custDataLst>
              <p:tags r:id="rId10"/>
            </p:custDataLst>
          </p:nvPr>
        </p:nvSpPr>
        <p:spPr>
          <a:xfrm>
            <a:off x="804862" y="1608138"/>
            <a:ext cx="10753725" cy="3860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30000"/>
              </a:lnSpc>
            </a:pPr>
            <a:r>
              <a:rPr lang="zh-CN" altLang="en-US" sz="4300" b="1">
                <a:solidFill>
                  <a:schemeClr val="dk1"/>
                </a:solidFill>
                <a:latin typeface="幼圆" charset="0"/>
                <a:ea typeface="幼圆" charset="0"/>
              </a:rPr>
              <a:t>　　</a:t>
            </a:r>
            <a:r>
              <a:rPr lang="zh-CN" altLang="en-US" sz="3600" b="1">
                <a:solidFill>
                  <a:schemeClr val="dk1"/>
                </a:solidFill>
                <a:latin typeface="幼圆" charset="0"/>
                <a:ea typeface="幼圆" charset="0"/>
              </a:rPr>
              <a:t>幼年时的林杰对乞巧这样的美妙传说很感兴趣，也和母亲或者其他女性一样，仰头观看那深远的夜空里灿烂的天河，观看那天河两旁耀眼的两颗星，期待看到这两颗星相聚，于是写下了</a:t>
            </a:r>
            <a:r>
              <a:rPr lang="en-US" altLang="zh-CN" sz="3600" b="1">
                <a:solidFill>
                  <a:schemeClr val="dk1"/>
                </a:solidFill>
                <a:latin typeface="幼圆" charset="0"/>
                <a:ea typeface="幼圆" charset="0"/>
              </a:rPr>
              <a:t>《</a:t>
            </a:r>
            <a:r>
              <a:rPr lang="zh-CN" altLang="en-US" sz="3600" b="1">
                <a:solidFill>
                  <a:schemeClr val="dk1"/>
                </a:solidFill>
                <a:latin typeface="幼圆" charset="0"/>
                <a:ea typeface="幼圆" charset="0"/>
              </a:rPr>
              <a:t>乞巧</a:t>
            </a:r>
            <a:r>
              <a:rPr lang="en-US" altLang="zh-CN" sz="3600" b="1">
                <a:solidFill>
                  <a:schemeClr val="dk1"/>
                </a:solidFill>
                <a:latin typeface="幼圆" charset="0"/>
                <a:ea typeface="幼圆" charset="0"/>
              </a:rPr>
              <a:t>》</a:t>
            </a:r>
            <a:r>
              <a:rPr lang="zh-CN" altLang="en-US" sz="3600" b="1">
                <a:solidFill>
                  <a:schemeClr val="dk1"/>
                </a:solidFill>
                <a:latin typeface="幼圆" charset="0"/>
                <a:ea typeface="幼圆" charset="0"/>
              </a:rPr>
              <a:t>这首诗。</a:t>
            </a:r>
            <a:endParaRPr lang="zh-CN" altLang="en-US" sz="36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7110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写作背景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8130" name="文本框 1"/>
          <p:cNvSpPr/>
          <p:nvPr>
            <p:custDataLst>
              <p:tags r:id="rId10"/>
            </p:custDataLst>
          </p:nvPr>
        </p:nvSpPr>
        <p:spPr>
          <a:xfrm>
            <a:off x="849312" y="1754188"/>
            <a:ext cx="10902950" cy="418020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30000"/>
              </a:lnSpc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　　</a:t>
            </a:r>
            <a:r>
              <a:rPr lang="zh-CN" altLang="zh-CN" sz="32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《乞巧》是唐代诗人林杰描写民间七夕乞巧盛况的诗。农历七月初七夜晚，俗称“七夕”，又称“女儿节”“少女节”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，</a:t>
            </a:r>
            <a:r>
              <a:rPr lang="zh-CN" altLang="zh-CN" sz="32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是传说中隔着“天河”的牛郎和织女在鹊桥上相会的日子。乞巧，就是向织女乞求一双巧手的意思。乞巧最普遍的方式是对月穿针，如果线从针孔穿过，就叫得巧。</a:t>
            </a:r>
            <a:endParaRPr lang="zh-CN" altLang="zh-CN" sz="32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30000"/>
              </a:lnSpc>
            </a:pPr>
            <a:endParaRPr lang="zh-CN" altLang="zh-CN" sz="32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48134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古诗简介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9154" name="TextBox 11"/>
          <p:cNvSpPr/>
          <p:nvPr/>
        </p:nvSpPr>
        <p:spPr>
          <a:xfrm>
            <a:off x="1236662" y="1679575"/>
            <a:ext cx="9798050" cy="14490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</a:pPr>
            <a:r>
              <a:rPr lang="zh-CN" altLang="en-US" sz="36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乞巧：古代节日，在农历七月初七，又</a:t>
            </a:r>
            <a:endParaRPr lang="en-US" altLang="zh-CN" sz="36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20000"/>
              </a:lnSpc>
            </a:pPr>
            <a:r>
              <a:rPr lang="en-US" altLang="zh-CN" sz="36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</a:t>
            </a:r>
            <a:r>
              <a:rPr lang="zh-CN" altLang="en-US" sz="36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名七夕。</a:t>
            </a:r>
            <a:endParaRPr lang="zh-CN" altLang="en-US" sz="36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49155" name="TextBox 13"/>
          <p:cNvSpPr/>
          <p:nvPr/>
        </p:nvSpPr>
        <p:spPr>
          <a:xfrm>
            <a:off x="1236662" y="3473450"/>
            <a:ext cx="9042400" cy="6743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3600" b="1">
                <a:solidFill>
                  <a:srgbClr val="000000"/>
                </a:solidFill>
                <a:latin typeface="幼圆" charset="0"/>
                <a:ea typeface="幼圆" charset="0"/>
              </a:rPr>
              <a:t>碧霄：指浩瀚无际的青天。</a:t>
            </a:r>
            <a:endParaRPr lang="zh-CN" altLang="en-US" sz="36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9156" name="TextBox 15"/>
          <p:cNvSpPr/>
          <p:nvPr/>
        </p:nvSpPr>
        <p:spPr>
          <a:xfrm>
            <a:off x="1236662" y="4648200"/>
            <a:ext cx="6227762" cy="6743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3600" b="1">
                <a:solidFill>
                  <a:srgbClr val="000000"/>
                </a:solidFill>
                <a:latin typeface="幼圆" charset="0"/>
                <a:ea typeface="幼圆" charset="0"/>
              </a:rPr>
              <a:t>几万条：比喻多。</a:t>
            </a:r>
            <a:endParaRPr lang="zh-CN" altLang="en-US" sz="36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49157" name="Picture 6" descr="http://www.zxxk.com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32800" y="2674938"/>
            <a:ext cx="2346325" cy="31448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49158" name="圆角矩形 5"/>
          <p:cNvSpPr/>
          <p:nvPr>
            <p:custDataLst>
              <p:tags r:id="rId11"/>
            </p:custDataLst>
          </p:nvPr>
        </p:nvSpPr>
        <p:spPr>
          <a:xfrm>
            <a:off x="779462" y="1466850"/>
            <a:ext cx="10712450" cy="4527550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  <p:sp>
        <p:nvSpPr>
          <p:cNvPr id="49162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理解词语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/>
      <p:bldP spid="4915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0178" name="文本框 1"/>
          <p:cNvSpPr/>
          <p:nvPr/>
        </p:nvSpPr>
        <p:spPr>
          <a:xfrm>
            <a:off x="5362575" y="1963738"/>
            <a:ext cx="6384925" cy="36061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en-US" altLang="zh-CN" sz="3900" b="1">
                <a:solidFill>
                  <a:srgbClr val="000000"/>
                </a:solidFill>
                <a:latin typeface="幼圆" charset="0"/>
                <a:cs typeface="幼圆" charset="0"/>
              </a:rPr>
              <a:t>   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今晚是七月初七，我们早早地来到户外看着碧蓝的天空，因为牛郎织女今晚要在鹊桥相会。每家每户都有姑娘在对着月亮用五彩线穿九孔针，也不知道穿完了多少条丝线。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pic>
        <p:nvPicPr>
          <p:cNvPr id="50179" name="图片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9138" y="2024062"/>
            <a:ext cx="4456112" cy="3535362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50183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诗意理解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 fill="hold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1206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诗歌鉴赏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51203" name="Rectangle 7"/>
          <p:cNvSpPr/>
          <p:nvPr/>
        </p:nvSpPr>
        <p:spPr>
          <a:xfrm>
            <a:off x="396875" y="1560829"/>
            <a:ext cx="12192000" cy="461581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26670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1.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诗中哪一句提到这个美丽的传说？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266700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牵牛织女渡河桥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26670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2.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作者怎样写七夕佳节的？描写了哪一个风俗？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266700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家家乞巧望秋月，穿尽红丝几万条。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266700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穿针乞巧。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26670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3.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诗歌的主题是什么？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266700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诗中叙述了牛郎织女的美丽传说，表达了人们追求团圆、幸福的心愿。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2231" name="文本框 7"/>
          <p:cNvSpPr/>
          <p:nvPr/>
        </p:nvSpPr>
        <p:spPr>
          <a:xfrm>
            <a:off x="1060450" y="752475"/>
            <a:ext cx="156083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思源黑体 CN Heavy" pitchFamily="34" charset="-122"/>
                <a:cs typeface="幼圆" charset="0"/>
              </a:rPr>
              <a:t>拓展阅读 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思源黑体 CN Heavy" pitchFamily="34" charset="-122"/>
              <a:cs typeface="幼圆" charset="0"/>
            </a:endParaRPr>
          </a:p>
        </p:txBody>
      </p:sp>
      <p:sp>
        <p:nvSpPr>
          <p:cNvPr id="52227" name="Rectangle 1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09600" y="1554640"/>
            <a:ext cx="6642386" cy="396938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723900">
              <a:lnSpc>
                <a:spcPct val="15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       鹊桥仙</a:t>
            </a:r>
            <a:endParaRPr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marR="0" lvl="0" indent="257175">
              <a:lnSpc>
                <a:spcPct val="15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         【宋</a:t>
            </a: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】秦观 </a:t>
            </a:r>
            <a:endParaRPr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marR="0" lvl="0" indent="257175">
              <a:lnSpc>
                <a:spcPct val="150000"/>
              </a:lnSpc>
            </a:pPr>
            <a:r>
              <a:rPr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纤云弄巧，飞星传恨，银汉迢迢暗度。 </a:t>
            </a:r>
            <a:endParaRPr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marR="0" lvl="0" indent="257175">
              <a:lnSpc>
                <a:spcPct val="150000"/>
              </a:lnSpc>
            </a:pPr>
            <a:r>
              <a:rPr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金风玉露一相逢，便胜却人间无数。</a:t>
            </a:r>
            <a:endParaRPr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marR="0" lvl="0" indent="257175">
              <a:lnSpc>
                <a:spcPct val="150000"/>
              </a:lnSpc>
            </a:pPr>
            <a:r>
              <a:rPr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柔情似水，佳期如梦，忍顾鹊桥归路。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marR="0" lvl="0" indent="257175">
              <a:lnSpc>
                <a:spcPct val="150000"/>
              </a:lnSpc>
            </a:pP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两情若是久长时，又岂在朝朝暮暮 。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pic>
        <p:nvPicPr>
          <p:cNvPr id="52228" name="Picture 13" descr="http://www.zxxk.com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04088" y="2000250"/>
            <a:ext cx="3871912" cy="34639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3250" name="内容占位符 2"/>
          <p:cNvSpPr/>
          <p:nvPr>
            <p:custDataLst>
              <p:tags r:id="rId10"/>
            </p:custDataLst>
          </p:nvPr>
        </p:nvSpPr>
        <p:spPr>
          <a:xfrm>
            <a:off x="1450023" y="1728788"/>
            <a:ext cx="8772525" cy="50387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en-US" altLang="zh-CN" sz="32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1.</a:t>
            </a:r>
            <a:r>
              <a:rPr lang="zh-CN" altLang="zh-CN" sz="32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造句</a:t>
            </a:r>
            <a:endParaRPr lang="zh-CN" altLang="zh-CN" sz="32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zh-CN" altLang="zh-CN" sz="32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畏首畏尾：</a:t>
            </a:r>
            <a:endParaRPr lang="en-US" altLang="zh-CN" sz="32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zh-CN" altLang="zh-CN" sz="32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孤掌难鸣：</a:t>
            </a:r>
            <a:endParaRPr lang="zh-CN" altLang="zh-CN" sz="32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53251" name="文本框 17"/>
          <p:cNvSpPr txBox="1"/>
          <p:nvPr/>
        </p:nvSpPr>
        <p:spPr>
          <a:xfrm>
            <a:off x="4822825" y="296863"/>
            <a:ext cx="309880" cy="7372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eaLnBrk="1" hangingPunct="1"/>
            <a:endParaRPr lang="zh-CN" altLang="en-US" sz="4200" b="1">
              <a:solidFill>
                <a:srgbClr val="FF00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3259" name="文本框 7"/>
          <p:cNvSpPr/>
          <p:nvPr/>
        </p:nvSpPr>
        <p:spPr>
          <a:xfrm>
            <a:off x="1060450" y="673100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课堂练习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53254" name="圆角矩形 26"/>
          <p:cNvSpPr/>
          <p:nvPr>
            <p:custDataLst>
              <p:tags r:id="rId11"/>
            </p:custDataLst>
          </p:nvPr>
        </p:nvSpPr>
        <p:spPr>
          <a:xfrm>
            <a:off x="1060450" y="1729105"/>
            <a:ext cx="9775825" cy="4040188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  <p:sp>
        <p:nvSpPr>
          <p:cNvPr id="53255" name="矩形 10"/>
          <p:cNvSpPr/>
          <p:nvPr/>
        </p:nvSpPr>
        <p:spPr>
          <a:xfrm>
            <a:off x="3306762" y="2352675"/>
            <a:ext cx="5264785" cy="5835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畏首畏尾是干不了大事的。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53256" name="矩形 11"/>
          <p:cNvSpPr/>
          <p:nvPr/>
        </p:nvSpPr>
        <p:spPr>
          <a:xfrm>
            <a:off x="3171825" y="2908300"/>
            <a:ext cx="6096000" cy="286131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只了解供给而不了解需求，就像半把剪刀或孤掌难鸣一样，很难说明全貌。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/>
            <a:br>
              <a:rPr lang="zh-CN" altLang="en-US">
                <a:solidFill>
                  <a:srgbClr val="000000"/>
                </a:solidFill>
                <a:latin typeface="幼圆" charset="0"/>
                <a:cs typeface="幼圆" charset="0"/>
              </a:rPr>
            </a:br>
            <a:endParaRPr lang="zh-CN" altLang="en-US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5" grpId="0"/>
      <p:bldP spid="532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4586" name="Picture 11" descr="E:\陈文丽\人一语大课堂（下）\人一语大课堂正文\识字加油站.tif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-4965" r="93994"/>
          <a:stretch>
            <a:fillRect/>
          </a:stretch>
        </p:blipFill>
        <p:spPr>
          <a:xfrm>
            <a:off x="5162550" y="774700"/>
            <a:ext cx="205105" cy="68135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4587" name="Picture 11" descr="E:\陈文丽\人一语大课堂（下）\人一语大课堂正文\识字加油站.tif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-4965" r="93994"/>
          <a:stretch>
            <a:fillRect/>
          </a:stretch>
        </p:blipFill>
        <p:spPr>
          <a:xfrm>
            <a:off x="7604125" y="785495"/>
            <a:ext cx="205105" cy="68135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4588" name="文本框 6"/>
          <p:cNvSpPr/>
          <p:nvPr/>
        </p:nvSpPr>
        <p:spPr>
          <a:xfrm>
            <a:off x="5699125" y="883285"/>
            <a:ext cx="1612900" cy="5219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24585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4581" name="Rectangle 14"/>
          <p:cNvSpPr/>
          <p:nvPr/>
        </p:nvSpPr>
        <p:spPr>
          <a:xfrm>
            <a:off x="3656012" y="1979612"/>
            <a:ext cx="7210425" cy="2676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19050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</a:t>
            </a: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本单元我们读了特别有意思的民间故事，读到好的故事，忍不住要跟别人分享，讲给别人听。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190500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那么如何才能把故事讲得有趣呢？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24582" name="圆角矩形标注 14"/>
          <p:cNvSpPr/>
          <p:nvPr/>
        </p:nvSpPr>
        <p:spPr>
          <a:xfrm>
            <a:off x="3330575" y="2009775"/>
            <a:ext cx="7754938" cy="2720975"/>
          </a:xfrm>
          <a:prstGeom prst="wedgeRoundRectCallout">
            <a:avLst>
              <a:gd name="adj1" fmla="val -56060"/>
              <a:gd name="adj2" fmla="val 7727"/>
              <a:gd name="adj3" fmla="val 16667"/>
            </a:avLst>
          </a:prstGeom>
          <a:noFill/>
          <a:ln w="12700">
            <a:solidFill>
              <a:srgbClr val="41719C"/>
            </a:solidFill>
            <a:miter lim="800000"/>
          </a:ln>
        </p:spPr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  <p:pic>
        <p:nvPicPr>
          <p:cNvPr id="8" name="图片 7" descr="2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97476" y="2641490"/>
            <a:ext cx="2014220" cy="2014220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4274" name="文本框 3"/>
          <p:cNvSpPr/>
          <p:nvPr/>
        </p:nvSpPr>
        <p:spPr>
          <a:xfrm>
            <a:off x="2668588" y="1579562"/>
            <a:ext cx="11087100" cy="406146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en-US" altLang="zh-CN" sz="3200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2.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连一连。</a:t>
            </a:r>
            <a:endParaRPr lang="en-US" altLang="zh-CN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独眼龙看书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                    </a:t>
            </a: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燃眉之急</a:t>
            </a:r>
            <a:b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</a:b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癞蛤蟆想吃天鹅肉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         </a:t>
            </a: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异想天开</a:t>
            </a:r>
            <a:b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</a:b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灯芯织布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                       </a:t>
            </a: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七拼八凑</a:t>
            </a:r>
            <a:b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</a:b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老和尚的百衲衣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              </a:t>
            </a: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白费心机</a:t>
            </a:r>
            <a:b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</a:b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眉毛上挂炮仗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                </a:t>
            </a: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一目了然</a:t>
            </a:r>
            <a:endParaRPr lang="zh-CN" altLang="zh-CN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54275" name="文本框 4"/>
          <p:cNvSpPr/>
          <p:nvPr>
            <p:custDataLst>
              <p:tags r:id="rId10"/>
            </p:custDataLst>
          </p:nvPr>
        </p:nvSpPr>
        <p:spPr>
          <a:xfrm>
            <a:off x="427038" y="1574800"/>
            <a:ext cx="11425238" cy="424624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 algn="ctr">
              <a:lnSpc>
                <a:spcPct val="150000"/>
              </a:lnSpc>
            </a:pPr>
            <a:endParaRPr lang="en-US" altLang="zh-CN" sz="320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marL="0" lvl="0" indent="0" algn="ctr">
              <a:lnSpc>
                <a:spcPct val="150000"/>
              </a:lnSpc>
            </a:pP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　　　   </a:t>
            </a:r>
            <a:endParaRPr lang="en-US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 algn="ctr">
              <a:lnSpc>
                <a:spcPct val="15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endParaRPr lang="en-US" altLang="zh-CN" sz="320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en-US" altLang="zh-CN" sz="320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endParaRPr lang="en-US" altLang="zh-CN" sz="320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endParaRPr lang="en-US" altLang="zh-CN" sz="32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cxnSp>
        <p:nvCxnSpPr>
          <p:cNvPr id="54276" name="直接连接符 2"/>
          <p:cNvCxnSpPr/>
          <p:nvPr/>
        </p:nvCxnSpPr>
        <p:spPr>
          <a:xfrm>
            <a:off x="4540250" y="2754312"/>
            <a:ext cx="2624138" cy="2454275"/>
          </a:xfrm>
          <a:prstGeom prst="line">
            <a:avLst/>
          </a:prstGeom>
          <a:noFill/>
          <a:ln w="19050">
            <a:solidFill>
              <a:srgbClr val="70AD47"/>
            </a:solidFill>
            <a:miter lim="800000"/>
          </a:ln>
        </p:spPr>
      </p:cxnSp>
      <p:cxnSp>
        <p:nvCxnSpPr>
          <p:cNvPr id="54277" name="直接连接符 6"/>
          <p:cNvCxnSpPr/>
          <p:nvPr/>
        </p:nvCxnSpPr>
        <p:spPr>
          <a:xfrm>
            <a:off x="4621212" y="3892550"/>
            <a:ext cx="2693988" cy="841375"/>
          </a:xfrm>
          <a:prstGeom prst="line">
            <a:avLst/>
          </a:prstGeom>
          <a:noFill/>
          <a:ln w="19050">
            <a:solidFill>
              <a:srgbClr val="70AD47"/>
            </a:solidFill>
            <a:miter lim="800000"/>
          </a:ln>
        </p:spPr>
      </p:cxnSp>
      <p:cxnSp>
        <p:nvCxnSpPr>
          <p:cNvPr id="54278" name="直接连接符 9"/>
          <p:cNvCxnSpPr/>
          <p:nvPr/>
        </p:nvCxnSpPr>
        <p:spPr>
          <a:xfrm flipV="1">
            <a:off x="5394325" y="4005262"/>
            <a:ext cx="1909762" cy="693738"/>
          </a:xfrm>
          <a:prstGeom prst="line">
            <a:avLst/>
          </a:prstGeom>
          <a:noFill/>
          <a:ln w="19050">
            <a:solidFill>
              <a:srgbClr val="70AD47"/>
            </a:solidFill>
            <a:miter lim="800000"/>
          </a:ln>
        </p:spPr>
      </p:cxnSp>
      <p:cxnSp>
        <p:nvCxnSpPr>
          <p:cNvPr id="54279" name="直接连接符 10"/>
          <p:cNvCxnSpPr/>
          <p:nvPr/>
        </p:nvCxnSpPr>
        <p:spPr>
          <a:xfrm flipV="1">
            <a:off x="4865688" y="2789238"/>
            <a:ext cx="2182812" cy="2620962"/>
          </a:xfrm>
          <a:prstGeom prst="line">
            <a:avLst/>
          </a:prstGeom>
          <a:noFill/>
          <a:ln w="19050">
            <a:solidFill>
              <a:srgbClr val="70AD47"/>
            </a:solidFill>
            <a:miter lim="800000"/>
          </a:ln>
        </p:spPr>
      </p:cxnSp>
      <p:cxnSp>
        <p:nvCxnSpPr>
          <p:cNvPr id="54280" name="直接连接符 18"/>
          <p:cNvCxnSpPr/>
          <p:nvPr/>
        </p:nvCxnSpPr>
        <p:spPr>
          <a:xfrm>
            <a:off x="5951538" y="3367088"/>
            <a:ext cx="1306512" cy="1588"/>
          </a:xfrm>
          <a:prstGeom prst="line">
            <a:avLst/>
          </a:prstGeom>
          <a:noFill/>
          <a:ln w="19050">
            <a:solidFill>
              <a:srgbClr val="70AD47"/>
            </a:solidFill>
            <a:miter lim="800000"/>
          </a:ln>
        </p:spPr>
      </p:cxnSp>
      <p:sp>
        <p:nvSpPr>
          <p:cNvPr id="54281" name="圆角矩形 15"/>
          <p:cNvSpPr/>
          <p:nvPr>
            <p:custDataLst>
              <p:tags r:id="rId11"/>
            </p:custDataLst>
          </p:nvPr>
        </p:nvSpPr>
        <p:spPr>
          <a:xfrm>
            <a:off x="1330325" y="1470025"/>
            <a:ext cx="10255250" cy="4548188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  <p:sp>
        <p:nvSpPr>
          <p:cNvPr id="54286" name="文本框 7"/>
          <p:cNvSpPr/>
          <p:nvPr/>
        </p:nvSpPr>
        <p:spPr>
          <a:xfrm>
            <a:off x="1060450" y="673100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课堂练习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5300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课堂总结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55302" name="Rectangle 6"/>
          <p:cNvSpPr/>
          <p:nvPr>
            <p:custDataLst>
              <p:tags r:id="rId10"/>
            </p:custDataLst>
          </p:nvPr>
        </p:nvSpPr>
        <p:spPr>
          <a:xfrm>
            <a:off x="1711325" y="2169637"/>
            <a:ext cx="8510588" cy="461581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</a:t>
            </a: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通过这节课的学习，我们不但回顾了本单元的学习内容，而且学习了怎样讲故事和进行缩写，了解了书面语与口语在表达上的区别；我们还要注意培养自己随时积累的良好学习习惯，在生活中学习语文，感悟语文。</a:t>
            </a: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endParaRPr lang="zh-CN" altLang="zh-CN" sz="2800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6324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板书设计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56325" name="圆角矩形 7"/>
          <p:cNvSpPr/>
          <p:nvPr>
            <p:custDataLst>
              <p:tags r:id="rId10"/>
            </p:custDataLst>
          </p:nvPr>
        </p:nvSpPr>
        <p:spPr>
          <a:xfrm>
            <a:off x="1828800" y="1546225"/>
            <a:ext cx="8229600" cy="4400550"/>
          </a:xfrm>
          <a:prstGeom prst="roundRect">
            <a:avLst/>
          </a:prstGeom>
          <a:noFill/>
          <a:ln w="57150">
            <a:solidFill>
              <a:schemeClr val="accent1">
                <a:shade val="50000"/>
              </a:schemeClr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  <p:sp>
        <p:nvSpPr>
          <p:cNvPr id="56327" name="矩形 10"/>
          <p:cNvSpPr/>
          <p:nvPr>
            <p:custDataLst>
              <p:tags r:id="rId11"/>
            </p:custDataLst>
          </p:nvPr>
        </p:nvSpPr>
        <p:spPr>
          <a:xfrm>
            <a:off x="4768850" y="2179638"/>
            <a:ext cx="3494088" cy="310769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</a:t>
            </a: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语文园地</a:t>
            </a: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</a:t>
            </a: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交流平台</a:t>
            </a: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词句段运用</a:t>
            </a: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日积月累</a:t>
            </a: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/>
            <a:r>
              <a:rPr lang="en-US" altLang="zh-CN" sz="280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endParaRPr lang="en-US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8372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作业布置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58374" name="Rectangle 5"/>
          <p:cNvSpPr/>
          <p:nvPr>
            <p:custDataLst>
              <p:tags r:id="rId10"/>
            </p:custDataLst>
          </p:nvPr>
        </p:nvSpPr>
        <p:spPr>
          <a:xfrm>
            <a:off x="2582862" y="3024506"/>
            <a:ext cx="7440612" cy="1383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1.</a:t>
            </a: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搜集有关节日的诗句。</a:t>
            </a: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2.</a:t>
            </a: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有感情</a:t>
            </a: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地</a:t>
            </a: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朗读并背诵《乞巧》</a:t>
            </a: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。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5602" name="文本框 2"/>
          <p:cNvSpPr/>
          <p:nvPr/>
        </p:nvSpPr>
        <p:spPr>
          <a:xfrm flipH="1">
            <a:off x="958850" y="1931988"/>
            <a:ext cx="9245600" cy="3969385"/>
          </a:xfrm>
          <a:prstGeom prst="rect">
            <a:avLst/>
          </a:prstGeom>
          <a:noFill/>
          <a:ln w="19050">
            <a:solidFill>
              <a:srgbClr val="00B050"/>
            </a:solidFill>
            <a:prstDash val="dashDot"/>
            <a:round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 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1.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可以把自己设想成故事中的人物，以他的口吻讲。如讲《猎人海力布》，用海力布的口吻来讲，会让人有身临其境的感觉。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2.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也可以大胆想象，为故事增加合理的情节，如讲《牛郎织女》，可以说说老牛是怎么知道织女下凡时间的。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3.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还可以变换故事情节的顺序，先讲结局，设置一些悬念吸引听众。如，先说有一块石头是一位猎人变的，再讲猎人海力布的故事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cs typeface="幼圆" charset="0"/>
              </a:rPr>
              <a:t>。 </a:t>
            </a:r>
            <a:endParaRPr lang="zh-CN" altLang="zh-CN" sz="2400" b="1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25607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8" name="图片 7" descr="2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178001" y="4336305"/>
            <a:ext cx="2014220" cy="2014220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631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6627" name="Rectangle 1"/>
          <p:cNvSpPr/>
          <p:nvPr/>
        </p:nvSpPr>
        <p:spPr>
          <a:xfrm>
            <a:off x="3498850" y="689928"/>
            <a:ext cx="5878830" cy="5219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333375"/>
            <a:r>
              <a:rPr lang="zh-CN" altLang="zh-CN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那么我们就来找同学们讲一讲吧。</a:t>
            </a:r>
            <a:endParaRPr lang="zh-CN" altLang="zh-CN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26628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23595" y="1908493"/>
            <a:ext cx="10545445" cy="396938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268605">
              <a:lnSpc>
                <a:spcPct val="150000"/>
              </a:lnSpc>
            </a:pPr>
            <a:r>
              <a:rPr lang="en-US" altLang="zh-CN" sz="2400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猎人海力布变成石头之后，村民们搬到了一个遥远、偏僻的山村里，但他们并没有忘记海力布的恩情，在他们中间世世代代流传着海力布的故事，并且时时刻刻告诫自己的子孙，要学习海力布不贪心、舍己为人的精神。 </a:t>
            </a:r>
            <a:endParaRPr sz="2400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marR="0" lvl="0" indent="266700">
              <a:lnSpc>
                <a:spcPct val="150000"/>
              </a:lnSpc>
            </a:pPr>
            <a:r>
              <a:rPr lang="en-US" altLang="zh-CN" sz="2400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海力布变成石头后的一天，一阵猛烈的风将这块石头吹到了河里，也许是跟村民们有缘吧，</a:t>
            </a:r>
            <a:r>
              <a:rPr lang="zh-CN" altLang="en-US" sz="2400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石头竟然顺着小河而下，落在了村民们居住的山村里。原来上天被海力布的精神感动，把海力布封为天神，而他的灵魂</a:t>
            </a:r>
            <a:r>
              <a:rPr lang="zh-CN" altLang="zh-CN" sz="2400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——石头，依旧守护着村民。</a:t>
            </a:r>
            <a:endParaRPr lang="zh-CN" altLang="zh-CN" sz="2400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7655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27651" name="Rectangle 1"/>
          <p:cNvSpPr/>
          <p:nvPr>
            <p:custDataLst>
              <p:tags r:id="rId10"/>
            </p:custDataLst>
          </p:nvPr>
        </p:nvSpPr>
        <p:spPr>
          <a:xfrm>
            <a:off x="857250" y="1626077"/>
            <a:ext cx="7248525" cy="396938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266700">
              <a:lnSpc>
                <a:spcPct val="15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</a:t>
            </a: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每当村子里有什么异常情况，石头上都会有暗示，有时是简单的文字，有时是形象的图案。村民们看了就知道如何渡过难关。这么多年来，他们对石头上的文字和图案深信不疑，因为他们知道那是海力布在提醒他们，是海力布在默默地保护着他们。</a:t>
            </a: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pic>
        <p:nvPicPr>
          <p:cNvPr id="27652" name="Picture 3" descr="http://www.zxxk.com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58175" y="1963738"/>
            <a:ext cx="2870200" cy="33528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8679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28676" name="Rectangle 3"/>
          <p:cNvSpPr/>
          <p:nvPr/>
        </p:nvSpPr>
        <p:spPr>
          <a:xfrm>
            <a:off x="3308350" y="2321719"/>
            <a:ext cx="6423025" cy="2676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26670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</a:t>
            </a: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同学都能把故事讲述得既完整又有趣，大家不妨回去后把这些故事分享给自己的家人，让他们也能享受到听故事的乐趣。</a:t>
            </a:r>
            <a:endParaRPr lang="zh-CN" altLang="zh-CN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pic>
        <p:nvPicPr>
          <p:cNvPr id="8" name="图片 7" descr="2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86401" y="2983755"/>
            <a:ext cx="2014220" cy="2014220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9699" name="文本框 3"/>
          <p:cNvSpPr/>
          <p:nvPr/>
        </p:nvSpPr>
        <p:spPr>
          <a:xfrm>
            <a:off x="1633538" y="1109662"/>
            <a:ext cx="9780588" cy="5219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800" b="1">
                <a:solidFill>
                  <a:srgbClr val="000000"/>
                </a:solidFill>
                <a:latin typeface="幼圆" charset="0"/>
                <a:cs typeface="幼圆" charset="0"/>
              </a:rPr>
              <a:t> </a:t>
            </a:r>
            <a:endParaRPr lang="zh-CN" altLang="en-US" sz="2800" b="1">
              <a:solidFill>
                <a:srgbClr val="000000"/>
              </a:solidFill>
              <a:latin typeface="幼圆" charset="0"/>
              <a:cs typeface="幼圆" charset="0"/>
            </a:endParaRPr>
          </a:p>
        </p:txBody>
      </p:sp>
      <p:sp>
        <p:nvSpPr>
          <p:cNvPr id="29700" name="文本框 4"/>
          <p:cNvSpPr txBox="1"/>
          <p:nvPr/>
        </p:nvSpPr>
        <p:spPr>
          <a:xfrm>
            <a:off x="1633538" y="1697038"/>
            <a:ext cx="10016020" cy="52197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/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读一读，体会左右两组词语在表达效果上有什么不同。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29701" name="文本框 8"/>
          <p:cNvSpPr/>
          <p:nvPr/>
        </p:nvSpPr>
        <p:spPr>
          <a:xfrm>
            <a:off x="1857375" y="2459038"/>
            <a:ext cx="9445625" cy="332295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鼻子都气歪了         气急败坏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前怕狼后怕虎         畏首畏尾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一个巴掌拍不响       孤掌难鸣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打开天窗说亮话       直言不讳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吃水不忘挖井人       饮水思源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pic>
        <p:nvPicPr>
          <p:cNvPr id="29708" name="Picture 11" descr="E:\陈文丽\人一语大课堂（下）\人一语大课堂正文\识字加油站.tif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-4965" r="93994"/>
          <a:stretch>
            <a:fillRect/>
          </a:stretch>
        </p:blipFill>
        <p:spPr>
          <a:xfrm>
            <a:off x="5162550" y="774700"/>
            <a:ext cx="248920" cy="68135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9709" name="Picture 11" descr="E:\陈文丽\人一语大课堂（下）\人一语大课堂正文\识字加油站.tif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-4965" r="93994"/>
          <a:stretch>
            <a:fillRect/>
          </a:stretch>
        </p:blipFill>
        <p:spPr>
          <a:xfrm>
            <a:off x="8126730" y="785495"/>
            <a:ext cx="248920" cy="68135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9710" name="文本框 6"/>
          <p:cNvSpPr/>
          <p:nvPr/>
        </p:nvSpPr>
        <p:spPr>
          <a:xfrm>
            <a:off x="5667375" y="872490"/>
            <a:ext cx="1970405" cy="5219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29703" name="圆角矩形 13"/>
          <p:cNvSpPr/>
          <p:nvPr>
            <p:custDataLst>
              <p:tags r:id="rId11"/>
            </p:custDataLst>
          </p:nvPr>
        </p:nvSpPr>
        <p:spPr>
          <a:xfrm>
            <a:off x="1535112" y="2381250"/>
            <a:ext cx="9437688" cy="3838575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  <p:sp>
        <p:nvSpPr>
          <p:cNvPr id="29707" name="文本框 7"/>
          <p:cNvSpPr/>
          <p:nvPr/>
        </p:nvSpPr>
        <p:spPr>
          <a:xfrm>
            <a:off x="1060450" y="752475"/>
            <a:ext cx="171323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1747" name="文本框 5"/>
          <p:cNvSpPr/>
          <p:nvPr>
            <p:custDataLst>
              <p:tags r:id="rId10"/>
            </p:custDataLst>
          </p:nvPr>
        </p:nvSpPr>
        <p:spPr>
          <a:xfrm>
            <a:off x="1662112" y="1817688"/>
            <a:ext cx="7042150" cy="3784600"/>
          </a:xfrm>
          <a:prstGeom prst="rect">
            <a:avLst/>
          </a:prstGeom>
          <a:noFill/>
          <a:ln>
            <a:solidFill>
              <a:schemeClr val="accent1"/>
            </a:solidFill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</a:t>
            </a:r>
            <a:r>
              <a:rPr lang="zh-CN" altLang="zh-CN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左右两边的词语意思相同，但左边的词语大多是俗语，直白易懂，更贴近我们的生活，口语性较强；右边的词语都是成语，简短精辟，书面语意味浓。 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31752" name="文本框 7"/>
          <p:cNvSpPr/>
          <p:nvPr/>
        </p:nvSpPr>
        <p:spPr>
          <a:xfrm>
            <a:off x="1060450" y="752475"/>
            <a:ext cx="171323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1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2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4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05.xml><?xml version="1.0" encoding="utf-8"?>
<p:tagLst xmlns:p="http://schemas.openxmlformats.org/presentationml/2006/main">
  <p:tag name="KSO_WM_BEAUTIFY_FLAG" val="#wm#"/>
  <p:tag name="KSO_WM_DIAGRAM_GROUP_CODE" val="l1-1"/>
  <p:tag name="KSO_WM_SLIDE_ID" val="custom652_6"/>
  <p:tag name="KSO_WM_SLIDE_INDEX" val="6"/>
  <p:tag name="KSO_WM_SLIDE_ITEM_CNT" val="1"/>
  <p:tag name="KSO_WM_SLIDE_LAYOUT" val="a_l"/>
  <p:tag name="KSO_WM_SLIDE_LAYOUT_CNT" val="1_1"/>
  <p:tag name="KSO_WM_SLIDE_TYPE" val="contents"/>
  <p:tag name="KSO_WM_TAG_VERSION" val="1.0"/>
  <p:tag name="KSO_WM_TEMPLATE_CATEGORY" val="custom"/>
  <p:tag name="KSO_WM_TEMPLATE_INDEX" val="652"/>
  <p:tag name="MH" val="20150923171813"/>
  <p:tag name="MH_LIBRARY" val="GRAPHIC"/>
  <p:tag name="KSO_WM_SLIDE_BK_DARK_LIGHT" val="2"/>
  <p:tag name="KSO_WM_SLIDE_BACKGROUND_TYPE" val="general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5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16.xml><?xml version="1.0" encoding="utf-8"?>
<p:tagLst xmlns:p="http://schemas.openxmlformats.org/presentationml/2006/main">
  <p:tag name="KSO_WM_BEAUTIFY_FLAG" val="#wm#"/>
  <p:tag name="KSO_WM_DIAGRAM_GROUP_CODE" val="l1-1"/>
  <p:tag name="KSO_WM_SLIDE_ID" val="custom652_6"/>
  <p:tag name="KSO_WM_SLIDE_INDEX" val="6"/>
  <p:tag name="KSO_WM_SLIDE_ITEM_CNT" val="1"/>
  <p:tag name="KSO_WM_SLIDE_LAYOUT" val="a_l"/>
  <p:tag name="KSO_WM_SLIDE_LAYOUT_CNT" val="1_1"/>
  <p:tag name="KSO_WM_SLIDE_TYPE" val="contents"/>
  <p:tag name="KSO_WM_TAG_VERSION" val="1.0"/>
  <p:tag name="KSO_WM_TEMPLATE_CATEGORY" val="custom"/>
  <p:tag name="KSO_WM_TEMPLATE_INDEX" val="652"/>
  <p:tag name="MH" val="20150923171813"/>
  <p:tag name="MH_LIBRARY" val="GRAPHIC"/>
  <p:tag name="KSO_WM_SLIDE_BK_DARK_LIGHT" val="2"/>
  <p:tag name="KSO_WM_SLIDE_BACKGROUND_TYPE" val="general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6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8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36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9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3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4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5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6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52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5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8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5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5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5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5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ca6d2cb-8349-4095-b2f4-33e5e25c10c8}"/>
  <p:tag name="KSO_WM_UNIT_TYPE" val="i"/>
</p:tagLst>
</file>

<file path=ppt/tags/tag5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74.xml><?xml version="1.0" encoding="utf-8"?>
<p:tagLst xmlns:p="http://schemas.openxmlformats.org/presentationml/2006/main">
  <p:tag name="COMMONDATA" val="eyJoZGlkIjoiZWE3NjZlYjJkMjNiZjRmNDUwNDg2MDIyMjNiOTJhMjAifQ==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3825</Words>
  <Application>WPS 演示</Application>
  <PresentationFormat>宽屏</PresentationFormat>
  <Paragraphs>227</Paragraphs>
  <Slides>33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49" baseType="lpstr">
      <vt:lpstr>Arial</vt:lpstr>
      <vt:lpstr>宋体</vt:lpstr>
      <vt:lpstr>Wingdings</vt:lpstr>
      <vt:lpstr>黑体</vt:lpstr>
      <vt:lpstr>Calibri</vt:lpstr>
      <vt:lpstr>思源黑体 CN Heavy</vt:lpstr>
      <vt:lpstr>微软雅黑</vt:lpstr>
      <vt:lpstr>楷体</vt:lpstr>
      <vt:lpstr>等线</vt:lpstr>
      <vt:lpstr>Arial Unicode MS</vt:lpstr>
      <vt:lpstr>幼圆</vt:lpstr>
      <vt:lpstr>汉仪乐喵体W</vt:lpstr>
      <vt:lpstr>Arial</vt:lpstr>
      <vt:lpstr>幼圆</vt:lpstr>
      <vt:lpstr>3_Office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 dmin</dc:creator>
  <cp:lastModifiedBy>万润仪器贸易公司</cp:lastModifiedBy>
  <cp:revision>12</cp:revision>
  <dcterms:created xsi:type="dcterms:W3CDTF">2021-01-17T16:27:00Z</dcterms:created>
  <dcterms:modified xsi:type="dcterms:W3CDTF">2022-05-23T05:57:29Z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2052-11.1.0.11691</vt:lpwstr>
  </property>
  <property fmtid="{D5CDD505-2E9C-101B-9397-08002B2CF9AE}" pid="3" name="ICV">
    <vt:lpwstr>CB59ED9463AF45DC8DF4B310B6C037FD</vt:lpwstr>
  </property>
</Properties>
</file>