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626" r:id="rId4"/>
    <p:sldId id="627" r:id="rId6"/>
    <p:sldId id="628" r:id="rId7"/>
    <p:sldId id="629" r:id="rId8"/>
    <p:sldId id="630" r:id="rId9"/>
    <p:sldId id="631" r:id="rId10"/>
    <p:sldId id="632" r:id="rId11"/>
    <p:sldId id="633" r:id="rId12"/>
    <p:sldId id="634" r:id="rId13"/>
    <p:sldId id="635" r:id="rId14"/>
    <p:sldId id="636" r:id="rId15"/>
    <p:sldId id="637" r:id="rId16"/>
    <p:sldId id="638" r:id="rId17"/>
    <p:sldId id="639" r:id="rId18"/>
    <p:sldId id="640" r:id="rId19"/>
    <p:sldId id="641" r:id="rId20"/>
    <p:sldId id="642" r:id="rId21"/>
    <p:sldId id="643" r:id="rId22"/>
    <p:sldId id="644" r:id="rId23"/>
    <p:sldId id="645" r:id="rId24"/>
    <p:sldId id="646" r:id="rId25"/>
    <p:sldId id="647" r:id="rId26"/>
    <p:sldId id="648" r:id="rId27"/>
    <p:sldId id="649" r:id="rId28"/>
    <p:sldId id="650" r:id="rId29"/>
    <p:sldId id="651" r:id="rId30"/>
  </p:sldIdLst>
  <p:sldSz cx="9144000" cy="5143500" type="screen16x9"/>
  <p:notesSz cx="6858000" cy="9144000"/>
  <p:custDataLst>
    <p:tags r:id="rId3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95" d="100"/>
          <a:sy n="95" d="100"/>
        </p:scale>
        <p:origin x="546" y="90"/>
      </p:cViewPr>
      <p:guideLst>
        <p:guide orient="horz" pos="1638"/>
        <p:guide pos="28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5" Type="http://schemas.openxmlformats.org/officeDocument/2006/relationships/tags" Target="tags/tag261.xml"/><Relationship Id="rId34" Type="http://schemas.openxmlformats.org/officeDocument/2006/relationships/commentAuthors" Target="commentAuthors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4.xml"/><Relationship Id="rId3" Type="http://schemas.openxmlformats.org/officeDocument/2006/relationships/image" Target="../media/image5.png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6.xml"/><Relationship Id="rId3" Type="http://schemas.openxmlformats.org/officeDocument/2006/relationships/image" Target="../media/image5.png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tags" Target="../tags/tag18.xml"/><Relationship Id="rId3" Type="http://schemas.openxmlformats.org/officeDocument/2006/relationships/image" Target="../media/image7.png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2.xml"/><Relationship Id="rId3" Type="http://schemas.openxmlformats.org/officeDocument/2006/relationships/image" Target="../media/image5.png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4.xml"/><Relationship Id="rId3" Type="http://schemas.openxmlformats.org/officeDocument/2006/relationships/image" Target="../media/image5.png"/><Relationship Id="rId2" Type="http://schemas.openxmlformats.org/officeDocument/2006/relationships/tags" Target="../tags/tag2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4.png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image" Target="../media/image6.png"/><Relationship Id="rId4" Type="http://schemas.openxmlformats.org/officeDocument/2006/relationships/tags" Target="../tags/tag30.xml"/><Relationship Id="rId3" Type="http://schemas.openxmlformats.org/officeDocument/2006/relationships/image" Target="../media/image5.png"/><Relationship Id="rId2" Type="http://schemas.openxmlformats.org/officeDocument/2006/relationships/tags" Target="../tags/tag29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image" Target="../media/image6.png"/><Relationship Id="rId5" Type="http://schemas.openxmlformats.org/officeDocument/2006/relationships/tags" Target="../tags/tag37.xml"/><Relationship Id="rId4" Type="http://schemas.openxmlformats.org/officeDocument/2006/relationships/image" Target="../media/image5.png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1" Type="http://schemas.openxmlformats.org/officeDocument/2006/relationships/tags" Target="../tags/tag42.xml"/><Relationship Id="rId10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48.xml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image" Target="../media/image6.png"/><Relationship Id="rId5" Type="http://schemas.openxmlformats.org/officeDocument/2006/relationships/tags" Target="../tags/tag45.xml"/><Relationship Id="rId4" Type="http://schemas.openxmlformats.org/officeDocument/2006/relationships/image" Target="../media/image5.png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2" Type="http://schemas.openxmlformats.org/officeDocument/2006/relationships/tags" Target="../tags/tag51.xml"/><Relationship Id="rId11" Type="http://schemas.openxmlformats.org/officeDocument/2006/relationships/tags" Target="../tags/tag50.xml"/><Relationship Id="rId10" Type="http://schemas.openxmlformats.org/officeDocument/2006/relationships/tags" Target="../tags/tag49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57.xml"/><Relationship Id="rId8" Type="http://schemas.openxmlformats.org/officeDocument/2006/relationships/tags" Target="../tags/tag56.xml"/><Relationship Id="rId7" Type="http://schemas.openxmlformats.org/officeDocument/2006/relationships/tags" Target="../tags/tag55.xml"/><Relationship Id="rId6" Type="http://schemas.openxmlformats.org/officeDocument/2006/relationships/image" Target="../media/image6.png"/><Relationship Id="rId5" Type="http://schemas.openxmlformats.org/officeDocument/2006/relationships/tags" Target="../tags/tag54.xml"/><Relationship Id="rId4" Type="http://schemas.openxmlformats.org/officeDocument/2006/relationships/image" Target="../media/image5.png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2" Type="http://schemas.openxmlformats.org/officeDocument/2006/relationships/tags" Target="../tags/tag60.xml"/><Relationship Id="rId11" Type="http://schemas.openxmlformats.org/officeDocument/2006/relationships/tags" Target="../tags/tag59.xml"/><Relationship Id="rId10" Type="http://schemas.openxmlformats.org/officeDocument/2006/relationships/tags" Target="../tags/tag58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6.xml"/><Relationship Id="rId8" Type="http://schemas.openxmlformats.org/officeDocument/2006/relationships/tags" Target="../tags/tag65.xml"/><Relationship Id="rId7" Type="http://schemas.openxmlformats.org/officeDocument/2006/relationships/tags" Target="../tags/tag64.xml"/><Relationship Id="rId6" Type="http://schemas.openxmlformats.org/officeDocument/2006/relationships/image" Target="../media/image6.png"/><Relationship Id="rId5" Type="http://schemas.openxmlformats.org/officeDocument/2006/relationships/tags" Target="../tags/tag63.xml"/><Relationship Id="rId4" Type="http://schemas.openxmlformats.org/officeDocument/2006/relationships/image" Target="../media/image5.png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2" Type="http://schemas.openxmlformats.org/officeDocument/2006/relationships/tags" Target="../tags/tag69.xml"/><Relationship Id="rId11" Type="http://schemas.openxmlformats.org/officeDocument/2006/relationships/tags" Target="../tags/tag68.xml"/><Relationship Id="rId10" Type="http://schemas.openxmlformats.org/officeDocument/2006/relationships/tags" Target="../tags/tag67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tags" Target="../tags/tag73.xml"/><Relationship Id="rId6" Type="http://schemas.openxmlformats.org/officeDocument/2006/relationships/image" Target="../media/image6.png"/><Relationship Id="rId5" Type="http://schemas.openxmlformats.org/officeDocument/2006/relationships/tags" Target="../tags/tag72.xml"/><Relationship Id="rId4" Type="http://schemas.openxmlformats.org/officeDocument/2006/relationships/image" Target="../media/image5.png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4" Type="http://schemas.openxmlformats.org/officeDocument/2006/relationships/tags" Target="../tags/tag80.xml"/><Relationship Id="rId13" Type="http://schemas.openxmlformats.org/officeDocument/2006/relationships/tags" Target="../tags/tag79.xml"/><Relationship Id="rId12" Type="http://schemas.openxmlformats.org/officeDocument/2006/relationships/tags" Target="../tags/tag78.xml"/><Relationship Id="rId11" Type="http://schemas.openxmlformats.org/officeDocument/2006/relationships/tags" Target="../tags/tag77.xml"/><Relationship Id="rId10" Type="http://schemas.openxmlformats.org/officeDocument/2006/relationships/tags" Target="../tags/tag76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image" Target="../media/image6.png"/><Relationship Id="rId5" Type="http://schemas.openxmlformats.org/officeDocument/2006/relationships/tags" Target="../tags/tag83.xml"/><Relationship Id="rId4" Type="http://schemas.openxmlformats.org/officeDocument/2006/relationships/image" Target="../media/image5.png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1" Type="http://schemas.openxmlformats.org/officeDocument/2006/relationships/tags" Target="../tags/tag88.xml"/><Relationship Id="rId10" Type="http://schemas.openxmlformats.org/officeDocument/2006/relationships/tags" Target="../tags/tag87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8.xml"/><Relationship Id="rId3" Type="http://schemas.openxmlformats.org/officeDocument/2006/relationships/image" Target="../media/image5.png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7" Type="http://schemas.openxmlformats.org/officeDocument/2006/relationships/image" Target="../media/image6.png"/><Relationship Id="rId6" Type="http://schemas.openxmlformats.org/officeDocument/2006/relationships/tags" Target="../tags/tag11.xml"/><Relationship Id="rId5" Type="http://schemas.openxmlformats.org/officeDocument/2006/relationships/image" Target="../media/image5.png"/><Relationship Id="rId4" Type="http://schemas.openxmlformats.org/officeDocument/2006/relationships/tags" Target="../tags/tag10.xml"/><Relationship Id="rId3" Type="http://schemas.openxmlformats.org/officeDocument/2006/relationships/image" Target="../media/image7.png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71438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714381"/>
            <a:ext cx="3962432" cy="4041680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714381"/>
            <a:ext cx="3962432" cy="285752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054894"/>
            <a:ext cx="3962400" cy="3701064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714381"/>
            <a:ext cx="3962432" cy="285752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054894"/>
            <a:ext cx="3962432" cy="3701064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93" y="932631"/>
            <a:ext cx="3291840" cy="3278237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0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71438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幼圆" charset="0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71438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714381"/>
            <a:ext cx="713238" cy="4041680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71437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4"/>
            <a:ext cx="9144000" cy="513323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占位符 4"/>
          <p:cNvSpPr/>
          <p:nvPr>
            <p:ph type="body" idx="1" hasCustomPrompt="1"/>
            <p:custDataLst>
              <p:tags r:id="rId4"/>
            </p:custDataLst>
          </p:nvPr>
        </p:nvSpPr>
        <p:spPr>
          <a:xfrm>
            <a:off x="657230" y="1335827"/>
            <a:ext cx="3433791" cy="482135"/>
          </a:xfrm>
        </p:spPr>
        <p:txBody>
          <a:bodyPr vert="horz" wrap="square" lIns="0" tIns="0" rIns="0" bIns="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charset="0"/>
                <a:cs typeface="+mn-cs"/>
              </a:defRPr>
            </a:lvl1pPr>
            <a:lvl2pPr marL="3429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5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685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0287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17145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6" name="标题 9"/>
          <p:cNvSpPr/>
          <p:nvPr>
            <p:ph type="title" hasCustomPrompt="1"/>
            <p:custDataLst>
              <p:tags r:id="rId5"/>
            </p:custDataLst>
          </p:nvPr>
        </p:nvSpPr>
        <p:spPr>
          <a:xfrm>
            <a:off x="571505" y="1940358"/>
            <a:ext cx="3619529" cy="807720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950" b="1" i="0" u="none" strike="noStrike" kern="1200" cap="none" spc="7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571505" y="1335827"/>
            <a:ext cx="3619529" cy="48213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p>
            <a:pPr algn="ctr"/>
            <a:endParaRPr lang="zh-CN" altLang="en-US" sz="1350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20950" y="226800"/>
            <a:ext cx="8702097" cy="4689891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8100"/>
            <a:ext cx="3620691" cy="51515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 anchorCtr="0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8100"/>
            <a:ext cx="9142200" cy="199529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0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3771900"/>
            <a:ext cx="9142200" cy="13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 anchorCtr="0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8100"/>
            <a:ext cx="9142200" cy="68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719550"/>
            <a:ext cx="9142200" cy="37043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046" y="-8101"/>
            <a:ext cx="1315145" cy="1315145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28346"/>
            <a:ext cx="1315145" cy="13151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142100" y="100440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141810" y="28971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4"/>
            <a:ext cx="9144000" cy="5133233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标题 3"/>
          <p:cNvSpPr txBox="1"/>
          <p:nvPr>
            <p:ph type="ctrTitle" idx="2" hasCustomPrompt="1"/>
            <p:custDataLst>
              <p:tags r:id="rId7"/>
            </p:custDataLst>
          </p:nvPr>
        </p:nvSpPr>
        <p:spPr>
          <a:xfrm>
            <a:off x="914422" y="1571824"/>
            <a:ext cx="3619024" cy="1384994"/>
          </a:xfrm>
        </p:spPr>
        <p:txBody>
          <a:bodyPr vert="horz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5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5" name="副标题 4"/>
          <p:cNvSpPr txBox="1"/>
          <p:nvPr>
            <p:ph type="subTitle" idx="3" hasCustomPrompt="1"/>
            <p:custDataLst>
              <p:tags r:id="rId8"/>
            </p:custDataLst>
          </p:nvPr>
        </p:nvSpPr>
        <p:spPr>
          <a:xfrm>
            <a:off x="914422" y="3086893"/>
            <a:ext cx="3619500" cy="277654"/>
          </a:xfrm>
        </p:spPr>
        <p:txBody>
          <a:bodyPr vert="horz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65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3429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5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685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0287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17145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714381"/>
            <a:ext cx="8139178" cy="4041680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65" y="1363503"/>
            <a:ext cx="2426513" cy="2416486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0"/>
            <a:ext cx="540068" cy="540068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2"/>
          <p:cNvSpPr/>
          <p:nvPr>
            <p:ph type="ctrTitle" idx="2" hasCustomPrompt="1"/>
            <p:custDataLst>
              <p:tags r:id="rId8"/>
            </p:custDataLst>
          </p:nvPr>
        </p:nvSpPr>
        <p:spPr>
          <a:xfrm>
            <a:off x="3468966" y="1780093"/>
            <a:ext cx="4985089" cy="1620698"/>
          </a:xfrm>
          <a:ln>
            <a:noFill/>
          </a:ln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2" Type="http://schemas.openxmlformats.org/officeDocument/2006/relationships/theme" Target="../theme/theme2.xml"/><Relationship Id="rId21" Type="http://schemas.openxmlformats.org/officeDocument/2006/relationships/tags" Target="../tags/tag90.xml"/><Relationship Id="rId20" Type="http://schemas.openxmlformats.org/officeDocument/2006/relationships/tags" Target="../tags/tag89.xml"/><Relationship Id="rId2" Type="http://schemas.openxmlformats.org/officeDocument/2006/relationships/slideLayout" Target="../slideLayouts/slideLayout8.xml"/><Relationship Id="rId19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2412" y="721049"/>
            <a:ext cx="8139178" cy="4041680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0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</p:spTree>
    <p:custDataLst>
      <p:tags r:id="rId21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27.xml"/><Relationship Id="rId8" Type="http://schemas.openxmlformats.org/officeDocument/2006/relationships/tags" Target="../tags/tag126.xml"/><Relationship Id="rId7" Type="http://schemas.openxmlformats.org/officeDocument/2006/relationships/tags" Target="../tags/tag125.xml"/><Relationship Id="rId6" Type="http://schemas.openxmlformats.org/officeDocument/2006/relationships/tags" Target="../tags/tag124.xml"/><Relationship Id="rId5" Type="http://schemas.openxmlformats.org/officeDocument/2006/relationships/tags" Target="../tags/tag123.xml"/><Relationship Id="rId4" Type="http://schemas.openxmlformats.org/officeDocument/2006/relationships/image" Target="../media/image9.png"/><Relationship Id="rId3" Type="http://schemas.openxmlformats.org/officeDocument/2006/relationships/tags" Target="../tags/tag122.xml"/><Relationship Id="rId20" Type="http://schemas.openxmlformats.org/officeDocument/2006/relationships/slideLayout" Target="../slideLayouts/slideLayout13.xml"/><Relationship Id="rId2" Type="http://schemas.openxmlformats.org/officeDocument/2006/relationships/image" Target="../media/image8.png"/><Relationship Id="rId19" Type="http://schemas.openxmlformats.org/officeDocument/2006/relationships/tags" Target="../tags/tag137.xml"/><Relationship Id="rId18" Type="http://schemas.openxmlformats.org/officeDocument/2006/relationships/tags" Target="../tags/tag136.xml"/><Relationship Id="rId17" Type="http://schemas.openxmlformats.org/officeDocument/2006/relationships/tags" Target="../tags/tag135.xml"/><Relationship Id="rId16" Type="http://schemas.openxmlformats.org/officeDocument/2006/relationships/tags" Target="../tags/tag134.xml"/><Relationship Id="rId15" Type="http://schemas.openxmlformats.org/officeDocument/2006/relationships/tags" Target="../tags/tag133.xml"/><Relationship Id="rId14" Type="http://schemas.openxmlformats.org/officeDocument/2006/relationships/tags" Target="../tags/tag132.xml"/><Relationship Id="rId13" Type="http://schemas.openxmlformats.org/officeDocument/2006/relationships/tags" Target="../tags/tag131.xml"/><Relationship Id="rId12" Type="http://schemas.openxmlformats.org/officeDocument/2006/relationships/tags" Target="../tags/tag130.xml"/><Relationship Id="rId11" Type="http://schemas.openxmlformats.org/officeDocument/2006/relationships/tags" Target="../tags/tag129.xml"/><Relationship Id="rId10" Type="http://schemas.openxmlformats.org/officeDocument/2006/relationships/tags" Target="../tags/tag128.xml"/><Relationship Id="rId1" Type="http://schemas.openxmlformats.org/officeDocument/2006/relationships/tags" Target="../tags/tag12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44.xml"/><Relationship Id="rId8" Type="http://schemas.openxmlformats.org/officeDocument/2006/relationships/tags" Target="../tags/tag143.xml"/><Relationship Id="rId7" Type="http://schemas.openxmlformats.org/officeDocument/2006/relationships/tags" Target="../tags/tag142.xml"/><Relationship Id="rId6" Type="http://schemas.openxmlformats.org/officeDocument/2006/relationships/tags" Target="../tags/tag141.xml"/><Relationship Id="rId5" Type="http://schemas.openxmlformats.org/officeDocument/2006/relationships/tags" Target="../tags/tag140.xml"/><Relationship Id="rId4" Type="http://schemas.openxmlformats.org/officeDocument/2006/relationships/image" Target="../media/image9.png"/><Relationship Id="rId3" Type="http://schemas.openxmlformats.org/officeDocument/2006/relationships/tags" Target="../tags/tag139.xml"/><Relationship Id="rId24" Type="http://schemas.openxmlformats.org/officeDocument/2006/relationships/slideLayout" Target="../slideLayouts/slideLayout13.xml"/><Relationship Id="rId23" Type="http://schemas.openxmlformats.org/officeDocument/2006/relationships/tags" Target="../tags/tag158.xml"/><Relationship Id="rId22" Type="http://schemas.openxmlformats.org/officeDocument/2006/relationships/tags" Target="../tags/tag157.xml"/><Relationship Id="rId21" Type="http://schemas.openxmlformats.org/officeDocument/2006/relationships/tags" Target="../tags/tag156.xml"/><Relationship Id="rId20" Type="http://schemas.openxmlformats.org/officeDocument/2006/relationships/tags" Target="../tags/tag155.xml"/><Relationship Id="rId2" Type="http://schemas.openxmlformats.org/officeDocument/2006/relationships/image" Target="../media/image8.png"/><Relationship Id="rId19" Type="http://schemas.openxmlformats.org/officeDocument/2006/relationships/tags" Target="../tags/tag154.xml"/><Relationship Id="rId18" Type="http://schemas.openxmlformats.org/officeDocument/2006/relationships/tags" Target="../tags/tag153.xml"/><Relationship Id="rId17" Type="http://schemas.openxmlformats.org/officeDocument/2006/relationships/tags" Target="../tags/tag152.xml"/><Relationship Id="rId16" Type="http://schemas.openxmlformats.org/officeDocument/2006/relationships/tags" Target="../tags/tag151.xml"/><Relationship Id="rId15" Type="http://schemas.openxmlformats.org/officeDocument/2006/relationships/tags" Target="../tags/tag150.xml"/><Relationship Id="rId14" Type="http://schemas.openxmlformats.org/officeDocument/2006/relationships/tags" Target="../tags/tag149.xml"/><Relationship Id="rId13" Type="http://schemas.openxmlformats.org/officeDocument/2006/relationships/tags" Target="../tags/tag148.xml"/><Relationship Id="rId12" Type="http://schemas.openxmlformats.org/officeDocument/2006/relationships/tags" Target="../tags/tag147.xml"/><Relationship Id="rId11" Type="http://schemas.openxmlformats.org/officeDocument/2006/relationships/tags" Target="../tags/tag146.xml"/><Relationship Id="rId10" Type="http://schemas.openxmlformats.org/officeDocument/2006/relationships/tags" Target="../tags/tag145.xml"/><Relationship Id="rId1" Type="http://schemas.openxmlformats.org/officeDocument/2006/relationships/tags" Target="../tags/tag13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65.xml"/><Relationship Id="rId8" Type="http://schemas.openxmlformats.org/officeDocument/2006/relationships/tags" Target="../tags/tag164.xml"/><Relationship Id="rId7" Type="http://schemas.openxmlformats.org/officeDocument/2006/relationships/tags" Target="../tags/tag163.xml"/><Relationship Id="rId6" Type="http://schemas.openxmlformats.org/officeDocument/2006/relationships/tags" Target="../tags/tag162.xml"/><Relationship Id="rId5" Type="http://schemas.openxmlformats.org/officeDocument/2006/relationships/tags" Target="../tags/tag161.xml"/><Relationship Id="rId4" Type="http://schemas.openxmlformats.org/officeDocument/2006/relationships/image" Target="../media/image9.png"/><Relationship Id="rId3" Type="http://schemas.openxmlformats.org/officeDocument/2006/relationships/tags" Target="../tags/tag160.xml"/><Relationship Id="rId23" Type="http://schemas.openxmlformats.org/officeDocument/2006/relationships/slideLayout" Target="../slideLayouts/slideLayout13.xml"/><Relationship Id="rId22" Type="http://schemas.openxmlformats.org/officeDocument/2006/relationships/tags" Target="../tags/tag178.xml"/><Relationship Id="rId21" Type="http://schemas.openxmlformats.org/officeDocument/2006/relationships/tags" Target="../tags/tag177.xml"/><Relationship Id="rId20" Type="http://schemas.openxmlformats.org/officeDocument/2006/relationships/tags" Target="../tags/tag176.xml"/><Relationship Id="rId2" Type="http://schemas.openxmlformats.org/officeDocument/2006/relationships/image" Target="../media/image8.png"/><Relationship Id="rId19" Type="http://schemas.openxmlformats.org/officeDocument/2006/relationships/tags" Target="../tags/tag175.xml"/><Relationship Id="rId18" Type="http://schemas.openxmlformats.org/officeDocument/2006/relationships/tags" Target="../tags/tag174.xml"/><Relationship Id="rId17" Type="http://schemas.openxmlformats.org/officeDocument/2006/relationships/tags" Target="../tags/tag173.xml"/><Relationship Id="rId16" Type="http://schemas.openxmlformats.org/officeDocument/2006/relationships/tags" Target="../tags/tag172.xml"/><Relationship Id="rId15" Type="http://schemas.openxmlformats.org/officeDocument/2006/relationships/tags" Target="../tags/tag171.xml"/><Relationship Id="rId14" Type="http://schemas.openxmlformats.org/officeDocument/2006/relationships/tags" Target="../tags/tag170.xml"/><Relationship Id="rId13" Type="http://schemas.openxmlformats.org/officeDocument/2006/relationships/tags" Target="../tags/tag169.xml"/><Relationship Id="rId12" Type="http://schemas.openxmlformats.org/officeDocument/2006/relationships/tags" Target="../tags/tag168.xml"/><Relationship Id="rId11" Type="http://schemas.openxmlformats.org/officeDocument/2006/relationships/tags" Target="../tags/tag167.xml"/><Relationship Id="rId10" Type="http://schemas.openxmlformats.org/officeDocument/2006/relationships/tags" Target="../tags/tag166.xml"/><Relationship Id="rId1" Type="http://schemas.openxmlformats.org/officeDocument/2006/relationships/tags" Target="../tags/tag159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82.xml"/><Relationship Id="rId5" Type="http://schemas.openxmlformats.org/officeDocument/2006/relationships/tags" Target="../tags/tag181.xml"/><Relationship Id="rId4" Type="http://schemas.openxmlformats.org/officeDocument/2006/relationships/image" Target="../media/image9.png"/><Relationship Id="rId3" Type="http://schemas.openxmlformats.org/officeDocument/2006/relationships/tags" Target="../tags/tag180.xml"/><Relationship Id="rId2" Type="http://schemas.openxmlformats.org/officeDocument/2006/relationships/image" Target="../media/image8.png"/><Relationship Id="rId1" Type="http://schemas.openxmlformats.org/officeDocument/2006/relationships/tags" Target="../tags/tag179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86.xml"/><Relationship Id="rId5" Type="http://schemas.openxmlformats.org/officeDocument/2006/relationships/tags" Target="../tags/tag185.xml"/><Relationship Id="rId4" Type="http://schemas.openxmlformats.org/officeDocument/2006/relationships/image" Target="../media/image9.png"/><Relationship Id="rId3" Type="http://schemas.openxmlformats.org/officeDocument/2006/relationships/tags" Target="../tags/tag184.xml"/><Relationship Id="rId2" Type="http://schemas.openxmlformats.org/officeDocument/2006/relationships/image" Target="../media/image8.png"/><Relationship Id="rId1" Type="http://schemas.openxmlformats.org/officeDocument/2006/relationships/tags" Target="../tags/tag183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193.xml"/><Relationship Id="rId8" Type="http://schemas.openxmlformats.org/officeDocument/2006/relationships/tags" Target="../tags/tag192.xml"/><Relationship Id="rId7" Type="http://schemas.openxmlformats.org/officeDocument/2006/relationships/tags" Target="../tags/tag191.xml"/><Relationship Id="rId6" Type="http://schemas.openxmlformats.org/officeDocument/2006/relationships/tags" Target="../tags/tag190.xml"/><Relationship Id="rId5" Type="http://schemas.openxmlformats.org/officeDocument/2006/relationships/tags" Target="../tags/tag189.xml"/><Relationship Id="rId4" Type="http://schemas.openxmlformats.org/officeDocument/2006/relationships/image" Target="../media/image9.png"/><Relationship Id="rId3" Type="http://schemas.openxmlformats.org/officeDocument/2006/relationships/tags" Target="../tags/tag188.xml"/><Relationship Id="rId22" Type="http://schemas.openxmlformats.org/officeDocument/2006/relationships/slideLayout" Target="../slideLayouts/slideLayout13.xml"/><Relationship Id="rId21" Type="http://schemas.openxmlformats.org/officeDocument/2006/relationships/tags" Target="../tags/tag205.xml"/><Relationship Id="rId20" Type="http://schemas.openxmlformats.org/officeDocument/2006/relationships/tags" Target="../tags/tag204.xml"/><Relationship Id="rId2" Type="http://schemas.openxmlformats.org/officeDocument/2006/relationships/image" Target="../media/image8.png"/><Relationship Id="rId19" Type="http://schemas.openxmlformats.org/officeDocument/2006/relationships/tags" Target="../tags/tag203.xml"/><Relationship Id="rId18" Type="http://schemas.openxmlformats.org/officeDocument/2006/relationships/tags" Target="../tags/tag202.xml"/><Relationship Id="rId17" Type="http://schemas.openxmlformats.org/officeDocument/2006/relationships/tags" Target="../tags/tag201.xml"/><Relationship Id="rId16" Type="http://schemas.openxmlformats.org/officeDocument/2006/relationships/tags" Target="../tags/tag200.xml"/><Relationship Id="rId15" Type="http://schemas.openxmlformats.org/officeDocument/2006/relationships/tags" Target="../tags/tag199.xml"/><Relationship Id="rId14" Type="http://schemas.openxmlformats.org/officeDocument/2006/relationships/tags" Target="../tags/tag198.xml"/><Relationship Id="rId13" Type="http://schemas.openxmlformats.org/officeDocument/2006/relationships/tags" Target="../tags/tag197.xml"/><Relationship Id="rId12" Type="http://schemas.openxmlformats.org/officeDocument/2006/relationships/tags" Target="../tags/tag196.xml"/><Relationship Id="rId11" Type="http://schemas.openxmlformats.org/officeDocument/2006/relationships/tags" Target="../tags/tag195.xml"/><Relationship Id="rId10" Type="http://schemas.openxmlformats.org/officeDocument/2006/relationships/tags" Target="../tags/tag194.xml"/><Relationship Id="rId1" Type="http://schemas.openxmlformats.org/officeDocument/2006/relationships/tags" Target="../tags/tag187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212.xml"/><Relationship Id="rId8" Type="http://schemas.openxmlformats.org/officeDocument/2006/relationships/tags" Target="../tags/tag211.xml"/><Relationship Id="rId7" Type="http://schemas.openxmlformats.org/officeDocument/2006/relationships/tags" Target="../tags/tag210.xml"/><Relationship Id="rId6" Type="http://schemas.openxmlformats.org/officeDocument/2006/relationships/tags" Target="../tags/tag209.xml"/><Relationship Id="rId5" Type="http://schemas.openxmlformats.org/officeDocument/2006/relationships/tags" Target="../tags/tag208.xml"/><Relationship Id="rId4" Type="http://schemas.openxmlformats.org/officeDocument/2006/relationships/image" Target="../media/image9.png"/><Relationship Id="rId3" Type="http://schemas.openxmlformats.org/officeDocument/2006/relationships/tags" Target="../tags/tag207.xml"/><Relationship Id="rId2" Type="http://schemas.openxmlformats.org/officeDocument/2006/relationships/image" Target="../media/image8.png"/><Relationship Id="rId18" Type="http://schemas.openxmlformats.org/officeDocument/2006/relationships/slideLayout" Target="../slideLayouts/slideLayout13.xml"/><Relationship Id="rId17" Type="http://schemas.openxmlformats.org/officeDocument/2006/relationships/tags" Target="../tags/tag220.xml"/><Relationship Id="rId16" Type="http://schemas.openxmlformats.org/officeDocument/2006/relationships/tags" Target="../tags/tag219.xml"/><Relationship Id="rId15" Type="http://schemas.openxmlformats.org/officeDocument/2006/relationships/tags" Target="../tags/tag218.xml"/><Relationship Id="rId14" Type="http://schemas.openxmlformats.org/officeDocument/2006/relationships/tags" Target="../tags/tag217.xml"/><Relationship Id="rId13" Type="http://schemas.openxmlformats.org/officeDocument/2006/relationships/tags" Target="../tags/tag216.xml"/><Relationship Id="rId12" Type="http://schemas.openxmlformats.org/officeDocument/2006/relationships/tags" Target="../tags/tag215.xml"/><Relationship Id="rId11" Type="http://schemas.openxmlformats.org/officeDocument/2006/relationships/tags" Target="../tags/tag214.xml"/><Relationship Id="rId10" Type="http://schemas.openxmlformats.org/officeDocument/2006/relationships/tags" Target="../tags/tag213.xml"/><Relationship Id="rId1" Type="http://schemas.openxmlformats.org/officeDocument/2006/relationships/tags" Target="../tags/tag206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224.xml"/><Relationship Id="rId5" Type="http://schemas.openxmlformats.org/officeDocument/2006/relationships/tags" Target="../tags/tag223.xml"/><Relationship Id="rId4" Type="http://schemas.openxmlformats.org/officeDocument/2006/relationships/image" Target="../media/image9.png"/><Relationship Id="rId3" Type="http://schemas.openxmlformats.org/officeDocument/2006/relationships/tags" Target="../tags/tag222.xml"/><Relationship Id="rId2" Type="http://schemas.openxmlformats.org/officeDocument/2006/relationships/image" Target="../media/image8.png"/><Relationship Id="rId1" Type="http://schemas.openxmlformats.org/officeDocument/2006/relationships/tags" Target="../tags/tag221.xml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228.xml"/><Relationship Id="rId5" Type="http://schemas.openxmlformats.org/officeDocument/2006/relationships/tags" Target="../tags/tag227.xml"/><Relationship Id="rId4" Type="http://schemas.openxmlformats.org/officeDocument/2006/relationships/image" Target="../media/image9.png"/><Relationship Id="rId3" Type="http://schemas.openxmlformats.org/officeDocument/2006/relationships/tags" Target="../tags/tag226.xml"/><Relationship Id="rId2" Type="http://schemas.openxmlformats.org/officeDocument/2006/relationships/image" Target="../media/image8.png"/><Relationship Id="rId1" Type="http://schemas.openxmlformats.org/officeDocument/2006/relationships/tags" Target="../tags/tag225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232.xml"/><Relationship Id="rId5" Type="http://schemas.openxmlformats.org/officeDocument/2006/relationships/tags" Target="../tags/tag231.xml"/><Relationship Id="rId4" Type="http://schemas.openxmlformats.org/officeDocument/2006/relationships/image" Target="../media/image9.png"/><Relationship Id="rId3" Type="http://schemas.openxmlformats.org/officeDocument/2006/relationships/tags" Target="../tags/tag230.xml"/><Relationship Id="rId2" Type="http://schemas.openxmlformats.org/officeDocument/2006/relationships/image" Target="../media/image8.png"/><Relationship Id="rId1" Type="http://schemas.openxmlformats.org/officeDocument/2006/relationships/tags" Target="../tags/tag229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97.xml"/><Relationship Id="rId4" Type="http://schemas.openxmlformats.org/officeDocument/2006/relationships/image" Target="../media/image9.png"/><Relationship Id="rId3" Type="http://schemas.openxmlformats.org/officeDocument/2006/relationships/tags" Target="../tags/tag96.xml"/><Relationship Id="rId2" Type="http://schemas.openxmlformats.org/officeDocument/2006/relationships/image" Target="../media/image8.png"/><Relationship Id="rId1" Type="http://schemas.openxmlformats.org/officeDocument/2006/relationships/tags" Target="../tags/tag95.xml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image" Target="../media/image9.png"/><Relationship Id="rId3" Type="http://schemas.openxmlformats.org/officeDocument/2006/relationships/tags" Target="../tags/tag234.xml"/><Relationship Id="rId2" Type="http://schemas.openxmlformats.org/officeDocument/2006/relationships/image" Target="../media/image8.png"/><Relationship Id="rId1" Type="http://schemas.openxmlformats.org/officeDocument/2006/relationships/tags" Target="../tags/tag233.xml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240.xml"/><Relationship Id="rId5" Type="http://schemas.openxmlformats.org/officeDocument/2006/relationships/tags" Target="../tags/tag239.xml"/><Relationship Id="rId4" Type="http://schemas.openxmlformats.org/officeDocument/2006/relationships/image" Target="../media/image9.png"/><Relationship Id="rId3" Type="http://schemas.openxmlformats.org/officeDocument/2006/relationships/tags" Target="../tags/tag238.xml"/><Relationship Id="rId2" Type="http://schemas.openxmlformats.org/officeDocument/2006/relationships/image" Target="../media/image8.png"/><Relationship Id="rId1" Type="http://schemas.openxmlformats.org/officeDocument/2006/relationships/tags" Target="../tags/tag237.xml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9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" Type="http://schemas.openxmlformats.org/officeDocument/2006/relationships/tags" Target="../tags/tag241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13.xml"/><Relationship Id="rId7" Type="http://schemas.openxmlformats.org/officeDocument/2006/relationships/tags" Target="../tags/tag248.xml"/><Relationship Id="rId6" Type="http://schemas.openxmlformats.org/officeDocument/2006/relationships/image" Target="../media/image10.png"/><Relationship Id="rId5" Type="http://schemas.openxmlformats.org/officeDocument/2006/relationships/tags" Target="../tags/tag247.xml"/><Relationship Id="rId4" Type="http://schemas.openxmlformats.org/officeDocument/2006/relationships/image" Target="../media/image9.png"/><Relationship Id="rId3" Type="http://schemas.openxmlformats.org/officeDocument/2006/relationships/tags" Target="../tags/tag246.xml"/><Relationship Id="rId2" Type="http://schemas.openxmlformats.org/officeDocument/2006/relationships/image" Target="../media/image8.png"/><Relationship Id="rId1" Type="http://schemas.openxmlformats.org/officeDocument/2006/relationships/tags" Target="../tags/tag245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13.xml"/><Relationship Id="rId7" Type="http://schemas.openxmlformats.org/officeDocument/2006/relationships/tags" Target="../tags/tag252.xml"/><Relationship Id="rId6" Type="http://schemas.openxmlformats.org/officeDocument/2006/relationships/image" Target="../media/image10.png"/><Relationship Id="rId5" Type="http://schemas.openxmlformats.org/officeDocument/2006/relationships/tags" Target="../tags/tag251.xml"/><Relationship Id="rId4" Type="http://schemas.openxmlformats.org/officeDocument/2006/relationships/image" Target="../media/image9.png"/><Relationship Id="rId3" Type="http://schemas.openxmlformats.org/officeDocument/2006/relationships/tags" Target="../tags/tag250.xml"/><Relationship Id="rId2" Type="http://schemas.openxmlformats.org/officeDocument/2006/relationships/image" Target="../media/image8.png"/><Relationship Id="rId1" Type="http://schemas.openxmlformats.org/officeDocument/2006/relationships/tags" Target="../tags/tag249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slideLayout" Target="../slideLayouts/slideLayout13.xml"/><Relationship Id="rId7" Type="http://schemas.openxmlformats.org/officeDocument/2006/relationships/tags" Target="../tags/tag256.xml"/><Relationship Id="rId6" Type="http://schemas.openxmlformats.org/officeDocument/2006/relationships/image" Target="../media/image10.png"/><Relationship Id="rId5" Type="http://schemas.openxmlformats.org/officeDocument/2006/relationships/tags" Target="../tags/tag255.xml"/><Relationship Id="rId4" Type="http://schemas.openxmlformats.org/officeDocument/2006/relationships/image" Target="../media/image9.png"/><Relationship Id="rId3" Type="http://schemas.openxmlformats.org/officeDocument/2006/relationships/tags" Target="../tags/tag254.xml"/><Relationship Id="rId2" Type="http://schemas.openxmlformats.org/officeDocument/2006/relationships/image" Target="../media/image8.png"/><Relationship Id="rId1" Type="http://schemas.openxmlformats.org/officeDocument/2006/relationships/tags" Target="../tags/tag253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5.xml"/><Relationship Id="rId8" Type="http://schemas.openxmlformats.org/officeDocument/2006/relationships/slideLayout" Target="../slideLayouts/slideLayout13.xml"/><Relationship Id="rId7" Type="http://schemas.openxmlformats.org/officeDocument/2006/relationships/tags" Target="../tags/tag260.xml"/><Relationship Id="rId6" Type="http://schemas.openxmlformats.org/officeDocument/2006/relationships/image" Target="../media/image10.png"/><Relationship Id="rId5" Type="http://schemas.openxmlformats.org/officeDocument/2006/relationships/tags" Target="../tags/tag259.xml"/><Relationship Id="rId4" Type="http://schemas.openxmlformats.org/officeDocument/2006/relationships/image" Target="../media/image9.png"/><Relationship Id="rId3" Type="http://schemas.openxmlformats.org/officeDocument/2006/relationships/tags" Target="../tags/tag258.xml"/><Relationship Id="rId2" Type="http://schemas.openxmlformats.org/officeDocument/2006/relationships/image" Target="../media/image8.png"/><Relationship Id="rId1" Type="http://schemas.openxmlformats.org/officeDocument/2006/relationships/tags" Target="../tags/tag257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00.xml"/><Relationship Id="rId4" Type="http://schemas.openxmlformats.org/officeDocument/2006/relationships/image" Target="../media/image9.png"/><Relationship Id="rId3" Type="http://schemas.openxmlformats.org/officeDocument/2006/relationships/tags" Target="../tags/tag99.xml"/><Relationship Id="rId2" Type="http://schemas.openxmlformats.org/officeDocument/2006/relationships/image" Target="../media/image8.png"/><Relationship Id="rId1" Type="http://schemas.openxmlformats.org/officeDocument/2006/relationships/tags" Target="../tags/tag98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03.xml"/><Relationship Id="rId4" Type="http://schemas.openxmlformats.org/officeDocument/2006/relationships/image" Target="../media/image9.png"/><Relationship Id="rId3" Type="http://schemas.openxmlformats.org/officeDocument/2006/relationships/tags" Target="../tags/tag102.xml"/><Relationship Id="rId2" Type="http://schemas.openxmlformats.org/officeDocument/2006/relationships/image" Target="../media/image8.png"/><Relationship Id="rId1" Type="http://schemas.openxmlformats.org/officeDocument/2006/relationships/tags" Target="../tags/tag101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06.xml"/><Relationship Id="rId4" Type="http://schemas.openxmlformats.org/officeDocument/2006/relationships/image" Target="../media/image9.png"/><Relationship Id="rId3" Type="http://schemas.openxmlformats.org/officeDocument/2006/relationships/tags" Target="../tags/tag105.xml"/><Relationship Id="rId2" Type="http://schemas.openxmlformats.org/officeDocument/2006/relationships/image" Target="../media/image8.png"/><Relationship Id="rId1" Type="http://schemas.openxmlformats.org/officeDocument/2006/relationships/tags" Target="../tags/tag104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09.xml"/><Relationship Id="rId4" Type="http://schemas.openxmlformats.org/officeDocument/2006/relationships/image" Target="../media/image9.png"/><Relationship Id="rId3" Type="http://schemas.openxmlformats.org/officeDocument/2006/relationships/tags" Target="../tags/tag108.xml"/><Relationship Id="rId2" Type="http://schemas.openxmlformats.org/officeDocument/2006/relationships/image" Target="../media/image8.png"/><Relationship Id="rId1" Type="http://schemas.openxmlformats.org/officeDocument/2006/relationships/tags" Target="../tags/tag107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12.xml"/><Relationship Id="rId4" Type="http://schemas.openxmlformats.org/officeDocument/2006/relationships/image" Target="../media/image9.png"/><Relationship Id="rId3" Type="http://schemas.openxmlformats.org/officeDocument/2006/relationships/tags" Target="../tags/tag111.xml"/><Relationship Id="rId2" Type="http://schemas.openxmlformats.org/officeDocument/2006/relationships/image" Target="../media/image8.png"/><Relationship Id="rId1" Type="http://schemas.openxmlformats.org/officeDocument/2006/relationships/tags" Target="../tags/tag110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16.xml"/><Relationship Id="rId5" Type="http://schemas.openxmlformats.org/officeDocument/2006/relationships/tags" Target="../tags/tag115.xml"/><Relationship Id="rId4" Type="http://schemas.openxmlformats.org/officeDocument/2006/relationships/image" Target="../media/image9.png"/><Relationship Id="rId3" Type="http://schemas.openxmlformats.org/officeDocument/2006/relationships/tags" Target="../tags/tag114.xml"/><Relationship Id="rId2" Type="http://schemas.openxmlformats.org/officeDocument/2006/relationships/image" Target="../media/image8.png"/><Relationship Id="rId1" Type="http://schemas.openxmlformats.org/officeDocument/2006/relationships/tags" Target="../tags/tag113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20.xml"/><Relationship Id="rId5" Type="http://schemas.openxmlformats.org/officeDocument/2006/relationships/tags" Target="../tags/tag119.xml"/><Relationship Id="rId4" Type="http://schemas.openxmlformats.org/officeDocument/2006/relationships/image" Target="../media/image9.png"/><Relationship Id="rId3" Type="http://schemas.openxmlformats.org/officeDocument/2006/relationships/tags" Target="../tags/tag118.xml"/><Relationship Id="rId2" Type="http://schemas.openxmlformats.org/officeDocument/2006/relationships/image" Target="../media/image8.png"/><Relationship Id="rId1" Type="http://schemas.openxmlformats.org/officeDocument/2006/relationships/tags" Target="../tags/tag1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>
            <p:custDataLst>
              <p:tags r:id="rId1"/>
            </p:custDataLst>
          </p:nvPr>
        </p:nvCxnSpPr>
        <p:spPr>
          <a:xfrm flipH="1">
            <a:off x="914422" y="3568099"/>
            <a:ext cx="3619025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2"/>
          <p:cNvSpPr/>
          <p:nvPr>
            <p:custDataLst>
              <p:tags r:id="rId2"/>
            </p:custDataLst>
          </p:nvPr>
        </p:nvSpPr>
        <p:spPr>
          <a:xfrm>
            <a:off x="914422" y="1571824"/>
            <a:ext cx="3619024" cy="1384994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5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汉仪乐喵体W" panose="00020600040101010101" charset="-122"/>
              </a:rPr>
              <a:t>第二单元复习</a:t>
            </a:r>
            <a:endParaRPr lang="zh-CN" alt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汉仪乐喵体W" panose="00020600040101010101" charset="-122"/>
            </a:endParaRPr>
          </a:p>
        </p:txBody>
      </p:sp>
      <p:sp>
        <p:nvSpPr>
          <p:cNvPr id="5" name="副标题 3"/>
          <p:cNvSpPr/>
          <p:nvPr>
            <p:custDataLst>
              <p:tags r:id="rId3"/>
            </p:custDataLst>
          </p:nvPr>
        </p:nvSpPr>
        <p:spPr>
          <a:xfrm>
            <a:off x="914422" y="3086893"/>
            <a:ext cx="3619500" cy="277654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65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3429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5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685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0287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17145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1600" dirty="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幼圆" charset="0"/>
              </a:rPr>
              <a:t>五年级上册</a:t>
            </a:r>
            <a:endParaRPr lang="zh-CN" altLang="en-US" sz="1600" dirty="0">
              <a:solidFill>
                <a:schemeClr val="dk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幼圆" charset="0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2013744" y="736715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四、形近字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汛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 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迅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议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义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俯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府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6"/>
            </p:custDataLst>
          </p:nvPr>
        </p:nvSpPr>
        <p:spPr>
          <a:xfrm>
            <a:off x="1820069" y="150384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7"/>
            </p:custDataLst>
          </p:nvPr>
        </p:nvSpPr>
        <p:spPr>
          <a:xfrm>
            <a:off x="1820069" y="247062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左大括号 5"/>
          <p:cNvSpPr/>
          <p:nvPr>
            <p:custDataLst>
              <p:tags r:id="rId8"/>
            </p:custDataLst>
          </p:nvPr>
        </p:nvSpPr>
        <p:spPr>
          <a:xfrm>
            <a:off x="1854994" y="343741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9"/>
            </p:custDataLst>
          </p:nvPr>
        </p:nvSpPr>
        <p:spPr>
          <a:xfrm>
            <a:off x="5314950" y="1752377"/>
            <a:ext cx="1815306" cy="1614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陷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馅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左大括号 7"/>
          <p:cNvSpPr/>
          <p:nvPr>
            <p:custDataLst>
              <p:tags r:id="rId10"/>
            </p:custDataLst>
          </p:nvPr>
        </p:nvSpPr>
        <p:spPr>
          <a:xfrm>
            <a:off x="5156200" y="2471738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1"/>
            </p:custDataLst>
          </p:nvPr>
        </p:nvSpPr>
        <p:spPr>
          <a:xfrm>
            <a:off x="2427347" y="131048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汛期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文本框 9"/>
          <p:cNvSpPr txBox="1"/>
          <p:nvPr>
            <p:custDataLst>
              <p:tags r:id="rId12"/>
            </p:custDataLst>
          </p:nvPr>
        </p:nvSpPr>
        <p:spPr>
          <a:xfrm>
            <a:off x="2427347" y="181349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迅速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3"/>
            </p:custDataLst>
          </p:nvPr>
        </p:nvSpPr>
        <p:spPr>
          <a:xfrm>
            <a:off x="2427960" y="231419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提议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14"/>
            </p:custDataLst>
          </p:nvPr>
        </p:nvSpPr>
        <p:spPr>
          <a:xfrm>
            <a:off x="2433885" y="285800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意义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15"/>
            </p:custDataLst>
          </p:nvPr>
        </p:nvSpPr>
        <p:spPr>
          <a:xfrm>
            <a:off x="5740113" y="231419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陷阱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16"/>
            </p:custDataLst>
          </p:nvPr>
        </p:nvSpPr>
        <p:spPr>
          <a:xfrm>
            <a:off x="5740112" y="284289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馅儿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17"/>
            </p:custDataLst>
          </p:nvPr>
        </p:nvSpPr>
        <p:spPr>
          <a:xfrm>
            <a:off x="2436496" y="331972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俯冲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18"/>
            </p:custDataLst>
          </p:nvPr>
        </p:nvSpPr>
        <p:spPr>
          <a:xfrm>
            <a:off x="2433885" y="386171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政府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1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94554" y="512519"/>
            <a:ext cx="2515393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accent1">
                    <a:lumMod val="50000"/>
                  </a:schemeClr>
                </a:solidFill>
                <a:effectLst/>
                <a:latin typeface="幼圆" charset="0"/>
                <a:ea typeface="幼圆" charset="0"/>
                <a:cs typeface="?"/>
              </a:rPr>
              <a:t>五、多音字</a:t>
            </a:r>
            <a:endParaRPr lang="zh-CN" altLang="en-US" sz="2200" b="1" dirty="0">
              <a:solidFill>
                <a:schemeClr val="accent1">
                  <a:lumMod val="50000"/>
                </a:schemeClr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  <p:sp>
        <p:nvSpPr>
          <p:cNvPr id="3" name="左大括号 2"/>
          <p:cNvSpPr/>
          <p:nvPr>
            <p:custDataLst>
              <p:tags r:id="rId5"/>
            </p:custDataLst>
          </p:nvPr>
        </p:nvSpPr>
        <p:spPr>
          <a:xfrm>
            <a:off x="1573445" y="1648812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6"/>
            </p:custDataLst>
          </p:nvPr>
        </p:nvSpPr>
        <p:spPr>
          <a:xfrm>
            <a:off x="1573445" y="2615599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>
            <a:off x="1003532" y="1743798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间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1003532" y="2717391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背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9"/>
            </p:custDataLst>
          </p:nvPr>
        </p:nvSpPr>
        <p:spPr>
          <a:xfrm>
            <a:off x="5299869" y="1295663"/>
            <a:ext cx="2515393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0"/>
            </p:custDataLst>
          </p:nvPr>
        </p:nvSpPr>
        <p:spPr>
          <a:xfrm>
            <a:off x="5134163" y="1663101"/>
            <a:ext cx="94901" cy="1166259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左大括号 10"/>
          <p:cNvSpPr/>
          <p:nvPr>
            <p:custDataLst>
              <p:tags r:id="rId11"/>
            </p:custDataLst>
          </p:nvPr>
        </p:nvSpPr>
        <p:spPr>
          <a:xfrm>
            <a:off x="5141913" y="3046486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2"/>
            </p:custDataLst>
          </p:nvPr>
        </p:nvSpPr>
        <p:spPr>
          <a:xfrm>
            <a:off x="4604885" y="1995222"/>
            <a:ext cx="160774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强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13"/>
            </p:custDataLst>
          </p:nvPr>
        </p:nvSpPr>
        <p:spPr>
          <a:xfrm>
            <a:off x="4572000" y="3148278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</a:rPr>
              <a:t>划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4"/>
            </p:custDataLst>
          </p:nvPr>
        </p:nvSpPr>
        <p:spPr>
          <a:xfrm>
            <a:off x="1767120" y="1498574"/>
            <a:ext cx="1579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jiàn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间隙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5"/>
            </p:custDataLst>
          </p:nvPr>
        </p:nvSpPr>
        <p:spPr>
          <a:xfrm>
            <a:off x="1809173" y="1869623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jiān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中间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16"/>
            </p:custDataLst>
          </p:nvPr>
        </p:nvSpPr>
        <p:spPr>
          <a:xfrm>
            <a:off x="5301197" y="1358677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qiáng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强大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17"/>
            </p:custDataLst>
          </p:nvPr>
        </p:nvSpPr>
        <p:spPr>
          <a:xfrm>
            <a:off x="5322312" y="1822589"/>
            <a:ext cx="18592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qiǎng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强逼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18"/>
            </p:custDataLst>
          </p:nvPr>
        </p:nvSpPr>
        <p:spPr>
          <a:xfrm>
            <a:off x="5301197" y="2314365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jiàng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倔强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19"/>
            </p:custDataLst>
          </p:nvPr>
        </p:nvSpPr>
        <p:spPr>
          <a:xfrm>
            <a:off x="1767755" y="2386088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bēi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背着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20"/>
            </p:custDataLst>
          </p:nvPr>
        </p:nvSpPr>
        <p:spPr>
          <a:xfrm>
            <a:off x="1767755" y="2887854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bèi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背诵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21"/>
            </p:custDataLst>
          </p:nvPr>
        </p:nvSpPr>
        <p:spPr>
          <a:xfrm>
            <a:off x="5324186" y="2818600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huà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计划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22"/>
            </p:custDataLst>
          </p:nvPr>
        </p:nvSpPr>
        <p:spPr>
          <a:xfrm>
            <a:off x="5347184" y="3278244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huá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划船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2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09530" y="798014"/>
            <a:ext cx="2515393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accent1">
                    <a:lumMod val="50000"/>
                  </a:schemeClr>
                </a:solidFill>
                <a:effectLst/>
                <a:latin typeface="幼圆" charset="0"/>
                <a:ea typeface="幼圆" charset="0"/>
                <a:cs typeface="?"/>
              </a:rPr>
              <a:t>五、多音字</a:t>
            </a:r>
            <a:endParaRPr lang="zh-CN" altLang="en-US" sz="2200" b="1" dirty="0">
              <a:solidFill>
                <a:schemeClr val="accent1">
                  <a:lumMod val="50000"/>
                </a:schemeClr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  <p:sp>
        <p:nvSpPr>
          <p:cNvPr id="3" name="左大括号 2"/>
          <p:cNvSpPr/>
          <p:nvPr>
            <p:custDataLst>
              <p:tags r:id="rId5"/>
            </p:custDataLst>
          </p:nvPr>
        </p:nvSpPr>
        <p:spPr>
          <a:xfrm>
            <a:off x="1570038" y="2062788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6"/>
            </p:custDataLst>
          </p:nvPr>
        </p:nvSpPr>
        <p:spPr>
          <a:xfrm>
            <a:off x="1570038" y="3029575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>
            <a:off x="1000125" y="2157774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</a:rPr>
              <a:t>削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1000125" y="3131367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冠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9"/>
            </p:custDataLst>
          </p:nvPr>
        </p:nvSpPr>
        <p:spPr>
          <a:xfrm>
            <a:off x="5335588" y="1312574"/>
            <a:ext cx="2515393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0"/>
            </p:custDataLst>
          </p:nvPr>
        </p:nvSpPr>
        <p:spPr>
          <a:xfrm>
            <a:off x="5141913" y="2079699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左大括号 10"/>
          <p:cNvSpPr/>
          <p:nvPr>
            <p:custDataLst>
              <p:tags r:id="rId11"/>
            </p:custDataLst>
          </p:nvPr>
        </p:nvSpPr>
        <p:spPr>
          <a:xfrm>
            <a:off x="5141913" y="3046486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2"/>
            </p:custDataLst>
          </p:nvPr>
        </p:nvSpPr>
        <p:spPr>
          <a:xfrm>
            <a:off x="4572000" y="2174685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任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3"/>
            </p:custDataLst>
          </p:nvPr>
        </p:nvSpPr>
        <p:spPr>
          <a:xfrm>
            <a:off x="4572000" y="3148278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</a:rPr>
              <a:t>钻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4"/>
            </p:custDataLst>
          </p:nvPr>
        </p:nvSpPr>
        <p:spPr>
          <a:xfrm>
            <a:off x="1763713" y="1955891"/>
            <a:ext cx="17195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xiāo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削皮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5"/>
            </p:custDataLst>
          </p:nvPr>
        </p:nvSpPr>
        <p:spPr>
          <a:xfrm>
            <a:off x="1778042" y="2333210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xuē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剥削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16"/>
            </p:custDataLst>
          </p:nvPr>
        </p:nvSpPr>
        <p:spPr>
          <a:xfrm>
            <a:off x="5342620" y="1852369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rén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任丘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17"/>
            </p:custDataLst>
          </p:nvPr>
        </p:nvSpPr>
        <p:spPr>
          <a:xfrm>
            <a:off x="5335739" y="2328237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rèn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责任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18"/>
            </p:custDataLst>
          </p:nvPr>
        </p:nvSpPr>
        <p:spPr>
          <a:xfrm>
            <a:off x="1760833" y="2786062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guàn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冠军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19"/>
            </p:custDataLst>
          </p:nvPr>
        </p:nvSpPr>
        <p:spPr>
          <a:xfrm>
            <a:off x="1763107" y="3264863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guān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皇冠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20"/>
            </p:custDataLst>
          </p:nvPr>
        </p:nvSpPr>
        <p:spPr>
          <a:xfrm>
            <a:off x="5347349" y="2786062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zuān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钻研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21"/>
            </p:custDataLst>
          </p:nvPr>
        </p:nvSpPr>
        <p:spPr>
          <a:xfrm>
            <a:off x="5354230" y="3253265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zuàn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钻石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2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428625" y="345108"/>
            <a:ext cx="8301038" cy="4323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六、近义词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唯独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唯有  大概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大致  保持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维持  协调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调和  谴责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指责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懒惰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懒怠  平整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整齐  允诺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承诺  机智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机敏  称赞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称颂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削弱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减弱  理亏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理屈  抵御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抵挡  商议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商讨  希望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盼望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奋力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努力  传播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散播  摆脱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解脱  警戒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警备  迷惑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困惑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封锁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封闭  坚强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顽强  妨碍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阻碍  毒辣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恶毒  防备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提防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理所当然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理所应当  完璧归赵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物归原主 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难以置信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难以相信  不计其数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数不胜数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446485" y="216521"/>
            <a:ext cx="8368904" cy="4831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七、反义词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谴责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赞扬  轻快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沉重  平稳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失衡  懒惰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勤劳  勇敢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胆怯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进攻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撤退  拒绝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答应  削弱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增强  推辞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应允  希望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失望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浩瀚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渺小  轻易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困难  静止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运动  隐蔽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显眼  广阔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狭窄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毒辣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仁慈  不计其数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屈指可数      协调有序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杂乱无章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无价之宝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一文不值                   理直气壮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理屈词穷 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难以置信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深信不疑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464344" y="555076"/>
            <a:ext cx="8372475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）的情感      （        ）的动作   （    ）的音乐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    ）的石头  （    ）的举止       （    ）的神情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）的秦国      （    ）的时候       （    ）的堡垒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    ）的地道   山洪（    ）         溪水（    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）风景       （      ）搭石        （    ）的声音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763675" y="145500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美好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>
            <a:off x="3560017" y="1479169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协调有序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749688" y="2140463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平整方正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9"/>
            </p:custDataLst>
          </p:nvPr>
        </p:nvSpPr>
        <p:spPr>
          <a:xfrm>
            <a:off x="3560017" y="213529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庄重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文本框 9"/>
          <p:cNvSpPr txBox="1"/>
          <p:nvPr>
            <p:custDataLst>
              <p:tags r:id="rId10"/>
            </p:custDataLst>
          </p:nvPr>
        </p:nvSpPr>
        <p:spPr>
          <a:xfrm>
            <a:off x="6467790" y="213529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凝重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1"/>
            </p:custDataLst>
          </p:nvPr>
        </p:nvSpPr>
        <p:spPr>
          <a:xfrm>
            <a:off x="739284" y="279803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强大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12"/>
            </p:custDataLst>
          </p:nvPr>
        </p:nvSpPr>
        <p:spPr>
          <a:xfrm>
            <a:off x="3560016" y="279803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叹气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13"/>
            </p:custDataLst>
          </p:nvPr>
        </p:nvSpPr>
        <p:spPr>
          <a:xfrm>
            <a:off x="6484637" y="279977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坚强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14"/>
            </p:custDataLst>
          </p:nvPr>
        </p:nvSpPr>
        <p:spPr>
          <a:xfrm>
            <a:off x="749688" y="3477785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不计其数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15"/>
            </p:custDataLst>
          </p:nvPr>
        </p:nvSpPr>
        <p:spPr>
          <a:xfrm>
            <a:off x="4239250" y="347778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爆发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16"/>
            </p:custDataLst>
          </p:nvPr>
        </p:nvSpPr>
        <p:spPr>
          <a:xfrm>
            <a:off x="6467789" y="145298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轻快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7" name="文本框 16"/>
          <p:cNvSpPr txBox="1"/>
          <p:nvPr>
            <p:custDataLst>
              <p:tags r:id="rId17"/>
            </p:custDataLst>
          </p:nvPr>
        </p:nvSpPr>
        <p:spPr>
          <a:xfrm>
            <a:off x="7164555" y="347778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猛涨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8" name="文本框 17"/>
          <p:cNvSpPr txBox="1"/>
          <p:nvPr>
            <p:custDataLst>
              <p:tags r:id="rId18"/>
            </p:custDataLst>
          </p:nvPr>
        </p:nvSpPr>
        <p:spPr>
          <a:xfrm>
            <a:off x="737662" y="415217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一道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9" name="文本框 18"/>
          <p:cNvSpPr txBox="1"/>
          <p:nvPr>
            <p:custDataLst>
              <p:tags r:id="rId19"/>
            </p:custDataLst>
          </p:nvPr>
        </p:nvSpPr>
        <p:spPr>
          <a:xfrm>
            <a:off x="3418951" y="4166414"/>
            <a:ext cx="10210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一排排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0" name="文本框 19"/>
          <p:cNvSpPr txBox="1"/>
          <p:nvPr>
            <p:custDataLst>
              <p:tags r:id="rId20"/>
            </p:custDataLst>
          </p:nvPr>
        </p:nvSpPr>
        <p:spPr>
          <a:xfrm>
            <a:off x="6484637" y="415217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嗒嗒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464344" y="555076"/>
            <a:ext cx="8372475" cy="3476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）的举止     （    ）的典礼      （    ）的后果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）的脚步     （    ）的迎接      （    ）火箭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）光柱       （    ）的太空      （    ）的奇迹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）火箭       （    ）敌人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765092" y="143404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庄重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  <p:sp>
        <p:nvSpPr>
          <p:cNvPr id="5" name="文本框 4"/>
          <p:cNvSpPr txBox="1"/>
          <p:nvPr>
            <p:custDataLst>
              <p:tags r:id="rId7"/>
            </p:custDataLst>
          </p:nvPr>
        </p:nvSpPr>
        <p:spPr>
          <a:xfrm>
            <a:off x="3409064" y="146010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隆重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6" name="文本框 5"/>
          <p:cNvSpPr txBox="1"/>
          <p:nvPr>
            <p:custDataLst>
              <p:tags r:id="rId8"/>
            </p:custDataLst>
          </p:nvPr>
        </p:nvSpPr>
        <p:spPr>
          <a:xfrm>
            <a:off x="6165985" y="146010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严重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7" name="文本框 6"/>
          <p:cNvSpPr txBox="1"/>
          <p:nvPr>
            <p:custDataLst>
              <p:tags r:id="rId9"/>
            </p:custDataLst>
          </p:nvPr>
        </p:nvSpPr>
        <p:spPr>
          <a:xfrm>
            <a:off x="746670" y="217224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沉重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10"/>
            </p:custDataLst>
          </p:nvPr>
        </p:nvSpPr>
        <p:spPr>
          <a:xfrm>
            <a:off x="3409063" y="214086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热情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1"/>
            </p:custDataLst>
          </p:nvPr>
        </p:nvSpPr>
        <p:spPr>
          <a:xfrm>
            <a:off x="6155758" y="214086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一枚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文本框 9"/>
          <p:cNvSpPr txBox="1"/>
          <p:nvPr>
            <p:custDataLst>
              <p:tags r:id="rId12"/>
            </p:custDataLst>
          </p:nvPr>
        </p:nvSpPr>
        <p:spPr>
          <a:xfrm>
            <a:off x="728569" y="282313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一束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3"/>
            </p:custDataLst>
          </p:nvPr>
        </p:nvSpPr>
        <p:spPr>
          <a:xfrm>
            <a:off x="3409062" y="281448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浩瀚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14"/>
            </p:custDataLst>
          </p:nvPr>
        </p:nvSpPr>
        <p:spPr>
          <a:xfrm>
            <a:off x="6175997" y="275293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惊人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15"/>
            </p:custDataLst>
          </p:nvPr>
        </p:nvSpPr>
        <p:spPr>
          <a:xfrm>
            <a:off x="3409062" y="347677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打击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16"/>
            </p:custDataLst>
          </p:nvPr>
        </p:nvSpPr>
        <p:spPr>
          <a:xfrm>
            <a:off x="728568" y="348210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一枚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692943" y="360648"/>
            <a:ext cx="7758113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九、词语积累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赞美无私品质的词语：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任人踩    任人踏    舍己为人    无私奉献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大公无私            先人后己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出自历史故事的成语：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完璧归赵    负荆请罪     卧薪尝胆  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望梅止渴    退避三舍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692943" y="301160"/>
            <a:ext cx="8051007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九、词语积累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表示速度很快的词语：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日行千里    风驰电掣    健步如飞    离弦之箭    疾如雷电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描写人物神态的词语：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怒目圆睁    怒发冲冠    垂头丧气    神采飞扬    目瞪口呆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形容让人难以相信的四字词语：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难以置信    不可思议     神乎其神    出乎意料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675085" y="1116445"/>
            <a:ext cx="7793830" cy="279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比喻句：嗒嗒的声音，像轻快的音乐；清波漾漾，人影绰绰，给人画一般的美感。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反问句：我们怎么敢为了一块璧而得罪强大的秦国呢？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57226" y="1306419"/>
            <a:ext cx="7522367" cy="2122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本单元课文主要是围绕“书海撷英须效率”这个专题进行编排的。主要由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搭石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将相和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什么比猎豹的速度更快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三篇精读课文组成。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675085" y="932147"/>
            <a:ext cx="7793830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十一、考点提示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背诵“日积月累”中关于珍惜时间的名言。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搭石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：能结合相关语句，体会乡亲们的美好情感。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3.《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将相和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：能说出课文的主要内容，并结合具体事例分析人物形象。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596503" y="1041747"/>
            <a:ext cx="7793830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十一、考点提示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4.《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什么比猎豹的速度更快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：借助关键词句读课文，能按照运动速度的快慢排序。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5.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学习快速默读课文的方法，并在学习中主动实践。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6.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写出语句的主要意思。（语文园地）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7.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能结合具体事例写出人物的特点。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Freeform 11"/>
          <p:cNvSpPr/>
          <p:nvPr>
            <p:custDataLst>
              <p:tags r:id="rId1"/>
            </p:custDataLst>
          </p:nvPr>
        </p:nvSpPr>
        <p:spPr>
          <a:xfrm>
            <a:off x="8362260" y="3441960"/>
            <a:ext cx="167405" cy="167408"/>
          </a:xfrm>
          <a:custGeom>
            <a:avLst/>
            <a:gdLst>
              <a:gd name="connsiteX0" fmla="*/ 177485 w 223206"/>
              <a:gd name="connsiteY0" fmla="*/ 0 h 223210"/>
              <a:gd name="connsiteX1" fmla="*/ 223206 w 223206"/>
              <a:gd name="connsiteY1" fmla="*/ 2 h 223210"/>
              <a:gd name="connsiteX2" fmla="*/ 223203 w 223206"/>
              <a:gd name="connsiteY2" fmla="*/ 222887 h 223210"/>
              <a:gd name="connsiteX3" fmla="*/ 222885 w 223206"/>
              <a:gd name="connsiteY3" fmla="*/ 222886 h 223210"/>
              <a:gd name="connsiteX4" fmla="*/ 222885 w 223206"/>
              <a:gd name="connsiteY4" fmla="*/ 223210 h 223210"/>
              <a:gd name="connsiteX5" fmla="*/ 0 w 223206"/>
              <a:gd name="connsiteY5" fmla="*/ 223203 h 223210"/>
              <a:gd name="connsiteX6" fmla="*/ 1 w 223206"/>
              <a:gd name="connsiteY6" fmla="*/ 177486 h 223210"/>
              <a:gd name="connsiteX7" fmla="*/ 177482 w 223206"/>
              <a:gd name="connsiteY7" fmla="*/ 177482 h 223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06" h="223210">
                <a:moveTo>
                  <a:pt x="177485" y="0"/>
                </a:moveTo>
                <a:lnTo>
                  <a:pt x="223206" y="2"/>
                </a:lnTo>
                <a:lnTo>
                  <a:pt x="223203" y="222887"/>
                </a:lnTo>
                <a:lnTo>
                  <a:pt x="222885" y="222886"/>
                </a:lnTo>
                <a:lnTo>
                  <a:pt x="222885" y="223210"/>
                </a:lnTo>
                <a:lnTo>
                  <a:pt x="0" y="223203"/>
                </a:lnTo>
                <a:lnTo>
                  <a:pt x="1" y="177486"/>
                </a:lnTo>
                <a:lnTo>
                  <a:pt x="177482" y="177482"/>
                </a:lnTo>
                <a:close/>
              </a:path>
            </a:pathLst>
          </a:custGeom>
          <a:solidFill>
            <a:schemeClr val="dk1">
              <a:lumMod val="75000"/>
              <a:lumOff val="25000"/>
            </a:schemeClr>
          </a:solidFill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rmAutofit fontScale="40000"/>
          </a:bodyPr>
          <a:p>
            <a:pPr algn="ctr"/>
            <a:endParaRPr lang="zh-CN" altLang="en-US" sz="1350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  <p:sp>
        <p:nvSpPr>
          <p:cNvPr id="173" name="Freeform 8"/>
          <p:cNvSpPr/>
          <p:nvPr>
            <p:custDataLst>
              <p:tags r:id="rId2"/>
            </p:custDataLst>
          </p:nvPr>
        </p:nvSpPr>
        <p:spPr>
          <a:xfrm>
            <a:off x="3395690" y="1534131"/>
            <a:ext cx="167402" cy="167165"/>
          </a:xfrm>
          <a:custGeom>
            <a:avLst/>
            <a:gdLst>
              <a:gd name="connsiteX0" fmla="*/ 1 w 223203"/>
              <a:gd name="connsiteY0" fmla="*/ 0 h 222886"/>
              <a:gd name="connsiteX1" fmla="*/ 45721 w 223203"/>
              <a:gd name="connsiteY1" fmla="*/ 2 h 222886"/>
              <a:gd name="connsiteX2" fmla="*/ 45722 w 223203"/>
              <a:gd name="connsiteY2" fmla="*/ 318 h 222886"/>
              <a:gd name="connsiteX3" fmla="*/ 223203 w 223203"/>
              <a:gd name="connsiteY3" fmla="*/ 318 h 222886"/>
              <a:gd name="connsiteX4" fmla="*/ 223203 w 223203"/>
              <a:gd name="connsiteY4" fmla="*/ 46040 h 222886"/>
              <a:gd name="connsiteX5" fmla="*/ 45718 w 223203"/>
              <a:gd name="connsiteY5" fmla="*/ 46037 h 222886"/>
              <a:gd name="connsiteX6" fmla="*/ 45722 w 223203"/>
              <a:gd name="connsiteY6" fmla="*/ 222886 h 222886"/>
              <a:gd name="connsiteX7" fmla="*/ 0 w 223203"/>
              <a:gd name="connsiteY7" fmla="*/ 222886 h 222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03" h="222886">
                <a:moveTo>
                  <a:pt x="1" y="0"/>
                </a:moveTo>
                <a:lnTo>
                  <a:pt x="45721" y="2"/>
                </a:lnTo>
                <a:lnTo>
                  <a:pt x="45722" y="318"/>
                </a:lnTo>
                <a:lnTo>
                  <a:pt x="223203" y="318"/>
                </a:lnTo>
                <a:lnTo>
                  <a:pt x="223203" y="46040"/>
                </a:lnTo>
                <a:lnTo>
                  <a:pt x="45718" y="46037"/>
                </a:lnTo>
                <a:lnTo>
                  <a:pt x="45722" y="222886"/>
                </a:lnTo>
                <a:lnTo>
                  <a:pt x="0" y="222886"/>
                </a:lnTo>
                <a:close/>
              </a:path>
            </a:pathLst>
          </a:custGeom>
          <a:solidFill>
            <a:schemeClr val="dk1">
              <a:lumMod val="75000"/>
              <a:lumOff val="25000"/>
            </a:schemeClr>
          </a:solidFill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rmAutofit fontScale="40000"/>
          </a:bodyPr>
          <a:p>
            <a:pPr algn="r"/>
            <a:endParaRPr lang="zh-CN" altLang="en-US" sz="1350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  <p:sp>
        <p:nvSpPr>
          <p:cNvPr id="3" name="标题 1"/>
          <p:cNvSpPr/>
          <p:nvPr>
            <p:custDataLst>
              <p:tags r:id="rId3"/>
            </p:custDataLst>
          </p:nvPr>
        </p:nvSpPr>
        <p:spPr>
          <a:xfrm>
            <a:off x="3468966" y="1780093"/>
            <a:ext cx="4985089" cy="1620698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000" dirty="0">
                <a:solidFill>
                  <a:schemeClr val="accent1">
                    <a:lumMod val="50000"/>
                  </a:schemeClr>
                </a:solidFill>
              </a:rPr>
              <a:t>第二单元课文知识点</a:t>
            </a:r>
            <a:endParaRPr lang="zh-CN" altLang="en-US" sz="3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2" name="文本框 54288"/>
          <p:cNvSpPr txBox="1"/>
          <p:nvPr>
            <p:custDataLst>
              <p:tags r:id="rId5"/>
            </p:custDataLst>
          </p:nvPr>
        </p:nvSpPr>
        <p:spPr>
          <a:xfrm>
            <a:off x="591169" y="1887909"/>
            <a:ext cx="7961662" cy="200723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搭石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通过描绘摆搭石、走搭石等几个生活中的平凡场景，赞美了乡亲们默默无闻、无私奉献的精神和一心为他人着想的美好品质。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2" name="文本框 54288"/>
          <p:cNvSpPr txBox="1"/>
          <p:nvPr>
            <p:custDataLst>
              <p:tags r:id="rId5"/>
            </p:custDataLst>
          </p:nvPr>
        </p:nvSpPr>
        <p:spPr>
          <a:xfrm>
            <a:off x="389395" y="1449071"/>
            <a:ext cx="7961662" cy="29305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将相和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通过对“ 完璧归赵”“ 渑池会面”“负荆请罪”三个小故事的记述，写出了将相之间由不和到和好的经过，赞扬了蔺相如勇敢机智、不畏强暴的斗争精神和以国家利益为重，顾大局、识大体的可贵品质及政治远见，也赞扬了廉颇勇于改过的精神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2" name="文本框 54288"/>
          <p:cNvSpPr txBox="1"/>
          <p:nvPr>
            <p:custDataLst>
              <p:tags r:id="rId5"/>
            </p:custDataLst>
          </p:nvPr>
        </p:nvSpPr>
        <p:spPr>
          <a:xfrm>
            <a:off x="256222" y="1428803"/>
            <a:ext cx="8631555" cy="330009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什么比猎豹的速度快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运用列数字、作比较、打比方等说明方法，分别介绍了人、鸵鸟、猎豹、游隼、喷气式飞机、火箭、流星体、光的速度，并通过比较得出光是宇宙中速度最快的东西的结论，告诉我们大千世界的多姿多彩，激发人们的探索兴趣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2" name="文本框 54288"/>
          <p:cNvSpPr txBox="1"/>
          <p:nvPr>
            <p:custDataLst>
              <p:tags r:id="rId5"/>
            </p:custDataLst>
          </p:nvPr>
        </p:nvSpPr>
        <p:spPr>
          <a:xfrm>
            <a:off x="256222" y="1557392"/>
            <a:ext cx="8631555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冀中的地道战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以地道的特点为线索，介绍了冀中地道战的产生、作用，地道的式样、构造、功能等，以及地道战在抗日战争史上的地位，颂扬了中国人民在对敌斗争中表现出来的顽强斗志和无穷智慧。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64307" y="648216"/>
            <a:ext cx="8565356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搭石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通过描绘摆搭石、走搭石等几个生活中的平凡场景，赞美了乡亲们默默无闻、无私奉献的精神和一心为他人着想的美好品质；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将相和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以秦赵两国的矛盾为背景，以蔺相如的活动为线索。通过对“完璧归赵”“渑池之会”“负荆请罪”三个小故事的记述，写出了将相之间由不和到和好的经过，赞扬了蔺相如勇敢机智、不畏强暴的斗争精神和以国家利益为重，顾大局、识大体的可贵品质及政治远见，也赞扬了廉颇勇于改过的精神；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78605" y="1237887"/>
            <a:ext cx="8329613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  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什么比猎豹的速度更快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运用列数字、作比较、做假设等说明方法，采用由慢到快事例层层推进的写法，告诉我们比猎豹速度更快的有游隼、声音、喷气式飞机、火箭、流星体、光，而另人难以置信的是光轻易地握在人手中。要学会提高阅读速度的方法，抓住具体事例感受人物的特点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14311" y="344294"/>
            <a:ext cx="8522495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）阅读时，要学会提高阅读速度的方法。提高阅读速度，培养阅读兴趣，提高阅读效率。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搭石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要集中注意力，遇到不懂的词不要停下来、不要回读，来提高阅读速度；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将相和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要快速默读课文，尽量连词成句，不要一个一个字地读；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什么比猎豹的速度更快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抓关键词句快读默读课文；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集中的地道战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要带着问题快速默读课文。要学习快速阅读的方法，并在平时的阅读中加以训练，提高阅读速度和效率。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5756" y="1404312"/>
            <a:ext cx="8368903" cy="2122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）学习书面表达，体会习作的乐趣。本单元习作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《“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漫画”老师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，写作中，要结合具体事例写出人物的特点。教材以“漫画”的话题，旨在激发习作兴趣。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39403" y="1041747"/>
            <a:ext cx="7568804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200" b="1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一、易读错的字</a:t>
            </a:r>
            <a:endParaRPr lang="en-US" altLang="zh-CN" sz="22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平衡（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héng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人影绰绰（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chuò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推辞（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cí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得罪（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zuì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勉强（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qiǎng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  擅长（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shàn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上卿（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qīng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输赢（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yíng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   一束（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shù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赤道（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chì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侵略（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qīn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    搁东西（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gē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岔道（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cha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1428751" y="280000"/>
            <a:ext cx="6422230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二、易写错的字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挽（右边是“免”不是“兔”）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衡（中间最后一笔是“ 、”）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荆（左右结构，不要写成上下结构）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冠（部首是“冖”）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喷（最后一笔是“ 、”）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置（“直”里面有三横）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略（左边是“田”不是“口”）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陷（右边下半部分是“臼”）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560784" y="240342"/>
            <a:ext cx="7893843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三、会写的词语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汛期    懒惰    平衡     协调     山洪    暴发    访友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间隔    唯独    保持     美感     示意    家常    假如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联结    平稳    召集     大臣     商议    故宫    献上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允诺    典礼    抄小路   胆怯     得罪    解决    称赞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商量    拒绝    示弱     职位     冠军    陆地    俯冲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喷气    一枚    浩瀚     一束     赤道    圆圈    猎豹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搭乘    火箭    呼啸     侵略    修筑     堡垒    山丘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妨碍    隐蔽    陷坑     拐弯    粉碎     领导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打击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坚持    游击    迷惑     发动机  手电筒  共产党   脱鞋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挽裤    理所当然         同心协力        负荆请罪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无价之宝                 高速公路        难以置信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不计其数                 无穷无尽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e2a2e79d46dd450f80f23d091c2085c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c69c1f958fd46a3bf647e79ab38608b"/>
</p:tagLst>
</file>

<file path=ppt/tags/tag10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10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10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10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f47f2a8bcc064cf9a30c31cdd038daa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9756d405b8c42e2962b15d8b4036fac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11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1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1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2"/>
  <p:tag name="KSO_WM_UNIT_TYPE" val="a"/>
  <p:tag name="KSO_WM_UNIT_INDEX" val="1"/>
  <p:tag name="KSO_WM_UNIT_ISNUMDGMTITLE" val="0"/>
  <p:tag name="KSO_WM_UNIT_PRESET_TEXT" val="单击此处可以编辑与添加低于大约三十字的章节标题"/>
  <p:tag name="KSO_WM_UNIT_BLOCK" val="0"/>
  <p:tag name="KSO_WM_UNIT_DEC_AREA_ID" val="933cf5ac4a0c4657b2fa732c8e832c36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ASSEMBLE_CHIP_INDEX" val="f8c7e8916c29420897b8dff624572747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d9"/>
  <p:tag name="KSO_WM_TEMPLATE_ASSEMBLE_GROUPID" val="5fbf1fd79532eafaafd2988c"/>
</p:tagLst>
</file>

<file path=ppt/tags/tag12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1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2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2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4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16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043b782a0dd244e78b4d1220a3bc8938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17524e0bcd14815adf38ab3bd711d8d"/>
</p:tagLst>
</file>

<file path=ppt/tags/tag1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21b15e502eb849d8b1767f4711a1e41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988fbcfd78487ba4274cc1691c4e8d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1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1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1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2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2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2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2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2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2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2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4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7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c36f22e2748f46f3a8ca6b835231b73a"/>
  <p:tag name="KSO_WM_UNIT_DECORATE_INFO" val="{&quot;DecorateInfoH&quot;:{&quot;IsAbs&quot;:true},&quot;DecorateInfoW&quot;:{&quot;IsAbs&quot;:true},&quot;DecorateInfoX&quot;:{&quot;IsAbs&quot;:true,&quot;Pos&quot;:2},&quot;DecorateInfoY&quot;:{&quot;IsAbs&quot;:true,&quot;Pos&quot;:0},&quot;ReferentInfo&quot;:{&quot;Id&quot;:&quot;933cf5ac4a0c4657b2fa732c8e832c36&quot;,&quot;X&quot;:{&quot;Pos&quot;:2},&quot;Y&quot;:{&quot;Pos&quot;:2}},&quot;whChangeMode&quot;:0}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8c7e8916c29420897b8dff624572747"/>
  <p:tag name="KSO_WM_UNIT_FILL_FORE_SCHEMECOLOR_INDEX_BRIGHTNESS" val="0.25"/>
  <p:tag name="KSO_WM_UNIT_FILL_FORE_SCHEMECOLOR_INDEX" val="13"/>
  <p:tag name="KSO_WM_UNIT_FILL_TYPE" val="1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4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5281_7*i*2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82de95612db34cb885b0a6a0649fbf1e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2},&quot;ReferentInfo&quot;:{&quot;Id&quot;:&quot;933cf5ac4a0c4657b2fa732c8e832c36&quot;,&quot;X&quot;:{&quot;Pos&quot;:0},&quot;Y&quot;:{&quot;Pos&quot;:0}},&quot;whChangeMode&quot;:0}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8c7e8916c29420897b8dff624572747"/>
  <p:tag name="KSO_WM_UNIT_FILL_FORE_SCHEMECOLOR_INDEX_BRIGHTNESS" val="0.25"/>
  <p:tag name="KSO_WM_UNIT_FILL_FORE_SCHEMECOLOR_INDEX" val="13"/>
  <p:tag name="KSO_WM_UNIT_FILL_TYPE" val="1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4"/>
</p:tagLst>
</file>

<file path=ppt/tags/tag2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7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2"/>
  <p:tag name="KSO_WM_UNIT_TYPE" val="a"/>
  <p:tag name="KSO_WM_UNIT_INDEX" val="1"/>
  <p:tag name="KSO_WM_UNIT_ISNUMDGMTITLE" val="0"/>
  <p:tag name="KSO_WM_UNIT_PRESET_TEXT" val="单击此处可以编辑与添加低于大约三十字的章节标题"/>
  <p:tag name="KSO_WM_UNIT_BLOCK" val="0"/>
  <p:tag name="KSO_WM_UNIT_DEC_AREA_ID" val="933cf5ac4a0c4657b2fa732c8e832c36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ASSEMBLE_CHIP_INDEX" val="f8c7e8916c29420897b8dff624572747"/>
  <p:tag name="KSO_WM_UNIT_TEXT_FILL_FORE_SCHEMECOLOR_INDEX_BRIGHTNESS" val="0.15"/>
  <p:tag name="KSO_WM_UNIT_TEXT_FILL_FORE_SCHEMECOLOR_INDEX" val="13"/>
  <p:tag name="KSO_WM_UNIT_TEXT_FILL_TYPE" val="1"/>
</p:tagLst>
</file>

<file path=ppt/tags/tag244.xml><?xml version="1.0" encoding="utf-8"?>
<p:tagLst xmlns:p="http://schemas.openxmlformats.org/presentationml/2006/main">
  <p:tag name="KSO_WM_BEAUTIFY_FLAG" val="#wm#"/>
  <p:tag name="KSO_WM_TEMPLATE_CATEGORY" val="custom"/>
  <p:tag name="KSO_WM_TEMPLATE_INDEX" val="20205281"/>
  <p:tag name="KSO_WM_CHIP_INFOS" val="{&quot;layout_type&quot;:&quot;forright2&quot;,&quot;slide_type&quot;:[&quot;sectionTitle&quot;],&quot;aspect_ratio&quot;:&quot;16:9&quot;}"/>
  <p:tag name="KSO_WM_CHIP_XID" val="5ebe041a0ac41c4a0a525598"/>
  <p:tag name="KSO_WM_CHIP_FILLPROP" val="[[{&quot;fill_id&quot;:&quot;c8df1a3465854d8b966b02b3af772576&quot;,&quot;fill_align&quot;:&quot;cm&quot;,&quot;text_align&quot;:&quot;lm&quot;,&quot;text_direction&quot;:&quot;horizontal&quot;,&quot;chip_types&quot;:[&quot;text&quot;,&quot;header&quot;]}]]"/>
  <p:tag name="KSO_WM_SLIDE_ID" val="custom20205281_7"/>
  <p:tag name="KSO_WM_TEMPLATE_SUBCATEGORY" val="21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SLIDE_SIZE" val="540*400"/>
  <p:tag name="KSO_WM_SLIDE_POSITION" val="380*69"/>
  <p:tag name="KSO_WM_TAG_VERSION" val="1.0"/>
  <p:tag name="KSO_WM_SLIDE_LAYOUT" val="a"/>
  <p:tag name="KSO_WM_SLIDE_LAYOUT_CNT" val="1"/>
  <p:tag name="KSO_WM_CHIP_GROUPID" val="5ebf6661ddc3daf3fef3f760"/>
  <p:tag name="KSO_WM_SLIDE_LAYOUT_INFO" val="{&quot;id&quot;:&quot;2020-11-26T16:18:18&quot;,&quot;margin&quot;:{&quot;bottom&quot;:6.454479694366455,&quot;left&quot;:12.8480224609375,&quot;right&quot;:2.5553529262542725,&quot;top&quot;:6.592935562133789},&quot;type&quot;:0}"/>
  <p:tag name="KSO_WM_SLIDE_BK_DARK_LIGHT" val="2"/>
  <p:tag name="KSO_WM_SLIDE_BACKGROUND_TYPE" val="general"/>
  <p:tag name="KSO_WM_SLIDE_SUPPORT_FEATURE_TYPE" val="0"/>
  <p:tag name="KSO_WM_TEMPLATE_ASSEMBLE_XID" val="5fbf64c69532eafaafd417d9"/>
  <p:tag name="KSO_WM_TEMPLATE_ASSEMBLE_GROUPID" val="5fbf1fd79532eafaafd2988c"/>
</p:tagLst>
</file>

<file path=ppt/tags/tag2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2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2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8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"/>
  <p:tag name="KSO_WM_SLIDE_BACKGROUND_TYPE" val="general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2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2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"/>
  <p:tag name="KSO_WM_SLIDE_BACKGROUND_TYPE" val="general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2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"/>
  <p:tag name="KSO_WM_SLIDE_BACKGROUND_TYPE" val="general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2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4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单击此处添加副标题内容"/>
  <p:tag name="KSO_WM_UNIT_DEFAULT_FONT" val="16;20;2"/>
  <p:tag name="KSO_WM_UNIT_BLOCK" val="0"/>
  <p:tag name="KSO_WM_UNIT_DEC_AREA_ID" val="b810483879e54c46abefc5c634957157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60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"/>
  <p:tag name="KSO_WM_SLIDE_BACKGROUND_TYPE" val="general"/>
</p:tagLst>
</file>

<file path=ppt/tags/tag261.xml><?xml version="1.0" encoding="utf-8"?>
<p:tagLst xmlns:p="http://schemas.openxmlformats.org/presentationml/2006/main">
  <p:tag name="COMMONDATA" val="eyJoZGlkIjoiZWE3NjZlYjJkMjNiZjRmNDUwNDg2MDIyMjNiOTJhMjAifQ=="/>
</p:tagLst>
</file>

<file path=ppt/tags/tag27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谢谢观看"/>
  <p:tag name="KSO_WM_UNIT_DEFAULT_FONT" val="56;72;4"/>
  <p:tag name="KSO_WM_UNIT_BLOCK" val="0"/>
  <p:tag name="KSO_WM_UNIT_DEC_AREA_ID" val="aec42960b0a84b6aa3cb2001661acd76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5281_1*i*2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c338733915747c5898cdc64d8267ec6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b810483879e54c46abefc5c634957157&quot;,&quot;X&quot;:{&quot;Pos&quot;:1},&quot;Y&quot;:{&quot;Pos&quot;:1}},&quot;whChangeMode&quot;:0}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2b594f06fe0345a89c24a48b7525b6ef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2"/>
  <p:tag name="KSO_WM_TEMPLATE_ASSEMBLE_XID" val="5fbf64c69532eafaafd417f6"/>
  <p:tag name="KSO_WM_TEMPLATE_ASSEMBLE_GROUPID" val="5fbf1fd79532eafaafd2988c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</p:tagLst>
</file>

<file path=ppt/tags/tag31.xml><?xml version="1.0" encoding="utf-8"?>
<p:tagLst xmlns:p="http://schemas.openxmlformats.org/presentationml/2006/main">
  <p:tag name="KSO_WM_SLIDE_BACKGROUND_TYPE" val="general"/>
</p:tagLst>
</file>

<file path=ppt/tags/tag32.xml><?xml version="1.0" encoding="utf-8"?>
<p:tagLst xmlns:p="http://schemas.openxmlformats.org/presentationml/2006/main">
  <p:tag name="KSO_WM_SLIDE_BACKGROUND_TYPE" val="general"/>
</p:tagLst>
</file>

<file path=ppt/tags/tag33.xml><?xml version="1.0" encoding="utf-8"?>
<p:tagLst xmlns:p="http://schemas.openxmlformats.org/presentationml/2006/main">
  <p:tag name="KSO_WM_SLIDE_BACKGROUND_TYPE" val="general"/>
</p:tagLst>
</file>

<file path=ppt/tags/tag34.xml><?xml version="1.0" encoding="utf-8"?>
<p:tagLst xmlns:p="http://schemas.openxmlformats.org/presentationml/2006/main">
  <p:tag name="KSO_WM_SLIDE_BACKGROUND_TYPE" val="general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282bf67811bb4461922dd3d68ba82f6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f252fd6df6b489dad2b6ac9abcb4fa3"/>
  <p:tag name="KSO_WM_SLIDE_BACKGROUND_TYPE" val="frame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54931286f0e43ddae9192c4325a6fc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b021f661b864416bd54c67c479161cb"/>
  <p:tag name="KSO_WM_SLIDE_BACKGROUND_TYPE" val="frame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12e9daf4cce4cfca13278d308d7b21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b396a9770a24ed1a5eb2fcef81f862c"/>
  <p:tag name="KSO_WM_SLIDE_BACKGROUND_TYPE" val="frame"/>
</p:tagLst>
</file>

<file path=ppt/tags/tag38.xml><?xml version="1.0" encoding="utf-8"?>
<p:tagLst xmlns:p="http://schemas.openxmlformats.org/presentationml/2006/main">
  <p:tag name="KSO_WM_SLIDE_BACKGROUND_TYPE" val="frame"/>
</p:tagLst>
</file>

<file path=ppt/tags/tag39.xml><?xml version="1.0" encoding="utf-8"?>
<p:tagLst xmlns:p="http://schemas.openxmlformats.org/presentationml/2006/main">
  <p:tag name="KSO_WM_SLIDE_BACKGROUND_TYPE" val="frame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SLIDE_BACKGROUND_TYPE" val="frame"/>
</p:tagLst>
</file>

<file path=ppt/tags/tag41.xml><?xml version="1.0" encoding="utf-8"?>
<p:tagLst xmlns:p="http://schemas.openxmlformats.org/presentationml/2006/main">
  <p:tag name="KSO_WM_SLIDE_BACKGROUND_TYPE" val="frame"/>
</p:tagLst>
</file>

<file path=ppt/tags/tag42.xml><?xml version="1.0" encoding="utf-8"?>
<p:tagLst xmlns:p="http://schemas.openxmlformats.org/presentationml/2006/main">
  <p:tag name="KSO_WM_SLIDE_BACKGROUND_TYPE" val="frame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2063ca525e34578ba37b6ccced8241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5dde0c88fab4ac087f803ff4f1dacb6"/>
  <p:tag name="KSO_WM_SLIDE_BACKGROUND_TYPE" val="leftRigh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cef1c7e3b4dc4e55944356050eb0b48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71574c5051d403b803eef6b50fa48f8"/>
  <p:tag name="KSO_WM_SLIDE_BACKGROUND_TYPE" val="leftRight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c875ba795ad2428580fa913a528a5f7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0bf0c02248d499db51290c49d15e28b"/>
  <p:tag name="KSO_WM_SLIDE_BACKGROUND_TYPE" val="leftRight"/>
</p:tagLst>
</file>

<file path=ppt/tags/tag46.xml><?xml version="1.0" encoding="utf-8"?>
<p:tagLst xmlns:p="http://schemas.openxmlformats.org/presentationml/2006/main">
  <p:tag name="KSO_WM_SLIDE_BACKGROUND_TYPE" val="leftRight"/>
</p:tagLst>
</file>

<file path=ppt/tags/tag47.xml><?xml version="1.0" encoding="utf-8"?>
<p:tagLst xmlns:p="http://schemas.openxmlformats.org/presentationml/2006/main">
  <p:tag name="KSO_WM_SLIDE_BACKGROUND_TYPE" val="leftRight"/>
</p:tagLst>
</file>

<file path=ppt/tags/tag48.xml><?xml version="1.0" encoding="utf-8"?>
<p:tagLst xmlns:p="http://schemas.openxmlformats.org/presentationml/2006/main">
  <p:tag name="KSO_WM_SLIDE_BACKGROUND_TYPE" val="leftRight"/>
</p:tagLst>
</file>

<file path=ppt/tags/tag49.xml><?xml version="1.0" encoding="utf-8"?>
<p:tagLst xmlns:p="http://schemas.openxmlformats.org/presentationml/2006/main">
  <p:tag name="KSO_WM_SLIDE_BACKGROUND_TYPE" val="leftRight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a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0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50.xml><?xml version="1.0" encoding="utf-8"?>
<p:tagLst xmlns:p="http://schemas.openxmlformats.org/presentationml/2006/main">
  <p:tag name="KSO_WM_SLIDE_BACKGROUND_TYPE" val="leftRight"/>
</p:tagLst>
</file>

<file path=ppt/tags/tag51.xml><?xml version="1.0" encoding="utf-8"?>
<p:tagLst xmlns:p="http://schemas.openxmlformats.org/presentationml/2006/main">
  <p:tag name="KSO_WM_SLIDE_BACKGROUND_TYPE" val="leftRight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d1b9dc03b9b431f8e33f715be399c9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01b7cf027d749c78c4000be41575853"/>
  <p:tag name="KSO_WM_SLIDE_BACKGROUND_TYPE" val="topBottom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700cf6bcf6ce4cd2a31ff9107e70467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5dc73f522757485c90eec7fa2dbdf6bc"/>
  <p:tag name="KSO_WM_SLIDE_BACKGROUND_TYPE" val="topBottom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e1add1bf9c9b4dc9a3fc556ffc1a47ea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3b3e0fa8d6345b8a201c266117fac79"/>
  <p:tag name="KSO_WM_SLIDE_BACKGROUND_TYPE" val="topBottom"/>
</p:tagLst>
</file>

<file path=ppt/tags/tag55.xml><?xml version="1.0" encoding="utf-8"?>
<p:tagLst xmlns:p="http://schemas.openxmlformats.org/presentationml/2006/main">
  <p:tag name="KSO_WM_SLIDE_BACKGROUND_TYPE" val="topBottom"/>
</p:tagLst>
</file>

<file path=ppt/tags/tag56.xml><?xml version="1.0" encoding="utf-8"?>
<p:tagLst xmlns:p="http://schemas.openxmlformats.org/presentationml/2006/main">
  <p:tag name="KSO_WM_SLIDE_BACKGROUND_TYPE" val="topBottom"/>
</p:tagLst>
</file>

<file path=ppt/tags/tag57.xml><?xml version="1.0" encoding="utf-8"?>
<p:tagLst xmlns:p="http://schemas.openxmlformats.org/presentationml/2006/main">
  <p:tag name="KSO_WM_SLIDE_BACKGROUND_TYPE" val="topBottom"/>
</p:tagLst>
</file>

<file path=ppt/tags/tag58.xml><?xml version="1.0" encoding="utf-8"?>
<p:tagLst xmlns:p="http://schemas.openxmlformats.org/presentationml/2006/main">
  <p:tag name="KSO_WM_SLIDE_BACKGROUND_TYPE" val="topBottom"/>
</p:tagLst>
</file>

<file path=ppt/tags/tag59.xml><?xml version="1.0" encoding="utf-8"?>
<p:tagLst xmlns:p="http://schemas.openxmlformats.org/presentationml/2006/main">
  <p:tag name="KSO_WM_SLIDE_BACKGROUND_TYPE" val="topBottom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b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26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60.xml><?xml version="1.0" encoding="utf-8"?>
<p:tagLst xmlns:p="http://schemas.openxmlformats.org/presentationml/2006/main">
  <p:tag name="KSO_WM_SLIDE_BACKGROUND_TYPE" val="topBottom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50f7fe47cfe64f40908ce167ad7086e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9d70528f3c54eeba60a85374ca56ce9"/>
  <p:tag name="KSO_WM_SLIDE_BACKGROUND_TYPE" val="bottomTop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27c9e169e354c018c68a6df2bf5c6e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234098a5f294e499abc87fefb7797fc"/>
  <p:tag name="KSO_WM_SLIDE_BACKGROUND_TYPE" val="bottomTop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b013f2798ab148dd9506e980bc55a51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ca781820cf2476e8e424c70281feae0"/>
  <p:tag name="KSO_WM_SLIDE_BACKGROUND_TYPE" val="bottomTop"/>
</p:tagLst>
</file>

<file path=ppt/tags/tag64.xml><?xml version="1.0" encoding="utf-8"?>
<p:tagLst xmlns:p="http://schemas.openxmlformats.org/presentationml/2006/main">
  <p:tag name="KSO_WM_SLIDE_BACKGROUND_TYPE" val="bottomTop"/>
</p:tagLst>
</file>

<file path=ppt/tags/tag65.xml><?xml version="1.0" encoding="utf-8"?>
<p:tagLst xmlns:p="http://schemas.openxmlformats.org/presentationml/2006/main">
  <p:tag name="KSO_WM_SLIDE_BACKGROUND_TYPE" val="bottomTop"/>
</p:tagLst>
</file>

<file path=ppt/tags/tag66.xml><?xml version="1.0" encoding="utf-8"?>
<p:tagLst xmlns:p="http://schemas.openxmlformats.org/presentationml/2006/main">
  <p:tag name="KSO_WM_SLIDE_BACKGROUND_TYPE" val="bottomTop"/>
</p:tagLst>
</file>

<file path=ppt/tags/tag67.xml><?xml version="1.0" encoding="utf-8"?>
<p:tagLst xmlns:p="http://schemas.openxmlformats.org/presentationml/2006/main">
  <p:tag name="KSO_WM_SLIDE_BACKGROUND_TYPE" val="bottomTop"/>
</p:tagLst>
</file>

<file path=ppt/tags/tag68.xml><?xml version="1.0" encoding="utf-8"?>
<p:tagLst xmlns:p="http://schemas.openxmlformats.org/presentationml/2006/main">
  <p:tag name="KSO_WM_SLIDE_BACKGROUND_TYPE" val="bottomTop"/>
</p:tagLst>
</file>

<file path=ppt/tags/tag69.xml><?xml version="1.0" encoding="utf-8"?>
<p:tagLst xmlns:p="http://schemas.openxmlformats.org/presentationml/2006/main">
  <p:tag name="KSO_WM_SLIDE_BACKGROUND_TYPE" val="bottomTop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629d9ae124b742deb989a2a8254bcc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7d61d5bcbfa49149204d26825e89b6b"/>
  <p:tag name="KSO_WM_SLIDE_BACKGROUND_TYPE" val="navigation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a80a4874763a4bb09a7af05466d06b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ee563ceda14485c942149d2459b7626"/>
  <p:tag name="KSO_WM_SLIDE_BACKGROUND_TYPE" val="navigation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0c58a3a65b9843f5aafa5284d703517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fce42a2f98e4fd5b6669435baa91082"/>
  <p:tag name="KSO_WM_SLIDE_BACKGROUND_TYPE" val="navigation"/>
</p:tagLst>
</file>

<file path=ppt/tags/tag73.xml><?xml version="1.0" encoding="utf-8"?>
<p:tagLst xmlns:p="http://schemas.openxmlformats.org/presentationml/2006/main">
  <p:tag name="KSO_WM_SLIDE_BACKGROUND_TYPE" val="navigation"/>
</p:tagLst>
</file>

<file path=ppt/tags/tag74.xml><?xml version="1.0" encoding="utf-8"?>
<p:tagLst xmlns:p="http://schemas.openxmlformats.org/presentationml/2006/main">
  <p:tag name="KSO_WM_SLIDE_BACKGROUND_TYPE" val="navigation"/>
</p:tagLst>
</file>

<file path=ppt/tags/tag75.xml><?xml version="1.0" encoding="utf-8"?>
<p:tagLst xmlns:p="http://schemas.openxmlformats.org/presentationml/2006/main">
  <p:tag name="KSO_WM_SLIDE_BACKGROUND_TYPE" val="navigation"/>
</p:tagLst>
</file>

<file path=ppt/tags/tag76.xml><?xml version="1.0" encoding="utf-8"?>
<p:tagLst xmlns:p="http://schemas.openxmlformats.org/presentationml/2006/main">
  <p:tag name="KSO_WM_SLIDE_BACKGROUND_TYPE" val="navigation"/>
</p:tagLst>
</file>

<file path=ppt/tags/tag77.xml><?xml version="1.0" encoding="utf-8"?>
<p:tagLst xmlns:p="http://schemas.openxmlformats.org/presentationml/2006/main">
  <p:tag name="KSO_WM_SLIDE_BACKGROUND_TYPE" val="navigation"/>
</p:tagLst>
</file>

<file path=ppt/tags/tag78.xml><?xml version="1.0" encoding="utf-8"?>
<p:tagLst xmlns:p="http://schemas.openxmlformats.org/presentationml/2006/main">
  <p:tag name="KSO_WM_SLIDE_BACKGROUND_TYPE" val="navigation"/>
</p:tagLst>
</file>

<file path=ppt/tags/tag79.xml><?xml version="1.0" encoding="utf-8"?>
<p:tagLst xmlns:p="http://schemas.openxmlformats.org/presentationml/2006/main">
  <p:tag name="KSO_WM_SLIDE_BACKGROUND_TYPE" val="navigation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80.xml><?xml version="1.0" encoding="utf-8"?>
<p:tagLst xmlns:p="http://schemas.openxmlformats.org/presentationml/2006/main">
  <p:tag name="KSO_WM_SLIDE_BACKGROUND_TYPE" val="navigation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f527da6406444f2cb3850abd65fd7654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27f6b944d06047999c53706ab08a98a6"/>
  <p:tag name="KSO_WM_SLIDE_BACKGROUND_TYPE" val="bel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80a8916f2845472dba57c1eda50f85a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e9de2d8fa7348ffae84bfc85a4e25f4"/>
  <p:tag name="KSO_WM_SLIDE_BACKGROUND_TYPE" val="belt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157ca6c832b94aa7a00aba88d9acbd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a702161aa98481ba6214c9a68c09bfa"/>
  <p:tag name="KSO_WM_SLIDE_BACKGROUND_TYPE" val="belt"/>
</p:tagLst>
</file>

<file path=ppt/tags/tag84.xml><?xml version="1.0" encoding="utf-8"?>
<p:tagLst xmlns:p="http://schemas.openxmlformats.org/presentationml/2006/main">
  <p:tag name="KSO_WM_SLIDE_BACKGROUND_TYPE" val="belt"/>
</p:tagLst>
</file>

<file path=ppt/tags/tag85.xml><?xml version="1.0" encoding="utf-8"?>
<p:tagLst xmlns:p="http://schemas.openxmlformats.org/presentationml/2006/main">
  <p:tag name="KSO_WM_SLIDE_BACKGROUND_TYPE" val="belt"/>
</p:tagLst>
</file>

<file path=ppt/tags/tag86.xml><?xml version="1.0" encoding="utf-8"?>
<p:tagLst xmlns:p="http://schemas.openxmlformats.org/presentationml/2006/main">
  <p:tag name="KSO_WM_SLIDE_BACKGROUND_TYPE" val="belt"/>
</p:tagLst>
</file>

<file path=ppt/tags/tag87.xml><?xml version="1.0" encoding="utf-8"?>
<p:tagLst xmlns:p="http://schemas.openxmlformats.org/presentationml/2006/main">
  <p:tag name="KSO_WM_SLIDE_BACKGROUND_TYPE" val="belt"/>
</p:tagLst>
</file>

<file path=ppt/tags/tag88.xml><?xml version="1.0" encoding="utf-8"?>
<p:tagLst xmlns:p="http://schemas.openxmlformats.org/presentationml/2006/main">
  <p:tag name="KSO_WM_SLIDE_BACKGROUND_TYPE" val="belt"/>
</p:tagLst>
</file>

<file path=ppt/tags/tag8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1fa11bda226a455ca6ba1ba2585497f6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c643b16711a471d8982d5266608e1e0"/>
</p:tagLst>
</file>

<file path=ppt/tags/tag90.xml><?xml version="1.0" encoding="utf-8"?>
<p:tagLst xmlns:p="http://schemas.openxmlformats.org/presentationml/2006/main">
  <p:tag name="KSO_WM_TEMPLATE_CATEGORY" val="custom"/>
  <p:tag name="KSO_WM_TEMPLATE_INDEX" val="20205281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1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2e34b2b25d4e4a30bbded40fc7eebe5b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c980e97159444202a620411a5082c42f&quot;,&quot;X&quot;:{&quot;Pos&quot;:1},&quot;Y&quot;:{&quot;Pos&quot;:2}},&quot;whChangeMode&quot;:0}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e7f8d54b29ea4f68b5544b20392582ab"/>
  <p:tag name="KSO_WM_UNIT_LINE_FORE_SCHEMECOLOR_INDEX_BRIGHTNESS" val="0.25"/>
  <p:tag name="KSO_WM_UNIT_LINE_FORE_SCHEMECOLOR_INDEX" val="13"/>
  <p:tag name="KSO_WM_UNIT_LINE_FILL_TYPE" val="2"/>
  <p:tag name="KSO_WM_TEMPLATE_ASSEMBLE_XID" val="5fbf64c69532eafaafd417e2"/>
  <p:tag name="KSO_WM_TEMPLATE_ASSEMBLE_GROUPID" val="5fbf64c69532eafaafd417e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4.xml><?xml version="1.0" encoding="utf-8"?>
<p:tagLst xmlns:p="http://schemas.openxmlformats.org/presentationml/2006/main">
  <p:tag name="KSO_WM_CHIP_INFOS" val="{&quot;layout_type&quot;:&quot;forleft&quot;,&quot;slide_type&quot;:[&quot;title&quot;],&quot;aspect_ratio&quot;:&quot;16:9&quot;}"/>
  <p:tag name="KSO_WM_CHIP_XID" val="5ebe041a0ac41c4a0a52557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380*460"/>
  <p:tag name="KSO_WM_SLIDE_POSITION" val="60*39"/>
  <p:tag name="KSO_WM_TAG_VERSION" val="1.0"/>
  <p:tag name="KSO_WM_BEAUTIFY_FLAG" val="#wm#"/>
  <p:tag name="KSO_WM_TEMPLATE_CATEGORY" val="custom"/>
  <p:tag name="KSO_WM_TEMPLATE_INDEX" val="20205281"/>
  <p:tag name="KSO_WM_SLIDE_LAYOUT" val="a_b"/>
  <p:tag name="KSO_WM_SLIDE_LAYOUT_CNT" val="1_1"/>
  <p:tag name="KSO_WM_CHIP_GROUPID" val="5ebf6661ddc3daf3fef3f760"/>
  <p:tag name="KSO_WM_SLIDE_LAYOUT_INFO" val="{&quot;id&quot;:&quot;2020-11-26T16:18:21&quot;,&quot;maxSize&quot;:{&quot;size1&quot;:62.85377762405961},&quot;minSize&quot;:{&quot;size1&quot;:51.45377762405962},&quot;normalSize&quot;:{&quot;size1&quot;:58.55377762405961},&quot;subLayout&quot;:[{&quot;id&quot;:&quot;2020-11-26T16:18:21&quot;,&quot;margin&quot;:{&quot;bottom&quot;:0.20331743359565735,&quot;left&quot;:3.386747360229492,&quot;right&quot;:17.074363708496094,&quot;top&quot;:5.821568489074707},&quot;type&quot;:0},{&quot;id&quot;:&quot;2020-11-26T16:18:21&quot;,&quot;margin&quot;:{&quot;bottom&quot;:5.821590900421143,&quot;left&quot;:3.386747360229492,&quot;right&quot;:17.074363708496094,&quot;top&quot;:0.2784408628940582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bf64c69532eafaafd417e2"/>
  <p:tag name="KSO_WM_TEMPLATE_ASSEMBLE_GROUPID" val="5fbf64c69532eafaafd417e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ags/tag9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a4a5e567-6df5-4968-b024-60769ba52a94}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ede6984b-3588-4c54-8ca2-3153d74e2633}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2_Office 主题​​">
  <a:themeElements>
    <a:clrScheme name="Adjacency">
      <a:dk1>
        <a:srgbClr val="000000"/>
      </a:dk1>
      <a:lt1>
        <a:srgbClr val="FFFFFF"/>
      </a:lt1>
      <a:dk2>
        <a:srgbClr val="D2EFEF"/>
      </a:dk2>
      <a:lt2>
        <a:srgbClr val="E8F6F7"/>
      </a:lt2>
      <a:accent1>
        <a:srgbClr val="84C1C3"/>
      </a:accent1>
      <a:accent2>
        <a:srgbClr val="7EB7D0"/>
      </a:accent2>
      <a:accent3>
        <a:srgbClr val="85ABD6"/>
      </a:accent3>
      <a:accent4>
        <a:srgbClr val="979CD1"/>
      </a:accent4>
      <a:accent5>
        <a:srgbClr val="AE8EBE"/>
      </a:accent5>
      <a:accent6>
        <a:srgbClr val="C283A1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3406</Words>
  <Application>WPS 演示</Application>
  <PresentationFormat>全屏显示(16:9)</PresentationFormat>
  <Paragraphs>270</Paragraphs>
  <Slides>26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2" baseType="lpstr">
      <vt:lpstr>Arial</vt:lpstr>
      <vt:lpstr>宋体</vt:lpstr>
      <vt:lpstr>Wingdings</vt:lpstr>
      <vt:lpstr>黑体</vt:lpstr>
      <vt:lpstr>微软雅黑</vt:lpstr>
      <vt:lpstr>?</vt:lpstr>
      <vt:lpstr>Segoe Print</vt:lpstr>
      <vt:lpstr>楷体</vt:lpstr>
      <vt:lpstr>Times New Roman</vt:lpstr>
      <vt:lpstr>等线</vt:lpstr>
      <vt:lpstr>Calibri</vt:lpstr>
      <vt:lpstr>Arial Unicode MS</vt:lpstr>
      <vt:lpstr>幼圆</vt:lpstr>
      <vt:lpstr>汉仪乐喵体W</vt:lpstr>
      <vt:lpstr>3_Office 主题​​</vt:lpstr>
      <vt:lpstr>12_Office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142</cp:revision>
  <dcterms:created xsi:type="dcterms:W3CDTF">2020-02-14T00:12:00Z</dcterms:created>
  <dcterms:modified xsi:type="dcterms:W3CDTF">2022-05-23T06:23:44Z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2052-11.1.0.11691</vt:lpwstr>
  </property>
  <property fmtid="{D5CDD505-2E9C-101B-9397-08002B2CF9AE}" pid="3" name="ICV">
    <vt:lpwstr>905A67927831438CAA2C82784BC7B93F</vt:lpwstr>
  </property>
</Properties>
</file>