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.xml" ContentType="application/vnd.openxmlformats-officedocument.presentationml.tags+xml"/>
  <Override PartName="/ppt/tags/tag490.xml" ContentType="application/vnd.openxmlformats-officedocument.presentationml.tags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tags/tag495.xml" ContentType="application/vnd.openxmlformats-officedocument.presentationml.tags+xml"/>
  <Override PartName="/ppt/tags/tag496.xml" ContentType="application/vnd.openxmlformats-officedocument.presentationml.tags+xml"/>
  <Override PartName="/ppt/tags/tag497.xml" ContentType="application/vnd.openxmlformats-officedocument.presentationml.tags+xml"/>
  <Override PartName="/ppt/tags/tag498.xml" ContentType="application/vnd.openxmlformats-officedocument.presentationml.tags+xml"/>
  <Override PartName="/ppt/tags/tag49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00.xml" ContentType="application/vnd.openxmlformats-officedocument.presentationml.tags+xml"/>
  <Override PartName="/ppt/tags/tag501.xml" ContentType="application/vnd.openxmlformats-officedocument.presentationml.tags+xml"/>
  <Override PartName="/ppt/tags/tag502.xml" ContentType="application/vnd.openxmlformats-officedocument.presentationml.tags+xml"/>
  <Override PartName="/ppt/tags/tag503.xml" ContentType="application/vnd.openxmlformats-officedocument.presentationml.tags+xml"/>
  <Override PartName="/ppt/tags/tag504.xml" ContentType="application/vnd.openxmlformats-officedocument.presentationml.tags+xml"/>
  <Override PartName="/ppt/tags/tag505.xml" ContentType="application/vnd.openxmlformats-officedocument.presentationml.tags+xml"/>
  <Override PartName="/ppt/tags/tag506.xml" ContentType="application/vnd.openxmlformats-officedocument.presentationml.tags+xml"/>
  <Override PartName="/ppt/tags/tag507.xml" ContentType="application/vnd.openxmlformats-officedocument.presentationml.tags+xml"/>
  <Override PartName="/ppt/tags/tag508.xml" ContentType="application/vnd.openxmlformats-officedocument.presentationml.tags+xml"/>
  <Override PartName="/ppt/tags/tag509.xml" ContentType="application/vnd.openxmlformats-officedocument.presentationml.tags+xml"/>
  <Override PartName="/ppt/tags/tag51.xml" ContentType="application/vnd.openxmlformats-officedocument.presentationml.tags+xml"/>
  <Override PartName="/ppt/tags/tag510.xml" ContentType="application/vnd.openxmlformats-officedocument.presentationml.tags+xml"/>
  <Override PartName="/ppt/tags/tag511.xml" ContentType="application/vnd.openxmlformats-officedocument.presentationml.tags+xml"/>
  <Override PartName="/ppt/tags/tag512.xml" ContentType="application/vnd.openxmlformats-officedocument.presentationml.tags+xml"/>
  <Override PartName="/ppt/tags/tag513.xml" ContentType="application/vnd.openxmlformats-officedocument.presentationml.tags+xml"/>
  <Override PartName="/ppt/tags/tag514.xml" ContentType="application/vnd.openxmlformats-officedocument.presentationml.tags+xml"/>
  <Override PartName="/ppt/tags/tag515.xml" ContentType="application/vnd.openxmlformats-officedocument.presentationml.tags+xml"/>
  <Override PartName="/ppt/tags/tag516.xml" ContentType="application/vnd.openxmlformats-officedocument.presentationml.tags+xml"/>
  <Override PartName="/ppt/tags/tag517.xml" ContentType="application/vnd.openxmlformats-officedocument.presentationml.tags+xml"/>
  <Override PartName="/ppt/tags/tag518.xml" ContentType="application/vnd.openxmlformats-officedocument.presentationml.tags+xml"/>
  <Override PartName="/ppt/tags/tag519.xml" ContentType="application/vnd.openxmlformats-officedocument.presentationml.tags+xml"/>
  <Override PartName="/ppt/tags/tag52.xml" ContentType="application/vnd.openxmlformats-officedocument.presentationml.tags+xml"/>
  <Override PartName="/ppt/tags/tag520.xml" ContentType="application/vnd.openxmlformats-officedocument.presentationml.tags+xml"/>
  <Override PartName="/ppt/tags/tag521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53" r:id="rId3"/>
    <p:sldMasterId id="2147483655" r:id="rId4"/>
  </p:sldMasterIdLst>
  <p:notesMasterIdLst>
    <p:notesMasterId r:id="rId21"/>
  </p:notesMasterIdLst>
  <p:handoutMasterIdLst>
    <p:handoutMasterId r:id="rId34"/>
  </p:handoutMasterIdLst>
  <p:sldIdLst>
    <p:sldId id="302" r:id="rId5"/>
    <p:sldId id="303" r:id="rId6"/>
    <p:sldId id="304" r:id="rId7"/>
    <p:sldId id="305" r:id="rId8"/>
    <p:sldId id="272" r:id="rId9"/>
    <p:sldId id="306" r:id="rId10"/>
    <p:sldId id="307" r:id="rId11"/>
    <p:sldId id="308" r:id="rId12"/>
    <p:sldId id="309" r:id="rId13"/>
    <p:sldId id="310" r:id="rId14"/>
    <p:sldId id="311" r:id="rId15"/>
    <p:sldId id="312" r:id="rId16"/>
    <p:sldId id="313" r:id="rId17"/>
    <p:sldId id="314" r:id="rId18"/>
    <p:sldId id="315" r:id="rId19"/>
    <p:sldId id="316" r:id="rId20"/>
    <p:sldId id="317" r:id="rId22"/>
    <p:sldId id="318" r:id="rId23"/>
    <p:sldId id="319" r:id="rId24"/>
    <p:sldId id="320" r:id="rId25"/>
    <p:sldId id="321" r:id="rId26"/>
    <p:sldId id="322" r:id="rId27"/>
    <p:sldId id="323" r:id="rId28"/>
    <p:sldId id="324" r:id="rId29"/>
    <p:sldId id="325" r:id="rId30"/>
    <p:sldId id="326" r:id="rId31"/>
    <p:sldId id="327" r:id="rId32"/>
    <p:sldId id="328" r:id="rId33"/>
  </p:sldIdLst>
  <p:sldSz cx="9144000" cy="5143500" type="screen16x9"/>
  <p:notesSz cx="6858000" cy="9144000"/>
  <p:custDataLst>
    <p:tags r:id="rId39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幸全" initials="幸全" lastIdx="1" clrIdx="0"/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0011"/>
    <a:srgbClr val="FF1500"/>
    <a:srgbClr val="E10000"/>
    <a:srgbClr val="EA0000"/>
    <a:srgbClr val="FF3400"/>
    <a:srgbClr val="FF7524"/>
    <a:srgbClr val="ED2202"/>
    <a:srgbClr val="3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09"/>
    <p:restoredTop sz="94675"/>
  </p:normalViewPr>
  <p:slideViewPr>
    <p:cSldViewPr snapToGrid="0" snapToObjects="1">
      <p:cViewPr>
        <p:scale>
          <a:sx n="77" d="100"/>
          <a:sy n="77" d="100"/>
        </p:scale>
        <p:origin x="-954" y="-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9" Type="http://schemas.openxmlformats.org/officeDocument/2006/relationships/tags" Target="tags/tag521.xml"/><Relationship Id="rId38" Type="http://schemas.openxmlformats.org/officeDocument/2006/relationships/commentAuthors" Target="commentAuthors.xml"/><Relationship Id="rId37" Type="http://schemas.openxmlformats.org/officeDocument/2006/relationships/tableStyles" Target="tableStyles.xml"/><Relationship Id="rId36" Type="http://schemas.openxmlformats.org/officeDocument/2006/relationships/viewProps" Target="viewProps.xml"/><Relationship Id="rId35" Type="http://schemas.openxmlformats.org/officeDocument/2006/relationships/presProps" Target="presProps.xml"/><Relationship Id="rId34" Type="http://schemas.openxmlformats.org/officeDocument/2006/relationships/handoutMaster" Target="handoutMasters/handoutMaster1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4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2" Type="http://schemas.openxmlformats.org/officeDocument/2006/relationships/slide" Target="slides/slide17.xml"/><Relationship Id="rId21" Type="http://schemas.openxmlformats.org/officeDocument/2006/relationships/notesMaster" Target="notesMasters/notesMaster1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ea typeface="黑体" panose="02010609060101010101" pitchFamily="49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ea typeface="黑体" panose="02010609060101010101" pitchFamily="49" charset="-122"/>
              </a:rPr>
            </a:fld>
            <a:endParaRPr lang="zh-CN" altLang="en-US">
              <a:ea typeface="黑体" panose="02010609060101010101" pitchFamily="49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ea typeface="黑体" panose="02010609060101010101" pitchFamily="49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ea typeface="黑体" panose="02010609060101010101" pitchFamily="49" charset="-122"/>
              </a:rPr>
            </a:fld>
            <a:endParaRPr lang="zh-CN" altLang="en-US">
              <a:ea typeface="黑体" panose="02010609060101010101" pitchFamily="49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E875FC5D-D649-1F45-8350-0AE678BC6D55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kumimoji="1" lang="zh-CN" altLang="en-US"/>
              <a:t>编辑母版文本样式
第二级
第三级
第四级
第五级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116C3F6B-65B8-4E47-8F7F-3E4E3D9425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黑体" panose="02010609060101010101" pitchFamily="49" charset="-122"/>
        <a:ea typeface="黑体" panose="02010609060101010101" pitchFamily="49" charset="-122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6C3F6B-65B8-4E47-8F7F-3E4E3D9425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9" Type="http://schemas.openxmlformats.org/officeDocument/2006/relationships/tags" Target="../tags/tag53.xml"/><Relationship Id="rId8" Type="http://schemas.openxmlformats.org/officeDocument/2006/relationships/tags" Target="../tags/tag52.xml"/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image" Target="../media/image6.png"/><Relationship Id="rId2" Type="http://schemas.openxmlformats.org/officeDocument/2006/relationships/tags" Target="../tags/tag47.xml"/><Relationship Id="rId11" Type="http://schemas.openxmlformats.org/officeDocument/2006/relationships/tags" Target="../tags/tag55.xml"/><Relationship Id="rId10" Type="http://schemas.openxmlformats.org/officeDocument/2006/relationships/tags" Target="../tags/tag54.xml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63.xml"/><Relationship Id="rId8" Type="http://schemas.openxmlformats.org/officeDocument/2006/relationships/tags" Target="../tags/tag62.xml"/><Relationship Id="rId7" Type="http://schemas.openxmlformats.org/officeDocument/2006/relationships/tags" Target="../tags/tag61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34" Type="http://schemas.openxmlformats.org/officeDocument/2006/relationships/tags" Target="../tags/tag88.xml"/><Relationship Id="rId33" Type="http://schemas.openxmlformats.org/officeDocument/2006/relationships/tags" Target="../tags/tag87.xml"/><Relationship Id="rId32" Type="http://schemas.openxmlformats.org/officeDocument/2006/relationships/tags" Target="../tags/tag86.xml"/><Relationship Id="rId31" Type="http://schemas.openxmlformats.org/officeDocument/2006/relationships/tags" Target="../tags/tag85.xml"/><Relationship Id="rId30" Type="http://schemas.openxmlformats.org/officeDocument/2006/relationships/tags" Target="../tags/tag84.xml"/><Relationship Id="rId3" Type="http://schemas.openxmlformats.org/officeDocument/2006/relationships/tags" Target="../tags/tag57.xml"/><Relationship Id="rId29" Type="http://schemas.openxmlformats.org/officeDocument/2006/relationships/tags" Target="../tags/tag83.xml"/><Relationship Id="rId28" Type="http://schemas.openxmlformats.org/officeDocument/2006/relationships/tags" Target="../tags/tag82.xml"/><Relationship Id="rId27" Type="http://schemas.openxmlformats.org/officeDocument/2006/relationships/tags" Target="../tags/tag81.xml"/><Relationship Id="rId26" Type="http://schemas.openxmlformats.org/officeDocument/2006/relationships/tags" Target="../tags/tag80.xml"/><Relationship Id="rId25" Type="http://schemas.openxmlformats.org/officeDocument/2006/relationships/tags" Target="../tags/tag79.xml"/><Relationship Id="rId24" Type="http://schemas.openxmlformats.org/officeDocument/2006/relationships/tags" Target="../tags/tag78.xml"/><Relationship Id="rId23" Type="http://schemas.openxmlformats.org/officeDocument/2006/relationships/tags" Target="../tags/tag77.xml"/><Relationship Id="rId22" Type="http://schemas.openxmlformats.org/officeDocument/2006/relationships/tags" Target="../tags/tag76.xml"/><Relationship Id="rId21" Type="http://schemas.openxmlformats.org/officeDocument/2006/relationships/tags" Target="../tags/tag75.xml"/><Relationship Id="rId20" Type="http://schemas.openxmlformats.org/officeDocument/2006/relationships/tags" Target="../tags/tag74.xml"/><Relationship Id="rId2" Type="http://schemas.openxmlformats.org/officeDocument/2006/relationships/tags" Target="../tags/tag56.xml"/><Relationship Id="rId19" Type="http://schemas.openxmlformats.org/officeDocument/2006/relationships/tags" Target="../tags/tag73.xml"/><Relationship Id="rId18" Type="http://schemas.openxmlformats.org/officeDocument/2006/relationships/tags" Target="../tags/tag72.xml"/><Relationship Id="rId17" Type="http://schemas.openxmlformats.org/officeDocument/2006/relationships/tags" Target="../tags/tag71.xml"/><Relationship Id="rId16" Type="http://schemas.openxmlformats.org/officeDocument/2006/relationships/tags" Target="../tags/tag70.xml"/><Relationship Id="rId15" Type="http://schemas.openxmlformats.org/officeDocument/2006/relationships/tags" Target="../tags/tag69.xml"/><Relationship Id="rId14" Type="http://schemas.openxmlformats.org/officeDocument/2006/relationships/tags" Target="../tags/tag68.xml"/><Relationship Id="rId13" Type="http://schemas.openxmlformats.org/officeDocument/2006/relationships/tags" Target="../tags/tag67.xml"/><Relationship Id="rId12" Type="http://schemas.openxmlformats.org/officeDocument/2006/relationships/tags" Target="../tags/tag66.xml"/><Relationship Id="rId11" Type="http://schemas.openxmlformats.org/officeDocument/2006/relationships/tags" Target="../tags/tag65.xml"/><Relationship Id="rId10" Type="http://schemas.openxmlformats.org/officeDocument/2006/relationships/tags" Target="../tags/tag64.xml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4" Type="http://schemas.openxmlformats.org/officeDocument/2006/relationships/tags" Target="../tags/tag91.xml"/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openxmlformats.org/officeDocument/2006/relationships/tags" Target="../tags/tag97.xml"/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image" Target="../media/image6.png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tags" Target="../tags/tag104.xml"/><Relationship Id="rId7" Type="http://schemas.openxmlformats.org/officeDocument/2006/relationships/tags" Target="../tags/tag103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3" Type="http://schemas.openxmlformats.org/officeDocument/2006/relationships/image" Target="../media/image6.png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7" Type="http://schemas.openxmlformats.org/officeDocument/2006/relationships/tags" Target="../tags/tag109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3" Type="http://schemas.openxmlformats.org/officeDocument/2006/relationships/image" Target="../media/image6.png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116.xml"/><Relationship Id="rId8" Type="http://schemas.openxmlformats.org/officeDocument/2006/relationships/tags" Target="../tags/tag115.xml"/><Relationship Id="rId7" Type="http://schemas.openxmlformats.org/officeDocument/2006/relationships/tags" Target="../tags/tag114.xml"/><Relationship Id="rId6" Type="http://schemas.openxmlformats.org/officeDocument/2006/relationships/tags" Target="../tags/tag113.xml"/><Relationship Id="rId5" Type="http://schemas.openxmlformats.org/officeDocument/2006/relationships/tags" Target="../tags/tag112.xml"/><Relationship Id="rId4" Type="http://schemas.openxmlformats.org/officeDocument/2006/relationships/image" Target="../media/image8.png"/><Relationship Id="rId3" Type="http://schemas.openxmlformats.org/officeDocument/2006/relationships/tags" Target="../tags/tag111.xml"/><Relationship Id="rId25" Type="http://schemas.openxmlformats.org/officeDocument/2006/relationships/tags" Target="../tags/tag132.xml"/><Relationship Id="rId24" Type="http://schemas.openxmlformats.org/officeDocument/2006/relationships/tags" Target="../tags/tag131.xml"/><Relationship Id="rId23" Type="http://schemas.openxmlformats.org/officeDocument/2006/relationships/tags" Target="../tags/tag130.xml"/><Relationship Id="rId22" Type="http://schemas.openxmlformats.org/officeDocument/2006/relationships/tags" Target="../tags/tag129.xml"/><Relationship Id="rId21" Type="http://schemas.openxmlformats.org/officeDocument/2006/relationships/tags" Target="../tags/tag128.xml"/><Relationship Id="rId20" Type="http://schemas.openxmlformats.org/officeDocument/2006/relationships/tags" Target="../tags/tag127.xml"/><Relationship Id="rId2" Type="http://schemas.openxmlformats.org/officeDocument/2006/relationships/tags" Target="../tags/tag110.xml"/><Relationship Id="rId19" Type="http://schemas.openxmlformats.org/officeDocument/2006/relationships/tags" Target="../tags/tag126.xml"/><Relationship Id="rId18" Type="http://schemas.openxmlformats.org/officeDocument/2006/relationships/tags" Target="../tags/tag125.xml"/><Relationship Id="rId17" Type="http://schemas.openxmlformats.org/officeDocument/2006/relationships/tags" Target="../tags/tag124.xml"/><Relationship Id="rId16" Type="http://schemas.openxmlformats.org/officeDocument/2006/relationships/tags" Target="../tags/tag123.xml"/><Relationship Id="rId15" Type="http://schemas.openxmlformats.org/officeDocument/2006/relationships/tags" Target="../tags/tag122.xml"/><Relationship Id="rId14" Type="http://schemas.openxmlformats.org/officeDocument/2006/relationships/tags" Target="../tags/tag121.xml"/><Relationship Id="rId13" Type="http://schemas.openxmlformats.org/officeDocument/2006/relationships/tags" Target="../tags/tag120.xml"/><Relationship Id="rId12" Type="http://schemas.openxmlformats.org/officeDocument/2006/relationships/tags" Target="../tags/tag119.xml"/><Relationship Id="rId11" Type="http://schemas.openxmlformats.org/officeDocument/2006/relationships/tags" Target="../tags/tag118.xml"/><Relationship Id="rId10" Type="http://schemas.openxmlformats.org/officeDocument/2006/relationships/tags" Target="../tags/tag117.xml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tags" Target="../tags/tag139.xml"/><Relationship Id="rId7" Type="http://schemas.openxmlformats.org/officeDocument/2006/relationships/tags" Target="../tags/tag138.xml"/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4" Type="http://schemas.openxmlformats.org/officeDocument/2006/relationships/tags" Target="../tags/tag145.xml"/><Relationship Id="rId13" Type="http://schemas.openxmlformats.org/officeDocument/2006/relationships/tags" Target="../tags/tag144.xml"/><Relationship Id="rId12" Type="http://schemas.openxmlformats.org/officeDocument/2006/relationships/tags" Target="../tags/tag143.xml"/><Relationship Id="rId11" Type="http://schemas.openxmlformats.org/officeDocument/2006/relationships/tags" Target="../tags/tag142.xml"/><Relationship Id="rId10" Type="http://schemas.openxmlformats.org/officeDocument/2006/relationships/tags" Target="../tags/tag141.xml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52.xml"/><Relationship Id="rId8" Type="http://schemas.openxmlformats.org/officeDocument/2006/relationships/tags" Target="../tags/tag151.xml"/><Relationship Id="rId7" Type="http://schemas.openxmlformats.org/officeDocument/2006/relationships/tags" Target="../tags/tag150.xml"/><Relationship Id="rId6" Type="http://schemas.openxmlformats.org/officeDocument/2006/relationships/tags" Target="../tags/tag149.xml"/><Relationship Id="rId5" Type="http://schemas.openxmlformats.org/officeDocument/2006/relationships/tags" Target="../tags/tag148.xml"/><Relationship Id="rId4" Type="http://schemas.openxmlformats.org/officeDocument/2006/relationships/image" Target="../media/image6.png"/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160.xml"/><Relationship Id="rId8" Type="http://schemas.openxmlformats.org/officeDocument/2006/relationships/tags" Target="../tags/tag159.xml"/><Relationship Id="rId7" Type="http://schemas.openxmlformats.org/officeDocument/2006/relationships/tags" Target="../tags/tag158.xml"/><Relationship Id="rId6" Type="http://schemas.openxmlformats.org/officeDocument/2006/relationships/tags" Target="../tags/tag157.xml"/><Relationship Id="rId5" Type="http://schemas.openxmlformats.org/officeDocument/2006/relationships/tags" Target="../tags/tag156.xml"/><Relationship Id="rId4" Type="http://schemas.openxmlformats.org/officeDocument/2006/relationships/tags" Target="../tags/tag155.xml"/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7" Type="http://schemas.openxmlformats.org/officeDocument/2006/relationships/tags" Target="../tags/tag168.xml"/><Relationship Id="rId16" Type="http://schemas.openxmlformats.org/officeDocument/2006/relationships/tags" Target="../tags/tag167.xml"/><Relationship Id="rId15" Type="http://schemas.openxmlformats.org/officeDocument/2006/relationships/tags" Target="../tags/tag166.xml"/><Relationship Id="rId14" Type="http://schemas.openxmlformats.org/officeDocument/2006/relationships/tags" Target="../tags/tag165.xml"/><Relationship Id="rId13" Type="http://schemas.openxmlformats.org/officeDocument/2006/relationships/tags" Target="../tags/tag164.xml"/><Relationship Id="rId12" Type="http://schemas.openxmlformats.org/officeDocument/2006/relationships/tags" Target="../tags/tag163.xml"/><Relationship Id="rId11" Type="http://schemas.openxmlformats.org/officeDocument/2006/relationships/tags" Target="../tags/tag162.xml"/><Relationship Id="rId10" Type="http://schemas.openxmlformats.org/officeDocument/2006/relationships/tags" Target="../tags/tag161.xml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175.xml"/><Relationship Id="rId8" Type="http://schemas.openxmlformats.org/officeDocument/2006/relationships/tags" Target="../tags/tag174.xml"/><Relationship Id="rId7" Type="http://schemas.openxmlformats.org/officeDocument/2006/relationships/tags" Target="../tags/tag173.xml"/><Relationship Id="rId6" Type="http://schemas.openxmlformats.org/officeDocument/2006/relationships/tags" Target="../tags/tag172.xml"/><Relationship Id="rId5" Type="http://schemas.openxmlformats.org/officeDocument/2006/relationships/tags" Target="../tags/tag171.xml"/><Relationship Id="rId4" Type="http://schemas.openxmlformats.org/officeDocument/2006/relationships/image" Target="../media/image6.png"/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0" Type="http://schemas.openxmlformats.org/officeDocument/2006/relationships/tags" Target="../tags/tag176.xml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tags" Target="../tags/tag184.xml"/><Relationship Id="rId8" Type="http://schemas.openxmlformats.org/officeDocument/2006/relationships/tags" Target="../tags/tag183.xml"/><Relationship Id="rId7" Type="http://schemas.openxmlformats.org/officeDocument/2006/relationships/tags" Target="../tags/tag182.xml"/><Relationship Id="rId6" Type="http://schemas.openxmlformats.org/officeDocument/2006/relationships/tags" Target="../tags/tag181.xml"/><Relationship Id="rId5" Type="http://schemas.openxmlformats.org/officeDocument/2006/relationships/tags" Target="../tags/tag180.xml"/><Relationship Id="rId4" Type="http://schemas.openxmlformats.org/officeDocument/2006/relationships/tags" Target="../tags/tag179.xml"/><Relationship Id="rId3" Type="http://schemas.openxmlformats.org/officeDocument/2006/relationships/tags" Target="../tags/tag178.xml"/><Relationship Id="rId2" Type="http://schemas.openxmlformats.org/officeDocument/2006/relationships/tags" Target="../tags/tag177.xml"/><Relationship Id="rId15" Type="http://schemas.openxmlformats.org/officeDocument/2006/relationships/tags" Target="../tags/tag190.xml"/><Relationship Id="rId14" Type="http://schemas.openxmlformats.org/officeDocument/2006/relationships/tags" Target="../tags/tag189.xml"/><Relationship Id="rId13" Type="http://schemas.openxmlformats.org/officeDocument/2006/relationships/tags" Target="../tags/tag188.xml"/><Relationship Id="rId12" Type="http://schemas.openxmlformats.org/officeDocument/2006/relationships/tags" Target="../tags/tag187.xml"/><Relationship Id="rId11" Type="http://schemas.openxmlformats.org/officeDocument/2006/relationships/tags" Target="../tags/tag186.xml"/><Relationship Id="rId10" Type="http://schemas.openxmlformats.org/officeDocument/2006/relationships/tags" Target="../tags/tag185.xml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197.xml"/><Relationship Id="rId8" Type="http://schemas.openxmlformats.org/officeDocument/2006/relationships/tags" Target="../tags/tag196.xml"/><Relationship Id="rId7" Type="http://schemas.openxmlformats.org/officeDocument/2006/relationships/tags" Target="../tags/tag195.xml"/><Relationship Id="rId6" Type="http://schemas.openxmlformats.org/officeDocument/2006/relationships/tags" Target="../tags/tag194.xml"/><Relationship Id="rId5" Type="http://schemas.openxmlformats.org/officeDocument/2006/relationships/tags" Target="../tags/tag193.xml"/><Relationship Id="rId4" Type="http://schemas.openxmlformats.org/officeDocument/2006/relationships/image" Target="../media/image9.png"/><Relationship Id="rId3" Type="http://schemas.openxmlformats.org/officeDocument/2006/relationships/tags" Target="../tags/tag192.xml"/><Relationship Id="rId2" Type="http://schemas.openxmlformats.org/officeDocument/2006/relationships/tags" Target="../tags/tag191.xml"/><Relationship Id="rId12" Type="http://schemas.openxmlformats.org/officeDocument/2006/relationships/tags" Target="../tags/tag200.xml"/><Relationship Id="rId11" Type="http://schemas.openxmlformats.org/officeDocument/2006/relationships/tags" Target="../tags/tag199.xml"/><Relationship Id="rId10" Type="http://schemas.openxmlformats.org/officeDocument/2006/relationships/tags" Target="../tags/tag198.xml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9" Type="http://schemas.openxmlformats.org/officeDocument/2006/relationships/tags" Target="../tags/tag208.xml"/><Relationship Id="rId8" Type="http://schemas.openxmlformats.org/officeDocument/2006/relationships/tags" Target="../tags/tag207.xml"/><Relationship Id="rId7" Type="http://schemas.openxmlformats.org/officeDocument/2006/relationships/tags" Target="../tags/tag206.xml"/><Relationship Id="rId6" Type="http://schemas.openxmlformats.org/officeDocument/2006/relationships/tags" Target="../tags/tag205.xml"/><Relationship Id="rId5" Type="http://schemas.openxmlformats.org/officeDocument/2006/relationships/tags" Target="../tags/tag204.xml"/><Relationship Id="rId4" Type="http://schemas.openxmlformats.org/officeDocument/2006/relationships/tags" Target="../tags/tag203.xml"/><Relationship Id="rId3" Type="http://schemas.openxmlformats.org/officeDocument/2006/relationships/tags" Target="../tags/tag202.xml"/><Relationship Id="rId22" Type="http://schemas.openxmlformats.org/officeDocument/2006/relationships/tags" Target="../tags/tag221.xml"/><Relationship Id="rId21" Type="http://schemas.openxmlformats.org/officeDocument/2006/relationships/tags" Target="../tags/tag220.xml"/><Relationship Id="rId20" Type="http://schemas.openxmlformats.org/officeDocument/2006/relationships/tags" Target="../tags/tag219.xml"/><Relationship Id="rId2" Type="http://schemas.openxmlformats.org/officeDocument/2006/relationships/tags" Target="../tags/tag201.xml"/><Relationship Id="rId19" Type="http://schemas.openxmlformats.org/officeDocument/2006/relationships/tags" Target="../tags/tag218.xml"/><Relationship Id="rId18" Type="http://schemas.openxmlformats.org/officeDocument/2006/relationships/tags" Target="../tags/tag217.xml"/><Relationship Id="rId17" Type="http://schemas.openxmlformats.org/officeDocument/2006/relationships/tags" Target="../tags/tag216.xml"/><Relationship Id="rId16" Type="http://schemas.openxmlformats.org/officeDocument/2006/relationships/tags" Target="../tags/tag215.xml"/><Relationship Id="rId15" Type="http://schemas.openxmlformats.org/officeDocument/2006/relationships/tags" Target="../tags/tag214.xml"/><Relationship Id="rId14" Type="http://schemas.openxmlformats.org/officeDocument/2006/relationships/tags" Target="../tags/tag213.xml"/><Relationship Id="rId13" Type="http://schemas.openxmlformats.org/officeDocument/2006/relationships/tags" Target="../tags/tag212.xml"/><Relationship Id="rId12" Type="http://schemas.openxmlformats.org/officeDocument/2006/relationships/tags" Target="../tags/tag211.xml"/><Relationship Id="rId11" Type="http://schemas.openxmlformats.org/officeDocument/2006/relationships/tags" Target="../tags/tag210.xml"/><Relationship Id="rId10" Type="http://schemas.openxmlformats.org/officeDocument/2006/relationships/tags" Target="../tags/tag209.xml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tags" Target="../tags/tag3.xml"/><Relationship Id="rId5" Type="http://schemas.openxmlformats.org/officeDocument/2006/relationships/image" Target="../media/image5.png"/><Relationship Id="rId4" Type="http://schemas.openxmlformats.org/officeDocument/2006/relationships/tags" Target="../tags/tag2.xml"/><Relationship Id="rId3" Type="http://schemas.openxmlformats.org/officeDocument/2006/relationships/image" Target="../media/image4.png"/><Relationship Id="rId21" Type="http://schemas.openxmlformats.org/officeDocument/2006/relationships/tags" Target="../tags/tag18.xml"/><Relationship Id="rId20" Type="http://schemas.openxmlformats.org/officeDocument/2006/relationships/tags" Target="../tags/tag17.xml"/><Relationship Id="rId2" Type="http://schemas.openxmlformats.org/officeDocument/2006/relationships/tags" Target="../tags/tag1.xml"/><Relationship Id="rId19" Type="http://schemas.openxmlformats.org/officeDocument/2006/relationships/tags" Target="../tags/tag16.xml"/><Relationship Id="rId18" Type="http://schemas.openxmlformats.org/officeDocument/2006/relationships/tags" Target="../tags/tag15.xml"/><Relationship Id="rId17" Type="http://schemas.openxmlformats.org/officeDocument/2006/relationships/tags" Target="../tags/tag14.xml"/><Relationship Id="rId16" Type="http://schemas.openxmlformats.org/officeDocument/2006/relationships/tags" Target="../tags/tag13.xml"/><Relationship Id="rId15" Type="http://schemas.openxmlformats.org/officeDocument/2006/relationships/tags" Target="../tags/tag12.xml"/><Relationship Id="rId14" Type="http://schemas.openxmlformats.org/officeDocument/2006/relationships/tags" Target="../tags/tag11.xml"/><Relationship Id="rId13" Type="http://schemas.openxmlformats.org/officeDocument/2006/relationships/tags" Target="../tags/tag10.xml"/><Relationship Id="rId12" Type="http://schemas.openxmlformats.org/officeDocument/2006/relationships/tags" Target="../tags/tag9.xml"/><Relationship Id="rId11" Type="http://schemas.openxmlformats.org/officeDocument/2006/relationships/tags" Target="../tags/tag8.xml"/><Relationship Id="rId10" Type="http://schemas.openxmlformats.org/officeDocument/2006/relationships/tags" Target="../tags/tag7.xml"/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image" Target="../media/image6.png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tags" Target="../tags/tag31.xml"/><Relationship Id="rId8" Type="http://schemas.openxmlformats.org/officeDocument/2006/relationships/tags" Target="../tags/tag30.xml"/><Relationship Id="rId7" Type="http://schemas.openxmlformats.org/officeDocument/2006/relationships/tags" Target="../tags/tag29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image" Target="../media/image7.png"/><Relationship Id="rId2" Type="http://schemas.openxmlformats.org/officeDocument/2006/relationships/tags" Target="../tags/tag25.xml"/><Relationship Id="rId17" Type="http://schemas.openxmlformats.org/officeDocument/2006/relationships/tags" Target="../tags/tag39.xml"/><Relationship Id="rId16" Type="http://schemas.openxmlformats.org/officeDocument/2006/relationships/tags" Target="../tags/tag38.xml"/><Relationship Id="rId15" Type="http://schemas.openxmlformats.org/officeDocument/2006/relationships/tags" Target="../tags/tag37.xml"/><Relationship Id="rId14" Type="http://schemas.openxmlformats.org/officeDocument/2006/relationships/tags" Target="../tags/tag36.xml"/><Relationship Id="rId13" Type="http://schemas.openxmlformats.org/officeDocument/2006/relationships/tags" Target="../tags/tag35.xml"/><Relationship Id="rId12" Type="http://schemas.openxmlformats.org/officeDocument/2006/relationships/tags" Target="../tags/tag34.xml"/><Relationship Id="rId11" Type="http://schemas.openxmlformats.org/officeDocument/2006/relationships/tags" Target="../tags/tag33.xml"/><Relationship Id="rId10" Type="http://schemas.openxmlformats.org/officeDocument/2006/relationships/tags" Target="../tags/tag32.xml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46.xml"/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image" Target="../media/image6.png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502448" y="714381"/>
            <a:ext cx="3962432" cy="285752"/>
          </a:xfrm>
        </p:spPr>
        <p:txBody>
          <a:bodyPr lIns="90000" tIns="46800" rIns="90000" bIns="468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5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502444" y="1054894"/>
            <a:ext cx="3962400" cy="3701064"/>
          </a:xfrm>
        </p:spPr>
        <p:txBody>
          <a:bodyPr vert="horz" lIns="90000" tIns="46800" rIns="90000" bIns="4680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4676813" y="714381"/>
            <a:ext cx="3962432" cy="285752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5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4676813" y="1054894"/>
            <a:ext cx="3962432" cy="3701064"/>
          </a:xfrm>
        </p:spPr>
        <p:txBody>
          <a:bodyPr vert="horz" lIns="90000" tIns="46800" rIns="90000" bIns="4680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>
            <p:custDataLst>
              <p:tags r:id="rId2"/>
            </p:custDataLst>
          </p:nvPr>
        </p:nvSpPr>
        <p:spPr>
          <a:xfrm>
            <a:off x="997073" y="811340"/>
            <a:ext cx="2475702" cy="3520821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3"/>
            </p:custDataLst>
          </p:nvPr>
        </p:nvGrpSpPr>
        <p:grpSpPr>
          <a:xfrm flipH="1">
            <a:off x="579317" y="975808"/>
            <a:ext cx="892014" cy="116576"/>
            <a:chOff x="2224544" y="3400956"/>
            <a:chExt cx="1206600" cy="157689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7" name="任意多边形: 形状 6"/>
            <p:cNvSpPr/>
            <p:nvPr>
              <p:custDataLst>
                <p:tags r:id="rId4"/>
              </p:custDataLst>
            </p:nvPr>
          </p:nvSpPr>
          <p:spPr>
            <a:xfrm>
              <a:off x="2224544" y="3400956"/>
              <a:ext cx="911049" cy="157689"/>
            </a:xfrm>
            <a:custGeom>
              <a:avLst/>
              <a:gdLst/>
              <a:ahLst/>
              <a:cxnLst/>
              <a:rect l="0" t="0" r="0" b="0"/>
              <a:pathLst>
                <a:path w="887096" h="153544">
                  <a:moveTo>
                    <a:pt x="813562" y="153543"/>
                  </a:moveTo>
                  <a:lnTo>
                    <a:pt x="57023" y="153543"/>
                  </a:lnTo>
                  <a:cubicBezTo>
                    <a:pt x="20701" y="116205"/>
                    <a:pt x="0" y="50419"/>
                    <a:pt x="57023" y="0"/>
                  </a:cubicBezTo>
                  <a:lnTo>
                    <a:pt x="813562" y="0"/>
                  </a:lnTo>
                  <a:cubicBezTo>
                    <a:pt x="884936" y="36830"/>
                    <a:pt x="887095" y="112395"/>
                    <a:pt x="813562" y="153543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5"/>
              </p:custDataLst>
            </p:nvPr>
          </p:nvSpPr>
          <p:spPr>
            <a:xfrm>
              <a:off x="3278281" y="3405782"/>
              <a:ext cx="152863" cy="15286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9" name="矩形 8"/>
          <p:cNvSpPr/>
          <p:nvPr userDrawn="1">
            <p:custDataLst>
              <p:tags r:id="rId6"/>
            </p:custDataLst>
          </p:nvPr>
        </p:nvSpPr>
        <p:spPr>
          <a:xfrm>
            <a:off x="329525" y="336415"/>
            <a:ext cx="8484951" cy="4470671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10" name="组合 9"/>
          <p:cNvGrpSpPr/>
          <p:nvPr userDrawn="1">
            <p:custDataLst>
              <p:tags r:id="rId7"/>
            </p:custDataLst>
          </p:nvPr>
        </p:nvGrpSpPr>
        <p:grpSpPr>
          <a:xfrm rot="302429">
            <a:off x="2743200" y="3071336"/>
            <a:ext cx="1614488" cy="1711166"/>
            <a:chOff x="4159239" y="1559399"/>
            <a:chExt cx="266873" cy="282805"/>
          </a:xfrm>
        </p:grpSpPr>
        <p:sp>
          <p:nvSpPr>
            <p:cNvPr id="11" name="任意多边形: 形状 51"/>
            <p:cNvSpPr/>
            <p:nvPr>
              <p:custDataLst>
                <p:tags r:id="rId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2" name="任意多边形: 形状 52"/>
            <p:cNvSpPr/>
            <p:nvPr>
              <p:custDataLst>
                <p:tags r:id="rId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3" name="任意多边形: 形状 53"/>
            <p:cNvSpPr/>
            <p:nvPr>
              <p:custDataLst>
                <p:tags r:id="rId1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14" name="组合 13"/>
          <p:cNvGrpSpPr/>
          <p:nvPr userDrawn="1">
            <p:custDataLst>
              <p:tags r:id="rId11"/>
            </p:custDataLst>
          </p:nvPr>
        </p:nvGrpSpPr>
        <p:grpSpPr>
          <a:xfrm>
            <a:off x="3473013" y="3488807"/>
            <a:ext cx="593843" cy="954975"/>
            <a:chOff x="4515453" y="2474469"/>
            <a:chExt cx="68557" cy="110251"/>
          </a:xfrm>
        </p:grpSpPr>
        <p:sp>
          <p:nvSpPr>
            <p:cNvPr id="15" name="矩形 14"/>
            <p:cNvSpPr/>
            <p:nvPr>
              <p:custDataLst>
                <p:tags r:id="rId12"/>
              </p:custDataLst>
            </p:nvPr>
          </p:nvSpPr>
          <p:spPr>
            <a:xfrm>
              <a:off x="4525258" y="2474469"/>
              <a:ext cx="48097" cy="2596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6" name="任意多边形: 形状 15"/>
            <p:cNvSpPr/>
            <p:nvPr>
              <p:custDataLst>
                <p:tags r:id="rId13"/>
              </p:custDataLst>
            </p:nvPr>
          </p:nvSpPr>
          <p:spPr>
            <a:xfrm>
              <a:off x="4516303" y="2500006"/>
              <a:ext cx="67706" cy="84714"/>
            </a:xfrm>
            <a:custGeom>
              <a:avLst/>
              <a:gdLst/>
              <a:ahLst/>
              <a:cxnLst/>
              <a:rect l="0" t="0" r="0" b="0"/>
              <a:pathLst>
                <a:path w="343790" h="430150">
                  <a:moveTo>
                    <a:pt x="0" y="67056"/>
                  </a:moveTo>
                  <a:cubicBezTo>
                    <a:pt x="24256" y="54102"/>
                    <a:pt x="58928" y="25654"/>
                    <a:pt x="75692" y="0"/>
                  </a:cubicBezTo>
                  <a:lnTo>
                    <a:pt x="259969" y="0"/>
                  </a:lnTo>
                  <a:cubicBezTo>
                    <a:pt x="278638" y="29464"/>
                    <a:pt x="316738" y="53467"/>
                    <a:pt x="343789" y="67056"/>
                  </a:cubicBezTo>
                  <a:lnTo>
                    <a:pt x="343789" y="389128"/>
                  </a:lnTo>
                  <a:cubicBezTo>
                    <a:pt x="334518" y="414528"/>
                    <a:pt x="326517" y="424307"/>
                    <a:pt x="302768" y="430149"/>
                  </a:cubicBezTo>
                  <a:lnTo>
                    <a:pt x="33528" y="430149"/>
                  </a:lnTo>
                  <a:cubicBezTo>
                    <a:pt x="17018" y="427101"/>
                    <a:pt x="5969" y="415417"/>
                    <a:pt x="0" y="395605"/>
                  </a:cubicBezTo>
                  <a:cubicBezTo>
                    <a:pt x="0" y="281051"/>
                    <a:pt x="0" y="120015"/>
                    <a:pt x="0" y="670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7" name="任意多边形: 形状 16"/>
            <p:cNvSpPr/>
            <p:nvPr>
              <p:custDataLst>
                <p:tags r:id="rId14"/>
              </p:custDataLst>
            </p:nvPr>
          </p:nvSpPr>
          <p:spPr>
            <a:xfrm>
              <a:off x="4515453" y="2531395"/>
              <a:ext cx="68557" cy="24286"/>
            </a:xfrm>
            <a:custGeom>
              <a:avLst/>
              <a:gdLst/>
              <a:ahLst/>
              <a:cxnLst/>
              <a:rect l="0" t="0" r="0" b="0"/>
              <a:pathLst>
                <a:path w="348108" h="123318">
                  <a:moveTo>
                    <a:pt x="0" y="0"/>
                  </a:moveTo>
                  <a:lnTo>
                    <a:pt x="348107" y="0"/>
                  </a:lnTo>
                  <a:lnTo>
                    <a:pt x="348107" y="123317"/>
                  </a:lnTo>
                  <a:lnTo>
                    <a:pt x="0" y="108712"/>
                  </a:lnTo>
                </a:path>
              </a:pathLst>
            </a:custGeom>
            <a:solidFill>
              <a:schemeClr val="accent5">
                <a:lumMod val="7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/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9" name="矩形 18"/>
          <p:cNvSpPr/>
          <p:nvPr userDrawn="1">
            <p:custDataLst>
              <p:tags r:id="rId19"/>
            </p:custDataLst>
          </p:nvPr>
        </p:nvSpPr>
        <p:spPr>
          <a:xfrm>
            <a:off x="1465264" y="2864760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35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0" name="矩形 19"/>
          <p:cNvSpPr/>
          <p:nvPr userDrawn="1">
            <p:custDataLst>
              <p:tags r:id="rId20"/>
            </p:custDataLst>
          </p:nvPr>
        </p:nvSpPr>
        <p:spPr>
          <a:xfrm>
            <a:off x="1464498" y="3232732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35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1" name="矩形 20"/>
          <p:cNvSpPr/>
          <p:nvPr userDrawn="1">
            <p:custDataLst>
              <p:tags r:id="rId21"/>
            </p:custDataLst>
          </p:nvPr>
        </p:nvSpPr>
        <p:spPr>
          <a:xfrm>
            <a:off x="1462398" y="3600704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35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2" name="矩形 21"/>
          <p:cNvSpPr/>
          <p:nvPr userDrawn="1">
            <p:custDataLst>
              <p:tags r:id="rId22"/>
            </p:custDataLst>
          </p:nvPr>
        </p:nvSpPr>
        <p:spPr>
          <a:xfrm>
            <a:off x="1461632" y="3968675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35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3" name="矩形 22"/>
          <p:cNvSpPr/>
          <p:nvPr userDrawn="1">
            <p:custDataLst>
              <p:tags r:id="rId23"/>
            </p:custDataLst>
          </p:nvPr>
        </p:nvSpPr>
        <p:spPr>
          <a:xfrm>
            <a:off x="1464869" y="2133269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35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4" name="矩形 23"/>
          <p:cNvSpPr/>
          <p:nvPr userDrawn="1">
            <p:custDataLst>
              <p:tags r:id="rId24"/>
            </p:custDataLst>
          </p:nvPr>
        </p:nvSpPr>
        <p:spPr>
          <a:xfrm>
            <a:off x="1462793" y="2501241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35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5" name="矩形 24"/>
          <p:cNvSpPr/>
          <p:nvPr userDrawn="1">
            <p:custDataLst>
              <p:tags r:id="rId25"/>
            </p:custDataLst>
          </p:nvPr>
        </p:nvSpPr>
        <p:spPr>
          <a:xfrm>
            <a:off x="2878222" y="2054825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3" name="矩形 42"/>
          <p:cNvSpPr/>
          <p:nvPr userDrawn="1">
            <p:custDataLst>
              <p:tags r:id="rId26"/>
            </p:custDataLst>
          </p:nvPr>
        </p:nvSpPr>
        <p:spPr>
          <a:xfrm>
            <a:off x="2878222" y="2420270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4" name="矩形 43"/>
          <p:cNvSpPr/>
          <p:nvPr userDrawn="1">
            <p:custDataLst>
              <p:tags r:id="rId27"/>
            </p:custDataLst>
          </p:nvPr>
        </p:nvSpPr>
        <p:spPr>
          <a:xfrm>
            <a:off x="2878222" y="2785715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5" name="矩形 44"/>
          <p:cNvSpPr/>
          <p:nvPr userDrawn="1">
            <p:custDataLst>
              <p:tags r:id="rId28"/>
            </p:custDataLst>
          </p:nvPr>
        </p:nvSpPr>
        <p:spPr>
          <a:xfrm>
            <a:off x="2878222" y="3151160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6" name="矩形 45"/>
          <p:cNvSpPr/>
          <p:nvPr userDrawn="1">
            <p:custDataLst>
              <p:tags r:id="rId29"/>
            </p:custDataLst>
          </p:nvPr>
        </p:nvSpPr>
        <p:spPr>
          <a:xfrm>
            <a:off x="2878222" y="3516605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7" name="矩形 46"/>
          <p:cNvSpPr/>
          <p:nvPr userDrawn="1">
            <p:custDataLst>
              <p:tags r:id="rId30"/>
            </p:custDataLst>
          </p:nvPr>
        </p:nvSpPr>
        <p:spPr>
          <a:xfrm>
            <a:off x="2878222" y="3882051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6" name="文本框 25"/>
          <p:cNvSpPr txBox="1"/>
          <p:nvPr userDrawn="1">
            <p:custDataLst>
              <p:tags r:id="rId31"/>
            </p:custDataLst>
          </p:nvPr>
        </p:nvSpPr>
        <p:spPr>
          <a:xfrm>
            <a:off x="2827812" y="1952852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7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7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 userDrawn="1">
            <p:custDataLst>
              <p:tags r:id="rId32"/>
            </p:custDataLst>
          </p:nvPr>
        </p:nvSpPr>
        <p:spPr>
          <a:xfrm>
            <a:off x="2827812" y="2320407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7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7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 userDrawn="1">
            <p:custDataLst>
              <p:tags r:id="rId33"/>
            </p:custDataLst>
          </p:nvPr>
        </p:nvSpPr>
        <p:spPr>
          <a:xfrm>
            <a:off x="2827812" y="3055518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7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7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 userDrawn="1">
            <p:custDataLst>
              <p:tags r:id="rId34"/>
            </p:custDataLst>
          </p:nvPr>
        </p:nvSpPr>
        <p:spPr>
          <a:xfrm>
            <a:off x="2827812" y="3790628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7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7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48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502448" y="714381"/>
            <a:ext cx="3962432" cy="404168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4679194" y="714381"/>
            <a:ext cx="3962432" cy="4041680"/>
          </a:xfrm>
        </p:spPr>
        <p:txBody>
          <a:bodyPr vert="horz" lIns="90000" tIns="46800" rIns="90000" bIns="4680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7928351" y="714381"/>
            <a:ext cx="713238" cy="404168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502444" y="714375"/>
            <a:ext cx="7371076" cy="4041680"/>
          </a:xfrm>
        </p:spPr>
        <p:txBody>
          <a:bodyPr vert="eaVert" lIns="90000" tIns="46800" rIns="90000" bIns="4680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502448" y="714381"/>
            <a:ext cx="8139178" cy="404168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329525" y="336415"/>
            <a:ext cx="8484951" cy="4470671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pic>
        <p:nvPicPr>
          <p:cNvPr id="54" name="图片 5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675" y="2955475"/>
            <a:ext cx="2176461" cy="2350212"/>
          </a:xfrm>
          <a:prstGeom prst="rect">
            <a:avLst/>
          </a:prstGeom>
        </p:spPr>
      </p:pic>
      <p:grpSp>
        <p:nvGrpSpPr>
          <p:cNvPr id="28" name="组合 27"/>
          <p:cNvGrpSpPr/>
          <p:nvPr userDrawn="1">
            <p:custDataLst>
              <p:tags r:id="rId5"/>
            </p:custDataLst>
          </p:nvPr>
        </p:nvGrpSpPr>
        <p:grpSpPr>
          <a:xfrm rot="420000">
            <a:off x="7205663" y="2930843"/>
            <a:ext cx="2127885" cy="2197418"/>
            <a:chOff x="-798" y="6266"/>
            <a:chExt cx="4468" cy="4614"/>
          </a:xfrm>
        </p:grpSpPr>
        <p:grpSp>
          <p:nvGrpSpPr>
            <p:cNvPr id="29" name="组合 28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3" name="矩形 32"/>
              <p:cNvSpPr/>
              <p:nvPr>
                <p:custDataLst>
                  <p:tags r:id="rId6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34" name="组合 3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35" name="任意多边形: 形状 34"/>
                <p:cNvSpPr/>
                <p:nvPr>
                  <p:custDataLst>
                    <p:tags r:id="rId7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rgbClr val="FFFFF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36" name="任意多边形: 形状 35"/>
                <p:cNvSpPr/>
                <p:nvPr>
                  <p:custDataLst>
                    <p:tags r:id="rId8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0" name="组合 29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1" name="任意多边形: 形状 30"/>
              <p:cNvSpPr/>
              <p:nvPr>
                <p:custDataLst>
                  <p:tags r:id="rId9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2" name="PA_ImportSvg_637165986937551442"/>
              <p:cNvSpPr/>
              <p:nvPr>
                <p:custDataLst>
                  <p:tags r:id="rId10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68580" tIns="34290" rIns="68580" bIns="3429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38" name="组合 37"/>
          <p:cNvGrpSpPr/>
          <p:nvPr>
            <p:custDataLst>
              <p:tags r:id="rId11"/>
            </p:custDataLst>
          </p:nvPr>
        </p:nvGrpSpPr>
        <p:grpSpPr>
          <a:xfrm rot="6919667" flipH="1">
            <a:off x="136684" y="303371"/>
            <a:ext cx="1153001" cy="1110615"/>
            <a:chOff x="3464771" y="1644163"/>
            <a:chExt cx="206269" cy="198616"/>
          </a:xfrm>
        </p:grpSpPr>
        <p:sp>
          <p:nvSpPr>
            <p:cNvPr id="43" name="任意多边形: 形状 42"/>
            <p:cNvSpPr/>
            <p:nvPr>
              <p:custDataLst>
                <p:tags r:id="rId12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3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4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5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7" name="任意多边形: 形状 46"/>
            <p:cNvSpPr/>
            <p:nvPr>
              <p:custDataLst>
                <p:tags r:id="rId16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39" name="组合 38"/>
          <p:cNvGrpSpPr/>
          <p:nvPr>
            <p:custDataLst>
              <p:tags r:id="rId17"/>
            </p:custDataLst>
          </p:nvPr>
        </p:nvGrpSpPr>
        <p:grpSpPr>
          <a:xfrm rot="20397571" flipH="1">
            <a:off x="35719" y="227171"/>
            <a:ext cx="1338739" cy="1418749"/>
            <a:chOff x="4159239" y="1559399"/>
            <a:chExt cx="266873" cy="282805"/>
          </a:xfrm>
        </p:grpSpPr>
        <p:sp>
          <p:nvSpPr>
            <p:cNvPr id="40" name="任意多边形: 形状 39"/>
            <p:cNvSpPr/>
            <p:nvPr>
              <p:custDataLst>
                <p:tags r:id="rId1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1" name="任意多边形: 形状 40"/>
            <p:cNvSpPr/>
            <p:nvPr>
              <p:custDataLst>
                <p:tags r:id="rId1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2" name="任意多边形: 形状 41"/>
            <p:cNvSpPr/>
            <p:nvPr>
              <p:custDataLst>
                <p:tags r:id="rId2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21"/>
            </p:custDataLst>
          </p:nvPr>
        </p:nvSpPr>
        <p:spPr>
          <a:xfrm>
            <a:off x="1733435" y="1615466"/>
            <a:ext cx="5671430" cy="1020063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54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2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2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52" name="文本占位符 51"/>
          <p:cNvSpPr>
            <a:spLocks noGrp="1"/>
          </p:cNvSpPr>
          <p:nvPr userDrawn="1">
            <p:ph type="body" sz="quarter" idx="13" hasCustomPrompt="1"/>
            <p:custDataLst>
              <p:tags r:id="rId25"/>
            </p:custDataLst>
          </p:nvPr>
        </p:nvSpPr>
        <p:spPr>
          <a:xfrm>
            <a:off x="1723800" y="2704100"/>
            <a:ext cx="5629621" cy="894418"/>
          </a:xfrm>
        </p:spPr>
        <p:txBody>
          <a:bodyPr lIns="90000" tIns="0" rIns="90000" bIns="46800">
            <a:normAutofit/>
          </a:bodyPr>
          <a:lstStyle>
            <a:lvl1pPr marL="0" indent="0" algn="ctr">
              <a:buNone/>
              <a:defRPr sz="2100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6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7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9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1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2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3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4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19600" y="228150"/>
            <a:ext cx="8704800" cy="4687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baseline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961200" y="936900"/>
            <a:ext cx="7219800" cy="542700"/>
          </a:xfrm>
        </p:spPr>
        <p:txBody>
          <a:bodyPr anchor="ctr"/>
          <a:lstStyle>
            <a:lvl1pPr>
              <a:defRPr sz="2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960835" y="1622700"/>
            <a:ext cx="7219950" cy="2583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3617595" cy="5149691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baseline="0" dirty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437400" y="577800"/>
            <a:ext cx="2970000" cy="661500"/>
          </a:xfrm>
        </p:spPr>
        <p:txBody>
          <a:bodyPr anchor="ctr"/>
          <a:lstStyle>
            <a:lvl1pPr>
              <a:defRPr sz="27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440100" y="1323000"/>
            <a:ext cx="2967300" cy="3069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3825900" y="577454"/>
            <a:ext cx="4860000" cy="3815953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grpSp>
        <p:nvGrpSpPr>
          <p:cNvPr id="26" name="组合 25"/>
          <p:cNvGrpSpPr/>
          <p:nvPr userDrawn="1">
            <p:custDataLst>
              <p:tags r:id="rId9"/>
            </p:custDataLst>
          </p:nvPr>
        </p:nvGrpSpPr>
        <p:grpSpPr>
          <a:xfrm flipH="1">
            <a:off x="293370" y="4106704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11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12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3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4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5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6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7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01626" y="457200"/>
            <a:ext cx="8540750" cy="857250"/>
          </a:xfrm>
        </p:spPr>
        <p:txBody>
          <a:bodyPr lIns="68580" tIns="34290" rIns="68580" bIns="34290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 lIns="68580" tIns="34290" rIns="68580" bIns="34290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79875"/>
          <p:cNvSpPr>
            <a:spLocks noGrp="1"/>
          </p:cNvSpPr>
          <p:nvPr>
            <p:ph type="dt" sz="half" idx="10"/>
          </p:nvPr>
        </p:nvSpPr>
        <p:spPr>
          <a:xfrm>
            <a:off x="301626" y="4684713"/>
            <a:ext cx="2289175" cy="357187"/>
          </a:xfrm>
        </p:spPr>
        <p:txBody>
          <a:bodyPr lIns="68580" tIns="34290" rIns="68580" bIns="34290"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79876"/>
          <p:cNvSpPr>
            <a:spLocks noGrp="1"/>
          </p:cNvSpPr>
          <p:nvPr>
            <p:ph type="ftr" sz="quarter" idx="11"/>
          </p:nvPr>
        </p:nvSpPr>
        <p:spPr>
          <a:xfrm>
            <a:off x="3124200" y="4684713"/>
            <a:ext cx="2895600" cy="357187"/>
          </a:xfrm>
        </p:spPr>
        <p:txBody>
          <a:bodyPr lIns="68580" tIns="34290" rIns="68580" bIns="34290"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79877"/>
          <p:cNvSpPr>
            <a:spLocks noGrp="1"/>
          </p:cNvSpPr>
          <p:nvPr>
            <p:ph type="sldNum" sz="quarter" idx="12"/>
          </p:nvPr>
        </p:nvSpPr>
        <p:spPr>
          <a:xfrm>
            <a:off x="6553200" y="4684713"/>
            <a:ext cx="2289175" cy="357187"/>
          </a:xfrm>
        </p:spPr>
        <p:txBody>
          <a:bodyPr lIns="68580" tIns="34290" rIns="68580" bIns="34290"/>
          <a:lstStyle>
            <a:lvl1pPr>
              <a:defRPr/>
            </a:lvl1pPr>
          </a:lstStyle>
          <a:p>
            <a:fld id="{C9C7242C-C23A-4EE3-AA5F-DBA369944BF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1998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27" name="图片 2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5405" y="4673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459000" y="585900"/>
            <a:ext cx="8232300" cy="469800"/>
          </a:xfrm>
        </p:spPr>
        <p:txBody>
          <a:bodyPr anchor="ctr"/>
          <a:lstStyle>
            <a:lvl1pPr algn="ctr">
              <a:defRPr sz="27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459000" y="1244700"/>
            <a:ext cx="8231981" cy="621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459581" y="2106000"/>
            <a:ext cx="8224200" cy="25731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3771901"/>
            <a:ext cx="9144000" cy="13715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53600" y="502200"/>
            <a:ext cx="8232300" cy="423900"/>
          </a:xfrm>
        </p:spPr>
        <p:txBody>
          <a:bodyPr anchor="ctr"/>
          <a:lstStyle>
            <a:lvl1pPr algn="ctr">
              <a:defRPr sz="2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453628" y="1260900"/>
            <a:ext cx="8243100" cy="2408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445500" y="3885300"/>
            <a:ext cx="8251200" cy="7587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9"/>
            </p:custDataLst>
          </p:nvPr>
        </p:nvGrpSpPr>
        <p:grpSpPr>
          <a:xfrm>
            <a:off x="430530" y="24289"/>
            <a:ext cx="1096328" cy="1161574"/>
            <a:chOff x="5760" y="6449"/>
            <a:chExt cx="3390" cy="3592"/>
          </a:xfrm>
        </p:grpSpPr>
        <p:grpSp>
          <p:nvGrpSpPr>
            <p:cNvPr id="10" name="组合 9"/>
            <p:cNvGrpSpPr/>
            <p:nvPr/>
          </p:nvGrpSpPr>
          <p:grpSpPr>
            <a:xfrm rot="302429">
              <a:off x="5760" y="6449"/>
              <a:ext cx="3390" cy="3593"/>
              <a:chOff x="4159239" y="1559399"/>
              <a:chExt cx="266873" cy="282805"/>
            </a:xfrm>
          </p:grpSpPr>
          <p:sp>
            <p:nvSpPr>
              <p:cNvPr id="11" name="任意多边形: 形状 51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2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8" name="任意多边形: 形状 53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7292" y="7326"/>
              <a:ext cx="1247" cy="2005"/>
              <a:chOff x="4515453" y="2474469"/>
              <a:chExt cx="68557" cy="110251"/>
            </a:xfrm>
          </p:grpSpPr>
          <p:sp>
            <p:nvSpPr>
              <p:cNvPr id="30" name="矩形 29"/>
              <p:cNvSpPr/>
              <p:nvPr>
                <p:custDataLst>
                  <p:tags r:id="rId13"/>
                </p:custDataLst>
              </p:nvPr>
            </p:nvSpPr>
            <p:spPr>
              <a:xfrm>
                <a:off x="4525258" y="2474469"/>
                <a:ext cx="48097" cy="25962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1" name="任意多边形: 形状 30"/>
              <p:cNvSpPr/>
              <p:nvPr>
                <p:custDataLst>
                  <p:tags r:id="rId14"/>
                </p:custDataLst>
              </p:nvPr>
            </p:nvSpPr>
            <p:spPr>
              <a:xfrm>
                <a:off x="4516303" y="2500006"/>
                <a:ext cx="67706" cy="84714"/>
              </a:xfrm>
              <a:custGeom>
                <a:avLst/>
                <a:gdLst/>
                <a:ahLst/>
                <a:cxnLst/>
                <a:rect l="0" t="0" r="0" b="0"/>
                <a:pathLst>
                  <a:path w="343790" h="430150">
                    <a:moveTo>
                      <a:pt x="0" y="67056"/>
                    </a:moveTo>
                    <a:cubicBezTo>
                      <a:pt x="24256" y="54102"/>
                      <a:pt x="58928" y="25654"/>
                      <a:pt x="75692" y="0"/>
                    </a:cubicBezTo>
                    <a:lnTo>
                      <a:pt x="259969" y="0"/>
                    </a:lnTo>
                    <a:cubicBezTo>
                      <a:pt x="278638" y="29464"/>
                      <a:pt x="316738" y="53467"/>
                      <a:pt x="343789" y="67056"/>
                    </a:cubicBezTo>
                    <a:lnTo>
                      <a:pt x="343789" y="389128"/>
                    </a:lnTo>
                    <a:cubicBezTo>
                      <a:pt x="334518" y="414528"/>
                      <a:pt x="326517" y="424307"/>
                      <a:pt x="302768" y="430149"/>
                    </a:cubicBezTo>
                    <a:lnTo>
                      <a:pt x="33528" y="430149"/>
                    </a:lnTo>
                    <a:cubicBezTo>
                      <a:pt x="17018" y="427101"/>
                      <a:pt x="5969" y="415417"/>
                      <a:pt x="0" y="395605"/>
                    </a:cubicBezTo>
                    <a:cubicBezTo>
                      <a:pt x="0" y="281051"/>
                      <a:pt x="0" y="120015"/>
                      <a:pt x="0" y="6705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15"/>
                </p:custDataLst>
              </p:nvPr>
            </p:nvSpPr>
            <p:spPr>
              <a:xfrm>
                <a:off x="4515453" y="2531395"/>
                <a:ext cx="68557" cy="24286"/>
              </a:xfrm>
              <a:custGeom>
                <a:avLst/>
                <a:gdLst/>
                <a:ahLst/>
                <a:cxnLst/>
                <a:rect l="0" t="0" r="0" b="0"/>
                <a:pathLst>
                  <a:path w="348108" h="123318">
                    <a:moveTo>
                      <a:pt x="0" y="0"/>
                    </a:moveTo>
                    <a:lnTo>
                      <a:pt x="348107" y="0"/>
                    </a:lnTo>
                    <a:lnTo>
                      <a:pt x="348107" y="123317"/>
                    </a:lnTo>
                    <a:lnTo>
                      <a:pt x="0" y="108712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6858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32" name="图片 3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7224" y="4076717"/>
            <a:ext cx="832176" cy="804742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434700" y="178200"/>
            <a:ext cx="8278200" cy="331473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434700" y="1247400"/>
            <a:ext cx="4006800" cy="217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4681800" y="1247400"/>
            <a:ext cx="4025700" cy="217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429300" y="3612600"/>
            <a:ext cx="4006800" cy="585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4689900" y="3609900"/>
            <a:ext cx="4025700" cy="585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719418"/>
            <a:ext cx="9144000" cy="3704665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142100" y="1004400"/>
            <a:ext cx="6858000" cy="1790100"/>
          </a:xfrm>
        </p:spPr>
        <p:txBody>
          <a:bodyPr lIns="90000" tIns="46800" rIns="90000" bIns="46800" anchor="b"/>
          <a:lstStyle>
            <a:lvl1pPr algn="ctr">
              <a:defRPr sz="45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141810" y="2897100"/>
            <a:ext cx="6858000" cy="1242000"/>
          </a:xfrm>
        </p:spPr>
        <p:txBody>
          <a:bodyPr lIns="90000" tIns="46800" rIns="90000" bIns="46800"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29" name="组合 28"/>
          <p:cNvGrpSpPr/>
          <p:nvPr userDrawn="1">
            <p:custDataLst>
              <p:tags r:id="rId8"/>
            </p:custDataLst>
          </p:nvPr>
        </p:nvGrpSpPr>
        <p:grpSpPr>
          <a:xfrm rot="19920000">
            <a:off x="-130492" y="-432435"/>
            <a:ext cx="2127885" cy="2197418"/>
            <a:chOff x="-798" y="6266"/>
            <a:chExt cx="4468" cy="4614"/>
          </a:xfrm>
        </p:grpSpPr>
        <p:grpSp>
          <p:nvGrpSpPr>
            <p:cNvPr id="33" name="组合 32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2" name="矩形 31"/>
              <p:cNvSpPr/>
              <p:nvPr>
                <p:custDataLst>
                  <p:tags r:id="rId9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24" name="组合 2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25" name="任意多边形: 形状 24"/>
                <p:cNvSpPr/>
                <p:nvPr>
                  <p:custDataLst>
                    <p:tags r:id="rId10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chemeClr val="bg2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26" name="任意多边形: 形状 25"/>
                <p:cNvSpPr/>
                <p:nvPr>
                  <p:custDataLst>
                    <p:tags r:id="rId11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8" name="组合 37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7" name="任意多边形: 形状 36"/>
              <p:cNvSpPr/>
              <p:nvPr>
                <p:custDataLst>
                  <p:tags r:id="rId12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1" name="PA_ImportSvg_637165986937551442"/>
              <p:cNvSpPr/>
              <p:nvPr>
                <p:custDataLst>
                  <p:tags r:id="rId13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68580" tIns="34290" rIns="68580" bIns="3429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6" name="组合 5"/>
          <p:cNvGrpSpPr/>
          <p:nvPr userDrawn="1">
            <p:custDataLst>
              <p:tags r:id="rId14"/>
            </p:custDataLst>
          </p:nvPr>
        </p:nvGrpSpPr>
        <p:grpSpPr>
          <a:xfrm>
            <a:off x="7495223" y="3395663"/>
            <a:ext cx="1648778" cy="1747838"/>
            <a:chOff x="15968" y="458"/>
            <a:chExt cx="2810" cy="2978"/>
          </a:xfrm>
        </p:grpSpPr>
        <p:grpSp>
          <p:nvGrpSpPr>
            <p:cNvPr id="50" name="组合 49"/>
            <p:cNvGrpSpPr/>
            <p:nvPr/>
          </p:nvGrpSpPr>
          <p:grpSpPr>
            <a:xfrm rot="14680333">
              <a:off x="16146" y="618"/>
              <a:ext cx="2421" cy="2332"/>
              <a:chOff x="3464771" y="1644163"/>
              <a:chExt cx="206269" cy="198616"/>
            </a:xfrm>
          </p:grpSpPr>
          <p:sp>
            <p:nvSpPr>
              <p:cNvPr id="55" name="任意多边形: 形状 54"/>
              <p:cNvSpPr/>
              <p:nvPr>
                <p:custDataLst>
                  <p:tags r:id="rId1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6" name="任意多边形: 形状 55"/>
              <p:cNvSpPr/>
              <p:nvPr>
                <p:custDataLst>
                  <p:tags r:id="rId1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7" name="任意多边形: 形状 56"/>
              <p:cNvSpPr/>
              <p:nvPr>
                <p:custDataLst>
                  <p:tags r:id="rId1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8" name="任意多边形: 形状 57"/>
              <p:cNvSpPr/>
              <p:nvPr>
                <p:custDataLst>
                  <p:tags r:id="rId1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9" name="任意多边形: 形状 58"/>
              <p:cNvSpPr/>
              <p:nvPr>
                <p:custDataLst>
                  <p:tags r:id="rId1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1202429">
              <a:off x="15968" y="458"/>
              <a:ext cx="2811" cy="2979"/>
              <a:chOff x="4159239" y="1559399"/>
              <a:chExt cx="266873" cy="282805"/>
            </a:xfrm>
          </p:grpSpPr>
          <p:sp>
            <p:nvSpPr>
              <p:cNvPr id="9" name="任意多边形: 形状 51"/>
              <p:cNvSpPr/>
              <p:nvPr>
                <p:custDataLst>
                  <p:tags r:id="rId2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1" name="任意多边形: 形状 52"/>
              <p:cNvSpPr/>
              <p:nvPr>
                <p:custDataLst>
                  <p:tags r:id="rId2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3"/>
              <p:cNvSpPr/>
              <p:nvPr>
                <p:custDataLst>
                  <p:tags r:id="rId2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3844"/>
            <a:ext cx="10515600" cy="994172"/>
          </a:xfrm>
        </p:spPr>
        <p:txBody>
          <a:bodyPr lIns="68580" tIns="34290" rIns="68580" bIns="34290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4767264"/>
            <a:ext cx="2743200" cy="273844"/>
          </a:xfrm>
        </p:spPr>
        <p:txBody>
          <a:bodyPr lIns="68580" tIns="34290" rIns="68580" bIns="34290"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4767264"/>
            <a:ext cx="4114800" cy="273844"/>
          </a:xfrm>
        </p:spPr>
        <p:txBody>
          <a:bodyPr lIns="68580" tIns="34290" rIns="68580" bIns="34290"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4767264"/>
            <a:ext cx="2743200" cy="273844"/>
          </a:xfrm>
        </p:spPr>
        <p:txBody>
          <a:bodyPr lIns="68580" tIns="34290" rIns="68580" bIns="34290"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27109" y="3791908"/>
            <a:ext cx="2016661" cy="1351592"/>
          </a:xfrm>
          <a:prstGeom prst="rect">
            <a:avLst/>
          </a:prstGeom>
        </p:spPr>
      </p:pic>
    </p:spTree>
  </p:cSld>
  <p:clrMapOvr>
    <a:masterClrMapping/>
  </p:clrMapOvr>
  <p:transition>
    <p:strips dir="ru"/>
  </p:transition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79875"/>
          <p:cNvSpPr>
            <a:spLocks noGrp="1"/>
          </p:cNvSpPr>
          <p:nvPr>
            <p:ph type="dt" sz="half" idx="10"/>
          </p:nvPr>
        </p:nvSpPr>
        <p:spPr>
          <a:xfrm>
            <a:off x="301626" y="4684713"/>
            <a:ext cx="2289175" cy="357187"/>
          </a:xfrm>
        </p:spPr>
        <p:txBody>
          <a:bodyPr lIns="68580" tIns="34290" rIns="68580" bIns="34290"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3" name="页脚占位符 79876"/>
          <p:cNvSpPr>
            <a:spLocks noGrp="1"/>
          </p:cNvSpPr>
          <p:nvPr>
            <p:ph type="ftr" sz="quarter" idx="11"/>
          </p:nvPr>
        </p:nvSpPr>
        <p:spPr>
          <a:xfrm>
            <a:off x="3124200" y="4684713"/>
            <a:ext cx="2895600" cy="357187"/>
          </a:xfrm>
        </p:spPr>
        <p:txBody>
          <a:bodyPr lIns="68580" tIns="34290" rIns="68580" bIns="34290"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79877"/>
          <p:cNvSpPr>
            <a:spLocks noGrp="1"/>
          </p:cNvSpPr>
          <p:nvPr>
            <p:ph type="sldNum" sz="quarter" idx="12"/>
          </p:nvPr>
        </p:nvSpPr>
        <p:spPr>
          <a:xfrm>
            <a:off x="6553200" y="4684713"/>
            <a:ext cx="2289175" cy="357187"/>
          </a:xfrm>
        </p:spPr>
        <p:txBody>
          <a:bodyPr lIns="68580" tIns="34290" rIns="68580" bIns="34290"/>
          <a:lstStyle>
            <a:lvl1pPr>
              <a:defRPr/>
            </a:lvl1pPr>
          </a:lstStyle>
          <a:p>
            <a:fld id="{58C78105-97E3-4EC8-9370-0444259AEA6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图片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2794159"/>
            <a:ext cx="1874520" cy="234934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58965" y="3194209"/>
            <a:ext cx="2201704" cy="1966436"/>
          </a:xfrm>
          <a:prstGeom prst="rect">
            <a:avLst/>
          </a:prstGeom>
        </p:spPr>
      </p:pic>
      <p:sp>
        <p:nvSpPr>
          <p:cNvPr id="7" name="矩形 6"/>
          <p:cNvSpPr/>
          <p:nvPr userDrawn="1">
            <p:custDataLst>
              <p:tags r:id="rId6"/>
            </p:custDataLst>
          </p:nvPr>
        </p:nvSpPr>
        <p:spPr>
          <a:xfrm>
            <a:off x="329525" y="336415"/>
            <a:ext cx="8484951" cy="4470671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41" name="组合 40"/>
          <p:cNvGrpSpPr/>
          <p:nvPr userDrawn="1">
            <p:custDataLst>
              <p:tags r:id="rId7"/>
            </p:custDataLst>
          </p:nvPr>
        </p:nvGrpSpPr>
        <p:grpSpPr>
          <a:xfrm rot="14680333">
            <a:off x="7689533" y="294323"/>
            <a:ext cx="1153001" cy="1110615"/>
            <a:chOff x="3464771" y="1644163"/>
            <a:chExt cx="206269" cy="198616"/>
          </a:xfrm>
        </p:grpSpPr>
        <p:sp>
          <p:nvSpPr>
            <p:cNvPr id="42" name="任意多边形: 形状 41"/>
            <p:cNvSpPr/>
            <p:nvPr>
              <p:custDataLst>
                <p:tags r:id="rId8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tx2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3" name="任意多边形: 形状 42"/>
            <p:cNvSpPr/>
            <p:nvPr>
              <p:custDataLst>
                <p:tags r:id="rId9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0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1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2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ctrTitle" hasCustomPrompt="1"/>
            <p:custDataLst>
              <p:tags r:id="rId13"/>
            </p:custDataLst>
          </p:nvPr>
        </p:nvSpPr>
        <p:spPr>
          <a:xfrm>
            <a:off x="1716353" y="1606100"/>
            <a:ext cx="5671694" cy="1041992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4500" spc="600" baseline="0">
                <a:solidFill>
                  <a:schemeClr val="accent1"/>
                </a:solidFill>
                <a:latin typeface="Arial" panose="020B0604020202020204" pitchFamily="34" charset="0"/>
                <a:ea typeface="汉仪乐喵体W" panose="00020600040101010101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 userDrawn="1">
            <p:ph type="subTitle" idx="1" hasCustomPrompt="1"/>
            <p:custDataLst>
              <p:tags r:id="rId14"/>
            </p:custDataLst>
          </p:nvPr>
        </p:nvSpPr>
        <p:spPr>
          <a:xfrm>
            <a:off x="1716354" y="2682761"/>
            <a:ext cx="5671694" cy="894843"/>
          </a:xfrm>
        </p:spPr>
        <p:txBody>
          <a:bodyPr lIns="90000" tIns="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18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 userDrawn="1"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 userDrawn="1"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 userDrawn="1"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47" name="组合 46"/>
          <p:cNvGrpSpPr/>
          <p:nvPr userDrawn="1">
            <p:custDataLst>
              <p:tags r:id="rId18"/>
            </p:custDataLst>
          </p:nvPr>
        </p:nvGrpSpPr>
        <p:grpSpPr>
          <a:xfrm rot="1202429">
            <a:off x="7604760" y="218123"/>
            <a:ext cx="1338739" cy="1418749"/>
            <a:chOff x="4159239" y="1559399"/>
            <a:chExt cx="266873" cy="282805"/>
          </a:xfrm>
        </p:grpSpPr>
        <p:sp>
          <p:nvSpPr>
            <p:cNvPr id="48" name="任意多边形: 形状 47"/>
            <p:cNvSpPr/>
            <p:nvPr>
              <p:custDataLst>
                <p:tags r:id="rId19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9" name="任意多边形: 形状 48"/>
            <p:cNvSpPr/>
            <p:nvPr>
              <p:custDataLst>
                <p:tags r:id="rId20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50" name="任意多边形: 形状 49"/>
            <p:cNvSpPr/>
            <p:nvPr>
              <p:custDataLst>
                <p:tags r:id="rId21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502412" y="714381"/>
            <a:ext cx="8139178" cy="4041680"/>
          </a:xfrm>
        </p:spPr>
        <p:txBody>
          <a:bodyPr vert="horz" lIns="90000" tIns="46800" rIns="90000" bIns="4680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736" y="3069827"/>
            <a:ext cx="2048434" cy="1678070"/>
          </a:xfrm>
          <a:prstGeom prst="rect">
            <a:avLst/>
          </a:prstGeom>
        </p:spPr>
      </p:pic>
      <p:grpSp>
        <p:nvGrpSpPr>
          <p:cNvPr id="25" name="组合 24"/>
          <p:cNvGrpSpPr/>
          <p:nvPr userDrawn="1">
            <p:custDataLst>
              <p:tags r:id="rId4"/>
            </p:custDataLst>
          </p:nvPr>
        </p:nvGrpSpPr>
        <p:grpSpPr>
          <a:xfrm>
            <a:off x="7078163" y="220976"/>
            <a:ext cx="1563393" cy="1789935"/>
            <a:chOff x="9278257" y="343273"/>
            <a:chExt cx="2084524" cy="2386580"/>
          </a:xfrm>
        </p:grpSpPr>
        <p:grpSp>
          <p:nvGrpSpPr>
            <p:cNvPr id="26" name="组合 25"/>
            <p:cNvGrpSpPr/>
            <p:nvPr/>
          </p:nvGrpSpPr>
          <p:grpSpPr>
            <a:xfrm rot="14134458">
              <a:off x="9244087" y="377443"/>
              <a:ext cx="1841834" cy="1773494"/>
              <a:chOff x="3464771" y="1644163"/>
              <a:chExt cx="206269" cy="198616"/>
            </a:xfrm>
          </p:grpSpPr>
          <p:sp>
            <p:nvSpPr>
              <p:cNvPr id="31" name="任意多边形: 形状 30"/>
              <p:cNvSpPr/>
              <p:nvPr>
                <p:custDataLst>
                  <p:tags r:id="rId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3" name="任意多边形: 形状 32"/>
              <p:cNvSpPr/>
              <p:nvPr>
                <p:custDataLst>
                  <p:tags r:id="rId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4" name="任意多边形: 形状 33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5" name="任意多边形: 形状 34"/>
              <p:cNvSpPr/>
              <p:nvPr>
                <p:custDataLst>
                  <p:tags r:id="rId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 rot="1187154">
              <a:off x="9363540" y="611264"/>
              <a:ext cx="1999241" cy="2118589"/>
              <a:chOff x="4159239" y="1559399"/>
              <a:chExt cx="266873" cy="282805"/>
            </a:xfrm>
          </p:grpSpPr>
          <p:sp>
            <p:nvSpPr>
              <p:cNvPr id="28" name="任意多边形: 形状 27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29" name="任意多边形: 形状 28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0" name="任意多边形: 形状 29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3"/>
            </p:custDataLst>
          </p:nvPr>
        </p:nvSpPr>
        <p:spPr>
          <a:xfrm>
            <a:off x="2184083" y="2635881"/>
            <a:ext cx="4775835" cy="758666"/>
          </a:xfrm>
        </p:spPr>
        <p:txBody>
          <a:bodyPr lIns="90000" tIns="0" rIns="90000" bIns="46800" anchor="t" anchorCtr="0">
            <a:normAutofit/>
          </a:bodyPr>
          <a:lstStyle>
            <a:lvl1pPr algn="ctr">
              <a:defRPr sz="18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>
            <p:custDataLst>
              <p:tags r:id="rId17"/>
            </p:custDataLst>
          </p:nvPr>
        </p:nvSpPr>
        <p:spPr>
          <a:xfrm>
            <a:off x="1079771" y="731715"/>
            <a:ext cx="6984459" cy="3680070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502448" y="714381"/>
            <a:ext cx="3962432" cy="4041680"/>
          </a:xfrm>
        </p:spPr>
        <p:txBody>
          <a:bodyPr vert="horz" lIns="90000" tIns="46800" rIns="90000" bIns="4680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4679158" y="714381"/>
            <a:ext cx="3962432" cy="4041680"/>
          </a:xfrm>
        </p:spPr>
        <p:txBody>
          <a:bodyPr lIns="90000" tIns="46800" rIns="90000" bIns="46800">
            <a:normAutofit/>
          </a:bodyPr>
          <a:lstStyle>
            <a:lvl1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4.xml"/><Relationship Id="rId8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Relationship Id="rId3" Type="http://schemas.openxmlformats.org/officeDocument/2006/relationships/slideLayout" Target="../slideLayouts/slideLayout8.xml"/><Relationship Id="rId26" Type="http://schemas.openxmlformats.org/officeDocument/2006/relationships/theme" Target="../theme/theme3.xml"/><Relationship Id="rId25" Type="http://schemas.openxmlformats.org/officeDocument/2006/relationships/tags" Target="../tags/tag227.xml"/><Relationship Id="rId24" Type="http://schemas.openxmlformats.org/officeDocument/2006/relationships/tags" Target="../tags/tag226.xml"/><Relationship Id="rId23" Type="http://schemas.openxmlformats.org/officeDocument/2006/relationships/tags" Target="../tags/tag225.xml"/><Relationship Id="rId22" Type="http://schemas.openxmlformats.org/officeDocument/2006/relationships/tags" Target="../tags/tag224.xml"/><Relationship Id="rId21" Type="http://schemas.openxmlformats.org/officeDocument/2006/relationships/tags" Target="../tags/tag223.xml"/><Relationship Id="rId20" Type="http://schemas.openxmlformats.org/officeDocument/2006/relationships/tags" Target="../tags/tag222.xml"/><Relationship Id="rId2" Type="http://schemas.openxmlformats.org/officeDocument/2006/relationships/slideLayout" Target="../slideLayouts/slideLayout7.xml"/><Relationship Id="rId19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2.xml"/><Relationship Id="rId16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15.xml"/><Relationship Id="rId1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502412" y="332423"/>
            <a:ext cx="8139178" cy="331473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502412" y="714381"/>
            <a:ext cx="8139178" cy="404168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659807" y="4762375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3087000" y="4762375"/>
            <a:ext cx="2970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6457950" y="4762375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  <p:sldLayoutId id="2147483668" r:id="rId13"/>
    <p:sldLayoutId id="2147483669" r:id="rId14"/>
    <p:sldLayoutId id="2147483670" r:id="rId15"/>
    <p:sldLayoutId id="2147483671" r:id="rId16"/>
    <p:sldLayoutId id="2147483672" r:id="rId17"/>
    <p:sldLayoutId id="2147483673" r:id="rId18"/>
    <p:sldLayoutId id="2147483674" r:id="rId19"/>
  </p:sldLayoutIdLs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18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5143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207135" algn="l"/>
        </a:tabLst>
        <a:defRPr sz="12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8572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2001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15430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tags" Target="../tags/tag236.xml"/><Relationship Id="rId8" Type="http://schemas.openxmlformats.org/officeDocument/2006/relationships/tags" Target="../tags/tag235.xml"/><Relationship Id="rId7" Type="http://schemas.openxmlformats.org/officeDocument/2006/relationships/tags" Target="../tags/tag234.xml"/><Relationship Id="rId6" Type="http://schemas.openxmlformats.org/officeDocument/2006/relationships/tags" Target="../tags/tag233.xml"/><Relationship Id="rId5" Type="http://schemas.openxmlformats.org/officeDocument/2006/relationships/tags" Target="../tags/tag232.xml"/><Relationship Id="rId4" Type="http://schemas.openxmlformats.org/officeDocument/2006/relationships/tags" Target="../tags/tag231.xml"/><Relationship Id="rId3" Type="http://schemas.openxmlformats.org/officeDocument/2006/relationships/tags" Target="../tags/tag230.xml"/><Relationship Id="rId2" Type="http://schemas.openxmlformats.org/officeDocument/2006/relationships/tags" Target="../tags/tag229.xml"/><Relationship Id="rId14" Type="http://schemas.openxmlformats.org/officeDocument/2006/relationships/slideLayout" Target="../slideLayouts/slideLayout12.xml"/><Relationship Id="rId13" Type="http://schemas.openxmlformats.org/officeDocument/2006/relationships/tags" Target="../tags/tag238.xml"/><Relationship Id="rId12" Type="http://schemas.openxmlformats.org/officeDocument/2006/relationships/image" Target="../media/image1.png"/><Relationship Id="rId11" Type="http://schemas.openxmlformats.org/officeDocument/2006/relationships/tags" Target="../tags/tag237.xml"/><Relationship Id="rId10" Type="http://schemas.openxmlformats.org/officeDocument/2006/relationships/image" Target="../media/image10.png"/><Relationship Id="rId1" Type="http://schemas.openxmlformats.org/officeDocument/2006/relationships/tags" Target="../tags/tag228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329.xml"/><Relationship Id="rId8" Type="http://schemas.openxmlformats.org/officeDocument/2006/relationships/tags" Target="../tags/tag328.xml"/><Relationship Id="rId7" Type="http://schemas.openxmlformats.org/officeDocument/2006/relationships/tags" Target="../tags/tag327.xml"/><Relationship Id="rId6" Type="http://schemas.openxmlformats.org/officeDocument/2006/relationships/tags" Target="../tags/tag326.xml"/><Relationship Id="rId5" Type="http://schemas.openxmlformats.org/officeDocument/2006/relationships/tags" Target="../tags/tag325.xml"/><Relationship Id="rId4" Type="http://schemas.openxmlformats.org/officeDocument/2006/relationships/tags" Target="../tags/tag324.xml"/><Relationship Id="rId3" Type="http://schemas.openxmlformats.org/officeDocument/2006/relationships/tags" Target="../tags/tag323.xml"/><Relationship Id="rId2" Type="http://schemas.openxmlformats.org/officeDocument/2006/relationships/tags" Target="../tags/tag322.xml"/><Relationship Id="rId13" Type="http://schemas.openxmlformats.org/officeDocument/2006/relationships/slideLayout" Target="../slideLayouts/slideLayout12.xml"/><Relationship Id="rId12" Type="http://schemas.openxmlformats.org/officeDocument/2006/relationships/tags" Target="../tags/tag332.xml"/><Relationship Id="rId11" Type="http://schemas.openxmlformats.org/officeDocument/2006/relationships/tags" Target="../tags/tag331.xml"/><Relationship Id="rId10" Type="http://schemas.openxmlformats.org/officeDocument/2006/relationships/tags" Target="../tags/tag330.xml"/><Relationship Id="rId1" Type="http://schemas.openxmlformats.org/officeDocument/2006/relationships/tags" Target="../tags/tag321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341.xml"/><Relationship Id="rId8" Type="http://schemas.openxmlformats.org/officeDocument/2006/relationships/tags" Target="../tags/tag340.xml"/><Relationship Id="rId7" Type="http://schemas.openxmlformats.org/officeDocument/2006/relationships/tags" Target="../tags/tag339.xml"/><Relationship Id="rId6" Type="http://schemas.openxmlformats.org/officeDocument/2006/relationships/tags" Target="../tags/tag338.xml"/><Relationship Id="rId5" Type="http://schemas.openxmlformats.org/officeDocument/2006/relationships/tags" Target="../tags/tag337.xml"/><Relationship Id="rId4" Type="http://schemas.openxmlformats.org/officeDocument/2006/relationships/tags" Target="../tags/tag336.xml"/><Relationship Id="rId3" Type="http://schemas.openxmlformats.org/officeDocument/2006/relationships/tags" Target="../tags/tag335.xml"/><Relationship Id="rId2" Type="http://schemas.openxmlformats.org/officeDocument/2006/relationships/tags" Target="../tags/tag334.xml"/><Relationship Id="rId12" Type="http://schemas.openxmlformats.org/officeDocument/2006/relationships/slideLayout" Target="../slideLayouts/slideLayout12.xml"/><Relationship Id="rId11" Type="http://schemas.openxmlformats.org/officeDocument/2006/relationships/tags" Target="../tags/tag343.xml"/><Relationship Id="rId10" Type="http://schemas.openxmlformats.org/officeDocument/2006/relationships/tags" Target="../tags/tag342.xml"/><Relationship Id="rId1" Type="http://schemas.openxmlformats.org/officeDocument/2006/relationships/tags" Target="../tags/tag333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352.xml"/><Relationship Id="rId8" Type="http://schemas.openxmlformats.org/officeDocument/2006/relationships/tags" Target="../tags/tag351.xml"/><Relationship Id="rId7" Type="http://schemas.openxmlformats.org/officeDocument/2006/relationships/tags" Target="../tags/tag350.xml"/><Relationship Id="rId6" Type="http://schemas.openxmlformats.org/officeDocument/2006/relationships/tags" Target="../tags/tag349.xml"/><Relationship Id="rId5" Type="http://schemas.openxmlformats.org/officeDocument/2006/relationships/tags" Target="../tags/tag348.xml"/><Relationship Id="rId4" Type="http://schemas.openxmlformats.org/officeDocument/2006/relationships/tags" Target="../tags/tag347.xml"/><Relationship Id="rId3" Type="http://schemas.openxmlformats.org/officeDocument/2006/relationships/tags" Target="../tags/tag346.xml"/><Relationship Id="rId2" Type="http://schemas.openxmlformats.org/officeDocument/2006/relationships/tags" Target="../tags/tag345.xml"/><Relationship Id="rId12" Type="http://schemas.openxmlformats.org/officeDocument/2006/relationships/slideLayout" Target="../slideLayouts/slideLayout12.xml"/><Relationship Id="rId11" Type="http://schemas.openxmlformats.org/officeDocument/2006/relationships/tags" Target="../tags/tag354.xml"/><Relationship Id="rId10" Type="http://schemas.openxmlformats.org/officeDocument/2006/relationships/tags" Target="../tags/tag353.xml"/><Relationship Id="rId1" Type="http://schemas.openxmlformats.org/officeDocument/2006/relationships/tags" Target="../tags/tag344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363.xml"/><Relationship Id="rId8" Type="http://schemas.openxmlformats.org/officeDocument/2006/relationships/tags" Target="../tags/tag362.xml"/><Relationship Id="rId7" Type="http://schemas.openxmlformats.org/officeDocument/2006/relationships/tags" Target="../tags/tag361.xml"/><Relationship Id="rId6" Type="http://schemas.openxmlformats.org/officeDocument/2006/relationships/tags" Target="../tags/tag360.xml"/><Relationship Id="rId5" Type="http://schemas.openxmlformats.org/officeDocument/2006/relationships/tags" Target="../tags/tag359.xml"/><Relationship Id="rId4" Type="http://schemas.openxmlformats.org/officeDocument/2006/relationships/tags" Target="../tags/tag358.xml"/><Relationship Id="rId3" Type="http://schemas.openxmlformats.org/officeDocument/2006/relationships/tags" Target="../tags/tag357.xml"/><Relationship Id="rId2" Type="http://schemas.openxmlformats.org/officeDocument/2006/relationships/tags" Target="../tags/tag356.xml"/><Relationship Id="rId12" Type="http://schemas.openxmlformats.org/officeDocument/2006/relationships/slideLayout" Target="../slideLayouts/slideLayout12.xml"/><Relationship Id="rId11" Type="http://schemas.openxmlformats.org/officeDocument/2006/relationships/tags" Target="../tags/tag364.xml"/><Relationship Id="rId10" Type="http://schemas.openxmlformats.org/officeDocument/2006/relationships/image" Target="../media/image19.jpeg"/><Relationship Id="rId1" Type="http://schemas.openxmlformats.org/officeDocument/2006/relationships/tags" Target="../tags/tag355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373.xml"/><Relationship Id="rId8" Type="http://schemas.openxmlformats.org/officeDocument/2006/relationships/tags" Target="../tags/tag372.xml"/><Relationship Id="rId7" Type="http://schemas.openxmlformats.org/officeDocument/2006/relationships/tags" Target="../tags/tag371.xml"/><Relationship Id="rId6" Type="http://schemas.openxmlformats.org/officeDocument/2006/relationships/tags" Target="../tags/tag370.xml"/><Relationship Id="rId5" Type="http://schemas.openxmlformats.org/officeDocument/2006/relationships/tags" Target="../tags/tag369.xml"/><Relationship Id="rId4" Type="http://schemas.openxmlformats.org/officeDocument/2006/relationships/tags" Target="../tags/tag368.xml"/><Relationship Id="rId3" Type="http://schemas.openxmlformats.org/officeDocument/2006/relationships/tags" Target="../tags/tag367.xml"/><Relationship Id="rId2" Type="http://schemas.openxmlformats.org/officeDocument/2006/relationships/tags" Target="../tags/tag366.xml"/><Relationship Id="rId13" Type="http://schemas.openxmlformats.org/officeDocument/2006/relationships/slideLayout" Target="../slideLayouts/slideLayout12.xml"/><Relationship Id="rId12" Type="http://schemas.openxmlformats.org/officeDocument/2006/relationships/tags" Target="../tags/tag376.xml"/><Relationship Id="rId11" Type="http://schemas.openxmlformats.org/officeDocument/2006/relationships/tags" Target="../tags/tag375.xml"/><Relationship Id="rId10" Type="http://schemas.openxmlformats.org/officeDocument/2006/relationships/tags" Target="../tags/tag374.xml"/><Relationship Id="rId1" Type="http://schemas.openxmlformats.org/officeDocument/2006/relationships/tags" Target="../tags/tag365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385.xml"/><Relationship Id="rId8" Type="http://schemas.openxmlformats.org/officeDocument/2006/relationships/tags" Target="../tags/tag384.xml"/><Relationship Id="rId7" Type="http://schemas.openxmlformats.org/officeDocument/2006/relationships/tags" Target="../tags/tag383.xml"/><Relationship Id="rId6" Type="http://schemas.openxmlformats.org/officeDocument/2006/relationships/tags" Target="../tags/tag382.xml"/><Relationship Id="rId5" Type="http://schemas.openxmlformats.org/officeDocument/2006/relationships/tags" Target="../tags/tag381.xml"/><Relationship Id="rId4" Type="http://schemas.openxmlformats.org/officeDocument/2006/relationships/tags" Target="../tags/tag380.xml"/><Relationship Id="rId3" Type="http://schemas.openxmlformats.org/officeDocument/2006/relationships/tags" Target="../tags/tag379.xml"/><Relationship Id="rId2" Type="http://schemas.openxmlformats.org/officeDocument/2006/relationships/tags" Target="../tags/tag378.xml"/><Relationship Id="rId12" Type="http://schemas.openxmlformats.org/officeDocument/2006/relationships/slideLayout" Target="../slideLayouts/slideLayout12.xml"/><Relationship Id="rId11" Type="http://schemas.openxmlformats.org/officeDocument/2006/relationships/tags" Target="../tags/tag387.xml"/><Relationship Id="rId10" Type="http://schemas.openxmlformats.org/officeDocument/2006/relationships/tags" Target="../tags/tag386.xml"/><Relationship Id="rId1" Type="http://schemas.openxmlformats.org/officeDocument/2006/relationships/tags" Target="../tags/tag377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396.xml"/><Relationship Id="rId8" Type="http://schemas.openxmlformats.org/officeDocument/2006/relationships/tags" Target="../tags/tag395.xml"/><Relationship Id="rId7" Type="http://schemas.openxmlformats.org/officeDocument/2006/relationships/tags" Target="../tags/tag394.xml"/><Relationship Id="rId6" Type="http://schemas.openxmlformats.org/officeDocument/2006/relationships/tags" Target="../tags/tag393.xml"/><Relationship Id="rId5" Type="http://schemas.openxmlformats.org/officeDocument/2006/relationships/tags" Target="../tags/tag392.xml"/><Relationship Id="rId4" Type="http://schemas.openxmlformats.org/officeDocument/2006/relationships/tags" Target="../tags/tag391.xml"/><Relationship Id="rId3" Type="http://schemas.openxmlformats.org/officeDocument/2006/relationships/tags" Target="../tags/tag390.xml"/><Relationship Id="rId2" Type="http://schemas.openxmlformats.org/officeDocument/2006/relationships/tags" Target="../tags/tag389.xml"/><Relationship Id="rId13" Type="http://schemas.openxmlformats.org/officeDocument/2006/relationships/notesSlide" Target="../notesSlides/notesSlide1.xml"/><Relationship Id="rId12" Type="http://schemas.openxmlformats.org/officeDocument/2006/relationships/slideLayout" Target="../slideLayouts/slideLayout12.xml"/><Relationship Id="rId11" Type="http://schemas.openxmlformats.org/officeDocument/2006/relationships/tags" Target="../tags/tag398.xml"/><Relationship Id="rId10" Type="http://schemas.openxmlformats.org/officeDocument/2006/relationships/tags" Target="../tags/tag397.xml"/><Relationship Id="rId1" Type="http://schemas.openxmlformats.org/officeDocument/2006/relationships/tags" Target="../tags/tag388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407.xml"/><Relationship Id="rId8" Type="http://schemas.openxmlformats.org/officeDocument/2006/relationships/tags" Target="../tags/tag406.xml"/><Relationship Id="rId7" Type="http://schemas.openxmlformats.org/officeDocument/2006/relationships/tags" Target="../tags/tag405.xml"/><Relationship Id="rId6" Type="http://schemas.openxmlformats.org/officeDocument/2006/relationships/tags" Target="../tags/tag404.xml"/><Relationship Id="rId5" Type="http://schemas.openxmlformats.org/officeDocument/2006/relationships/tags" Target="../tags/tag403.xml"/><Relationship Id="rId4" Type="http://schemas.openxmlformats.org/officeDocument/2006/relationships/tags" Target="../tags/tag402.xml"/><Relationship Id="rId3" Type="http://schemas.openxmlformats.org/officeDocument/2006/relationships/tags" Target="../tags/tag401.xml"/><Relationship Id="rId2" Type="http://schemas.openxmlformats.org/officeDocument/2006/relationships/tags" Target="../tags/tag400.xml"/><Relationship Id="rId11" Type="http://schemas.openxmlformats.org/officeDocument/2006/relationships/slideLayout" Target="../slideLayouts/slideLayout12.xml"/><Relationship Id="rId10" Type="http://schemas.openxmlformats.org/officeDocument/2006/relationships/tags" Target="../tags/tag408.xml"/><Relationship Id="rId1" Type="http://schemas.openxmlformats.org/officeDocument/2006/relationships/tags" Target="../tags/tag399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417.xml"/><Relationship Id="rId8" Type="http://schemas.openxmlformats.org/officeDocument/2006/relationships/tags" Target="../tags/tag416.xml"/><Relationship Id="rId7" Type="http://schemas.openxmlformats.org/officeDocument/2006/relationships/tags" Target="../tags/tag415.xml"/><Relationship Id="rId6" Type="http://schemas.openxmlformats.org/officeDocument/2006/relationships/tags" Target="../tags/tag414.xml"/><Relationship Id="rId5" Type="http://schemas.openxmlformats.org/officeDocument/2006/relationships/tags" Target="../tags/tag413.xml"/><Relationship Id="rId4" Type="http://schemas.openxmlformats.org/officeDocument/2006/relationships/tags" Target="../tags/tag412.xml"/><Relationship Id="rId3" Type="http://schemas.openxmlformats.org/officeDocument/2006/relationships/tags" Target="../tags/tag411.xml"/><Relationship Id="rId2" Type="http://schemas.openxmlformats.org/officeDocument/2006/relationships/tags" Target="../tags/tag410.xml"/><Relationship Id="rId12" Type="http://schemas.openxmlformats.org/officeDocument/2006/relationships/slideLayout" Target="../slideLayouts/slideLayout12.xml"/><Relationship Id="rId11" Type="http://schemas.openxmlformats.org/officeDocument/2006/relationships/tags" Target="../tags/tag418.xml"/><Relationship Id="rId10" Type="http://schemas.openxmlformats.org/officeDocument/2006/relationships/image" Target="../media/image20.jpeg"/><Relationship Id="rId1" Type="http://schemas.openxmlformats.org/officeDocument/2006/relationships/tags" Target="../tags/tag409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tags" Target="../tags/tag427.xml"/><Relationship Id="rId8" Type="http://schemas.openxmlformats.org/officeDocument/2006/relationships/tags" Target="../tags/tag426.xml"/><Relationship Id="rId7" Type="http://schemas.openxmlformats.org/officeDocument/2006/relationships/tags" Target="../tags/tag425.xml"/><Relationship Id="rId6" Type="http://schemas.openxmlformats.org/officeDocument/2006/relationships/tags" Target="../tags/tag424.xml"/><Relationship Id="rId5" Type="http://schemas.openxmlformats.org/officeDocument/2006/relationships/tags" Target="../tags/tag423.xml"/><Relationship Id="rId4" Type="http://schemas.openxmlformats.org/officeDocument/2006/relationships/tags" Target="../tags/tag422.xml"/><Relationship Id="rId3" Type="http://schemas.openxmlformats.org/officeDocument/2006/relationships/tags" Target="../tags/tag421.xml"/><Relationship Id="rId2" Type="http://schemas.openxmlformats.org/officeDocument/2006/relationships/tags" Target="../tags/tag420.xml"/><Relationship Id="rId13" Type="http://schemas.openxmlformats.org/officeDocument/2006/relationships/slideLayout" Target="../slideLayouts/slideLayout12.xml"/><Relationship Id="rId12" Type="http://schemas.openxmlformats.org/officeDocument/2006/relationships/tags" Target="../tags/tag430.xml"/><Relationship Id="rId11" Type="http://schemas.openxmlformats.org/officeDocument/2006/relationships/tags" Target="../tags/tag429.xml"/><Relationship Id="rId10" Type="http://schemas.openxmlformats.org/officeDocument/2006/relationships/tags" Target="../tags/tag428.xml"/><Relationship Id="rId1" Type="http://schemas.openxmlformats.org/officeDocument/2006/relationships/tags" Target="../tags/tag419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47.xml"/><Relationship Id="rId8" Type="http://schemas.openxmlformats.org/officeDocument/2006/relationships/tags" Target="../tags/tag246.xml"/><Relationship Id="rId7" Type="http://schemas.openxmlformats.org/officeDocument/2006/relationships/tags" Target="../tags/tag245.xml"/><Relationship Id="rId6" Type="http://schemas.openxmlformats.org/officeDocument/2006/relationships/tags" Target="../tags/tag244.xml"/><Relationship Id="rId5" Type="http://schemas.openxmlformats.org/officeDocument/2006/relationships/tags" Target="../tags/tag243.xml"/><Relationship Id="rId4" Type="http://schemas.openxmlformats.org/officeDocument/2006/relationships/tags" Target="../tags/tag242.xml"/><Relationship Id="rId3" Type="http://schemas.openxmlformats.org/officeDocument/2006/relationships/tags" Target="../tags/tag241.xml"/><Relationship Id="rId2" Type="http://schemas.openxmlformats.org/officeDocument/2006/relationships/tags" Target="../tags/tag240.xml"/><Relationship Id="rId12" Type="http://schemas.openxmlformats.org/officeDocument/2006/relationships/slideLayout" Target="../slideLayouts/slideLayout12.xml"/><Relationship Id="rId11" Type="http://schemas.openxmlformats.org/officeDocument/2006/relationships/tags" Target="../tags/tag248.xml"/><Relationship Id="rId10" Type="http://schemas.openxmlformats.org/officeDocument/2006/relationships/image" Target="../media/image11.jpeg"/><Relationship Id="rId1" Type="http://schemas.openxmlformats.org/officeDocument/2006/relationships/tags" Target="../tags/tag239.xml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tags" Target="../tags/tag439.xml"/><Relationship Id="rId8" Type="http://schemas.openxmlformats.org/officeDocument/2006/relationships/tags" Target="../tags/tag438.xml"/><Relationship Id="rId7" Type="http://schemas.openxmlformats.org/officeDocument/2006/relationships/tags" Target="../tags/tag437.xml"/><Relationship Id="rId6" Type="http://schemas.openxmlformats.org/officeDocument/2006/relationships/tags" Target="../tags/tag436.xml"/><Relationship Id="rId5" Type="http://schemas.openxmlformats.org/officeDocument/2006/relationships/tags" Target="../tags/tag435.xml"/><Relationship Id="rId4" Type="http://schemas.openxmlformats.org/officeDocument/2006/relationships/tags" Target="../tags/tag434.xml"/><Relationship Id="rId3" Type="http://schemas.openxmlformats.org/officeDocument/2006/relationships/tags" Target="../tags/tag433.xml"/><Relationship Id="rId2" Type="http://schemas.openxmlformats.org/officeDocument/2006/relationships/tags" Target="../tags/tag432.xml"/><Relationship Id="rId12" Type="http://schemas.openxmlformats.org/officeDocument/2006/relationships/slideLayout" Target="../slideLayouts/slideLayout12.xml"/><Relationship Id="rId11" Type="http://schemas.openxmlformats.org/officeDocument/2006/relationships/tags" Target="../tags/tag441.xml"/><Relationship Id="rId10" Type="http://schemas.openxmlformats.org/officeDocument/2006/relationships/tags" Target="../tags/tag440.xml"/><Relationship Id="rId1" Type="http://schemas.openxmlformats.org/officeDocument/2006/relationships/tags" Target="../tags/tag431.xml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tags" Target="../tags/tag450.xml"/><Relationship Id="rId8" Type="http://schemas.openxmlformats.org/officeDocument/2006/relationships/tags" Target="../tags/tag449.xml"/><Relationship Id="rId7" Type="http://schemas.openxmlformats.org/officeDocument/2006/relationships/tags" Target="../tags/tag448.xml"/><Relationship Id="rId6" Type="http://schemas.openxmlformats.org/officeDocument/2006/relationships/tags" Target="../tags/tag447.xml"/><Relationship Id="rId5" Type="http://schemas.openxmlformats.org/officeDocument/2006/relationships/tags" Target="../tags/tag446.xml"/><Relationship Id="rId4" Type="http://schemas.openxmlformats.org/officeDocument/2006/relationships/tags" Target="../tags/tag445.xml"/><Relationship Id="rId3" Type="http://schemas.openxmlformats.org/officeDocument/2006/relationships/tags" Target="../tags/tag444.xml"/><Relationship Id="rId2" Type="http://schemas.openxmlformats.org/officeDocument/2006/relationships/tags" Target="../tags/tag443.xml"/><Relationship Id="rId12" Type="http://schemas.openxmlformats.org/officeDocument/2006/relationships/slideLayout" Target="../slideLayouts/slideLayout12.xml"/><Relationship Id="rId11" Type="http://schemas.openxmlformats.org/officeDocument/2006/relationships/tags" Target="../tags/tag452.xml"/><Relationship Id="rId10" Type="http://schemas.openxmlformats.org/officeDocument/2006/relationships/tags" Target="../tags/tag451.xml"/><Relationship Id="rId1" Type="http://schemas.openxmlformats.org/officeDocument/2006/relationships/tags" Target="../tags/tag442.xml"/></Relationships>
</file>

<file path=ppt/slides/_rels/slide22.xml.rels><?xml version="1.0" encoding="UTF-8" standalone="yes"?>
<Relationships xmlns="http://schemas.openxmlformats.org/package/2006/relationships"><Relationship Id="rId9" Type="http://schemas.openxmlformats.org/officeDocument/2006/relationships/tags" Target="../tags/tag461.xml"/><Relationship Id="rId8" Type="http://schemas.openxmlformats.org/officeDocument/2006/relationships/tags" Target="../tags/tag460.xml"/><Relationship Id="rId7" Type="http://schemas.openxmlformats.org/officeDocument/2006/relationships/tags" Target="../tags/tag459.xml"/><Relationship Id="rId6" Type="http://schemas.openxmlformats.org/officeDocument/2006/relationships/tags" Target="../tags/tag458.xml"/><Relationship Id="rId5" Type="http://schemas.openxmlformats.org/officeDocument/2006/relationships/tags" Target="../tags/tag457.xml"/><Relationship Id="rId4" Type="http://schemas.openxmlformats.org/officeDocument/2006/relationships/tags" Target="../tags/tag456.xml"/><Relationship Id="rId3" Type="http://schemas.openxmlformats.org/officeDocument/2006/relationships/tags" Target="../tags/tag455.xml"/><Relationship Id="rId2" Type="http://schemas.openxmlformats.org/officeDocument/2006/relationships/tags" Target="../tags/tag454.xml"/><Relationship Id="rId11" Type="http://schemas.openxmlformats.org/officeDocument/2006/relationships/slideLayout" Target="../slideLayouts/slideLayout12.xml"/><Relationship Id="rId10" Type="http://schemas.openxmlformats.org/officeDocument/2006/relationships/tags" Target="../tags/tag462.xml"/><Relationship Id="rId1" Type="http://schemas.openxmlformats.org/officeDocument/2006/relationships/tags" Target="../tags/tag453.xml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tags" Target="../tags/tag471.xml"/><Relationship Id="rId8" Type="http://schemas.openxmlformats.org/officeDocument/2006/relationships/tags" Target="../tags/tag470.xml"/><Relationship Id="rId7" Type="http://schemas.openxmlformats.org/officeDocument/2006/relationships/tags" Target="../tags/tag469.xml"/><Relationship Id="rId6" Type="http://schemas.openxmlformats.org/officeDocument/2006/relationships/tags" Target="../tags/tag468.xml"/><Relationship Id="rId5" Type="http://schemas.openxmlformats.org/officeDocument/2006/relationships/tags" Target="../tags/tag467.xml"/><Relationship Id="rId4" Type="http://schemas.openxmlformats.org/officeDocument/2006/relationships/tags" Target="../tags/tag466.xml"/><Relationship Id="rId3" Type="http://schemas.openxmlformats.org/officeDocument/2006/relationships/tags" Target="../tags/tag465.xml"/><Relationship Id="rId2" Type="http://schemas.openxmlformats.org/officeDocument/2006/relationships/tags" Target="../tags/tag464.xml"/><Relationship Id="rId12" Type="http://schemas.openxmlformats.org/officeDocument/2006/relationships/slideLayout" Target="../slideLayouts/slideLayout12.xml"/><Relationship Id="rId11" Type="http://schemas.openxmlformats.org/officeDocument/2006/relationships/tags" Target="../tags/tag473.xml"/><Relationship Id="rId10" Type="http://schemas.openxmlformats.org/officeDocument/2006/relationships/tags" Target="../tags/tag472.xml"/><Relationship Id="rId1" Type="http://schemas.openxmlformats.org/officeDocument/2006/relationships/tags" Target="../tags/tag463.xml"/></Relationships>
</file>

<file path=ppt/slides/_rels/slide24.xml.rels><?xml version="1.0" encoding="UTF-8" standalone="yes"?>
<Relationships xmlns="http://schemas.openxmlformats.org/package/2006/relationships"><Relationship Id="rId9" Type="http://schemas.openxmlformats.org/officeDocument/2006/relationships/tags" Target="../tags/tag482.xml"/><Relationship Id="rId8" Type="http://schemas.openxmlformats.org/officeDocument/2006/relationships/tags" Target="../tags/tag481.xml"/><Relationship Id="rId7" Type="http://schemas.openxmlformats.org/officeDocument/2006/relationships/tags" Target="../tags/tag480.xml"/><Relationship Id="rId6" Type="http://schemas.openxmlformats.org/officeDocument/2006/relationships/tags" Target="../tags/tag479.xml"/><Relationship Id="rId5" Type="http://schemas.openxmlformats.org/officeDocument/2006/relationships/tags" Target="../tags/tag478.xml"/><Relationship Id="rId4" Type="http://schemas.openxmlformats.org/officeDocument/2006/relationships/tags" Target="../tags/tag477.xml"/><Relationship Id="rId3" Type="http://schemas.openxmlformats.org/officeDocument/2006/relationships/tags" Target="../tags/tag476.xml"/><Relationship Id="rId2" Type="http://schemas.openxmlformats.org/officeDocument/2006/relationships/tags" Target="../tags/tag475.xml"/><Relationship Id="rId12" Type="http://schemas.openxmlformats.org/officeDocument/2006/relationships/slideLayout" Target="../slideLayouts/slideLayout12.xml"/><Relationship Id="rId11" Type="http://schemas.openxmlformats.org/officeDocument/2006/relationships/tags" Target="../tags/tag484.xml"/><Relationship Id="rId10" Type="http://schemas.openxmlformats.org/officeDocument/2006/relationships/tags" Target="../tags/tag483.xml"/><Relationship Id="rId1" Type="http://schemas.openxmlformats.org/officeDocument/2006/relationships/tags" Target="../tags/tag474.xml"/></Relationships>
</file>

<file path=ppt/slides/_rels/slide25.xml.rels><?xml version="1.0" encoding="UTF-8" standalone="yes"?>
<Relationships xmlns="http://schemas.openxmlformats.org/package/2006/relationships"><Relationship Id="rId9" Type="http://schemas.openxmlformats.org/officeDocument/2006/relationships/tags" Target="../tags/tag493.xml"/><Relationship Id="rId8" Type="http://schemas.openxmlformats.org/officeDocument/2006/relationships/tags" Target="../tags/tag492.xml"/><Relationship Id="rId7" Type="http://schemas.openxmlformats.org/officeDocument/2006/relationships/tags" Target="../tags/tag491.xml"/><Relationship Id="rId6" Type="http://schemas.openxmlformats.org/officeDocument/2006/relationships/tags" Target="../tags/tag490.xml"/><Relationship Id="rId5" Type="http://schemas.openxmlformats.org/officeDocument/2006/relationships/tags" Target="../tags/tag489.xml"/><Relationship Id="rId4" Type="http://schemas.openxmlformats.org/officeDocument/2006/relationships/tags" Target="../tags/tag488.xml"/><Relationship Id="rId3" Type="http://schemas.openxmlformats.org/officeDocument/2006/relationships/tags" Target="../tags/tag487.xml"/><Relationship Id="rId2" Type="http://schemas.openxmlformats.org/officeDocument/2006/relationships/tags" Target="../tags/tag486.xml"/><Relationship Id="rId14" Type="http://schemas.openxmlformats.org/officeDocument/2006/relationships/slideLayout" Target="../slideLayouts/slideLayout12.xml"/><Relationship Id="rId13" Type="http://schemas.openxmlformats.org/officeDocument/2006/relationships/tags" Target="../tags/tag497.xml"/><Relationship Id="rId12" Type="http://schemas.openxmlformats.org/officeDocument/2006/relationships/tags" Target="../tags/tag496.xml"/><Relationship Id="rId11" Type="http://schemas.openxmlformats.org/officeDocument/2006/relationships/tags" Target="../tags/tag495.xml"/><Relationship Id="rId10" Type="http://schemas.openxmlformats.org/officeDocument/2006/relationships/tags" Target="../tags/tag494.xml"/><Relationship Id="rId1" Type="http://schemas.openxmlformats.org/officeDocument/2006/relationships/tags" Target="../tags/tag485.xml"/></Relationships>
</file>

<file path=ppt/slides/_rels/slide26.xml.rels><?xml version="1.0" encoding="UTF-8" standalone="yes"?>
<Relationships xmlns="http://schemas.openxmlformats.org/package/2006/relationships"><Relationship Id="rId9" Type="http://schemas.openxmlformats.org/officeDocument/2006/relationships/tags" Target="../tags/tag506.xml"/><Relationship Id="rId8" Type="http://schemas.openxmlformats.org/officeDocument/2006/relationships/tags" Target="../tags/tag505.xml"/><Relationship Id="rId7" Type="http://schemas.openxmlformats.org/officeDocument/2006/relationships/tags" Target="../tags/tag504.xml"/><Relationship Id="rId6" Type="http://schemas.openxmlformats.org/officeDocument/2006/relationships/tags" Target="../tags/tag503.xml"/><Relationship Id="rId5" Type="http://schemas.openxmlformats.org/officeDocument/2006/relationships/tags" Target="../tags/tag502.xml"/><Relationship Id="rId4" Type="http://schemas.openxmlformats.org/officeDocument/2006/relationships/tags" Target="../tags/tag501.xml"/><Relationship Id="rId3" Type="http://schemas.openxmlformats.org/officeDocument/2006/relationships/tags" Target="../tags/tag500.xml"/><Relationship Id="rId2" Type="http://schemas.openxmlformats.org/officeDocument/2006/relationships/tags" Target="../tags/tag499.xml"/><Relationship Id="rId11" Type="http://schemas.openxmlformats.org/officeDocument/2006/relationships/slideLayout" Target="../slideLayouts/slideLayout12.xml"/><Relationship Id="rId10" Type="http://schemas.openxmlformats.org/officeDocument/2006/relationships/tags" Target="../tags/tag507.xml"/><Relationship Id="rId1" Type="http://schemas.openxmlformats.org/officeDocument/2006/relationships/tags" Target="../tags/tag498.xml"/></Relationships>
</file>

<file path=ppt/slides/_rels/slide27.xml.rels><?xml version="1.0" encoding="UTF-8" standalone="yes"?>
<Relationships xmlns="http://schemas.openxmlformats.org/package/2006/relationships"><Relationship Id="rId9" Type="http://schemas.openxmlformats.org/officeDocument/2006/relationships/tags" Target="../tags/tag516.xml"/><Relationship Id="rId8" Type="http://schemas.openxmlformats.org/officeDocument/2006/relationships/tags" Target="../tags/tag515.xml"/><Relationship Id="rId7" Type="http://schemas.openxmlformats.org/officeDocument/2006/relationships/tags" Target="../tags/tag514.xml"/><Relationship Id="rId6" Type="http://schemas.openxmlformats.org/officeDocument/2006/relationships/tags" Target="../tags/tag513.xml"/><Relationship Id="rId5" Type="http://schemas.openxmlformats.org/officeDocument/2006/relationships/tags" Target="../tags/tag512.xml"/><Relationship Id="rId4" Type="http://schemas.openxmlformats.org/officeDocument/2006/relationships/tags" Target="../tags/tag511.xml"/><Relationship Id="rId3" Type="http://schemas.openxmlformats.org/officeDocument/2006/relationships/tags" Target="../tags/tag510.xml"/><Relationship Id="rId2" Type="http://schemas.openxmlformats.org/officeDocument/2006/relationships/tags" Target="../tags/tag509.xml"/><Relationship Id="rId11" Type="http://schemas.openxmlformats.org/officeDocument/2006/relationships/slideLayout" Target="../slideLayouts/slideLayout12.xml"/><Relationship Id="rId10" Type="http://schemas.openxmlformats.org/officeDocument/2006/relationships/tags" Target="../tags/tag517.xml"/><Relationship Id="rId1" Type="http://schemas.openxmlformats.org/officeDocument/2006/relationships/tags" Target="../tags/tag508.xml"/></Relationships>
</file>

<file path=ppt/slides/_rels/slide2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16.xml"/><Relationship Id="rId4" Type="http://schemas.openxmlformats.org/officeDocument/2006/relationships/tags" Target="../tags/tag520.xml"/><Relationship Id="rId3" Type="http://schemas.openxmlformats.org/officeDocument/2006/relationships/tags" Target="../tags/tag519.xml"/><Relationship Id="rId2" Type="http://schemas.openxmlformats.org/officeDocument/2006/relationships/image" Target="../media/image1.png"/><Relationship Id="rId1" Type="http://schemas.openxmlformats.org/officeDocument/2006/relationships/tags" Target="../tags/tag518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257.xml"/><Relationship Id="rId8" Type="http://schemas.openxmlformats.org/officeDocument/2006/relationships/tags" Target="../tags/tag256.xml"/><Relationship Id="rId7" Type="http://schemas.openxmlformats.org/officeDocument/2006/relationships/tags" Target="../tags/tag255.xml"/><Relationship Id="rId6" Type="http://schemas.openxmlformats.org/officeDocument/2006/relationships/tags" Target="../tags/tag254.xml"/><Relationship Id="rId5" Type="http://schemas.openxmlformats.org/officeDocument/2006/relationships/tags" Target="../tags/tag253.xml"/><Relationship Id="rId4" Type="http://schemas.openxmlformats.org/officeDocument/2006/relationships/tags" Target="../tags/tag252.xml"/><Relationship Id="rId3" Type="http://schemas.openxmlformats.org/officeDocument/2006/relationships/tags" Target="../tags/tag251.xml"/><Relationship Id="rId2" Type="http://schemas.openxmlformats.org/officeDocument/2006/relationships/tags" Target="../tags/tag250.xml"/><Relationship Id="rId16" Type="http://schemas.openxmlformats.org/officeDocument/2006/relationships/slideLayout" Target="../slideLayouts/slideLayout12.xml"/><Relationship Id="rId15" Type="http://schemas.openxmlformats.org/officeDocument/2006/relationships/tags" Target="../tags/tag261.xml"/><Relationship Id="rId14" Type="http://schemas.openxmlformats.org/officeDocument/2006/relationships/tags" Target="../tags/tag260.xml"/><Relationship Id="rId13" Type="http://schemas.openxmlformats.org/officeDocument/2006/relationships/tags" Target="../tags/tag259.xml"/><Relationship Id="rId12" Type="http://schemas.openxmlformats.org/officeDocument/2006/relationships/tags" Target="../tags/tag258.xml"/><Relationship Id="rId11" Type="http://schemas.openxmlformats.org/officeDocument/2006/relationships/image" Target="../media/image13.png"/><Relationship Id="rId10" Type="http://schemas.openxmlformats.org/officeDocument/2006/relationships/image" Target="../media/image12.png"/><Relationship Id="rId1" Type="http://schemas.openxmlformats.org/officeDocument/2006/relationships/tags" Target="../tags/tag249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270.xml"/><Relationship Id="rId8" Type="http://schemas.openxmlformats.org/officeDocument/2006/relationships/tags" Target="../tags/tag269.xml"/><Relationship Id="rId7" Type="http://schemas.openxmlformats.org/officeDocument/2006/relationships/tags" Target="../tags/tag268.xml"/><Relationship Id="rId6" Type="http://schemas.openxmlformats.org/officeDocument/2006/relationships/tags" Target="../tags/tag267.xml"/><Relationship Id="rId5" Type="http://schemas.openxmlformats.org/officeDocument/2006/relationships/tags" Target="../tags/tag266.xml"/><Relationship Id="rId4" Type="http://schemas.openxmlformats.org/officeDocument/2006/relationships/tags" Target="../tags/tag265.xml"/><Relationship Id="rId3" Type="http://schemas.openxmlformats.org/officeDocument/2006/relationships/tags" Target="../tags/tag264.xml"/><Relationship Id="rId2" Type="http://schemas.openxmlformats.org/officeDocument/2006/relationships/tags" Target="../tags/tag263.xml"/><Relationship Id="rId12" Type="http://schemas.openxmlformats.org/officeDocument/2006/relationships/slideLayout" Target="../slideLayouts/slideLayout12.xml"/><Relationship Id="rId11" Type="http://schemas.openxmlformats.org/officeDocument/2006/relationships/tags" Target="../tags/tag271.xml"/><Relationship Id="rId10" Type="http://schemas.openxmlformats.org/officeDocument/2006/relationships/image" Target="../media/image14.jpeg"/><Relationship Id="rId1" Type="http://schemas.openxmlformats.org/officeDocument/2006/relationships/tags" Target="../tags/tag26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280.xml"/><Relationship Id="rId8" Type="http://schemas.openxmlformats.org/officeDocument/2006/relationships/tags" Target="../tags/tag279.xml"/><Relationship Id="rId7" Type="http://schemas.openxmlformats.org/officeDocument/2006/relationships/tags" Target="../tags/tag278.xml"/><Relationship Id="rId6" Type="http://schemas.openxmlformats.org/officeDocument/2006/relationships/tags" Target="../tags/tag277.xml"/><Relationship Id="rId5" Type="http://schemas.openxmlformats.org/officeDocument/2006/relationships/tags" Target="../tags/tag276.xml"/><Relationship Id="rId4" Type="http://schemas.openxmlformats.org/officeDocument/2006/relationships/tags" Target="../tags/tag275.xml"/><Relationship Id="rId3" Type="http://schemas.openxmlformats.org/officeDocument/2006/relationships/tags" Target="../tags/tag274.xml"/><Relationship Id="rId2" Type="http://schemas.openxmlformats.org/officeDocument/2006/relationships/tags" Target="../tags/tag273.xml"/><Relationship Id="rId11" Type="http://schemas.openxmlformats.org/officeDocument/2006/relationships/slideLayout" Target="../slideLayouts/slideLayout12.xml"/><Relationship Id="rId10" Type="http://schemas.openxmlformats.org/officeDocument/2006/relationships/tags" Target="../tags/tag281.xml"/><Relationship Id="rId1" Type="http://schemas.openxmlformats.org/officeDocument/2006/relationships/tags" Target="../tags/tag272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290.xml"/><Relationship Id="rId8" Type="http://schemas.openxmlformats.org/officeDocument/2006/relationships/tags" Target="../tags/tag289.xml"/><Relationship Id="rId7" Type="http://schemas.openxmlformats.org/officeDocument/2006/relationships/tags" Target="../tags/tag288.xml"/><Relationship Id="rId6" Type="http://schemas.openxmlformats.org/officeDocument/2006/relationships/tags" Target="../tags/tag287.xml"/><Relationship Id="rId5" Type="http://schemas.openxmlformats.org/officeDocument/2006/relationships/tags" Target="../tags/tag286.xml"/><Relationship Id="rId4" Type="http://schemas.openxmlformats.org/officeDocument/2006/relationships/tags" Target="../tags/tag285.xml"/><Relationship Id="rId3" Type="http://schemas.openxmlformats.org/officeDocument/2006/relationships/tags" Target="../tags/tag284.xml"/><Relationship Id="rId2" Type="http://schemas.openxmlformats.org/officeDocument/2006/relationships/tags" Target="../tags/tag283.xml"/><Relationship Id="rId11" Type="http://schemas.openxmlformats.org/officeDocument/2006/relationships/slideLayout" Target="../slideLayouts/slideLayout12.xml"/><Relationship Id="rId10" Type="http://schemas.openxmlformats.org/officeDocument/2006/relationships/tags" Target="../tags/tag291.xml"/><Relationship Id="rId1" Type="http://schemas.openxmlformats.org/officeDocument/2006/relationships/tags" Target="../tags/tag282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300.xml"/><Relationship Id="rId8" Type="http://schemas.openxmlformats.org/officeDocument/2006/relationships/tags" Target="../tags/tag299.xml"/><Relationship Id="rId7" Type="http://schemas.openxmlformats.org/officeDocument/2006/relationships/tags" Target="../tags/tag298.xml"/><Relationship Id="rId6" Type="http://schemas.openxmlformats.org/officeDocument/2006/relationships/tags" Target="../tags/tag297.xml"/><Relationship Id="rId5" Type="http://schemas.openxmlformats.org/officeDocument/2006/relationships/tags" Target="../tags/tag296.xml"/><Relationship Id="rId4" Type="http://schemas.openxmlformats.org/officeDocument/2006/relationships/tags" Target="../tags/tag295.xml"/><Relationship Id="rId3" Type="http://schemas.openxmlformats.org/officeDocument/2006/relationships/tags" Target="../tags/tag294.xml"/><Relationship Id="rId23" Type="http://schemas.openxmlformats.org/officeDocument/2006/relationships/slideLayout" Target="../slideLayouts/slideLayout12.xml"/><Relationship Id="rId22" Type="http://schemas.openxmlformats.org/officeDocument/2006/relationships/tags" Target="../tags/tag310.xml"/><Relationship Id="rId21" Type="http://schemas.openxmlformats.org/officeDocument/2006/relationships/image" Target="../media/image17.jpeg"/><Relationship Id="rId20" Type="http://schemas.openxmlformats.org/officeDocument/2006/relationships/image" Target="../media/image16.jpeg"/><Relationship Id="rId2" Type="http://schemas.openxmlformats.org/officeDocument/2006/relationships/tags" Target="../tags/tag293.xml"/><Relationship Id="rId19" Type="http://schemas.openxmlformats.org/officeDocument/2006/relationships/image" Target="../media/image15.jpeg"/><Relationship Id="rId18" Type="http://schemas.openxmlformats.org/officeDocument/2006/relationships/tags" Target="../tags/tag309.xml"/><Relationship Id="rId17" Type="http://schemas.openxmlformats.org/officeDocument/2006/relationships/tags" Target="../tags/tag308.xml"/><Relationship Id="rId16" Type="http://schemas.openxmlformats.org/officeDocument/2006/relationships/tags" Target="../tags/tag307.xml"/><Relationship Id="rId15" Type="http://schemas.openxmlformats.org/officeDocument/2006/relationships/tags" Target="../tags/tag306.xml"/><Relationship Id="rId14" Type="http://schemas.openxmlformats.org/officeDocument/2006/relationships/tags" Target="../tags/tag305.xml"/><Relationship Id="rId13" Type="http://schemas.openxmlformats.org/officeDocument/2006/relationships/tags" Target="../tags/tag304.xml"/><Relationship Id="rId12" Type="http://schemas.openxmlformats.org/officeDocument/2006/relationships/tags" Target="../tags/tag303.xml"/><Relationship Id="rId11" Type="http://schemas.openxmlformats.org/officeDocument/2006/relationships/tags" Target="../tags/tag302.xml"/><Relationship Id="rId10" Type="http://schemas.openxmlformats.org/officeDocument/2006/relationships/tags" Target="../tags/tag301.xml"/><Relationship Id="rId1" Type="http://schemas.openxmlformats.org/officeDocument/2006/relationships/tags" Target="../tags/tag292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319.xml"/><Relationship Id="rId8" Type="http://schemas.openxmlformats.org/officeDocument/2006/relationships/tags" Target="../tags/tag318.xml"/><Relationship Id="rId7" Type="http://schemas.openxmlformats.org/officeDocument/2006/relationships/tags" Target="../tags/tag317.xml"/><Relationship Id="rId6" Type="http://schemas.openxmlformats.org/officeDocument/2006/relationships/tags" Target="../tags/tag316.xml"/><Relationship Id="rId5" Type="http://schemas.openxmlformats.org/officeDocument/2006/relationships/tags" Target="../tags/tag315.xml"/><Relationship Id="rId4" Type="http://schemas.openxmlformats.org/officeDocument/2006/relationships/tags" Target="../tags/tag314.xml"/><Relationship Id="rId3" Type="http://schemas.openxmlformats.org/officeDocument/2006/relationships/tags" Target="../tags/tag313.xml"/><Relationship Id="rId2" Type="http://schemas.openxmlformats.org/officeDocument/2006/relationships/tags" Target="../tags/tag312.xml"/><Relationship Id="rId12" Type="http://schemas.openxmlformats.org/officeDocument/2006/relationships/slideLayout" Target="../slideLayouts/slideLayout12.xml"/><Relationship Id="rId11" Type="http://schemas.openxmlformats.org/officeDocument/2006/relationships/tags" Target="../tags/tag320.xml"/><Relationship Id="rId10" Type="http://schemas.openxmlformats.org/officeDocument/2006/relationships/image" Target="../media/image18.jpeg"/><Relationship Id="rId1" Type="http://schemas.openxmlformats.org/officeDocument/2006/relationships/tags" Target="../tags/tag3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0" y="1532649"/>
            <a:ext cx="3695700" cy="112395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33662" y="1984212"/>
            <a:ext cx="3027557" cy="39116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kumimoji="1" lang="zh-CN" altLang="en-US" sz="2100" b="1" dirty="0">
                <a:solidFill>
                  <a:schemeClr val="lt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第二单元 将相和</a:t>
            </a:r>
            <a:endParaRPr kumimoji="1" lang="zh-CN" altLang="en-US" sz="2100" b="1" dirty="0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4" name="文本框 13"/>
          <p:cNvSpPr txBox="1"/>
          <p:nvPr>
            <p:custDataLst>
              <p:tags r:id="rId11"/>
            </p:custDataLst>
          </p:nvPr>
        </p:nvSpPr>
        <p:spPr>
          <a:xfrm>
            <a:off x="99" y="4716941"/>
            <a:ext cx="2740159" cy="299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dirty="0">
                <a:solidFill>
                  <a:schemeClr val="dk1">
                    <a:lumMod val="75000"/>
                    <a:lumOff val="25000"/>
                  </a:schemeClr>
                </a:solidFill>
                <a:latin typeface="幼圆" charset="0"/>
                <a:ea typeface="幼圆" charset="0"/>
              </a:rPr>
              <a:t>语文部编版五年级上册</a:t>
            </a:r>
            <a:endParaRPr lang="zh-CN" altLang="en-US" sz="1500" dirty="0">
              <a:solidFill>
                <a:schemeClr val="dk1">
                  <a:lumMod val="75000"/>
                  <a:lumOff val="25000"/>
                </a:schemeClr>
              </a:solidFill>
              <a:latin typeface="幼圆" charset="0"/>
              <a:ea typeface="幼圆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000263" y="1074770"/>
            <a:ext cx="3777842" cy="3375944"/>
          </a:xfrm>
          <a:prstGeom prst="rect">
            <a:avLst/>
          </a:prstGeom>
        </p:spPr>
      </p:pic>
    </p:spTree>
    <p:custDataLst>
      <p:tags r:id="rId13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9" name="Text Box 6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017588" y="1506538"/>
            <a:ext cx="7129462" cy="5200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ts val="3525"/>
              </a:lnSpc>
              <a:spcBef>
                <a:spcPct val="50000"/>
              </a:spcBef>
            </a:pPr>
            <a:r>
              <a:rPr lang="zh-CN" altLang="en-US" sz="2800" b="1">
                <a:solidFill>
                  <a:schemeClr val="dk1"/>
                </a:solidFill>
                <a:latin typeface="幼圆" charset="0"/>
                <a:ea typeface="幼圆" charset="0"/>
                <a:cs typeface="黑体" panose="02010609060101010101" pitchFamily="49" charset="-122"/>
              </a:rPr>
              <a:t>秦王依仗强势，要骗取和氏璧。</a:t>
            </a:r>
            <a:endParaRPr lang="zh-CN" altLang="en-US" sz="2800" b="1">
              <a:solidFill>
                <a:schemeClr val="dk1"/>
              </a:solidFill>
              <a:latin typeface="幼圆" charset="0"/>
              <a:ea typeface="幼圆" charset="0"/>
              <a:cs typeface="黑体" panose="02010609060101010101" pitchFamily="49" charset="-122"/>
            </a:endParaRP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1017588" y="908368"/>
            <a:ext cx="7345362" cy="4724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 anchor="ctr">
            <a:spAutoFit/>
          </a:bodyPr>
          <a:lstStyle/>
          <a:p>
            <a:pPr>
              <a:lnSpc>
                <a:spcPts val="315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“完璧归赵”故事的起因是什么？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1017588" y="2410937"/>
            <a:ext cx="7345362" cy="4724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 anchor="ctr">
            <a:spAutoFit/>
          </a:bodyPr>
          <a:lstStyle/>
          <a:p>
            <a:pPr>
              <a:lnSpc>
                <a:spcPts val="3150"/>
              </a:lnSpc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“完璧归赵”故事的结果是什么？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1017588" y="3055939"/>
            <a:ext cx="7129462" cy="5200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ts val="3525"/>
              </a:lnSpc>
              <a:spcBef>
                <a:spcPct val="50000"/>
              </a:spcBef>
            </a:pPr>
            <a:r>
              <a:rPr lang="zh-CN" altLang="en-US" sz="2800" b="1">
                <a:solidFill>
                  <a:schemeClr val="dk1"/>
                </a:solidFill>
                <a:latin typeface="幼圆" charset="0"/>
                <a:ea typeface="幼圆" charset="0"/>
                <a:cs typeface="黑体" panose="02010609060101010101" pitchFamily="49" charset="-122"/>
              </a:rPr>
              <a:t>和氏璧完好无损地被送回到赵国。</a:t>
            </a:r>
            <a:endParaRPr lang="zh-CN" altLang="en-US" sz="2800" b="1">
              <a:solidFill>
                <a:schemeClr val="dk1"/>
              </a:solidFill>
              <a:latin typeface="幼圆" charset="0"/>
              <a:ea typeface="幼圆" charset="0"/>
              <a:cs typeface="黑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000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0" name="Text Box 9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82518" y="1916632"/>
            <a:ext cx="8343900" cy="202501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6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r>
              <a:rPr lang="zh-CN" altLang="en-US" sz="20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蔺相如看这情形，知道秦王没有拿城换璧的诚意，就上前一步，说：“这块璧有点儿小毛病，让我指给您看。”秦王听他这么一说，就把和氏璧交给了蔺相如。蔺相如捧着璧，往后退了几步，靠着柱子站定。他理直气壮地说：“我看您并不想交付十五座城。现在璧在我手里，您要是强逼我，我的脑袋和璧就一块儿撞碎在这柱子上！”</a:t>
            </a:r>
            <a:endParaRPr lang="zh-CN" altLang="en-US" sz="20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6" name="Text Box 11"/>
          <p:cNvSpPr txBox="1">
            <a:spLocks noChangeArrowheads="1"/>
          </p:cNvSpPr>
          <p:nvPr/>
        </p:nvSpPr>
        <p:spPr bwMode="auto">
          <a:xfrm>
            <a:off x="639128" y="860442"/>
            <a:ext cx="7632700" cy="8686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r>
              <a:rPr lang="zh-CN" altLang="zh-CN" sz="2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蔺相如识破了秦国的骗局，他是怎么做的？从中你体会到蔺相如是个怎样的人？</a:t>
            </a:r>
            <a:endParaRPr lang="zh-CN" altLang="zh-CN" sz="20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000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4337" name="矩形 1"/>
          <p:cNvSpPr>
            <a:spLocks noChangeArrowheads="1"/>
          </p:cNvSpPr>
          <p:nvPr/>
        </p:nvSpPr>
        <p:spPr bwMode="auto">
          <a:xfrm>
            <a:off x="638175" y="787307"/>
            <a:ext cx="7791450" cy="10274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 eaLnBrk="0" hangingPunct="0">
              <a:lnSpc>
                <a:spcPct val="130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</a:rPr>
              <a:t>    从“完璧归赵”的故事中可以看出蔺相如怎样的性格特点？</a:t>
            </a:r>
            <a:endParaRPr lang="zh-CN" altLang="en-US" sz="2400" b="1" dirty="0">
              <a:solidFill>
                <a:srgbClr val="000000"/>
              </a:solidFill>
              <a:latin typeface="幼圆" charset="0"/>
              <a:cs typeface="幼圆" charset="0"/>
            </a:endParaRPr>
          </a:p>
        </p:txBody>
      </p:sp>
      <p:sp>
        <p:nvSpPr>
          <p:cNvPr id="3" name="Text Box 6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638175" y="1835151"/>
            <a:ext cx="7983538" cy="1986915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defRPr/>
            </a:pP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</a:rPr>
              <a:t>    蔺相如在赵国危难、群臣无策之际挺身而出，面对强大的秦国毫无惧色，由被动变为主动，与秦王进行了针锋相对的斗争。从中可以看出他机智勇敢、做事果断、不畏强权的性格特点。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+mn-ea"/>
              <a:cs typeface="幼圆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000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5361" name="Text Box 6"/>
          <p:cNvSpPr txBox="1">
            <a:spLocks noChangeArrowheads="1"/>
          </p:cNvSpPr>
          <p:nvPr/>
        </p:nvSpPr>
        <p:spPr bwMode="auto">
          <a:xfrm>
            <a:off x="1445261" y="1049338"/>
            <a:ext cx="875665" cy="26749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eaVert" lIns="68580" tIns="34290" rIns="68580" bIns="34290">
            <a:spAutoFit/>
          </a:bodyPr>
          <a:lstStyle/>
          <a:p>
            <a:r>
              <a:rPr lang="zh-CN" altLang="en-US" sz="4800" b="1">
                <a:solidFill>
                  <a:srgbClr val="000000"/>
                </a:solidFill>
                <a:latin typeface="幼圆" charset="0"/>
                <a:ea typeface="幼圆" charset="0"/>
              </a:rPr>
              <a:t>渑池之会</a:t>
            </a:r>
            <a:endParaRPr lang="zh-CN" altLang="en-US" sz="48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pic>
        <p:nvPicPr>
          <p:cNvPr id="44034" name="Picture 2" descr="E:\文件中转站\课题图\芳93 副本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 rot="21431731">
            <a:off x="2408802" y="670113"/>
            <a:ext cx="4970793" cy="35294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矩形 5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000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9" name="Text Box 6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922338" y="1550989"/>
            <a:ext cx="7129462" cy="5200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ts val="3525"/>
              </a:lnSpc>
              <a:spcBef>
                <a:spcPct val="50000"/>
              </a:spcBef>
            </a:pPr>
            <a:r>
              <a:rPr lang="zh-CN" altLang="en-US" sz="2800" b="1" dirty="0">
                <a:solidFill>
                  <a:schemeClr val="dk1"/>
                </a:solidFill>
                <a:latin typeface="幼圆" charset="0"/>
                <a:ea typeface="幼圆" charset="0"/>
                <a:cs typeface="黑体" panose="02010609060101010101" pitchFamily="49" charset="-122"/>
              </a:rPr>
              <a:t>秦王约赵王在渑池会面，想占赵国便宜。</a:t>
            </a:r>
            <a:endParaRPr lang="zh-CN" altLang="en-US" sz="2800" b="1" dirty="0">
              <a:solidFill>
                <a:schemeClr val="dk1"/>
              </a:solidFill>
              <a:latin typeface="幼圆" charset="0"/>
              <a:ea typeface="幼圆" charset="0"/>
              <a:cs typeface="黑体" panose="02010609060101010101" pitchFamily="49" charset="-122"/>
            </a:endParaRP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922338" y="874237"/>
            <a:ext cx="7345362" cy="4724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 anchor="ctr">
            <a:spAutoFit/>
          </a:bodyPr>
          <a:lstStyle/>
          <a:p>
            <a:pPr>
              <a:lnSpc>
                <a:spcPts val="3150"/>
              </a:lnSpc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“渑池之会”故事的起因是什么？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922338" y="2449037"/>
            <a:ext cx="7345362" cy="4724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 anchor="ctr">
            <a:spAutoFit/>
          </a:bodyPr>
          <a:lstStyle/>
          <a:p>
            <a:pPr>
              <a:lnSpc>
                <a:spcPts val="3150"/>
              </a:lnSpc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“渑池之会”故事的结果是什么？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922338" y="3124201"/>
            <a:ext cx="4248150" cy="5200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ts val="3525"/>
              </a:lnSpc>
              <a:spcBef>
                <a:spcPct val="50000"/>
              </a:spcBef>
            </a:pPr>
            <a:r>
              <a:rPr lang="zh-CN" altLang="en-US" sz="2800" b="1">
                <a:solidFill>
                  <a:schemeClr val="dk1"/>
                </a:solidFill>
                <a:latin typeface="幼圆" charset="0"/>
                <a:ea typeface="幼圆" charset="0"/>
                <a:cs typeface="黑体" panose="02010609060101010101" pitchFamily="49" charset="-122"/>
              </a:rPr>
              <a:t>秦王没有占到便宜。</a:t>
            </a:r>
            <a:endParaRPr lang="zh-CN" altLang="en-US" sz="2800" b="1">
              <a:solidFill>
                <a:schemeClr val="dk1"/>
              </a:solidFill>
              <a:latin typeface="幼圆" charset="0"/>
              <a:ea typeface="幼圆" charset="0"/>
              <a:cs typeface="黑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000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755650" y="1712913"/>
            <a:ext cx="7488238" cy="17475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赵王到了渑池，会见了秦王。秦王要赵王鼓瑟。赵王不好推辞，鼓了一段。秦王就叫人记录下来，说在渑池会上，赵王为秦王鼓瑟。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7410" name="矩形 1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755650" y="892176"/>
            <a:ext cx="4069715" cy="499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pPr eaLnBrk="0" hangingPunct="0"/>
            <a:r>
              <a:rPr lang="zh-CN" altLang="zh-CN" sz="2800" b="1">
                <a:solidFill>
                  <a:schemeClr val="dk1"/>
                </a:solidFill>
                <a:latin typeface="幼圆" charset="0"/>
                <a:ea typeface="幼圆" charset="0"/>
              </a:rPr>
              <a:t>秦王是如何侮辱赵王的？</a:t>
            </a:r>
            <a:endParaRPr lang="zh-CN" altLang="zh-CN" sz="2800" b="1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000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641350" y="857250"/>
            <a:ext cx="7921625" cy="34848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蔺相如看秦王这样侮辱赵王，生气极了。他走到秦王面前，说：“请您为赵王击缶。”秦王拒绝了。蔺相如再要求，秦王还是拒绝。蔺相如说：“您现在离我只有五步远。您不答应，我就跟您拼了！”秦王被逼得没法，只好敲了一下缶。蔺相如也叫人记录下来，说在渑池会上，秦王为赵王击缶。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8434" name="矩形 6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777682" y="419736"/>
            <a:ext cx="5646420" cy="43751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pPr eaLnBrk="0" hangingPunct="0"/>
            <a:r>
              <a:rPr lang="zh-CN" altLang="zh-CN" sz="2400" b="1">
                <a:solidFill>
                  <a:schemeClr val="dk1"/>
                </a:solidFill>
                <a:latin typeface="幼圆" charset="0"/>
                <a:ea typeface="幼圆" charset="0"/>
              </a:rPr>
              <a:t>对于秦王的侮辱，蔺相如是如何反应的？</a:t>
            </a:r>
            <a:endParaRPr lang="zh-CN" altLang="zh-CN" sz="2400" b="1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000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Text Box 9"/>
          <p:cNvSpPr txBox="1">
            <a:spLocks noChangeArrowheads="1"/>
          </p:cNvSpPr>
          <p:nvPr/>
        </p:nvSpPr>
        <p:spPr bwMode="auto">
          <a:xfrm>
            <a:off x="562770" y="755491"/>
            <a:ext cx="7559675" cy="29305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</a:t>
            </a:r>
            <a:r>
              <a:rPr lang="zh-CN" altLang="en-US" sz="27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这是蔺相如与秦王进行的针锋相对的斗争，以其人之道还治其人之身，反映了他为维护国家的尊严，毅然把自己的生死置之度外，表现出蔺相如非凡的勇气和智慧。他也堪称是一员猛将，虽然不是在刀光剑影的战场，但战斗同样惊心动魄。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000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0481" name="Text Box 5"/>
          <p:cNvSpPr txBox="1">
            <a:spLocks noChangeArrowheads="1"/>
          </p:cNvSpPr>
          <p:nvPr/>
        </p:nvSpPr>
        <p:spPr bwMode="auto">
          <a:xfrm>
            <a:off x="6782436" y="1182688"/>
            <a:ext cx="875665" cy="27797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eaVert" lIns="68580" tIns="34290" rIns="68580" bIns="34290">
            <a:spAutoFit/>
          </a:bodyPr>
          <a:lstStyle/>
          <a:p>
            <a:r>
              <a:rPr lang="zh-CN" altLang="en-US" sz="4800" b="1">
                <a:solidFill>
                  <a:srgbClr val="000000"/>
                </a:solidFill>
                <a:latin typeface="幼圆" charset="0"/>
                <a:ea typeface="幼圆" charset="0"/>
              </a:rPr>
              <a:t>负荆请罪</a:t>
            </a:r>
            <a:endParaRPr lang="zh-CN" altLang="en-US" sz="48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pic>
        <p:nvPicPr>
          <p:cNvPr id="45058" name="Picture 2" descr="E:\文件中转站\课题图\芳94 副本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 rot="21362323">
            <a:off x="875245" y="631753"/>
            <a:ext cx="5467872" cy="38823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矩形 5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000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9" name="Text Box 6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915988" y="1635126"/>
            <a:ext cx="7669212" cy="5200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ts val="3525"/>
              </a:lnSpc>
              <a:spcBef>
                <a:spcPct val="50000"/>
              </a:spcBef>
            </a:pPr>
            <a:r>
              <a:rPr lang="zh-CN" altLang="en-US" sz="2800" b="1">
                <a:solidFill>
                  <a:schemeClr val="dk1"/>
                </a:solidFill>
                <a:latin typeface="幼圆" charset="0"/>
                <a:ea typeface="幼圆" charset="0"/>
                <a:cs typeface="黑体" panose="02010609060101010101" pitchFamily="49" charset="-122"/>
              </a:rPr>
              <a:t>廉颇看到蔺相如职位比自己高，很不服气。</a:t>
            </a:r>
            <a:endParaRPr lang="zh-CN" altLang="en-US" sz="2800" b="1">
              <a:solidFill>
                <a:schemeClr val="dk1"/>
              </a:solidFill>
              <a:latin typeface="幼圆" charset="0"/>
              <a:ea typeface="幼圆" charset="0"/>
              <a:cs typeface="黑体" panose="02010609060101010101" pitchFamily="49" charset="-122"/>
            </a:endParaRP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915988" y="1036162"/>
            <a:ext cx="7345362" cy="4724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 anchor="ctr">
            <a:spAutoFit/>
          </a:bodyPr>
          <a:lstStyle/>
          <a:p>
            <a:pPr>
              <a:lnSpc>
                <a:spcPts val="3150"/>
              </a:lnSpc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“负荆请罪”故事的起因是什么？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915988" y="2456974"/>
            <a:ext cx="7345362" cy="4724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 anchor="ctr">
            <a:spAutoFit/>
          </a:bodyPr>
          <a:lstStyle/>
          <a:p>
            <a:pPr>
              <a:lnSpc>
                <a:spcPts val="3150"/>
              </a:lnSpc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“负荆请罪”故事的结果是什么？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915988" y="3055939"/>
            <a:ext cx="7200900" cy="5200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ts val="3525"/>
              </a:lnSpc>
              <a:spcBef>
                <a:spcPct val="50000"/>
              </a:spcBef>
            </a:pPr>
            <a:r>
              <a:rPr lang="zh-CN" altLang="en-US" sz="2800" b="1">
                <a:solidFill>
                  <a:schemeClr val="dk1"/>
                </a:solidFill>
                <a:latin typeface="幼圆" charset="0"/>
                <a:ea typeface="幼圆" charset="0"/>
                <a:cs typeface="黑体" panose="02010609060101010101" pitchFamily="49" charset="-122"/>
              </a:rPr>
              <a:t>廉颇认识到自己的错误，向蔺相如请罪。</a:t>
            </a:r>
            <a:endParaRPr lang="zh-CN" altLang="en-US" sz="2800" b="1">
              <a:solidFill>
                <a:schemeClr val="dk1"/>
              </a:solidFill>
              <a:latin typeface="幼圆" charset="0"/>
              <a:ea typeface="幼圆" charset="0"/>
              <a:cs typeface="黑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000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3074" name="Picture 4" descr="http://www.wysznxx.com/uploads/allimg/110601/1_110601123823_1.jp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495168" y="790832"/>
            <a:ext cx="5424615" cy="4201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矩形 4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新课导入</a:t>
            </a:r>
            <a:endParaRPr lang="zh-CN" altLang="en-US" sz="2000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3553" name="Text Box 5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720725" y="786885"/>
            <a:ext cx="7777162" cy="15068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en-US" altLang="zh-CN" sz="24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r>
              <a:rPr lang="zh-CN" altLang="zh-CN" sz="24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蔺相如为了国家的尊严，国家的利益，对敌人寸步不让，相反，对于居功自傲的廉颇老将军，他的态度又是怎样的呢</a:t>
            </a:r>
            <a:r>
              <a:rPr lang="zh-CN" altLang="en-US" sz="24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？</a:t>
            </a:r>
            <a:endParaRPr lang="zh-CN" altLang="en-US" sz="2400" b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720725" y="2710936"/>
            <a:ext cx="7850187" cy="15646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30000"/>
              </a:lnSpc>
              <a:spcBef>
                <a:spcPts val="450"/>
              </a:spcBef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蔺相如就请病假不上朝，免得跟廉颇见面。</a:t>
            </a:r>
            <a:endParaRPr lang="en-US" altLang="zh-CN" sz="24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30000"/>
              </a:lnSpc>
              <a:spcBef>
                <a:spcPts val="450"/>
              </a:spcBef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有一天，蔺相如坐车出去，远远看见廉颇骑着高头大马过来了，他赶紧叫车夫把车往回赶。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000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2529" name="Text Box 5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651734" y="1026937"/>
            <a:ext cx="7620000" cy="43751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幼圆" charset="0"/>
              </a:rPr>
              <a:t>蔺相如为什么要这样做呢？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350580" y="1919039"/>
            <a:ext cx="7802562" cy="198691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30000"/>
              </a:lnSpc>
              <a:spcBef>
                <a:spcPts val="450"/>
              </a:spcBef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秦王我都不怕，会怕廉将军吗？大家知道，秦王不敢进攻我们赵国，就因为武有廉颇，文有蔺相如。如果我们俩闹不和，就会削弱赵国的力量，秦国必然乘机来打我们。我所以避着廉将军，为的是我们赵国呀！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000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151140" y="1064912"/>
            <a:ext cx="7559675" cy="2546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蔺相如的话表达了两层意思。一层意思是说蔺相如回避廉颇，是为了国家的利益，为国家着想。另一层意思是说将相和与不和与国家安危有重大关系：将相和，国家安；将相不和，国家危。这番话表现出蔺相如以国家利益为重，顾大局、识大体的高尚品质。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000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5601" name="Text Box 5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737394" y="740384"/>
            <a:ext cx="7620000" cy="10274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从“负荆请罪”的故事中可以看出廉颇怎样的性格特点？</a:t>
            </a:r>
            <a:endParaRPr lang="zh-CN" altLang="en-US" sz="2400" b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" name="Text Box 9"/>
          <p:cNvSpPr txBox="1">
            <a:spLocks noChangeArrowheads="1"/>
          </p:cNvSpPr>
          <p:nvPr/>
        </p:nvSpPr>
        <p:spPr bwMode="auto">
          <a:xfrm>
            <a:off x="737394" y="1997685"/>
            <a:ext cx="7726362" cy="1986915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廉颇起先为个人名利而闹，有居功自傲的缺点。但他知错后能毅然脱下战袍，背上荆条，去向蔺相如请罪，反映了他诚恳、坦率、直爽的性格，同时也反映了廉颇以国家利益为重、勇于认错、知错就改的性格特点。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000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7649" name="矩形 1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450850" y="871539"/>
            <a:ext cx="8226425" cy="62801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 eaLnBrk="0" hangingPunct="0">
              <a:lnSpc>
                <a:spcPct val="130000"/>
              </a:lnSpc>
            </a:pPr>
            <a:r>
              <a:rPr lang="zh-CN" altLang="en-US" sz="2800" b="1">
                <a:solidFill>
                  <a:schemeClr val="dk1"/>
                </a:solidFill>
                <a:latin typeface="幼圆" charset="0"/>
                <a:ea typeface="幼圆" charset="0"/>
              </a:rPr>
              <a:t>★将相和好的原因是什么？</a:t>
            </a:r>
            <a:endParaRPr lang="zh-CN" altLang="en-US" sz="2800" b="1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450850" y="1657350"/>
            <a:ext cx="8226425" cy="21482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6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将相和好的表面原因是蔺相如的博大胸襟和廉颇的勇于认错、知错就改、负荆请罪。实际上是源于他们共同的爱国思想，源于他们共同的认识：将相和，国家安；将相不和，国家危。</a:t>
            </a:r>
            <a:endParaRPr lang="zh-CN" altLang="en-US" sz="26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000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6" name="椭圆 5"/>
          <p:cNvSpPr/>
          <p:nvPr>
            <p:custDataLst>
              <p:tags r:id="rId10"/>
            </p:custDataLst>
          </p:nvPr>
        </p:nvSpPr>
        <p:spPr>
          <a:xfrm>
            <a:off x="1279524" y="2687161"/>
            <a:ext cx="1360488" cy="1360488"/>
          </a:xfrm>
          <a:prstGeom prst="ellipse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sz="2400" noProof="1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sp>
        <p:nvSpPr>
          <p:cNvPr id="7" name="椭圆 6"/>
          <p:cNvSpPr/>
          <p:nvPr>
            <p:custDataLst>
              <p:tags r:id="rId11"/>
            </p:custDataLst>
          </p:nvPr>
        </p:nvSpPr>
        <p:spPr>
          <a:xfrm>
            <a:off x="3978274" y="2687161"/>
            <a:ext cx="1360488" cy="1360488"/>
          </a:xfrm>
          <a:prstGeom prst="ellipse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sz="2400" noProof="1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sp>
        <p:nvSpPr>
          <p:cNvPr id="8" name="椭圆 7"/>
          <p:cNvSpPr/>
          <p:nvPr>
            <p:custDataLst>
              <p:tags r:id="rId12"/>
            </p:custDataLst>
          </p:nvPr>
        </p:nvSpPr>
        <p:spPr>
          <a:xfrm>
            <a:off x="6653213" y="2687161"/>
            <a:ext cx="1360487" cy="1360488"/>
          </a:xfrm>
          <a:prstGeom prst="ellipse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sz="2400" noProof="1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1281112" y="3198337"/>
            <a:ext cx="1773237" cy="437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</a:rPr>
              <a:t>完璧归赵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3978275" y="3182461"/>
            <a:ext cx="1643063" cy="437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</a:rPr>
              <a:t>渑池之会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6653212" y="3182461"/>
            <a:ext cx="1649412" cy="437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</a:rPr>
              <a:t>负荆请罪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7416" name="文本框 8"/>
          <p:cNvSpPr txBox="1">
            <a:spLocks noChangeArrowheads="1"/>
          </p:cNvSpPr>
          <p:nvPr/>
        </p:nvSpPr>
        <p:spPr bwMode="auto">
          <a:xfrm>
            <a:off x="1201738" y="973138"/>
            <a:ext cx="6005512" cy="1176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>
                <a:solidFill>
                  <a:srgbClr val="000000"/>
                </a:solidFill>
                <a:latin typeface="幼圆" charset="0"/>
                <a:ea typeface="+mn-ea"/>
                <a:cs typeface="幼圆" charset="0"/>
              </a:rPr>
              <a:t>思考：</a:t>
            </a:r>
            <a:endParaRPr lang="zh-CN" altLang="en-US" sz="2400">
              <a:solidFill>
                <a:srgbClr val="000000"/>
              </a:solidFill>
              <a:latin typeface="幼圆" charset="0"/>
              <a:ea typeface="+mn-ea"/>
              <a:cs typeface="幼圆" charset="0"/>
            </a:endParaRPr>
          </a:p>
          <a:p>
            <a:r>
              <a:rPr lang="zh-CN" altLang="en-US" sz="2400">
                <a:solidFill>
                  <a:srgbClr val="000000"/>
                </a:solidFill>
                <a:latin typeface="幼圆" charset="0"/>
                <a:ea typeface="+mn-ea"/>
                <a:cs typeface="幼圆" charset="0"/>
              </a:rPr>
              <a:t>       “完璧归赵”、“渑池之会”</a:t>
            </a:r>
            <a:endParaRPr lang="zh-CN" altLang="en-US" sz="2400">
              <a:solidFill>
                <a:srgbClr val="000000"/>
              </a:solidFill>
              <a:latin typeface="幼圆" charset="0"/>
              <a:ea typeface="+mn-ea"/>
              <a:cs typeface="幼圆" charset="0"/>
            </a:endParaRPr>
          </a:p>
          <a:p>
            <a:r>
              <a:rPr lang="zh-CN" altLang="en-US" sz="2400">
                <a:solidFill>
                  <a:srgbClr val="000000"/>
                </a:solidFill>
                <a:latin typeface="幼圆" charset="0"/>
                <a:ea typeface="+mn-ea"/>
                <a:cs typeface="幼圆" charset="0"/>
              </a:rPr>
              <a:t>与“负荆请罪”之间有什么联系？</a:t>
            </a:r>
            <a:endParaRPr lang="zh-CN" altLang="en-US" sz="2400">
              <a:solidFill>
                <a:srgbClr val="000000"/>
              </a:solidFill>
              <a:latin typeface="幼圆" charset="0"/>
              <a:ea typeface="+mn-ea"/>
              <a:cs typeface="幼圆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写法探究</a:t>
            </a:r>
            <a:endParaRPr lang="zh-CN" altLang="en-US" sz="2000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3"/>
    </p:custData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7" grpId="0" bldLvl="0" animBg="1"/>
      <p:bldP spid="8" grpId="0" bldLvl="0" animBg="1"/>
      <p:bldP spid="12" grpId="0" bldLvl="0" animBg="1"/>
      <p:bldP spid="13" grpId="0"/>
      <p:bldP spid="1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314926" y="948124"/>
            <a:ext cx="8226425" cy="34258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从文章的结构上看，“渑池之会”是“完璧归赵”的结果，而这两个故事又是“负荆请罪”的起因，合起来构成了“将相和”这一完整、曲折的故事。从内容上看，是“完璧归赵”“渑池之会”这两件事，让蔺相如立下奇功，职位才比廉颇高，造成了“将相不和”，这才有了“负荆请罪”的“将相和”。从这两方面看，写“完璧归赵”“渑池之会”是有必要的。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写法探究</a:t>
            </a:r>
            <a:endParaRPr lang="zh-CN" altLang="en-US" sz="2000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719438" y="964599"/>
            <a:ext cx="7920038" cy="2867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本文通过记叙“完璧归赵”“渑池之会”“负荆请罪”三个小故事，赞扬了蔺相如勇敢机智、不畏强暴的斗争精神和顾全大局、以国家利益为重的可贵品质，也赞扬了廉颇知错就改的精神，同时还赞颂了他们的爱国精神。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课堂小结</a:t>
            </a:r>
            <a:endParaRPr lang="zh-CN" altLang="en-US" sz="2000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3509384" y="316482"/>
            <a:ext cx="2195889" cy="1962284"/>
          </a:xfrm>
          <a:prstGeom prst="rect">
            <a:avLst/>
          </a:prstGeom>
        </p:spPr>
      </p:pic>
      <p:sp>
        <p:nvSpPr>
          <p:cNvPr id="30" name="标题 29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1733435" y="1615466"/>
            <a:ext cx="5671430" cy="1020063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54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charset="-122"/>
                <a:cs typeface="+mj-cs"/>
                <a:sym typeface="+mn-ea"/>
              </a:defRPr>
            </a:lvl1pPr>
          </a:lstStyle>
          <a:p>
            <a: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5400" dirty="0">
                <a:solidFill>
                  <a:schemeClr val="accent1">
                    <a:lumMod val="75000"/>
                  </a:schemeClr>
                </a:solidFill>
              </a:rPr>
              <a:t>谢谢</a:t>
            </a:r>
            <a:endParaRPr lang="zh-CN" altLang="en-US" sz="5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custDataLst>
      <p:tags r:id="rId4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1026" name="Picture 2" descr="E:\工作\图片\png\黑白调\545c40c842a507fcb4c1d194251b69ce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0889" y="1271588"/>
            <a:ext cx="2865437" cy="1839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270500" y="1993900"/>
            <a:ext cx="124460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600">
                <a:solidFill>
                  <a:srgbClr val="000000"/>
                </a:solidFill>
                <a:latin typeface="幼圆" charset="0"/>
                <a:ea typeface="幼圆" charset="0"/>
              </a:rPr>
              <a:t>好和</a:t>
            </a:r>
            <a:endParaRPr lang="zh-CN" altLang="en-US" sz="360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pic>
        <p:nvPicPr>
          <p:cNvPr id="1027" name="Picture 3" descr="C:\Users\Administrator\Desktop\53fb712008e52458b3ce47a999a499e5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191001" y="106363"/>
            <a:ext cx="3357563" cy="1503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5156200" y="561975"/>
            <a:ext cx="3078163" cy="437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>
                <a:solidFill>
                  <a:schemeClr val="lt1"/>
                </a:solidFill>
                <a:latin typeface="幼圆" charset="0"/>
                <a:ea typeface="幼圆" charset="0"/>
              </a:rPr>
              <a:t>将：廉颇</a:t>
            </a:r>
            <a:endParaRPr lang="zh-CN" altLang="en-US" sz="2400" b="1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pic>
        <p:nvPicPr>
          <p:cNvPr id="8" name="Picture 3" descr="C:\Users\Administrator\Desktop\53fb712008e52458b3ce47a999a499e5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850" y="1609726"/>
            <a:ext cx="3048000" cy="150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 flipH="1">
            <a:off x="1468438" y="2147888"/>
            <a:ext cx="1792287" cy="560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b="1">
                <a:solidFill>
                  <a:schemeClr val="lt1"/>
                </a:solidFill>
                <a:latin typeface="幼圆" charset="0"/>
                <a:ea typeface="幼圆" charset="0"/>
              </a:rPr>
              <a:t>将相和</a:t>
            </a:r>
            <a:endParaRPr lang="zh-CN" altLang="en-US" sz="3200" b="1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pic>
        <p:nvPicPr>
          <p:cNvPr id="9" name="Picture 3" descr="C:\Users\Administrator\Desktop\53fb712008e52458b3ce47a999a499e5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305301" y="2730500"/>
            <a:ext cx="3376613" cy="1503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5337175" y="3282951"/>
            <a:ext cx="2979738" cy="437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>
                <a:solidFill>
                  <a:schemeClr val="lt1"/>
                </a:solidFill>
                <a:latin typeface="幼圆" charset="0"/>
                <a:ea typeface="幼圆" charset="0"/>
              </a:rPr>
              <a:t>相：蔺相如</a:t>
            </a:r>
            <a:endParaRPr lang="zh-CN" altLang="en-US" sz="2400" b="1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新课导入</a:t>
            </a:r>
            <a:endParaRPr lang="zh-CN" altLang="en-US" sz="2000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5"/>
    </p:custData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9219" name="矩形 1"/>
          <p:cNvSpPr>
            <a:spLocks noChangeArrowheads="1"/>
          </p:cNvSpPr>
          <p:nvPr/>
        </p:nvSpPr>
        <p:spPr bwMode="auto">
          <a:xfrm>
            <a:off x="1086327" y="1429227"/>
            <a:ext cx="3836194" cy="22834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30000"/>
              </a:lnSpc>
              <a:spcBef>
                <a:spcPts val="900"/>
              </a:spcBef>
            </a:pPr>
            <a:r>
              <a:rPr lang="zh-CN" altLang="en-US" sz="21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作家名片：司马迁（约前</a:t>
            </a:r>
            <a:r>
              <a:rPr lang="en-US" altLang="zh-CN" sz="21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145</a:t>
            </a:r>
            <a:r>
              <a:rPr lang="zh-CN" altLang="en-US" sz="21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或前</a:t>
            </a:r>
            <a:r>
              <a:rPr lang="en-US" altLang="zh-CN" sz="21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135—</a:t>
            </a:r>
            <a:r>
              <a:rPr lang="zh-CN" altLang="en-US" sz="21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？），字子长，夏阳（今陕西韩城南）人。西汉伟大的史学家、文学家、思想家。</a:t>
            </a:r>
            <a:endParaRPr lang="zh-CN" altLang="en-US" sz="21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30000"/>
              </a:lnSpc>
              <a:spcBef>
                <a:spcPts val="900"/>
              </a:spcBef>
            </a:pPr>
            <a:r>
              <a:rPr lang="zh-CN" altLang="en-US" sz="21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主要作品：</a:t>
            </a:r>
            <a:r>
              <a:rPr lang="en-US" altLang="zh-CN" sz="21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《</a:t>
            </a:r>
            <a:r>
              <a:rPr lang="zh-CN" altLang="en-US" sz="21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史记</a:t>
            </a:r>
            <a:r>
              <a:rPr lang="en-US" altLang="zh-CN" sz="21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》</a:t>
            </a:r>
            <a:r>
              <a:rPr lang="zh-CN" altLang="en-US" sz="21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。</a:t>
            </a:r>
            <a:endParaRPr lang="zh-CN" altLang="en-US" sz="21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pic>
        <p:nvPicPr>
          <p:cNvPr id="7171" name="Picture 7" descr="E:\文件中转站\课题图\W070 副本.jp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922521" y="1248032"/>
            <a:ext cx="2861309" cy="2372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矩形 5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作者简介</a:t>
            </a:r>
            <a:endParaRPr lang="zh-CN" altLang="en-US" sz="2000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642551" y="520148"/>
            <a:ext cx="5222875" cy="4125913"/>
          </a:xfrm>
        </p:spPr>
        <p:txBody>
          <a:bodyPr/>
          <a:lstStyle/>
          <a:p>
            <a:endParaRPr lang="zh-CN" altLang="en-US" sz="4400" noProof="1">
              <a:solidFill>
                <a:srgbClr val="000000"/>
              </a:solidFill>
            </a:endParaRPr>
          </a:p>
          <a:p>
            <a:pPr indent="0">
              <a:lnSpc>
                <a:spcPct val="150000"/>
              </a:lnSpc>
            </a:pPr>
            <a:r>
              <a:rPr lang="zh-CN" altLang="en-US" sz="2400" noProof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召集、商议、隆重、无价之宝</a:t>
            </a:r>
            <a:endParaRPr lang="zh-CN" altLang="en-US" sz="2400" noProof="1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indent="0">
              <a:lnSpc>
                <a:spcPct val="150000"/>
              </a:lnSpc>
            </a:pPr>
            <a:r>
              <a:rPr lang="zh-CN" altLang="en-US" sz="2400" noProof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约定、胆怯、拒绝、 理直气壮</a:t>
            </a:r>
            <a:endParaRPr lang="zh-CN" altLang="en-US" sz="2400" noProof="1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indent="0">
              <a:lnSpc>
                <a:spcPct val="150000"/>
              </a:lnSpc>
            </a:pPr>
            <a:r>
              <a:rPr lang="zh-CN" altLang="en-US" sz="2400" noProof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能耐、诸位、渑池、完璧归赵</a:t>
            </a:r>
            <a:endParaRPr lang="zh-CN" altLang="en-US" sz="2400" noProof="1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indent="0">
              <a:lnSpc>
                <a:spcPct val="150000"/>
              </a:lnSpc>
            </a:pPr>
            <a:r>
              <a:rPr lang="zh-CN" altLang="en-US" sz="2400" noProof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和氏璧、攻无不克、战无不胜</a:t>
            </a:r>
            <a:endParaRPr lang="zh-CN" altLang="en-US" sz="2400" noProof="1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indent="0">
              <a:lnSpc>
                <a:spcPct val="150000"/>
              </a:lnSpc>
            </a:pPr>
            <a:r>
              <a:rPr lang="zh-CN" altLang="en-US" sz="2400" noProof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鼓瑟、击缶、允诺、负荆请罪、</a:t>
            </a:r>
            <a:endParaRPr lang="zh-CN" altLang="en-US" sz="2400" noProof="1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0" indent="0">
              <a:lnSpc>
                <a:spcPct val="150000"/>
              </a:lnSpc>
              <a:buNone/>
            </a:pPr>
            <a:endParaRPr lang="zh-CN" altLang="en-US" sz="2400" noProof="1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48871" y="153171"/>
            <a:ext cx="1436742" cy="37702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字词梳理</a:t>
            </a:r>
            <a:endParaRPr lang="zh-CN" altLang="en-US" sz="20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8193" name="文本框 5"/>
          <p:cNvSpPr txBox="1">
            <a:spLocks noChangeArrowheads="1"/>
          </p:cNvSpPr>
          <p:nvPr/>
        </p:nvSpPr>
        <p:spPr bwMode="auto">
          <a:xfrm>
            <a:off x="1351598" y="1340406"/>
            <a:ext cx="5743575" cy="21996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51435" tIns="25718" rIns="51435" bIns="25718">
            <a:spAutoFit/>
          </a:bodyPr>
          <a:lstStyle/>
          <a:p>
            <a:pPr marL="257175" indent="-257175">
              <a:lnSpc>
                <a:spcPct val="130000"/>
              </a:lnSpc>
              <a:spcBef>
                <a:spcPts val="900"/>
              </a:spcBef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</a:rPr>
              <a:t>默读课文，理清课文层次。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幼圆" charset="0"/>
            </a:endParaRPr>
          </a:p>
          <a:p>
            <a:pPr marL="257175" indent="-257175">
              <a:lnSpc>
                <a:spcPct val="130000"/>
              </a:lnSpc>
              <a:spcBef>
                <a:spcPts val="900"/>
              </a:spcBef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</a:rPr>
              <a:t>①本文主要讲了几个故事？</a:t>
            </a:r>
            <a:endParaRPr lang="en-US" altLang="zh-CN" sz="2400" b="1">
              <a:solidFill>
                <a:srgbClr val="000000"/>
              </a:solidFill>
              <a:latin typeface="幼圆" charset="0"/>
              <a:ea typeface="幼圆" charset="0"/>
            </a:endParaRPr>
          </a:p>
          <a:p>
            <a:pPr marL="257175" indent="-257175">
              <a:lnSpc>
                <a:spcPct val="130000"/>
              </a:lnSpc>
              <a:spcBef>
                <a:spcPts val="900"/>
              </a:spcBef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</a:rPr>
              <a:t>②几个故事分别是什么，用简短的几个字概括一下。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整体感知</a:t>
            </a:r>
            <a:endParaRPr lang="zh-CN" altLang="en-US" sz="2000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2544128" y="475139"/>
            <a:ext cx="4773613" cy="549275"/>
          </a:xfrm>
          <a:prstGeom prst="rect">
            <a:avLst/>
          </a:prstGeom>
        </p:spPr>
        <p:txBody>
          <a:bodyPr lIns="68580" tIns="34290" rIns="68580" bIns="34290"/>
          <a:lstStyle/>
          <a:p>
            <a:pPr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j-cs"/>
              </a:rPr>
              <a:t>本文讲了三个小故事：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2286000" y="1190625"/>
            <a:ext cx="4314825" cy="32575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/>
          <a:lstStyle/>
          <a:p>
            <a:pPr marL="267970" indent="-267970">
              <a:lnSpc>
                <a:spcPct val="110000"/>
              </a:lnSpc>
              <a:spcBef>
                <a:spcPts val="1050"/>
              </a:spcBef>
              <a:buClr>
                <a:srgbClr val="376092"/>
              </a:buClr>
              <a:buSzPct val="50000"/>
              <a:buFont typeface="Wingdings" panose="05000000000000000000" pitchFamily="2" charset="2"/>
              <a:buChar char="u"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完璧归赵（</a:t>
            </a:r>
            <a:r>
              <a:rPr lang="en-US" altLang="zh-CN" sz="28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1-10</a:t>
            </a: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）</a:t>
            </a:r>
            <a:endParaRPr lang="en-US" altLang="zh-CN" sz="28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marL="267970" indent="-267970">
              <a:lnSpc>
                <a:spcPct val="110000"/>
              </a:lnSpc>
              <a:spcBef>
                <a:spcPts val="1050"/>
              </a:spcBef>
              <a:buClr>
                <a:srgbClr val="376092"/>
              </a:buClr>
              <a:buSzPct val="50000"/>
              <a:buFont typeface="Wingdings" panose="05000000000000000000" pitchFamily="2" charset="2"/>
              <a:buChar char="u"/>
            </a:pPr>
            <a:endParaRPr lang="zh-CN" altLang="en-US" sz="28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marL="267970" indent="-267970">
              <a:lnSpc>
                <a:spcPct val="110000"/>
              </a:lnSpc>
              <a:spcBef>
                <a:spcPts val="1050"/>
              </a:spcBef>
              <a:buClr>
                <a:srgbClr val="376092"/>
              </a:buClr>
              <a:buSzPct val="50000"/>
              <a:buFont typeface="Wingdings" panose="05000000000000000000" pitchFamily="2" charset="2"/>
              <a:buChar char="u"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渑池之会（</a:t>
            </a:r>
            <a:r>
              <a:rPr lang="en-US" altLang="zh-CN" sz="28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11-15</a:t>
            </a: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）</a:t>
            </a:r>
            <a:endParaRPr lang="en-US" altLang="zh-CN" sz="28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marL="267970" indent="-267970">
              <a:lnSpc>
                <a:spcPct val="110000"/>
              </a:lnSpc>
              <a:spcBef>
                <a:spcPts val="1050"/>
              </a:spcBef>
              <a:buClr>
                <a:srgbClr val="376092"/>
              </a:buClr>
              <a:buSzPct val="50000"/>
              <a:buFont typeface="Wingdings" panose="05000000000000000000" pitchFamily="2" charset="2"/>
              <a:buChar char="u"/>
            </a:pPr>
            <a:endParaRPr lang="zh-CN" altLang="en-US" sz="28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marL="267970" indent="-267970">
              <a:lnSpc>
                <a:spcPct val="110000"/>
              </a:lnSpc>
              <a:spcBef>
                <a:spcPts val="1050"/>
              </a:spcBef>
              <a:buClr>
                <a:srgbClr val="376092"/>
              </a:buClr>
              <a:buSzPct val="50000"/>
              <a:buFont typeface="Wingdings" panose="05000000000000000000" pitchFamily="2" charset="2"/>
              <a:buChar char="u"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负荆请罪（</a:t>
            </a:r>
            <a:r>
              <a:rPr lang="en-US" altLang="zh-CN" sz="28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16-18</a:t>
            </a: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）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8" name="下箭头 7"/>
          <p:cNvSpPr/>
          <p:nvPr/>
        </p:nvSpPr>
        <p:spPr>
          <a:xfrm>
            <a:off x="3794125" y="1719263"/>
            <a:ext cx="322263" cy="714375"/>
          </a:xfrm>
          <a:prstGeom prst="downArrow">
            <a:avLst/>
          </a:prstGeom>
          <a:solidFill>
            <a:srgbClr val="00B0F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68580" tIns="34290" rIns="68580" bIns="34290" anchor="ctr"/>
          <a:lstStyle/>
          <a:p>
            <a:pPr algn="ctr">
              <a:defRPr/>
            </a:pPr>
            <a:endParaRPr lang="zh-CN" altLang="en-US" sz="2400" b="1" dirty="0">
              <a:solidFill>
                <a:srgbClr val="FF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6" name="下箭头 5"/>
          <p:cNvSpPr/>
          <p:nvPr/>
        </p:nvSpPr>
        <p:spPr>
          <a:xfrm>
            <a:off x="3794125" y="3052763"/>
            <a:ext cx="322263" cy="714375"/>
          </a:xfrm>
          <a:prstGeom prst="downArrow">
            <a:avLst/>
          </a:prstGeom>
          <a:solidFill>
            <a:srgbClr val="00B0F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68580" tIns="34290" rIns="68580" bIns="34290" anchor="ctr"/>
          <a:lstStyle/>
          <a:p>
            <a:pPr algn="ctr">
              <a:defRPr/>
            </a:pPr>
            <a:endParaRPr lang="zh-CN" altLang="en-US" sz="2400" b="1" dirty="0">
              <a:solidFill>
                <a:srgbClr val="FF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整体感知</a:t>
            </a:r>
            <a:endParaRPr lang="zh-CN" altLang="en-US" sz="2000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6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5" name="矩形 4"/>
          <p:cNvSpPr/>
          <p:nvPr>
            <p:custDataLst>
              <p:tags r:id="rId10"/>
            </p:custDataLst>
          </p:nvPr>
        </p:nvSpPr>
        <p:spPr>
          <a:xfrm>
            <a:off x="673100" y="1976755"/>
            <a:ext cx="2266950" cy="2765425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800" noProof="1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sp>
        <p:nvSpPr>
          <p:cNvPr id="6" name="矩形 5"/>
          <p:cNvSpPr/>
          <p:nvPr>
            <p:custDataLst>
              <p:tags r:id="rId11"/>
            </p:custDataLst>
          </p:nvPr>
        </p:nvSpPr>
        <p:spPr>
          <a:xfrm>
            <a:off x="778510" y="2105025"/>
            <a:ext cx="2056130" cy="2510155"/>
          </a:xfrm>
          <a:prstGeom prst="rect">
            <a:avLst/>
          </a:prstGeom>
          <a:noFill/>
          <a:ln w="19050">
            <a:solidFill>
              <a:schemeClr val="l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6C368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800" noProof="1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sp>
        <p:nvSpPr>
          <p:cNvPr id="7" name="矩形 6"/>
          <p:cNvSpPr/>
          <p:nvPr>
            <p:custDataLst>
              <p:tags r:id="rId12"/>
            </p:custDataLst>
          </p:nvPr>
        </p:nvSpPr>
        <p:spPr>
          <a:xfrm>
            <a:off x="791210" y="2465705"/>
            <a:ext cx="2030730" cy="410845"/>
          </a:xfrm>
          <a:prstGeom prst="rect">
            <a:avLst/>
          </a:prstGeom>
          <a:solidFill>
            <a:schemeClr val="l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800" noProof="1">
              <a:solidFill>
                <a:schemeClr val="lt1"/>
              </a:solidFill>
              <a:latin typeface="幼圆" charset="0"/>
              <a:cs typeface="幼圆" charset="0"/>
              <a:sym typeface="+mn-ea"/>
            </a:endParaRPr>
          </a:p>
        </p:txBody>
      </p:sp>
      <p:sp>
        <p:nvSpPr>
          <p:cNvPr id="8" name="文本框 16"/>
          <p:cNvSpPr txBox="1">
            <a:spLocks noChangeArrowheads="1"/>
          </p:cNvSpPr>
          <p:nvPr/>
        </p:nvSpPr>
        <p:spPr bwMode="auto">
          <a:xfrm>
            <a:off x="1366835" y="2486025"/>
            <a:ext cx="1336675" cy="345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800">
                <a:solidFill>
                  <a:srgbClr val="000000"/>
                </a:solidFill>
                <a:latin typeface="幼圆" charset="0"/>
                <a:ea typeface="幼圆" charset="0"/>
              </a:rPr>
              <a:t>完璧归赵</a:t>
            </a:r>
            <a:endParaRPr lang="zh-CN" altLang="en-US" sz="180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0" name="矩形 9"/>
          <p:cNvSpPr/>
          <p:nvPr>
            <p:custDataLst>
              <p:tags r:id="rId13"/>
            </p:custDataLst>
          </p:nvPr>
        </p:nvSpPr>
        <p:spPr>
          <a:xfrm>
            <a:off x="3311525" y="1487805"/>
            <a:ext cx="2308225" cy="2765425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800" noProof="1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sp>
        <p:nvSpPr>
          <p:cNvPr id="11" name="矩形 10"/>
          <p:cNvSpPr/>
          <p:nvPr>
            <p:custDataLst>
              <p:tags r:id="rId14"/>
            </p:custDataLst>
          </p:nvPr>
        </p:nvSpPr>
        <p:spPr>
          <a:xfrm>
            <a:off x="3418840" y="1616075"/>
            <a:ext cx="2092960" cy="2510155"/>
          </a:xfrm>
          <a:prstGeom prst="rect">
            <a:avLst/>
          </a:prstGeom>
          <a:noFill/>
          <a:ln w="19050">
            <a:solidFill>
              <a:schemeClr val="l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6C368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800" noProof="1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sp>
        <p:nvSpPr>
          <p:cNvPr id="12" name="矩形 11"/>
          <p:cNvSpPr/>
          <p:nvPr>
            <p:custDataLst>
              <p:tags r:id="rId15"/>
            </p:custDataLst>
          </p:nvPr>
        </p:nvSpPr>
        <p:spPr>
          <a:xfrm>
            <a:off x="3432175" y="1976755"/>
            <a:ext cx="2067560" cy="410845"/>
          </a:xfrm>
          <a:prstGeom prst="rect">
            <a:avLst/>
          </a:prstGeom>
          <a:solidFill>
            <a:schemeClr val="l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800" noProof="1">
              <a:solidFill>
                <a:schemeClr val="lt1"/>
              </a:solidFill>
              <a:latin typeface="幼圆" charset="0"/>
              <a:cs typeface="幼圆" charset="0"/>
              <a:sym typeface="+mn-ea"/>
            </a:endParaRPr>
          </a:p>
        </p:txBody>
      </p:sp>
      <p:sp>
        <p:nvSpPr>
          <p:cNvPr id="13" name="文本框 16"/>
          <p:cNvSpPr txBox="1">
            <a:spLocks noChangeArrowheads="1"/>
          </p:cNvSpPr>
          <p:nvPr/>
        </p:nvSpPr>
        <p:spPr bwMode="auto">
          <a:xfrm>
            <a:off x="4046538" y="1997076"/>
            <a:ext cx="1336675" cy="345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800">
                <a:solidFill>
                  <a:srgbClr val="000000"/>
                </a:solidFill>
                <a:latin typeface="幼圆" charset="0"/>
                <a:ea typeface="幼圆" charset="0"/>
              </a:rPr>
              <a:t>渑池之会</a:t>
            </a:r>
            <a:endParaRPr lang="zh-CN" altLang="en-US" sz="180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4" name="矩形 13"/>
          <p:cNvSpPr/>
          <p:nvPr>
            <p:custDataLst>
              <p:tags r:id="rId16"/>
            </p:custDataLst>
          </p:nvPr>
        </p:nvSpPr>
        <p:spPr>
          <a:xfrm>
            <a:off x="5950585" y="934085"/>
            <a:ext cx="2262505" cy="2765425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800" noProof="1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sp>
        <p:nvSpPr>
          <p:cNvPr id="15" name="矩形 14"/>
          <p:cNvSpPr/>
          <p:nvPr>
            <p:custDataLst>
              <p:tags r:id="rId17"/>
            </p:custDataLst>
          </p:nvPr>
        </p:nvSpPr>
        <p:spPr>
          <a:xfrm>
            <a:off x="6055995" y="1062990"/>
            <a:ext cx="2051685" cy="2510155"/>
          </a:xfrm>
          <a:prstGeom prst="rect">
            <a:avLst/>
          </a:prstGeom>
          <a:noFill/>
          <a:ln w="19050">
            <a:solidFill>
              <a:schemeClr val="l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6C368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800" noProof="1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sp>
        <p:nvSpPr>
          <p:cNvPr id="16" name="矩形 15"/>
          <p:cNvSpPr/>
          <p:nvPr>
            <p:custDataLst>
              <p:tags r:id="rId18"/>
            </p:custDataLst>
          </p:nvPr>
        </p:nvSpPr>
        <p:spPr>
          <a:xfrm>
            <a:off x="6068695" y="1423035"/>
            <a:ext cx="2026285" cy="410845"/>
          </a:xfrm>
          <a:prstGeom prst="rect">
            <a:avLst/>
          </a:prstGeom>
          <a:solidFill>
            <a:schemeClr val="l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800" noProof="1">
              <a:solidFill>
                <a:schemeClr val="lt1"/>
              </a:solidFill>
              <a:latin typeface="幼圆" charset="0"/>
              <a:cs typeface="幼圆" charset="0"/>
              <a:sym typeface="+mn-ea"/>
            </a:endParaRPr>
          </a:p>
        </p:txBody>
      </p:sp>
      <p:sp>
        <p:nvSpPr>
          <p:cNvPr id="17" name="文本框 16"/>
          <p:cNvSpPr txBox="1">
            <a:spLocks noChangeArrowheads="1"/>
          </p:cNvSpPr>
          <p:nvPr/>
        </p:nvSpPr>
        <p:spPr bwMode="auto">
          <a:xfrm>
            <a:off x="6640056" y="1443831"/>
            <a:ext cx="1336675" cy="345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800">
                <a:solidFill>
                  <a:srgbClr val="000000"/>
                </a:solidFill>
                <a:latin typeface="幼圆" charset="0"/>
                <a:ea typeface="幼圆" charset="0"/>
              </a:rPr>
              <a:t>负荆请罪</a:t>
            </a:r>
            <a:endParaRPr lang="zh-CN" altLang="en-US" sz="180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pic>
        <p:nvPicPr>
          <p:cNvPr id="8205" name="Picture 13" descr="将相和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210" y="2901950"/>
            <a:ext cx="1793875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5" name="Picture 19" descr="20062251550215826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4913" y="2387600"/>
            <a:ext cx="1782762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1" cstate="print"/>
          <a:stretch>
            <a:fillRect/>
          </a:stretch>
        </p:blipFill>
        <p:spPr>
          <a:xfrm>
            <a:off x="6469240" y="1958815"/>
            <a:ext cx="1510030" cy="161353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2" name="矩形 21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整体感知</a:t>
            </a:r>
            <a:endParaRPr lang="zh-CN" altLang="en-US" sz="2000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22"/>
    </p:custData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2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2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0241" name="Text Box 3"/>
          <p:cNvSpPr txBox="1">
            <a:spLocks noChangeArrowheads="1"/>
          </p:cNvSpPr>
          <p:nvPr/>
        </p:nvSpPr>
        <p:spPr bwMode="auto">
          <a:xfrm>
            <a:off x="6545898" y="1439863"/>
            <a:ext cx="875665" cy="25987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eaVert" lIns="68580" tIns="34290" rIns="68580" bIns="34290">
            <a:spAutoFit/>
          </a:bodyPr>
          <a:lstStyle/>
          <a:p>
            <a:r>
              <a:rPr lang="zh-CN" altLang="en-US" sz="4800" b="1">
                <a:solidFill>
                  <a:srgbClr val="000000"/>
                </a:solidFill>
                <a:latin typeface="幼圆" charset="0"/>
                <a:ea typeface="幼圆" charset="0"/>
              </a:rPr>
              <a:t>完璧归赵</a:t>
            </a:r>
            <a:endParaRPr lang="zh-CN" altLang="en-US" sz="48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pic>
        <p:nvPicPr>
          <p:cNvPr id="43010" name="Picture 2" descr="E:\文件中转站\课题图\芳92 副本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 rot="237698">
            <a:off x="1405467" y="1004410"/>
            <a:ext cx="4674796" cy="34724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矩形 5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000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147.xml><?xml version="1.0" encoding="utf-8"?>
<p:tagLst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60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1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2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3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4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5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6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7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8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70.xml><?xml version="1.0" encoding="utf-8"?>
<p:tagLst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4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5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6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7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8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9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192.xml><?xml version="1.0" encoding="utf-8"?>
<p:tagLst xmlns:p="http://schemas.openxmlformats.org/presentationml/2006/main"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K_DARK_LIGHT" val="2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2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3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4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5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6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7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TEMPLATE_THUMBS_INDEX" val="1、4、7、12、16、18、19、20、21、22、23、24、25"/>
</p:tagLst>
</file>

<file path=ppt/tags/tag2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7443502-f0ac-47ff-8efc-f7d78edbdcda}"/>
  <p:tag name="KSO_WM_UNIT_TYPE" val="i"/>
</p:tagLst>
</file>

<file path=ppt/tags/tag2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37.xml><?xml version="1.0" encoding="utf-8"?>
<p:tagLst xmlns:p="http://schemas.openxmlformats.org/presentationml/2006/main">
  <p:tag name="KSO_WM_UNIT_TEXT_FILL_FORE_SCHEMECOLOR_INDEX_BRIGHTNESS" val="0.25"/>
  <p:tag name="KSO_WM_UNIT_TEXT_FILL_FORE_SCHEMECOLOR_INDEX" val="13"/>
  <p:tag name="KSO_WM_UNIT_TEXT_FILL_TYPE" val="1"/>
</p:tagLst>
</file>

<file path=ppt/tags/tag23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7443502-f0ac-47ff-8efc-f7d78edbdcda}"/>
  <p:tag name="KSO_WM_UNIT_TYPE" val="i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4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7443502-f0ac-47ff-8efc-f7d78edbdcda}"/>
  <p:tag name="KSO_WM_UNIT_TYPE" val="i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58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259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26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7443502-f0ac-47ff-8efc-f7d78edbdcda}"/>
  <p:tag name="KSO_WM_UNIT_TYPE" val="i"/>
</p:tagLst>
</file>

<file path=ppt/tags/tag2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7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7443502-f0ac-47ff-8efc-f7d78edbdcda}"/>
  <p:tag name="KSO_WM_UNIT_TYPE" val="i"/>
</p:tagLst>
</file>

<file path=ppt/tags/tag2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8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7443502-f0ac-47ff-8efc-f7d78edbdcda}"/>
  <p:tag name="KSO_WM_UNIT_TYPE" val="i"/>
</p:tagLst>
</file>

<file path=ppt/tags/tag2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9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7443502-f0ac-47ff-8efc-f7d78edbdcda}"/>
  <p:tag name="KSO_WM_UNIT_TYPE" val="i"/>
</p:tagLst>
</file>

<file path=ppt/tags/tag2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01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02.xml><?xml version="1.0" encoding="utf-8"?>
<p:tagLst xmlns:p="http://schemas.openxmlformats.org/presentationml/2006/main">
  <p:tag name="KSO_WM_UNIT_LINE_FORE_SCHEMECOLOR_INDEX_BRIGHTNESS" val="0"/>
  <p:tag name="KSO_WM_UNIT_LINE_FORE_SCHEMECOLOR_INDEX" val="14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303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304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05.xml><?xml version="1.0" encoding="utf-8"?>
<p:tagLst xmlns:p="http://schemas.openxmlformats.org/presentationml/2006/main">
  <p:tag name="KSO_WM_UNIT_LINE_FORE_SCHEMECOLOR_INDEX_BRIGHTNESS" val="0"/>
  <p:tag name="KSO_WM_UNIT_LINE_FORE_SCHEMECOLOR_INDEX" val="14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306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307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08.xml><?xml version="1.0" encoding="utf-8"?>
<p:tagLst xmlns:p="http://schemas.openxmlformats.org/presentationml/2006/main">
  <p:tag name="KSO_WM_UNIT_LINE_FORE_SCHEMECOLOR_INDEX_BRIGHTNESS" val="0"/>
  <p:tag name="KSO_WM_UNIT_LINE_FORE_SCHEMECOLOR_INDEX" val="14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309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7443502-f0ac-47ff-8efc-f7d78edbdcda}"/>
  <p:tag name="KSO_WM_UNIT_TYPE" val="i"/>
</p:tagLst>
</file>

<file path=ppt/tags/tag3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7443502-f0ac-47ff-8efc-f7d78edbdcda}"/>
  <p:tag name="KSO_WM_UNIT_TYPE" val="i"/>
</p:tagLst>
</file>

<file path=ppt/tags/tag3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7443502-f0ac-47ff-8efc-f7d78edbdcda}"/>
  <p:tag name="KSO_WM_UNIT_TYPE" val="i"/>
</p:tagLst>
</file>

<file path=ppt/tags/tag3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4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7443502-f0ac-47ff-8efc-f7d78edbdcda}"/>
  <p:tag name="KSO_WM_UNIT_TYPE" val="i"/>
</p:tagLst>
</file>

<file path=ppt/tags/tag3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5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7443502-f0ac-47ff-8efc-f7d78edbdcda}"/>
  <p:tag name="KSO_WM_UNIT_TYPE" val="i"/>
</p:tagLst>
</file>

<file path=ppt/tags/tag3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6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7443502-f0ac-47ff-8efc-f7d78edbdcda}"/>
  <p:tag name="KSO_WM_UNIT_TYPE" val="i"/>
</p:tagLst>
</file>

<file path=ppt/tags/tag3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7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7443502-f0ac-47ff-8efc-f7d78edbdcda}"/>
  <p:tag name="KSO_WM_UNIT_TYPE" val="i"/>
</p:tagLst>
</file>

<file path=ppt/tags/tag3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8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7443502-f0ac-47ff-8efc-f7d78edbdcda}"/>
  <p:tag name="KSO_WM_UNIT_TYPE" val="i"/>
</p:tagLst>
</file>

<file path=ppt/tags/tag3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9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7443502-f0ac-47ff-8efc-f7d78edbdcda}"/>
  <p:tag name="KSO_WM_UNIT_TYPE" val="i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0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7443502-f0ac-47ff-8efc-f7d78edbdcda}"/>
  <p:tag name="KSO_WM_UNIT_TYPE" val="i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1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7443502-f0ac-47ff-8efc-f7d78edbdcda}"/>
  <p:tag name="KSO_WM_UNIT_TYPE" val="i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2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3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7443502-f0ac-47ff-8efc-f7d78edbdcda}"/>
  <p:tag name="KSO_WM_UNIT_TYPE" val="i"/>
</p:tagLst>
</file>

<file path=ppt/tags/tag4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4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4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7443502-f0ac-47ff-8efc-f7d78edbdcda}"/>
  <p:tag name="KSO_WM_UNIT_TYPE" val="i"/>
</p:tagLst>
</file>

<file path=ppt/tags/tag4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5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5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7443502-f0ac-47ff-8efc-f7d78edbdcda}"/>
  <p:tag name="KSO_WM_UNIT_TYPE" val="i"/>
</p:tagLst>
</file>

<file path=ppt/tags/tag4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6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7443502-f0ac-47ff-8efc-f7d78edbdcda}"/>
  <p:tag name="KSO_WM_UNIT_TYPE" val="i"/>
</p:tagLst>
</file>

<file path=ppt/tags/tag4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7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7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7443502-f0ac-47ff-8efc-f7d78edbdcda}"/>
  <p:tag name="KSO_WM_UNIT_TYPE" val="i"/>
</p:tagLst>
</file>

<file path=ppt/tags/tag4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8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8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7443502-f0ac-47ff-8efc-f7d78edbdcda}"/>
  <p:tag name="KSO_WM_UNIT_TYPE" val="i"/>
</p:tagLst>
</file>

<file path=ppt/tags/tag4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94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495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496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49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7443502-f0ac-47ff-8efc-f7d78edbdcda}"/>
  <p:tag name="KSO_WM_UNIT_TYPE" val="i"/>
</p:tagLst>
</file>

<file path=ppt/tags/tag4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0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7443502-f0ac-47ff-8efc-f7d78edbdcda}"/>
  <p:tag name="KSO_WM_UNIT_TYPE" val="i"/>
</p:tagLst>
</file>

<file path=ppt/tags/tag5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1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18.xml><?xml version="1.0" encoding="utf-8"?>
<p:tagLst xmlns:p="http://schemas.openxmlformats.org/presentationml/2006/main">
  <p:tag name="KSO_WM_UNIT_PLACING_PICTURE_USER_VIEWPORT" val="{&quot;height&quot;:3090.2110236220474,&quot;width&quot;:3458.0929133858267}"/>
</p:tagLst>
</file>

<file path=ppt/tags/tag5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25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NOCLEAR" val="1"/>
  <p:tag name="KSO_WM_UNIT_VALUE" val="8"/>
  <p:tag name="KSO_WM_UNIT_TYPE" val="a"/>
  <p:tag name="KSO_WM_UNIT_INDEX" val="1"/>
  <p:tag name="KSO_WM_UNIT_PRESET_TEXT" val="谢谢观看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0.xml><?xml version="1.0" encoding="utf-8"?>
<p:tagLst xmlns:p="http://schemas.openxmlformats.org/presentationml/2006/main">
  <p:tag name="KSO_WM_SLIDE_ID" val="custom20205259_25"/>
  <p:tag name="KSO_WM_TEMPLATE_SUBCATEGORY" val="0"/>
  <p:tag name="KSO_WM_TEMPLATE_MASTER_TYPE" val="1"/>
  <p:tag name="KSO_WM_TEMPLATE_COLOR_TYPE" val="1"/>
  <p:tag name="KSO_WM_SLIDE_ITEM_CNT" val="0"/>
  <p:tag name="KSO_WM_SLIDE_INDEX" val="25"/>
  <p:tag name="KSO_WM_TAG_VERSION" val="1.0"/>
  <p:tag name="KSO_WM_BEAUTIFY_FLAG" val="#wm#"/>
  <p:tag name="KSO_WM_TEMPLATE_CATEGORY" val="custom"/>
  <p:tag name="KSO_WM_TEMPLATE_INDEX" val="20205259"/>
  <p:tag name="KSO_WM_SLIDE_TYPE" val="endPage"/>
  <p:tag name="KSO_WM_SLIDE_SUBTYPE" val="pureTxt"/>
  <p:tag name="KSO_WM_SLIDE_LAYOUT" val="a_b"/>
  <p:tag name="KSO_WM_SLIDE_LAYOUT_CNT" val="1_1"/>
</p:tagLst>
</file>

<file path=ppt/tags/tag521.xml><?xml version="1.0" encoding="utf-8"?>
<p:tagLst xmlns:p="http://schemas.openxmlformats.org/presentationml/2006/main">
  <p:tag name="COMMONDATA" val="eyJoZGlkIjoiZWE3NjZlYjJkMjNiZjRmNDUwNDg2MDIyMjNiOTJhMjAifQ==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黑体"/>
        <a:ea typeface=""/>
        <a:cs typeface=""/>
        <a:font script="Jpan" typeface="游ゴシック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黑体"/>
        <a:ea typeface=""/>
        <a:cs typeface=""/>
        <a:font script="Jpan" typeface="游ゴシック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4_Office 主题​​">
  <a:themeElements>
    <a:clrScheme name="022421">
      <a:dk1>
        <a:sysClr val="windowText" lastClr="000000"/>
      </a:dk1>
      <a:lt1>
        <a:sysClr val="window" lastClr="FFFFFF"/>
      </a:lt1>
      <a:dk2>
        <a:srgbClr val="F2F2F2"/>
      </a:dk2>
      <a:lt2>
        <a:srgbClr val="FFFFFF"/>
      </a:lt2>
      <a:accent1>
        <a:srgbClr val="50A6A4"/>
      </a:accent1>
      <a:accent2>
        <a:srgbClr val="6293A6"/>
      </a:accent2>
      <a:accent3>
        <a:srgbClr val="7481A8"/>
      </a:accent3>
      <a:accent4>
        <a:srgbClr val="876EA9"/>
      </a:accent4>
      <a:accent5>
        <a:srgbClr val="995CAB"/>
      </a:accent5>
      <a:accent6>
        <a:srgbClr val="AB49AD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黑体"/>
        <a:ea typeface=""/>
        <a:cs typeface=""/>
        <a:font script="Jpan" typeface="游ゴシック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2093</Words>
  <Application>WPS 演示</Application>
  <PresentationFormat>全屏显示(16:9)</PresentationFormat>
  <Paragraphs>175</Paragraphs>
  <Slides>28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28</vt:i4>
      </vt:variant>
    </vt:vector>
  </HeadingPairs>
  <TitlesOfParts>
    <vt:vector size="45" baseType="lpstr">
      <vt:lpstr>Arial</vt:lpstr>
      <vt:lpstr>宋体</vt:lpstr>
      <vt:lpstr>Wingdings</vt:lpstr>
      <vt:lpstr>黑体</vt:lpstr>
      <vt:lpstr>Times New Roman</vt:lpstr>
      <vt:lpstr>华文行楷</vt:lpstr>
      <vt:lpstr>微软雅黑</vt:lpstr>
      <vt:lpstr>等线 Light</vt:lpstr>
      <vt:lpstr>Calibri</vt:lpstr>
      <vt:lpstr>Arial Unicode MS</vt:lpstr>
      <vt:lpstr>幼圆</vt:lpstr>
      <vt:lpstr>汉仪乐喵体W</vt:lpstr>
      <vt:lpstr>Arial</vt:lpstr>
      <vt:lpstr>幼圆</vt:lpstr>
      <vt:lpstr>3_Office 主题​​</vt:lpstr>
      <vt:lpstr>1_Office 主题​​</vt:lpstr>
      <vt:lpstr>4_Office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Office 用户</dc:creator>
  <cp:lastModifiedBy>万润仪器贸易公司</cp:lastModifiedBy>
  <cp:revision>37</cp:revision>
  <dcterms:created xsi:type="dcterms:W3CDTF">2020-06-05T01:16:00Z</dcterms:created>
  <dcterms:modified xsi:type="dcterms:W3CDTF">2022-05-23T05:33:28Z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2052-11.1.0.11691</vt:lpwstr>
  </property>
  <property fmtid="{D5CDD505-2E9C-101B-9397-08002B2CF9AE}" pid="3" name="ICV">
    <vt:lpwstr>812F3E27B4B642B190CACDB7C91394EC</vt:lpwstr>
  </property>
</Properties>
</file>