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8" r:id="rId4"/>
    <p:sldId id="629" r:id="rId6"/>
    <p:sldId id="630" r:id="rId7"/>
    <p:sldId id="631" r:id="rId8"/>
    <p:sldId id="632" r:id="rId9"/>
    <p:sldId id="633" r:id="rId10"/>
    <p:sldId id="634" r:id="rId11"/>
    <p:sldId id="635" r:id="rId12"/>
    <p:sldId id="636" r:id="rId13"/>
    <p:sldId id="637" r:id="rId14"/>
    <p:sldId id="638" r:id="rId15"/>
    <p:sldId id="639" r:id="rId16"/>
    <p:sldId id="640" r:id="rId17"/>
    <p:sldId id="641" r:id="rId18"/>
    <p:sldId id="642" r:id="rId19"/>
    <p:sldId id="643" r:id="rId20"/>
    <p:sldId id="644" r:id="rId21"/>
    <p:sldId id="645" r:id="rId22"/>
    <p:sldId id="646" r:id="rId23"/>
    <p:sldId id="647" r:id="rId24"/>
    <p:sldId id="648" r:id="rId25"/>
    <p:sldId id="649" r:id="rId26"/>
    <p:sldId id="650" r:id="rId27"/>
    <p:sldId id="651" r:id="rId28"/>
    <p:sldId id="652" r:id="rId29"/>
    <p:sldId id="653" r:id="rId30"/>
    <p:sldId id="654" r:id="rId31"/>
    <p:sldId id="655" r:id="rId32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7" Type="http://schemas.openxmlformats.org/officeDocument/2006/relationships/tags" Target="tags/tag272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1"/>
            <a:ext cx="3962432" cy="4041680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2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502448" y="714381"/>
            <a:ext cx="3962432" cy="285752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714381"/>
            <a:ext cx="3962432" cy="285752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054894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93" y="932631"/>
            <a:ext cx="3291840" cy="3278237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657230" y="1335827"/>
            <a:ext cx="3433791" cy="482135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571505" y="1940358"/>
            <a:ext cx="3619529" cy="80772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95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571505" y="1335827"/>
            <a:ext cx="3619529" cy="482135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20950" y="226800"/>
            <a:ext cx="8702097" cy="4689891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3620691" cy="51515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 anchorCtr="0"/>
          <a:lstStyle>
            <a:lvl1pPr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199529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0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3771900"/>
            <a:ext cx="9142200" cy="13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 anchorCtr="0"/>
          <a:lstStyle>
            <a:lvl1pPr algn="ctr">
              <a:defRPr sz="24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8100"/>
            <a:ext cx="9142200" cy="68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719550"/>
            <a:ext cx="9142200" cy="3704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046" y="-8101"/>
            <a:ext cx="1315145" cy="1315145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8346"/>
            <a:ext cx="1315145" cy="13151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914422" y="1571824"/>
            <a:ext cx="3619024" cy="1384994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914422" y="3086893"/>
            <a:ext cx="3619500" cy="277654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1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363503"/>
            <a:ext cx="2426513" cy="2416486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33" y="0"/>
            <a:ext cx="540068" cy="540068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3468966" y="1780093"/>
            <a:ext cx="4985089" cy="1620698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2" Type="http://schemas.openxmlformats.org/officeDocument/2006/relationships/theme" Target="../theme/theme2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12" y="721049"/>
            <a:ext cx="8139178" cy="4041680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image" Target="../media/image9.png"/><Relationship Id="rId3" Type="http://schemas.openxmlformats.org/officeDocument/2006/relationships/tags" Target="../tags/tag122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138.xml"/><Relationship Id="rId2" Type="http://schemas.openxmlformats.org/officeDocument/2006/relationships/image" Target="../media/image8.png"/><Relationship Id="rId19" Type="http://schemas.openxmlformats.org/officeDocument/2006/relationships/tags" Target="../tags/tag137.xml"/><Relationship Id="rId18" Type="http://schemas.openxmlformats.org/officeDocument/2006/relationships/tags" Target="../tags/tag136.xml"/><Relationship Id="rId17" Type="http://schemas.openxmlformats.org/officeDocument/2006/relationships/tags" Target="../tags/tag135.xml"/><Relationship Id="rId16" Type="http://schemas.openxmlformats.org/officeDocument/2006/relationships/tags" Target="../tags/tag134.xml"/><Relationship Id="rId15" Type="http://schemas.openxmlformats.org/officeDocument/2006/relationships/tags" Target="../tags/tag133.xml"/><Relationship Id="rId14" Type="http://schemas.openxmlformats.org/officeDocument/2006/relationships/tags" Target="../tags/tag132.xml"/><Relationship Id="rId13" Type="http://schemas.openxmlformats.org/officeDocument/2006/relationships/tags" Target="../tags/tag131.xml"/><Relationship Id="rId12" Type="http://schemas.openxmlformats.org/officeDocument/2006/relationships/tags" Target="../tags/tag130.xml"/><Relationship Id="rId11" Type="http://schemas.openxmlformats.org/officeDocument/2006/relationships/tags" Target="../tags/tag129.xml"/><Relationship Id="rId10" Type="http://schemas.openxmlformats.org/officeDocument/2006/relationships/tags" Target="../tags/tag128.xml"/><Relationship Id="rId1" Type="http://schemas.openxmlformats.org/officeDocument/2006/relationships/tags" Target="../tags/tag1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45.xml"/><Relationship Id="rId8" Type="http://schemas.openxmlformats.org/officeDocument/2006/relationships/tags" Target="../tags/tag144.xml"/><Relationship Id="rId7" Type="http://schemas.openxmlformats.org/officeDocument/2006/relationships/tags" Target="../tags/tag143.xml"/><Relationship Id="rId6" Type="http://schemas.openxmlformats.org/officeDocument/2006/relationships/tags" Target="../tags/tag142.xml"/><Relationship Id="rId5" Type="http://schemas.openxmlformats.org/officeDocument/2006/relationships/tags" Target="../tags/tag141.xml"/><Relationship Id="rId4" Type="http://schemas.openxmlformats.org/officeDocument/2006/relationships/image" Target="../media/image9.png"/><Relationship Id="rId3" Type="http://schemas.openxmlformats.org/officeDocument/2006/relationships/tags" Target="../tags/tag140.xml"/><Relationship Id="rId24" Type="http://schemas.openxmlformats.org/officeDocument/2006/relationships/slideLayout" Target="../slideLayouts/slideLayout13.xml"/><Relationship Id="rId23" Type="http://schemas.openxmlformats.org/officeDocument/2006/relationships/tags" Target="../tags/tag159.xml"/><Relationship Id="rId22" Type="http://schemas.openxmlformats.org/officeDocument/2006/relationships/tags" Target="../tags/tag158.xml"/><Relationship Id="rId21" Type="http://schemas.openxmlformats.org/officeDocument/2006/relationships/tags" Target="../tags/tag157.xml"/><Relationship Id="rId20" Type="http://schemas.openxmlformats.org/officeDocument/2006/relationships/tags" Target="../tags/tag156.xml"/><Relationship Id="rId2" Type="http://schemas.openxmlformats.org/officeDocument/2006/relationships/image" Target="../media/image8.png"/><Relationship Id="rId19" Type="http://schemas.openxmlformats.org/officeDocument/2006/relationships/tags" Target="../tags/tag155.xml"/><Relationship Id="rId18" Type="http://schemas.openxmlformats.org/officeDocument/2006/relationships/tags" Target="../tags/tag154.xml"/><Relationship Id="rId17" Type="http://schemas.openxmlformats.org/officeDocument/2006/relationships/tags" Target="../tags/tag153.xml"/><Relationship Id="rId16" Type="http://schemas.openxmlformats.org/officeDocument/2006/relationships/tags" Target="../tags/tag152.xml"/><Relationship Id="rId15" Type="http://schemas.openxmlformats.org/officeDocument/2006/relationships/tags" Target="../tags/tag151.xml"/><Relationship Id="rId14" Type="http://schemas.openxmlformats.org/officeDocument/2006/relationships/tags" Target="../tags/tag150.xml"/><Relationship Id="rId13" Type="http://schemas.openxmlformats.org/officeDocument/2006/relationships/tags" Target="../tags/tag149.xml"/><Relationship Id="rId12" Type="http://schemas.openxmlformats.org/officeDocument/2006/relationships/tags" Target="../tags/tag148.xml"/><Relationship Id="rId11" Type="http://schemas.openxmlformats.org/officeDocument/2006/relationships/tags" Target="../tags/tag147.xml"/><Relationship Id="rId10" Type="http://schemas.openxmlformats.org/officeDocument/2006/relationships/tags" Target="../tags/tag146.xml"/><Relationship Id="rId1" Type="http://schemas.openxmlformats.org/officeDocument/2006/relationships/tags" Target="../tags/tag13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66.xml"/><Relationship Id="rId8" Type="http://schemas.openxmlformats.org/officeDocument/2006/relationships/tags" Target="../tags/tag165.xml"/><Relationship Id="rId7" Type="http://schemas.openxmlformats.org/officeDocument/2006/relationships/tags" Target="../tags/tag164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image" Target="../media/image9.png"/><Relationship Id="rId3" Type="http://schemas.openxmlformats.org/officeDocument/2006/relationships/tags" Target="../tags/tag161.xml"/><Relationship Id="rId24" Type="http://schemas.openxmlformats.org/officeDocument/2006/relationships/slideLayout" Target="../slideLayouts/slideLayout13.xml"/><Relationship Id="rId23" Type="http://schemas.openxmlformats.org/officeDocument/2006/relationships/tags" Target="../tags/tag180.xml"/><Relationship Id="rId22" Type="http://schemas.openxmlformats.org/officeDocument/2006/relationships/tags" Target="../tags/tag179.xml"/><Relationship Id="rId21" Type="http://schemas.openxmlformats.org/officeDocument/2006/relationships/tags" Target="../tags/tag178.xml"/><Relationship Id="rId20" Type="http://schemas.openxmlformats.org/officeDocument/2006/relationships/tags" Target="../tags/tag177.xml"/><Relationship Id="rId2" Type="http://schemas.openxmlformats.org/officeDocument/2006/relationships/image" Target="../media/image8.png"/><Relationship Id="rId19" Type="http://schemas.openxmlformats.org/officeDocument/2006/relationships/tags" Target="../tags/tag176.xml"/><Relationship Id="rId18" Type="http://schemas.openxmlformats.org/officeDocument/2006/relationships/tags" Target="../tags/tag175.xml"/><Relationship Id="rId17" Type="http://schemas.openxmlformats.org/officeDocument/2006/relationships/tags" Target="../tags/tag174.xml"/><Relationship Id="rId16" Type="http://schemas.openxmlformats.org/officeDocument/2006/relationships/tags" Target="../tags/tag173.xml"/><Relationship Id="rId15" Type="http://schemas.openxmlformats.org/officeDocument/2006/relationships/tags" Target="../tags/tag172.xml"/><Relationship Id="rId14" Type="http://schemas.openxmlformats.org/officeDocument/2006/relationships/tags" Target="../tags/tag171.xml"/><Relationship Id="rId13" Type="http://schemas.openxmlformats.org/officeDocument/2006/relationships/tags" Target="../tags/tag170.xml"/><Relationship Id="rId12" Type="http://schemas.openxmlformats.org/officeDocument/2006/relationships/tags" Target="../tags/tag169.xml"/><Relationship Id="rId11" Type="http://schemas.openxmlformats.org/officeDocument/2006/relationships/tags" Target="../tags/tag168.xml"/><Relationship Id="rId10" Type="http://schemas.openxmlformats.org/officeDocument/2006/relationships/tags" Target="../tags/tag167.xml"/><Relationship Id="rId1" Type="http://schemas.openxmlformats.org/officeDocument/2006/relationships/tags" Target="../tags/tag160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image" Target="../media/image9.png"/><Relationship Id="rId3" Type="http://schemas.openxmlformats.org/officeDocument/2006/relationships/tags" Target="../tags/tag182.xml"/><Relationship Id="rId2" Type="http://schemas.openxmlformats.org/officeDocument/2006/relationships/image" Target="../media/image8.png"/><Relationship Id="rId1" Type="http://schemas.openxmlformats.org/officeDocument/2006/relationships/tags" Target="../tags/tag181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image" Target="../media/image9.png"/><Relationship Id="rId3" Type="http://schemas.openxmlformats.org/officeDocument/2006/relationships/tags" Target="../tags/tag186.xml"/><Relationship Id="rId2" Type="http://schemas.openxmlformats.org/officeDocument/2006/relationships/image" Target="../media/image8.png"/><Relationship Id="rId1" Type="http://schemas.openxmlformats.org/officeDocument/2006/relationships/tags" Target="../tags/tag18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95.xml"/><Relationship Id="rId8" Type="http://schemas.openxmlformats.org/officeDocument/2006/relationships/tags" Target="../tags/tag194.xml"/><Relationship Id="rId7" Type="http://schemas.openxmlformats.org/officeDocument/2006/relationships/tags" Target="../tags/tag193.xml"/><Relationship Id="rId6" Type="http://schemas.openxmlformats.org/officeDocument/2006/relationships/tags" Target="../tags/tag192.xml"/><Relationship Id="rId5" Type="http://schemas.openxmlformats.org/officeDocument/2006/relationships/tags" Target="../tags/tag191.xml"/><Relationship Id="rId4" Type="http://schemas.openxmlformats.org/officeDocument/2006/relationships/image" Target="../media/image9.png"/><Relationship Id="rId3" Type="http://schemas.openxmlformats.org/officeDocument/2006/relationships/tags" Target="../tags/tag190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206.xml"/><Relationship Id="rId2" Type="http://schemas.openxmlformats.org/officeDocument/2006/relationships/image" Target="../media/image8.png"/><Relationship Id="rId19" Type="http://schemas.openxmlformats.org/officeDocument/2006/relationships/tags" Target="../tags/tag205.xml"/><Relationship Id="rId18" Type="http://schemas.openxmlformats.org/officeDocument/2006/relationships/tags" Target="../tags/tag204.xml"/><Relationship Id="rId17" Type="http://schemas.openxmlformats.org/officeDocument/2006/relationships/tags" Target="../tags/tag203.xml"/><Relationship Id="rId16" Type="http://schemas.openxmlformats.org/officeDocument/2006/relationships/tags" Target="../tags/tag202.xml"/><Relationship Id="rId15" Type="http://schemas.openxmlformats.org/officeDocument/2006/relationships/tags" Target="../tags/tag201.xml"/><Relationship Id="rId14" Type="http://schemas.openxmlformats.org/officeDocument/2006/relationships/tags" Target="../tags/tag200.xml"/><Relationship Id="rId13" Type="http://schemas.openxmlformats.org/officeDocument/2006/relationships/tags" Target="../tags/tag199.xml"/><Relationship Id="rId12" Type="http://schemas.openxmlformats.org/officeDocument/2006/relationships/tags" Target="../tags/tag198.xml"/><Relationship Id="rId11" Type="http://schemas.openxmlformats.org/officeDocument/2006/relationships/tags" Target="../tags/tag197.xml"/><Relationship Id="rId10" Type="http://schemas.openxmlformats.org/officeDocument/2006/relationships/tags" Target="../tags/tag196.xml"/><Relationship Id="rId1" Type="http://schemas.openxmlformats.org/officeDocument/2006/relationships/tags" Target="../tags/tag18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213.xml"/><Relationship Id="rId8" Type="http://schemas.openxmlformats.org/officeDocument/2006/relationships/tags" Target="../tags/tag212.xml"/><Relationship Id="rId7" Type="http://schemas.openxmlformats.org/officeDocument/2006/relationships/tags" Target="../tags/tag211.xml"/><Relationship Id="rId6" Type="http://schemas.openxmlformats.org/officeDocument/2006/relationships/tags" Target="../tags/tag210.xml"/><Relationship Id="rId5" Type="http://schemas.openxmlformats.org/officeDocument/2006/relationships/tags" Target="../tags/tag209.xml"/><Relationship Id="rId4" Type="http://schemas.openxmlformats.org/officeDocument/2006/relationships/image" Target="../media/image9.png"/><Relationship Id="rId3" Type="http://schemas.openxmlformats.org/officeDocument/2006/relationships/tags" Target="../tags/tag208.xml"/><Relationship Id="rId20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9" Type="http://schemas.openxmlformats.org/officeDocument/2006/relationships/tags" Target="../tags/tag223.xml"/><Relationship Id="rId18" Type="http://schemas.openxmlformats.org/officeDocument/2006/relationships/tags" Target="../tags/tag222.xml"/><Relationship Id="rId17" Type="http://schemas.openxmlformats.org/officeDocument/2006/relationships/tags" Target="../tags/tag221.xml"/><Relationship Id="rId16" Type="http://schemas.openxmlformats.org/officeDocument/2006/relationships/tags" Target="../tags/tag220.xml"/><Relationship Id="rId15" Type="http://schemas.openxmlformats.org/officeDocument/2006/relationships/tags" Target="../tags/tag219.xml"/><Relationship Id="rId14" Type="http://schemas.openxmlformats.org/officeDocument/2006/relationships/tags" Target="../tags/tag218.xml"/><Relationship Id="rId13" Type="http://schemas.openxmlformats.org/officeDocument/2006/relationships/tags" Target="../tags/tag217.xml"/><Relationship Id="rId12" Type="http://schemas.openxmlformats.org/officeDocument/2006/relationships/tags" Target="../tags/tag216.xml"/><Relationship Id="rId11" Type="http://schemas.openxmlformats.org/officeDocument/2006/relationships/tags" Target="../tags/tag215.xml"/><Relationship Id="rId10" Type="http://schemas.openxmlformats.org/officeDocument/2006/relationships/tags" Target="../tags/tag214.xml"/><Relationship Id="rId1" Type="http://schemas.openxmlformats.org/officeDocument/2006/relationships/tags" Target="../tags/tag207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27.xml"/><Relationship Id="rId5" Type="http://schemas.openxmlformats.org/officeDocument/2006/relationships/tags" Target="../tags/tag226.xml"/><Relationship Id="rId4" Type="http://schemas.openxmlformats.org/officeDocument/2006/relationships/image" Target="../media/image9.png"/><Relationship Id="rId3" Type="http://schemas.openxmlformats.org/officeDocument/2006/relationships/tags" Target="../tags/tag225.xml"/><Relationship Id="rId2" Type="http://schemas.openxmlformats.org/officeDocument/2006/relationships/image" Target="../media/image8.png"/><Relationship Id="rId1" Type="http://schemas.openxmlformats.org/officeDocument/2006/relationships/tags" Target="../tags/tag224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9.png"/><Relationship Id="rId3" Type="http://schemas.openxmlformats.org/officeDocument/2006/relationships/tags" Target="../tags/tag229.xml"/><Relationship Id="rId2" Type="http://schemas.openxmlformats.org/officeDocument/2006/relationships/image" Target="../media/image8.png"/><Relationship Id="rId1" Type="http://schemas.openxmlformats.org/officeDocument/2006/relationships/tags" Target="../tags/tag228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35.xml"/><Relationship Id="rId5" Type="http://schemas.openxmlformats.org/officeDocument/2006/relationships/tags" Target="../tags/tag234.xml"/><Relationship Id="rId4" Type="http://schemas.openxmlformats.org/officeDocument/2006/relationships/image" Target="../media/image9.png"/><Relationship Id="rId3" Type="http://schemas.openxmlformats.org/officeDocument/2006/relationships/tags" Target="../tags/tag233.xml"/><Relationship Id="rId2" Type="http://schemas.openxmlformats.org/officeDocument/2006/relationships/image" Target="../media/image8.png"/><Relationship Id="rId1" Type="http://schemas.openxmlformats.org/officeDocument/2006/relationships/tags" Target="../tags/tag23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image" Target="../media/image9.png"/><Relationship Id="rId3" Type="http://schemas.openxmlformats.org/officeDocument/2006/relationships/tags" Target="../tags/tag237.xml"/><Relationship Id="rId2" Type="http://schemas.openxmlformats.org/officeDocument/2006/relationships/image" Target="../media/image8.png"/><Relationship Id="rId1" Type="http://schemas.openxmlformats.org/officeDocument/2006/relationships/tags" Target="../tags/tag236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43.xml"/><Relationship Id="rId5" Type="http://schemas.openxmlformats.org/officeDocument/2006/relationships/tags" Target="../tags/tag242.xml"/><Relationship Id="rId4" Type="http://schemas.openxmlformats.org/officeDocument/2006/relationships/image" Target="../media/image9.png"/><Relationship Id="rId3" Type="http://schemas.openxmlformats.org/officeDocument/2006/relationships/tags" Target="../tags/tag241.xml"/><Relationship Id="rId2" Type="http://schemas.openxmlformats.org/officeDocument/2006/relationships/image" Target="../media/image8.png"/><Relationship Id="rId1" Type="http://schemas.openxmlformats.org/officeDocument/2006/relationships/tags" Target="../tags/tag240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image" Target="../media/image9.png"/><Relationship Id="rId3" Type="http://schemas.openxmlformats.org/officeDocument/2006/relationships/tags" Target="../tags/tag245.xml"/><Relationship Id="rId2" Type="http://schemas.openxmlformats.org/officeDocument/2006/relationships/image" Target="../media/image8.png"/><Relationship Id="rId1" Type="http://schemas.openxmlformats.org/officeDocument/2006/relationships/tags" Target="../tags/tag244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51.xml"/><Relationship Id="rId5" Type="http://schemas.openxmlformats.org/officeDocument/2006/relationships/tags" Target="../tags/tag250.xml"/><Relationship Id="rId4" Type="http://schemas.openxmlformats.org/officeDocument/2006/relationships/image" Target="../media/image9.png"/><Relationship Id="rId3" Type="http://schemas.openxmlformats.org/officeDocument/2006/relationships/tags" Target="../tags/tag249.xml"/><Relationship Id="rId2" Type="http://schemas.openxmlformats.org/officeDocument/2006/relationships/image" Target="../media/image8.png"/><Relationship Id="rId1" Type="http://schemas.openxmlformats.org/officeDocument/2006/relationships/tags" Target="../tags/tag248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" Type="http://schemas.openxmlformats.org/officeDocument/2006/relationships/tags" Target="../tags/tag252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59.xml"/><Relationship Id="rId6" Type="http://schemas.openxmlformats.org/officeDocument/2006/relationships/image" Target="../media/image10.png"/><Relationship Id="rId5" Type="http://schemas.openxmlformats.org/officeDocument/2006/relationships/tags" Target="../tags/tag258.xml"/><Relationship Id="rId4" Type="http://schemas.openxmlformats.org/officeDocument/2006/relationships/image" Target="../media/image9.png"/><Relationship Id="rId3" Type="http://schemas.openxmlformats.org/officeDocument/2006/relationships/tags" Target="../tags/tag257.xml"/><Relationship Id="rId2" Type="http://schemas.openxmlformats.org/officeDocument/2006/relationships/image" Target="../media/image8.png"/><Relationship Id="rId1" Type="http://schemas.openxmlformats.org/officeDocument/2006/relationships/tags" Target="../tags/tag256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63.xml"/><Relationship Id="rId6" Type="http://schemas.openxmlformats.org/officeDocument/2006/relationships/image" Target="../media/image10.png"/><Relationship Id="rId5" Type="http://schemas.openxmlformats.org/officeDocument/2006/relationships/tags" Target="../tags/tag262.xml"/><Relationship Id="rId4" Type="http://schemas.openxmlformats.org/officeDocument/2006/relationships/image" Target="../media/image9.png"/><Relationship Id="rId3" Type="http://schemas.openxmlformats.org/officeDocument/2006/relationships/tags" Target="../tags/tag261.xml"/><Relationship Id="rId2" Type="http://schemas.openxmlformats.org/officeDocument/2006/relationships/image" Target="../media/image8.png"/><Relationship Id="rId1" Type="http://schemas.openxmlformats.org/officeDocument/2006/relationships/tags" Target="../tags/tag260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67.xml"/><Relationship Id="rId6" Type="http://schemas.openxmlformats.org/officeDocument/2006/relationships/image" Target="../media/image10.png"/><Relationship Id="rId5" Type="http://schemas.openxmlformats.org/officeDocument/2006/relationships/tags" Target="../tags/tag266.xml"/><Relationship Id="rId4" Type="http://schemas.openxmlformats.org/officeDocument/2006/relationships/image" Target="../media/image9.png"/><Relationship Id="rId3" Type="http://schemas.openxmlformats.org/officeDocument/2006/relationships/tags" Target="../tags/tag265.xml"/><Relationship Id="rId2" Type="http://schemas.openxmlformats.org/officeDocument/2006/relationships/image" Target="../media/image8.png"/><Relationship Id="rId1" Type="http://schemas.openxmlformats.org/officeDocument/2006/relationships/tags" Target="../tags/tag264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71.xml"/><Relationship Id="rId6" Type="http://schemas.openxmlformats.org/officeDocument/2006/relationships/image" Target="../media/image10.png"/><Relationship Id="rId5" Type="http://schemas.openxmlformats.org/officeDocument/2006/relationships/tags" Target="../tags/tag270.xml"/><Relationship Id="rId4" Type="http://schemas.openxmlformats.org/officeDocument/2006/relationships/image" Target="../media/image9.png"/><Relationship Id="rId3" Type="http://schemas.openxmlformats.org/officeDocument/2006/relationships/tags" Target="../tags/tag269.xml"/><Relationship Id="rId2" Type="http://schemas.openxmlformats.org/officeDocument/2006/relationships/image" Target="../media/image8.png"/><Relationship Id="rId1" Type="http://schemas.openxmlformats.org/officeDocument/2006/relationships/tags" Target="../tags/tag268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0.xml"/><Relationship Id="rId4" Type="http://schemas.openxmlformats.org/officeDocument/2006/relationships/image" Target="../media/image9.png"/><Relationship Id="rId3" Type="http://schemas.openxmlformats.org/officeDocument/2006/relationships/tags" Target="../tags/tag99.xml"/><Relationship Id="rId2" Type="http://schemas.openxmlformats.org/officeDocument/2006/relationships/image" Target="../media/image8.png"/><Relationship Id="rId1" Type="http://schemas.openxmlformats.org/officeDocument/2006/relationships/tags" Target="../tags/tag98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3.xml"/><Relationship Id="rId4" Type="http://schemas.openxmlformats.org/officeDocument/2006/relationships/image" Target="../media/image9.png"/><Relationship Id="rId3" Type="http://schemas.openxmlformats.org/officeDocument/2006/relationships/tags" Target="../tags/tag102.xml"/><Relationship Id="rId2" Type="http://schemas.openxmlformats.org/officeDocument/2006/relationships/image" Target="../media/image8.png"/><Relationship Id="rId1" Type="http://schemas.openxmlformats.org/officeDocument/2006/relationships/tags" Target="../tags/tag10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6.xml"/><Relationship Id="rId4" Type="http://schemas.openxmlformats.org/officeDocument/2006/relationships/image" Target="../media/image9.png"/><Relationship Id="rId3" Type="http://schemas.openxmlformats.org/officeDocument/2006/relationships/tags" Target="../tags/tag105.xml"/><Relationship Id="rId2" Type="http://schemas.openxmlformats.org/officeDocument/2006/relationships/image" Target="../media/image8.png"/><Relationship Id="rId1" Type="http://schemas.openxmlformats.org/officeDocument/2006/relationships/tags" Target="../tags/tag104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09.xml"/><Relationship Id="rId4" Type="http://schemas.openxmlformats.org/officeDocument/2006/relationships/image" Target="../media/image9.png"/><Relationship Id="rId3" Type="http://schemas.openxmlformats.org/officeDocument/2006/relationships/tags" Target="../tags/tag108.xml"/><Relationship Id="rId2" Type="http://schemas.openxmlformats.org/officeDocument/2006/relationships/image" Target="../media/image8.png"/><Relationship Id="rId1" Type="http://schemas.openxmlformats.org/officeDocument/2006/relationships/tags" Target="../tags/tag10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12.xml"/><Relationship Id="rId4" Type="http://schemas.openxmlformats.org/officeDocument/2006/relationships/image" Target="../media/image9.png"/><Relationship Id="rId3" Type="http://schemas.openxmlformats.org/officeDocument/2006/relationships/tags" Target="../tags/tag111.xml"/><Relationship Id="rId2" Type="http://schemas.openxmlformats.org/officeDocument/2006/relationships/image" Target="../media/image8.png"/><Relationship Id="rId1" Type="http://schemas.openxmlformats.org/officeDocument/2006/relationships/tags" Target="../tags/tag110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9.png"/><Relationship Id="rId3" Type="http://schemas.openxmlformats.org/officeDocument/2006/relationships/tags" Target="../tags/tag114.xml"/><Relationship Id="rId2" Type="http://schemas.openxmlformats.org/officeDocument/2006/relationships/image" Target="../media/image8.png"/><Relationship Id="rId1" Type="http://schemas.openxmlformats.org/officeDocument/2006/relationships/tags" Target="../tags/tag113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image" Target="../media/image9.png"/><Relationship Id="rId3" Type="http://schemas.openxmlformats.org/officeDocument/2006/relationships/tags" Target="../tags/tag118.xml"/><Relationship Id="rId2" Type="http://schemas.openxmlformats.org/officeDocument/2006/relationships/image" Target="../media/image8.png"/><Relationship Id="rId1" Type="http://schemas.openxmlformats.org/officeDocument/2006/relationships/tags" Target="../tags/tag1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914422" y="3568099"/>
            <a:ext cx="3619025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914422" y="1571824"/>
            <a:ext cx="3619024" cy="1384994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5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第一单元复习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5" name="副标题 3"/>
          <p:cNvSpPr/>
          <p:nvPr>
            <p:custDataLst>
              <p:tags r:id="rId3"/>
            </p:custDataLst>
          </p:nvPr>
        </p:nvSpPr>
        <p:spPr>
          <a:xfrm>
            <a:off x="914422" y="3086893"/>
            <a:ext cx="3619500" cy="277654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65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3429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5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685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0287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2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17145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9144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6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1600" dirty="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2013744" y="736715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朱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株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萝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6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7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8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5314950" y="1549579"/>
            <a:ext cx="1815306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陪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培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0"/>
            </p:custDataLst>
          </p:nvPr>
        </p:nvSpPr>
        <p:spPr>
          <a:xfrm>
            <a:off x="5156200" y="2286324"/>
            <a:ext cx="158750" cy="1179080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2431066" y="135014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朱鹭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2431066" y="182744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植株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3"/>
            </p:custDataLst>
          </p:nvPr>
        </p:nvSpPr>
        <p:spPr>
          <a:xfrm>
            <a:off x="2431066" y="237325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吩咐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4"/>
            </p:custDataLst>
          </p:nvPr>
        </p:nvSpPr>
        <p:spPr>
          <a:xfrm>
            <a:off x="2431065" y="284791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纷飞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5"/>
            </p:custDataLst>
          </p:nvPr>
        </p:nvSpPr>
        <p:spPr>
          <a:xfrm>
            <a:off x="5734259" y="215781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陪伴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6"/>
            </p:custDataLst>
          </p:nvPr>
        </p:nvSpPr>
        <p:spPr>
          <a:xfrm>
            <a:off x="5702600" y="266042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培土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5732598" y="314154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赔偿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18"/>
            </p:custDataLst>
          </p:nvPr>
        </p:nvSpPr>
        <p:spPr>
          <a:xfrm>
            <a:off x="2431065" y="337847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箩筐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19"/>
            </p:custDataLst>
          </p:nvPr>
        </p:nvSpPr>
        <p:spPr>
          <a:xfrm>
            <a:off x="2431065" y="385723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萝卜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994652" y="1158970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" name="左大括号 2"/>
          <p:cNvSpPr/>
          <p:nvPr>
            <p:custDataLst>
              <p:tags r:id="rId6"/>
            </p:custDataLst>
          </p:nvPr>
        </p:nvSpPr>
        <p:spPr>
          <a:xfrm>
            <a:off x="1570038" y="2062788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7"/>
            </p:custDataLst>
          </p:nvPr>
        </p:nvSpPr>
        <p:spPr>
          <a:xfrm>
            <a:off x="1570038" y="3029575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1000125" y="2157774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难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9"/>
            </p:custDataLst>
          </p:nvPr>
        </p:nvSpPr>
        <p:spPr>
          <a:xfrm>
            <a:off x="1000125" y="3131367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澄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0"/>
            </p:custDataLst>
          </p:nvPr>
        </p:nvSpPr>
        <p:spPr>
          <a:xfrm>
            <a:off x="5328445" y="1294532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1"/>
            </p:custDataLst>
          </p:nvPr>
        </p:nvSpPr>
        <p:spPr>
          <a:xfrm>
            <a:off x="5141913" y="2079699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2"/>
            </p:custDataLst>
          </p:nvPr>
        </p:nvSpPr>
        <p:spPr>
          <a:xfrm>
            <a:off x="5141913" y="3046486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3"/>
            </p:custDataLst>
          </p:nvPr>
        </p:nvSpPr>
        <p:spPr>
          <a:xfrm>
            <a:off x="4572000" y="2174685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4"/>
            </p:custDataLst>
          </p:nvPr>
        </p:nvSpPr>
        <p:spPr>
          <a:xfrm>
            <a:off x="4572000" y="3148278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1767076" y="1918619"/>
            <a:ext cx="14401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nán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难受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1763602" y="2288152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灾难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5336160" y="1852369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pián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便宜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5336159" y="2328689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biàn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方便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9"/>
            </p:custDataLst>
          </p:nvPr>
        </p:nvSpPr>
        <p:spPr>
          <a:xfrm>
            <a:off x="1731570" y="2769151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chéng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清澄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0"/>
            </p:custDataLst>
          </p:nvPr>
        </p:nvSpPr>
        <p:spPr>
          <a:xfrm>
            <a:off x="1711323" y="3301830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dèng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澄清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1"/>
            </p:custDataLst>
          </p:nvPr>
        </p:nvSpPr>
        <p:spPr>
          <a:xfrm>
            <a:off x="5304057" y="2824237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kōng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夜空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2"/>
            </p:custDataLst>
          </p:nvPr>
        </p:nvSpPr>
        <p:spPr>
          <a:xfrm>
            <a:off x="5304057" y="3300557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kòng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空地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763713" y="1295663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" name="左大括号 2"/>
          <p:cNvSpPr/>
          <p:nvPr>
            <p:custDataLst>
              <p:tags r:id="rId6"/>
            </p:custDataLst>
          </p:nvPr>
        </p:nvSpPr>
        <p:spPr>
          <a:xfrm>
            <a:off x="1570038" y="2062788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7"/>
            </p:custDataLst>
          </p:nvPr>
        </p:nvSpPr>
        <p:spPr>
          <a:xfrm>
            <a:off x="1570038" y="3029575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8"/>
            </p:custDataLst>
          </p:nvPr>
        </p:nvSpPr>
        <p:spPr>
          <a:xfrm>
            <a:off x="1000125" y="2157774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盛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9"/>
            </p:custDataLst>
          </p:nvPr>
        </p:nvSpPr>
        <p:spPr>
          <a:xfrm>
            <a:off x="1000125" y="3131367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0"/>
            </p:custDataLst>
          </p:nvPr>
        </p:nvSpPr>
        <p:spPr>
          <a:xfrm>
            <a:off x="5335588" y="1312574"/>
            <a:ext cx="251539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1"/>
            </p:custDataLst>
          </p:nvPr>
        </p:nvSpPr>
        <p:spPr>
          <a:xfrm>
            <a:off x="5141913" y="2079699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2"/>
            </p:custDataLst>
          </p:nvPr>
        </p:nvSpPr>
        <p:spPr>
          <a:xfrm>
            <a:off x="5141913" y="3046486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3"/>
            </p:custDataLst>
          </p:nvPr>
        </p:nvSpPr>
        <p:spPr>
          <a:xfrm>
            <a:off x="4572000" y="2174685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待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4"/>
            </p:custDataLst>
          </p:nvPr>
        </p:nvSpPr>
        <p:spPr>
          <a:xfrm>
            <a:off x="4572000" y="3148278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1757489" y="1924514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shèng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茂盛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1765884" y="2273690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chéng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盛汤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5343985" y="1819275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dāi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待会儿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5342620" y="2303389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dài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等待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9"/>
            </p:custDataLst>
          </p:nvPr>
        </p:nvSpPr>
        <p:spPr>
          <a:xfrm>
            <a:off x="1800277" y="2789467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xiān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新鲜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0"/>
            </p:custDataLst>
          </p:nvPr>
        </p:nvSpPr>
        <p:spPr>
          <a:xfrm>
            <a:off x="1803005" y="3269335"/>
            <a:ext cx="21386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xiǎn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鲜为人知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1"/>
            </p:custDataLst>
          </p:nvPr>
        </p:nvSpPr>
        <p:spPr>
          <a:xfrm>
            <a:off x="5359528" y="2842873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āi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挨着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2"/>
            </p:custDataLst>
          </p:nvPr>
        </p:nvSpPr>
        <p:spPr>
          <a:xfrm>
            <a:off x="5359528" y="3318741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ái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挨打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367189" y="748651"/>
            <a:ext cx="7850980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精巧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精致   嗜好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爱好   适宜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适合   寻常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平常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望哨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望风   爱慕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羡慕   吩咐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嘱咐   便宜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低廉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开辟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开垦   居然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竟然   分辨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辨别   欣赏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观赏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姿态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姿势   寻找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寻觅   完整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完好  繁茂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茂盛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熟悉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熟识   索性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干脆   信赖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信任   异常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特别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神气十足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神气活现        不动声色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不露声色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32210" y="877438"/>
            <a:ext cx="8079580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精巧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粗糙   生硬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柔和   寻常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特别   悠然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忙乱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安稳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动荡   孤独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热闹   矮小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高大   爱慕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厌恶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便宜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昂贵   喜欢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讨厌   可贵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可鄙   高兴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难过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盛开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凋零   仔细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马虎   提前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推迟   完整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残缺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提前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推迟   简易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复杂   自在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拘束   伤害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保护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淘气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乖巧   熟悉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陌生   美中不足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十全十美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385604" y="1002751"/>
            <a:ext cx="837247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）的诗   （    ）的歌   （    ）的蓑毛  （    ）的脚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）的朱鹭 （    ）的长喙 （    ）空地    （    ）的人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）地挂在枝上            （    ）地长在地上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）地印在我的心上        （        ）的果实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）地告诉我          （    ）落下来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653142" y="160773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精巧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2764615" y="165232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优美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>
            <a:off x="4868748" y="164888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雪白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7079065" y="1606135"/>
            <a:ext cx="748601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青色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646265" y="214077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粉红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2770957" y="211974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铁色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7079064" y="211974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有用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653142" y="262897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高高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4868746" y="262897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矮矮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653141" y="314084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深深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4868746" y="3116462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鲜红嫩绿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653141" y="3640884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指指点点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4868745" y="362869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纷纷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19"/>
            </p:custDataLst>
          </p:nvPr>
        </p:nvSpPr>
        <p:spPr>
          <a:xfrm>
            <a:off x="4868747" y="214148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精巧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64344" y="860511"/>
            <a:ext cx="837247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）的香气     （    ）地寻找     （    ）地摇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）的桂花     （    ）的笼子     （    ）的吊兰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）的眼睛     （    ）的身子     （    ）的境界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）的丛林     （    ）的球儿     （    ）的笔尖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）的绒毛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745376" y="148524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迷人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3376839" y="149514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仔细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8"/>
            </p:custDataLst>
          </p:nvPr>
        </p:nvSpPr>
        <p:spPr>
          <a:xfrm>
            <a:off x="6062853" y="148524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使劲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745375" y="196104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新鲜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3418313" y="196786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简易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6062852" y="197635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茂盛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745375" y="247358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好奇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3376839" y="246079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滚圆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6062851" y="246079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美好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745375" y="299494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深幽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3431390" y="2953726"/>
            <a:ext cx="748923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蓬松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6060377" y="299318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颤动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745375" y="346804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细腻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92784" y="1002474"/>
            <a:ext cx="775811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描写鸟类外形的短语：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雪白的蓑毛     流线型结构     铁色的长喙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青色的脚       蓬松的羽毛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描写果实的四字词语：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鲜红嫩绿       晶莹剔透        鲜嫩水灵      硕果累累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92943" y="748474"/>
            <a:ext cx="7758113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描写人物品质的词语：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默默无闻     无私奉献 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朴实无华     兢兢业业 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乐于助人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描写花香的四字词语：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香飘十里     芳香四溢     暗香盈袖 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香气袭人     芬芳扑鼻      沁人心脾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75085" y="787832"/>
            <a:ext cx="7793830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比喻句：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）在清水田里，时有一只两只白鹭站着钓鱼，整个的田便成了一幅嵌在玻璃框里的画面。田的大小好像是有心人为白鹭设计的镜匣。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）白鹭是一首精巧的诗。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）他好肥，整个身子好像一个蓬松的球儿。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64370" y="1034957"/>
            <a:ext cx="7522367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本单元主要围绕“一花一鸟总关情”这个专题进行编排的，通过所写的事物，或蕴含着作者浓的感情，或引发了作者深深的思考。主要由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白鹭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落花生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桂花雨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三篇精读课文和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珍珠鸟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一篇略读课文组成。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46498" y="332072"/>
            <a:ext cx="7793830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排比句：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那雪白的蓑毛，那全身的流线型结构，那铁色的长喙，那青色的脚，增之一分则嫌长，减之一分则嫌短，素之一忽则嫌白，黛之一忽则嫌黑。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）起先，这小家伙只在笼子四周活动， 随后就在屋里飞来飞去，一会儿落在柜顶上，一会儿神气十足地站在书架上，啄着书背上那些大文豪的名字，一会儿把灯绳撞得来回摇动，跟着逃到画框上去了。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75085" y="932147"/>
            <a:ext cx="7793830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对比句：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）它的果实埋在地里，不像桃子、石榴、苹果那样，把鲜红嫩绿的果实高高地挂在枝上，使人一见就生爱慕之心。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）父亲总是指指点点地告诉我，这是梅花，那是木兰花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……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但我除了记些名字外，并不喜欢。我喜欢的是桂花。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）这里的桂花再香，也比不上家乡院子里的桂花。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75085" y="932147"/>
            <a:ext cx="7793830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背诵：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白鹭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蝉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白鹭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：能找出课文中体现“白鹭是一首精巧的诗”的语段，能用小标题概括自然段段意。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落花生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：能说出课文的主要内容，知道花生的特点，明白父亲借花生告诉“我们”的做人的道理。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596503" y="1041747"/>
            <a:ext cx="7793830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桂花雨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：能抓住课文中的语言体会课文表达的思念家乡的感情，会联系资料理解句子的含义。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5.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初步学习借物抒情的方法，练习写一段话、一篇习作。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6.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能体会对比手法的好处。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7.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掌握一词多义，能根据同一个词语的不同意思写句子。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Freeform 11"/>
          <p:cNvSpPr/>
          <p:nvPr>
            <p:custDataLst>
              <p:tags r:id="rId1"/>
            </p:custDataLst>
          </p:nvPr>
        </p:nvSpPr>
        <p:spPr>
          <a:xfrm>
            <a:off x="8362260" y="3441960"/>
            <a:ext cx="167405" cy="167408"/>
          </a:xfrm>
          <a:custGeom>
            <a:avLst/>
            <a:gdLst>
              <a:gd name="connsiteX0" fmla="*/ 177485 w 223206"/>
              <a:gd name="connsiteY0" fmla="*/ 0 h 223210"/>
              <a:gd name="connsiteX1" fmla="*/ 223206 w 223206"/>
              <a:gd name="connsiteY1" fmla="*/ 2 h 223210"/>
              <a:gd name="connsiteX2" fmla="*/ 223203 w 223206"/>
              <a:gd name="connsiteY2" fmla="*/ 222887 h 223210"/>
              <a:gd name="connsiteX3" fmla="*/ 222885 w 223206"/>
              <a:gd name="connsiteY3" fmla="*/ 222886 h 223210"/>
              <a:gd name="connsiteX4" fmla="*/ 222885 w 223206"/>
              <a:gd name="connsiteY4" fmla="*/ 223210 h 223210"/>
              <a:gd name="connsiteX5" fmla="*/ 0 w 223206"/>
              <a:gd name="connsiteY5" fmla="*/ 223203 h 223210"/>
              <a:gd name="connsiteX6" fmla="*/ 1 w 223206"/>
              <a:gd name="connsiteY6" fmla="*/ 177486 h 223210"/>
              <a:gd name="connsiteX7" fmla="*/ 177482 w 223206"/>
              <a:gd name="connsiteY7" fmla="*/ 177482 h 22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6" h="223210">
                <a:moveTo>
                  <a:pt x="177485" y="0"/>
                </a:moveTo>
                <a:lnTo>
                  <a:pt x="223206" y="2"/>
                </a:lnTo>
                <a:lnTo>
                  <a:pt x="223203" y="222887"/>
                </a:lnTo>
                <a:lnTo>
                  <a:pt x="222885" y="222886"/>
                </a:lnTo>
                <a:lnTo>
                  <a:pt x="222885" y="223210"/>
                </a:lnTo>
                <a:lnTo>
                  <a:pt x="0" y="223203"/>
                </a:lnTo>
                <a:lnTo>
                  <a:pt x="1" y="177486"/>
                </a:lnTo>
                <a:lnTo>
                  <a:pt x="177482" y="177482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40000"/>
          </a:bodyPr>
          <a:p>
            <a:pPr algn="ct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173" name="Freeform 8"/>
          <p:cNvSpPr/>
          <p:nvPr>
            <p:custDataLst>
              <p:tags r:id="rId2"/>
            </p:custDataLst>
          </p:nvPr>
        </p:nvSpPr>
        <p:spPr>
          <a:xfrm>
            <a:off x="3395690" y="1534131"/>
            <a:ext cx="167402" cy="167165"/>
          </a:xfrm>
          <a:custGeom>
            <a:avLst/>
            <a:gdLst>
              <a:gd name="connsiteX0" fmla="*/ 1 w 223203"/>
              <a:gd name="connsiteY0" fmla="*/ 0 h 222886"/>
              <a:gd name="connsiteX1" fmla="*/ 45721 w 223203"/>
              <a:gd name="connsiteY1" fmla="*/ 2 h 222886"/>
              <a:gd name="connsiteX2" fmla="*/ 45722 w 223203"/>
              <a:gd name="connsiteY2" fmla="*/ 318 h 222886"/>
              <a:gd name="connsiteX3" fmla="*/ 223203 w 223203"/>
              <a:gd name="connsiteY3" fmla="*/ 318 h 222886"/>
              <a:gd name="connsiteX4" fmla="*/ 223203 w 223203"/>
              <a:gd name="connsiteY4" fmla="*/ 46040 h 222886"/>
              <a:gd name="connsiteX5" fmla="*/ 45718 w 223203"/>
              <a:gd name="connsiteY5" fmla="*/ 46037 h 222886"/>
              <a:gd name="connsiteX6" fmla="*/ 45722 w 223203"/>
              <a:gd name="connsiteY6" fmla="*/ 222886 h 222886"/>
              <a:gd name="connsiteX7" fmla="*/ 0 w 223203"/>
              <a:gd name="connsiteY7" fmla="*/ 222886 h 22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03" h="222886">
                <a:moveTo>
                  <a:pt x="1" y="0"/>
                </a:moveTo>
                <a:lnTo>
                  <a:pt x="45721" y="2"/>
                </a:lnTo>
                <a:lnTo>
                  <a:pt x="45722" y="318"/>
                </a:lnTo>
                <a:lnTo>
                  <a:pt x="223203" y="318"/>
                </a:lnTo>
                <a:lnTo>
                  <a:pt x="223203" y="46040"/>
                </a:lnTo>
                <a:lnTo>
                  <a:pt x="45718" y="46037"/>
                </a:lnTo>
                <a:lnTo>
                  <a:pt x="45722" y="222886"/>
                </a:lnTo>
                <a:lnTo>
                  <a:pt x="0" y="222886"/>
                </a:lnTo>
                <a:close/>
              </a:path>
            </a:pathLst>
          </a:custGeom>
          <a:solidFill>
            <a:schemeClr val="dk1">
              <a:lumMod val="75000"/>
              <a:lumOff val="25000"/>
            </a:schemeClr>
          </a:solidFill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rmAutofit fontScale="40000"/>
          </a:bodyPr>
          <a:p>
            <a:pPr algn="r"/>
            <a:endParaRPr lang="zh-CN" altLang="en-US" sz="1350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  <p:sp>
        <p:nvSpPr>
          <p:cNvPr id="3" name="标题 1"/>
          <p:cNvSpPr/>
          <p:nvPr>
            <p:custDataLst>
              <p:tags r:id="rId3"/>
            </p:custDataLst>
          </p:nvPr>
        </p:nvSpPr>
        <p:spPr>
          <a:xfrm>
            <a:off x="3468966" y="1780093"/>
            <a:ext cx="4985089" cy="1620698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3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000" dirty="0">
                <a:solidFill>
                  <a:schemeClr val="accent1">
                    <a:lumMod val="50000"/>
                  </a:schemeClr>
                </a:solidFill>
              </a:rPr>
              <a:t>第一单元课文知识点</a:t>
            </a:r>
            <a:endParaRPr lang="zh-CN" altLang="en-US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591169" y="1887909"/>
            <a:ext cx="7961662" cy="21920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白鹭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生动地描写了白鹭外形的精巧及觅食、栖息、飞行时的韵味，表达了作者对白鹭的喜爱与赞美。 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389395" y="1449071"/>
            <a:ext cx="7961662" cy="33000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落花生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写了“我们”一家人从种花生到过花生收获节的经过，通过对花生好处的谈论，揭示了花生不图虚名、默默奉献的品格，也告诉我们：人要做有用的人，不要做只讲体面，而对别人没有好处的人。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256222" y="1707410"/>
            <a:ext cx="8631555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桂花雨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主要回忆了童年时代的“摇花乐”和“桂花雨”的美好情景，字里行间透露着作者对童年生活怀念，以及对家乡浓浓的思念之情。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32" name="文本框 54288"/>
          <p:cNvSpPr txBox="1"/>
          <p:nvPr>
            <p:custDataLst>
              <p:tags r:id="rId5"/>
            </p:custDataLst>
          </p:nvPr>
        </p:nvSpPr>
        <p:spPr>
          <a:xfrm>
            <a:off x="256222" y="1707410"/>
            <a:ext cx="8631555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珍珠鸟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本文生动地描述了珍珠鸟在作者的悉心照料、呵护下，由害怕人逐渐到信赖人的变化过程。告诉我们：信赖，往往创造出美好的境界。</a:t>
            </a:r>
            <a:endParaRPr lang="zh-CN" altLang="en-US" sz="280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2888" y="402069"/>
            <a:ext cx="8222456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白鹭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是作家郭沫若的一篇文质兼美的散文，生动地描写了白鹭的颜色、身段的精巧及觅食、栖息、飞行时的韵味，表达了作者对白鹭的喜爱；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落花生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是一篇叙事散文，真实地记录了作者小时候的一次家庭活动和所受到的教育。通过谈论花生的好处，借物喻人，来说明做人的道理，表达了作者许地山的父亲希望他们学习花生不图虚名、默默奉献的品格，期望孩子们做有用的人，不要做只讲体面而对别人没有好处的人，表达了作者不为名利，只求有益于社会的人生理想和价值观；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07181" y="1116444"/>
            <a:ext cx="8222456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  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桂花雨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是一篇回忆童年生活的文章，借助桂花，来展现了儿时生活的乐趣，表达对家乡、对童年生活的无比怀念；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珍珠鸟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一篇描写生动、富有诗情画意的状物散文。课文以细腻亲切的语言描写了“我”为珍珠鸟创造了自由自在的生活环境，抓住珍珠鸟的可爱，表达了“我”与珍珠鸟之间互相信赖、和谐相处的情意。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7167" y="280000"/>
            <a:ext cx="8522495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）阅读时，了解借助具体事物抒发感情或说明道理的方法。知道课文中所描写的具体事物，学习借用具体事物来表达作者心中感情的方法。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白鹭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要关注课文中描写白鹭的语言，通过对全文的读、悟加深了对白鹭的了解，从而深刻体会作者借助具体事物抒发情感的方法；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落花生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则抓住花生的特点来说明做人的道理；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桂花雨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则重点抓住抓住桂花的香、乐，来寄托思乡之情；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珍珠鸟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通过叙述珍珠鸟前后对人的变化，抓住珍珠鸟的可爱，来表达作者内心的情感。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98596" y="280204"/>
            <a:ext cx="8368903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）学习书面表达，从阅读课文做起。本单元习作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我的心爱之物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由于本单元的主题是“一花一鸟总关情”，意味着写作的过程就是对前面四篇课文所学表达方法的运用。先回顾前面所学的四篇课文：都是借助具体事物抒发感情的。找到一样自己喜欢之物，或因美而喜欢，或因有特别的故事而喜欢，或因有特别的含义而喜欢等，而后要会按照习作中的提示：是什么，什么样子，怎么得到，为什么成为心爱之物等来安排自己的习作内容，学习课文的表达方法来表达自己对这样事物的感受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07269" y="1237889"/>
            <a:ext cx="7308056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白鹭（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lù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镜匣（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xiá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 嗜好（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shì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榨油（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zhà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茅亭（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tíng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吩咐（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fēn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en-US" altLang="zh-CN" sz="2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杭州（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háng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缠着（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chán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茶叶（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chá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垂蔓（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màn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趴着（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pā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  眼睑（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jiǎn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en-US" altLang="zh-CN" sz="2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眸子（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mú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1428751" y="280000"/>
            <a:ext cx="6422230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嫌（左边第一笔是“ㄑ”）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匣（最后一笔是 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恩（上面是“因”，不是“田”）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慕（下部是“小”的右边多一点）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矮（左边最后一笔是“点”）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浇（右边是“尧” 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箩（上面是“”，不是“艹”）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婆（下面是“女”）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0068" cy="540068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603933" y="4603433"/>
            <a:ext cx="540068" cy="540068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792957" y="560001"/>
            <a:ext cx="755808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精巧    配合    身段    适宜    白鹤   生硬    寻常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忘却    镜匣    清晨    孤独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悠然    黄昏   恩惠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朱鹭    嫌弃    嵌入    望哨    韵味    玻璃框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美中    不足    半亩    播种    浇水    吩咐    榨油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茅亭    爱慕    体面    深夜    矮矮地  桂花    懂得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箩筐    糕饼    茶叶    泡茶    沉浸    缠绕    捡起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木兰花          老婆婆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0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0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12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6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8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1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7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c36f22e2748f46f3a8ca6b835231b73a"/>
  <p:tag name="KSO_WM_UNIT_DECORATE_INFO" val="{&quot;DecorateInfoH&quot;:{&quot;IsAbs&quot;:true},&quot;DecorateInfoW&quot;:{&quot;IsAbs&quot;:true},&quot;DecorateInfoX&quot;:{&quot;IsAbs&quot;:true,&quot;Pos&quot;:2},&quot;DecorateInfoY&quot;:{&quot;IsAbs&quot;:true,&quot;Pos&quot;:0},&quot;ReferentInfo&quot;:{&quot;Id&quot;:&quot;933cf5ac4a0c4657b2fa732c8e832c36&quot;,&quot;X&quot;:{&quot;Pos&quot;:2},&quot;Y&quot;:{&quot;Pos&quot;:2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7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82de95612db34cb885b0a6a0649fbf1e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933cf5ac4a0c4657b2fa732c8e832c36&quot;,&quot;X&quot;:{&quot;Pos&quot;:0},&quot;Y&quot;:{&quot;Pos&quot;:0}},&quot;whChangeMode&quot;:0}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8c7e8916c29420897b8dff624572747"/>
  <p:tag name="KSO_WM_UNIT_FILL_FORE_SCHEMECOLOR_INDEX_BRIGHTNESS" val="0.25"/>
  <p:tag name="KSO_WM_UNIT_FILL_FORE_SCHEMECOLOR_INDEX" val="13"/>
  <p:tag name="KSO_WM_UNIT_FILL_TYPE" val="1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4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7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BEAUTIFY_FLAG" val="#wm#"/>
  <p:tag name="KSO_WM_TEMPLATE_CATEGORY" val="custom"/>
  <p:tag name="KSO_WM_TEMPLATE_INDEX" val="20205281"/>
  <p:tag name="KSO_WM_CHIP_INFOS" val="{&quot;layout_type&quot;:&quot;forright2&quot;,&quot;slide_type&quot;:[&quot;sectionTitle&quot;],&quot;aspect_ratio&quot;:&quot;16:9&quot;}"/>
  <p:tag name="KSO_WM_CHIP_XID" val="5ebe041a0ac41c4a0a525598"/>
  <p:tag name="KSO_WM_CHIP_FILLPROP" val="[[{&quot;fill_id&quot;:&quot;c8df1a3465854d8b966b02b3af772576&quot;,&quot;fill_align&quot;:&quot;cm&quot;,&quot;text_align&quot;:&quot;lm&quot;,&quot;text_direction&quot;:&quot;horizontal&quot;,&quot;chip_types&quot;:[&quot;text&quot;,&quot;header&quot;]}]]"/>
  <p:tag name="KSO_WM_SLIDE_ID" val="custom20205281_7"/>
  <p:tag name="KSO_WM_TEMPLATE_SUBCATEGORY" val="21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SLIDE_SIZE" val="540*400"/>
  <p:tag name="KSO_WM_SLIDE_POSITION" val="380*69"/>
  <p:tag name="KSO_WM_TAG_VERSION" val="1.0"/>
  <p:tag name="KSO_WM_SLIDE_LAYOUT" val="a"/>
  <p:tag name="KSO_WM_SLIDE_LAYOUT_CNT" val="1"/>
  <p:tag name="KSO_WM_CHIP_GROUPID" val="5ebf6661ddc3daf3fef3f760"/>
  <p:tag name="KSO_WM_SLIDE_LAYOUT_INFO" val="{&quot;id&quot;:&quot;2020-11-26T16:18:18&quot;,&quot;margin&quot;:{&quot;bottom&quot;:6.454479694366455,&quot;left&quot;:12.8480224609375,&quot;right&quot;:2.5553529262542725,&quot;top&quot;:6.592935562133789},&quot;type&quot;:0}"/>
  <p:tag name="KSO_WM_SLIDE_BK_DARK_LIGHT" val="2"/>
  <p:tag name="KSO_WM_SLIDE_BACKGROUND_TYPE" val="general"/>
  <p:tag name="KSO_WM_SLIDE_SUPPORT_FEATURE_TYPE" val="0"/>
  <p:tag name="KSO_WM_TEMPLATE_ASSEMBLE_XID" val="5fbf64c69532eafaafd417d9"/>
  <p:tag name="KSO_WM_TEMPLATE_ASSEMBLE_GROUPID" val="5fbf1fd79532eafaafd2988c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"/>
  <p:tag name="KSO_WM_SLIDE_BACKGROUND_TYPE" val="general"/>
</p:tagLst>
</file>

<file path=ppt/tags/tag272.xml><?xml version="1.0" encoding="utf-8"?>
<p:tagLst xmlns:p="http://schemas.openxmlformats.org/presentationml/2006/main">
  <p:tag name="COMMONDATA" val="eyJoZGlkIjoiZWE3NjZlYjJkMjNiZjRmNDUwNDg2MDIyMjNiOTJhMjAifQ==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ags/tag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47ea9ca0-3213-424a-a953-ce85e008e980}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392d54af-b811-4122-af16-aebea08dafab}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3611</Words>
  <Application>WPS 演示</Application>
  <PresentationFormat>全屏显示(16:9)</PresentationFormat>
  <Paragraphs>289</Paragraphs>
  <Slides>28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Times New Roman</vt:lpstr>
      <vt:lpstr>等线</vt:lpstr>
      <vt:lpstr>Arial Unicode MS</vt:lpstr>
      <vt:lpstr>Calibri</vt:lpstr>
      <vt:lpstr>幼圆</vt:lpstr>
      <vt:lpstr>汉仪乐喵体W</vt:lpstr>
      <vt:lpstr>3_Office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115</cp:revision>
  <dcterms:created xsi:type="dcterms:W3CDTF">2020-02-14T00:12:00Z</dcterms:created>
  <dcterms:modified xsi:type="dcterms:W3CDTF">2022-05-23T06:08:11Z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B82137DC1AD14C739F759329CEB85A1E</vt:lpwstr>
  </property>
</Properties>
</file>