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3"/>
  </p:sldMasterIdLst>
  <p:notesMasterIdLst>
    <p:notesMasterId r:id="rId20"/>
  </p:notesMasterIdLst>
  <p:sldIdLst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1"/>
    <p:sldId id="301" r:id="rId22"/>
    <p:sldId id="302" r:id="rId23"/>
    <p:sldId id="303" r:id="rId24"/>
    <p:sldId id="304" r:id="rId25"/>
    <p:sldId id="305" r:id="rId26"/>
    <p:sldId id="306" r:id="rId27"/>
    <p:sldId id="307" r:id="rId28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佳琪 刘" initials="佳" lastIdx="0" clrIdx="0"/>
  <p:cmAuthor id="2" name="作者" initials="作" lastIdx="0" clrIdx="1"/>
  <p:cmAuthor id="3" name="Administrator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34" autoAdjust="0"/>
    <p:restoredTop sz="94660"/>
  </p:normalViewPr>
  <p:slideViewPr>
    <p:cSldViewPr snapToGrid="0">
      <p:cViewPr varScale="1">
        <p:scale>
          <a:sx n="57" d="100"/>
          <a:sy n="57" d="100"/>
        </p:scale>
        <p:origin x="89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3" Type="http://schemas.openxmlformats.org/officeDocument/2006/relationships/tags" Target="tags/tag196.xml"/><Relationship Id="rId32" Type="http://schemas.openxmlformats.org/officeDocument/2006/relationships/commentAuthors" Target="commentAuthors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7987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7987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 dirty="0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 sz="1200" dirty="0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8294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8294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 dirty="0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 sz="1200" dirty="0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86018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8601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</a:rPr>
            </a:fld>
            <a:endParaRPr lang="zh-CN" altLang="en-US" sz="1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2.xml"/><Relationship Id="rId3" Type="http://schemas.openxmlformats.org/officeDocument/2006/relationships/image" Target="../media/image5.png"/><Relationship Id="rId2" Type="http://schemas.openxmlformats.org/officeDocument/2006/relationships/tags" Target="../tags/tag21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4.xml"/><Relationship Id="rId3" Type="http://schemas.openxmlformats.org/officeDocument/2006/relationships/image" Target="../media/image5.png"/><Relationship Id="rId2" Type="http://schemas.openxmlformats.org/officeDocument/2006/relationships/tags" Target="../tags/tag2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4.png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34.xml"/><Relationship Id="rId8" Type="http://schemas.openxmlformats.org/officeDocument/2006/relationships/tags" Target="../tags/tag33.xml"/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image" Target="../media/image6.png"/><Relationship Id="rId4" Type="http://schemas.openxmlformats.org/officeDocument/2006/relationships/tags" Target="../tags/tag30.xml"/><Relationship Id="rId3" Type="http://schemas.openxmlformats.org/officeDocument/2006/relationships/image" Target="../media/image5.png"/><Relationship Id="rId2" Type="http://schemas.openxmlformats.org/officeDocument/2006/relationships/tags" Target="../tags/tag29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image" Target="../media/image6.png"/><Relationship Id="rId5" Type="http://schemas.openxmlformats.org/officeDocument/2006/relationships/tags" Target="../tags/tag37.xml"/><Relationship Id="rId4" Type="http://schemas.openxmlformats.org/officeDocument/2006/relationships/image" Target="../media/image5.png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1" Type="http://schemas.openxmlformats.org/officeDocument/2006/relationships/tags" Target="../tags/tag42.xml"/><Relationship Id="rId10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48.xml"/><Relationship Id="rId8" Type="http://schemas.openxmlformats.org/officeDocument/2006/relationships/tags" Target="../tags/tag47.xml"/><Relationship Id="rId7" Type="http://schemas.openxmlformats.org/officeDocument/2006/relationships/tags" Target="../tags/tag46.xml"/><Relationship Id="rId6" Type="http://schemas.openxmlformats.org/officeDocument/2006/relationships/image" Target="../media/image6.png"/><Relationship Id="rId5" Type="http://schemas.openxmlformats.org/officeDocument/2006/relationships/tags" Target="../tags/tag45.xml"/><Relationship Id="rId4" Type="http://schemas.openxmlformats.org/officeDocument/2006/relationships/image" Target="../media/image5.png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2" Type="http://schemas.openxmlformats.org/officeDocument/2006/relationships/tags" Target="../tags/tag51.xml"/><Relationship Id="rId11" Type="http://schemas.openxmlformats.org/officeDocument/2006/relationships/tags" Target="../tags/tag50.xml"/><Relationship Id="rId10" Type="http://schemas.openxmlformats.org/officeDocument/2006/relationships/tags" Target="../tags/tag49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57.xml"/><Relationship Id="rId8" Type="http://schemas.openxmlformats.org/officeDocument/2006/relationships/tags" Target="../tags/tag56.xml"/><Relationship Id="rId7" Type="http://schemas.openxmlformats.org/officeDocument/2006/relationships/tags" Target="../tags/tag55.xml"/><Relationship Id="rId6" Type="http://schemas.openxmlformats.org/officeDocument/2006/relationships/image" Target="../media/image6.png"/><Relationship Id="rId5" Type="http://schemas.openxmlformats.org/officeDocument/2006/relationships/tags" Target="../tags/tag54.xml"/><Relationship Id="rId4" Type="http://schemas.openxmlformats.org/officeDocument/2006/relationships/image" Target="../media/image5.png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2" Type="http://schemas.openxmlformats.org/officeDocument/2006/relationships/tags" Target="../tags/tag60.xml"/><Relationship Id="rId11" Type="http://schemas.openxmlformats.org/officeDocument/2006/relationships/tags" Target="../tags/tag59.xml"/><Relationship Id="rId10" Type="http://schemas.openxmlformats.org/officeDocument/2006/relationships/tags" Target="../tags/tag58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66.xml"/><Relationship Id="rId8" Type="http://schemas.openxmlformats.org/officeDocument/2006/relationships/tags" Target="../tags/tag65.xml"/><Relationship Id="rId7" Type="http://schemas.openxmlformats.org/officeDocument/2006/relationships/tags" Target="../tags/tag64.xml"/><Relationship Id="rId6" Type="http://schemas.openxmlformats.org/officeDocument/2006/relationships/image" Target="../media/image6.png"/><Relationship Id="rId5" Type="http://schemas.openxmlformats.org/officeDocument/2006/relationships/tags" Target="../tags/tag63.xml"/><Relationship Id="rId4" Type="http://schemas.openxmlformats.org/officeDocument/2006/relationships/image" Target="../media/image5.png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2" Type="http://schemas.openxmlformats.org/officeDocument/2006/relationships/tags" Target="../tags/tag69.xml"/><Relationship Id="rId11" Type="http://schemas.openxmlformats.org/officeDocument/2006/relationships/tags" Target="../tags/tag68.xml"/><Relationship Id="rId10" Type="http://schemas.openxmlformats.org/officeDocument/2006/relationships/tags" Target="../tags/tag67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75.xml"/><Relationship Id="rId8" Type="http://schemas.openxmlformats.org/officeDocument/2006/relationships/tags" Target="../tags/tag74.xml"/><Relationship Id="rId7" Type="http://schemas.openxmlformats.org/officeDocument/2006/relationships/tags" Target="../tags/tag73.xml"/><Relationship Id="rId6" Type="http://schemas.openxmlformats.org/officeDocument/2006/relationships/image" Target="../media/image6.png"/><Relationship Id="rId5" Type="http://schemas.openxmlformats.org/officeDocument/2006/relationships/tags" Target="../tags/tag72.xml"/><Relationship Id="rId4" Type="http://schemas.openxmlformats.org/officeDocument/2006/relationships/image" Target="../media/image5.png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4" Type="http://schemas.openxmlformats.org/officeDocument/2006/relationships/tags" Target="../tags/tag80.xml"/><Relationship Id="rId13" Type="http://schemas.openxmlformats.org/officeDocument/2006/relationships/tags" Target="../tags/tag79.xml"/><Relationship Id="rId12" Type="http://schemas.openxmlformats.org/officeDocument/2006/relationships/tags" Target="../tags/tag78.xml"/><Relationship Id="rId11" Type="http://schemas.openxmlformats.org/officeDocument/2006/relationships/tags" Target="../tags/tag77.xml"/><Relationship Id="rId10" Type="http://schemas.openxmlformats.org/officeDocument/2006/relationships/tags" Target="../tags/tag76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86.xml"/><Relationship Id="rId8" Type="http://schemas.openxmlformats.org/officeDocument/2006/relationships/tags" Target="../tags/tag85.xml"/><Relationship Id="rId7" Type="http://schemas.openxmlformats.org/officeDocument/2006/relationships/tags" Target="../tags/tag84.xml"/><Relationship Id="rId6" Type="http://schemas.openxmlformats.org/officeDocument/2006/relationships/image" Target="../media/image6.png"/><Relationship Id="rId5" Type="http://schemas.openxmlformats.org/officeDocument/2006/relationships/tags" Target="../tags/tag83.xml"/><Relationship Id="rId4" Type="http://schemas.openxmlformats.org/officeDocument/2006/relationships/image" Target="../media/image5.png"/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1" Type="http://schemas.openxmlformats.org/officeDocument/2006/relationships/tags" Target="../tags/tag88.xml"/><Relationship Id="rId10" Type="http://schemas.openxmlformats.org/officeDocument/2006/relationships/tags" Target="../tags/tag87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8.xml"/><Relationship Id="rId3" Type="http://schemas.openxmlformats.org/officeDocument/2006/relationships/image" Target="../media/image5.png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7" Type="http://schemas.openxmlformats.org/officeDocument/2006/relationships/image" Target="../media/image6.png"/><Relationship Id="rId6" Type="http://schemas.openxmlformats.org/officeDocument/2006/relationships/tags" Target="../tags/tag11.xml"/><Relationship Id="rId5" Type="http://schemas.openxmlformats.org/officeDocument/2006/relationships/image" Target="../media/image5.png"/><Relationship Id="rId4" Type="http://schemas.openxmlformats.org/officeDocument/2006/relationships/tags" Target="../tags/tag10.xml"/><Relationship Id="rId3" Type="http://schemas.openxmlformats.org/officeDocument/2006/relationships/image" Target="../media/image7.png"/><Relationship Id="rId2" Type="http://schemas.openxmlformats.org/officeDocument/2006/relationships/tags" Target="../tags/tag9.xml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14.xml"/><Relationship Id="rId3" Type="http://schemas.openxmlformats.org/officeDocument/2006/relationships/image" Target="../media/image5.png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16.xml"/><Relationship Id="rId3" Type="http://schemas.openxmlformats.org/officeDocument/2006/relationships/image" Target="../media/image5.png"/><Relationship Id="rId2" Type="http://schemas.openxmlformats.org/officeDocument/2006/relationships/tags" Target="../tags/tag15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5" Type="http://schemas.openxmlformats.org/officeDocument/2006/relationships/image" Target="../media/image5.png"/><Relationship Id="rId4" Type="http://schemas.openxmlformats.org/officeDocument/2006/relationships/tags" Target="../tags/tag18.xml"/><Relationship Id="rId3" Type="http://schemas.openxmlformats.org/officeDocument/2006/relationships/image" Target="../media/image7.png"/><Relationship Id="rId2" Type="http://schemas.openxmlformats.org/officeDocument/2006/relationships/tags" Target="../tags/tag17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 userDrawn="1"/>
        </p:nvSpPr>
        <p:spPr>
          <a:xfrm>
            <a:off x="4991100" y="3438525"/>
            <a:ext cx="2635250" cy="600075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24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 hasCustomPrompt="1"/>
          </p:nvPr>
        </p:nvSpPr>
        <p:spPr>
          <a:xfrm>
            <a:off x="2486346" y="1849494"/>
            <a:ext cx="7643973" cy="9144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60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</a:t>
            </a:r>
            <a:endParaRPr lang="zh-CN" altLang="en-US" dirty="0"/>
          </a:p>
        </p:txBody>
      </p:sp>
      <p:sp>
        <p:nvSpPr>
          <p:cNvPr id="87" name="内容占位符 8"/>
          <p:cNvSpPr>
            <a:spLocks noGrp="1"/>
          </p:cNvSpPr>
          <p:nvPr>
            <p:ph sz="quarter" idx="11" hasCustomPrompt="1"/>
          </p:nvPr>
        </p:nvSpPr>
        <p:spPr>
          <a:xfrm>
            <a:off x="4243289" y="2776791"/>
            <a:ext cx="4130086" cy="9144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0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</a:t>
            </a:r>
            <a:endParaRPr lang="zh-CN" altLang="en-US" dirty="0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 hasCustomPrompt="1"/>
          </p:nvPr>
        </p:nvSpPr>
        <p:spPr>
          <a:xfrm>
            <a:off x="4990261" y="3509842"/>
            <a:ext cx="2636142" cy="9144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4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幼圆" charset="0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图片 1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5"/>
            <a:ext cx="12192000" cy="6844311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占位符 4"/>
          <p:cNvSpPr/>
          <p:nvPr>
            <p:ph type="body" idx="1" hasCustomPrompt="1"/>
            <p:custDataLst>
              <p:tags r:id="rId4"/>
            </p:custDataLst>
          </p:nvPr>
        </p:nvSpPr>
        <p:spPr>
          <a:xfrm>
            <a:off x="876306" y="1781102"/>
            <a:ext cx="4578388" cy="642847"/>
          </a:xfrm>
        </p:spPr>
        <p:txBody>
          <a:bodyPr vert="horz" wrap="square" lIns="0" tIns="0" rIns="0" bIns="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0" dirty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charset="0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6" name="标题 9"/>
          <p:cNvSpPr/>
          <p:nvPr>
            <p:ph type="title" hasCustomPrompt="1"/>
            <p:custDataLst>
              <p:tags r:id="rId5"/>
            </p:custDataLst>
          </p:nvPr>
        </p:nvSpPr>
        <p:spPr>
          <a:xfrm>
            <a:off x="762006" y="2587144"/>
            <a:ext cx="4826038" cy="1076960"/>
          </a:xfrm>
        </p:spPr>
        <p:txBody>
          <a:bodyPr vert="horz" wrap="square" lIns="0" tIns="0" rIns="0" bIns="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600" b="1" i="0" u="none" strike="noStrike" kern="1200" cap="none" spc="7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7" name="矩形 6"/>
          <p:cNvSpPr/>
          <p:nvPr>
            <p:custDataLst>
              <p:tags r:id="rId6"/>
            </p:custDataLst>
          </p:nvPr>
        </p:nvSpPr>
        <p:spPr>
          <a:xfrm>
            <a:off x="762006" y="1781102"/>
            <a:ext cx="4826038" cy="64284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幼圆" charset="0"/>
              <a:cs typeface="幼圆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294600" y="302400"/>
            <a:ext cx="11602796" cy="6253188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10800"/>
            <a:ext cx="4827588" cy="686879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10800"/>
            <a:ext cx="12189600" cy="266039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80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5029200"/>
            <a:ext cx="12189600" cy="1828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10800"/>
            <a:ext cx="12189600" cy="914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959400"/>
            <a:ext cx="12189600" cy="493919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61" y="-10801"/>
            <a:ext cx="1753527" cy="1753527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04461"/>
            <a:ext cx="1753527" cy="175352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图片 1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5"/>
            <a:ext cx="12192000" cy="6844311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4" name="标题 3"/>
          <p:cNvSpPr txBox="1"/>
          <p:nvPr>
            <p:ph type="ctrTitle" idx="2" hasCustomPrompt="1"/>
            <p:custDataLst>
              <p:tags r:id="rId7"/>
            </p:custDataLst>
          </p:nvPr>
        </p:nvSpPr>
        <p:spPr>
          <a:xfrm>
            <a:off x="1219229" y="2095765"/>
            <a:ext cx="4825365" cy="1846659"/>
          </a:xfrm>
        </p:spPr>
        <p:txBody>
          <a:bodyPr vert="horz" lIns="0" tIns="0" rIns="0" bIns="0" rtlCol="0" anchor="b" anchorCtr="0">
            <a:normAutofit lnSpcReduction="1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0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Arial" panose="020B0604020202020204" pitchFamily="34" charset="0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5" name="副标题 4"/>
          <p:cNvSpPr txBox="1"/>
          <p:nvPr>
            <p:ph type="subTitle" idx="3" hasCustomPrompt="1"/>
            <p:custDataLst>
              <p:tags r:id="rId8"/>
            </p:custDataLst>
          </p:nvPr>
        </p:nvSpPr>
        <p:spPr>
          <a:xfrm>
            <a:off x="1219229" y="4115857"/>
            <a:ext cx="4826000" cy="370205"/>
          </a:xfrm>
        </p:spPr>
        <p:txBody>
          <a:bodyPr vert="horz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20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53" y="1818004"/>
            <a:ext cx="3235350" cy="3221981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2"/>
          <p:cNvSpPr/>
          <p:nvPr>
            <p:ph type="ctrTitle" idx="2" hasCustomPrompt="1"/>
            <p:custDataLst>
              <p:tags r:id="rId8"/>
            </p:custDataLst>
          </p:nvPr>
        </p:nvSpPr>
        <p:spPr>
          <a:xfrm>
            <a:off x="4625288" y="2373457"/>
            <a:ext cx="6646785" cy="2160931"/>
          </a:xfrm>
          <a:ln>
            <a:noFill/>
          </a:ln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4000" b="1" i="0" u="none" strike="noStrike" kern="1200" cap="none" spc="6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90" y="1243508"/>
            <a:ext cx="4389120" cy="4370983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1" Type="http://schemas.openxmlformats.org/officeDocument/2006/relationships/theme" Target="../theme/theme2.xml"/><Relationship Id="rId20" Type="http://schemas.openxmlformats.org/officeDocument/2006/relationships/tags" Target="../tags/tag90.xml"/><Relationship Id="rId2" Type="http://schemas.openxmlformats.org/officeDocument/2006/relationships/slideLayout" Target="../slideLayouts/slideLayout5.xml"/><Relationship Id="rId19" Type="http://schemas.openxmlformats.org/officeDocument/2006/relationships/tags" Target="../tags/tag89.xml"/><Relationship Id="rId18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19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  <p:custDataLst>
      <p:tags r:id="rId20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33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image" Target="../media/image9.png"/><Relationship Id="rId3" Type="http://schemas.openxmlformats.org/officeDocument/2006/relationships/tags" Target="../tags/tag130.xml"/><Relationship Id="rId2" Type="http://schemas.openxmlformats.org/officeDocument/2006/relationships/image" Target="../media/image8.png"/><Relationship Id="rId1" Type="http://schemas.openxmlformats.org/officeDocument/2006/relationships/tags" Target="../tags/tag12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image" Target="../media/image9.png"/><Relationship Id="rId3" Type="http://schemas.openxmlformats.org/officeDocument/2006/relationships/tags" Target="../tags/tag135.xml"/><Relationship Id="rId2" Type="http://schemas.openxmlformats.org/officeDocument/2006/relationships/image" Target="../media/image8.png"/><Relationship Id="rId1" Type="http://schemas.openxmlformats.org/officeDocument/2006/relationships/tags" Target="../tags/tag13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43.xml"/><Relationship Id="rId6" Type="http://schemas.openxmlformats.org/officeDocument/2006/relationships/tags" Target="../tags/tag142.xml"/><Relationship Id="rId5" Type="http://schemas.openxmlformats.org/officeDocument/2006/relationships/tags" Target="../tags/tag141.xml"/><Relationship Id="rId4" Type="http://schemas.openxmlformats.org/officeDocument/2006/relationships/image" Target="../media/image9.png"/><Relationship Id="rId3" Type="http://schemas.openxmlformats.org/officeDocument/2006/relationships/tags" Target="../tags/tag140.xml"/><Relationship Id="rId2" Type="http://schemas.openxmlformats.org/officeDocument/2006/relationships/image" Target="../media/image8.png"/><Relationship Id="rId1" Type="http://schemas.openxmlformats.org/officeDocument/2006/relationships/tags" Target="../tags/tag139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47.xml"/><Relationship Id="rId5" Type="http://schemas.openxmlformats.org/officeDocument/2006/relationships/tags" Target="../tags/tag146.xml"/><Relationship Id="rId4" Type="http://schemas.openxmlformats.org/officeDocument/2006/relationships/image" Target="../media/image9.png"/><Relationship Id="rId3" Type="http://schemas.openxmlformats.org/officeDocument/2006/relationships/tags" Target="../tags/tag145.xml"/><Relationship Id="rId2" Type="http://schemas.openxmlformats.org/officeDocument/2006/relationships/image" Target="../media/image8.png"/><Relationship Id="rId1" Type="http://schemas.openxmlformats.org/officeDocument/2006/relationships/tags" Target="../tags/tag14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52.xml"/><Relationship Id="rId6" Type="http://schemas.openxmlformats.org/officeDocument/2006/relationships/tags" Target="../tags/tag151.xml"/><Relationship Id="rId5" Type="http://schemas.openxmlformats.org/officeDocument/2006/relationships/tags" Target="../tags/tag150.xml"/><Relationship Id="rId4" Type="http://schemas.openxmlformats.org/officeDocument/2006/relationships/image" Target="../media/image9.png"/><Relationship Id="rId3" Type="http://schemas.openxmlformats.org/officeDocument/2006/relationships/tags" Target="../tags/tag149.xml"/><Relationship Id="rId2" Type="http://schemas.openxmlformats.org/officeDocument/2006/relationships/image" Target="../media/image8.png"/><Relationship Id="rId1" Type="http://schemas.openxmlformats.org/officeDocument/2006/relationships/tags" Target="../tags/tag148.xml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56.xml"/><Relationship Id="rId5" Type="http://schemas.openxmlformats.org/officeDocument/2006/relationships/tags" Target="../tags/tag155.xml"/><Relationship Id="rId4" Type="http://schemas.openxmlformats.org/officeDocument/2006/relationships/image" Target="../media/image9.png"/><Relationship Id="rId3" Type="http://schemas.openxmlformats.org/officeDocument/2006/relationships/tags" Target="../tags/tag154.xml"/><Relationship Id="rId2" Type="http://schemas.openxmlformats.org/officeDocument/2006/relationships/image" Target="../media/image8.png"/><Relationship Id="rId1" Type="http://schemas.openxmlformats.org/officeDocument/2006/relationships/tags" Target="../tags/tag153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.xml"/><Relationship Id="rId8" Type="http://schemas.openxmlformats.org/officeDocument/2006/relationships/tags" Target="../tags/tag161.xml"/><Relationship Id="rId7" Type="http://schemas.openxmlformats.org/officeDocument/2006/relationships/tags" Target="../tags/tag160.xml"/><Relationship Id="rId6" Type="http://schemas.openxmlformats.org/officeDocument/2006/relationships/tags" Target="../tags/tag159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tags" Target="../tags/tag158.xml"/><Relationship Id="rId2" Type="http://schemas.openxmlformats.org/officeDocument/2006/relationships/image" Target="../media/image8.png"/><Relationship Id="rId10" Type="http://schemas.openxmlformats.org/officeDocument/2006/relationships/notesSlide" Target="../notesSlides/notesSlide1.xml"/><Relationship Id="rId1" Type="http://schemas.openxmlformats.org/officeDocument/2006/relationships/tags" Target="../tags/tag157.xml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65.xml"/><Relationship Id="rId5" Type="http://schemas.openxmlformats.org/officeDocument/2006/relationships/tags" Target="../tags/tag164.xml"/><Relationship Id="rId4" Type="http://schemas.openxmlformats.org/officeDocument/2006/relationships/image" Target="../media/image9.png"/><Relationship Id="rId3" Type="http://schemas.openxmlformats.org/officeDocument/2006/relationships/tags" Target="../tags/tag163.xml"/><Relationship Id="rId2" Type="http://schemas.openxmlformats.org/officeDocument/2006/relationships/image" Target="../media/image8.png"/><Relationship Id="rId1" Type="http://schemas.openxmlformats.org/officeDocument/2006/relationships/tags" Target="../tags/tag162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.xml"/><Relationship Id="rId8" Type="http://schemas.openxmlformats.org/officeDocument/2006/relationships/tags" Target="../tags/tag170.xml"/><Relationship Id="rId7" Type="http://schemas.openxmlformats.org/officeDocument/2006/relationships/tags" Target="../tags/tag169.xml"/><Relationship Id="rId6" Type="http://schemas.openxmlformats.org/officeDocument/2006/relationships/tags" Target="../tags/tag16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tags" Target="../tags/tag167.xml"/><Relationship Id="rId2" Type="http://schemas.openxmlformats.org/officeDocument/2006/relationships/image" Target="../media/image8.png"/><Relationship Id="rId10" Type="http://schemas.openxmlformats.org/officeDocument/2006/relationships/notesSlide" Target="../notesSlides/notesSlide2.xml"/><Relationship Id="rId1" Type="http://schemas.openxmlformats.org/officeDocument/2006/relationships/tags" Target="../tags/tag166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177.xml"/><Relationship Id="rId8" Type="http://schemas.openxmlformats.org/officeDocument/2006/relationships/tags" Target="../tags/tag176.xml"/><Relationship Id="rId7" Type="http://schemas.openxmlformats.org/officeDocument/2006/relationships/tags" Target="../tags/tag175.xml"/><Relationship Id="rId6" Type="http://schemas.openxmlformats.org/officeDocument/2006/relationships/tags" Target="../tags/tag174.xml"/><Relationship Id="rId5" Type="http://schemas.openxmlformats.org/officeDocument/2006/relationships/tags" Target="../tags/tag173.xml"/><Relationship Id="rId4" Type="http://schemas.openxmlformats.org/officeDocument/2006/relationships/image" Target="../media/image9.png"/><Relationship Id="rId3" Type="http://schemas.openxmlformats.org/officeDocument/2006/relationships/tags" Target="../tags/tag172.xml"/><Relationship Id="rId2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" Type="http://schemas.openxmlformats.org/officeDocument/2006/relationships/tags" Target="../tags/tag17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99.xml"/><Relationship Id="rId6" Type="http://schemas.openxmlformats.org/officeDocument/2006/relationships/tags" Target="../tags/tag98.xml"/><Relationship Id="rId5" Type="http://schemas.openxmlformats.org/officeDocument/2006/relationships/tags" Target="../tags/tag97.xml"/><Relationship Id="rId4" Type="http://schemas.openxmlformats.org/officeDocument/2006/relationships/image" Target="../media/image9.png"/><Relationship Id="rId3" Type="http://schemas.openxmlformats.org/officeDocument/2006/relationships/tags" Target="../tags/tag96.xml"/><Relationship Id="rId2" Type="http://schemas.openxmlformats.org/officeDocument/2006/relationships/image" Target="../media/image8.png"/><Relationship Id="rId1" Type="http://schemas.openxmlformats.org/officeDocument/2006/relationships/tags" Target="../tags/tag95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81.xml"/><Relationship Id="rId6" Type="http://schemas.openxmlformats.org/officeDocument/2006/relationships/image" Target="../media/image11.jpeg"/><Relationship Id="rId5" Type="http://schemas.openxmlformats.org/officeDocument/2006/relationships/tags" Target="../tags/tag180.xml"/><Relationship Id="rId4" Type="http://schemas.openxmlformats.org/officeDocument/2006/relationships/image" Target="../media/image9.png"/><Relationship Id="rId3" Type="http://schemas.openxmlformats.org/officeDocument/2006/relationships/tags" Target="../tags/tag179.xml"/><Relationship Id="rId2" Type="http://schemas.openxmlformats.org/officeDocument/2006/relationships/image" Target="../media/image8.png"/><Relationship Id="rId1" Type="http://schemas.openxmlformats.org/officeDocument/2006/relationships/tags" Target="../tags/tag178.xml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84.xml"/><Relationship Id="rId5" Type="http://schemas.openxmlformats.org/officeDocument/2006/relationships/image" Target="../media/image12.jpeg"/><Relationship Id="rId4" Type="http://schemas.openxmlformats.org/officeDocument/2006/relationships/image" Target="../media/image9.png"/><Relationship Id="rId3" Type="http://schemas.openxmlformats.org/officeDocument/2006/relationships/tags" Target="../tags/tag183.xml"/><Relationship Id="rId2" Type="http://schemas.openxmlformats.org/officeDocument/2006/relationships/image" Target="../media/image8.png"/><Relationship Id="rId1" Type="http://schemas.openxmlformats.org/officeDocument/2006/relationships/tags" Target="../tags/tag182.xml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87.xml"/><Relationship Id="rId5" Type="http://schemas.openxmlformats.org/officeDocument/2006/relationships/image" Target="../media/image13.png"/><Relationship Id="rId4" Type="http://schemas.openxmlformats.org/officeDocument/2006/relationships/image" Target="../media/image9.png"/><Relationship Id="rId3" Type="http://schemas.openxmlformats.org/officeDocument/2006/relationships/tags" Target="../tags/tag186.xml"/><Relationship Id="rId2" Type="http://schemas.openxmlformats.org/officeDocument/2006/relationships/image" Target="../media/image8.png"/><Relationship Id="rId1" Type="http://schemas.openxmlformats.org/officeDocument/2006/relationships/tags" Target="../tags/tag185.xml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91.xml"/><Relationship Id="rId5" Type="http://schemas.openxmlformats.org/officeDocument/2006/relationships/tags" Target="../tags/tag190.xml"/><Relationship Id="rId4" Type="http://schemas.openxmlformats.org/officeDocument/2006/relationships/image" Target="../media/image9.png"/><Relationship Id="rId3" Type="http://schemas.openxmlformats.org/officeDocument/2006/relationships/tags" Target="../tags/tag189.xml"/><Relationship Id="rId2" Type="http://schemas.openxmlformats.org/officeDocument/2006/relationships/image" Target="../media/image8.png"/><Relationship Id="rId1" Type="http://schemas.openxmlformats.org/officeDocument/2006/relationships/tags" Target="../tags/tag188.xml"/></Relationships>
</file>

<file path=ppt/slides/_rels/slide2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95.xml"/><Relationship Id="rId5" Type="http://schemas.openxmlformats.org/officeDocument/2006/relationships/tags" Target="../tags/tag194.xml"/><Relationship Id="rId4" Type="http://schemas.openxmlformats.org/officeDocument/2006/relationships/image" Target="../media/image9.png"/><Relationship Id="rId3" Type="http://schemas.openxmlformats.org/officeDocument/2006/relationships/tags" Target="../tags/tag193.xml"/><Relationship Id="rId2" Type="http://schemas.openxmlformats.org/officeDocument/2006/relationships/image" Target="../media/image8.png"/><Relationship Id="rId1" Type="http://schemas.openxmlformats.org/officeDocument/2006/relationships/tags" Target="../tags/tag192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image" Target="../media/image9.png"/><Relationship Id="rId3" Type="http://schemas.openxmlformats.org/officeDocument/2006/relationships/tags" Target="../tags/tag101.xml"/><Relationship Id="rId2" Type="http://schemas.openxmlformats.org/officeDocument/2006/relationships/image" Target="../media/image8.png"/><Relationship Id="rId1" Type="http://schemas.openxmlformats.org/officeDocument/2006/relationships/tags" Target="../tags/tag100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07.xml"/><Relationship Id="rId5" Type="http://schemas.openxmlformats.org/officeDocument/2006/relationships/tags" Target="../tags/tag106.xml"/><Relationship Id="rId4" Type="http://schemas.openxmlformats.org/officeDocument/2006/relationships/image" Target="../media/image9.png"/><Relationship Id="rId3" Type="http://schemas.openxmlformats.org/officeDocument/2006/relationships/tags" Target="../tags/tag105.xml"/><Relationship Id="rId2" Type="http://schemas.openxmlformats.org/officeDocument/2006/relationships/image" Target="../media/image8.png"/><Relationship Id="rId1" Type="http://schemas.openxmlformats.org/officeDocument/2006/relationships/tags" Target="../tags/tag104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11.xml"/><Relationship Id="rId5" Type="http://schemas.openxmlformats.org/officeDocument/2006/relationships/tags" Target="../tags/tag110.xml"/><Relationship Id="rId4" Type="http://schemas.openxmlformats.org/officeDocument/2006/relationships/image" Target="../media/image9.png"/><Relationship Id="rId3" Type="http://schemas.openxmlformats.org/officeDocument/2006/relationships/tags" Target="../tags/tag109.xml"/><Relationship Id="rId2" Type="http://schemas.openxmlformats.org/officeDocument/2006/relationships/image" Target="../media/image8.png"/><Relationship Id="rId1" Type="http://schemas.openxmlformats.org/officeDocument/2006/relationships/tags" Target="../tags/tag108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15.xml"/><Relationship Id="rId5" Type="http://schemas.openxmlformats.org/officeDocument/2006/relationships/tags" Target="../tags/tag114.xml"/><Relationship Id="rId4" Type="http://schemas.openxmlformats.org/officeDocument/2006/relationships/image" Target="../media/image9.png"/><Relationship Id="rId3" Type="http://schemas.openxmlformats.org/officeDocument/2006/relationships/tags" Target="../tags/tag113.xml"/><Relationship Id="rId2" Type="http://schemas.openxmlformats.org/officeDocument/2006/relationships/image" Target="../media/image8.png"/><Relationship Id="rId1" Type="http://schemas.openxmlformats.org/officeDocument/2006/relationships/tags" Target="../tags/tag1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image" Target="../media/image9.png"/><Relationship Id="rId3" Type="http://schemas.openxmlformats.org/officeDocument/2006/relationships/tags" Target="../tags/tag117.xml"/><Relationship Id="rId2" Type="http://schemas.openxmlformats.org/officeDocument/2006/relationships/image" Target="../media/image8.png"/><Relationship Id="rId1" Type="http://schemas.openxmlformats.org/officeDocument/2006/relationships/tags" Target="../tags/tag116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24.xml"/><Relationship Id="rId5" Type="http://schemas.openxmlformats.org/officeDocument/2006/relationships/tags" Target="../tags/tag123.xml"/><Relationship Id="rId4" Type="http://schemas.openxmlformats.org/officeDocument/2006/relationships/image" Target="../media/image9.png"/><Relationship Id="rId3" Type="http://schemas.openxmlformats.org/officeDocument/2006/relationships/tags" Target="../tags/tag122.xml"/><Relationship Id="rId2" Type="http://schemas.openxmlformats.org/officeDocument/2006/relationships/image" Target="../media/image8.png"/><Relationship Id="rId1" Type="http://schemas.openxmlformats.org/officeDocument/2006/relationships/tags" Target="../tags/tag121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28.xml"/><Relationship Id="rId5" Type="http://schemas.openxmlformats.org/officeDocument/2006/relationships/tags" Target="../tags/tag127.xml"/><Relationship Id="rId4" Type="http://schemas.openxmlformats.org/officeDocument/2006/relationships/image" Target="../media/image9.png"/><Relationship Id="rId3" Type="http://schemas.openxmlformats.org/officeDocument/2006/relationships/tags" Target="../tags/tag126.xml"/><Relationship Id="rId2" Type="http://schemas.openxmlformats.org/officeDocument/2006/relationships/image" Target="../media/image8.png"/><Relationship Id="rId1" Type="http://schemas.openxmlformats.org/officeDocument/2006/relationships/tags" Target="../tags/tag1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>
            <p:custDataLst>
              <p:tags r:id="rId1"/>
            </p:custDataLst>
          </p:nvPr>
        </p:nvCxnSpPr>
        <p:spPr>
          <a:xfrm flipH="1">
            <a:off x="1219229" y="4757465"/>
            <a:ext cx="4825366" cy="0"/>
          </a:xfrm>
          <a:prstGeom prst="line">
            <a:avLst/>
          </a:prstGeom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标题 2"/>
          <p:cNvSpPr/>
          <p:nvPr>
            <p:custDataLst>
              <p:tags r:id="rId2"/>
            </p:custDataLst>
          </p:nvPr>
        </p:nvSpPr>
        <p:spPr>
          <a:xfrm>
            <a:off x="1219229" y="2095765"/>
            <a:ext cx="4825365" cy="1846659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 lnSpcReduction="1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0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Arial" panose="020B0604020202020204" pitchFamily="34" charset="0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汉仪乐喵体W" panose="00020600040101010101" charset="-122"/>
                <a:sym typeface="+mn-ea"/>
              </a:rPr>
              <a:t>第一单元 语文园地</a:t>
            </a:r>
            <a:endParaRPr lang="zh-CN" altLang="en-US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汉仪乐喵体W" panose="00020600040101010101" charset="-122"/>
              <a:sym typeface="+mn-ea"/>
            </a:endParaRPr>
          </a:p>
        </p:txBody>
      </p:sp>
      <p:sp>
        <p:nvSpPr>
          <p:cNvPr id="4" name="副标题 3"/>
          <p:cNvSpPr/>
          <p:nvPr>
            <p:custDataLst>
              <p:tags r:id="rId3"/>
            </p:custDataLst>
          </p:nvPr>
        </p:nvSpPr>
        <p:spPr>
          <a:xfrm>
            <a:off x="1219229" y="4115857"/>
            <a:ext cx="4826000" cy="370205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20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200">
                <a:solidFill>
                  <a:schemeClr val="dk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幼圆" charset="0"/>
              </a:rPr>
              <a:t>五年级上册</a:t>
            </a:r>
            <a:endParaRPr lang="zh-CN" altLang="en-US" sz="2200">
              <a:solidFill>
                <a:schemeClr val="dk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幼圆" charset="0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6" name="圆角矩形标注 5"/>
          <p:cNvSpPr/>
          <p:nvPr>
            <p:custDataLst>
              <p:tags r:id="rId5"/>
            </p:custDataLst>
          </p:nvPr>
        </p:nvSpPr>
        <p:spPr>
          <a:xfrm>
            <a:off x="773430" y="1457325"/>
            <a:ext cx="8658225" cy="2367280"/>
          </a:xfrm>
          <a:prstGeom prst="wedgeRoundRectCallout">
            <a:avLst>
              <a:gd name="adj1" fmla="val 55343"/>
              <a:gd name="adj2" fmla="val -15048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72707" name="文本框 1"/>
          <p:cNvSpPr txBox="1"/>
          <p:nvPr>
            <p:custDataLst>
              <p:tags r:id="rId6"/>
            </p:custDataLst>
          </p:nvPr>
        </p:nvSpPr>
        <p:spPr>
          <a:xfrm>
            <a:off x="774065" y="1690370"/>
            <a:ext cx="8459470" cy="16916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1016000">
              <a:lnSpc>
                <a:spcPct val="130000"/>
              </a:lnSpc>
            </a:pPr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幼圆" charset="0"/>
              </a:rPr>
              <a:t>这几个句子在描写时都运用了对比的手法，突出了所描写事物的特点。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8" name="文本框 7"/>
          <p:cNvSpPr txBox="1"/>
          <p:nvPr>
            <p:custDataLst>
              <p:tags r:id="rId5"/>
            </p:custDataLst>
          </p:nvPr>
        </p:nvSpPr>
        <p:spPr>
          <a:xfrm>
            <a:off x="815975" y="1285875"/>
            <a:ext cx="10560050" cy="2491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lnSpc>
                <a:spcPct val="130000"/>
              </a:lnSpc>
              <a:buClr>
                <a:srgbClr val="FF0000"/>
              </a:buClr>
              <a:buFont typeface="微软雅黑" panose="020B0503020204020204" charset="-122"/>
              <a:buChar char="◇"/>
            </a:pPr>
            <a:r>
              <a:rPr lang="en-US" altLang="zh-CN" sz="4000" b="1" dirty="0">
                <a:solidFill>
                  <a:schemeClr val="dk1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它的果实埋在地里，不像桃子、石榴、苹果那样，把鲜红嫩绿的果实高高地挂在枝头上，使人一见就生爱慕之心。</a:t>
            </a:r>
            <a:endParaRPr lang="en-US" altLang="zh-CN" sz="4000" b="1" dirty="0">
              <a:solidFill>
                <a:schemeClr val="dk1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1810" name="卷形: 水平 1810"/>
          <p:cNvSpPr/>
          <p:nvPr>
            <p:custDataLst>
              <p:tags r:id="rId6"/>
            </p:custDataLst>
          </p:nvPr>
        </p:nvSpPr>
        <p:spPr>
          <a:xfrm>
            <a:off x="1230313" y="3913188"/>
            <a:ext cx="9299575" cy="1841500"/>
          </a:xfrm>
          <a:prstGeom prst="horizontalScroll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sz="3200" b="0" i="0" u="none" strike="noStrike" kern="1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幼圆" charset="0"/>
                <a:cs typeface="楷体" panose="02010609060101010101" pitchFamily="49" charset="-122"/>
                <a:sym typeface="Times New Roman" panose="02020603050405020304"/>
              </a:rPr>
              <a:t>将花生与桃子、石榴等水果对比，突出花生的朴实。</a:t>
            </a:r>
            <a:endParaRPr kumimoji="0" lang="zh-CN" sz="3200" b="0" i="0" u="none" strike="noStrike" kern="1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幼圆" charset="0"/>
              <a:cs typeface="楷体" panose="02010609060101010101" pitchFamily="49" charset="-122"/>
              <a:sym typeface="Times New Roman" panose="02020603050405020304"/>
            </a:endParaRPr>
          </a:p>
        </p:txBody>
      </p:sp>
    </p:spTree>
    <p:custDataLst>
      <p:tags r:id="rId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10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9" name="文本框 8"/>
          <p:cNvSpPr txBox="1"/>
          <p:nvPr>
            <p:custDataLst>
              <p:tags r:id="rId5"/>
            </p:custDataLst>
          </p:nvPr>
        </p:nvSpPr>
        <p:spPr>
          <a:xfrm>
            <a:off x="595313" y="1208088"/>
            <a:ext cx="11001375" cy="2584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14350">
              <a:lnSpc>
                <a:spcPct val="150000"/>
              </a:lnSpc>
              <a:buSzTx/>
            </a:pP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（白鹭）色素的配合，身段的大小，一切都很适宜。白鹤太大而嫌生硬，即使如粉红的朱鹭或灰色的苍鹭，也觉得大了一些，而且太不寻常了。</a:t>
            </a:r>
            <a:endParaRPr lang="en-US" altLang="zh-CN" sz="3600" b="1" dirty="0">
              <a:solidFill>
                <a:schemeClr val="dk1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1810" name="卷形: 水平 1810"/>
          <p:cNvSpPr/>
          <p:nvPr>
            <p:custDataLst>
              <p:tags r:id="rId6"/>
            </p:custDataLst>
          </p:nvPr>
        </p:nvSpPr>
        <p:spPr>
          <a:xfrm>
            <a:off x="1349375" y="4160838"/>
            <a:ext cx="9299575" cy="1841500"/>
          </a:xfrm>
          <a:prstGeom prst="horizontalScroll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sz="3200" b="0" i="0" u="none" strike="noStrike" kern="1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幼圆" charset="0"/>
                <a:cs typeface="楷体" panose="02010609060101010101" pitchFamily="49" charset="-122"/>
                <a:sym typeface="Times New Roman" panose="02020603050405020304"/>
              </a:rPr>
              <a:t>将白鹭跟白鹤、朱鹭、苍鹭对比，突出白鹭身段适宜的特点。</a:t>
            </a:r>
            <a:endParaRPr kumimoji="0" lang="zh-CN" sz="3200" b="0" i="0" u="none" strike="noStrike" kern="1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幼圆" charset="0"/>
              <a:cs typeface="楷体" panose="02010609060101010101" pitchFamily="49" charset="-122"/>
              <a:sym typeface="Times New Roman" panose="02020603050405020304"/>
            </a:endParaRPr>
          </a:p>
        </p:txBody>
      </p:sp>
    </p:spTree>
    <p:custDataLst>
      <p:tags r:id="rId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810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798513" y="1120775"/>
            <a:ext cx="10593387" cy="23069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青、红的瓜，碧绿的藤和叶，构成了一道别有风趣的装饰，比那高楼门前蹲着的一对石狮子或是竖着的两根大旗杆，可爱多了。</a:t>
            </a:r>
            <a:endParaRPr lang="en-US" altLang="zh-CN" sz="3200" b="1" dirty="0">
              <a:solidFill>
                <a:schemeClr val="dk1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1810" name="卷形: 水平 1810"/>
          <p:cNvSpPr/>
          <p:nvPr/>
        </p:nvSpPr>
        <p:spPr>
          <a:xfrm>
            <a:off x="1504950" y="3427413"/>
            <a:ext cx="9299575" cy="2509838"/>
          </a:xfrm>
          <a:prstGeom prst="horizontalScroll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sz="3200" b="0" i="0" u="none" strike="noStrike" kern="100" cap="none" spc="0" normalizeH="0" baseline="0" noProof="1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幼圆" charset="0"/>
                <a:ea typeface="幼圆" charset="0"/>
                <a:cs typeface="楷体" panose="02010609060101010101" pitchFamily="49" charset="-122"/>
                <a:sym typeface="Times New Roman" panose="02020603050405020304"/>
              </a:rPr>
              <a:t>将瓜、藤、叶构成的装饰与石狮子、旗杆对比，突出前者的自然美。</a:t>
            </a:r>
            <a:endParaRPr kumimoji="0" lang="zh-CN" sz="3200" b="0" i="0" u="none" strike="noStrike" kern="100" cap="none" spc="0" normalizeH="0" baseline="0" noProof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幼圆" charset="0"/>
              <a:ea typeface="幼圆" charset="0"/>
              <a:cs typeface="楷体" panose="02010609060101010101" pitchFamily="49" charset="-122"/>
              <a:sym typeface="Times New Roman" panose="02020603050405020304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10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76801" name="文本框 2"/>
          <p:cNvSpPr txBox="1"/>
          <p:nvPr>
            <p:custDataLst>
              <p:tags r:id="rId5"/>
            </p:custDataLst>
          </p:nvPr>
        </p:nvSpPr>
        <p:spPr>
          <a:xfrm>
            <a:off x="831850" y="742950"/>
            <a:ext cx="10998200" cy="15316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比较每组句子中加点词语的意思，根据要求用</a:t>
            </a:r>
            <a:r>
              <a:rPr lang="en-US" altLang="zh-CN" sz="36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“</a:t>
            </a:r>
            <a:r>
              <a:rPr lang="zh-CN" altLang="en-US" sz="36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温和</a:t>
            </a:r>
            <a:r>
              <a:rPr lang="en-US" altLang="zh-CN" sz="36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”</a:t>
            </a:r>
            <a:r>
              <a:rPr lang="zh-CN" altLang="en-US" sz="36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写句子。</a:t>
            </a:r>
            <a:endParaRPr lang="zh-CN" altLang="en-US" sz="3600" b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6"/>
            </p:custDataLst>
          </p:nvPr>
        </p:nvSpPr>
        <p:spPr>
          <a:xfrm>
            <a:off x="2057400" y="2565400"/>
            <a:ext cx="9227185" cy="3609975"/>
          </a:xfrm>
          <a:prstGeom prst="rect">
            <a:avLst/>
          </a:prstGeom>
          <a:solidFill>
            <a:srgbClr val="D6FFFF"/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30000"/>
              </a:lnSpc>
              <a:buClr>
                <a:srgbClr val="E12BDC"/>
              </a:buClr>
              <a:buFont typeface="微软雅黑" panose="020B0503020204020204" charset="-122"/>
              <a:buChar char="◇"/>
            </a:pPr>
            <a:r>
              <a:rPr lang="zh-CN" altLang="en-US" sz="4400" b="1" noProof="1">
                <a:solidFill>
                  <a:schemeClr val="dk1"/>
                </a:solidFill>
                <a:latin typeface="幼圆" charset="0"/>
                <a:ea typeface="幼圆" charset="0"/>
                <a:cs typeface="+mn-cs"/>
                <a:sym typeface="+mn-ea"/>
              </a:rPr>
              <a:t>让它荒着怪可惜的，你们那么爱吃花生，就开辟出来种花生吧。</a:t>
            </a:r>
            <a:endParaRPr lang="zh-CN" altLang="en-US" sz="4400" b="1" noProof="1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marL="571500" indent="-571500">
              <a:lnSpc>
                <a:spcPct val="130000"/>
              </a:lnSpc>
              <a:buClr>
                <a:srgbClr val="E12BDC"/>
              </a:buClr>
              <a:buFont typeface="微软雅黑" panose="020B0503020204020204" charset="-122"/>
              <a:buChar char="◇"/>
            </a:pPr>
            <a:r>
              <a:rPr lang="zh-CN" altLang="en-US" sz="4400" b="1" noProof="1">
                <a:solidFill>
                  <a:schemeClr val="dk1"/>
                </a:solidFill>
                <a:latin typeface="幼圆" charset="0"/>
                <a:ea typeface="幼圆" charset="0"/>
                <a:cs typeface="+mn-cs"/>
                <a:sym typeface="+mn-ea"/>
              </a:rPr>
              <a:t>人工智能的出现为人类的生活开辟了一片新天地。</a:t>
            </a:r>
            <a:endParaRPr lang="zh-CN" altLang="en-US" sz="4400" b="1" noProof="1">
              <a:solidFill>
                <a:schemeClr val="dk1"/>
              </a:solidFill>
              <a:latin typeface="幼圆" charset="0"/>
              <a:ea typeface="幼圆" charset="0"/>
              <a:cs typeface="+mn-cs"/>
              <a:sym typeface="+mn-ea"/>
            </a:endParaRPr>
          </a:p>
        </p:txBody>
      </p:sp>
      <p:sp>
        <p:nvSpPr>
          <p:cNvPr id="76804" name="文本框 1"/>
          <p:cNvSpPr txBox="1"/>
          <p:nvPr/>
        </p:nvSpPr>
        <p:spPr>
          <a:xfrm>
            <a:off x="508000" y="3857625"/>
            <a:ext cx="1407160" cy="829945"/>
          </a:xfrm>
          <a:prstGeom prst="rect">
            <a:avLst/>
          </a:prstGeom>
          <a:solidFill>
            <a:srgbClr val="D6FFFF"/>
          </a:solidFill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800" b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开辟</a:t>
            </a:r>
            <a:endParaRPr lang="zh-CN" altLang="en-US" sz="4800" b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76805" name="文本框 7"/>
          <p:cNvSpPr txBox="1"/>
          <p:nvPr/>
        </p:nvSpPr>
        <p:spPr>
          <a:xfrm>
            <a:off x="5071745" y="4041775"/>
            <a:ext cx="1000125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dist"/>
            <a:r>
              <a:rPr lang="en-US" altLang="zh-CN" sz="30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··</a:t>
            </a:r>
            <a:endParaRPr lang="en-US" altLang="zh-CN" sz="3000" b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76806" name="文本框 8"/>
          <p:cNvSpPr txBox="1"/>
          <p:nvPr/>
        </p:nvSpPr>
        <p:spPr>
          <a:xfrm>
            <a:off x="10090785" y="4962525"/>
            <a:ext cx="1000125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dist"/>
            <a:r>
              <a:rPr lang="en-US" altLang="zh-CN" sz="30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··</a:t>
            </a:r>
            <a:endParaRPr lang="en-US" altLang="zh-CN" sz="3000" b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12" name="文本框 11"/>
          <p:cNvSpPr txBox="1"/>
          <p:nvPr>
            <p:custDataLst>
              <p:tags r:id="rId5"/>
            </p:custDataLst>
          </p:nvPr>
        </p:nvSpPr>
        <p:spPr>
          <a:xfrm>
            <a:off x="2124075" y="1821180"/>
            <a:ext cx="9226550" cy="27305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30000"/>
              </a:lnSpc>
              <a:buClr>
                <a:srgbClr val="E12BDC"/>
              </a:buClr>
              <a:buFont typeface="微软雅黑" panose="020B0503020204020204" charset="-122"/>
              <a:buChar char="◇"/>
            </a:pPr>
            <a:r>
              <a:rPr lang="en-US" altLang="zh-CN" sz="4400" b="1" noProof="1">
                <a:solidFill>
                  <a:srgbClr val="000000"/>
                </a:solidFill>
                <a:latin typeface="幼圆" charset="0"/>
                <a:ea typeface="幼圆" charset="0"/>
                <a:cs typeface="+mn-cs"/>
                <a:sym typeface="+mn-ea"/>
              </a:rPr>
              <a:t>桂花树的样子笨笨的，不像梅树那样有姿态。</a:t>
            </a:r>
            <a:endParaRPr lang="en-US" altLang="zh-CN" sz="4400" b="1" noProof="1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 marL="571500" indent="-571500">
              <a:lnSpc>
                <a:spcPct val="130000"/>
              </a:lnSpc>
              <a:buClr>
                <a:srgbClr val="E12BDC"/>
              </a:buClr>
              <a:buFont typeface="微软雅黑" panose="020B0503020204020204" charset="-122"/>
              <a:buChar char="◇"/>
            </a:pPr>
            <a:r>
              <a:rPr lang="en-US" altLang="zh-CN" sz="4400" b="1" noProof="1">
                <a:solidFill>
                  <a:srgbClr val="000000"/>
                </a:solidFill>
                <a:latin typeface="幼圆" charset="0"/>
                <a:ea typeface="幼圆" charset="0"/>
                <a:cs typeface="+mn-cs"/>
                <a:sym typeface="+mn-ea"/>
              </a:rPr>
              <a:t>大家以全新的姿态迎接新年的到来。</a:t>
            </a:r>
            <a:endParaRPr lang="en-US" altLang="zh-CN" sz="4400" b="1" noProof="1">
              <a:solidFill>
                <a:srgbClr val="000000"/>
              </a:solidFill>
              <a:latin typeface="幼圆" charset="0"/>
              <a:ea typeface="幼圆" charset="0"/>
              <a:cs typeface="+mn-cs"/>
              <a:sym typeface="+mn-ea"/>
            </a:endParaRPr>
          </a:p>
        </p:txBody>
      </p:sp>
      <p:sp>
        <p:nvSpPr>
          <p:cNvPr id="77827" name="文本框 2"/>
          <p:cNvSpPr txBox="1"/>
          <p:nvPr/>
        </p:nvSpPr>
        <p:spPr>
          <a:xfrm>
            <a:off x="574675" y="2891155"/>
            <a:ext cx="1407160" cy="829945"/>
          </a:xfrm>
          <a:prstGeom prst="rect">
            <a:avLst/>
          </a:prstGeom>
          <a:solidFill>
            <a:srgbClr val="FBE5D6"/>
          </a:solidFill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800" b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姿态</a:t>
            </a:r>
            <a:endParaRPr lang="zh-CN" altLang="en-US" sz="4800" b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77828" name="文本框 7"/>
          <p:cNvSpPr txBox="1"/>
          <p:nvPr/>
        </p:nvSpPr>
        <p:spPr>
          <a:xfrm>
            <a:off x="3899535" y="3376930"/>
            <a:ext cx="1143000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dist"/>
            <a:r>
              <a:rPr lang="en-US" altLang="zh-CN" sz="30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··</a:t>
            </a:r>
            <a:endParaRPr lang="en-US" altLang="zh-CN" sz="3000" b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77829" name="文本框 8"/>
          <p:cNvSpPr txBox="1"/>
          <p:nvPr/>
        </p:nvSpPr>
        <p:spPr>
          <a:xfrm>
            <a:off x="6120130" y="4171315"/>
            <a:ext cx="1111250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dist"/>
            <a:r>
              <a:rPr lang="en-US" altLang="zh-CN" sz="30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··</a:t>
            </a:r>
            <a:endParaRPr lang="en-US" altLang="zh-CN" sz="3000" b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78849" name="图片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61013" y="5151438"/>
            <a:ext cx="1284287" cy="717550"/>
          </a:xfrm>
          <a:prstGeom prst="rect">
            <a:avLst/>
          </a:prstGeom>
          <a:noFill/>
          <a:ln w="9525">
            <a:noFill/>
          </a:ln>
          <a:effectLst>
            <a:outerShdw dist="38100" dir="8100000" sx="102000" sy="102000" algn="tr" rotWithShape="0">
              <a:srgbClr val="000000">
                <a:alpha val="65999"/>
              </a:srgbClr>
            </a:outerShdw>
          </a:effectLst>
        </p:spPr>
      </p:pic>
      <p:sp>
        <p:nvSpPr>
          <p:cNvPr id="2" name="文本框 1"/>
          <p:cNvSpPr txBox="1"/>
          <p:nvPr>
            <p:custDataLst>
              <p:tags r:id="rId6"/>
            </p:custDataLst>
          </p:nvPr>
        </p:nvSpPr>
        <p:spPr>
          <a:xfrm>
            <a:off x="1223963" y="1871663"/>
            <a:ext cx="9413875" cy="23069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“</a:t>
            </a: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开辟</a:t>
            </a: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”</a:t>
            </a: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第一个句子意思是开挖出来；第二个意思是开拓扩展。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“</a:t>
            </a: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姿态</a:t>
            </a: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”</a:t>
            </a: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第一个句子意思是姿势；第二个意思是态度、气度。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4" name="圆角矩形 3"/>
          <p:cNvSpPr/>
          <p:nvPr>
            <p:custDataLst>
              <p:tags r:id="rId7"/>
            </p:custDataLst>
          </p:nvPr>
        </p:nvSpPr>
        <p:spPr>
          <a:xfrm>
            <a:off x="1008063" y="1628775"/>
            <a:ext cx="9902825" cy="2790825"/>
          </a:xfrm>
          <a:prstGeom prst="roundRect">
            <a:avLst/>
          </a:prstGeom>
          <a:grpFill/>
          <a:ln>
            <a:solidFill>
              <a:srgbClr val="92D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</p:spTree>
    <p:custDataLst>
      <p:tags r:id="rId8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12" name="文本框 11"/>
          <p:cNvSpPr txBox="1"/>
          <p:nvPr>
            <p:custDataLst>
              <p:tags r:id="rId5"/>
            </p:custDataLst>
          </p:nvPr>
        </p:nvSpPr>
        <p:spPr>
          <a:xfrm>
            <a:off x="2241550" y="1298575"/>
            <a:ext cx="9227820" cy="44900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30000"/>
              </a:lnSpc>
              <a:buClr>
                <a:srgbClr val="E12BDC"/>
              </a:buClr>
              <a:buFont typeface="微软雅黑" panose="020B0503020204020204" charset="-122"/>
              <a:buChar char="◇"/>
            </a:pPr>
            <a:r>
              <a:rPr lang="zh-CN" altLang="en-US" sz="44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（形容气候）</a:t>
            </a:r>
            <a:r>
              <a:rPr lang="en-US" altLang="zh-CN" sz="44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__________________</a:t>
            </a:r>
            <a:endParaRPr lang="en-US" altLang="zh-CN" sz="4400" b="1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>
              <a:lnSpc>
                <a:spcPct val="130000"/>
              </a:lnSpc>
              <a:buClr>
                <a:srgbClr val="E12BDC"/>
              </a:buClr>
              <a:buFont typeface="微软雅黑" panose="020B0503020204020204" charset="-122"/>
            </a:pPr>
            <a:r>
              <a:rPr lang="en-US" altLang="zh-CN" sz="44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________________________________</a:t>
            </a:r>
            <a:endParaRPr lang="en-US" altLang="zh-CN" sz="4400" b="1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marL="571500" indent="-571500">
              <a:lnSpc>
                <a:spcPct val="130000"/>
              </a:lnSpc>
              <a:buClr>
                <a:srgbClr val="E12BDC"/>
              </a:buClr>
              <a:buFont typeface="微软雅黑" panose="020B0503020204020204" charset="-122"/>
              <a:buChar char="◇"/>
            </a:pPr>
            <a:r>
              <a:rPr lang="zh-CN" altLang="en-US" sz="44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（形容性格）</a:t>
            </a:r>
            <a:r>
              <a:rPr lang="en-US" altLang="zh-CN" sz="44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__________________</a:t>
            </a:r>
            <a:endParaRPr lang="en-US" altLang="zh-CN" sz="4400" b="1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>
              <a:lnSpc>
                <a:spcPct val="130000"/>
              </a:lnSpc>
              <a:buClr>
                <a:srgbClr val="E12BDC"/>
              </a:buClr>
              <a:buFont typeface="微软雅黑" panose="020B0503020204020204" charset="-122"/>
            </a:pPr>
            <a:r>
              <a:rPr lang="en-US" altLang="zh-CN" sz="44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________________________________</a:t>
            </a:r>
            <a:endParaRPr lang="en-US" altLang="zh-CN" sz="4400" b="1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  <a:p>
            <a:pPr>
              <a:lnSpc>
                <a:spcPct val="130000"/>
              </a:lnSpc>
              <a:buClr>
                <a:srgbClr val="E12BDC"/>
              </a:buClr>
              <a:buFont typeface="微软雅黑" panose="020B0503020204020204" charset="-122"/>
            </a:pPr>
            <a:r>
              <a:rPr lang="en-US" altLang="zh-CN" sz="44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________________________________</a:t>
            </a:r>
            <a:endParaRPr lang="en-US" altLang="zh-CN" sz="4400" b="1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92150" y="3131185"/>
            <a:ext cx="1407160" cy="8299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4800" b="1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温和</a:t>
            </a:r>
            <a:endParaRPr lang="zh-CN" altLang="en-US" sz="4800" b="1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81921" name="图片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61013" y="5151438"/>
            <a:ext cx="1284287" cy="717550"/>
          </a:xfrm>
          <a:prstGeom prst="rect">
            <a:avLst/>
          </a:prstGeom>
          <a:noFill/>
          <a:ln w="9525">
            <a:noFill/>
          </a:ln>
          <a:effectLst>
            <a:outerShdw dist="38100" dir="8100000" sx="102000" sy="102000" algn="tr" rotWithShape="0">
              <a:srgbClr val="000000">
                <a:alpha val="65999"/>
              </a:srgbClr>
            </a:outerShdw>
          </a:effectLst>
        </p:spPr>
      </p:pic>
      <p:sp>
        <p:nvSpPr>
          <p:cNvPr id="2" name="文本框 1"/>
          <p:cNvSpPr txBox="1"/>
          <p:nvPr>
            <p:custDataLst>
              <p:tags r:id="rId6"/>
            </p:custDataLst>
          </p:nvPr>
        </p:nvSpPr>
        <p:spPr>
          <a:xfrm>
            <a:off x="1252538" y="1731963"/>
            <a:ext cx="9413875" cy="2584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“</a:t>
            </a: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温和</a:t>
            </a: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”</a:t>
            </a: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第一个句子意思是</a:t>
            </a:r>
            <a:r>
              <a:rPr lang="zh-CN" altLang="zh-CN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形容气候不冷不热；</a:t>
            </a:r>
            <a:endParaRPr lang="zh-CN" altLang="zh-CN" sz="36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第二个意思是不严厉，不粗暴，使人感到亲切 。</a:t>
            </a:r>
            <a:endParaRPr lang="zh-CN" altLang="zh-CN" sz="36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4" name="圆角矩形 3"/>
          <p:cNvSpPr/>
          <p:nvPr>
            <p:custDataLst>
              <p:tags r:id="rId7"/>
            </p:custDataLst>
          </p:nvPr>
        </p:nvSpPr>
        <p:spPr>
          <a:xfrm>
            <a:off x="1008063" y="1628775"/>
            <a:ext cx="9902825" cy="2790825"/>
          </a:xfrm>
          <a:prstGeom prst="roundRect">
            <a:avLst/>
          </a:prstGeom>
          <a:grpFill/>
          <a:ln>
            <a:solidFill>
              <a:srgbClr val="92D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</p:spTree>
    <p:custDataLst>
      <p:tags r:id="rId8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12" name="文本框 11"/>
          <p:cNvSpPr txBox="1"/>
          <p:nvPr>
            <p:custDataLst>
              <p:tags r:id="rId5"/>
            </p:custDataLst>
          </p:nvPr>
        </p:nvSpPr>
        <p:spPr>
          <a:xfrm>
            <a:off x="2241550" y="1298575"/>
            <a:ext cx="9227820" cy="44900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30000"/>
              </a:lnSpc>
              <a:buClr>
                <a:srgbClr val="E12BDC"/>
              </a:buClr>
              <a:buFont typeface="微软雅黑" panose="020B0503020204020204" charset="-122"/>
              <a:buChar char="◇"/>
            </a:pPr>
            <a:r>
              <a:rPr lang="zh-CN" altLang="en-US" sz="44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（形容气候）</a:t>
            </a:r>
            <a:r>
              <a:rPr lang="en-US" altLang="zh-CN" sz="44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__________________</a:t>
            </a:r>
            <a:endParaRPr lang="en-US" altLang="zh-CN" sz="4400" b="1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>
              <a:lnSpc>
                <a:spcPct val="130000"/>
              </a:lnSpc>
              <a:buClr>
                <a:srgbClr val="E12BDC"/>
              </a:buClr>
              <a:buFont typeface="微软雅黑" panose="020B0503020204020204" charset="-122"/>
            </a:pPr>
            <a:r>
              <a:rPr lang="en-US" altLang="zh-CN" sz="44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________________________________</a:t>
            </a:r>
            <a:endParaRPr lang="en-US" altLang="zh-CN" sz="4400" b="1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marL="571500" indent="-571500">
              <a:lnSpc>
                <a:spcPct val="130000"/>
              </a:lnSpc>
              <a:buClr>
                <a:srgbClr val="E12BDC"/>
              </a:buClr>
              <a:buFont typeface="微软雅黑" panose="020B0503020204020204" charset="-122"/>
              <a:buChar char="◇"/>
            </a:pPr>
            <a:r>
              <a:rPr lang="zh-CN" altLang="en-US" sz="44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（形容性格）</a:t>
            </a:r>
            <a:r>
              <a:rPr lang="en-US" altLang="zh-CN" sz="44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__________________</a:t>
            </a:r>
            <a:endParaRPr lang="en-US" altLang="zh-CN" sz="4400" b="1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>
              <a:lnSpc>
                <a:spcPct val="130000"/>
              </a:lnSpc>
              <a:buClr>
                <a:srgbClr val="E12BDC"/>
              </a:buClr>
              <a:buFont typeface="微软雅黑" panose="020B0503020204020204" charset="-122"/>
            </a:pPr>
            <a:r>
              <a:rPr lang="en-US" altLang="zh-CN" sz="44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________________________________</a:t>
            </a:r>
            <a:endParaRPr lang="en-US" altLang="zh-CN" sz="4400" b="1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  <a:p>
            <a:pPr>
              <a:lnSpc>
                <a:spcPct val="130000"/>
              </a:lnSpc>
              <a:buClr>
                <a:srgbClr val="E12BDC"/>
              </a:buClr>
              <a:buFont typeface="微软雅黑" panose="020B0503020204020204" charset="-122"/>
            </a:pPr>
            <a:r>
              <a:rPr lang="en-US" altLang="zh-CN" sz="44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________________________________</a:t>
            </a:r>
            <a:endParaRPr lang="en-US" altLang="zh-CN" sz="4400" b="1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6"/>
            </p:custDataLst>
          </p:nvPr>
        </p:nvSpPr>
        <p:spPr>
          <a:xfrm>
            <a:off x="692150" y="3131185"/>
            <a:ext cx="1407160" cy="8299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4800" b="1" noProof="1">
                <a:solidFill>
                  <a:srgbClr val="000000"/>
                </a:solidFill>
                <a:latin typeface="幼圆" charset="0"/>
                <a:ea typeface="幼圆" charset="0"/>
                <a:cs typeface="+mn-cs"/>
              </a:rPr>
              <a:t>温和</a:t>
            </a:r>
            <a:endParaRPr lang="zh-CN" altLang="en-US" sz="4800" b="1" noProof="1">
              <a:solidFill>
                <a:srgbClr val="000000"/>
              </a:solidFill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" name="文本框 1"/>
          <p:cNvSpPr txBox="1"/>
          <p:nvPr>
            <p:custDataLst>
              <p:tags r:id="rId7"/>
            </p:custDataLst>
          </p:nvPr>
        </p:nvSpPr>
        <p:spPr>
          <a:xfrm>
            <a:off x="3105150" y="2216150"/>
            <a:ext cx="5234940" cy="768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400" b="1">
                <a:solidFill>
                  <a:schemeClr val="dk1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今天的天气很温和。</a:t>
            </a:r>
            <a:endParaRPr lang="zh-CN" altLang="en-US" sz="4400" b="1">
              <a:solidFill>
                <a:schemeClr val="dk1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372225" y="3106738"/>
            <a:ext cx="4791075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400" b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老师对待我们态度</a:t>
            </a:r>
            <a:endParaRPr lang="zh-CN" altLang="en-US" sz="4400" b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74900" y="3967163"/>
            <a:ext cx="7480300" cy="768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400" b="1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温和，就像三月的春风一样，</a:t>
            </a:r>
            <a:endParaRPr lang="zh-CN" altLang="en-US" sz="4400" b="1">
              <a:solidFill>
                <a:srgbClr val="000000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8"/>
            </p:custDataLst>
          </p:nvPr>
        </p:nvSpPr>
        <p:spPr>
          <a:xfrm>
            <a:off x="2374900" y="4797425"/>
            <a:ext cx="2935288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400" b="1">
                <a:solidFill>
                  <a:schemeClr val="dk1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暖洋洋的。</a:t>
            </a:r>
            <a:endParaRPr lang="zh-CN" altLang="en-US" sz="4400" b="1">
              <a:solidFill>
                <a:schemeClr val="dk1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</p:spTree>
    <p:custDataLst>
      <p:tags r:id="rId9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8" name="圆角矩形 7"/>
          <p:cNvSpPr/>
          <p:nvPr>
            <p:custDataLst>
              <p:tags r:id="rId5"/>
            </p:custDataLst>
          </p:nvPr>
        </p:nvSpPr>
        <p:spPr bwMode="auto">
          <a:xfrm>
            <a:off x="3262630" y="2254250"/>
            <a:ext cx="7364730" cy="260667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rgbClr val="4BACC6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楷体" panose="02010609060101010101" pitchFamily="49" charset="-122"/>
                <a:cs typeface="幼圆" charset="0"/>
              </a:rPr>
              <a:t>    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6"/>
            </p:custDataLst>
          </p:nvPr>
        </p:nvSpPr>
        <p:spPr>
          <a:xfrm>
            <a:off x="3391535" y="2493645"/>
            <a:ext cx="6998335" cy="20110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200" b="1" strike="noStrike" noProof="1">
                <a:solidFill>
                  <a:schemeClr val="dk1"/>
                </a:solidFill>
                <a:latin typeface="幼圆" charset="0"/>
                <a:ea typeface="幼圆" charset="0"/>
                <a:cs typeface="+mn-cs"/>
                <a:sym typeface="+mn-ea"/>
              </a:rPr>
              <a:t>我发现本单元的课文都是写事物的，或蕴含着作者浓浓的感情，或引发了作者深深的思考。</a:t>
            </a:r>
            <a:endParaRPr lang="zh-CN" altLang="en-US" sz="3200" b="1" strike="noStrike" noProof="1">
              <a:solidFill>
                <a:schemeClr val="dk1"/>
              </a:solidFill>
              <a:latin typeface="幼圆" charset="0"/>
              <a:ea typeface="幼圆" charset="0"/>
              <a:cs typeface="+mn-cs"/>
              <a:sym typeface="+mn-ea"/>
            </a:endParaRPr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146050" y="617855"/>
            <a:ext cx="2662555" cy="5835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1200" cap="none" spc="1200" normalizeH="0" baseline="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交流平台</a:t>
            </a:r>
            <a:endParaRPr kumimoji="0" lang="zh-CN" altLang="en-US" sz="3200" b="1" i="0" u="none" strike="noStrike" kern="1200" cap="none" spc="1200" normalizeH="0" baseline="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5" name="文本框 2"/>
          <p:cNvSpPr txBox="1"/>
          <p:nvPr>
            <p:custDataLst>
              <p:tags r:id="rId5"/>
            </p:custDataLst>
          </p:nvPr>
        </p:nvSpPr>
        <p:spPr>
          <a:xfrm>
            <a:off x="1347788" y="1568450"/>
            <a:ext cx="4672013" cy="44119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2735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    </a:t>
            </a:r>
            <a:r>
              <a:rPr lang="zh-CN" altLang="en-US" sz="36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蝉</a:t>
            </a:r>
            <a:endParaRPr lang="en-US" altLang="zh-CN" sz="3600" b="1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宋体" panose="02010600030101010101" pitchFamily="2" charset="-122"/>
            </a:endParaRPr>
          </a:p>
          <a:p>
            <a:pPr eaLnBrk="0" hangingPunct="0">
              <a:lnSpc>
                <a:spcPct val="130000"/>
              </a:lnSpc>
            </a:pPr>
            <a:r>
              <a:rPr lang="zh-CN" altLang="en-US" sz="36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   唐 虞世南</a:t>
            </a:r>
            <a:endParaRPr lang="en-US" altLang="zh-CN" sz="3600" b="1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宋体" panose="02010600030101010101" pitchFamily="2" charset="-122"/>
            </a:endParaRPr>
          </a:p>
          <a:p>
            <a:pPr eaLnBrk="0" hangingPunct="0">
              <a:lnSpc>
                <a:spcPct val="130000"/>
              </a:lnSpc>
            </a:pPr>
            <a:r>
              <a:rPr lang="zh-CN" altLang="en-US" sz="36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垂緌饮清露，</a:t>
            </a:r>
            <a:endParaRPr lang="en-US" altLang="zh-CN" sz="3600" b="1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宋体" panose="02010600030101010101" pitchFamily="2" charset="-122"/>
            </a:endParaRPr>
          </a:p>
          <a:p>
            <a:pPr eaLnBrk="0" hangingPunct="0">
              <a:lnSpc>
                <a:spcPct val="130000"/>
              </a:lnSpc>
            </a:pPr>
            <a:r>
              <a:rPr lang="zh-CN" altLang="en-US" sz="36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流响出疏桐。</a:t>
            </a:r>
            <a:endParaRPr lang="en-US" altLang="zh-CN" sz="3600" b="1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宋体" panose="02010600030101010101" pitchFamily="2" charset="-122"/>
            </a:endParaRPr>
          </a:p>
          <a:p>
            <a:pPr eaLnBrk="0" hangingPunct="0">
              <a:lnSpc>
                <a:spcPct val="130000"/>
              </a:lnSpc>
            </a:pPr>
            <a:r>
              <a:rPr lang="zh-CN" altLang="en-US" sz="36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居高声自远，</a:t>
            </a:r>
            <a:endParaRPr lang="en-US" altLang="zh-CN" sz="3600" b="1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宋体" panose="02010600030101010101" pitchFamily="2" charset="-122"/>
            </a:endParaRPr>
          </a:p>
          <a:p>
            <a:pPr eaLnBrk="0" hangingPunct="0">
              <a:lnSpc>
                <a:spcPct val="130000"/>
              </a:lnSpc>
            </a:pPr>
            <a:r>
              <a:rPr lang="zh-CN" altLang="en-US" sz="36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非是藉秋风。</a:t>
            </a:r>
            <a:endParaRPr lang="zh-CN" altLang="en-US" sz="3600" b="1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pic>
        <p:nvPicPr>
          <p:cNvPr id="11270" name="Picture 6" descr="https://ss3.bdstatic.com/70cFv8Sh_Q1YnxGkpoWK1HF6hhy/it/u=3441935541,3180398500&amp;fm=15&amp;gp=0.jpg"/>
          <p:cNvPicPr>
            <a:picLocks noChangeAspect="1"/>
          </p:cNvPicPr>
          <p:nvPr/>
        </p:nvPicPr>
        <p:blipFill>
          <a:blip r:embed="rId6">
            <a:lum contrast="40000"/>
          </a:blip>
          <a:srcRect r="800" b="5247"/>
          <a:stretch>
            <a:fillRect/>
          </a:stretch>
        </p:blipFill>
        <p:spPr>
          <a:xfrm>
            <a:off x="6251575" y="828675"/>
            <a:ext cx="4081463" cy="5200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424180" y="709295"/>
            <a:ext cx="3179445" cy="5835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/>
            <a:r>
              <a:rPr lang="zh-CN" altLang="en-US" sz="3200" b="1" strike="noStrike" spc="50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日积月累</a:t>
            </a:r>
            <a:endParaRPr lang="zh-CN" altLang="en-US" sz="3200" b="1" strike="noStrike" spc="50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544570" y="1076960"/>
            <a:ext cx="8058785" cy="50558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作者简介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虞世南（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558-638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），字伯施，越州余姚（今属浙江）人。他的书法，笔势圆融遒劲，外柔而内刚。虞世南与欧阳询、褚遂良、薛稷合称“初唐四大家”。其诗文也多有佳作，其中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《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蝉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》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最为著名，该诗与骆宾王的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《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咏蝉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》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、李商隐的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《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蝉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》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并称为唐代“咏蝉诗”的三绝。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pic>
        <p:nvPicPr>
          <p:cNvPr id="13317" name="Picture 5" descr="https://timgsa.baidu.com/timg?image&amp;quality=80&amp;size=b9999_10000&amp;sec=1579360614690&amp;di=9a2f2ede8cc50fe113d2e43cb4c4ae65&amp;imgtype=0&amp;src=http%3A%2F%2Fs7.sinaimg.cn%2Fmw690%2F004iAPDGzy77eInnIuq46%26690"/>
          <p:cNvPicPr>
            <a:picLocks noChangeAspect="1"/>
          </p:cNvPicPr>
          <p:nvPr/>
        </p:nvPicPr>
        <p:blipFill>
          <a:blip r:embed="rId5"/>
          <a:srcRect t="22156" r="1450"/>
          <a:stretch>
            <a:fillRect/>
          </a:stretch>
        </p:blipFill>
        <p:spPr>
          <a:xfrm>
            <a:off x="396875" y="1529715"/>
            <a:ext cx="2840990" cy="3411220"/>
          </a:xfrm>
          <a:prstGeom prst="roundRect">
            <a:avLst/>
          </a:prstGeom>
          <a:noFill/>
          <a:ln w="9525">
            <a:noFill/>
          </a:ln>
        </p:spPr>
      </p:pic>
    </p:spTree>
    <p:custDataLst>
      <p:tags r:id="rId6"/>
    </p:custData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5" end="1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88066" name="文本框 2"/>
          <p:cNvSpPr txBox="1"/>
          <p:nvPr/>
        </p:nvSpPr>
        <p:spPr>
          <a:xfrm>
            <a:off x="735330" y="1614805"/>
            <a:ext cx="10722610" cy="48926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垂  ：古人结在颔下的帽缨下垂部分，蝉的头部伸出的触须，形状与其有些相似。</a:t>
            </a:r>
            <a:endParaRPr lang="zh-CN" altLang="en-US" sz="4000" b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40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清露：纯净的露水。</a:t>
            </a:r>
            <a:endParaRPr lang="zh-CN" altLang="en-US" sz="4000" b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40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流响：指连续不断的蝉鸣声。</a:t>
            </a:r>
            <a:endParaRPr lang="zh-CN" altLang="en-US" sz="4000" b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40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疏：开阔、稀疏。</a:t>
            </a:r>
            <a:endParaRPr lang="zh-CN" altLang="en-US" sz="4000" b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40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藉：凭借。</a:t>
            </a:r>
            <a:endParaRPr lang="zh-CN" altLang="en-US" sz="4000" b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pic>
        <p:nvPicPr>
          <p:cNvPr id="88067" name="图片 1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52550" y="1826260"/>
            <a:ext cx="509905" cy="5518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6" name="矩形 4"/>
          <p:cNvSpPr/>
          <p:nvPr/>
        </p:nvSpPr>
        <p:spPr>
          <a:xfrm>
            <a:off x="369888" y="676275"/>
            <a:ext cx="1398588" cy="748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fontAlgn="base"/>
            <a:r>
              <a:rPr lang="zh-CN" altLang="en-US" sz="4265" b="1" strike="noStrike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注释</a:t>
            </a:r>
            <a:endParaRPr lang="zh-CN" altLang="en-US" sz="4265" b="1" strike="noStrike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7" name="文本框 1"/>
          <p:cNvSpPr txBox="1"/>
          <p:nvPr>
            <p:custDataLst>
              <p:tags r:id="rId5"/>
            </p:custDataLst>
          </p:nvPr>
        </p:nvSpPr>
        <p:spPr>
          <a:xfrm>
            <a:off x="1558925" y="1879600"/>
            <a:ext cx="9493250" cy="32924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265" b="1" noProof="1">
                <a:solidFill>
                  <a:srgbClr val="000000"/>
                </a:solidFill>
                <a:latin typeface="幼圆" charset="0"/>
                <a:ea typeface="幼圆" charset="0"/>
                <a:cs typeface="+mn-cs"/>
                <a:sym typeface="+mn-ea"/>
              </a:rPr>
              <a:t>诗文大意：</a:t>
            </a:r>
            <a:r>
              <a:rPr lang="zh-CN" altLang="en-US" sz="3200" spc="300" noProof="1">
                <a:solidFill>
                  <a:srgbClr val="000000"/>
                </a:solidFill>
                <a:latin typeface="幼圆" charset="0"/>
                <a:ea typeface="幼圆" charset="0"/>
                <a:cs typeface="+mn-cs"/>
                <a:sym typeface="+mn-ea"/>
              </a:rPr>
              <a:t>蝉垂下像帽带一样的触角吸吮着清澈甘甜的露水，响亮的声音从挺拔疏朗的梧桐树枝间传出。蝉正是因为在高处发声，它的声音才能传的远，并非是凭借秋风的力量。</a:t>
            </a:r>
            <a:endParaRPr lang="zh-CN" altLang="en-US" sz="3200" b="1" spc="300" noProof="1">
              <a:solidFill>
                <a:srgbClr val="000000"/>
              </a:solidFill>
              <a:latin typeface="幼圆" charset="0"/>
              <a:ea typeface="幼圆" charset="0"/>
              <a:cs typeface="+mn-cs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4" name="矩形 3"/>
          <p:cNvSpPr/>
          <p:nvPr>
            <p:custDataLst>
              <p:tags r:id="rId5"/>
            </p:custDataLst>
          </p:nvPr>
        </p:nvSpPr>
        <p:spPr>
          <a:xfrm>
            <a:off x="1643063" y="1320800"/>
            <a:ext cx="7348537" cy="44119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蝉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ctr">
              <a:lnSpc>
                <a:spcPct val="130000"/>
              </a:lnSpc>
            </a:pP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[</a:t>
            </a: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唐</a:t>
            </a: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]</a:t>
            </a: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李商隐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本以高难饱，徒劳恨费声。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五更疏欲断，一树碧无情。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薄宦梗犹泛，故园芜已平。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烦君最相警，我亦举家清。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44525" y="733425"/>
            <a:ext cx="23764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拓展积累</a:t>
            </a:r>
            <a:endParaRPr kumimoji="0" lang="zh-CN" altLang="en-US" sz="3600" b="1" i="0" u="none" strike="noStrike" kern="1200" cap="none" spc="0" normalizeH="0" baseline="0" noProof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100" name="文本框 99"/>
          <p:cNvSpPr txBox="1"/>
          <p:nvPr>
            <p:custDataLst>
              <p:tags r:id="rId5"/>
            </p:custDataLst>
          </p:nvPr>
        </p:nvSpPr>
        <p:spPr>
          <a:xfrm>
            <a:off x="3330575" y="1663700"/>
            <a:ext cx="8043863" cy="23069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 marR="0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defRPr/>
            </a:pPr>
            <a:r>
              <a:rPr lang="en-US" altLang="zh-CN" sz="1200" noProof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</a:t>
            </a: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琦君笔下的桂花雨，不仅带给她许多童年的快乐回忆，也寄托了她浓浓的思乡之情，使我很受感动。</a:t>
            </a:r>
            <a:endParaRPr lang="zh-CN" altLang="en-US" sz="3200" b="1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252730" y="617855"/>
            <a:ext cx="2661920" cy="5835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1200" cap="none" spc="1200" normalizeH="0" baseline="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交流平台</a:t>
            </a:r>
            <a:endParaRPr kumimoji="0" lang="zh-CN" altLang="en-US" sz="3200" b="1" i="0" u="none" strike="noStrike" kern="1200" cap="none" spc="1200" normalizeH="0" baseline="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6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5"/>
            </p:custDataLst>
          </p:nvPr>
        </p:nvSpPr>
        <p:spPr>
          <a:xfrm>
            <a:off x="1090613" y="2062163"/>
            <a:ext cx="7918450" cy="25844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noProof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en-US" altLang="zh-CN" sz="4400" noProof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《落花生》中，作者借花生朴实无华、用处很多的特点，来说明做人的道理，也让我深受启发。</a:t>
            </a:r>
            <a:endParaRPr lang="zh-CN" altLang="en-US" sz="3200" b="1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238125" y="617855"/>
            <a:ext cx="2661920" cy="5835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1200" cap="none" spc="1200" normalizeH="0" baseline="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交流平台</a:t>
            </a:r>
            <a:endParaRPr kumimoji="0" lang="zh-CN" altLang="en-US" sz="3200" b="1" i="0" u="none" strike="noStrike" kern="1200" cap="none" spc="1200" normalizeH="0" baseline="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6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19500" y="2000250"/>
            <a:ext cx="5715000" cy="1241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735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735" b="1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你能说说对实际生活中某些事物的感受吗？</a:t>
            </a:r>
            <a:endParaRPr lang="zh-CN" altLang="en-US" sz="3735" b="1" noProof="1">
              <a:solidFill>
                <a:schemeClr val="accent1">
                  <a:lumMod val="50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4" name="云形标注 13"/>
          <p:cNvSpPr/>
          <p:nvPr>
            <p:custDataLst>
              <p:tags r:id="rId5"/>
            </p:custDataLst>
          </p:nvPr>
        </p:nvSpPr>
        <p:spPr>
          <a:xfrm>
            <a:off x="3238500" y="1619250"/>
            <a:ext cx="6667500" cy="2190750"/>
          </a:xfrm>
          <a:prstGeom prst="cloudCallout">
            <a:avLst>
              <a:gd name="adj1" fmla="val -56264"/>
              <a:gd name="adj2" fmla="val -884"/>
            </a:avLst>
          </a:prstGeom>
          <a:grpFill/>
          <a:ln>
            <a:solidFill>
              <a:schemeClr val="accent1">
                <a:lumMod val="75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00" strike="noStrike" noProof="1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296545" y="617855"/>
            <a:ext cx="2661920" cy="5835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1200" cap="none" spc="1200" normalizeH="0" baseline="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交流平台</a:t>
            </a:r>
            <a:endParaRPr kumimoji="0" lang="zh-CN" altLang="en-US" sz="3200" b="1" i="0" u="none" strike="noStrike" kern="1200" cap="none" spc="1200" normalizeH="0" baseline="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3395663" y="2306638"/>
            <a:ext cx="7675562" cy="2306955"/>
          </a:xfrm>
          <a:prstGeom prst="rect">
            <a:avLst/>
          </a:prstGeom>
          <a:solidFill>
            <a:srgbClr val="F8CBAD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buSzTx/>
              <a:buFont typeface="Arial" panose="020B0604020202020204" pitchFamily="34" charset="0"/>
            </a:pPr>
            <a:r>
              <a:rPr lang="zh-CN" altLang="en-US" sz="3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我看到树叶缓缓飘落到大地上的景象，不禁会想到叶落归根的游子，不管在外漂泊多久，总要回到家的怀抱。</a:t>
            </a:r>
            <a:endParaRPr lang="zh-CN" altLang="en-US" sz="3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</p:spTree>
    <p:custDataLst>
      <p:tags r:id="rId6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6147" name="文本框 6"/>
          <p:cNvSpPr txBox="1"/>
          <p:nvPr>
            <p:custDataLst>
              <p:tags r:id="rId5"/>
            </p:custDataLst>
          </p:nvPr>
        </p:nvSpPr>
        <p:spPr>
          <a:xfrm>
            <a:off x="444500" y="1581150"/>
            <a:ext cx="8899525" cy="21926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8000"/>
              </a:lnSpc>
            </a:pPr>
            <a:r>
              <a:rPr lang="zh-CN" altLang="en-US" sz="4265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</a:t>
            </a:r>
            <a:r>
              <a:rPr lang="zh-CN" altLang="en-US" sz="32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《珍珠鸟》，作者通过描写自己与可爱的珍珠鸟日常相处的情形，让我们懂得了人与动物之间和谐相处要靠彼此之间相互信赖。</a:t>
            </a:r>
            <a:endParaRPr lang="zh-CN" altLang="en-US" sz="3200" b="1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6" name="圆角矩形标注 7"/>
          <p:cNvSpPr/>
          <p:nvPr>
            <p:custDataLst>
              <p:tags r:id="rId6"/>
            </p:custDataLst>
          </p:nvPr>
        </p:nvSpPr>
        <p:spPr>
          <a:xfrm>
            <a:off x="444500" y="1681480"/>
            <a:ext cx="8739505" cy="2439670"/>
          </a:xfrm>
          <a:prstGeom prst="wedgeRoundRectCallout">
            <a:avLst>
              <a:gd name="adj1" fmla="val 52164"/>
              <a:gd name="adj2" fmla="val 9721"/>
              <a:gd name="adj3" fmla="val 16667"/>
            </a:avLst>
          </a:prstGeom>
          <a:noFill/>
          <a:ln w="19050">
            <a:solidFill>
              <a:srgbClr val="FD3F9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665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</p:spTree>
    <p:custDataLst>
      <p:tags r:id="rId7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358775" y="709295"/>
            <a:ext cx="3180080" cy="5835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/>
            <a:r>
              <a:rPr lang="zh-CN" altLang="en-US" sz="3200" b="1" strike="noStrike" spc="50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词句段运用</a:t>
            </a:r>
            <a:endParaRPr lang="zh-CN" altLang="en-US" sz="3200" b="1" strike="noStrike" spc="50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5122" name="内容占位符 2"/>
          <p:cNvSpPr>
            <a:spLocks noGrp="1" noChangeArrowheads="1"/>
          </p:cNvSpPr>
          <p:nvPr>
            <p:ph idx="4294967295"/>
            <p:custDataLst>
              <p:tags r:id="rId5"/>
            </p:custDataLst>
          </p:nvPr>
        </p:nvSpPr>
        <p:spPr>
          <a:xfrm>
            <a:off x="600075" y="1989455"/>
            <a:ext cx="10532745" cy="4103370"/>
          </a:xfrm>
        </p:spPr>
        <p:txBody>
          <a:bodyPr vert="horz" wrap="square" lIns="91440" tIns="45720" rIns="91440" bIns="45720" numCol="1" anchor="t" anchorCtr="0" compatLnSpc="1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 fontAlgn="base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lang="en-US" altLang="zh-CN" b="1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1.读下面的句子，体会它们在描写事物的方法上有什么相似之处。</a:t>
            </a:r>
            <a:endParaRPr lang="en-US" altLang="zh-CN" b="1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  <a:p>
            <a:pPr marL="0" lvl="0" algn="l" fontAlgn="base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lang="en-US" altLang="zh-CN" b="1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◇它的果实埋在地里，不像桃子、石榴、苹果那样，把鲜红嫩绿的果实高高地挂在枝头上，使人一见就生爱慕之心。</a:t>
            </a:r>
            <a:endParaRPr lang="en-US" altLang="zh-CN" b="1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  <a:p>
            <a:pPr marL="0" lvl="0" algn="l" fontAlgn="base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lang="en-US" altLang="zh-CN" b="1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◇（白鹭）色素的配合，身段的大小，一切都很适宜。白鹤太大而嫌生硬，即使如粉红的朱鹭或灰色的苍鹭，也觉得大了一些，而且太不寻常了。</a:t>
            </a:r>
            <a:endParaRPr lang="en-US" altLang="zh-CN" b="1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358775" y="709295"/>
            <a:ext cx="3180080" cy="5835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/>
            <a:r>
              <a:rPr lang="zh-CN" altLang="en-US" sz="3200" b="1" strike="noStrike" spc="50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词句段运用</a:t>
            </a:r>
            <a:endParaRPr lang="zh-CN" altLang="en-US" sz="3200" b="1" strike="noStrike" spc="50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7171" name="内容占位符 2"/>
          <p:cNvSpPr>
            <a:spLocks noGrp="1"/>
          </p:cNvSpPr>
          <p:nvPr>
            <p:ph idx="4294967295"/>
            <p:custDataLst>
              <p:tags r:id="rId5"/>
            </p:custDataLst>
          </p:nvPr>
        </p:nvSpPr>
        <p:spPr>
          <a:xfrm>
            <a:off x="1095375" y="2076450"/>
            <a:ext cx="10341610" cy="2949575"/>
          </a:xfrm>
        </p:spPr>
        <p:txBody>
          <a:bodyPr vert="horz" wrap="square"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 eaLnBrk="0" fontAlgn="base" hangingPunct="0">
              <a:lnSpc>
                <a:spcPct val="150000"/>
              </a:lnSpc>
              <a:buClrTx/>
              <a:buSzTx/>
              <a:buNone/>
            </a:pPr>
            <a:r>
              <a:rPr lang="zh-CN" altLang="en-US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◇</a:t>
            </a:r>
            <a:r>
              <a:rPr lang="zh-CN" altLang="en-US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青、红的瓜，碧绿的藤和叶，构成了一道别有风趣的装饰，比那高楼门前蹲着的一对石狮子或是竖着的两根大旗杆，可爱多了。</a:t>
            </a:r>
            <a:endParaRPr lang="zh-CN" altLang="en-US">
              <a:solidFill>
                <a:schemeClr val="dk1"/>
              </a:solidFill>
              <a:latin typeface="幼圆" charset="0"/>
              <a:ea typeface="幼圆" charset="0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5281_1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d"/>
  <p:tag name="KSO_WM_UNIT_DEC_AREA_ID" val="06c5d36f0207429d8af4b9e5b769cbb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65b8a8e50694a7a827a5c8d0e8f4e9f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e2a2e79d46dd450f80f23d091c2085c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c69c1f958fd46a3bf647e79ab38608b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7da281f4-e7e0-4edf-8238-557f710f1b9a}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27c9328e-b97a-4286-abb7-4d17dc2c64e1}"/>
</p:tagLst>
</file>

<file path=ppt/tags/tag102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</p:tagLst>
</file>

<file path=ppt/tags/tag10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7da281f4-e7e0-4edf-8238-557f710f1b9a}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27c9328e-b97a-4286-abb7-4d17dc2c64e1}"/>
</p:tagLst>
</file>

<file path=ppt/tags/tag106.xml><?xml version="1.0" encoding="utf-8"?>
<p:tagLst xmlns:p="http://schemas.openxmlformats.org/presentationml/2006/main">
  <p:tag name="KSO_WM_UNIT_FILL_FORE_SCHEMECOLOR_INDEX_BRIGHTNESS" val="0.6"/>
  <p:tag name="KSO_WM_UNIT_FILL_FORE_SCHEMECOLOR_INDEX" val="10"/>
  <p:tag name="KSO_WM_UNIT_FILL_TYPE" val="1"/>
</p:tagLst>
</file>

<file path=ppt/tags/tag10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7da281f4-e7e0-4edf-8238-557f710f1b9a}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27c9328e-b97a-4286-abb7-4d17dc2c64e1}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f47f2a8bcc064cf9a30c31cdd038daa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9756d405b8c42e2962b15d8b4036fac"/>
</p:tagLst>
</file>

<file path=ppt/tags/tag110.xml><?xml version="1.0" encoding="utf-8"?>
<p:tagLst xmlns:p="http://schemas.openxmlformats.org/presentationml/2006/main">
  <p:tag name="KSO_WM_UNIT_LINE_FORE_SCHEMECOLOR_INDEX_BRIGHTNESS" val="-0.25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1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7da281f4-e7e0-4edf-8238-557f710f1b9a}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27c9328e-b97a-4286-abb7-4d17dc2c64e1}"/>
</p:tagLst>
</file>

<file path=ppt/tags/tag1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15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7da281f4-e7e0-4edf-8238-557f710f1b9a}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27c9328e-b97a-4286-abb7-4d17dc2c64e1}"/>
</p:tagLst>
</file>

<file path=ppt/tags/tag1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1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42"/>
  <p:tag name="KSO_WM_UNIT_TYPE" val="a"/>
  <p:tag name="KSO_WM_UNIT_INDEX" val="1"/>
  <p:tag name="KSO_WM_UNIT_ISNUMDGMTITLE" val="0"/>
  <p:tag name="KSO_WM_UNIT_PRESET_TEXT" val="单击此处可以编辑与添加低于大约三十字的章节标题"/>
  <p:tag name="KSO_WM_UNIT_BLOCK" val="0"/>
  <p:tag name="KSO_WM_UNIT_DEC_AREA_ID" val="933cf5ac4a0c4657b2fa732c8e832c36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ASSEMBLE_CHIP_INDEX" val="f8c7e8916c29420897b8dff624572747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d9"/>
  <p:tag name="KSO_WM_TEMPLATE_ASSEMBLE_GROUPID" val="5fbf1fd79532eafaafd2988c"/>
</p:tagLst>
</file>

<file path=ppt/tags/tag12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7da281f4-e7e0-4edf-8238-557f710f1b9a}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27c9328e-b97a-4286-abb7-4d17dc2c64e1}"/>
</p:tagLst>
</file>

<file path=ppt/tags/tag1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7da281f4-e7e0-4edf-8238-557f710f1b9a}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27c9328e-b97a-4286-abb7-4d17dc2c64e1}"/>
</p:tagLst>
</file>

<file path=ppt/tags/tag1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7da281f4-e7e0-4edf-8238-557f710f1b9a}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27c9328e-b97a-4286-abb7-4d17dc2c64e1}"/>
</p:tagLst>
</file>

<file path=ppt/tags/tag131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7da281f4-e7e0-4edf-8238-557f710f1b9a}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27c9328e-b97a-4286-abb7-4d17dc2c64e1}"/>
</p:tagLst>
</file>

<file path=ppt/tags/tag1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7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LINE_FORE_SCHEMECOLOR_INDEX_BRIGHTNESS" val="-0.25"/>
  <p:tag name="KSO_WM_UNIT_LINE_FORE_SCHEMECOLOR_INDEX" val="6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13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7da281f4-e7e0-4edf-8238-557f710f1b9a}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27c9328e-b97a-4286-abb7-4d17dc2c64e1}"/>
</p:tagLst>
</file>

<file path=ppt/tags/tag1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2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LINE_FORE_SCHEMECOLOR_INDEX_BRIGHTNESS" val="-0.25"/>
  <p:tag name="KSO_WM_UNIT_LINE_FORE_SCHEMECOLOR_INDEX" val="6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14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7da281f4-e7e0-4edf-8238-557f710f1b9a}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27c9328e-b97a-4286-abb7-4d17dc2c64e1}"/>
</p:tagLst>
</file>

<file path=ppt/tags/tag1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7da281f4-e7e0-4edf-8238-557f710f1b9a}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27c9328e-b97a-4286-abb7-4d17dc2c64e1}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2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7da281f4-e7e0-4edf-8238-557f710f1b9a}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27c9328e-b97a-4286-abb7-4d17dc2c64e1}"/>
</p:tagLst>
</file>

<file path=ppt/tags/tag155.xml><?xml version="1.0" encoding="utf-8"?>
<p:tagLst xmlns:p="http://schemas.openxmlformats.org/presentationml/2006/main">
  <p:tag name="KSO_WM_UNIT_FILL_FORE_SCHEMECOLOR_INDEX_BRIGHTNESS" val="0.8"/>
  <p:tag name="KSO_WM_UNIT_FILL_FORE_SCHEMECOLOR_INDEX" val="6"/>
  <p:tag name="KSO_WM_UNIT_FILL_TYPE" val="1"/>
</p:tagLst>
</file>

<file path=ppt/tags/tag15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7da281f4-e7e0-4edf-8238-557f710f1b9a}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27c9328e-b97a-4286-abb7-4d17dc2c64e1}"/>
</p:tagLst>
</file>

<file path=ppt/tags/tag1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16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6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7da281f4-e7e0-4edf-8238-557f710f1b9a}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27c9328e-b97a-4286-abb7-4d17dc2c64e1}"/>
</p:tagLst>
</file>

<file path=ppt/tags/tag164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</p:tagLst>
</file>

<file path=ppt/tags/tag165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7da281f4-e7e0-4edf-8238-557f710f1b9a}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27c9328e-b97a-4286-abb7-4d17dc2c64e1}"/>
</p:tagLst>
</file>

<file path=ppt/tags/tag1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2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e"/>
  <p:tag name="KSO_WM_UNIT_DEC_AREA_ID" val="043b782a0dd244e78b4d1220a3bc8938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17524e0bcd14815adf38ab3bd711d8d"/>
</p:tagLst>
</file>

<file path=ppt/tags/tag17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7da281f4-e7e0-4edf-8238-557f710f1b9a}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27c9328e-b97a-4286-abb7-4d17dc2c64e1}"/>
</p:tagLst>
</file>

<file path=ppt/tags/tag173.xml><?xml version="1.0" encoding="utf-8"?>
<p:tagLst xmlns:p="http://schemas.openxmlformats.org/presentationml/2006/main">
  <p:tag name="KSO_WM_UNIT_FILL_FORE_SCHEMECOLOR_INDEX_BRIGHTNESS" val="0.8"/>
  <p:tag name="KSO_WM_UNIT_FILL_FORE_SCHEMECOLOR_INDEX" val="10"/>
  <p:tag name="KSO_WM_UNIT_FILL_TYPE" val="1"/>
</p:tagLst>
</file>

<file path=ppt/tags/tag174.xml><?xml version="1.0" encoding="utf-8"?>
<p:tagLst xmlns:p="http://schemas.openxmlformats.org/presentationml/2006/main">
  <p:tag name="KSO_WM_UNIT_FILL_FORE_SCHEMECOLOR_INDEX_BRIGHTNESS" val="0.8"/>
  <p:tag name="KSO_WM_UNIT_FILL_FORE_SCHEMECOLOR_INDEX" val="10"/>
  <p:tag name="KSO_WM_UNIT_FILL_TYPE" val="1"/>
</p:tagLst>
</file>

<file path=ppt/tags/tag1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7da281f4-e7e0-4edf-8238-557f710f1b9a}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27c9328e-b97a-4286-abb7-4d17dc2c64e1}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21b15e502eb849d8b1767f4711a1e41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c988fbcfd78487ba4274cc1691c4e8d"/>
</p:tagLst>
</file>

<file path=ppt/tags/tag1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7da281f4-e7e0-4edf-8238-557f710f1b9a}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27c9328e-b97a-4286-abb7-4d17dc2c64e1}"/>
</p:tagLst>
</file>

<file path=ppt/tags/tag18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7da281f4-e7e0-4edf-8238-557f710f1b9a}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27c9328e-b97a-4286-abb7-4d17dc2c64e1}"/>
</p:tagLst>
</file>

<file path=ppt/tags/tag18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7da281f4-e7e0-4edf-8238-557f710f1b9a}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27c9328e-b97a-4286-abb7-4d17dc2c64e1}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90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</p:tagLst>
</file>

<file path=ppt/tags/tag19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7da281f4-e7e0-4edf-8238-557f710f1b9a}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27c9328e-b97a-4286-abb7-4d17dc2c64e1}"/>
</p:tagLst>
</file>

<file path=ppt/tags/tag1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5.xml><?xml version="1.0" encoding="utf-8"?>
<p:tagLst xmlns:p="http://schemas.openxmlformats.org/presentationml/2006/main">
  <p:tag name="KSO_WM_BEAUTIFY_FLAG" val="#wm#"/>
  <p:tag name="KSO_WM_TEMPLATE_CATEGORY" val="custom"/>
  <p:tag name="KSO_WM_TEMPLATE_INDEX" val="160394"/>
  <p:tag name="KSO_WM_SLIDE_BK_DARK_LIGHT" val=""/>
  <p:tag name="KSO_WM_SLIDE_BACKGROUND_TYPE" val="general"/>
</p:tagLst>
</file>

<file path=ppt/tags/tag196.xml><?xml version="1.0" encoding="utf-8"?>
<p:tagLst xmlns:p="http://schemas.openxmlformats.org/presentationml/2006/main">
  <p:tag name="COMMONDATA" val="eyJoZGlkIjoiZWE3NjZlYjJkMjNiZjRmNDUwNDg2MDIyMjNiOTJhMjAifQ==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5281_1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d"/>
  <p:tag name="KSO_WM_UNIT_DEC_AREA_ID" val="06c5d36f0207429d8af4b9e5b769cbb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65b8a8e50694a7a827a5c8d0e8f4e9f"/>
</p:tagLst>
</file>

<file path=ppt/tags/tag2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4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单击此处添加副标题内容"/>
  <p:tag name="KSO_WM_UNIT_DEFAULT_FONT" val="16;20;2"/>
  <p:tag name="KSO_WM_UNIT_BLOCK" val="0"/>
  <p:tag name="KSO_WM_UNIT_DEC_AREA_ID" val="b810483879e54c46abefc5c634957157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35"/>
  <p:tag name="KSO_WM_UNIT_TEXT_FILL_FORE_SCHEMECOLOR_INDEX" val="13"/>
  <p:tag name="KSO_WM_UNIT_TEXT_FILL_TYPE" val="1"/>
  <p:tag name="KSO_WM_TEMPLATE_ASSEMBLE_XID" val="5fbf64c69532eafaafd417f6"/>
  <p:tag name="KSO_WM_TEMPLATE_ASSEMBLE_GROUPID" val="5fbf1fd79532eafaafd2988c"/>
</p:tagLst>
</file>

<file path=ppt/tags/tag27.xml><?xml version="1.0" encoding="utf-8"?>
<p:tagLst xmlns:p="http://schemas.openxmlformats.org/presentationml/2006/main">
  <p:tag name="KSO_WM_UNIT_ISCONTENTSTITLE" val="0"/>
  <p:tag name="KSO_WM_UNIT_ISNUMDGMTITLE" val="0"/>
  <p:tag name="KSO_WM_UNIT_NOCLEAR" val="1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谢谢观看"/>
  <p:tag name="KSO_WM_UNIT_DEFAULT_FONT" val="56;72;4"/>
  <p:tag name="KSO_WM_UNIT_BLOCK" val="0"/>
  <p:tag name="KSO_WM_UNIT_DEC_AREA_ID" val="aec42960b0a84b6aa3cb2001661acd76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f6"/>
  <p:tag name="KSO_WM_TEMPLATE_ASSEMBLE_GROUPID" val="5fbf1fd79532eafaafd2988c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5281_1*i*2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ec338733915747c5898cdc64d8267ec6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b810483879e54c46abefc5c634957157&quot;,&quot;X&quot;:{&quot;Pos&quot;:1},&quot;Y&quot;:{&quot;Pos&quot;:1}},&quot;whChangeMode&quot;:0}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2b594f06fe0345a89c24a48b7525b6ef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42"/>
  <p:tag name="KSO_WM_TEMPLATE_ASSEMBLE_XID" val="5fbf64c69532eafaafd417f6"/>
  <p:tag name="KSO_WM_TEMPLATE_ASSEMBLE_GROUPID" val="5fbf1fd79532eafaafd2988c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</p:tagLst>
</file>

<file path=ppt/tags/tag31.xml><?xml version="1.0" encoding="utf-8"?>
<p:tagLst xmlns:p="http://schemas.openxmlformats.org/presentationml/2006/main">
  <p:tag name="KSO_WM_SLIDE_BACKGROUND_TYPE" val="general"/>
</p:tagLst>
</file>

<file path=ppt/tags/tag32.xml><?xml version="1.0" encoding="utf-8"?>
<p:tagLst xmlns:p="http://schemas.openxmlformats.org/presentationml/2006/main">
  <p:tag name="KSO_WM_SLIDE_BACKGROUND_TYPE" val="general"/>
</p:tagLst>
</file>

<file path=ppt/tags/tag33.xml><?xml version="1.0" encoding="utf-8"?>
<p:tagLst xmlns:p="http://schemas.openxmlformats.org/presentationml/2006/main">
  <p:tag name="KSO_WM_SLIDE_BACKGROUND_TYPE" val="general"/>
</p:tagLst>
</file>

<file path=ppt/tags/tag34.xml><?xml version="1.0" encoding="utf-8"?>
<p:tagLst xmlns:p="http://schemas.openxmlformats.org/presentationml/2006/main">
  <p:tag name="KSO_WM_SLIDE_BACKGROUND_TYPE" val="general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282bf67811bb4461922dd3d68ba82f6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f252fd6df6b489dad2b6ac9abcb4fa3"/>
  <p:tag name="KSO_WM_SLIDE_BACKGROUND_TYPE" val="frame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f54931286f0e43ddae9192c4325a6fc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b021f661b864416bd54c67c479161cb"/>
  <p:tag name="KSO_WM_SLIDE_BACKGROUND_TYPE" val="frame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12e9daf4cce4cfca13278d308d7b21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b396a9770a24ed1a5eb2fcef81f862c"/>
  <p:tag name="KSO_WM_SLIDE_BACKGROUND_TYPE" val="frame"/>
</p:tagLst>
</file>

<file path=ppt/tags/tag38.xml><?xml version="1.0" encoding="utf-8"?>
<p:tagLst xmlns:p="http://schemas.openxmlformats.org/presentationml/2006/main">
  <p:tag name="KSO_WM_SLIDE_BACKGROUND_TYPE" val="frame"/>
</p:tagLst>
</file>

<file path=ppt/tags/tag39.xml><?xml version="1.0" encoding="utf-8"?>
<p:tagLst xmlns:p="http://schemas.openxmlformats.org/presentationml/2006/main">
  <p:tag name="KSO_WM_SLIDE_BACKGROUND_TYPE" val="frame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SLIDE_BACKGROUND_TYPE" val="frame"/>
</p:tagLst>
</file>

<file path=ppt/tags/tag41.xml><?xml version="1.0" encoding="utf-8"?>
<p:tagLst xmlns:p="http://schemas.openxmlformats.org/presentationml/2006/main">
  <p:tag name="KSO_WM_SLIDE_BACKGROUND_TYPE" val="frame"/>
</p:tagLst>
</file>

<file path=ppt/tags/tag42.xml><?xml version="1.0" encoding="utf-8"?>
<p:tagLst xmlns:p="http://schemas.openxmlformats.org/presentationml/2006/main">
  <p:tag name="KSO_WM_SLIDE_BACKGROUND_TYPE" val="frame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02063ca525e34578ba37b6ccced8241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5dde0c88fab4ac087f803ff4f1dacb6"/>
  <p:tag name="KSO_WM_SLIDE_BACKGROUND_TYPE" val="leftRigh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cef1c7e3b4dc4e55944356050eb0b48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71574c5051d403b803eef6b50fa48f8"/>
  <p:tag name="KSO_WM_SLIDE_BACKGROUND_TYPE" val="leftRight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c875ba795ad2428580fa913a528a5f7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0bf0c02248d499db51290c49d15e28b"/>
  <p:tag name="KSO_WM_SLIDE_BACKGROUND_TYPE" val="leftRight"/>
</p:tagLst>
</file>

<file path=ppt/tags/tag46.xml><?xml version="1.0" encoding="utf-8"?>
<p:tagLst xmlns:p="http://schemas.openxmlformats.org/presentationml/2006/main">
  <p:tag name="KSO_WM_SLIDE_BACKGROUND_TYPE" val="leftRight"/>
</p:tagLst>
</file>

<file path=ppt/tags/tag47.xml><?xml version="1.0" encoding="utf-8"?>
<p:tagLst xmlns:p="http://schemas.openxmlformats.org/presentationml/2006/main">
  <p:tag name="KSO_WM_SLIDE_BACKGROUND_TYPE" val="leftRight"/>
</p:tagLst>
</file>

<file path=ppt/tags/tag48.xml><?xml version="1.0" encoding="utf-8"?>
<p:tagLst xmlns:p="http://schemas.openxmlformats.org/presentationml/2006/main">
  <p:tag name="KSO_WM_SLIDE_BACKGROUND_TYPE" val="leftRight"/>
</p:tagLst>
</file>

<file path=ppt/tags/tag49.xml><?xml version="1.0" encoding="utf-8"?>
<p:tagLst xmlns:p="http://schemas.openxmlformats.org/presentationml/2006/main">
  <p:tag name="KSO_WM_SLIDE_BACKGROUND_TYPE" val="leftRight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hip20209635_1*a*1"/>
  <p:tag name="KSO_WM_TEMPLATE_CATEGORY" val="chip"/>
  <p:tag name="KSO_WM_TEMPLATE_INDEX" val="20209635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0"/>
  <p:tag name="KSO_WM_UNIT_TYPE" val="a"/>
  <p:tag name="KSO_WM_UNIT_INDEX" val="1"/>
  <p:tag name="KSO_WM_UNIT_ISNUMDGMTITLE" val="0"/>
  <p:tag name="KSO_WM_UNIT_PRESET_TEXT" val="单击编辑标题内容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</p:tagLst>
</file>

<file path=ppt/tags/tag50.xml><?xml version="1.0" encoding="utf-8"?>
<p:tagLst xmlns:p="http://schemas.openxmlformats.org/presentationml/2006/main">
  <p:tag name="KSO_WM_SLIDE_BACKGROUND_TYPE" val="leftRight"/>
</p:tagLst>
</file>

<file path=ppt/tags/tag51.xml><?xml version="1.0" encoding="utf-8"?>
<p:tagLst xmlns:p="http://schemas.openxmlformats.org/presentationml/2006/main">
  <p:tag name="KSO_WM_SLIDE_BACKGROUND_TYPE" val="leftRight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0d1b9dc03b9b431f8e33f715be399c9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01b7cf027d749c78c4000be41575853"/>
  <p:tag name="KSO_WM_SLIDE_BACKGROUND_TYPE" val="topBottom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700cf6bcf6ce4cd2a31ff9107e70467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5dc73f522757485c90eec7fa2dbdf6bc"/>
  <p:tag name="KSO_WM_SLIDE_BACKGROUND_TYPE" val="topBottom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e1add1bf9c9b4dc9a3fc556ffc1a47ea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3b3e0fa8d6345b8a201c266117fac79"/>
  <p:tag name="KSO_WM_SLIDE_BACKGROUND_TYPE" val="topBottom"/>
</p:tagLst>
</file>

<file path=ppt/tags/tag55.xml><?xml version="1.0" encoding="utf-8"?>
<p:tagLst xmlns:p="http://schemas.openxmlformats.org/presentationml/2006/main">
  <p:tag name="KSO_WM_SLIDE_BACKGROUND_TYPE" val="topBottom"/>
</p:tagLst>
</file>

<file path=ppt/tags/tag56.xml><?xml version="1.0" encoding="utf-8"?>
<p:tagLst xmlns:p="http://schemas.openxmlformats.org/presentationml/2006/main">
  <p:tag name="KSO_WM_SLIDE_BACKGROUND_TYPE" val="topBottom"/>
</p:tagLst>
</file>

<file path=ppt/tags/tag57.xml><?xml version="1.0" encoding="utf-8"?>
<p:tagLst xmlns:p="http://schemas.openxmlformats.org/presentationml/2006/main">
  <p:tag name="KSO_WM_SLIDE_BACKGROUND_TYPE" val="topBottom"/>
</p:tagLst>
</file>

<file path=ppt/tags/tag58.xml><?xml version="1.0" encoding="utf-8"?>
<p:tagLst xmlns:p="http://schemas.openxmlformats.org/presentationml/2006/main">
  <p:tag name="KSO_WM_SLIDE_BACKGROUND_TYPE" val="topBottom"/>
</p:tagLst>
</file>

<file path=ppt/tags/tag59.xml><?xml version="1.0" encoding="utf-8"?>
<p:tagLst xmlns:p="http://schemas.openxmlformats.org/presentationml/2006/main">
  <p:tag name="KSO_WM_SLIDE_BACKGROUND_TYPE" val="topBottom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hip20209635_1*b*1"/>
  <p:tag name="KSO_WM_TEMPLATE_CATEGORY" val="chip"/>
  <p:tag name="KSO_WM_TEMPLATE_INDEX" val="20209635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26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</p:tagLst>
</file>

<file path=ppt/tags/tag60.xml><?xml version="1.0" encoding="utf-8"?>
<p:tagLst xmlns:p="http://schemas.openxmlformats.org/presentationml/2006/main">
  <p:tag name="KSO_WM_SLIDE_BACKGROUND_TYPE" val="topBottom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50f7fe47cfe64f40908ce167ad7086e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9d70528f3c54eeba60a85374ca56ce9"/>
  <p:tag name="KSO_WM_SLIDE_BACKGROUND_TYPE" val="bottomTop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f27c9e169e354c018c68a6df2bf5c6e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234098a5f294e499abc87fefb7797fc"/>
  <p:tag name="KSO_WM_SLIDE_BACKGROUND_TYPE" val="bottomTop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b013f2798ab148dd9506e980bc55a51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ca781820cf2476e8e424c70281feae0"/>
  <p:tag name="KSO_WM_SLIDE_BACKGROUND_TYPE" val="bottomTop"/>
</p:tagLst>
</file>

<file path=ppt/tags/tag64.xml><?xml version="1.0" encoding="utf-8"?>
<p:tagLst xmlns:p="http://schemas.openxmlformats.org/presentationml/2006/main">
  <p:tag name="KSO_WM_SLIDE_BACKGROUND_TYPE" val="bottomTop"/>
</p:tagLst>
</file>

<file path=ppt/tags/tag65.xml><?xml version="1.0" encoding="utf-8"?>
<p:tagLst xmlns:p="http://schemas.openxmlformats.org/presentationml/2006/main">
  <p:tag name="KSO_WM_SLIDE_BACKGROUND_TYPE" val="bottomTop"/>
</p:tagLst>
</file>

<file path=ppt/tags/tag66.xml><?xml version="1.0" encoding="utf-8"?>
<p:tagLst xmlns:p="http://schemas.openxmlformats.org/presentationml/2006/main">
  <p:tag name="KSO_WM_SLIDE_BACKGROUND_TYPE" val="bottomTop"/>
</p:tagLst>
</file>

<file path=ppt/tags/tag67.xml><?xml version="1.0" encoding="utf-8"?>
<p:tagLst xmlns:p="http://schemas.openxmlformats.org/presentationml/2006/main">
  <p:tag name="KSO_WM_SLIDE_BACKGROUND_TYPE" val="bottomTop"/>
</p:tagLst>
</file>

<file path=ppt/tags/tag68.xml><?xml version="1.0" encoding="utf-8"?>
<p:tagLst xmlns:p="http://schemas.openxmlformats.org/presentationml/2006/main">
  <p:tag name="KSO_WM_SLIDE_BACKGROUND_TYPE" val="bottomTop"/>
</p:tagLst>
</file>

<file path=ppt/tags/tag69.xml><?xml version="1.0" encoding="utf-8"?>
<p:tagLst xmlns:p="http://schemas.openxmlformats.org/presentationml/2006/main">
  <p:tag name="KSO_WM_SLIDE_BACKGROUND_TYPE" val="bottomTop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629d9ae124b742deb989a2a8254bcc1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7d61d5bcbfa49149204d26825e89b6b"/>
  <p:tag name="KSO_WM_SLIDE_BACKGROUND_TYPE" val="navigation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a80a4874763a4bb09a7af05466d06b1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ee563ceda14485c942149d2459b7626"/>
  <p:tag name="KSO_WM_SLIDE_BACKGROUND_TYPE" val="navigation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0c58a3a65b9843f5aafa5284d703517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fce42a2f98e4fd5b6669435baa91082"/>
  <p:tag name="KSO_WM_SLIDE_BACKGROUND_TYPE" val="navigation"/>
</p:tagLst>
</file>

<file path=ppt/tags/tag73.xml><?xml version="1.0" encoding="utf-8"?>
<p:tagLst xmlns:p="http://schemas.openxmlformats.org/presentationml/2006/main">
  <p:tag name="KSO_WM_SLIDE_BACKGROUND_TYPE" val="navigation"/>
</p:tagLst>
</file>

<file path=ppt/tags/tag74.xml><?xml version="1.0" encoding="utf-8"?>
<p:tagLst xmlns:p="http://schemas.openxmlformats.org/presentationml/2006/main">
  <p:tag name="KSO_WM_SLIDE_BACKGROUND_TYPE" val="navigation"/>
</p:tagLst>
</file>

<file path=ppt/tags/tag75.xml><?xml version="1.0" encoding="utf-8"?>
<p:tagLst xmlns:p="http://schemas.openxmlformats.org/presentationml/2006/main">
  <p:tag name="KSO_WM_SLIDE_BACKGROUND_TYPE" val="navigation"/>
</p:tagLst>
</file>

<file path=ppt/tags/tag76.xml><?xml version="1.0" encoding="utf-8"?>
<p:tagLst xmlns:p="http://schemas.openxmlformats.org/presentationml/2006/main">
  <p:tag name="KSO_WM_SLIDE_BACKGROUND_TYPE" val="navigation"/>
</p:tagLst>
</file>

<file path=ppt/tags/tag77.xml><?xml version="1.0" encoding="utf-8"?>
<p:tagLst xmlns:p="http://schemas.openxmlformats.org/presentationml/2006/main">
  <p:tag name="KSO_WM_SLIDE_BACKGROUND_TYPE" val="navigation"/>
</p:tagLst>
</file>

<file path=ppt/tags/tag78.xml><?xml version="1.0" encoding="utf-8"?>
<p:tagLst xmlns:p="http://schemas.openxmlformats.org/presentationml/2006/main">
  <p:tag name="KSO_WM_SLIDE_BACKGROUND_TYPE" val="navigation"/>
</p:tagLst>
</file>

<file path=ppt/tags/tag79.xml><?xml version="1.0" encoding="utf-8"?>
<p:tagLst xmlns:p="http://schemas.openxmlformats.org/presentationml/2006/main">
  <p:tag name="KSO_WM_SLIDE_BACKGROUND_TYPE" val="navigation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80.xml><?xml version="1.0" encoding="utf-8"?>
<p:tagLst xmlns:p="http://schemas.openxmlformats.org/presentationml/2006/main">
  <p:tag name="KSO_WM_SLIDE_BACKGROUND_TYPE" val="navigation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f527da6406444f2cb3850abd65fd7654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27f6b944d06047999c53706ab08a98a6"/>
  <p:tag name="KSO_WM_SLIDE_BACKGROUND_TYPE" val="bel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80a8916f2845472dba57c1eda50f85a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e9de2d8fa7348ffae84bfc85a4e25f4"/>
  <p:tag name="KSO_WM_SLIDE_BACKGROUND_TYPE" val="belt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157ca6c832b94aa7a00aba88d9acbdc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a702161aa98481ba6214c9a68c09bfa"/>
  <p:tag name="KSO_WM_SLIDE_BACKGROUND_TYPE" val="belt"/>
</p:tagLst>
</file>

<file path=ppt/tags/tag84.xml><?xml version="1.0" encoding="utf-8"?>
<p:tagLst xmlns:p="http://schemas.openxmlformats.org/presentationml/2006/main">
  <p:tag name="KSO_WM_SLIDE_BACKGROUND_TYPE" val="belt"/>
</p:tagLst>
</file>

<file path=ppt/tags/tag85.xml><?xml version="1.0" encoding="utf-8"?>
<p:tagLst xmlns:p="http://schemas.openxmlformats.org/presentationml/2006/main">
  <p:tag name="KSO_WM_SLIDE_BACKGROUND_TYPE" val="belt"/>
</p:tagLst>
</file>

<file path=ppt/tags/tag86.xml><?xml version="1.0" encoding="utf-8"?>
<p:tagLst xmlns:p="http://schemas.openxmlformats.org/presentationml/2006/main">
  <p:tag name="KSO_WM_SLIDE_BACKGROUND_TYPE" val="belt"/>
</p:tagLst>
</file>

<file path=ppt/tags/tag87.xml><?xml version="1.0" encoding="utf-8"?>
<p:tagLst xmlns:p="http://schemas.openxmlformats.org/presentationml/2006/main">
  <p:tag name="KSO_WM_SLIDE_BACKGROUND_TYPE" val="belt"/>
</p:tagLst>
</file>

<file path=ppt/tags/tag88.xml><?xml version="1.0" encoding="utf-8"?>
<p:tagLst xmlns:p="http://schemas.openxmlformats.org/presentationml/2006/main">
  <p:tag name="KSO_WM_SLIDE_BACKGROUND_TYPE" val="belt"/>
</p:tagLst>
</file>

<file path=ppt/tags/tag8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28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2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e"/>
  <p:tag name="KSO_WM_UNIT_DEC_AREA_ID" val="1fa11bda226a455ca6ba1ba2585497f6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c643b16711a471d8982d5266608e1e0"/>
</p:tagLst>
</file>

<file path=ppt/tags/tag90.xml><?xml version="1.0" encoding="utf-8"?>
<p:tagLst xmlns:p="http://schemas.openxmlformats.org/presentationml/2006/main">
  <p:tag name="KSO_WM_TEMPLATE_CATEGORY" val="custom"/>
  <p:tag name="KSO_WM_TEMPLATE_INDEX" val="20205281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5281_1*i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3"/>
  <p:tag name="KSO_WM_UNIT_DEC_AREA_ID" val="2e34b2b25d4e4a30bbded40fc7eebe5b"/>
  <p:tag name="KSO_WM_UNIT_DECORATE_INFO" val="{&quot;DecorateInfoH&quot;:{&quot;IsAbs&quot;:true},&quot;DecorateInfoW&quot;:{&quot;IsAbs&quot;:false},&quot;DecorateInfoX&quot;:{&quot;IsAbs&quot;:true,&quot;Pos&quot;:1},&quot;DecorateInfoY&quot;:{&quot;IsAbs&quot;:true,&quot;Pos&quot;:0},&quot;ReferentInfo&quot;:{&quot;Id&quot;:&quot;c980e97159444202a620411a5082c42f&quot;,&quot;X&quot;:{&quot;Pos&quot;:1},&quot;Y&quot;:{&quot;Pos&quot;:2}},&quot;whChangeMode&quot;:0}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e7f8d54b29ea4f68b5544b20392582ab"/>
  <p:tag name="KSO_WM_UNIT_LINE_FORE_SCHEMECOLOR_INDEX_BRIGHTNESS" val="0.25"/>
  <p:tag name="KSO_WM_UNIT_LINE_FORE_SCHEMECOLOR_INDEX" val="13"/>
  <p:tag name="KSO_WM_UNIT_LINE_FILL_TYPE" val="2"/>
  <p:tag name="KSO_WM_TEMPLATE_ASSEMBLE_XID" val="5fbf64c69532eafaafd417e2"/>
  <p:tag name="KSO_WM_TEMPLATE_ASSEMBLE_GROUPID" val="5fbf64c69532eafaafd417e2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4"/>
  <p:tag name="KSO_WM_UNIT_TYPE" val="a"/>
  <p:tag name="KSO_WM_UNIT_INDEX" val="1"/>
  <p:tag name="KSO_WM_UNIT_ISNUMDGMTITLE" val="0"/>
  <p:tag name="KSO_WM_UNIT_PRESET_TEXT" val="单击编辑标题内容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e2"/>
  <p:tag name="KSO_WM_TEMPLATE_ASSEMBLE_GROUPID" val="5fbf64c69532eafaafd417e2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9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35"/>
  <p:tag name="KSO_WM_UNIT_TEXT_FILL_FORE_SCHEMECOLOR_INDEX" val="13"/>
  <p:tag name="KSO_WM_UNIT_TEXT_FILL_TYPE" val="1"/>
  <p:tag name="KSO_WM_TEMPLATE_ASSEMBLE_XID" val="5fbf64c69532eafaafd417e2"/>
  <p:tag name="KSO_WM_TEMPLATE_ASSEMBLE_GROUPID" val="5fbf64c69532eafaafd417e2"/>
</p:tagLst>
</file>

<file path=ppt/tags/tag94.xml><?xml version="1.0" encoding="utf-8"?>
<p:tagLst xmlns:p="http://schemas.openxmlformats.org/presentationml/2006/main">
  <p:tag name="KSO_WM_CHIP_INFOS" val="{&quot;layout_type&quot;:&quot;forleft&quot;,&quot;slide_type&quot;:[&quot;title&quot;],&quot;aspect_ratio&quot;:&quot;16:9&quot;}"/>
  <p:tag name="KSO_WM_CHIP_XID" val="5ebe041a0ac41c4a0a52557b"/>
  <p:tag name="KSO_WM_CHIP_FILLPROP" val="[[{&quot;fill_id&quot;:&quot;d4089bcb58db42069348158c66880bc0&quot;,&quot;fill_align&quot;:&quot;cm&quot;,&quot;text_align&quot;:&quot;lm&quot;,&quot;text_direction&quot;:&quot;horizontal&quot;,&quot;chip_types&quot;:[&quot;text&quot;,&quot;header&quot;]}]]"/>
  <p:tag name="KSO_WM_SLIDE_ID" val="custom20205281_1"/>
  <p:tag name="KSO_WM_TEMPLATE_SUBCATEGORY" val="21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SLIDE_SIZE" val="380*460"/>
  <p:tag name="KSO_WM_SLIDE_POSITION" val="60*39"/>
  <p:tag name="KSO_WM_TAG_VERSION" val="1.0"/>
  <p:tag name="KSO_WM_BEAUTIFY_FLAG" val="#wm#"/>
  <p:tag name="KSO_WM_TEMPLATE_CATEGORY" val="custom"/>
  <p:tag name="KSO_WM_TEMPLATE_INDEX" val="20205281"/>
  <p:tag name="KSO_WM_SLIDE_LAYOUT" val="a_b"/>
  <p:tag name="KSO_WM_SLIDE_LAYOUT_CNT" val="1_1"/>
  <p:tag name="KSO_WM_CHIP_GROUPID" val="5ebf6661ddc3daf3fef3f760"/>
  <p:tag name="KSO_WM_SLIDE_LAYOUT_INFO" val="{&quot;id&quot;:&quot;2020-11-26T16:18:21&quot;,&quot;maxSize&quot;:{&quot;size1&quot;:62.85377762405961},&quot;minSize&quot;:{&quot;size1&quot;:51.45377762405962},&quot;normalSize&quot;:{&quot;size1&quot;:58.55377762405961},&quot;subLayout&quot;:[{&quot;id&quot;:&quot;2020-11-26T16:18:21&quot;,&quot;margin&quot;:{&quot;bottom&quot;:0.20331743359565735,&quot;left&quot;:3.386747360229492,&quot;right&quot;:17.074363708496094,&quot;top&quot;:5.821568489074707},&quot;type&quot;:0},{&quot;id&quot;:&quot;2020-11-26T16:18:21&quot;,&quot;margin&quot;:{&quot;bottom&quot;:5.821590900421143,&quot;left&quot;:3.386747360229492,&quot;right&quot;:17.074363708496094,&quot;top&quot;:0.2784408628940582},&quot;type&quot;:0}],&quot;type&quot;:0}"/>
  <p:tag name="KSO_WM_SLIDE_BK_DARK_LIGHT" val="2"/>
  <p:tag name="KSO_WM_SLIDE_BACKGROUND_TYPE" val="general"/>
  <p:tag name="KSO_WM_SLIDE_SUPPORT_FEATURE_TYPE" val="0"/>
  <p:tag name="KSO_WM_TEMPLATE_MASTER_THUMB_INDEX" val="13"/>
  <p:tag name="KSO_WM_TEMPLATE_ASSEMBLE_XID" val="5fbf64c69532eafaafd417e2"/>
  <p:tag name="KSO_WM_TEMPLATE_ASSEMBLE_GROUPID" val="5fbf64c69532eafaafd417e2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7da281f4-e7e0-4edf-8238-557f710f1b9a}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27c9328e-b97a-4286-abb7-4d17dc2c64e1}"/>
</p:tagLst>
</file>

<file path=ppt/tags/tag97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</p:tagLst>
</file>

<file path=ppt/tags/tag98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99.xml><?xml version="1.0" encoding="utf-8"?>
<p:tagLst xmlns:p="http://schemas.openxmlformats.org/presentationml/2006/main">
  <p:tag name="KSO_WM_SLIDE_BK_DARK_LIGHT" val=""/>
  <p:tag name="KSO_WM_SLIDE_BACKGROUND_TYPE" val="general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Adjacency">
      <a:dk1>
        <a:srgbClr val="000000"/>
      </a:dk1>
      <a:lt1>
        <a:srgbClr val="FFFFFF"/>
      </a:lt1>
      <a:dk2>
        <a:srgbClr val="D2EFEF"/>
      </a:dk2>
      <a:lt2>
        <a:srgbClr val="E8F6F7"/>
      </a:lt2>
      <a:accent1>
        <a:srgbClr val="84C1C3"/>
      </a:accent1>
      <a:accent2>
        <a:srgbClr val="7EB7D0"/>
      </a:accent2>
      <a:accent3>
        <a:srgbClr val="85ABD6"/>
      </a:accent3>
      <a:accent4>
        <a:srgbClr val="979CD1"/>
      </a:accent4>
      <a:accent5>
        <a:srgbClr val="AE8EBE"/>
      </a:accent5>
      <a:accent6>
        <a:srgbClr val="C283A1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1722</Words>
  <Application>WPS 演示</Application>
  <PresentationFormat>宽屏</PresentationFormat>
  <Paragraphs>131</Paragraphs>
  <Slides>24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9" baseType="lpstr">
      <vt:lpstr>Arial</vt:lpstr>
      <vt:lpstr>宋体</vt:lpstr>
      <vt:lpstr>Wingdings</vt:lpstr>
      <vt:lpstr>黑体</vt:lpstr>
      <vt:lpstr>楷体</vt:lpstr>
      <vt:lpstr>华文楷体</vt:lpstr>
      <vt:lpstr>微软雅黑</vt:lpstr>
      <vt:lpstr>等线</vt:lpstr>
      <vt:lpstr>Calibri</vt:lpstr>
      <vt:lpstr>Arial Unicode MS</vt:lpstr>
      <vt:lpstr>Times New Roman</vt:lpstr>
      <vt:lpstr>幼圆</vt:lpstr>
      <vt:lpstr>汉仪乐喵体W</vt:lpstr>
      <vt:lpstr>3_Office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 dmin</dc:creator>
  <cp:lastModifiedBy>万润仪器贸易公司</cp:lastModifiedBy>
  <cp:revision>11</cp:revision>
  <dcterms:created xsi:type="dcterms:W3CDTF">2021-01-17T16:27:00Z</dcterms:created>
  <dcterms:modified xsi:type="dcterms:W3CDTF">2022-05-23T05:57:27Z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2052-11.1.0.11691</vt:lpwstr>
  </property>
  <property fmtid="{D5CDD505-2E9C-101B-9397-08002B2CF9AE}" pid="3" name="ICV">
    <vt:lpwstr>77064AB366F842269DEDE7F212A8F8C6</vt:lpwstr>
  </property>
</Properties>
</file>