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3"/>
  </p:sldMasterIdLst>
  <p:sldIdLst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佳琪 刘" initials="佳" lastIdx="0" clrIdx="0"/>
  <p:cmAuthor id="2" name="作者" initials="作" lastIdx="0" clrIdx="1"/>
  <p:cmAuthor id="3" name="Administrator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34" autoAdjust="0"/>
    <p:restoredTop sz="94660"/>
  </p:normalViewPr>
  <p:slideViewPr>
    <p:cSldViewPr snapToGrid="0">
      <p:cViewPr varScale="1">
        <p:scale>
          <a:sx n="57" d="100"/>
          <a:sy n="57" d="100"/>
        </p:scale>
        <p:origin x="89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5" Type="http://schemas.openxmlformats.org/officeDocument/2006/relationships/tags" Target="tags/tag157.xml"/><Relationship Id="rId24" Type="http://schemas.openxmlformats.org/officeDocument/2006/relationships/commentAuthors" Target="commentAuthors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2.xml"/><Relationship Id="rId3" Type="http://schemas.openxmlformats.org/officeDocument/2006/relationships/image" Target="../media/image5.png"/><Relationship Id="rId2" Type="http://schemas.openxmlformats.org/officeDocument/2006/relationships/tags" Target="../tags/tag21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4.xml"/><Relationship Id="rId3" Type="http://schemas.openxmlformats.org/officeDocument/2006/relationships/image" Target="../media/image5.png"/><Relationship Id="rId2" Type="http://schemas.openxmlformats.org/officeDocument/2006/relationships/tags" Target="../tags/tag2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4.png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34.xml"/><Relationship Id="rId8" Type="http://schemas.openxmlformats.org/officeDocument/2006/relationships/tags" Target="../tags/tag33.xml"/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image" Target="../media/image6.png"/><Relationship Id="rId4" Type="http://schemas.openxmlformats.org/officeDocument/2006/relationships/tags" Target="../tags/tag30.xml"/><Relationship Id="rId3" Type="http://schemas.openxmlformats.org/officeDocument/2006/relationships/image" Target="../media/image5.png"/><Relationship Id="rId2" Type="http://schemas.openxmlformats.org/officeDocument/2006/relationships/tags" Target="../tags/tag2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image" Target="../media/image6.png"/><Relationship Id="rId5" Type="http://schemas.openxmlformats.org/officeDocument/2006/relationships/tags" Target="../tags/tag37.xml"/><Relationship Id="rId4" Type="http://schemas.openxmlformats.org/officeDocument/2006/relationships/image" Target="../media/image5.png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1" Type="http://schemas.openxmlformats.org/officeDocument/2006/relationships/tags" Target="../tags/tag42.xml"/><Relationship Id="rId10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48.xml"/><Relationship Id="rId8" Type="http://schemas.openxmlformats.org/officeDocument/2006/relationships/tags" Target="../tags/tag47.xml"/><Relationship Id="rId7" Type="http://schemas.openxmlformats.org/officeDocument/2006/relationships/tags" Target="../tags/tag46.xml"/><Relationship Id="rId6" Type="http://schemas.openxmlformats.org/officeDocument/2006/relationships/image" Target="../media/image6.png"/><Relationship Id="rId5" Type="http://schemas.openxmlformats.org/officeDocument/2006/relationships/tags" Target="../tags/tag45.xml"/><Relationship Id="rId4" Type="http://schemas.openxmlformats.org/officeDocument/2006/relationships/image" Target="../media/image5.png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2" Type="http://schemas.openxmlformats.org/officeDocument/2006/relationships/tags" Target="../tags/tag51.xml"/><Relationship Id="rId11" Type="http://schemas.openxmlformats.org/officeDocument/2006/relationships/tags" Target="../tags/tag50.xml"/><Relationship Id="rId10" Type="http://schemas.openxmlformats.org/officeDocument/2006/relationships/tags" Target="../tags/tag49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57.xml"/><Relationship Id="rId8" Type="http://schemas.openxmlformats.org/officeDocument/2006/relationships/tags" Target="../tags/tag56.xml"/><Relationship Id="rId7" Type="http://schemas.openxmlformats.org/officeDocument/2006/relationships/tags" Target="../tags/tag55.xml"/><Relationship Id="rId6" Type="http://schemas.openxmlformats.org/officeDocument/2006/relationships/image" Target="../media/image6.png"/><Relationship Id="rId5" Type="http://schemas.openxmlformats.org/officeDocument/2006/relationships/tags" Target="../tags/tag54.xml"/><Relationship Id="rId4" Type="http://schemas.openxmlformats.org/officeDocument/2006/relationships/image" Target="../media/image5.png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2" Type="http://schemas.openxmlformats.org/officeDocument/2006/relationships/tags" Target="../tags/tag60.xml"/><Relationship Id="rId11" Type="http://schemas.openxmlformats.org/officeDocument/2006/relationships/tags" Target="../tags/tag59.xml"/><Relationship Id="rId10" Type="http://schemas.openxmlformats.org/officeDocument/2006/relationships/tags" Target="../tags/tag58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66.xml"/><Relationship Id="rId8" Type="http://schemas.openxmlformats.org/officeDocument/2006/relationships/tags" Target="../tags/tag65.xml"/><Relationship Id="rId7" Type="http://schemas.openxmlformats.org/officeDocument/2006/relationships/tags" Target="../tags/tag64.xml"/><Relationship Id="rId6" Type="http://schemas.openxmlformats.org/officeDocument/2006/relationships/image" Target="../media/image6.png"/><Relationship Id="rId5" Type="http://schemas.openxmlformats.org/officeDocument/2006/relationships/tags" Target="../tags/tag63.xml"/><Relationship Id="rId4" Type="http://schemas.openxmlformats.org/officeDocument/2006/relationships/image" Target="../media/image5.png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2" Type="http://schemas.openxmlformats.org/officeDocument/2006/relationships/tags" Target="../tags/tag69.xml"/><Relationship Id="rId11" Type="http://schemas.openxmlformats.org/officeDocument/2006/relationships/tags" Target="../tags/tag68.xml"/><Relationship Id="rId10" Type="http://schemas.openxmlformats.org/officeDocument/2006/relationships/tags" Target="../tags/tag67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75.xml"/><Relationship Id="rId8" Type="http://schemas.openxmlformats.org/officeDocument/2006/relationships/tags" Target="../tags/tag74.xml"/><Relationship Id="rId7" Type="http://schemas.openxmlformats.org/officeDocument/2006/relationships/tags" Target="../tags/tag73.xml"/><Relationship Id="rId6" Type="http://schemas.openxmlformats.org/officeDocument/2006/relationships/image" Target="../media/image6.png"/><Relationship Id="rId5" Type="http://schemas.openxmlformats.org/officeDocument/2006/relationships/tags" Target="../tags/tag72.xml"/><Relationship Id="rId4" Type="http://schemas.openxmlformats.org/officeDocument/2006/relationships/image" Target="../media/image5.png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4" Type="http://schemas.openxmlformats.org/officeDocument/2006/relationships/tags" Target="../tags/tag80.xml"/><Relationship Id="rId13" Type="http://schemas.openxmlformats.org/officeDocument/2006/relationships/tags" Target="../tags/tag79.xml"/><Relationship Id="rId12" Type="http://schemas.openxmlformats.org/officeDocument/2006/relationships/tags" Target="../tags/tag78.xml"/><Relationship Id="rId11" Type="http://schemas.openxmlformats.org/officeDocument/2006/relationships/tags" Target="../tags/tag77.xml"/><Relationship Id="rId10" Type="http://schemas.openxmlformats.org/officeDocument/2006/relationships/tags" Target="../tags/tag76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image" Target="../media/image6.png"/><Relationship Id="rId5" Type="http://schemas.openxmlformats.org/officeDocument/2006/relationships/tags" Target="../tags/tag83.xml"/><Relationship Id="rId4" Type="http://schemas.openxmlformats.org/officeDocument/2006/relationships/image" Target="../media/image5.png"/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1" Type="http://schemas.openxmlformats.org/officeDocument/2006/relationships/tags" Target="../tags/tag88.xml"/><Relationship Id="rId10" Type="http://schemas.openxmlformats.org/officeDocument/2006/relationships/tags" Target="../tags/tag87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8.xml"/><Relationship Id="rId3" Type="http://schemas.openxmlformats.org/officeDocument/2006/relationships/image" Target="../media/image5.png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7" Type="http://schemas.openxmlformats.org/officeDocument/2006/relationships/image" Target="../media/image6.png"/><Relationship Id="rId6" Type="http://schemas.openxmlformats.org/officeDocument/2006/relationships/tags" Target="../tags/tag11.xml"/><Relationship Id="rId5" Type="http://schemas.openxmlformats.org/officeDocument/2006/relationships/image" Target="../media/image5.png"/><Relationship Id="rId4" Type="http://schemas.openxmlformats.org/officeDocument/2006/relationships/tags" Target="../tags/tag10.xml"/><Relationship Id="rId3" Type="http://schemas.openxmlformats.org/officeDocument/2006/relationships/image" Target="../media/image7.png"/><Relationship Id="rId2" Type="http://schemas.openxmlformats.org/officeDocument/2006/relationships/tags" Target="../tags/tag9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4.xml"/><Relationship Id="rId3" Type="http://schemas.openxmlformats.org/officeDocument/2006/relationships/image" Target="../media/image5.png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6.xml"/><Relationship Id="rId3" Type="http://schemas.openxmlformats.org/officeDocument/2006/relationships/image" Target="../media/image5.png"/><Relationship Id="rId2" Type="http://schemas.openxmlformats.org/officeDocument/2006/relationships/tags" Target="../tags/tag15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png"/><Relationship Id="rId4" Type="http://schemas.openxmlformats.org/officeDocument/2006/relationships/tags" Target="../tags/tag18.xml"/><Relationship Id="rId3" Type="http://schemas.openxmlformats.org/officeDocument/2006/relationships/image" Target="../media/image7.png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 userDrawn="1"/>
        </p:nvSpPr>
        <p:spPr>
          <a:xfrm>
            <a:off x="4991100" y="3438525"/>
            <a:ext cx="2635250" cy="600075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24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 hasCustomPrompt="1"/>
          </p:nvPr>
        </p:nvSpPr>
        <p:spPr>
          <a:xfrm>
            <a:off x="2486346" y="1849494"/>
            <a:ext cx="7643973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60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</a:t>
            </a:r>
            <a:endParaRPr lang="zh-CN" altLang="en-US" dirty="0"/>
          </a:p>
        </p:txBody>
      </p:sp>
      <p:sp>
        <p:nvSpPr>
          <p:cNvPr id="87" name="内容占位符 8"/>
          <p:cNvSpPr>
            <a:spLocks noGrp="1"/>
          </p:cNvSpPr>
          <p:nvPr>
            <p:ph sz="quarter" idx="11" hasCustomPrompt="1"/>
          </p:nvPr>
        </p:nvSpPr>
        <p:spPr>
          <a:xfrm>
            <a:off x="4243289" y="2776791"/>
            <a:ext cx="4130086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0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</a:t>
            </a:r>
            <a:endParaRPr lang="zh-CN" altLang="en-US" dirty="0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 hasCustomPrompt="1"/>
          </p:nvPr>
        </p:nvSpPr>
        <p:spPr>
          <a:xfrm>
            <a:off x="4990261" y="3509842"/>
            <a:ext cx="2636142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4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幼圆" charset="0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5"/>
            <a:ext cx="12192000" cy="6844311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占位符 4"/>
          <p:cNvSpPr/>
          <p:nvPr>
            <p:ph type="body" idx="1" hasCustomPrompt="1"/>
            <p:custDataLst>
              <p:tags r:id="rId4"/>
            </p:custDataLst>
          </p:nvPr>
        </p:nvSpPr>
        <p:spPr>
          <a:xfrm>
            <a:off x="876306" y="1781102"/>
            <a:ext cx="4578388" cy="642847"/>
          </a:xfrm>
        </p:spPr>
        <p:txBody>
          <a:bodyPr vert="horz" wrap="square" lIns="0" tIns="0" rIns="0" bIns="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charset="0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6" name="标题 9"/>
          <p:cNvSpPr/>
          <p:nvPr>
            <p:ph type="title" hasCustomPrompt="1"/>
            <p:custDataLst>
              <p:tags r:id="rId5"/>
            </p:custDataLst>
          </p:nvPr>
        </p:nvSpPr>
        <p:spPr>
          <a:xfrm>
            <a:off x="762006" y="2587144"/>
            <a:ext cx="4826038" cy="1076960"/>
          </a:xfrm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600" b="1" i="0" u="none" strike="noStrike" kern="1200" cap="none" spc="7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>
            <a:off x="762006" y="1781102"/>
            <a:ext cx="4826038" cy="64284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294600" y="302400"/>
            <a:ext cx="11602796" cy="6253188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10800"/>
            <a:ext cx="4827588" cy="686879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10800"/>
            <a:ext cx="12189600" cy="266039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80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5029200"/>
            <a:ext cx="12189600" cy="1828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10800"/>
            <a:ext cx="12189600" cy="91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959400"/>
            <a:ext cx="12189600" cy="493919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61" y="-10801"/>
            <a:ext cx="1753527" cy="1753527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04461"/>
            <a:ext cx="1753527" cy="175352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5"/>
            <a:ext cx="12192000" cy="6844311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标题 3"/>
          <p:cNvSpPr txBox="1"/>
          <p:nvPr>
            <p:ph type="ctrTitle" idx="2" hasCustomPrompt="1"/>
            <p:custDataLst>
              <p:tags r:id="rId7"/>
            </p:custDataLst>
          </p:nvPr>
        </p:nvSpPr>
        <p:spPr>
          <a:xfrm>
            <a:off x="1219229" y="2095765"/>
            <a:ext cx="4825365" cy="1846659"/>
          </a:xfrm>
        </p:spPr>
        <p:txBody>
          <a:bodyPr vert="horz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0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Arial" panose="020B0604020202020204" pitchFamily="34" charset="0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5" name="副标题 4"/>
          <p:cNvSpPr txBox="1"/>
          <p:nvPr>
            <p:ph type="subTitle" idx="3" hasCustomPrompt="1"/>
            <p:custDataLst>
              <p:tags r:id="rId8"/>
            </p:custDataLst>
          </p:nvPr>
        </p:nvSpPr>
        <p:spPr>
          <a:xfrm>
            <a:off x="1219229" y="4115857"/>
            <a:ext cx="4826000" cy="370205"/>
          </a:xfrm>
        </p:spPr>
        <p:txBody>
          <a:bodyPr vert="horz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20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53" y="1818004"/>
            <a:ext cx="3235350" cy="3221981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2"/>
          <p:cNvSpPr/>
          <p:nvPr>
            <p:ph type="ctrTitle" idx="2" hasCustomPrompt="1"/>
            <p:custDataLst>
              <p:tags r:id="rId8"/>
            </p:custDataLst>
          </p:nvPr>
        </p:nvSpPr>
        <p:spPr>
          <a:xfrm>
            <a:off x="4625288" y="2373457"/>
            <a:ext cx="6646785" cy="2160931"/>
          </a:xfrm>
          <a:ln>
            <a:noFill/>
          </a:ln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00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90" y="1243508"/>
            <a:ext cx="4389120" cy="4370983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1" Type="http://schemas.openxmlformats.org/officeDocument/2006/relationships/theme" Target="../theme/theme2.xml"/><Relationship Id="rId20" Type="http://schemas.openxmlformats.org/officeDocument/2006/relationships/tags" Target="../tags/tag90.xml"/><Relationship Id="rId2" Type="http://schemas.openxmlformats.org/officeDocument/2006/relationships/slideLayout" Target="../slideLayouts/slideLayout5.xml"/><Relationship Id="rId19" Type="http://schemas.openxmlformats.org/officeDocument/2006/relationships/tags" Target="../tags/tag89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1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  <p:custDataLst>
      <p:tags r:id="rId20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tags" Target="../tags/tag129.xml"/><Relationship Id="rId7" Type="http://schemas.openxmlformats.org/officeDocument/2006/relationships/image" Target="../media/image13.png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image" Target="../media/image9.png"/><Relationship Id="rId3" Type="http://schemas.openxmlformats.org/officeDocument/2006/relationships/tags" Target="../tags/tag126.xml"/><Relationship Id="rId2" Type="http://schemas.openxmlformats.org/officeDocument/2006/relationships/image" Target="../media/image8.png"/><Relationship Id="rId1" Type="http://schemas.openxmlformats.org/officeDocument/2006/relationships/tags" Target="../tags/tag125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tags" Target="../tags/tag133.xml"/><Relationship Id="rId4" Type="http://schemas.openxmlformats.org/officeDocument/2006/relationships/tags" Target="../tags/tag132.xml"/><Relationship Id="rId3" Type="http://schemas.openxmlformats.org/officeDocument/2006/relationships/tags" Target="../tags/tag131.xml"/><Relationship Id="rId2" Type="http://schemas.openxmlformats.org/officeDocument/2006/relationships/image" Target="../media/image13.png"/><Relationship Id="rId1" Type="http://schemas.openxmlformats.org/officeDocument/2006/relationships/tags" Target="../tags/tag130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tags" Target="../tags/tag137.xml"/><Relationship Id="rId4" Type="http://schemas.openxmlformats.org/officeDocument/2006/relationships/tags" Target="../tags/tag136.xml"/><Relationship Id="rId3" Type="http://schemas.openxmlformats.org/officeDocument/2006/relationships/tags" Target="../tags/tag135.xml"/><Relationship Id="rId2" Type="http://schemas.openxmlformats.org/officeDocument/2006/relationships/image" Target="../media/image13.png"/><Relationship Id="rId1" Type="http://schemas.openxmlformats.org/officeDocument/2006/relationships/tags" Target="../tags/tag134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40.xml"/><Relationship Id="rId5" Type="http://schemas.openxmlformats.org/officeDocument/2006/relationships/image" Target="../media/image13.png"/><Relationship Id="rId4" Type="http://schemas.openxmlformats.org/officeDocument/2006/relationships/image" Target="../media/image9.png"/><Relationship Id="rId3" Type="http://schemas.openxmlformats.org/officeDocument/2006/relationships/tags" Target="../tags/tag139.xml"/><Relationship Id="rId2" Type="http://schemas.openxmlformats.org/officeDocument/2006/relationships/image" Target="../media/image8.png"/><Relationship Id="rId1" Type="http://schemas.openxmlformats.org/officeDocument/2006/relationships/tags" Target="../tags/tag138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44.xml"/><Relationship Id="rId5" Type="http://schemas.openxmlformats.org/officeDocument/2006/relationships/tags" Target="../tags/tag143.xml"/><Relationship Id="rId4" Type="http://schemas.openxmlformats.org/officeDocument/2006/relationships/image" Target="../media/image9.png"/><Relationship Id="rId3" Type="http://schemas.openxmlformats.org/officeDocument/2006/relationships/tags" Target="../tags/tag142.xml"/><Relationship Id="rId2" Type="http://schemas.openxmlformats.org/officeDocument/2006/relationships/image" Target="../media/image8.png"/><Relationship Id="rId1" Type="http://schemas.openxmlformats.org/officeDocument/2006/relationships/tags" Target="../tags/tag141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48.xml"/><Relationship Id="rId5" Type="http://schemas.openxmlformats.org/officeDocument/2006/relationships/tags" Target="../tags/tag147.xml"/><Relationship Id="rId4" Type="http://schemas.openxmlformats.org/officeDocument/2006/relationships/image" Target="../media/image9.png"/><Relationship Id="rId3" Type="http://schemas.openxmlformats.org/officeDocument/2006/relationships/tags" Target="../tags/tag146.xml"/><Relationship Id="rId2" Type="http://schemas.openxmlformats.org/officeDocument/2006/relationships/image" Target="../media/image8.png"/><Relationship Id="rId1" Type="http://schemas.openxmlformats.org/officeDocument/2006/relationships/tags" Target="../tags/tag145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52.xml"/><Relationship Id="rId5" Type="http://schemas.openxmlformats.org/officeDocument/2006/relationships/tags" Target="../tags/tag151.xml"/><Relationship Id="rId4" Type="http://schemas.openxmlformats.org/officeDocument/2006/relationships/image" Target="../media/image9.png"/><Relationship Id="rId3" Type="http://schemas.openxmlformats.org/officeDocument/2006/relationships/tags" Target="../tags/tag150.xml"/><Relationship Id="rId2" Type="http://schemas.openxmlformats.org/officeDocument/2006/relationships/image" Target="../media/image8.png"/><Relationship Id="rId1" Type="http://schemas.openxmlformats.org/officeDocument/2006/relationships/tags" Target="../tags/tag149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tags" Target="../tags/tag156.xml"/><Relationship Id="rId7" Type="http://schemas.openxmlformats.org/officeDocument/2006/relationships/image" Target="../media/image13.png"/><Relationship Id="rId6" Type="http://schemas.openxmlformats.org/officeDocument/2006/relationships/image" Target="../media/image14.jpeg"/><Relationship Id="rId5" Type="http://schemas.openxmlformats.org/officeDocument/2006/relationships/tags" Target="../tags/tag155.xml"/><Relationship Id="rId4" Type="http://schemas.openxmlformats.org/officeDocument/2006/relationships/image" Target="../media/image9.png"/><Relationship Id="rId3" Type="http://schemas.openxmlformats.org/officeDocument/2006/relationships/tags" Target="../tags/tag154.xml"/><Relationship Id="rId2" Type="http://schemas.openxmlformats.org/officeDocument/2006/relationships/image" Target="../media/image8.png"/><Relationship Id="rId1" Type="http://schemas.openxmlformats.org/officeDocument/2006/relationships/tags" Target="../tags/tag153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0.xml"/><Relationship Id="rId5" Type="http://schemas.openxmlformats.org/officeDocument/2006/relationships/tags" Target="../tags/tag97.xml"/><Relationship Id="rId4" Type="http://schemas.openxmlformats.org/officeDocument/2006/relationships/image" Target="../media/image9.png"/><Relationship Id="rId3" Type="http://schemas.openxmlformats.org/officeDocument/2006/relationships/tags" Target="../tags/tag96.xml"/><Relationship Id="rId2" Type="http://schemas.openxmlformats.org/officeDocument/2006/relationships/image" Target="../media/image8.png"/><Relationship Id="rId1" Type="http://schemas.openxmlformats.org/officeDocument/2006/relationships/tags" Target="../tags/tag95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tags" Target="../tags/tag100.xml"/><Relationship Id="rId7" Type="http://schemas.openxmlformats.org/officeDocument/2006/relationships/image" Target="../media/image12.jpeg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Relationship Id="rId3" Type="http://schemas.openxmlformats.org/officeDocument/2006/relationships/tags" Target="../tags/tag99.xml"/><Relationship Id="rId2" Type="http://schemas.openxmlformats.org/officeDocument/2006/relationships/image" Target="../media/image8.png"/><Relationship Id="rId1" Type="http://schemas.openxmlformats.org/officeDocument/2006/relationships/tags" Target="../tags/tag98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04.xml"/><Relationship Id="rId5" Type="http://schemas.openxmlformats.org/officeDocument/2006/relationships/tags" Target="../tags/tag103.xml"/><Relationship Id="rId4" Type="http://schemas.openxmlformats.org/officeDocument/2006/relationships/image" Target="../media/image9.png"/><Relationship Id="rId3" Type="http://schemas.openxmlformats.org/officeDocument/2006/relationships/tags" Target="../tags/tag102.xml"/><Relationship Id="rId2" Type="http://schemas.openxmlformats.org/officeDocument/2006/relationships/image" Target="../media/image8.png"/><Relationship Id="rId1" Type="http://schemas.openxmlformats.org/officeDocument/2006/relationships/tags" Target="../tags/tag10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image" Target="../media/image9.png"/><Relationship Id="rId3" Type="http://schemas.openxmlformats.org/officeDocument/2006/relationships/tags" Target="../tags/tag106.xml"/><Relationship Id="rId2" Type="http://schemas.openxmlformats.org/officeDocument/2006/relationships/image" Target="../media/image8.png"/><Relationship Id="rId1" Type="http://schemas.openxmlformats.org/officeDocument/2006/relationships/tags" Target="../tags/tag105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0.xml"/><Relationship Id="rId5" Type="http://schemas.openxmlformats.org/officeDocument/2006/relationships/tags" Target="../tags/tag112.xml"/><Relationship Id="rId4" Type="http://schemas.openxmlformats.org/officeDocument/2006/relationships/image" Target="../media/image9.png"/><Relationship Id="rId3" Type="http://schemas.openxmlformats.org/officeDocument/2006/relationships/tags" Target="../tags/tag111.xml"/><Relationship Id="rId2" Type="http://schemas.openxmlformats.org/officeDocument/2006/relationships/image" Target="../media/image8.png"/><Relationship Id="rId1" Type="http://schemas.openxmlformats.org/officeDocument/2006/relationships/tags" Target="../tags/tag110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16.xml"/><Relationship Id="rId5" Type="http://schemas.openxmlformats.org/officeDocument/2006/relationships/tags" Target="../tags/tag115.xml"/><Relationship Id="rId4" Type="http://schemas.openxmlformats.org/officeDocument/2006/relationships/image" Target="../media/image9.png"/><Relationship Id="rId3" Type="http://schemas.openxmlformats.org/officeDocument/2006/relationships/tags" Target="../tags/tag114.xml"/><Relationship Id="rId2" Type="http://schemas.openxmlformats.org/officeDocument/2006/relationships/image" Target="../media/image8.png"/><Relationship Id="rId1" Type="http://schemas.openxmlformats.org/officeDocument/2006/relationships/tags" Target="../tags/tag1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20.xml"/><Relationship Id="rId6" Type="http://schemas.openxmlformats.org/officeDocument/2006/relationships/image" Target="../media/image13.png"/><Relationship Id="rId5" Type="http://schemas.openxmlformats.org/officeDocument/2006/relationships/tags" Target="../tags/tag119.xml"/><Relationship Id="rId4" Type="http://schemas.openxmlformats.org/officeDocument/2006/relationships/image" Target="../media/image9.png"/><Relationship Id="rId3" Type="http://schemas.openxmlformats.org/officeDocument/2006/relationships/tags" Target="../tags/tag118.xml"/><Relationship Id="rId2" Type="http://schemas.openxmlformats.org/officeDocument/2006/relationships/image" Target="../media/image8.png"/><Relationship Id="rId1" Type="http://schemas.openxmlformats.org/officeDocument/2006/relationships/tags" Target="../tags/tag117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24.xml"/><Relationship Id="rId5" Type="http://schemas.openxmlformats.org/officeDocument/2006/relationships/tags" Target="../tags/tag123.xml"/><Relationship Id="rId4" Type="http://schemas.openxmlformats.org/officeDocument/2006/relationships/image" Target="../media/image9.png"/><Relationship Id="rId3" Type="http://schemas.openxmlformats.org/officeDocument/2006/relationships/tags" Target="../tags/tag122.xml"/><Relationship Id="rId2" Type="http://schemas.openxmlformats.org/officeDocument/2006/relationships/image" Target="../media/image8.png"/><Relationship Id="rId1" Type="http://schemas.openxmlformats.org/officeDocument/2006/relationships/tags" Target="../tags/tag1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>
            <p:custDataLst>
              <p:tags r:id="rId1"/>
            </p:custDataLst>
          </p:nvPr>
        </p:nvCxnSpPr>
        <p:spPr>
          <a:xfrm flipH="1">
            <a:off x="1219229" y="4757465"/>
            <a:ext cx="4825366" cy="0"/>
          </a:xfrm>
          <a:prstGeom prst="line">
            <a:avLst/>
          </a:prstGeom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标题 2"/>
          <p:cNvSpPr/>
          <p:nvPr>
            <p:custDataLst>
              <p:tags r:id="rId2"/>
            </p:custDataLst>
          </p:nvPr>
        </p:nvSpPr>
        <p:spPr>
          <a:xfrm>
            <a:off x="1219229" y="2095765"/>
            <a:ext cx="4825365" cy="1846659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 fontScale="9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0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Arial" panose="020B0604020202020204" pitchFamily="34" charset="0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汉仪乐喵体W" panose="00020600040101010101" charset="-122"/>
                <a:sym typeface="+mn-ea"/>
              </a:rPr>
              <a:t>口语交际：制定班级公约</a:t>
            </a:r>
            <a:endParaRPr lang="zh-CN" altLang="en-US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汉仪乐喵体W" panose="00020600040101010101" charset="-122"/>
              <a:sym typeface="+mn-ea"/>
            </a:endParaRPr>
          </a:p>
        </p:txBody>
      </p:sp>
      <p:sp>
        <p:nvSpPr>
          <p:cNvPr id="4" name="副标题 3"/>
          <p:cNvSpPr/>
          <p:nvPr>
            <p:custDataLst>
              <p:tags r:id="rId3"/>
            </p:custDataLst>
          </p:nvPr>
        </p:nvSpPr>
        <p:spPr>
          <a:xfrm>
            <a:off x="1219229" y="4115857"/>
            <a:ext cx="4826000" cy="370205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20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200">
                <a:solidFill>
                  <a:schemeClr val="dk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幼圆" charset="0"/>
              </a:rPr>
              <a:t>五年级上册</a:t>
            </a:r>
            <a:endParaRPr lang="zh-CN" altLang="en-US" sz="2200">
              <a:solidFill>
                <a:schemeClr val="dk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幼圆" charset="0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6147" name="文本框 6"/>
          <p:cNvSpPr txBox="1"/>
          <p:nvPr>
            <p:custDataLst>
              <p:tags r:id="rId5"/>
            </p:custDataLst>
          </p:nvPr>
        </p:nvSpPr>
        <p:spPr>
          <a:xfrm>
            <a:off x="616585" y="1978025"/>
            <a:ext cx="8899525" cy="21926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8000"/>
              </a:lnSpc>
            </a:pPr>
            <a:r>
              <a:rPr lang="zh-CN" altLang="en-US" sz="4265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</a:t>
            </a:r>
            <a:r>
              <a:rPr lang="zh-CN" altLang="en-US" sz="32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我觉得现在物质条件好了，很多同学生活中铺张浪费，不注意节约。建议在班级公约中加上</a:t>
            </a:r>
            <a:r>
              <a:rPr lang="en-US" altLang="zh-CN" sz="32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“</a:t>
            </a:r>
            <a:r>
              <a:rPr lang="zh-CN" altLang="en-US" sz="32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勤俭节约</a:t>
            </a:r>
            <a:r>
              <a:rPr lang="en-US" altLang="zh-CN" sz="32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”</a:t>
            </a:r>
            <a:r>
              <a:rPr lang="zh-CN" altLang="en-US" sz="32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的内容。</a:t>
            </a:r>
            <a:endParaRPr lang="zh-CN" altLang="en-US" sz="3200" b="1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6" name="圆角矩形标注 7"/>
          <p:cNvSpPr/>
          <p:nvPr>
            <p:custDataLst>
              <p:tags r:id="rId6"/>
            </p:custDataLst>
          </p:nvPr>
        </p:nvSpPr>
        <p:spPr>
          <a:xfrm>
            <a:off x="444500" y="1854200"/>
            <a:ext cx="9159875" cy="2440305"/>
          </a:xfrm>
          <a:prstGeom prst="wedgeRoundRectCallout">
            <a:avLst>
              <a:gd name="adj1" fmla="val 52164"/>
              <a:gd name="adj2" fmla="val 9721"/>
              <a:gd name="adj3" fmla="val 16667"/>
            </a:avLst>
          </a:prstGeom>
          <a:noFill/>
          <a:ln w="19050">
            <a:solidFill>
              <a:srgbClr val="FD3F9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665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9080" y="617855"/>
            <a:ext cx="2662555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1200" cap="none" spc="120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交际范例</a:t>
            </a:r>
            <a:endParaRPr kumimoji="0" lang="zh-CN" altLang="en-US" sz="3200" b="1" i="0" u="none" strike="noStrike" kern="1200" cap="none" spc="120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  <p:pic>
        <p:nvPicPr>
          <p:cNvPr id="2" name="图片 1" descr="WechatIMG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45725" y="4171315"/>
            <a:ext cx="1304290" cy="2118995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WechatIMG2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160780" y="2496820"/>
            <a:ext cx="1304290" cy="2118995"/>
          </a:xfrm>
          <a:prstGeom prst="rect">
            <a:avLst/>
          </a:prstGeom>
        </p:spPr>
      </p:pic>
      <p:cxnSp>
        <p:nvCxnSpPr>
          <p:cNvPr id="10" name="直接连接符 9"/>
          <p:cNvCxnSpPr/>
          <p:nvPr>
            <p:custDataLst>
              <p:tags r:id="rId3"/>
            </p:custDataLst>
          </p:nvPr>
        </p:nvCxnSpPr>
        <p:spPr>
          <a:xfrm flipH="1">
            <a:off x="1219229" y="4757465"/>
            <a:ext cx="4825366" cy="0"/>
          </a:xfrm>
          <a:prstGeom prst="line">
            <a:avLst/>
          </a:prstGeom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标题 1"/>
          <p:cNvSpPr/>
          <p:nvPr>
            <p:custDataLst>
              <p:tags r:id="rId4"/>
            </p:custDataLst>
          </p:nvPr>
        </p:nvSpPr>
        <p:spPr>
          <a:xfrm>
            <a:off x="1219229" y="2095765"/>
            <a:ext cx="4825365" cy="2141553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 fontScale="9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00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Arial" panose="020B0604020202020204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>
                <a:solidFill>
                  <a:schemeClr val="accent1">
                    <a:lumMod val="50000"/>
                  </a:schemeClr>
                </a:solidFill>
              </a:rPr>
              <a:t>没有纪律就像一盘散沙，什么事也干不成。所以我们要规范自己的行为，提高自身修养，尽力做最好的自己。要“遵守纪律”。</a:t>
            </a:r>
            <a:endParaRPr lang="zh-CN" altLang="en-US" sz="280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WechatIMG2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9851390" y="2214245"/>
            <a:ext cx="1304290" cy="2118995"/>
          </a:xfrm>
          <a:prstGeom prst="rect">
            <a:avLst/>
          </a:prstGeom>
        </p:spPr>
      </p:pic>
      <p:cxnSp>
        <p:nvCxnSpPr>
          <p:cNvPr id="2" name="直接连接符 1"/>
          <p:cNvCxnSpPr/>
          <p:nvPr>
            <p:custDataLst>
              <p:tags r:id="rId3"/>
            </p:custDataLst>
          </p:nvPr>
        </p:nvCxnSpPr>
        <p:spPr>
          <a:xfrm flipH="1">
            <a:off x="1219229" y="4757465"/>
            <a:ext cx="4825366" cy="0"/>
          </a:xfrm>
          <a:prstGeom prst="line">
            <a:avLst/>
          </a:prstGeom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1"/>
          <p:cNvSpPr/>
          <p:nvPr>
            <p:custDataLst>
              <p:tags r:id="rId4"/>
            </p:custDataLst>
          </p:nvPr>
        </p:nvSpPr>
        <p:spPr>
          <a:xfrm>
            <a:off x="1219229" y="2095765"/>
            <a:ext cx="4825365" cy="2141553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00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Arial" panose="020B0604020202020204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sz="2800">
                <a:solidFill>
                  <a:schemeClr val="accent1">
                    <a:lumMod val="50000"/>
                  </a:schemeClr>
                </a:solidFill>
              </a:rPr>
              <a:t>课间休息的时候，在教室里打闹和大声喧哗会影响到其他同学。建议加上“课间休息不打闹。”</a:t>
            </a:r>
            <a:endParaRPr lang="zh-CN" sz="280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138873" y="2265363"/>
            <a:ext cx="9120188" cy="15684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幼圆" charset="0"/>
                <a:ea typeface="黑体" panose="02010609060101010101" pitchFamily="49" charset="-122"/>
                <a:cs typeface="幼圆" charset="0"/>
              </a:rPr>
              <a:t>    最后：小组讨论汇报结果，全班交流讨论通过，形成班级公约。</a:t>
            </a:r>
            <a:endParaRPr kumimoji="0" lang="zh-CN" altLang="en-US" sz="32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6" name="图片 5" descr="WechatIMG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23170" y="3834130"/>
            <a:ext cx="1304290" cy="211899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017713" y="696913"/>
            <a:ext cx="8156575" cy="9455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fontAlgn="base" hangingPunct="1">
              <a:lnSpc>
                <a:spcPct val="130000"/>
              </a:lnSpc>
            </a:pPr>
            <a:r>
              <a:rPr lang="zh-CN" altLang="en-US" sz="4265" b="1" strike="noStrike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班级公约</a:t>
            </a:r>
            <a:endParaRPr lang="zh-CN" altLang="en-US" sz="4265" b="1" strike="noStrike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5" name="矩形 4"/>
          <p:cNvSpPr/>
          <p:nvPr>
            <p:custDataLst>
              <p:tags r:id="rId5"/>
            </p:custDataLst>
          </p:nvPr>
        </p:nvSpPr>
        <p:spPr>
          <a:xfrm>
            <a:off x="547688" y="2070100"/>
            <a:ext cx="11066463" cy="28613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sz="4000" strike="noStrike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1.按时上学，不迟到。</a:t>
            </a:r>
            <a:endParaRPr sz="4000" strike="noStrike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l" fontAlgn="auto">
              <a:lnSpc>
                <a:spcPct val="150000"/>
              </a:lnSpc>
            </a:pPr>
            <a:r>
              <a:rPr sz="4000" strike="noStrike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2.上课专心听讲，大胆发言。回答问题声音响亮。 </a:t>
            </a:r>
            <a:endParaRPr sz="4000" strike="noStrike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l" fontAlgn="auto">
              <a:lnSpc>
                <a:spcPct val="150000"/>
              </a:lnSpc>
            </a:pPr>
            <a:r>
              <a:rPr sz="4000" strike="noStrike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3.课后认真复习，按时完成作业。</a:t>
            </a:r>
            <a:endParaRPr lang="en-US" altLang="zh-CN" sz="4000" b="1" strike="noStrike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017713" y="696913"/>
            <a:ext cx="8156575" cy="9455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fontAlgn="base" hangingPunct="1">
              <a:lnSpc>
                <a:spcPct val="130000"/>
              </a:lnSpc>
            </a:pPr>
            <a:r>
              <a:rPr lang="zh-CN" altLang="en-US" sz="4265" b="1" strike="noStrike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班级公约</a:t>
            </a:r>
            <a:endParaRPr lang="zh-CN" altLang="en-US" sz="4265" b="1" strike="noStrike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5" name="矩形 4"/>
          <p:cNvSpPr/>
          <p:nvPr>
            <p:custDataLst>
              <p:tags r:id="rId5"/>
            </p:custDataLst>
          </p:nvPr>
        </p:nvSpPr>
        <p:spPr>
          <a:xfrm>
            <a:off x="547688" y="2070100"/>
            <a:ext cx="11066463" cy="34150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sz="3600" strike="noStrike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1.课间休息做有益的游戏，不追逐，不打闹。</a:t>
            </a:r>
            <a:endParaRPr sz="3600" strike="noStrike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l" fontAlgn="auto">
              <a:lnSpc>
                <a:spcPct val="150000"/>
              </a:lnSpc>
            </a:pPr>
            <a:r>
              <a:rPr lang="en-US" sz="3600" strike="noStrike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2.</a:t>
            </a:r>
            <a:r>
              <a:rPr sz="3600" strike="noStrike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.爱护公物，损坏公物要照价赔偿。</a:t>
            </a:r>
            <a:endParaRPr sz="3600" strike="noStrike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l" fontAlgn="auto">
              <a:lnSpc>
                <a:spcPct val="150000"/>
              </a:lnSpc>
            </a:pPr>
            <a:r>
              <a:rPr lang="en-US" sz="3600" strike="noStrike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3.</a:t>
            </a:r>
            <a:r>
              <a:rPr sz="3600" strike="noStrike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保持教室安静。自习课或老师不在的时候，要保持教室安静，讨论问题要小点声，不能打扰到别人。</a:t>
            </a:r>
            <a:endParaRPr lang="en-US" altLang="zh-CN" sz="3600" b="1" strike="noStrike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017713" y="696913"/>
            <a:ext cx="8156575" cy="9455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fontAlgn="base" hangingPunct="1">
              <a:lnSpc>
                <a:spcPct val="130000"/>
              </a:lnSpc>
            </a:pPr>
            <a:r>
              <a:rPr lang="zh-CN" altLang="en-US" sz="4265" b="1" strike="noStrike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班级公约</a:t>
            </a:r>
            <a:endParaRPr lang="zh-CN" altLang="en-US" sz="4265" b="1" strike="noStrike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5" name="矩形 4"/>
          <p:cNvSpPr/>
          <p:nvPr>
            <p:custDataLst>
              <p:tags r:id="rId5"/>
            </p:custDataLst>
          </p:nvPr>
        </p:nvSpPr>
        <p:spPr>
          <a:xfrm>
            <a:off x="547688" y="2070100"/>
            <a:ext cx="11066463" cy="37458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1" fontAlgn="base" hangingPunct="1">
              <a:lnSpc>
                <a:spcPct val="110000"/>
              </a:lnSpc>
            </a:pPr>
            <a:r>
              <a:rPr lang="en-US" sz="3600" strike="noStrike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1</a:t>
            </a:r>
            <a:r>
              <a:rPr sz="3600" strike="noStrike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.维护班级、包干区及宿舍的卫生，营造温馨、洁净、舒适的学习环境。</a:t>
            </a:r>
            <a:endParaRPr sz="3600" strike="noStrike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eaLnBrk="1" fontAlgn="base" hangingPunct="1">
              <a:lnSpc>
                <a:spcPct val="110000"/>
              </a:lnSpc>
            </a:pPr>
            <a:r>
              <a:rPr lang="en-US" sz="3600" strike="noStrike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2</a:t>
            </a:r>
            <a:r>
              <a:rPr sz="3600" strike="noStrike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.积极参加体育锻炼，认真做好广播体操、眼保健操，上好体育课。</a:t>
            </a:r>
            <a:endParaRPr sz="3600" strike="noStrike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eaLnBrk="1" fontAlgn="base" hangingPunct="1">
              <a:lnSpc>
                <a:spcPct val="110000"/>
              </a:lnSpc>
            </a:pPr>
            <a:r>
              <a:rPr lang="en-US" sz="3600" strike="noStrike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3</a:t>
            </a:r>
            <a:r>
              <a:rPr sz="3600" strike="noStrike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.积极参加学校、班级组织的各类文体活动、社会实践活动，以及社会公益活动。</a:t>
            </a:r>
            <a:endParaRPr sz="3600" strike="noStrike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6152" name="Rectangle 10"/>
          <p:cNvSpPr>
            <a:spLocks noRot="1" noChangeArrowheads="1"/>
          </p:cNvSpPr>
          <p:nvPr/>
        </p:nvSpPr>
        <p:spPr bwMode="auto">
          <a:xfrm>
            <a:off x="431800" y="549275"/>
            <a:ext cx="11387138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fontAlgn="base"/>
            <a:r>
              <a:rPr lang="zh-CN" altLang="en-US" sz="4265" strike="noStrike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制度上墙，共同遵守</a:t>
            </a:r>
            <a:endParaRPr lang="zh-CN" altLang="en-US" sz="4265" strike="noStrike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153" name="Rectangle 11"/>
          <p:cNvSpPr>
            <a:spLocks noRot="1" noChangeArrowheads="1"/>
          </p:cNvSpPr>
          <p:nvPr>
            <p:custDataLst>
              <p:tags r:id="rId5"/>
            </p:custDataLst>
          </p:nvPr>
        </p:nvSpPr>
        <p:spPr bwMode="auto">
          <a:xfrm>
            <a:off x="334963" y="1341438"/>
            <a:ext cx="11387138" cy="676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fontAlgn="base">
              <a:spcBef>
                <a:spcPct val="20000"/>
              </a:spcBef>
            </a:pPr>
            <a:endParaRPr lang="en-US" altLang="zh-CN" sz="4265" strike="noStrike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marL="342900" indent="-342900" fontAlgn="base">
              <a:spcBef>
                <a:spcPct val="20000"/>
              </a:spcBef>
            </a:pPr>
            <a:endParaRPr lang="en-US" altLang="zh-CN" sz="4265" strike="noStrike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marL="342900" indent="-342900" fontAlgn="base">
              <a:spcBef>
                <a:spcPct val="20000"/>
              </a:spcBef>
            </a:pPr>
            <a:endParaRPr lang="en-US" altLang="zh-CN" sz="4265" strike="noStrike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pic>
        <p:nvPicPr>
          <p:cNvPr id="164866" name="Picture 2" descr="http://www.jingchengedu.com/Editor/uploadfile/20111116/20111116174033888l10l44l8l13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80635" y="1452880"/>
            <a:ext cx="6205855" cy="4654550"/>
          </a:xfrm>
          <a:prstGeom prst="cloud">
            <a:avLst/>
          </a:prstGeom>
          <a:noFill/>
        </p:spPr>
      </p:pic>
      <p:pic>
        <p:nvPicPr>
          <p:cNvPr id="6" name="图片 5" descr="WechatIMG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46630" y="2847975"/>
            <a:ext cx="1304290" cy="2118995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p:transition>
    <p:cover dir="l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423545" y="598170"/>
            <a:ext cx="2943225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1200" cap="none" spc="120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交际内容</a:t>
            </a:r>
            <a:endParaRPr kumimoji="0" lang="zh-CN" altLang="en-US" sz="3200" b="1" i="0" u="none" strike="noStrike" kern="1200" cap="none" spc="120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  <a:sym typeface="+mn-ea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590165" y="567055"/>
            <a:ext cx="415290" cy="330835"/>
          </a:xfrm>
          <a:prstGeom prst="line">
            <a:avLst/>
          </a:prstGeom>
          <a:ln w="317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2613660" y="879475"/>
            <a:ext cx="365125" cy="356870"/>
          </a:xfrm>
          <a:prstGeom prst="line">
            <a:avLst/>
          </a:prstGeom>
          <a:ln w="317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676275" y="1736725"/>
            <a:ext cx="10839450" cy="38106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5000"/>
              </a:lnSpc>
              <a:spcBef>
                <a:spcPts val="1000"/>
              </a:spcBef>
            </a:pPr>
            <a:r>
              <a:rPr lang="en-US" altLang="zh-CN" sz="4265" b="1" noProof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zh-CN" altLang="en-US" sz="3600" b="1" noProof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俗话说：“没有规矩，不成方圆。”班级公约是同学们共同制定、认可的规则。制定班级公约，可以营造良好的学习环境，建设团结友爱的班集体。</a:t>
            </a:r>
            <a:endParaRPr lang="zh-CN" altLang="en-US" sz="3600" b="1" noProof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25000"/>
              </a:lnSpc>
              <a:spcBef>
                <a:spcPts val="1000"/>
              </a:spcBef>
            </a:pPr>
            <a:r>
              <a:rPr lang="zh-CN" altLang="en-US" sz="3600" b="1" noProof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让我们一起交流、讨论，全班表决，形成班级公约。</a:t>
            </a:r>
            <a:endParaRPr lang="zh-CN" altLang="en-US" sz="3600" b="1" noProof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charRg st="0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charRg st="0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charRg st="0" end="7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70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charRg st="70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charRg st="70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charRg st="70" end="9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/>
          <a:srcRect b="3800"/>
          <a:stretch>
            <a:fillRect/>
          </a:stretch>
        </p:blipFill>
        <p:spPr>
          <a:xfrm>
            <a:off x="1008063" y="741363"/>
            <a:ext cx="3263900" cy="50244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3250" name="Picture 2" descr="https://timgsa.baidu.com/timg?image&amp;quality=80&amp;size=b9999_10000&amp;sec=1588596337603&amp;di=9d02930b3b1b303b0614e7af086f331d&amp;imgtype=0&amp;src=http%3A%2F%2Fpic.51yuansu.com%2Fpic3%2Fcover%2F03%2F29%2F16%2F5b7dec74ef1ef_610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06938" y="1428750"/>
            <a:ext cx="2778125" cy="36496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81938" y="1665288"/>
            <a:ext cx="3527425" cy="3527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custDataLst>
      <p:tags r:id="rId8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423545" y="598170"/>
            <a:ext cx="2943225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1200" cap="none" spc="120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交际目标</a:t>
            </a:r>
            <a:endParaRPr kumimoji="0" lang="zh-CN" altLang="en-US" sz="3200" b="1" i="0" u="none" strike="noStrike" kern="1200" cap="none" spc="120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  <a:sym typeface="+mn-ea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590165" y="567055"/>
            <a:ext cx="415290" cy="330835"/>
          </a:xfrm>
          <a:prstGeom prst="line">
            <a:avLst/>
          </a:prstGeom>
          <a:ln w="317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2613660" y="879475"/>
            <a:ext cx="365125" cy="356870"/>
          </a:xfrm>
          <a:prstGeom prst="line">
            <a:avLst/>
          </a:prstGeom>
          <a:ln w="317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676275" y="2286000"/>
            <a:ext cx="10709275" cy="25279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5000"/>
              </a:lnSpc>
              <a:spcBef>
                <a:spcPts val="1000"/>
              </a:spcBef>
            </a:pPr>
            <a:r>
              <a:rPr lang="zh-CN" altLang="zh-CN" sz="4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（</a:t>
            </a:r>
            <a:r>
              <a:rPr lang="en-US" altLang="zh-CN" sz="4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1</a:t>
            </a: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）学会合理控制发言时间；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25000"/>
              </a:lnSpc>
              <a:spcBef>
                <a:spcPts val="1000"/>
              </a:spcBef>
            </a:pP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（</a:t>
            </a:r>
            <a:r>
              <a:rPr lang="en-US" altLang="zh-CN" sz="4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2</a:t>
            </a: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）能尊重不同的见解，梳理、总结大家的意见，制定出切实可行的班级公约。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charRg st="0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charRg st="0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charRg st="0" end="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8" name="圆角矩形 7"/>
          <p:cNvSpPr/>
          <p:nvPr>
            <p:custDataLst>
              <p:tags r:id="rId5"/>
            </p:custDataLst>
          </p:nvPr>
        </p:nvSpPr>
        <p:spPr bwMode="auto">
          <a:xfrm>
            <a:off x="3262630" y="2254250"/>
            <a:ext cx="7364730" cy="260667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rgbClr val="4BACC6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楷体" panose="02010609060101010101" pitchFamily="49" charset="-122"/>
                <a:cs typeface="幼圆" charset="0"/>
              </a:rPr>
              <a:t>    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6"/>
            </p:custDataLst>
          </p:nvPr>
        </p:nvSpPr>
        <p:spPr>
          <a:xfrm>
            <a:off x="3391535" y="2493645"/>
            <a:ext cx="6998335" cy="20110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strike="noStrike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1.</a:t>
            </a:r>
            <a:r>
              <a:rPr lang="zh-CN" altLang="en-US" sz="3200" b="1" strike="noStrike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先留意一下近期班级中存在的问题，例如学习、纪律、卫生、班级文化建设等，确定班级想要达到的建设目标。</a:t>
            </a:r>
            <a:endParaRPr lang="zh-CN" altLang="en-US" sz="3200" b="1" strike="noStrike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351155" y="617855"/>
            <a:ext cx="2662555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1200" cap="none" spc="120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交际指导</a:t>
            </a:r>
            <a:endParaRPr kumimoji="0" lang="zh-CN" altLang="en-US" sz="3200" b="1" i="0" u="none" strike="noStrike" kern="1200" cap="none" spc="120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56321" name="标题 1"/>
          <p:cNvSpPr>
            <a:spLocks noGrp="1"/>
          </p:cNvSpPr>
          <p:nvPr>
            <p:ph type="title" idx="4294967295"/>
          </p:nvPr>
        </p:nvSpPr>
        <p:spPr>
          <a:xfrm>
            <a:off x="609600" y="742950"/>
            <a:ext cx="10972800" cy="1143000"/>
          </a:xfr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2800" dirty="0">
                <a:solidFill>
                  <a:schemeClr val="accent1">
                    <a:lumMod val="50000"/>
                  </a:schemeClr>
                </a:solidFill>
                <a:latin typeface="汉仪乐喵体W" charset="0"/>
                <a:ea typeface="汉仪乐喵体W" charset="0"/>
                <a:sym typeface="+mn-ea"/>
              </a:rPr>
              <a:t>班级公约拟定表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  <a:latin typeface="汉仪乐喵体W" charset="0"/>
              <a:ea typeface="汉仪乐喵体W" charset="0"/>
              <a:sym typeface="+mn-ea"/>
            </a:endParaRPr>
          </a:p>
        </p:txBody>
      </p:sp>
      <p:graphicFrame>
        <p:nvGraphicFramePr>
          <p:cNvPr id="4" name="表格 3"/>
          <p:cNvGraphicFramePr/>
          <p:nvPr/>
        </p:nvGraphicFramePr>
        <p:xfrm>
          <a:off x="1135063" y="1885950"/>
          <a:ext cx="9922510" cy="4389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12265"/>
                <a:gridCol w="3203575"/>
                <a:gridCol w="5106670"/>
              </a:tblGrid>
              <a:tr h="5486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 dirty="0" err="1">
                          <a:latin typeface="幼圆" charset="0"/>
                          <a:ea typeface="幼圆" charset="0"/>
                          <a:cs typeface="宋体" panose="02010600030101010101" pitchFamily="2" charset="-122"/>
                        </a:rPr>
                        <a:t>项目</a:t>
                      </a:r>
                      <a:endParaRPr lang="en-US" altLang="en-US" sz="2800" b="0" dirty="0" err="1">
                        <a:latin typeface="幼圆" charset="0"/>
                        <a:ea typeface="幼圆" charset="0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幼圆" charset="0"/>
                          <a:ea typeface="幼圆" charset="0"/>
                          <a:cs typeface="宋体" panose="02010600030101010101" pitchFamily="2" charset="-122"/>
                        </a:rPr>
                        <a:t>班级实际情况</a:t>
                      </a:r>
                      <a:endParaRPr lang="en-US" altLang="en-US" sz="2800" b="0">
                        <a:latin typeface="幼圆" charset="0"/>
                        <a:ea typeface="幼圆" charset="0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幼圆" charset="0"/>
                          <a:ea typeface="幼圆" charset="0"/>
                          <a:cs typeface="宋体" panose="02010600030101010101" pitchFamily="2" charset="-122"/>
                        </a:rPr>
                        <a:t>我拟定的班级公约目标</a:t>
                      </a:r>
                      <a:endParaRPr lang="en-US" altLang="en-US" sz="2800" b="0">
                        <a:latin typeface="幼圆" charset="0"/>
                        <a:ea typeface="幼圆" charset="0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48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幼圆" charset="0"/>
                          <a:ea typeface="幼圆" charset="0"/>
                          <a:cs typeface="宋体" panose="02010600030101010101" pitchFamily="2" charset="-122"/>
                        </a:rPr>
                        <a:t>学习</a:t>
                      </a:r>
                      <a:endParaRPr lang="en-US" altLang="en-US" sz="2800" b="0">
                        <a:latin typeface="幼圆" charset="0"/>
                        <a:ea typeface="幼圆" charset="0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幼圆" charset="0"/>
                          <a:ea typeface="黑体" panose="02010609060101010101" pitchFamily="49" charset="-122"/>
                          <a:cs typeface="幼圆" charset="0"/>
                        </a:rPr>
                        <a:t> </a:t>
                      </a:r>
                      <a:endParaRPr lang="en-US" altLang="en-US" sz="2800" b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幼圆" charset="0"/>
                          <a:ea typeface="黑体" panose="02010609060101010101" pitchFamily="49" charset="-122"/>
                          <a:cs typeface="幼圆" charset="0"/>
                        </a:rPr>
                        <a:t> </a:t>
                      </a:r>
                      <a:endParaRPr lang="en-US" altLang="en-US" sz="2800" b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48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幼圆" charset="0"/>
                          <a:ea typeface="幼圆" charset="0"/>
                          <a:cs typeface="宋体" panose="02010600030101010101" pitchFamily="2" charset="-122"/>
                        </a:rPr>
                        <a:t>纪律</a:t>
                      </a:r>
                      <a:endParaRPr lang="en-US" altLang="en-US" sz="2800" b="0">
                        <a:latin typeface="幼圆" charset="0"/>
                        <a:ea typeface="幼圆" charset="0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幼圆" charset="0"/>
                          <a:ea typeface="黑体" panose="02010609060101010101" pitchFamily="49" charset="-122"/>
                          <a:cs typeface="幼圆" charset="0"/>
                        </a:rPr>
                        <a:t> </a:t>
                      </a:r>
                      <a:endParaRPr lang="en-US" altLang="en-US" sz="2800" b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幼圆" charset="0"/>
                          <a:ea typeface="黑体" panose="02010609060101010101" pitchFamily="49" charset="-122"/>
                          <a:cs typeface="幼圆" charset="0"/>
                        </a:rPr>
                        <a:t> </a:t>
                      </a:r>
                      <a:endParaRPr lang="en-US" altLang="en-US" sz="2800" b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48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幼圆" charset="0"/>
                          <a:ea typeface="幼圆" charset="0"/>
                          <a:cs typeface="宋体" panose="02010600030101010101" pitchFamily="2" charset="-122"/>
                        </a:rPr>
                        <a:t>卫生</a:t>
                      </a:r>
                      <a:endParaRPr lang="en-US" altLang="en-US" sz="2800" b="0">
                        <a:latin typeface="幼圆" charset="0"/>
                        <a:ea typeface="幼圆" charset="0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幼圆" charset="0"/>
                          <a:ea typeface="黑体" panose="02010609060101010101" pitchFamily="49" charset="-122"/>
                          <a:cs typeface="幼圆" charset="0"/>
                        </a:rPr>
                        <a:t> </a:t>
                      </a:r>
                      <a:endParaRPr lang="en-US" altLang="en-US" sz="2800" b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幼圆" charset="0"/>
                          <a:ea typeface="黑体" panose="02010609060101010101" pitchFamily="49" charset="-122"/>
                          <a:cs typeface="幼圆" charset="0"/>
                        </a:rPr>
                        <a:t> </a:t>
                      </a:r>
                      <a:endParaRPr lang="en-US" altLang="en-US" sz="2800" b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48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幼圆" charset="0"/>
                          <a:ea typeface="幼圆" charset="0"/>
                          <a:cs typeface="宋体" panose="02010600030101010101" pitchFamily="2" charset="-122"/>
                        </a:rPr>
                        <a:t>运动</a:t>
                      </a:r>
                      <a:endParaRPr lang="en-US" altLang="en-US" sz="2800" b="0">
                        <a:latin typeface="幼圆" charset="0"/>
                        <a:ea typeface="幼圆" charset="0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幼圆" charset="0"/>
                          <a:ea typeface="黑体" panose="02010609060101010101" pitchFamily="49" charset="-122"/>
                          <a:cs typeface="幼圆" charset="0"/>
                        </a:rPr>
                        <a:t> </a:t>
                      </a:r>
                      <a:endParaRPr lang="en-US" altLang="en-US" sz="2800" b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幼圆" charset="0"/>
                          <a:ea typeface="黑体" panose="02010609060101010101" pitchFamily="49" charset="-122"/>
                          <a:cs typeface="幼圆" charset="0"/>
                        </a:rPr>
                        <a:t> </a:t>
                      </a:r>
                      <a:endParaRPr lang="en-US" altLang="en-US" sz="2800" b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48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幼圆" charset="0"/>
                          <a:ea typeface="幼圆" charset="0"/>
                          <a:cs typeface="宋体" panose="02010600030101010101" pitchFamily="2" charset="-122"/>
                        </a:rPr>
                        <a:t>活动</a:t>
                      </a:r>
                      <a:endParaRPr lang="en-US" altLang="en-US" sz="2800" b="0">
                        <a:latin typeface="幼圆" charset="0"/>
                        <a:ea typeface="幼圆" charset="0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幼圆" charset="0"/>
                          <a:ea typeface="黑体" panose="02010609060101010101" pitchFamily="49" charset="-122"/>
                          <a:cs typeface="幼圆" charset="0"/>
                        </a:rPr>
                        <a:t> </a:t>
                      </a:r>
                      <a:endParaRPr lang="en-US" altLang="en-US" sz="2800" b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幼圆" charset="0"/>
                          <a:ea typeface="黑体" panose="02010609060101010101" pitchFamily="49" charset="-122"/>
                          <a:cs typeface="幼圆" charset="0"/>
                        </a:rPr>
                        <a:t> </a:t>
                      </a:r>
                      <a:endParaRPr lang="en-US" altLang="en-US" sz="2800" b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48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幼圆" charset="0"/>
                          <a:ea typeface="幼圆" charset="0"/>
                          <a:cs typeface="宋体" panose="02010600030101010101" pitchFamily="2" charset="-122"/>
                        </a:rPr>
                        <a:t>礼仪</a:t>
                      </a:r>
                      <a:endParaRPr lang="en-US" altLang="en-US" sz="2800" b="0">
                        <a:latin typeface="幼圆" charset="0"/>
                        <a:ea typeface="幼圆" charset="0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幼圆" charset="0"/>
                          <a:ea typeface="黑体" panose="02010609060101010101" pitchFamily="49" charset="-122"/>
                          <a:cs typeface="幼圆" charset="0"/>
                        </a:rPr>
                        <a:t> </a:t>
                      </a:r>
                      <a:endParaRPr lang="en-US" altLang="en-US" sz="2800" b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幼圆" charset="0"/>
                          <a:ea typeface="黑体" panose="02010609060101010101" pitchFamily="49" charset="-122"/>
                          <a:cs typeface="幼圆" charset="0"/>
                        </a:rPr>
                        <a:t> </a:t>
                      </a:r>
                      <a:endParaRPr lang="en-US" altLang="en-US" sz="2800" b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48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 dirty="0">
                          <a:latin typeface="幼圆" charset="0"/>
                          <a:ea typeface="黑体" panose="02010609060101010101" pitchFamily="49" charset="-122"/>
                          <a:cs typeface="幼圆" charset="0"/>
                        </a:rPr>
                        <a:t>……</a:t>
                      </a:r>
                      <a:endParaRPr lang="en-US" altLang="en-US" sz="2800" b="0" dirty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幼圆" charset="0"/>
                          <a:ea typeface="黑体" panose="02010609060101010101" pitchFamily="49" charset="-122"/>
                          <a:cs typeface="幼圆" charset="0"/>
                        </a:rPr>
                        <a:t> </a:t>
                      </a:r>
                      <a:endParaRPr lang="en-US" altLang="en-US" sz="2800" b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2800" b="0" dirty="0"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100" name="文本框 99"/>
          <p:cNvSpPr txBox="1"/>
          <p:nvPr>
            <p:custDataLst>
              <p:tags r:id="rId5"/>
            </p:custDataLst>
          </p:nvPr>
        </p:nvSpPr>
        <p:spPr>
          <a:xfrm>
            <a:off x="3330575" y="1663700"/>
            <a:ext cx="8043863" cy="3784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marR="0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defRPr/>
            </a:pPr>
            <a:r>
              <a:rPr lang="zh-CN" altLang="en-US" sz="32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2.</a:t>
            </a:r>
            <a:r>
              <a:rPr lang="zh-CN" altLang="en-US" sz="32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每位同学围绕建设目标，在纸上写出两三条自己认为比较重要的公约内容。可以是针对班级现存的问题提出的解决方法，也可以是针对班级将来可能出现的问题提出的预防措施。</a:t>
            </a:r>
            <a:endParaRPr lang="zh-CN" altLang="en-US" sz="3200" b="1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263525" y="617855"/>
            <a:ext cx="2662555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1200" cap="none" spc="120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交际指导</a:t>
            </a:r>
            <a:endParaRPr kumimoji="0" lang="zh-CN" altLang="en-US" sz="3200" b="1" i="0" u="none" strike="noStrike" kern="1200" cap="none" spc="120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6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5"/>
            </p:custDataLst>
          </p:nvPr>
        </p:nvSpPr>
        <p:spPr>
          <a:xfrm>
            <a:off x="1090613" y="2062163"/>
            <a:ext cx="7918450" cy="230695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noProof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3.</a:t>
            </a:r>
            <a:r>
              <a:rPr lang="zh-CN" altLang="en-US" sz="3200" b="1" noProof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分组讨论。通过讨论，去掉不合理的、重复的内容，总结出小组的共同意见。有争议的意见可以放在班级讨论时再解决。</a:t>
            </a:r>
            <a:endParaRPr lang="zh-CN" altLang="en-US" sz="3200" b="1" noProof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07340" y="617855"/>
            <a:ext cx="2662555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1200" cap="none" spc="120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交际指导</a:t>
            </a:r>
            <a:endParaRPr kumimoji="0" lang="zh-CN" altLang="en-US" sz="3200" b="1" i="0" u="none" strike="noStrike" kern="1200" cap="none" spc="120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  <p:pic>
        <p:nvPicPr>
          <p:cNvPr id="6" name="图片 5" descr="WechatIMG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53295" y="2369820"/>
            <a:ext cx="1304290" cy="2118995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3395663" y="2306638"/>
            <a:ext cx="7675562" cy="2306955"/>
          </a:xfrm>
          <a:prstGeom prst="rect">
            <a:avLst/>
          </a:prstGeom>
          <a:solidFill>
            <a:srgbClr val="F8CBAD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buSzTx/>
              <a:buFont typeface="Arial" panose="020B0604020202020204" pitchFamily="34" charset="0"/>
            </a:pPr>
            <a:r>
              <a:rPr lang="en-US" altLang="zh-CN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4.</a:t>
            </a:r>
            <a:r>
              <a:rPr lang="zh-CN" altLang="en-US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全班同学逐条表决小组内通过的公约内容，用简短的语言整理出班级公约。贴在教室里，大家都要遵守。</a:t>
            </a:r>
            <a:endParaRPr lang="zh-CN" altLang="en-US" sz="3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78130" y="617855"/>
            <a:ext cx="2662555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1200" cap="none" spc="120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交际指导</a:t>
            </a:r>
            <a:endParaRPr kumimoji="0" lang="zh-CN" altLang="en-US" sz="3200" b="1" i="0" u="none" strike="noStrike" kern="1200" cap="none" spc="120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6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e2a2e79d46dd450f80f23d091c2085c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c69c1f958fd46a3bf647e79ab38608b"/>
</p:tagLst>
</file>

<file path=ppt/tags/tag10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017c02b-fa10-423b-9d51-d02d68d7b8e5}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d43c88bf-dd48-49e2-b5d1-7ed4592088d3}"/>
</p:tagLst>
</file>

<file path=ppt/tags/tag1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017c02b-fa10-423b-9d51-d02d68d7b8e5}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d43c88bf-dd48-49e2-b5d1-7ed4592088d3}"/>
</p:tagLst>
</file>

<file path=ppt/tags/tag107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</p:tagLst>
</file>

<file path=ppt/tags/tag108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09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f47f2a8bcc064cf9a30c31cdd038daa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9756d405b8c42e2962b15d8b4036fac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017c02b-fa10-423b-9d51-d02d68d7b8e5}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d43c88bf-dd48-49e2-b5d1-7ed4592088d3}"/>
</p:tagLst>
</file>

<file path=ppt/tags/tag112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017c02b-fa10-423b-9d51-d02d68d7b8e5}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d43c88bf-dd48-49e2-b5d1-7ed4592088d3}"/>
</p:tagLst>
</file>

<file path=ppt/tags/tag115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1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017c02b-fa10-423b-9d51-d02d68d7b8e5}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d43c88bf-dd48-49e2-b5d1-7ed4592088d3}"/>
</p:tagLst>
</file>

<file path=ppt/tags/tag119.xml><?xml version="1.0" encoding="utf-8"?>
<p:tagLst xmlns:p="http://schemas.openxmlformats.org/presentationml/2006/main">
  <p:tag name="KSO_WM_UNIT_FILL_FORE_SCHEMECOLOR_INDEX_BRIGHTNESS" val="0.6"/>
  <p:tag name="KSO_WM_UNIT_FILL_FORE_SCHEMECOLOR_INDEX" val="10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42"/>
  <p:tag name="KSO_WM_UNIT_TYPE" val="a"/>
  <p:tag name="KSO_WM_UNIT_INDEX" val="1"/>
  <p:tag name="KSO_WM_UNIT_ISNUMDGMTITLE" val="0"/>
  <p:tag name="KSO_WM_UNIT_PRESET_TEXT" val="单击此处可以编辑与添加低于大约三十字的章节标题"/>
  <p:tag name="KSO_WM_UNIT_BLOCK" val="0"/>
  <p:tag name="KSO_WM_UNIT_DEC_AREA_ID" val="933cf5ac4a0c4657b2fa732c8e832c36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ASSEMBLE_CHIP_INDEX" val="f8c7e8916c29420897b8dff624572747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d9"/>
  <p:tag name="KSO_WM_TEMPLATE_ASSEMBLE_GROUPID" val="5fbf1fd79532eafaafd2988c"/>
</p:tagLst>
</file>

<file path=ppt/tags/tag12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017c02b-fa10-423b-9d51-d02d68d7b8e5}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d43c88bf-dd48-49e2-b5d1-7ed4592088d3}"/>
</p:tagLst>
</file>

<file path=ppt/tags/tag1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017c02b-fa10-423b-9d51-d02d68d7b8e5}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d43c88bf-dd48-49e2-b5d1-7ed4592088d3}"/>
</p:tagLst>
</file>

<file path=ppt/tags/tag1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29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30.xml><?xml version="1.0" encoding="utf-8"?>
<p:tagLst xmlns:p="http://schemas.openxmlformats.org/presentationml/2006/main">
  <p:tag name="KSO_WM_UNIT_PLACING_PICTURE_USER_VIEWPORT" val="{&quot;height&quot;:3337,&quot;width&quot;:2054}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1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3"/>
  <p:tag name="KSO_WM_UNIT_DEC_AREA_ID" val="2e34b2b25d4e4a30bbded40fc7eebe5b"/>
  <p:tag name="KSO_WM_UNIT_DECORATE_INFO" val="{&quot;DecorateInfoH&quot;:{&quot;IsAbs&quot;:true},&quot;DecorateInfoW&quot;:{&quot;IsAbs&quot;:false},&quot;DecorateInfoX&quot;:{&quot;IsAbs&quot;:true,&quot;Pos&quot;:1},&quot;DecorateInfoY&quot;:{&quot;IsAbs&quot;:true,&quot;Pos&quot;:0},&quot;ReferentInfo&quot;:{&quot;Id&quot;:&quot;c980e97159444202a620411a5082c42f&quot;,&quot;X&quot;:{&quot;Pos&quot;:1},&quot;Y&quot;:{&quot;Pos&quot;:2}},&quot;whChangeMode&quot;:0}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e7f8d54b29ea4f68b5544b20392582ab"/>
  <p:tag name="KSO_WM_UNIT_LINE_FORE_SCHEMECOLOR_INDEX_BRIGHTNESS" val="0.25"/>
  <p:tag name="KSO_WM_UNIT_LINE_FORE_SCHEMECOLOR_INDEX" val="13"/>
  <p:tag name="KSO_WM_UNIT_LINE_FILL_TYPE" val="2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家庭宠物养护手册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15"/>
  <p:tag name="KSO_WM_UNIT_TEXT_FILL_FORE_SCHEMECOLOR_INDEX" val="13"/>
  <p:tag name="KSO_WM_UNIT_TEXT_FILL_TYPE" val="1"/>
  <p:tag name="KSO_WM_UNIT_SMARTLAYOUT_COMPRESS_INFO" val="{&#10;    &quot;id&quot;: &quot;2020-11-26T16:18:21&quot;,&#10;    &quot;max&quot;: 2.2635872880982788e-05,&#10;    &quot;parentMax&quot;: {&#10;        &quot;max&quot;: 23.21999999999997&#10;    },&#10;    &quot;topChanged&quot;: 2.263587288098279e-05&#10;}&#10;"/>
  <p:tag name="KSO_WM_UNIT_LAST_MAX_FONTSIZE" val="1200"/>
</p:tagLst>
</file>

<file path=ppt/tags/tag133.xml><?xml version="1.0" encoding="utf-8"?>
<p:tagLst xmlns:p="http://schemas.openxmlformats.org/presentationml/2006/main">
  <p:tag name="KSO_WM_CHIP_INFOS" val="{&quot;layout_type&quot;:&quot;forleft&quot;,&quot;slide_type&quot;:[&quot;title&quot;],&quot;aspect_ratio&quot;:&quot;16:9&quot;}"/>
  <p:tag name="KSO_WM_CHIP_XID" val="5ebe041a0ac41c4a0a52557b"/>
  <p:tag name="KSO_WM_CHIP_FILLPROP" val="[[{&quot;fill_id&quot;:&quot;d4089bcb58db42069348158c66880bc0&quot;,&quot;fill_align&quot;:&quot;cm&quot;,&quot;text_align&quot;:&quot;lm&quot;,&quot;text_direction&quot;:&quot;horizontal&quot;,&quot;chip_types&quot;:[&quot;text&quot;,&quot;header&quot;]}]]"/>
  <p:tag name="KSO_WM_SLIDE_ID" val="custom20205281_1"/>
  <p:tag name="KSO_WM_TEMPLATE_SUBCATEGORY" val="21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SLIDE_SIZE" val="380*460"/>
  <p:tag name="KSO_WM_SLIDE_POSITION" val="60*39"/>
  <p:tag name="KSO_WM_TAG_VERSION" val="1.0"/>
  <p:tag name="KSO_WM_BEAUTIFY_FLAG" val="#wm#"/>
  <p:tag name="KSO_WM_TEMPLATE_CATEGORY" val="custom"/>
  <p:tag name="KSO_WM_TEMPLATE_INDEX" val="20205281"/>
  <p:tag name="KSO_WM_SLIDE_LAYOUT" val="a_b"/>
  <p:tag name="KSO_WM_SLIDE_LAYOUT_CNT" val="1_1"/>
  <p:tag name="KSO_WM_CHIP_GROUPID" val="5ebf6661ddc3daf3fef3f760"/>
  <p:tag name="KSO_WM_SLIDE_LAYOUT_INFO" val="{&quot;id&quot;:&quot;2020-11-26T16:18:21&quot;,&quot;maxSize&quot;:{&quot;size1&quot;:62.85377762405961},&quot;minSize&quot;:{&quot;size1&quot;:51.45377762405962},&quot;normalSize&quot;:{&quot;size1&quot;:62.8537776240596},&quot;subLayout&quot;:[{&quot;id&quot;:&quot;2020-11-26T16:18:21&quot;,&quot;margin&quot;:{&quot;bottom&quot;:0.20331743359565735,&quot;left&quot;:3.386747360229492,&quot;right&quot;:17.074363708496094,&quot;top&quot;:5.821568489074707},&quot;type&quot;:0},{&quot;id&quot;:&quot;2020-11-26T16:18:21&quot;,&quot;margin&quot;:{&quot;bottom&quot;:5.821590900421143,&quot;left&quot;:3.386747360229492,&quot;right&quot;:17.074363708496094,&quot;top&quot;:0.2784408628940582},&quot;type&quot;:0}],&quot;type&quot;:0}"/>
  <p:tag name="KSO_WM_SLIDE_BK_DARK_LIGHT" val="2"/>
  <p:tag name="KSO_WM_SLIDE_BACKGROUND_TYPE" val="general"/>
  <p:tag name="KSO_WM_SLIDE_SUPPORT_FEATURE_TYPE" val="0"/>
  <p:tag name="KSO_WM_TEMPLATE_MASTER_THUMB_INDEX" val="13"/>
  <p:tag name="KSO_WM_TEMPLATE_ASSEMBLE_XID" val="5fbf64c69532eafaafd417e2"/>
  <p:tag name="KSO_WM_TEMPLATE_ASSEMBLE_GROUPID" val="5fbf1fd79532eafaafd2988c"/>
  <p:tag name="KSO_WM_TEMPLATE_THUMBS_INDEX" val="1、3、4、5、7、40"/>
</p:tagLst>
</file>

<file path=ppt/tags/tag134.xml><?xml version="1.0" encoding="utf-8"?>
<p:tagLst xmlns:p="http://schemas.openxmlformats.org/presentationml/2006/main">
  <p:tag name="KSO_WM_UNIT_PLACING_PICTURE_USER_VIEWPORT" val="{&quot;height&quot;:3337,&quot;width&quot;:2054}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1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3"/>
  <p:tag name="KSO_WM_UNIT_DEC_AREA_ID" val="2e34b2b25d4e4a30bbded40fc7eebe5b"/>
  <p:tag name="KSO_WM_UNIT_DECORATE_INFO" val="{&quot;DecorateInfoH&quot;:{&quot;IsAbs&quot;:true},&quot;DecorateInfoW&quot;:{&quot;IsAbs&quot;:false},&quot;DecorateInfoX&quot;:{&quot;IsAbs&quot;:true,&quot;Pos&quot;:1},&quot;DecorateInfoY&quot;:{&quot;IsAbs&quot;:true,&quot;Pos&quot;:0},&quot;ReferentInfo&quot;:{&quot;Id&quot;:&quot;c980e97159444202a620411a5082c42f&quot;,&quot;X&quot;:{&quot;Pos&quot;:1},&quot;Y&quot;:{&quot;Pos&quot;:2}},&quot;whChangeMode&quot;:0}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e7f8d54b29ea4f68b5544b20392582ab"/>
  <p:tag name="KSO_WM_UNIT_LINE_FORE_SCHEMECOLOR_INDEX_BRIGHTNESS" val="0.25"/>
  <p:tag name="KSO_WM_UNIT_LINE_FORE_SCHEMECOLOR_INDEX" val="13"/>
  <p:tag name="KSO_WM_UNIT_LINE_FILL_TYPE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家庭宠物养护手册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15"/>
  <p:tag name="KSO_WM_UNIT_TEXT_FILL_FORE_SCHEMECOLOR_INDEX" val="13"/>
  <p:tag name="KSO_WM_UNIT_TEXT_FILL_TYPE" val="1"/>
  <p:tag name="KSO_WM_UNIT_SMARTLAYOUT_COMPRESS_INFO" val="{&#10;    &quot;id&quot;: &quot;2020-11-26T16:18:21&quot;,&#10;    &quot;max&quot;: 2.2635872880982788e-05,&#10;    &quot;parentMax&quot;: {&#10;        &quot;max&quot;: 23.21999999999997&#10;    },&#10;    &quot;topChanged&quot;: 2.263587288098279e-05&#10;}&#10;"/>
  <p:tag name="KSO_WM_UNIT_LAST_MAX_FONTSIZE" val="1200"/>
</p:tagLst>
</file>

<file path=ppt/tags/tag137.xml><?xml version="1.0" encoding="utf-8"?>
<p:tagLst xmlns:p="http://schemas.openxmlformats.org/presentationml/2006/main">
  <p:tag name="KSO_WM_CHIP_INFOS" val="{&quot;layout_type&quot;:&quot;forleft&quot;,&quot;slide_type&quot;:[&quot;title&quot;],&quot;aspect_ratio&quot;:&quot;16:9&quot;}"/>
  <p:tag name="KSO_WM_CHIP_XID" val="5ebe041a0ac41c4a0a52557b"/>
  <p:tag name="KSO_WM_CHIP_FILLPROP" val="[[{&quot;fill_id&quot;:&quot;d4089bcb58db42069348158c66880bc0&quot;,&quot;fill_align&quot;:&quot;cm&quot;,&quot;text_align&quot;:&quot;lm&quot;,&quot;text_direction&quot;:&quot;horizontal&quot;,&quot;chip_types&quot;:[&quot;text&quot;,&quot;header&quot;]}]]"/>
  <p:tag name="KSO_WM_SLIDE_ID" val="custom20205281_1"/>
  <p:tag name="KSO_WM_TEMPLATE_SUBCATEGORY" val="21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SLIDE_SIZE" val="380*460"/>
  <p:tag name="KSO_WM_SLIDE_POSITION" val="60*39"/>
  <p:tag name="KSO_WM_TAG_VERSION" val="1.0"/>
  <p:tag name="KSO_WM_BEAUTIFY_FLAG" val="#wm#"/>
  <p:tag name="KSO_WM_TEMPLATE_CATEGORY" val="custom"/>
  <p:tag name="KSO_WM_TEMPLATE_INDEX" val="20205281"/>
  <p:tag name="KSO_WM_SLIDE_LAYOUT" val="a_b"/>
  <p:tag name="KSO_WM_SLIDE_LAYOUT_CNT" val="1_1"/>
  <p:tag name="KSO_WM_CHIP_GROUPID" val="5ebf6661ddc3daf3fef3f760"/>
  <p:tag name="KSO_WM_SLIDE_LAYOUT_INFO" val="{&quot;id&quot;:&quot;2020-11-26T16:18:21&quot;,&quot;maxSize&quot;:{&quot;size1&quot;:62.85377762405961},&quot;minSize&quot;:{&quot;size1&quot;:51.45377762405962},&quot;normalSize&quot;:{&quot;size1&quot;:62.8537776240596},&quot;subLayout&quot;:[{&quot;id&quot;:&quot;2020-11-26T16:18:21&quot;,&quot;margin&quot;:{&quot;bottom&quot;:0.20331743359565735,&quot;left&quot;:3.386747360229492,&quot;right&quot;:17.074363708496094,&quot;top&quot;:5.821568489074707},&quot;type&quot;:0},{&quot;id&quot;:&quot;2020-11-26T16:18:21&quot;,&quot;margin&quot;:{&quot;bottom&quot;:5.821590900421143,&quot;left&quot;:3.386747360229492,&quot;right&quot;:17.074363708496094,&quot;top&quot;:0.2784408628940582},&quot;type&quot;:0}],&quot;type&quot;:0}"/>
  <p:tag name="KSO_WM_SLIDE_BK_DARK_LIGHT" val="2"/>
  <p:tag name="KSO_WM_SLIDE_BACKGROUND_TYPE" val="general"/>
  <p:tag name="KSO_WM_SLIDE_SUPPORT_FEATURE_TYPE" val="0"/>
  <p:tag name="KSO_WM_TEMPLATE_MASTER_THUMB_INDEX" val="13"/>
  <p:tag name="KSO_WM_TEMPLATE_ASSEMBLE_XID" val="5fbf64c69532eafaafd417e2"/>
  <p:tag name="KSO_WM_TEMPLATE_ASSEMBLE_GROUPID" val="5fbf1fd79532eafaafd2988c"/>
  <p:tag name="KSO_WM_TEMPLATE_THUMBS_INDEX" val="1、3、4、5、7、40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017c02b-fa10-423b-9d51-d02d68d7b8e5}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d43c88bf-dd48-49e2-b5d1-7ed4592088d3}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4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017c02b-fa10-423b-9d51-d02d68d7b8e5}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d43c88bf-dd48-49e2-b5d1-7ed4592088d3}"/>
</p:tagLst>
</file>

<file path=ppt/tags/tag143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4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017c02b-fa10-423b-9d51-d02d68d7b8e5}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d43c88bf-dd48-49e2-b5d1-7ed4592088d3}"/>
</p:tagLst>
</file>

<file path=ppt/tags/tag147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4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017c02b-fa10-423b-9d51-d02d68d7b8e5}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d43c88bf-dd48-49e2-b5d1-7ed4592088d3}"/>
</p:tagLst>
</file>

<file path=ppt/tags/tag151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52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017c02b-fa10-423b-9d51-d02d68d7b8e5}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d43c88bf-dd48-49e2-b5d1-7ed4592088d3}"/>
</p:tagLst>
</file>

<file path=ppt/tags/tag1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57.xml><?xml version="1.0" encoding="utf-8"?>
<p:tagLst xmlns:p="http://schemas.openxmlformats.org/presentationml/2006/main">
  <p:tag name="COMMONDATA" val="eyJoZGlkIjoiZWE3NjZlYjJkMjNiZjRmNDUwNDg2MDIyMjNiOTJhMjAifQ==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043b782a0dd244e78b4d1220a3bc8938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17524e0bcd14815adf38ab3bd711d8d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21b15e502eb849d8b1767f4711a1e41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988fbcfd78487ba4274cc1691c4e8d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2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4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单击此处添加副标题内容"/>
  <p:tag name="KSO_WM_UNIT_DEFAULT_FONT" val="16;20;2"/>
  <p:tag name="KSO_WM_UNIT_BLOCK" val="0"/>
  <p:tag name="KSO_WM_UNIT_DEC_AREA_ID" val="b810483879e54c46abefc5c634957157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7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谢谢观看"/>
  <p:tag name="KSO_WM_UNIT_DEFAULT_FONT" val="56;72;4"/>
  <p:tag name="KSO_WM_UNIT_BLOCK" val="0"/>
  <p:tag name="KSO_WM_UNIT_DEC_AREA_ID" val="aec42960b0a84b6aa3cb2001661acd76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5281_1*i*2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ec338733915747c5898cdc64d8267ec6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b810483879e54c46abefc5c634957157&quot;,&quot;X&quot;:{&quot;Pos&quot;:1},&quot;Y&quot;:{&quot;Pos&quot;:1}},&quot;whChangeMode&quot;:0}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2b594f06fe0345a89c24a48b7525b6ef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42"/>
  <p:tag name="KSO_WM_TEMPLATE_ASSEMBLE_XID" val="5fbf64c69532eafaafd417f6"/>
  <p:tag name="KSO_WM_TEMPLATE_ASSEMBLE_GROUPID" val="5fbf1fd79532eafaafd2988c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</p:tagLst>
</file>

<file path=ppt/tags/tag31.xml><?xml version="1.0" encoding="utf-8"?>
<p:tagLst xmlns:p="http://schemas.openxmlformats.org/presentationml/2006/main">
  <p:tag name="KSO_WM_SLIDE_BACKGROUND_TYPE" val="general"/>
</p:tagLst>
</file>

<file path=ppt/tags/tag32.xml><?xml version="1.0" encoding="utf-8"?>
<p:tagLst xmlns:p="http://schemas.openxmlformats.org/presentationml/2006/main">
  <p:tag name="KSO_WM_SLIDE_BACKGROUND_TYPE" val="general"/>
</p:tagLst>
</file>

<file path=ppt/tags/tag33.xml><?xml version="1.0" encoding="utf-8"?>
<p:tagLst xmlns:p="http://schemas.openxmlformats.org/presentationml/2006/main">
  <p:tag name="KSO_WM_SLIDE_BACKGROUND_TYPE" val="general"/>
</p:tagLst>
</file>

<file path=ppt/tags/tag34.xml><?xml version="1.0" encoding="utf-8"?>
<p:tagLst xmlns:p="http://schemas.openxmlformats.org/presentationml/2006/main">
  <p:tag name="KSO_WM_SLIDE_BACKGROUND_TYPE" val="general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282bf67811bb4461922dd3d68ba82f6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f252fd6df6b489dad2b6ac9abcb4fa3"/>
  <p:tag name="KSO_WM_SLIDE_BACKGROUND_TYPE" val="frame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54931286f0e43ddae9192c4325a6fc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b021f661b864416bd54c67c479161cb"/>
  <p:tag name="KSO_WM_SLIDE_BACKGROUND_TYPE" val="frame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12e9daf4cce4cfca13278d308d7b21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b396a9770a24ed1a5eb2fcef81f862c"/>
  <p:tag name="KSO_WM_SLIDE_BACKGROUND_TYPE" val="frame"/>
</p:tagLst>
</file>

<file path=ppt/tags/tag38.xml><?xml version="1.0" encoding="utf-8"?>
<p:tagLst xmlns:p="http://schemas.openxmlformats.org/presentationml/2006/main">
  <p:tag name="KSO_WM_SLIDE_BACKGROUND_TYPE" val="frame"/>
</p:tagLst>
</file>

<file path=ppt/tags/tag39.xml><?xml version="1.0" encoding="utf-8"?>
<p:tagLst xmlns:p="http://schemas.openxmlformats.org/presentationml/2006/main">
  <p:tag name="KSO_WM_SLIDE_BACKGROUND_TYPE" val="frame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SLIDE_BACKGROUND_TYPE" val="frame"/>
</p:tagLst>
</file>

<file path=ppt/tags/tag41.xml><?xml version="1.0" encoding="utf-8"?>
<p:tagLst xmlns:p="http://schemas.openxmlformats.org/presentationml/2006/main">
  <p:tag name="KSO_WM_SLIDE_BACKGROUND_TYPE" val="frame"/>
</p:tagLst>
</file>

<file path=ppt/tags/tag42.xml><?xml version="1.0" encoding="utf-8"?>
<p:tagLst xmlns:p="http://schemas.openxmlformats.org/presentationml/2006/main">
  <p:tag name="KSO_WM_SLIDE_BACKGROUND_TYPE" val="frame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2063ca525e34578ba37b6ccced8241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5dde0c88fab4ac087f803ff4f1dacb6"/>
  <p:tag name="KSO_WM_SLIDE_BACKGROUND_TYPE" val="leftRigh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cef1c7e3b4dc4e55944356050eb0b48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71574c5051d403b803eef6b50fa48f8"/>
  <p:tag name="KSO_WM_SLIDE_BACKGROUND_TYPE" val="leftRight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c875ba795ad2428580fa913a528a5f7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0bf0c02248d499db51290c49d15e28b"/>
  <p:tag name="KSO_WM_SLIDE_BACKGROUND_TYPE" val="leftRight"/>
</p:tagLst>
</file>

<file path=ppt/tags/tag46.xml><?xml version="1.0" encoding="utf-8"?>
<p:tagLst xmlns:p="http://schemas.openxmlformats.org/presentationml/2006/main">
  <p:tag name="KSO_WM_SLIDE_BACKGROUND_TYPE" val="leftRight"/>
</p:tagLst>
</file>

<file path=ppt/tags/tag47.xml><?xml version="1.0" encoding="utf-8"?>
<p:tagLst xmlns:p="http://schemas.openxmlformats.org/presentationml/2006/main">
  <p:tag name="KSO_WM_SLIDE_BACKGROUND_TYPE" val="leftRight"/>
</p:tagLst>
</file>

<file path=ppt/tags/tag48.xml><?xml version="1.0" encoding="utf-8"?>
<p:tagLst xmlns:p="http://schemas.openxmlformats.org/presentationml/2006/main">
  <p:tag name="KSO_WM_SLIDE_BACKGROUND_TYPE" val="leftRight"/>
</p:tagLst>
</file>

<file path=ppt/tags/tag49.xml><?xml version="1.0" encoding="utf-8"?>
<p:tagLst xmlns:p="http://schemas.openxmlformats.org/presentationml/2006/main">
  <p:tag name="KSO_WM_SLIDE_BACKGROUND_TYPE" val="leftRight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09635_1*a*1"/>
  <p:tag name="KSO_WM_TEMPLATE_CATEGORY" val="chip"/>
  <p:tag name="KSO_WM_TEMPLATE_INDEX" val="20209635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0"/>
  <p:tag name="KSO_WM_UNIT_TYPE" val="a"/>
  <p:tag name="KSO_WM_UNIT_INDEX" val="1"/>
  <p:tag name="KSO_WM_UNIT_ISNUMDGMTITLE" val="0"/>
  <p:tag name="KSO_WM_UNIT_PRESET_TEXT" val="单击编辑标题内容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</p:tagLst>
</file>

<file path=ppt/tags/tag50.xml><?xml version="1.0" encoding="utf-8"?>
<p:tagLst xmlns:p="http://schemas.openxmlformats.org/presentationml/2006/main">
  <p:tag name="KSO_WM_SLIDE_BACKGROUND_TYPE" val="leftRight"/>
</p:tagLst>
</file>

<file path=ppt/tags/tag51.xml><?xml version="1.0" encoding="utf-8"?>
<p:tagLst xmlns:p="http://schemas.openxmlformats.org/presentationml/2006/main">
  <p:tag name="KSO_WM_SLIDE_BACKGROUND_TYPE" val="leftRight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d1b9dc03b9b431f8e33f715be399c9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01b7cf027d749c78c4000be41575853"/>
  <p:tag name="KSO_WM_SLIDE_BACKGROUND_TYPE" val="topBottom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700cf6bcf6ce4cd2a31ff9107e70467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5dc73f522757485c90eec7fa2dbdf6bc"/>
  <p:tag name="KSO_WM_SLIDE_BACKGROUND_TYPE" val="topBottom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e1add1bf9c9b4dc9a3fc556ffc1a47ea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3b3e0fa8d6345b8a201c266117fac79"/>
  <p:tag name="KSO_WM_SLIDE_BACKGROUND_TYPE" val="topBottom"/>
</p:tagLst>
</file>

<file path=ppt/tags/tag55.xml><?xml version="1.0" encoding="utf-8"?>
<p:tagLst xmlns:p="http://schemas.openxmlformats.org/presentationml/2006/main">
  <p:tag name="KSO_WM_SLIDE_BACKGROUND_TYPE" val="topBottom"/>
</p:tagLst>
</file>

<file path=ppt/tags/tag56.xml><?xml version="1.0" encoding="utf-8"?>
<p:tagLst xmlns:p="http://schemas.openxmlformats.org/presentationml/2006/main">
  <p:tag name="KSO_WM_SLIDE_BACKGROUND_TYPE" val="topBottom"/>
</p:tagLst>
</file>

<file path=ppt/tags/tag57.xml><?xml version="1.0" encoding="utf-8"?>
<p:tagLst xmlns:p="http://schemas.openxmlformats.org/presentationml/2006/main">
  <p:tag name="KSO_WM_SLIDE_BACKGROUND_TYPE" val="topBottom"/>
</p:tagLst>
</file>

<file path=ppt/tags/tag58.xml><?xml version="1.0" encoding="utf-8"?>
<p:tagLst xmlns:p="http://schemas.openxmlformats.org/presentationml/2006/main">
  <p:tag name="KSO_WM_SLIDE_BACKGROUND_TYPE" val="topBottom"/>
</p:tagLst>
</file>

<file path=ppt/tags/tag59.xml><?xml version="1.0" encoding="utf-8"?>
<p:tagLst xmlns:p="http://schemas.openxmlformats.org/presentationml/2006/main">
  <p:tag name="KSO_WM_SLIDE_BACKGROUND_TYPE" val="topBottom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09635_1*b*1"/>
  <p:tag name="KSO_WM_TEMPLATE_CATEGORY" val="chip"/>
  <p:tag name="KSO_WM_TEMPLATE_INDEX" val="20209635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26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</p:tagLst>
</file>

<file path=ppt/tags/tag60.xml><?xml version="1.0" encoding="utf-8"?>
<p:tagLst xmlns:p="http://schemas.openxmlformats.org/presentationml/2006/main">
  <p:tag name="KSO_WM_SLIDE_BACKGROUND_TYPE" val="topBottom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50f7fe47cfe64f40908ce167ad7086e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9d70528f3c54eeba60a85374ca56ce9"/>
  <p:tag name="KSO_WM_SLIDE_BACKGROUND_TYPE" val="bottomTop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27c9e169e354c018c68a6df2bf5c6e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234098a5f294e499abc87fefb7797fc"/>
  <p:tag name="KSO_WM_SLIDE_BACKGROUND_TYPE" val="bottomTop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b013f2798ab148dd9506e980bc55a51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ca781820cf2476e8e424c70281feae0"/>
  <p:tag name="KSO_WM_SLIDE_BACKGROUND_TYPE" val="bottomTop"/>
</p:tagLst>
</file>

<file path=ppt/tags/tag64.xml><?xml version="1.0" encoding="utf-8"?>
<p:tagLst xmlns:p="http://schemas.openxmlformats.org/presentationml/2006/main">
  <p:tag name="KSO_WM_SLIDE_BACKGROUND_TYPE" val="bottomTop"/>
</p:tagLst>
</file>

<file path=ppt/tags/tag65.xml><?xml version="1.0" encoding="utf-8"?>
<p:tagLst xmlns:p="http://schemas.openxmlformats.org/presentationml/2006/main">
  <p:tag name="KSO_WM_SLIDE_BACKGROUND_TYPE" val="bottomTop"/>
</p:tagLst>
</file>

<file path=ppt/tags/tag66.xml><?xml version="1.0" encoding="utf-8"?>
<p:tagLst xmlns:p="http://schemas.openxmlformats.org/presentationml/2006/main">
  <p:tag name="KSO_WM_SLIDE_BACKGROUND_TYPE" val="bottomTop"/>
</p:tagLst>
</file>

<file path=ppt/tags/tag67.xml><?xml version="1.0" encoding="utf-8"?>
<p:tagLst xmlns:p="http://schemas.openxmlformats.org/presentationml/2006/main">
  <p:tag name="KSO_WM_SLIDE_BACKGROUND_TYPE" val="bottomTop"/>
</p:tagLst>
</file>

<file path=ppt/tags/tag68.xml><?xml version="1.0" encoding="utf-8"?>
<p:tagLst xmlns:p="http://schemas.openxmlformats.org/presentationml/2006/main">
  <p:tag name="KSO_WM_SLIDE_BACKGROUND_TYPE" val="bottomTop"/>
</p:tagLst>
</file>

<file path=ppt/tags/tag69.xml><?xml version="1.0" encoding="utf-8"?>
<p:tagLst xmlns:p="http://schemas.openxmlformats.org/presentationml/2006/main">
  <p:tag name="KSO_WM_SLIDE_BACKGROUND_TYPE" val="bottomTop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629d9ae124b742deb989a2a8254bcc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7d61d5bcbfa49149204d26825e89b6b"/>
  <p:tag name="KSO_WM_SLIDE_BACKGROUND_TYPE" val="navigation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a80a4874763a4bb09a7af05466d06b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ee563ceda14485c942149d2459b7626"/>
  <p:tag name="KSO_WM_SLIDE_BACKGROUND_TYPE" val="navigation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0c58a3a65b9843f5aafa5284d703517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fce42a2f98e4fd5b6669435baa91082"/>
  <p:tag name="KSO_WM_SLIDE_BACKGROUND_TYPE" val="navigation"/>
</p:tagLst>
</file>

<file path=ppt/tags/tag73.xml><?xml version="1.0" encoding="utf-8"?>
<p:tagLst xmlns:p="http://schemas.openxmlformats.org/presentationml/2006/main">
  <p:tag name="KSO_WM_SLIDE_BACKGROUND_TYPE" val="navigation"/>
</p:tagLst>
</file>

<file path=ppt/tags/tag74.xml><?xml version="1.0" encoding="utf-8"?>
<p:tagLst xmlns:p="http://schemas.openxmlformats.org/presentationml/2006/main">
  <p:tag name="KSO_WM_SLIDE_BACKGROUND_TYPE" val="navigation"/>
</p:tagLst>
</file>

<file path=ppt/tags/tag75.xml><?xml version="1.0" encoding="utf-8"?>
<p:tagLst xmlns:p="http://schemas.openxmlformats.org/presentationml/2006/main">
  <p:tag name="KSO_WM_SLIDE_BACKGROUND_TYPE" val="navigation"/>
</p:tagLst>
</file>

<file path=ppt/tags/tag76.xml><?xml version="1.0" encoding="utf-8"?>
<p:tagLst xmlns:p="http://schemas.openxmlformats.org/presentationml/2006/main">
  <p:tag name="KSO_WM_SLIDE_BACKGROUND_TYPE" val="navigation"/>
</p:tagLst>
</file>

<file path=ppt/tags/tag77.xml><?xml version="1.0" encoding="utf-8"?>
<p:tagLst xmlns:p="http://schemas.openxmlformats.org/presentationml/2006/main">
  <p:tag name="KSO_WM_SLIDE_BACKGROUND_TYPE" val="navigation"/>
</p:tagLst>
</file>

<file path=ppt/tags/tag78.xml><?xml version="1.0" encoding="utf-8"?>
<p:tagLst xmlns:p="http://schemas.openxmlformats.org/presentationml/2006/main">
  <p:tag name="KSO_WM_SLIDE_BACKGROUND_TYPE" val="navigation"/>
</p:tagLst>
</file>

<file path=ppt/tags/tag79.xml><?xml version="1.0" encoding="utf-8"?>
<p:tagLst xmlns:p="http://schemas.openxmlformats.org/presentationml/2006/main">
  <p:tag name="KSO_WM_SLIDE_BACKGROUND_TYPE" val="navigation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80.xml><?xml version="1.0" encoding="utf-8"?>
<p:tagLst xmlns:p="http://schemas.openxmlformats.org/presentationml/2006/main">
  <p:tag name="KSO_WM_SLIDE_BACKGROUND_TYPE" val="navigation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f527da6406444f2cb3850abd65fd7654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27f6b944d06047999c53706ab08a98a6"/>
  <p:tag name="KSO_WM_SLIDE_BACKGROUND_TYPE" val="bel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80a8916f2845472dba57c1eda50f85a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e9de2d8fa7348ffae84bfc85a4e25f4"/>
  <p:tag name="KSO_WM_SLIDE_BACKGROUND_TYPE" val="belt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157ca6c832b94aa7a00aba88d9acbd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a702161aa98481ba6214c9a68c09bfa"/>
  <p:tag name="KSO_WM_SLIDE_BACKGROUND_TYPE" val="belt"/>
</p:tagLst>
</file>

<file path=ppt/tags/tag84.xml><?xml version="1.0" encoding="utf-8"?>
<p:tagLst xmlns:p="http://schemas.openxmlformats.org/presentationml/2006/main">
  <p:tag name="KSO_WM_SLIDE_BACKGROUND_TYPE" val="belt"/>
</p:tagLst>
</file>

<file path=ppt/tags/tag85.xml><?xml version="1.0" encoding="utf-8"?>
<p:tagLst xmlns:p="http://schemas.openxmlformats.org/presentationml/2006/main">
  <p:tag name="KSO_WM_SLIDE_BACKGROUND_TYPE" val="belt"/>
</p:tagLst>
</file>

<file path=ppt/tags/tag86.xml><?xml version="1.0" encoding="utf-8"?>
<p:tagLst xmlns:p="http://schemas.openxmlformats.org/presentationml/2006/main">
  <p:tag name="KSO_WM_SLIDE_BACKGROUND_TYPE" val="belt"/>
</p:tagLst>
</file>

<file path=ppt/tags/tag87.xml><?xml version="1.0" encoding="utf-8"?>
<p:tagLst xmlns:p="http://schemas.openxmlformats.org/presentationml/2006/main">
  <p:tag name="KSO_WM_SLIDE_BACKGROUND_TYPE" val="belt"/>
</p:tagLst>
</file>

<file path=ppt/tags/tag88.xml><?xml version="1.0" encoding="utf-8"?>
<p:tagLst xmlns:p="http://schemas.openxmlformats.org/presentationml/2006/main">
  <p:tag name="KSO_WM_SLIDE_BACKGROUND_TYPE" val="belt"/>
</p:tagLst>
</file>

<file path=ppt/tags/tag8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28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1fa11bda226a455ca6ba1ba2585497f6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c643b16711a471d8982d5266608e1e0"/>
</p:tagLst>
</file>

<file path=ppt/tags/tag90.xml><?xml version="1.0" encoding="utf-8"?>
<p:tagLst xmlns:p="http://schemas.openxmlformats.org/presentationml/2006/main">
  <p:tag name="KSO_WM_TEMPLATE_CATEGORY" val="custom"/>
  <p:tag name="KSO_WM_TEMPLATE_INDEX" val="20205281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1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3"/>
  <p:tag name="KSO_WM_UNIT_DEC_AREA_ID" val="2e34b2b25d4e4a30bbded40fc7eebe5b"/>
  <p:tag name="KSO_WM_UNIT_DECORATE_INFO" val="{&quot;DecorateInfoH&quot;:{&quot;IsAbs&quot;:true},&quot;DecorateInfoW&quot;:{&quot;IsAbs&quot;:false},&quot;DecorateInfoX&quot;:{&quot;IsAbs&quot;:true,&quot;Pos&quot;:1},&quot;DecorateInfoY&quot;:{&quot;IsAbs&quot;:true,&quot;Pos&quot;:0},&quot;ReferentInfo&quot;:{&quot;Id&quot;:&quot;c980e97159444202a620411a5082c42f&quot;,&quot;X&quot;:{&quot;Pos&quot;:1},&quot;Y&quot;:{&quot;Pos&quot;:2}},&quot;whChangeMode&quot;:0}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e7f8d54b29ea4f68b5544b20392582ab"/>
  <p:tag name="KSO_WM_UNIT_LINE_FORE_SCHEMECOLOR_INDEX_BRIGHTNESS" val="0.25"/>
  <p:tag name="KSO_WM_UNIT_LINE_FORE_SCHEMECOLOR_INDEX" val="13"/>
  <p:tag name="KSO_WM_UNIT_LINE_FILL_TYPE" val="2"/>
  <p:tag name="KSO_WM_TEMPLATE_ASSEMBLE_XID" val="5fbf64c69532eafaafd417e2"/>
  <p:tag name="KSO_WM_TEMPLATE_ASSEMBLE_GROUPID" val="5fbf64c69532eafaafd417e2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单击编辑标题内容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e2"/>
  <p:tag name="KSO_WM_TEMPLATE_ASSEMBLE_GROUPID" val="5fbf64c69532eafaafd417e2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9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e2"/>
  <p:tag name="KSO_WM_TEMPLATE_ASSEMBLE_GROUPID" val="5fbf64c69532eafaafd417e2"/>
</p:tagLst>
</file>

<file path=ppt/tags/tag94.xml><?xml version="1.0" encoding="utf-8"?>
<p:tagLst xmlns:p="http://schemas.openxmlformats.org/presentationml/2006/main">
  <p:tag name="KSO_WM_CHIP_INFOS" val="{&quot;layout_type&quot;:&quot;forleft&quot;,&quot;slide_type&quot;:[&quot;title&quot;],&quot;aspect_ratio&quot;:&quot;16:9&quot;}"/>
  <p:tag name="KSO_WM_CHIP_XID" val="5ebe041a0ac41c4a0a52557b"/>
  <p:tag name="KSO_WM_CHIP_FILLPROP" val="[[{&quot;fill_id&quot;:&quot;d4089bcb58db42069348158c66880bc0&quot;,&quot;fill_align&quot;:&quot;cm&quot;,&quot;text_align&quot;:&quot;lm&quot;,&quot;text_direction&quot;:&quot;horizontal&quot;,&quot;chip_types&quot;:[&quot;text&quot;,&quot;header&quot;]}]]"/>
  <p:tag name="KSO_WM_SLIDE_ID" val="custom20205281_1"/>
  <p:tag name="KSO_WM_TEMPLATE_SUBCATEGORY" val="21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SLIDE_SIZE" val="380*460"/>
  <p:tag name="KSO_WM_SLIDE_POSITION" val="60*39"/>
  <p:tag name="KSO_WM_TAG_VERSION" val="1.0"/>
  <p:tag name="KSO_WM_BEAUTIFY_FLAG" val="#wm#"/>
  <p:tag name="KSO_WM_TEMPLATE_CATEGORY" val="custom"/>
  <p:tag name="KSO_WM_TEMPLATE_INDEX" val="20205281"/>
  <p:tag name="KSO_WM_SLIDE_LAYOUT" val="a_b"/>
  <p:tag name="KSO_WM_SLIDE_LAYOUT_CNT" val="1_1"/>
  <p:tag name="KSO_WM_CHIP_GROUPID" val="5ebf6661ddc3daf3fef3f760"/>
  <p:tag name="KSO_WM_SLIDE_LAYOUT_INFO" val="{&quot;id&quot;:&quot;2020-11-26T16:18:21&quot;,&quot;maxSize&quot;:{&quot;size1&quot;:62.85377762405961},&quot;minSize&quot;:{&quot;size1&quot;:51.45377762405962},&quot;normalSize&quot;:{&quot;size1&quot;:58.55377762405961},&quot;subLayout&quot;:[{&quot;id&quot;:&quot;2020-11-26T16:18:21&quot;,&quot;margin&quot;:{&quot;bottom&quot;:0.20331743359565735,&quot;left&quot;:3.386747360229492,&quot;right&quot;:17.074363708496094,&quot;top&quot;:5.821568489074707},&quot;type&quot;:0},{&quot;id&quot;:&quot;2020-11-26T16:18:21&quot;,&quot;margin&quot;:{&quot;bottom&quot;:5.821590900421143,&quot;left&quot;:3.386747360229492,&quot;right&quot;:17.074363708496094,&quot;top&quot;:0.2784408628940582},&quot;type&quot;:0}],&quot;type&quot;:0}"/>
  <p:tag name="KSO_WM_SLIDE_BK_DARK_LIGHT" val="2"/>
  <p:tag name="KSO_WM_SLIDE_BACKGROUND_TYPE" val="general"/>
  <p:tag name="KSO_WM_SLIDE_SUPPORT_FEATURE_TYPE" val="0"/>
  <p:tag name="KSO_WM_TEMPLATE_MASTER_THUMB_INDEX" val="13"/>
  <p:tag name="KSO_WM_TEMPLATE_ASSEMBLE_XID" val="5fbf64c69532eafaafd417e2"/>
  <p:tag name="KSO_WM_TEMPLATE_ASSEMBLE_GROUPID" val="5fbf64c69532eafaafd417e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017c02b-fa10-423b-9d51-d02d68d7b8e5}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d43c88bf-dd48-49e2-b5d1-7ed4592088d3}"/>
</p:tagLst>
</file>

<file path=ppt/tags/tag9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017c02b-fa10-423b-9d51-d02d68d7b8e5}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d43c88bf-dd48-49e2-b5d1-7ed4592088d3}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Adjacency">
      <a:dk1>
        <a:srgbClr val="000000"/>
      </a:dk1>
      <a:lt1>
        <a:srgbClr val="FFFFFF"/>
      </a:lt1>
      <a:dk2>
        <a:srgbClr val="D2EFEF"/>
      </a:dk2>
      <a:lt2>
        <a:srgbClr val="E8F6F7"/>
      </a:lt2>
      <a:accent1>
        <a:srgbClr val="84C1C3"/>
      </a:accent1>
      <a:accent2>
        <a:srgbClr val="7EB7D0"/>
      </a:accent2>
      <a:accent3>
        <a:srgbClr val="85ABD6"/>
      </a:accent3>
      <a:accent4>
        <a:srgbClr val="979CD1"/>
      </a:accent4>
      <a:accent5>
        <a:srgbClr val="AE8EBE"/>
      </a:accent5>
      <a:accent6>
        <a:srgbClr val="C283A1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918</Words>
  <Application>WPS 演示</Application>
  <PresentationFormat>宽屏</PresentationFormat>
  <Paragraphs>113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2" baseType="lpstr">
      <vt:lpstr>Arial</vt:lpstr>
      <vt:lpstr>宋体</vt:lpstr>
      <vt:lpstr>Wingdings</vt:lpstr>
      <vt:lpstr>黑体</vt:lpstr>
      <vt:lpstr>楷体</vt:lpstr>
      <vt:lpstr>等线</vt:lpstr>
      <vt:lpstr>微软雅黑</vt:lpstr>
      <vt:lpstr>Calibri</vt:lpstr>
      <vt:lpstr>Arial Unicode MS</vt:lpstr>
      <vt:lpstr>幼圆</vt:lpstr>
      <vt:lpstr>汉仪乐喵体W</vt:lpstr>
      <vt:lpstr>汉仪乐喵体W</vt:lpstr>
      <vt:lpstr>Segoe Print</vt:lpstr>
      <vt:lpstr>3_Office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班级公约拟定表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 dmin</dc:creator>
  <cp:lastModifiedBy>万润仪器贸易公司</cp:lastModifiedBy>
  <cp:revision>13</cp:revision>
  <dcterms:created xsi:type="dcterms:W3CDTF">2021-01-17T16:27:00Z</dcterms:created>
  <dcterms:modified xsi:type="dcterms:W3CDTF">2022-05-23T06:08:22Z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2052-11.1.0.11691</vt:lpwstr>
  </property>
  <property fmtid="{D5CDD505-2E9C-101B-9397-08002B2CF9AE}" pid="3" name="ICV">
    <vt:lpwstr>18FC5A3CFAB5463185B01B46F9855F74</vt:lpwstr>
  </property>
</Properties>
</file>