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6" r:id="rId3"/>
    <p:sldMasterId id="2147483658" r:id="rId4"/>
  </p:sldMasterIdLst>
  <p:notesMasterIdLst>
    <p:notesMasterId r:id="rId28"/>
  </p:notesMasterIdLst>
  <p:handoutMasterIdLst>
    <p:handoutMasterId r:id="rId29"/>
  </p:handoutMasterIdLst>
  <p:sldIdLst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0" r:id="rId27"/>
  </p:sldIdLst>
  <p:sldSz cx="9144000" cy="5143500" type="screen16x9"/>
  <p:notesSz cx="6858000" cy="9144000"/>
  <p:custDataLst>
    <p:tags r:id="rId3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954" y="-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4" Type="http://schemas.openxmlformats.org/officeDocument/2006/relationships/tags" Target="tags/tag479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 lIns="68580" tIns="34290" rIns="68580" bIns="34290"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lIns="68580" tIns="34290" rIns="68580" bIns="34290"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8450" y="171450"/>
            <a:ext cx="8540750" cy="857250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00151"/>
            <a:ext cx="8153400" cy="3374231"/>
          </a:xfr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298450" y="4683919"/>
            <a:ext cx="2289175" cy="357188"/>
          </a:xfrm>
        </p:spPr>
        <p:txBody>
          <a:bodyPr lIns="68580" tIns="34290" rIns="68580" bIns="3429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1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1025" y="4683919"/>
            <a:ext cx="2895600" cy="357188"/>
          </a:xfrm>
        </p:spPr>
        <p:txBody>
          <a:bodyPr lIns="68580" tIns="34290" rIns="68580" bIns="3429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1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0025" y="4683919"/>
            <a:ext cx="2289175" cy="357188"/>
          </a:xfrm>
        </p:spPr>
        <p:txBody>
          <a:bodyPr lIns="68580" tIns="34290" rIns="68580" bIns="34290"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10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8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tags" Target="../tags/tag335.xml"/><Relationship Id="rId5" Type="http://schemas.openxmlformats.org/officeDocument/2006/relationships/tags" Target="../tags/tag334.xml"/><Relationship Id="rId4" Type="http://schemas.openxmlformats.org/officeDocument/2006/relationships/tags" Target="../tags/tag333.xml"/><Relationship Id="rId3" Type="http://schemas.openxmlformats.org/officeDocument/2006/relationships/tags" Target="../tags/tag332.xml"/><Relationship Id="rId2" Type="http://schemas.openxmlformats.org/officeDocument/2006/relationships/tags" Target="../tags/tag331.xml"/><Relationship Id="rId15" Type="http://schemas.openxmlformats.org/officeDocument/2006/relationships/slideLayout" Target="../slideLayouts/slideLayout15.xml"/><Relationship Id="rId14" Type="http://schemas.openxmlformats.org/officeDocument/2006/relationships/tags" Target="../tags/tag341.xml"/><Relationship Id="rId13" Type="http://schemas.openxmlformats.org/officeDocument/2006/relationships/image" Target="../media/image16.jpeg"/><Relationship Id="rId12" Type="http://schemas.openxmlformats.org/officeDocument/2006/relationships/image" Target="../media/image15.jpeg"/><Relationship Id="rId11" Type="http://schemas.openxmlformats.org/officeDocument/2006/relationships/tags" Target="../tags/tag340.xml"/><Relationship Id="rId10" Type="http://schemas.openxmlformats.org/officeDocument/2006/relationships/tags" Target="../tags/tag339.xml"/><Relationship Id="rId1" Type="http://schemas.openxmlformats.org/officeDocument/2006/relationships/tags" Target="../tags/tag33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0.xml"/><Relationship Id="rId8" Type="http://schemas.openxmlformats.org/officeDocument/2006/relationships/tags" Target="../tags/tag349.xml"/><Relationship Id="rId7" Type="http://schemas.openxmlformats.org/officeDocument/2006/relationships/tags" Target="../tags/tag348.xml"/><Relationship Id="rId6" Type="http://schemas.openxmlformats.org/officeDocument/2006/relationships/tags" Target="../tags/tag347.xml"/><Relationship Id="rId5" Type="http://schemas.openxmlformats.org/officeDocument/2006/relationships/tags" Target="../tags/tag346.xml"/><Relationship Id="rId4" Type="http://schemas.openxmlformats.org/officeDocument/2006/relationships/tags" Target="../tags/tag345.xml"/><Relationship Id="rId3" Type="http://schemas.openxmlformats.org/officeDocument/2006/relationships/tags" Target="../tags/tag344.xml"/><Relationship Id="rId2" Type="http://schemas.openxmlformats.org/officeDocument/2006/relationships/tags" Target="../tags/tag343.xml"/><Relationship Id="rId12" Type="http://schemas.openxmlformats.org/officeDocument/2006/relationships/slideLayout" Target="../slideLayouts/slideLayout15.xml"/><Relationship Id="rId11" Type="http://schemas.openxmlformats.org/officeDocument/2006/relationships/tags" Target="../tags/tag351.xml"/><Relationship Id="rId10" Type="http://schemas.openxmlformats.org/officeDocument/2006/relationships/image" Target="../media/image17.jpeg"/><Relationship Id="rId1" Type="http://schemas.openxmlformats.org/officeDocument/2006/relationships/tags" Target="../tags/tag34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0.xml"/><Relationship Id="rId8" Type="http://schemas.openxmlformats.org/officeDocument/2006/relationships/tags" Target="../tags/tag359.xml"/><Relationship Id="rId7" Type="http://schemas.openxmlformats.org/officeDocument/2006/relationships/tags" Target="../tags/tag358.xml"/><Relationship Id="rId6" Type="http://schemas.openxmlformats.org/officeDocument/2006/relationships/tags" Target="../tags/tag357.xml"/><Relationship Id="rId5" Type="http://schemas.openxmlformats.org/officeDocument/2006/relationships/tags" Target="../tags/tag356.xml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3" Type="http://schemas.openxmlformats.org/officeDocument/2006/relationships/slideLayout" Target="../slideLayouts/slideLayout15.xml"/><Relationship Id="rId12" Type="http://schemas.openxmlformats.org/officeDocument/2006/relationships/tags" Target="../tags/tag362.xml"/><Relationship Id="rId11" Type="http://schemas.openxmlformats.org/officeDocument/2006/relationships/tags" Target="../tags/tag361.xml"/><Relationship Id="rId10" Type="http://schemas.openxmlformats.org/officeDocument/2006/relationships/image" Target="../media/image18.jpeg"/><Relationship Id="rId1" Type="http://schemas.openxmlformats.org/officeDocument/2006/relationships/tags" Target="../tags/tag35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1.xml"/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tags" Target="../tags/tag366.xml"/><Relationship Id="rId3" Type="http://schemas.openxmlformats.org/officeDocument/2006/relationships/tags" Target="../tags/tag365.xml"/><Relationship Id="rId2" Type="http://schemas.openxmlformats.org/officeDocument/2006/relationships/tags" Target="../tags/tag364.xml"/><Relationship Id="rId15" Type="http://schemas.openxmlformats.org/officeDocument/2006/relationships/slideLayout" Target="../slideLayouts/slideLayout15.xml"/><Relationship Id="rId14" Type="http://schemas.openxmlformats.org/officeDocument/2006/relationships/tags" Target="../tags/tag374.xml"/><Relationship Id="rId13" Type="http://schemas.openxmlformats.org/officeDocument/2006/relationships/tags" Target="../tags/tag373.xml"/><Relationship Id="rId12" Type="http://schemas.openxmlformats.org/officeDocument/2006/relationships/image" Target="../media/image20.jpeg"/><Relationship Id="rId11" Type="http://schemas.openxmlformats.org/officeDocument/2006/relationships/image" Target="../media/image19.jpeg"/><Relationship Id="rId10" Type="http://schemas.openxmlformats.org/officeDocument/2006/relationships/tags" Target="../tags/tag372.xml"/><Relationship Id="rId1" Type="http://schemas.openxmlformats.org/officeDocument/2006/relationships/tags" Target="../tags/tag36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3.xml"/><Relationship Id="rId8" Type="http://schemas.openxmlformats.org/officeDocument/2006/relationships/tags" Target="../tags/tag382.xml"/><Relationship Id="rId7" Type="http://schemas.openxmlformats.org/officeDocument/2006/relationships/tags" Target="../tags/tag381.xml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tags" Target="../tags/tag377.xml"/><Relationship Id="rId2" Type="http://schemas.openxmlformats.org/officeDocument/2006/relationships/tags" Target="../tags/tag376.xml"/><Relationship Id="rId14" Type="http://schemas.openxmlformats.org/officeDocument/2006/relationships/slideLayout" Target="../slideLayouts/slideLayout15.xml"/><Relationship Id="rId13" Type="http://schemas.openxmlformats.org/officeDocument/2006/relationships/audio" Target="../media/audio2.wav"/><Relationship Id="rId12" Type="http://schemas.openxmlformats.org/officeDocument/2006/relationships/tags" Target="../tags/tag385.xml"/><Relationship Id="rId11" Type="http://schemas.openxmlformats.org/officeDocument/2006/relationships/tags" Target="../tags/tag384.xml"/><Relationship Id="rId10" Type="http://schemas.openxmlformats.org/officeDocument/2006/relationships/image" Target="../media/image21.GIF"/><Relationship Id="rId1" Type="http://schemas.openxmlformats.org/officeDocument/2006/relationships/tags" Target="../tags/tag37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4.xml"/><Relationship Id="rId8" Type="http://schemas.openxmlformats.org/officeDocument/2006/relationships/tags" Target="../tags/tag393.xml"/><Relationship Id="rId7" Type="http://schemas.openxmlformats.org/officeDocument/2006/relationships/tags" Target="../tags/tag392.xml"/><Relationship Id="rId6" Type="http://schemas.openxmlformats.org/officeDocument/2006/relationships/tags" Target="../tags/tag391.xml"/><Relationship Id="rId5" Type="http://schemas.openxmlformats.org/officeDocument/2006/relationships/tags" Target="../tags/tag390.xml"/><Relationship Id="rId4" Type="http://schemas.openxmlformats.org/officeDocument/2006/relationships/tags" Target="../tags/tag389.xml"/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2" Type="http://schemas.openxmlformats.org/officeDocument/2006/relationships/slideLayout" Target="../slideLayouts/slideLayout15.xml"/><Relationship Id="rId11" Type="http://schemas.openxmlformats.org/officeDocument/2006/relationships/tags" Target="../tags/tag395.xml"/><Relationship Id="rId10" Type="http://schemas.openxmlformats.org/officeDocument/2006/relationships/image" Target="../media/image14.png"/><Relationship Id="rId1" Type="http://schemas.openxmlformats.org/officeDocument/2006/relationships/tags" Target="../tags/tag386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3" Type="http://schemas.openxmlformats.org/officeDocument/2006/relationships/slideLayout" Target="../slideLayouts/slideLayout15.xml"/><Relationship Id="rId12" Type="http://schemas.openxmlformats.org/officeDocument/2006/relationships/tags" Target="../tags/tag406.xml"/><Relationship Id="rId11" Type="http://schemas.openxmlformats.org/officeDocument/2006/relationships/tags" Target="../tags/tag405.xml"/><Relationship Id="rId10" Type="http://schemas.openxmlformats.org/officeDocument/2006/relationships/image" Target="../media/image22.jpeg"/><Relationship Id="rId1" Type="http://schemas.openxmlformats.org/officeDocument/2006/relationships/tags" Target="../tags/tag39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5.xml"/><Relationship Id="rId8" Type="http://schemas.openxmlformats.org/officeDocument/2006/relationships/tags" Target="../tags/tag414.xml"/><Relationship Id="rId7" Type="http://schemas.openxmlformats.org/officeDocument/2006/relationships/tags" Target="../tags/tag413.xml"/><Relationship Id="rId6" Type="http://schemas.openxmlformats.org/officeDocument/2006/relationships/tags" Target="../tags/tag412.xml"/><Relationship Id="rId5" Type="http://schemas.openxmlformats.org/officeDocument/2006/relationships/tags" Target="../tags/tag411.xml"/><Relationship Id="rId4" Type="http://schemas.openxmlformats.org/officeDocument/2006/relationships/tags" Target="../tags/tag410.xml"/><Relationship Id="rId3" Type="http://schemas.openxmlformats.org/officeDocument/2006/relationships/tags" Target="../tags/tag409.xml"/><Relationship Id="rId2" Type="http://schemas.openxmlformats.org/officeDocument/2006/relationships/tags" Target="../tags/tag408.xml"/><Relationship Id="rId11" Type="http://schemas.openxmlformats.org/officeDocument/2006/relationships/slideLayout" Target="../slideLayouts/slideLayout15.xml"/><Relationship Id="rId10" Type="http://schemas.openxmlformats.org/officeDocument/2006/relationships/tags" Target="../tags/tag416.xml"/><Relationship Id="rId1" Type="http://schemas.openxmlformats.org/officeDocument/2006/relationships/tags" Target="../tags/tag40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5.xml"/><Relationship Id="rId8" Type="http://schemas.openxmlformats.org/officeDocument/2006/relationships/tags" Target="../tags/tag424.xml"/><Relationship Id="rId7" Type="http://schemas.openxmlformats.org/officeDocument/2006/relationships/tags" Target="../tags/tag423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" Type="http://schemas.openxmlformats.org/officeDocument/2006/relationships/tags" Target="../tags/tag418.xml"/><Relationship Id="rId13" Type="http://schemas.openxmlformats.org/officeDocument/2006/relationships/slideLayout" Target="../slideLayouts/slideLayout15.xml"/><Relationship Id="rId12" Type="http://schemas.openxmlformats.org/officeDocument/2006/relationships/tags" Target="../tags/tag427.xml"/><Relationship Id="rId11" Type="http://schemas.openxmlformats.org/officeDocument/2006/relationships/image" Target="../media/image14.png"/><Relationship Id="rId10" Type="http://schemas.openxmlformats.org/officeDocument/2006/relationships/tags" Target="../tags/tag426.xml"/><Relationship Id="rId1" Type="http://schemas.openxmlformats.org/officeDocument/2006/relationships/tags" Target="../tags/tag417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36.xml"/><Relationship Id="rId8" Type="http://schemas.openxmlformats.org/officeDocument/2006/relationships/tags" Target="../tags/tag435.xml"/><Relationship Id="rId7" Type="http://schemas.openxmlformats.org/officeDocument/2006/relationships/tags" Target="../tags/tag434.xml"/><Relationship Id="rId6" Type="http://schemas.openxmlformats.org/officeDocument/2006/relationships/tags" Target="../tags/tag433.xml"/><Relationship Id="rId5" Type="http://schemas.openxmlformats.org/officeDocument/2006/relationships/tags" Target="../tags/tag432.xml"/><Relationship Id="rId4" Type="http://schemas.openxmlformats.org/officeDocument/2006/relationships/tags" Target="../tags/tag431.xml"/><Relationship Id="rId3" Type="http://schemas.openxmlformats.org/officeDocument/2006/relationships/tags" Target="../tags/tag430.xml"/><Relationship Id="rId2" Type="http://schemas.openxmlformats.org/officeDocument/2006/relationships/tags" Target="../tags/tag429.xml"/><Relationship Id="rId16" Type="http://schemas.openxmlformats.org/officeDocument/2006/relationships/slideLayout" Target="../slideLayouts/slideLayout15.xml"/><Relationship Id="rId15" Type="http://schemas.openxmlformats.org/officeDocument/2006/relationships/tags" Target="../tags/tag441.xml"/><Relationship Id="rId14" Type="http://schemas.openxmlformats.org/officeDocument/2006/relationships/image" Target="../media/image14.png"/><Relationship Id="rId13" Type="http://schemas.openxmlformats.org/officeDocument/2006/relationships/tags" Target="../tags/tag440.xml"/><Relationship Id="rId12" Type="http://schemas.openxmlformats.org/officeDocument/2006/relationships/tags" Target="../tags/tag439.xml"/><Relationship Id="rId11" Type="http://schemas.openxmlformats.org/officeDocument/2006/relationships/tags" Target="../tags/tag438.xml"/><Relationship Id="rId10" Type="http://schemas.openxmlformats.org/officeDocument/2006/relationships/tags" Target="../tags/tag437.xml"/><Relationship Id="rId1" Type="http://schemas.openxmlformats.org/officeDocument/2006/relationships/tags" Target="../tags/tag42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2" Type="http://schemas.openxmlformats.org/officeDocument/2006/relationships/slideLayout" Target="../slideLayouts/slideLayout15.xml"/><Relationship Id="rId11" Type="http://schemas.openxmlformats.org/officeDocument/2006/relationships/tags" Target="../tags/tag242.xml"/><Relationship Id="rId10" Type="http://schemas.openxmlformats.org/officeDocument/2006/relationships/image" Target="../media/image11.GIF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50.xml"/><Relationship Id="rId8" Type="http://schemas.openxmlformats.org/officeDocument/2006/relationships/tags" Target="../tags/tag449.xml"/><Relationship Id="rId7" Type="http://schemas.openxmlformats.org/officeDocument/2006/relationships/tags" Target="../tags/tag448.xml"/><Relationship Id="rId6" Type="http://schemas.openxmlformats.org/officeDocument/2006/relationships/tags" Target="../tags/tag447.xml"/><Relationship Id="rId5" Type="http://schemas.openxmlformats.org/officeDocument/2006/relationships/tags" Target="../tags/tag446.xml"/><Relationship Id="rId4" Type="http://schemas.openxmlformats.org/officeDocument/2006/relationships/tags" Target="../tags/tag445.xml"/><Relationship Id="rId3" Type="http://schemas.openxmlformats.org/officeDocument/2006/relationships/tags" Target="../tags/tag444.xml"/><Relationship Id="rId2" Type="http://schemas.openxmlformats.org/officeDocument/2006/relationships/tags" Target="../tags/tag443.xml"/><Relationship Id="rId14" Type="http://schemas.openxmlformats.org/officeDocument/2006/relationships/slideLayout" Target="../slideLayouts/slideLayout15.xml"/><Relationship Id="rId13" Type="http://schemas.openxmlformats.org/officeDocument/2006/relationships/tags" Target="../tags/tag453.xml"/><Relationship Id="rId12" Type="http://schemas.openxmlformats.org/officeDocument/2006/relationships/image" Target="../media/image14.png"/><Relationship Id="rId11" Type="http://schemas.openxmlformats.org/officeDocument/2006/relationships/tags" Target="../tags/tag452.xml"/><Relationship Id="rId10" Type="http://schemas.openxmlformats.org/officeDocument/2006/relationships/tags" Target="../tags/tag451.xml"/><Relationship Id="rId1" Type="http://schemas.openxmlformats.org/officeDocument/2006/relationships/tags" Target="../tags/tag442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62.xml"/><Relationship Id="rId8" Type="http://schemas.openxmlformats.org/officeDocument/2006/relationships/tags" Target="../tags/tag461.xml"/><Relationship Id="rId7" Type="http://schemas.openxmlformats.org/officeDocument/2006/relationships/tags" Target="../tags/tag460.xml"/><Relationship Id="rId6" Type="http://schemas.openxmlformats.org/officeDocument/2006/relationships/tags" Target="../tags/tag459.xml"/><Relationship Id="rId5" Type="http://schemas.openxmlformats.org/officeDocument/2006/relationships/tags" Target="../tags/tag458.xml"/><Relationship Id="rId4" Type="http://schemas.openxmlformats.org/officeDocument/2006/relationships/tags" Target="../tags/tag457.xml"/><Relationship Id="rId3" Type="http://schemas.openxmlformats.org/officeDocument/2006/relationships/tags" Target="../tags/tag456.xml"/><Relationship Id="rId2" Type="http://schemas.openxmlformats.org/officeDocument/2006/relationships/tags" Target="../tags/tag455.xml"/><Relationship Id="rId12" Type="http://schemas.openxmlformats.org/officeDocument/2006/relationships/slideLayout" Target="../slideLayouts/slideLayout15.xml"/><Relationship Id="rId11" Type="http://schemas.openxmlformats.org/officeDocument/2006/relationships/tags" Target="../tags/tag463.xml"/><Relationship Id="rId10" Type="http://schemas.openxmlformats.org/officeDocument/2006/relationships/image" Target="../media/image23.jpeg"/><Relationship Id="rId1" Type="http://schemas.openxmlformats.org/officeDocument/2006/relationships/tags" Target="../tags/tag454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72.xml"/><Relationship Id="rId8" Type="http://schemas.openxmlformats.org/officeDocument/2006/relationships/tags" Target="../tags/tag471.xml"/><Relationship Id="rId7" Type="http://schemas.openxmlformats.org/officeDocument/2006/relationships/tags" Target="../tags/tag470.xml"/><Relationship Id="rId6" Type="http://schemas.openxmlformats.org/officeDocument/2006/relationships/tags" Target="../tags/tag469.xml"/><Relationship Id="rId5" Type="http://schemas.openxmlformats.org/officeDocument/2006/relationships/tags" Target="../tags/tag468.xml"/><Relationship Id="rId4" Type="http://schemas.openxmlformats.org/officeDocument/2006/relationships/tags" Target="../tags/tag467.xml"/><Relationship Id="rId3" Type="http://schemas.openxmlformats.org/officeDocument/2006/relationships/tags" Target="../tags/tag466.xml"/><Relationship Id="rId2" Type="http://schemas.openxmlformats.org/officeDocument/2006/relationships/tags" Target="../tags/tag465.xml"/><Relationship Id="rId14" Type="http://schemas.openxmlformats.org/officeDocument/2006/relationships/slideLayout" Target="../slideLayouts/slideLayout15.xml"/><Relationship Id="rId13" Type="http://schemas.openxmlformats.org/officeDocument/2006/relationships/tags" Target="../tags/tag475.xml"/><Relationship Id="rId12" Type="http://schemas.openxmlformats.org/officeDocument/2006/relationships/tags" Target="../tags/tag474.xml"/><Relationship Id="rId11" Type="http://schemas.openxmlformats.org/officeDocument/2006/relationships/image" Target="../media/image14.png"/><Relationship Id="rId10" Type="http://schemas.openxmlformats.org/officeDocument/2006/relationships/tags" Target="../tags/tag473.xml"/><Relationship Id="rId1" Type="http://schemas.openxmlformats.org/officeDocument/2006/relationships/tags" Target="../tags/tag464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9.xml"/><Relationship Id="rId4" Type="http://schemas.openxmlformats.org/officeDocument/2006/relationships/tags" Target="../tags/tag478.xml"/><Relationship Id="rId3" Type="http://schemas.openxmlformats.org/officeDocument/2006/relationships/tags" Target="../tags/tag477.xml"/><Relationship Id="rId2" Type="http://schemas.openxmlformats.org/officeDocument/2006/relationships/image" Target="../media/image10.png"/><Relationship Id="rId1" Type="http://schemas.openxmlformats.org/officeDocument/2006/relationships/tags" Target="../tags/tag47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1.xml"/><Relationship Id="rId8" Type="http://schemas.openxmlformats.org/officeDocument/2006/relationships/tags" Target="../tags/tag250.xml"/><Relationship Id="rId7" Type="http://schemas.openxmlformats.org/officeDocument/2006/relationships/tags" Target="../tags/tag249.xml"/><Relationship Id="rId6" Type="http://schemas.openxmlformats.org/officeDocument/2006/relationships/tags" Target="../tags/tag248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3" Type="http://schemas.openxmlformats.org/officeDocument/2006/relationships/slideLayout" Target="../slideLayouts/slideLayout15.xml"/><Relationship Id="rId12" Type="http://schemas.openxmlformats.org/officeDocument/2006/relationships/tags" Target="../tags/tag253.xml"/><Relationship Id="rId11" Type="http://schemas.openxmlformats.org/officeDocument/2006/relationships/image" Target="../media/image12.jpeg"/><Relationship Id="rId10" Type="http://schemas.openxmlformats.org/officeDocument/2006/relationships/tags" Target="../tags/tag252.xml"/><Relationship Id="rId1" Type="http://schemas.openxmlformats.org/officeDocument/2006/relationships/tags" Target="../tags/tag24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tags" Target="../tags/tag261.xml"/><Relationship Id="rId7" Type="http://schemas.openxmlformats.org/officeDocument/2006/relationships/tags" Target="../tags/tag260.xml"/><Relationship Id="rId6" Type="http://schemas.openxmlformats.org/officeDocument/2006/relationships/tags" Target="../tags/tag259.xml"/><Relationship Id="rId5" Type="http://schemas.openxmlformats.org/officeDocument/2006/relationships/tags" Target="../tags/tag258.xml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3" Type="http://schemas.openxmlformats.org/officeDocument/2006/relationships/slideLayout" Target="../slideLayouts/slideLayout15.xml"/><Relationship Id="rId12" Type="http://schemas.openxmlformats.org/officeDocument/2006/relationships/tags" Target="../tags/tag264.xml"/><Relationship Id="rId11" Type="http://schemas.openxmlformats.org/officeDocument/2006/relationships/tags" Target="../tags/tag263.xml"/><Relationship Id="rId10" Type="http://schemas.openxmlformats.org/officeDocument/2006/relationships/image" Target="../media/image13.jpeg"/><Relationship Id="rId1" Type="http://schemas.openxmlformats.org/officeDocument/2006/relationships/tags" Target="../tags/tag25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1" Type="http://schemas.openxmlformats.org/officeDocument/2006/relationships/slideLayout" Target="../slideLayouts/slideLayout15.xml"/><Relationship Id="rId10" Type="http://schemas.openxmlformats.org/officeDocument/2006/relationships/tags" Target="../tags/tag274.xml"/><Relationship Id="rId1" Type="http://schemas.openxmlformats.org/officeDocument/2006/relationships/tags" Target="../tags/tag26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3" Type="http://schemas.openxmlformats.org/officeDocument/2006/relationships/slideLayout" Target="../slideLayouts/slideLayout15.xml"/><Relationship Id="rId12" Type="http://schemas.openxmlformats.org/officeDocument/2006/relationships/audio" Target="../media/audio1.wav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tags" Target="../tags/tag27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4.xml"/><Relationship Id="rId8" Type="http://schemas.openxmlformats.org/officeDocument/2006/relationships/tags" Target="../tags/tag293.xml"/><Relationship Id="rId7" Type="http://schemas.openxmlformats.org/officeDocument/2006/relationships/tags" Target="../tags/tag292.xml"/><Relationship Id="rId6" Type="http://schemas.openxmlformats.org/officeDocument/2006/relationships/tags" Target="../tags/tag291.xml"/><Relationship Id="rId5" Type="http://schemas.openxmlformats.org/officeDocument/2006/relationships/tags" Target="../tags/tag290.xml"/><Relationship Id="rId4" Type="http://schemas.openxmlformats.org/officeDocument/2006/relationships/tags" Target="../tags/tag289.xml"/><Relationship Id="rId3" Type="http://schemas.openxmlformats.org/officeDocument/2006/relationships/tags" Target="../tags/tag288.xml"/><Relationship Id="rId2" Type="http://schemas.openxmlformats.org/officeDocument/2006/relationships/tags" Target="../tags/tag287.xml"/><Relationship Id="rId19" Type="http://schemas.openxmlformats.org/officeDocument/2006/relationships/slideLayout" Target="../slideLayouts/slideLayout15.xml"/><Relationship Id="rId18" Type="http://schemas.openxmlformats.org/officeDocument/2006/relationships/tags" Target="../tags/tag302.xml"/><Relationship Id="rId17" Type="http://schemas.openxmlformats.org/officeDocument/2006/relationships/tags" Target="../tags/tag301.xml"/><Relationship Id="rId16" Type="http://schemas.openxmlformats.org/officeDocument/2006/relationships/tags" Target="../tags/tag300.xml"/><Relationship Id="rId15" Type="http://schemas.openxmlformats.org/officeDocument/2006/relationships/tags" Target="../tags/tag299.xml"/><Relationship Id="rId14" Type="http://schemas.openxmlformats.org/officeDocument/2006/relationships/tags" Target="../tags/tag298.xml"/><Relationship Id="rId13" Type="http://schemas.openxmlformats.org/officeDocument/2006/relationships/tags" Target="../tags/tag297.xml"/><Relationship Id="rId12" Type="http://schemas.openxmlformats.org/officeDocument/2006/relationships/tags" Target="../tags/tag296.xml"/><Relationship Id="rId11" Type="http://schemas.openxmlformats.org/officeDocument/2006/relationships/image" Target="../media/image14.png"/><Relationship Id="rId10" Type="http://schemas.openxmlformats.org/officeDocument/2006/relationships/tags" Target="../tags/tag295.xml"/><Relationship Id="rId1" Type="http://schemas.openxmlformats.org/officeDocument/2006/relationships/tags" Target="../tags/tag28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3" Type="http://schemas.openxmlformats.org/officeDocument/2006/relationships/tags" Target="../tags/tag305.xml"/><Relationship Id="rId2" Type="http://schemas.openxmlformats.org/officeDocument/2006/relationships/tags" Target="../tags/tag304.xml"/><Relationship Id="rId13" Type="http://schemas.openxmlformats.org/officeDocument/2006/relationships/slideLayout" Target="../slideLayouts/slideLayout15.xml"/><Relationship Id="rId12" Type="http://schemas.openxmlformats.org/officeDocument/2006/relationships/tags" Target="../tags/tag313.xml"/><Relationship Id="rId11" Type="http://schemas.openxmlformats.org/officeDocument/2006/relationships/image" Target="../media/image14.png"/><Relationship Id="rId10" Type="http://schemas.openxmlformats.org/officeDocument/2006/relationships/tags" Target="../tags/tag312.xml"/><Relationship Id="rId1" Type="http://schemas.openxmlformats.org/officeDocument/2006/relationships/tags" Target="../tags/tag30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2.xml"/><Relationship Id="rId8" Type="http://schemas.openxmlformats.org/officeDocument/2006/relationships/tags" Target="../tags/tag321.xml"/><Relationship Id="rId7" Type="http://schemas.openxmlformats.org/officeDocument/2006/relationships/tags" Target="../tags/tag320.xml"/><Relationship Id="rId6" Type="http://schemas.openxmlformats.org/officeDocument/2006/relationships/tags" Target="../tags/tag319.xml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tags" Target="../tags/tag315.xml"/><Relationship Id="rId17" Type="http://schemas.openxmlformats.org/officeDocument/2006/relationships/slideLayout" Target="../slideLayouts/slideLayout15.xml"/><Relationship Id="rId16" Type="http://schemas.openxmlformats.org/officeDocument/2006/relationships/tags" Target="../tags/tag329.xml"/><Relationship Id="rId15" Type="http://schemas.openxmlformats.org/officeDocument/2006/relationships/tags" Target="../tags/tag328.xml"/><Relationship Id="rId14" Type="http://schemas.openxmlformats.org/officeDocument/2006/relationships/tags" Target="../tags/tag327.xml"/><Relationship Id="rId13" Type="http://schemas.openxmlformats.org/officeDocument/2006/relationships/tags" Target="../tags/tag326.xml"/><Relationship Id="rId12" Type="http://schemas.openxmlformats.org/officeDocument/2006/relationships/tags" Target="../tags/tag325.xml"/><Relationship Id="rId11" Type="http://schemas.openxmlformats.org/officeDocument/2006/relationships/tags" Target="../tags/tag324.xml"/><Relationship Id="rId10" Type="http://schemas.openxmlformats.org/officeDocument/2006/relationships/tags" Target="../tags/tag323.xml"/><Relationship Id="rId1" Type="http://schemas.openxmlformats.org/officeDocument/2006/relationships/tags" Target="../tags/tag3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13013" y="1532649"/>
            <a:ext cx="3695700" cy="11239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000263" y="1074770"/>
            <a:ext cx="3777842" cy="3375944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第一单元 珍珠鸟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语文部编版五年级上册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771777"/>
            <a:ext cx="5224075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起先，这小家伙只在笼子四周活动，随后就在屋里飞来飞去，一会儿落在柜顶上；一会儿神气十足地站在书架上，啄着书背上那些大文豪的名字；一会儿把灯绳撞得来回摇动，跟着逃到画框上去了。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0"/>
            </p:custDataLst>
          </p:nvPr>
        </p:nvSpPr>
        <p:spPr>
          <a:xfrm>
            <a:off x="5826211" y="1294997"/>
            <a:ext cx="3002692" cy="1630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从这些活灵活现的动作和幽默的描写中，我看出是作者的“放纵”才让小珍珠鸟如此活泼好动、无拘无束。</a:t>
            </a:r>
            <a:endParaRPr lang="zh-CN" altLang="en-US" sz="20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9"/>
          <p:cNvSpPr txBox="1"/>
          <p:nvPr/>
        </p:nvSpPr>
        <p:spPr>
          <a:xfrm>
            <a:off x="5805354" y="3236059"/>
            <a:ext cx="1612899" cy="521969"/>
          </a:xfrm>
          <a:prstGeom prst="roundRect">
            <a:avLst>
              <a:gd name="adj" fmla="val 0"/>
            </a:avLst>
          </a:prstGeom>
          <a:solidFill>
            <a:srgbClr val="00B050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dirty="0" smtClean="0">
                <a:solidFill>
                  <a:srgbClr val="FFFFFF"/>
                </a:solidFill>
                <a:latin typeface="幼圆" charset="0"/>
                <a:ea typeface="幼圆" charset="0"/>
                <a:sym typeface="+mn-ea"/>
              </a:rPr>
              <a:t>渐渐胆大</a:t>
            </a:r>
            <a:endParaRPr lang="zh-CN" altLang="en-US" sz="2800" b="1" dirty="0" smtClean="0">
              <a:solidFill>
                <a:srgbClr val="FFFFFF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59682" y="1216864"/>
            <a:ext cx="9994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可爱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上弧形箭头 6"/>
          <p:cNvSpPr/>
          <p:nvPr>
            <p:custDataLst>
              <p:tags r:id="rId11"/>
            </p:custDataLst>
          </p:nvPr>
        </p:nvSpPr>
        <p:spPr>
          <a:xfrm>
            <a:off x="4611338" y="291113"/>
            <a:ext cx="1556953" cy="730619"/>
          </a:xfrm>
          <a:prstGeom prst="curvedDown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9" y="3080101"/>
            <a:ext cx="2675672" cy="20067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467" y="3080101"/>
            <a:ext cx="2710807" cy="2063399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 descr="u=1725532244,3959294284&amp;fm=26&amp;gp=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20685" y="956301"/>
            <a:ext cx="3024192" cy="2020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7975" y="719455"/>
            <a:ext cx="41738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我不动声色地写，默默享受着这小家伙亲近的情意。</a:t>
            </a:r>
            <a:endParaRPr lang="zh-CN" altLang="en-US" sz="32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65420" y="2515235"/>
            <a:ext cx="1879238" cy="646703"/>
          </a:xfrm>
          <a:prstGeom prst="round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rgbClr val="FFFFFF"/>
                </a:solidFill>
                <a:latin typeface="幼圆" charset="0"/>
                <a:ea typeface="幼圆" charset="0"/>
                <a:sym typeface="+mn-ea"/>
              </a:rPr>
              <a:t>开始亲近</a:t>
            </a:r>
            <a:endParaRPr lang="zh-CN" altLang="en-US" sz="3200" b="1" dirty="0" smtClean="0">
              <a:solidFill>
                <a:srgbClr val="FFFFFF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 descr="下载 (3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85786" y="1285866"/>
            <a:ext cx="2238380" cy="22383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75" y="571500"/>
            <a:ext cx="31432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这小家伙竟趴在我肩头睡着了。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云形标注 3"/>
          <p:cNvSpPr/>
          <p:nvPr>
            <p:custDataLst>
              <p:tags r:id="rId11"/>
            </p:custDataLst>
          </p:nvPr>
        </p:nvSpPr>
        <p:spPr bwMode="auto">
          <a:xfrm rot="10800000">
            <a:off x="2785745" y="285750"/>
            <a:ext cx="4570730" cy="1440180"/>
          </a:xfrm>
          <a:prstGeom prst="cloudCallout">
            <a:avLst>
              <a:gd name="adj1" fmla="val 48036"/>
              <a:gd name="adj2" fmla="val -75043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chemeClr val="l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36160" y="2753360"/>
            <a:ext cx="1879238" cy="646703"/>
          </a:xfrm>
          <a:prstGeom prst="round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rgbClr val="FFFFFF"/>
                </a:solidFill>
                <a:latin typeface="幼圆" charset="0"/>
                <a:ea typeface="幼圆" charset="0"/>
                <a:sym typeface="+mn-ea"/>
              </a:rPr>
              <a:t>完全信赖</a:t>
            </a:r>
            <a:endParaRPr lang="zh-CN" altLang="en-US" sz="3200" b="1" dirty="0" smtClean="0">
              <a:solidFill>
                <a:srgbClr val="FFFFFF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867242" y="1568910"/>
            <a:ext cx="7056784" cy="1137285"/>
          </a:xfrm>
          <a:prstGeom prst="rect">
            <a:avLst/>
          </a:prstGeom>
          <a:solidFill>
            <a:schemeClr val="accent2"/>
          </a:solidFill>
          <a:ln>
            <a:solidFill>
              <a:schemeClr val="lt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000" b="1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作者</a:t>
            </a:r>
            <a:r>
              <a:rPr lang="zh-CN" altLang="en-US" sz="20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描写小珍珠鸟时</a:t>
            </a:r>
            <a:r>
              <a:rPr lang="zh-CN" altLang="en-US" sz="2000" b="1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，四次</a:t>
            </a:r>
            <a:r>
              <a:rPr lang="zh-CN" altLang="en-US" sz="20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用</a:t>
            </a:r>
            <a:r>
              <a:rPr lang="zh-CN" altLang="en-US" sz="2000" b="1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了“小家伙”</a:t>
            </a:r>
            <a:r>
              <a:rPr lang="zh-CN" altLang="en-US" sz="20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这个词，我觉得作者就像父亲称呼自己</a:t>
            </a:r>
            <a:r>
              <a:rPr lang="zh-CN" altLang="en-US" sz="2000" b="1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的小</a:t>
            </a:r>
            <a:r>
              <a:rPr lang="zh-CN" altLang="en-US" sz="20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儿</a:t>
            </a:r>
            <a:r>
              <a:rPr lang="zh-CN" altLang="en-US" sz="2000" b="1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女一样</a:t>
            </a:r>
            <a:r>
              <a:rPr lang="zh-CN" altLang="en-US" sz="20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称呼小珍珠鸟</a:t>
            </a:r>
            <a:r>
              <a:rPr lang="en-US" altLang="zh-CN" sz="20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en-US" sz="20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可见对它有多么喜爱了。</a:t>
            </a:r>
            <a:endParaRPr lang="zh-CN" altLang="en-US" sz="20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787774"/>
            <a:ext cx="1862460" cy="18624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09" b="4027"/>
          <a:stretch>
            <a:fillRect/>
          </a:stretch>
        </p:blipFill>
        <p:spPr>
          <a:xfrm>
            <a:off x="5220072" y="2787774"/>
            <a:ext cx="1944216" cy="1862460"/>
          </a:xfrm>
          <a:prstGeom prst="rect">
            <a:avLst/>
          </a:prstGeom>
        </p:spPr>
      </p:pic>
      <p:sp>
        <p:nvSpPr>
          <p:cNvPr id="2" name="TextBox 1"/>
          <p:cNvSpPr txBox="1"/>
          <p:nvPr>
            <p:custDataLst>
              <p:tags r:id="rId13"/>
            </p:custDataLst>
          </p:nvPr>
        </p:nvSpPr>
        <p:spPr>
          <a:xfrm>
            <a:off x="395536" y="940826"/>
            <a:ext cx="813690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“小家伙”一词在上面这些句子中出现了</a:t>
            </a:r>
            <a:r>
              <a:rPr lang="en-US" altLang="zh-CN" sz="20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</a:t>
            </a:r>
            <a:r>
              <a:rPr lang="zh-CN" altLang="en-US" sz="20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次，你从中体会到了什么？</a:t>
            </a:r>
            <a:endParaRPr lang="zh-CN" altLang="en-US" sz="20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2" name="文本框 3"/>
          <p:cNvSpPr txBox="1"/>
          <p:nvPr/>
        </p:nvSpPr>
        <p:spPr>
          <a:xfrm>
            <a:off x="1949767" y="136208"/>
            <a:ext cx="151638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r>
              <a:rPr lang="en-US" altLang="zh-CN" sz="18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Arial" panose="020B0604020202020204" pitchFamily="34" charset="0"/>
              </a:rPr>
              <a:t>“</a:t>
            </a:r>
            <a:r>
              <a:rPr lang="zh-CN" altLang="en-US" sz="18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Arial" panose="020B0604020202020204" pitchFamily="34" charset="0"/>
              </a:rPr>
              <a:t>我”的举动</a:t>
            </a:r>
            <a:endParaRPr lang="zh-CN" altLang="en-US" sz="18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  <a:sym typeface="Arial" panose="020B0604020202020204" pitchFamily="34" charset="0"/>
            </a:endParaRPr>
          </a:p>
        </p:txBody>
      </p:sp>
      <p:sp>
        <p:nvSpPr>
          <p:cNvPr id="25603" name="文本框 4"/>
          <p:cNvSpPr txBox="1"/>
          <p:nvPr/>
        </p:nvSpPr>
        <p:spPr>
          <a:xfrm>
            <a:off x="5226844" y="136208"/>
            <a:ext cx="163195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Arial" panose="020B0604020202020204" pitchFamily="34" charset="0"/>
              </a:rPr>
              <a:t>珍珠鸟的反应 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Arial" panose="020B0604020202020204" pitchFamily="34" charset="0"/>
            </a:endParaRPr>
          </a:p>
        </p:txBody>
      </p:sp>
      <p:sp>
        <p:nvSpPr>
          <p:cNvPr id="25604" name="文本框 5"/>
          <p:cNvSpPr txBox="1"/>
          <p:nvPr/>
        </p:nvSpPr>
        <p:spPr>
          <a:xfrm>
            <a:off x="1115616" y="681038"/>
            <a:ext cx="3589734" cy="76073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Arial" panose="020B0604020202020204" pitchFamily="34" charset="0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Arial" panose="020B0604020202020204" pitchFamily="34" charset="0"/>
              </a:rPr>
              <a:t>“很少扒开叶蔓瞧它们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”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Arial" panose="020B0604020202020204" pitchFamily="34" charset="0"/>
              </a:rPr>
              <a:t> 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33925" y="681038"/>
            <a:ext cx="3439716" cy="34544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defRPr/>
            </a:pPr>
            <a:r>
              <a:rPr lang="zh-CN" altLang="en-US" sz="18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♪</a:t>
            </a:r>
            <a:r>
              <a:rPr lang="zh-CN" altLang="en-US" sz="18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</a:t>
            </a:r>
            <a:r>
              <a:rPr lang="zh-CN" altLang="en-US" sz="18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敢伸出小脑袋瞅瞅我</a:t>
            </a:r>
            <a:r>
              <a:rPr lang="zh-CN" altLang="en-US" sz="18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”</a:t>
            </a:r>
            <a:endParaRPr lang="zh-CN" altLang="en-US" sz="18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25606" name="文本框 8"/>
          <p:cNvSpPr txBox="1"/>
          <p:nvPr/>
        </p:nvSpPr>
        <p:spPr>
          <a:xfrm>
            <a:off x="1277541" y="1168004"/>
            <a:ext cx="243459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决不掀开叶片往里看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5607" name="文本框 9"/>
          <p:cNvSpPr txBox="1"/>
          <p:nvPr/>
        </p:nvSpPr>
        <p:spPr>
          <a:xfrm>
            <a:off x="5057775" y="1168004"/>
            <a:ext cx="220472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从叶间探出小脑袋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5608" name="文本框 10"/>
          <p:cNvSpPr txBox="1"/>
          <p:nvPr/>
        </p:nvSpPr>
        <p:spPr>
          <a:xfrm>
            <a:off x="1601391" y="1653779"/>
            <a:ext cx="174498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Arial" panose="020B0604020202020204" pitchFamily="34" charset="0"/>
              </a:rPr>
              <a:t>“我不管它”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Arial" panose="020B0604020202020204" pitchFamily="34" charset="0"/>
            </a:endParaRPr>
          </a:p>
        </p:txBody>
      </p:sp>
      <p:sp>
        <p:nvSpPr>
          <p:cNvPr id="25609" name="文本框 11"/>
          <p:cNvSpPr txBox="1"/>
          <p:nvPr/>
        </p:nvSpPr>
        <p:spPr>
          <a:xfrm>
            <a:off x="5057775" y="1600200"/>
            <a:ext cx="243586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“在笼子四周活动，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随后在屋里飞来飞去”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0" name="文本框 12"/>
          <p:cNvSpPr txBox="1"/>
          <p:nvPr/>
        </p:nvSpPr>
        <p:spPr>
          <a:xfrm>
            <a:off x="1494235" y="2247901"/>
            <a:ext cx="232029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“我不去伤害它” 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1" name="文本框 13"/>
          <p:cNvSpPr txBox="1"/>
          <p:nvPr/>
        </p:nvSpPr>
        <p:spPr>
          <a:xfrm>
            <a:off x="5004197" y="2301479"/>
            <a:ext cx="243459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“落在我的书桌上”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2" name="文本框 14"/>
          <p:cNvSpPr txBox="1"/>
          <p:nvPr/>
        </p:nvSpPr>
        <p:spPr>
          <a:xfrm>
            <a:off x="1439467" y="2680098"/>
            <a:ext cx="2210990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“我只是微微一笑，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依旧写东西”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3" name="文本框 15"/>
          <p:cNvSpPr txBox="1"/>
          <p:nvPr/>
        </p:nvSpPr>
        <p:spPr>
          <a:xfrm>
            <a:off x="5112544" y="2680098"/>
            <a:ext cx="220599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“一点点挨近”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“蹦到我的杯子上”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4" name="文本框 16"/>
          <p:cNvSpPr txBox="1"/>
          <p:nvPr/>
        </p:nvSpPr>
        <p:spPr>
          <a:xfrm>
            <a:off x="1385887" y="3436144"/>
            <a:ext cx="255016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“我不动声色地写” 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5" name="文本框 17"/>
          <p:cNvSpPr txBox="1"/>
          <p:nvPr/>
        </p:nvSpPr>
        <p:spPr>
          <a:xfrm>
            <a:off x="4532234" y="3436144"/>
            <a:ext cx="358394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“跑到稿纸上，绕着我的笔尖”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6" name="文本框 18"/>
          <p:cNvSpPr txBox="1"/>
          <p:nvPr/>
        </p:nvSpPr>
        <p:spPr>
          <a:xfrm>
            <a:off x="1439466" y="3868342"/>
            <a:ext cx="243459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“我用手抚一抚它”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7" name="文本框 20"/>
          <p:cNvSpPr txBox="1"/>
          <p:nvPr/>
        </p:nvSpPr>
        <p:spPr>
          <a:xfrm>
            <a:off x="4788694" y="3813573"/>
            <a:ext cx="3067050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Arial" panose="020B0604020202020204" pitchFamily="34" charset="0"/>
              </a:rPr>
              <a:t>“啄我颤动的笔尖”             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Arial" panose="020B0604020202020204" pitchFamily="34" charset="0"/>
              </a:rPr>
              <a:t>“友好地啄两下我的手指”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8" name="文本框 21"/>
          <p:cNvSpPr txBox="1"/>
          <p:nvPr/>
        </p:nvSpPr>
        <p:spPr>
          <a:xfrm>
            <a:off x="1223962" y="4462463"/>
            <a:ext cx="335407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“笔不觉停了，生怕惊走它”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19" name="文本框 22"/>
          <p:cNvSpPr txBox="1"/>
          <p:nvPr/>
        </p:nvSpPr>
        <p:spPr>
          <a:xfrm>
            <a:off x="4788694" y="4462463"/>
            <a:ext cx="323977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♪</a:t>
            </a:r>
            <a:r>
              <a:rPr lang="zh-CN" altLang="en-US" sz="1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“落在我肩上”“睡着了” 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396106" y="573881"/>
            <a:ext cx="414020" cy="297180"/>
          </a:xfrm>
          <a:prstGeom prst="rect">
            <a:avLst/>
          </a:prstGeom>
          <a:noFill/>
          <a:ln w="9525">
            <a:noFill/>
          </a:ln>
        </p:spPr>
        <p:txBody>
          <a:bodyPr vert="eaVert"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幼圆" charset="0"/>
                <a:sym typeface="Arial" panose="020B0604020202020204" pitchFamily="34" charset="0"/>
              </a:rPr>
              <a:t>怕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幼圆" charset="0"/>
              <a:sym typeface="Arial" panose="020B0604020202020204" pitchFamily="34" charset="0"/>
            </a:endParaRPr>
          </a:p>
        </p:txBody>
      </p:sp>
      <p:sp>
        <p:nvSpPr>
          <p:cNvPr id="39938" name="直接连接符 39937"/>
          <p:cNvSpPr/>
          <p:nvPr/>
        </p:nvSpPr>
        <p:spPr>
          <a:xfrm>
            <a:off x="4410075" y="1004888"/>
            <a:ext cx="53579" cy="2807494"/>
          </a:xfrm>
          <a:prstGeom prst="line">
            <a:avLst/>
          </a:prstGeom>
          <a:ln w="9525" cap="flat" cmpd="sng">
            <a:solidFill>
              <a:srgbClr val="CC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" name="文本框 29"/>
          <p:cNvSpPr txBox="1"/>
          <p:nvPr/>
        </p:nvSpPr>
        <p:spPr>
          <a:xfrm>
            <a:off x="3924300" y="3759994"/>
            <a:ext cx="594360" cy="3454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幼圆" charset="0"/>
                <a:ea typeface="幼圆" charset="0"/>
                <a:sym typeface="Arial" panose="020B0604020202020204" pitchFamily="34" charset="0"/>
              </a:rPr>
              <a:t>信赖</a:t>
            </a:r>
            <a:endParaRPr lang="zh-CN" altLang="en-US" sz="1800" b="1" dirty="0">
              <a:solidFill>
                <a:srgbClr val="000000"/>
              </a:solidFill>
              <a:latin typeface="幼圆" charset="0"/>
              <a:ea typeface="幼圆" charset="0"/>
              <a:sym typeface="Arial" panose="020B0604020202020204" pitchFamily="34" charset="0"/>
            </a:endParaRPr>
          </a:p>
        </p:txBody>
      </p:sp>
      <p:pic>
        <p:nvPicPr>
          <p:cNvPr id="32" name="图片 31" descr="鸟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48151" y="4407694"/>
            <a:ext cx="594122" cy="53935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矩形 27"/>
          <p:cNvSpPr/>
          <p:nvPr>
            <p:custDataLst>
              <p:tags r:id="rId11"/>
            </p:custDataLst>
          </p:nvPr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lt1">
                    <a:lumMod val="50000"/>
                  </a:schemeClr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l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363" name="矩形 15362"/>
          <p:cNvSpPr/>
          <p:nvPr/>
        </p:nvSpPr>
        <p:spPr>
          <a:xfrm>
            <a:off x="3600450" y="357188"/>
            <a:ext cx="2100263" cy="342900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  <a:normAutofit fontScale="72500" lnSpcReduction="20000"/>
          </a:bodyPr>
          <a:lstStyle/>
          <a:p>
            <a:pPr algn="ctr"/>
            <a:r>
              <a:rPr lang="zh-CN" altLang="en-US" sz="2700" b="1">
                <a:ln w="1905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课文脉络</a:t>
            </a:r>
            <a:endParaRPr lang="zh-CN" altLang="en-US" sz="2700" b="1">
              <a:ln w="190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15366" name="矩形 15365"/>
          <p:cNvSpPr/>
          <p:nvPr/>
        </p:nvSpPr>
        <p:spPr>
          <a:xfrm>
            <a:off x="3654028" y="1168004"/>
            <a:ext cx="2328863" cy="421481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  <a:normAutofit fontScale="72500" lnSpcReduction="20000"/>
          </a:bodyPr>
          <a:lstStyle/>
          <a:p>
            <a:pPr algn="ctr"/>
            <a:r>
              <a:rPr lang="zh-CN" altLang="en-US" sz="3300" b="1"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幼圆" charset="0"/>
                <a:ea typeface="宋体" panose="02010600030101010101" pitchFamily="2" charset="-122"/>
                <a:cs typeface="幼圆" charset="0"/>
              </a:rPr>
              <a:t>鸟（   ）人</a:t>
            </a:r>
            <a:endParaRPr lang="zh-CN" altLang="en-US" sz="3300" b="1"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367" name="直接连接符 15366"/>
          <p:cNvSpPr/>
          <p:nvPr/>
        </p:nvSpPr>
        <p:spPr>
          <a:xfrm>
            <a:off x="4787504" y="1653779"/>
            <a:ext cx="0" cy="539353"/>
          </a:xfrm>
          <a:prstGeom prst="line">
            <a:avLst/>
          </a:prstGeom>
          <a:ln w="31750" cap="flat" cmpd="sng">
            <a:solidFill>
              <a:srgbClr val="00008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5368" name="矩形 15367"/>
          <p:cNvSpPr/>
          <p:nvPr/>
        </p:nvSpPr>
        <p:spPr>
          <a:xfrm>
            <a:off x="3545681" y="2356248"/>
            <a:ext cx="2543175" cy="421481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  <a:normAutofit fontScale="72500" lnSpcReduction="20000"/>
          </a:bodyPr>
          <a:lstStyle/>
          <a:p>
            <a:pPr algn="ctr"/>
            <a:r>
              <a:rPr lang="zh-CN" altLang="en-US" sz="3300" b="1"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幼圆" charset="0"/>
                <a:ea typeface="宋体" panose="02010600030101010101" pitchFamily="2" charset="-122"/>
                <a:cs typeface="幼圆" charset="0"/>
              </a:rPr>
              <a:t>人（  ）鸟</a:t>
            </a:r>
            <a:endParaRPr lang="zh-CN" altLang="en-US" sz="3300" b="1"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369" name="直接连接符 15368"/>
          <p:cNvSpPr/>
          <p:nvPr/>
        </p:nvSpPr>
        <p:spPr>
          <a:xfrm>
            <a:off x="4787504" y="2895600"/>
            <a:ext cx="0" cy="540544"/>
          </a:xfrm>
          <a:prstGeom prst="line">
            <a:avLst/>
          </a:prstGeom>
          <a:ln w="31750" cap="flat" cmpd="sng">
            <a:solidFill>
              <a:srgbClr val="00008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5371" name="矩形 15370"/>
          <p:cNvSpPr/>
          <p:nvPr/>
        </p:nvSpPr>
        <p:spPr>
          <a:xfrm>
            <a:off x="3600450" y="3598069"/>
            <a:ext cx="2543175" cy="421481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  <a:normAutofit fontScale="72500" lnSpcReduction="20000"/>
          </a:bodyPr>
          <a:lstStyle/>
          <a:p>
            <a:pPr algn="ctr"/>
            <a:r>
              <a:rPr lang="zh-CN" altLang="en-US" sz="3300" b="1"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幼圆" charset="0"/>
                <a:ea typeface="宋体" panose="02010600030101010101" pitchFamily="2" charset="-122"/>
                <a:cs typeface="幼圆" charset="0"/>
              </a:rPr>
              <a:t>鸟（  ）人</a:t>
            </a:r>
            <a:endParaRPr lang="zh-CN" altLang="en-US" sz="3300" b="1"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372" name="文本框 15371"/>
          <p:cNvSpPr txBox="1"/>
          <p:nvPr/>
        </p:nvSpPr>
        <p:spPr>
          <a:xfrm>
            <a:off x="4518422" y="1059656"/>
            <a:ext cx="594122" cy="575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3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怕</a:t>
            </a:r>
            <a:endParaRPr lang="zh-CN" altLang="en-US" sz="33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373" name="文本框 15372"/>
          <p:cNvSpPr txBox="1"/>
          <p:nvPr/>
        </p:nvSpPr>
        <p:spPr>
          <a:xfrm>
            <a:off x="4518422" y="2247900"/>
            <a:ext cx="485775" cy="575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3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爱</a:t>
            </a:r>
            <a:endParaRPr lang="zh-CN" altLang="en-US" sz="33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374" name="文本框 15373"/>
          <p:cNvSpPr txBox="1"/>
          <p:nvPr/>
        </p:nvSpPr>
        <p:spPr>
          <a:xfrm>
            <a:off x="4572001" y="3489722"/>
            <a:ext cx="594122" cy="575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3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亲</a:t>
            </a:r>
            <a:endParaRPr lang="zh-CN" altLang="en-US" sz="33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5376" name="图片 15375" descr="finch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-625323">
            <a:off x="6941344" y="1989773"/>
            <a:ext cx="1323975" cy="10929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矩形 1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8132" name="图片 48131" descr="2007241851112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1503" y="919163"/>
            <a:ext cx="6390065" cy="387524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3" name="矩形 48132"/>
          <p:cNvSpPr/>
          <p:nvPr>
            <p:custDataLst>
              <p:tags r:id="rId11"/>
            </p:custDataLst>
          </p:nvPr>
        </p:nvSpPr>
        <p:spPr>
          <a:xfrm>
            <a:off x="4221956" y="2424113"/>
            <a:ext cx="264160" cy="2838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endParaRPr sz="1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48134" name="文本框 48133"/>
          <p:cNvSpPr txBox="1"/>
          <p:nvPr/>
        </p:nvSpPr>
        <p:spPr>
          <a:xfrm>
            <a:off x="1467803" y="1268254"/>
            <a:ext cx="2753916" cy="89916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7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信赖，往往创造出美好的境界。</a:t>
            </a:r>
            <a:endParaRPr lang="zh-CN" altLang="en-US" sz="27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8" name="文本框 13317"/>
          <p:cNvSpPr txBox="1"/>
          <p:nvPr/>
        </p:nvSpPr>
        <p:spPr>
          <a:xfrm>
            <a:off x="1547495" y="4299585"/>
            <a:ext cx="5939790" cy="398780"/>
          </a:xfrm>
          <a:prstGeom prst="rect">
            <a:avLst/>
          </a:prstGeom>
          <a:pattFill prst="dashHorz">
            <a:fgClr>
              <a:srgbClr val="CCECFF"/>
            </a:fgClr>
            <a:bgClr>
              <a:srgbClr val="FFFFFF"/>
            </a:bgClr>
          </a:pattFill>
          <a:ln w="9525" cap="flat" cmpd="sng">
            <a:pattFill prst="pct75">
              <a:fgClr>
                <a:srgbClr val="663300"/>
              </a:fgClr>
              <a:bgClr>
                <a:srgbClr val="FFFFFF"/>
              </a:bgClr>
            </a:patt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信赖，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320" name="直接连接符 13319"/>
          <p:cNvSpPr/>
          <p:nvPr/>
        </p:nvSpPr>
        <p:spPr>
          <a:xfrm>
            <a:off x="3060065" y="4731385"/>
            <a:ext cx="4104005" cy="0"/>
          </a:xfrm>
          <a:prstGeom prst="line">
            <a:avLst/>
          </a:prstGeom>
          <a:ln w="222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4" name="矩形 13313"/>
          <p:cNvSpPr/>
          <p:nvPr/>
        </p:nvSpPr>
        <p:spPr>
          <a:xfrm>
            <a:off x="1656160" y="357188"/>
            <a:ext cx="5724525" cy="991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信赖是一种接纳，是一种包容，是一种气度，是一种胸襟。有了它，生活会变得五彩缤纷，爱就会永驻人间</a:t>
            </a:r>
            <a:r>
              <a:rPr lang="zh-CN" altLang="en-US" sz="2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！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315" name="矩形 13314"/>
          <p:cNvSpPr/>
          <p:nvPr/>
        </p:nvSpPr>
        <p:spPr>
          <a:xfrm>
            <a:off x="1601391" y="1762125"/>
            <a:ext cx="5886450" cy="129921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</a:t>
            </a: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仿照例句，结合生活实际，写下你对“信赖”的一点体会、一点感受、一点启示：</a:t>
            </a:r>
            <a:b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</a:br>
            <a:b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</a:br>
            <a:endParaRPr lang="zh-CN" altLang="en-US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316" name="文本框 13315"/>
          <p:cNvSpPr txBox="1"/>
          <p:nvPr/>
        </p:nvSpPr>
        <p:spPr>
          <a:xfrm>
            <a:off x="1547812" y="2949179"/>
            <a:ext cx="5940029" cy="375920"/>
          </a:xfrm>
          <a:prstGeom prst="rect">
            <a:avLst/>
          </a:prstGeom>
          <a:pattFill prst="dashHorz">
            <a:fgClr>
              <a:srgbClr val="CCECFF"/>
            </a:fgClr>
            <a:bgClr>
              <a:srgbClr val="FFFFFF"/>
            </a:bgClr>
          </a:pattFill>
          <a:ln w="9525" cap="flat" cmpd="sng">
            <a:pattFill prst="pct75">
              <a:fgClr>
                <a:srgbClr val="663300"/>
              </a:fgClr>
              <a:bgClr>
                <a:srgbClr val="FFFFFF"/>
              </a:bgClr>
            </a:patt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信赖，往往创造出和谐的世界。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317" name="文本框 13316"/>
          <p:cNvSpPr txBox="1"/>
          <p:nvPr/>
        </p:nvSpPr>
        <p:spPr>
          <a:xfrm>
            <a:off x="1547812" y="3618310"/>
            <a:ext cx="5940029" cy="375920"/>
          </a:xfrm>
          <a:prstGeom prst="rect">
            <a:avLst/>
          </a:prstGeom>
          <a:pattFill prst="dashHorz">
            <a:fgClr>
              <a:srgbClr val="CCECFF"/>
            </a:fgClr>
            <a:bgClr>
              <a:srgbClr val="FFFFFF"/>
            </a:bgClr>
          </a:pattFill>
          <a:ln w="9525" cap="flat" cmpd="sng">
            <a:pattFill prst="pct75">
              <a:fgClr>
                <a:srgbClr val="663300"/>
              </a:fgClr>
              <a:bgClr>
                <a:srgbClr val="FFFFFF"/>
              </a:bgClr>
            </a:patt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2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信赖，使人与人之间相互理解。</a:t>
            </a:r>
            <a:endParaRPr lang="zh-CN" altLang="en-US" sz="2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 bldLvl="0" animBg="1"/>
      <p:bldP spid="1331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435" name="Rectangle 3"/>
          <p:cNvSpPr>
            <a:spLocks noGrp="1" noRot="1"/>
          </p:cNvSpPr>
          <p:nvPr>
            <p:ph idx="4294967295"/>
            <p:custDataLst>
              <p:tags r:id="rId10"/>
            </p:custDataLst>
          </p:nvPr>
        </p:nvSpPr>
        <p:spPr>
          <a:xfrm>
            <a:off x="1543050" y="1143001"/>
            <a:ext cx="6115050" cy="3374231"/>
          </a:xfrm>
        </p:spPr>
        <p:txBody>
          <a:bodyPr vert="horz" wrap="square" lIns="68580" tIns="34290" rIns="68580" bIns="3429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文中作者为小鸟做了哪两件事。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第一：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_________ 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第二：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_________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94212" name="Text Box 4"/>
          <p:cNvSpPr txBox="1"/>
          <p:nvPr/>
        </p:nvSpPr>
        <p:spPr>
          <a:xfrm>
            <a:off x="2971800" y="1828800"/>
            <a:ext cx="914400" cy="4375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筑巢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4213" name="Text Box 5"/>
          <p:cNvSpPr txBox="1"/>
          <p:nvPr/>
        </p:nvSpPr>
        <p:spPr>
          <a:xfrm>
            <a:off x="2971800" y="2611279"/>
            <a:ext cx="914400" cy="4375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喂食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8438" name="Picture 8" descr="finch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05951" y="3537109"/>
            <a:ext cx="1714500" cy="1485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/>
      <p:bldP spid="942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9" name="Text Box 4"/>
          <p:cNvSpPr txBox="1"/>
          <p:nvPr>
            <p:custDataLst>
              <p:tags r:id="rId10"/>
            </p:custDataLst>
          </p:nvPr>
        </p:nvSpPr>
        <p:spPr>
          <a:xfrm>
            <a:off x="1543050" y="2457450"/>
            <a:ext cx="5886450" cy="103759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endParaRPr lang="en-US" altLang="zh-CN" sz="1400" b="1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endParaRPr lang="en-US" altLang="zh-CN" sz="18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en-US" altLang="zh-CN" sz="1800">
                <a:solidFill>
                  <a:schemeClr val="dk1"/>
                </a:solidFill>
                <a:latin typeface="幼圆" charset="0"/>
                <a:cs typeface="幼圆" charset="0"/>
              </a:rPr>
              <a:t>                 </a:t>
            </a:r>
            <a:endParaRPr lang="en-US" altLang="zh-CN" sz="18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9460" name="Text Box 5"/>
          <p:cNvSpPr txBox="1"/>
          <p:nvPr>
            <p:custDataLst>
              <p:tags r:id="rId11"/>
            </p:custDataLst>
          </p:nvPr>
        </p:nvSpPr>
        <p:spPr>
          <a:xfrm>
            <a:off x="1371600" y="3086100"/>
            <a:ext cx="6629400" cy="76073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endParaRPr lang="en-US" altLang="zh-CN" sz="18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en-US" altLang="zh-CN" sz="2700" b="1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endParaRPr lang="en-US" altLang="zh-CN" sz="2700" b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9461" name="Text Box 6"/>
          <p:cNvSpPr txBox="1"/>
          <p:nvPr>
            <p:custDataLst>
              <p:tags r:id="rId12"/>
            </p:custDataLst>
          </p:nvPr>
        </p:nvSpPr>
        <p:spPr>
          <a:xfrm>
            <a:off x="1428750" y="3847147"/>
            <a:ext cx="6172200" cy="76073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endParaRPr lang="en-US" altLang="zh-CN" sz="1400" b="1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en-US" altLang="zh-CN" sz="1800">
                <a:solidFill>
                  <a:schemeClr val="dk1"/>
                </a:solidFill>
                <a:latin typeface="幼圆" charset="0"/>
                <a:cs typeface="幼圆" charset="0"/>
              </a:rPr>
              <a:t>                 </a:t>
            </a:r>
            <a:endParaRPr lang="en-US" altLang="zh-CN" sz="18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9462" name="Text Box 7"/>
          <p:cNvSpPr txBox="1"/>
          <p:nvPr>
            <p:custDataLst>
              <p:tags r:id="rId13"/>
            </p:custDataLst>
          </p:nvPr>
        </p:nvSpPr>
        <p:spPr>
          <a:xfrm>
            <a:off x="1600200" y="2000250"/>
            <a:ext cx="3429000" cy="2838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1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19463" name="Picture 10" descr="finch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14875" y="3956330"/>
            <a:ext cx="1252538" cy="102274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0" name="TextBox 12"/>
          <p:cNvSpPr txBox="1"/>
          <p:nvPr/>
        </p:nvSpPr>
        <p:spPr>
          <a:xfrm>
            <a:off x="1543050" y="915829"/>
            <a:ext cx="6343650" cy="37001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300" b="1" dirty="0">
                <a:solidFill>
                  <a:srgbClr val="000000"/>
                </a:solidFill>
                <a:latin typeface="幼圆" charset="0"/>
                <a:cs typeface="幼圆" charset="0"/>
              </a:rPr>
              <a:t>思考：</a:t>
            </a:r>
            <a:endParaRPr lang="en-US" altLang="zh-CN" sz="33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endParaRPr lang="en-US" altLang="zh-CN" sz="270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r>
              <a:rPr lang="en-US" altLang="zh-CN" sz="2700" b="1" dirty="0">
                <a:solidFill>
                  <a:srgbClr val="000000"/>
                </a:solidFill>
                <a:latin typeface="幼圆" charset="0"/>
                <a:cs typeface="幼圆" charset="0"/>
              </a:rPr>
              <a:t>1.</a:t>
            </a:r>
            <a:r>
              <a:rPr lang="zh-CN" altLang="en-US" sz="2700" b="1" dirty="0">
                <a:solidFill>
                  <a:srgbClr val="000000"/>
                </a:solidFill>
                <a:latin typeface="幼圆" charset="0"/>
                <a:cs typeface="幼圆" charset="0"/>
              </a:rPr>
              <a:t>这是 一只怎样的小鸟呢？请同学们用“</a:t>
            </a:r>
            <a:r>
              <a:rPr lang="en-US" altLang="zh-CN" sz="2700" b="1" dirty="0">
                <a:solidFill>
                  <a:srgbClr val="000000"/>
                </a:solidFill>
                <a:latin typeface="幼圆" charset="0"/>
                <a:cs typeface="幼圆" charset="0"/>
              </a:rPr>
              <a:t>——</a:t>
            </a:r>
            <a:r>
              <a:rPr lang="zh-CN" altLang="en-US" sz="2700" b="1" dirty="0">
                <a:solidFill>
                  <a:srgbClr val="000000"/>
                </a:solidFill>
                <a:latin typeface="幼圆" charset="0"/>
                <a:cs typeface="幼圆" charset="0"/>
              </a:rPr>
              <a:t>”画出描写小珍珠鸟外貌的句子。</a:t>
            </a:r>
            <a:endParaRPr lang="en-US" altLang="zh-CN" sz="27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endParaRPr lang="en-US" altLang="zh-CN" sz="27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r>
              <a:rPr lang="en-US" altLang="zh-CN" sz="2700" b="1" dirty="0">
                <a:solidFill>
                  <a:srgbClr val="000000"/>
                </a:solidFill>
                <a:latin typeface="幼圆" charset="0"/>
                <a:cs typeface="幼圆" charset="0"/>
              </a:rPr>
              <a:t>2.</a:t>
            </a:r>
            <a:r>
              <a:rPr lang="zh-CN" altLang="en-US" sz="2700" b="1" dirty="0">
                <a:solidFill>
                  <a:srgbClr val="000000"/>
                </a:solidFill>
                <a:latin typeface="幼圆" charset="0"/>
                <a:cs typeface="幼圆" charset="0"/>
              </a:rPr>
              <a:t>“我”对小珍珠鸟的态度是怎样的？</a:t>
            </a:r>
            <a:endParaRPr lang="en-US" altLang="zh-CN" sz="27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r>
              <a:rPr lang="zh-CN" altLang="en-US" sz="2700" b="1" dirty="0">
                <a:solidFill>
                  <a:srgbClr val="000000"/>
                </a:solidFill>
                <a:latin typeface="幼圆" charset="0"/>
                <a:cs typeface="幼圆" charset="0"/>
              </a:rPr>
              <a:t>作者用了哪个称呼，在文中出现了几次？</a:t>
            </a:r>
            <a:endParaRPr lang="en-US" altLang="zh-CN" sz="27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endParaRPr lang="en-US" altLang="zh-CN" sz="270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endParaRPr lang="en-US" altLang="zh-CN" sz="2700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35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5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35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076" name="Picture 4" descr="23272521_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4389" y="851058"/>
            <a:ext cx="5984184" cy="429244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1594365" y="1231612"/>
            <a:ext cx="536702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</a:rPr>
              <a:t>1.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</a:rPr>
              <a:t>“我”是怎样照料和呵护珍珠鸟的？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" name="矩形 2"/>
          <p:cNvSpPr/>
          <p:nvPr>
            <p:custDataLst>
              <p:tags r:id="rId11"/>
            </p:custDataLst>
          </p:nvPr>
        </p:nvSpPr>
        <p:spPr>
          <a:xfrm>
            <a:off x="1470797" y="2352016"/>
            <a:ext cx="658622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</a:rPr>
              <a:t>2.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</a:rPr>
              <a:t>珍珠鸟在我的细心照料下，发生了哪些变化？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6" name="Picture 5" descr="finch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29200" y="3371850"/>
            <a:ext cx="2286000" cy="1493044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7107" name="图片 47106" descr="zjzj_fyc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84679" y="724853"/>
            <a:ext cx="2852944" cy="2973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108" name="文本框 47107"/>
          <p:cNvSpPr txBox="1"/>
          <p:nvPr/>
        </p:nvSpPr>
        <p:spPr>
          <a:xfrm>
            <a:off x="740093" y="724853"/>
            <a:ext cx="3294460" cy="422338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dirty="0">
                <a:solidFill>
                  <a:srgbClr val="000000"/>
                </a:solidFill>
                <a:latin typeface="幼圆" charset="0"/>
                <a:cs typeface="幼圆" charset="0"/>
              </a:rPr>
              <a:t>     </a:t>
            </a:r>
            <a:r>
              <a:rPr lang="zh-CN" altLang="en-US" sz="2700" b="1" dirty="0">
                <a:solidFill>
                  <a:srgbClr val="000000"/>
                </a:solidFill>
                <a:latin typeface="幼圆" charset="0"/>
                <a:cs typeface="幼圆" charset="0"/>
              </a:rPr>
              <a:t>作者冯骥才谈散文：“散文，就是写平常生活中那些最值得写下来的东西。不使劲，不刻意，不矫情，不营造，更无须‘绞尽脑汁’。散文最终只是写一点感觉、一点情境、一点滋味罢了。” </a:t>
            </a:r>
            <a:endParaRPr lang="zh-CN" altLang="en-US" sz="27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写法探究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9" name="Text Box 3"/>
          <p:cNvSpPr txBox="1"/>
          <p:nvPr>
            <p:custDataLst>
              <p:tags r:id="rId10"/>
            </p:custDataLst>
          </p:nvPr>
        </p:nvSpPr>
        <p:spPr>
          <a:xfrm>
            <a:off x="2800350" y="1543050"/>
            <a:ext cx="3024188" cy="2838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Tx/>
            </a:pPr>
            <a:endParaRPr lang="zh-CN" altLang="en-US" sz="1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14340" name="Picture 4" descr="finch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52786" y="1788319"/>
            <a:ext cx="1943100" cy="1885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Text Box 5"/>
          <p:cNvSpPr txBox="1"/>
          <p:nvPr>
            <p:custDataLst>
              <p:tags r:id="rId12"/>
            </p:custDataLst>
          </p:nvPr>
        </p:nvSpPr>
        <p:spPr>
          <a:xfrm>
            <a:off x="1314450" y="342900"/>
            <a:ext cx="5372100" cy="43770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endParaRPr lang="zh-CN" altLang="en-US" sz="3600" b="1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、你能举出生活中体现了“信赖，往往创造出美好的境界”的例子来吗？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、根据你对“信赖，往往创造出美好的境界”这句话的理解，发挥想象写一写，假如你就是那只小珍珠鸟，你想对作者说什么？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509384" y="316482"/>
            <a:ext cx="2195889" cy="1962284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33435" y="1615466"/>
            <a:ext cx="5671430" cy="102006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4" name="文本框 53252"/>
          <p:cNvSpPr txBox="1"/>
          <p:nvPr>
            <p:custDataLst>
              <p:tags r:id="rId10"/>
            </p:custDataLst>
          </p:nvPr>
        </p:nvSpPr>
        <p:spPr>
          <a:xfrm>
            <a:off x="148871" y="1011600"/>
            <a:ext cx="3996929" cy="413131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珍珠鸟，又名珍珠鸡、珠鸡、几内亚鸟</a:t>
            </a:r>
            <a:r>
              <a:rPr lang="en-US" altLang="zh-CN" sz="2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,</a:t>
            </a: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也叫锦花鸟、小珍珠。原产于澳大利亚东部，因羽毛散落许多小白斑点，形似珍珠，故得名。珍珠鸟性情温顺，喜群居，不善争斗。珍珠鸟胆小、机敏，易受惊吓，一旦遇到意外，鸟群即发出叫声，逃避、飞跑或胡乱冲撞，常导致损伤。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0483" name="图片 53251" descr="2005032511551740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41534" y="341684"/>
            <a:ext cx="2726531" cy="317877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436" name="图片 2056" descr="冯骥才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6466" y="1059656"/>
            <a:ext cx="2251472" cy="286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文本框 2050"/>
          <p:cNvSpPr txBox="1"/>
          <p:nvPr>
            <p:custDataLst>
              <p:tags r:id="rId11"/>
            </p:custDataLst>
          </p:nvPr>
        </p:nvSpPr>
        <p:spPr>
          <a:xfrm>
            <a:off x="2781300" y="584597"/>
            <a:ext cx="3887391" cy="366966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50000"/>
              </a:spcBef>
              <a:buNone/>
            </a:pPr>
            <a:r>
              <a:rPr lang="en-US" altLang="zh-CN" sz="1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冯骥才，当代作家，</a:t>
            </a:r>
            <a:r>
              <a:rPr lang="en-US" altLang="zh-CN" sz="1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1942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年生于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天津，原籍浙江慈溪县。从小喜爱美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术、文学和球类活动。曾当过专业篮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球运动员，从事过绘画。</a:t>
            </a:r>
            <a:r>
              <a:rPr lang="en-US" altLang="zh-CN" sz="1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1979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年以来</a:t>
            </a:r>
            <a:endParaRPr lang="en-US" altLang="zh-CN" sz="1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发表了不少作品，表现出旺盛的创作</a:t>
            </a:r>
            <a:endParaRPr lang="en-US" altLang="zh-CN" sz="1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力和突出的创作才能。主要作品有长</a:t>
            </a:r>
            <a:endParaRPr lang="en-US" altLang="zh-CN" sz="1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篇历史小说</a:t>
            </a:r>
            <a:r>
              <a:rPr lang="en-US" altLang="zh-CN" sz="1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神灯</a:t>
            </a:r>
            <a:r>
              <a:rPr lang="en-US" altLang="zh-CN" sz="1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，中篇小说</a:t>
            </a:r>
            <a:r>
              <a:rPr lang="en-US" altLang="zh-CN" sz="1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铺</a:t>
            </a:r>
            <a:endParaRPr lang="en-US" altLang="zh-CN" sz="1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花的歧路</a:t>
            </a:r>
            <a:r>
              <a:rPr lang="en-US" altLang="zh-CN" sz="1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》《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啊</a:t>
            </a:r>
            <a:r>
              <a:rPr lang="en-US" altLang="zh-CN" sz="1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!》《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三寸金莲</a:t>
            </a:r>
            <a:r>
              <a:rPr lang="en-US" altLang="zh-CN" sz="1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1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 </a:t>
            </a:r>
            <a:endParaRPr lang="zh-CN" altLang="en-US" sz="1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endParaRPr lang="zh-CN" altLang="en-US" sz="1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作者简介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149" name="Rectangle 8"/>
          <p:cNvSpPr/>
          <p:nvPr/>
        </p:nvSpPr>
        <p:spPr>
          <a:xfrm>
            <a:off x="1204913" y="965900"/>
            <a:ext cx="6286500" cy="36080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词语我会读</a:t>
            </a:r>
            <a:endParaRPr lang="zh-CN" altLang="en-US" sz="32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垂蔓  葱茏  斑斑驳驳  瞅瞅 雏儿  画框  生意葱茏  嚓嚓 嗒嗒  眼睑  细腻    咂咂嘴  眸子  流泻  信赖</a:t>
            </a:r>
            <a:endParaRPr lang="zh-CN" altLang="en-US" sz="32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zh-CN" altLang="en-US" sz="32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5" name="文本框 30724"/>
          <p:cNvSpPr txBox="1"/>
          <p:nvPr>
            <p:custDataLst>
              <p:tags r:id="rId10"/>
            </p:custDataLst>
          </p:nvPr>
        </p:nvSpPr>
        <p:spPr>
          <a:xfrm>
            <a:off x="933212" y="1149050"/>
            <a:ext cx="6151959" cy="191516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3000" b="1" i="1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阅读提示</a:t>
            </a:r>
            <a:r>
              <a:rPr lang="zh-CN" altLang="en-US" sz="3000" b="1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：</a:t>
            </a:r>
            <a:br>
              <a:rPr lang="zh-CN" altLang="en-US" sz="3000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</a:br>
            <a:endParaRPr lang="zh-CN" altLang="en-US" sz="3000" dirty="0">
              <a:solidFill>
                <a:schemeClr val="dk2">
                  <a:lumMod val="2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3000" b="1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3000" b="1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、快速的朗读课文。</a:t>
            </a:r>
            <a:endParaRPr lang="zh-CN" altLang="en-US" sz="3000" b="1" dirty="0">
              <a:solidFill>
                <a:schemeClr val="dk2">
                  <a:lumMod val="2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zh-CN" sz="3000" b="1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3000" b="1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、思考：课文主要写了一件什么事？</a:t>
            </a:r>
            <a:endParaRPr lang="zh-CN" altLang="en-US" sz="3000" b="1" dirty="0">
              <a:solidFill>
                <a:schemeClr val="dk2">
                  <a:lumMod val="2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7" name="Rectangle 3"/>
          <p:cNvSpPr>
            <a:spLocks noGrp="1" noRot="1"/>
          </p:cNvSpPr>
          <p:nvPr>
            <p:ph idx="4294967295"/>
            <p:custDataLst>
              <p:tags r:id="rId10"/>
            </p:custDataLst>
          </p:nvPr>
        </p:nvSpPr>
        <p:spPr>
          <a:xfrm>
            <a:off x="1314450" y="742951"/>
            <a:ext cx="6686550" cy="3374231"/>
          </a:xfrm>
        </p:spPr>
        <p:txBody>
          <a:bodyPr vert="horz" wrap="square" lIns="68580" tIns="34290" rIns="68580" bIns="3429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sz="30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想一想：</a:t>
            </a:r>
            <a:endParaRPr lang="zh-CN" altLang="en-US" sz="3000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zh-CN" altLang="en-US" sz="30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</a:t>
            </a:r>
            <a:endParaRPr lang="zh-CN" altLang="en-US" sz="3000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zh-CN" altLang="en-US" sz="30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课文</a:t>
            </a:r>
            <a:r>
              <a:rPr lang="zh-CN" altLang="en-US" sz="30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究竟讲了一件什么事？</a:t>
            </a:r>
            <a:endParaRPr lang="zh-CN" altLang="en-US" sz="3000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pic>
        <p:nvPicPr>
          <p:cNvPr id="17412" name="Picture 5" descr="finch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14700" y="3045386"/>
            <a:ext cx="2286000" cy="14930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3" name="Rectangle 6"/>
          <p:cNvSpPr/>
          <p:nvPr>
            <p:custDataLst>
              <p:tags r:id="rId12"/>
            </p:custDataLst>
          </p:nvPr>
        </p:nvSpPr>
        <p:spPr>
          <a:xfrm>
            <a:off x="4057650" y="1200150"/>
            <a:ext cx="800100" cy="457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2100" b="1" dirty="0">
              <a:solidFill>
                <a:schemeClr val="dk2"/>
              </a:solidFill>
              <a:latin typeface="幼圆" charset="0"/>
              <a:cs typeface="幼圆" charset="0"/>
            </a:endParaRPr>
          </a:p>
        </p:txBody>
      </p:sp>
      <p:sp>
        <p:nvSpPr>
          <p:cNvPr id="17414" name="Rectangle 7"/>
          <p:cNvSpPr/>
          <p:nvPr>
            <p:custDataLst>
              <p:tags r:id="rId13"/>
            </p:custDataLst>
          </p:nvPr>
        </p:nvSpPr>
        <p:spPr>
          <a:xfrm>
            <a:off x="6800850" y="1257300"/>
            <a:ext cx="742950" cy="4000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2100" b="1" dirty="0">
              <a:solidFill>
                <a:schemeClr val="dk2"/>
              </a:solidFill>
              <a:latin typeface="幼圆" charset="0"/>
              <a:cs typeface="幼圆" charset="0"/>
            </a:endParaRPr>
          </a:p>
        </p:txBody>
      </p:sp>
      <p:sp>
        <p:nvSpPr>
          <p:cNvPr id="17415" name="Rectangle 8"/>
          <p:cNvSpPr/>
          <p:nvPr>
            <p:custDataLst>
              <p:tags r:id="rId14"/>
            </p:custDataLst>
          </p:nvPr>
        </p:nvSpPr>
        <p:spPr>
          <a:xfrm>
            <a:off x="4114800" y="1714500"/>
            <a:ext cx="914400" cy="4000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2100" b="1" dirty="0">
              <a:solidFill>
                <a:schemeClr val="dk2"/>
              </a:solidFill>
              <a:latin typeface="幼圆" charset="0"/>
              <a:cs typeface="幼圆" charset="0"/>
            </a:endParaRPr>
          </a:p>
        </p:txBody>
      </p:sp>
      <p:sp>
        <p:nvSpPr>
          <p:cNvPr id="17416" name="Rectangle 9"/>
          <p:cNvSpPr/>
          <p:nvPr>
            <p:custDataLst>
              <p:tags r:id="rId15"/>
            </p:custDataLst>
          </p:nvPr>
        </p:nvSpPr>
        <p:spPr>
          <a:xfrm>
            <a:off x="3714750" y="2800350"/>
            <a:ext cx="800100" cy="457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2400" b="1" dirty="0">
              <a:solidFill>
                <a:schemeClr val="dk2"/>
              </a:solidFill>
              <a:latin typeface="幼圆" charset="0"/>
              <a:cs typeface="幼圆" charset="0"/>
            </a:endParaRPr>
          </a:p>
        </p:txBody>
      </p:sp>
      <p:sp>
        <p:nvSpPr>
          <p:cNvPr id="17417" name="Rectangle 10"/>
          <p:cNvSpPr/>
          <p:nvPr>
            <p:custDataLst>
              <p:tags r:id="rId16"/>
            </p:custDataLst>
          </p:nvPr>
        </p:nvSpPr>
        <p:spPr>
          <a:xfrm>
            <a:off x="6572250" y="2914650"/>
            <a:ext cx="742950" cy="457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2400" b="1" dirty="0">
              <a:solidFill>
                <a:schemeClr val="dk2"/>
              </a:solidFill>
              <a:latin typeface="幼圆" charset="0"/>
              <a:cs typeface="幼圆" charset="0"/>
            </a:endParaRPr>
          </a:p>
        </p:txBody>
      </p:sp>
      <p:sp>
        <p:nvSpPr>
          <p:cNvPr id="17418" name="Rectangle 11"/>
          <p:cNvSpPr/>
          <p:nvPr>
            <p:custDataLst>
              <p:tags r:id="rId17"/>
            </p:custDataLst>
          </p:nvPr>
        </p:nvSpPr>
        <p:spPr>
          <a:xfrm>
            <a:off x="3771900" y="3429000"/>
            <a:ext cx="742950" cy="4000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2100" b="1" dirty="0">
              <a:solidFill>
                <a:schemeClr val="dk2"/>
              </a:solidFill>
              <a:latin typeface="幼圆" charset="0"/>
              <a:cs typeface="幼圆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579" name="内容占位符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757237" y="1844516"/>
            <a:ext cx="6100763" cy="3086100"/>
          </a:xfrm>
        </p:spPr>
        <p:txBody>
          <a:bodyPr vert="horz" wrap="square" lIns="68580" tIns="34290" rIns="68580" bIns="34290" anchor="t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dk1"/>
                </a:solidFill>
                <a:latin typeface="幼圆" charset="0"/>
                <a:ea typeface="幼圆" charset="0"/>
              </a:rPr>
              <a:t>快速浏览全文，用横线划出冯骥才的举动，用波浪线划出珍珠鸟的反应。</a:t>
            </a:r>
            <a:endParaRPr lang="zh-CN" altLang="en-US" sz="27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9228" name="图片 9227" descr="finch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-625323">
            <a:off x="5132547" y="3300889"/>
            <a:ext cx="1322546" cy="1257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2"/>
          <p:cNvSpPr txBox="1"/>
          <p:nvPr>
            <p:custDataLst>
              <p:tags r:id="rId10"/>
            </p:custDataLst>
          </p:nvPr>
        </p:nvSpPr>
        <p:spPr>
          <a:xfrm>
            <a:off x="1210551" y="915925"/>
            <a:ext cx="7000892" cy="1814830"/>
          </a:xfrm>
          <a:prstGeom prst="rect">
            <a:avLst/>
          </a:prstGeom>
          <a:noFill/>
          <a:ln w="25400">
            <a:solidFill>
              <a:schemeClr val="accent3">
                <a:lumMod val="75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哟，雏儿！正是这小家伙！</a:t>
            </a:r>
            <a:endParaRPr lang="en-US" altLang="zh-CN"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红嘴红脚，灰蓝色的毛，只是后背还没生出珍珠似的圆圆的白点儿。它好肥，整个身子好像一个蓬松的球儿。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Freeform 9"/>
          <p:cNvSpPr/>
          <p:nvPr>
            <p:custDataLst>
              <p:tags r:id="rId11"/>
            </p:custDataLst>
          </p:nvPr>
        </p:nvSpPr>
        <p:spPr bwMode="gray">
          <a:xfrm rot="989553" flipH="1">
            <a:off x="4485175" y="2578632"/>
            <a:ext cx="451644" cy="771349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658BD5"/>
              </a:gs>
              <a:gs pos="100000">
                <a:srgbClr val="658BD5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 sz="1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12"/>
            </p:custDataLst>
          </p:nvPr>
        </p:nvSpPr>
        <p:spPr>
          <a:xfrm>
            <a:off x="5048056" y="2958283"/>
            <a:ext cx="897890" cy="52197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比喻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云形 7"/>
          <p:cNvSpPr/>
          <p:nvPr>
            <p:custDataLst>
              <p:tags r:id="rId13"/>
            </p:custDataLst>
          </p:nvPr>
        </p:nvSpPr>
        <p:spPr>
          <a:xfrm>
            <a:off x="6215380" y="2456180"/>
            <a:ext cx="1043305" cy="549275"/>
          </a:xfrm>
          <a:prstGeom prst="cloud">
            <a:avLst/>
          </a:prstGeom>
          <a:gradFill>
            <a:gsLst>
              <a:gs pos="0">
                <a:srgbClr val="50A6A4"/>
              </a:gs>
              <a:gs pos="50000">
                <a:srgbClr val="50A6A4"/>
              </a:gs>
              <a:gs pos="100000">
                <a:srgbClr val="50A6A4"/>
              </a:gs>
            </a:gsLst>
            <a:lin ang="5400000" scaled="0"/>
          </a:gra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36665" y="2489200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FF"/>
                </a:solidFill>
                <a:latin typeface="幼圆" charset="0"/>
                <a:ea typeface="幼圆" charset="0"/>
              </a:rPr>
              <a:t>漂亮</a:t>
            </a:r>
            <a:endParaRPr lang="zh-CN" altLang="en-US" sz="2800" b="1" dirty="0" smtClean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云形 10"/>
          <p:cNvSpPr/>
          <p:nvPr>
            <p:custDataLst>
              <p:tags r:id="rId14"/>
            </p:custDataLst>
          </p:nvPr>
        </p:nvSpPr>
        <p:spPr>
          <a:xfrm>
            <a:off x="7450455" y="2689860"/>
            <a:ext cx="1043305" cy="549275"/>
          </a:xfrm>
          <a:prstGeom prst="cloud">
            <a:avLst/>
          </a:prstGeom>
          <a:gradFill>
            <a:gsLst>
              <a:gs pos="0">
                <a:srgbClr val="50A6A4"/>
              </a:gs>
              <a:gs pos="50000">
                <a:srgbClr val="50A6A4"/>
              </a:gs>
              <a:gs pos="100000">
                <a:srgbClr val="50A6A4"/>
              </a:gs>
            </a:gsLst>
            <a:lin ang="5400000" scaled="0"/>
          </a:gra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71105" y="2722245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FF"/>
                </a:solidFill>
                <a:latin typeface="幼圆" charset="0"/>
                <a:ea typeface="幼圆" charset="0"/>
              </a:rPr>
              <a:t>可爱</a:t>
            </a:r>
            <a:endParaRPr lang="zh-CN" altLang="en-US" sz="2800" b="1" dirty="0" smtClean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5"/>
            </p:custDataLst>
          </p:nvPr>
        </p:nvSpPr>
        <p:spPr>
          <a:xfrm>
            <a:off x="2193594" y="3611851"/>
            <a:ext cx="3757930" cy="521970"/>
          </a:xfrm>
          <a:prstGeom prst="rect">
            <a:avLst/>
          </a:prstGeom>
          <a:solidFill>
            <a:schemeClr val="accent2"/>
          </a:solidFill>
          <a:ln>
            <a:solidFill>
              <a:schemeClr val="lt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lt1"/>
                </a:solidFill>
                <a:latin typeface="幼圆" charset="0"/>
                <a:ea typeface="幼圆" charset="0"/>
              </a:rPr>
              <a:t>看出作者对它的喜爱。</a:t>
            </a:r>
            <a:endParaRPr lang="zh-CN" altLang="en-US" sz="28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4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1770,&quot;width&quot;:5820}"/>
</p:tagLst>
</file>

<file path=ppt/tags/tag229.xml><?xml version="1.0" encoding="utf-8"?>
<p:tagLst xmlns:p="http://schemas.openxmlformats.org/presentationml/2006/main">
  <p:tag name="KSO_WM_UNIT_PLACING_PICTURE_USER_VIEWPORT" val="{&quot;height&quot;:5316.447244094488,&quot;width&quot;:5949.35748031496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3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3.xml><?xml version="1.0" encoding="utf-8"?>
<p:tagLst xmlns:p="http://schemas.openxmlformats.org/presentationml/2006/main">
  <p:tag name="KSO_WM_UNIT_LINE_FORE_SCHEMECOLOR_INDEX_BRIGHTNESS" val="-0.25"/>
  <p:tag name="KSO_WM_UNIT_LINE_FORE_SCHEMECOLOR_INDEX" val="7"/>
  <p:tag name="KSO_WM_UNIT_LINE_FILL_TYPE" val="2"/>
</p:tagLst>
</file>

<file path=ppt/tags/tag324.xml><?xml version="1.0" encoding="utf-8"?>
<p:tagLst xmlns:p="http://schemas.openxmlformats.org/presentationml/2006/main">
  <p:tag name="KSO_WM_UNIT_FILL_FORE_SCHEMECOLOR_INDEX_1_BRIGHTNESS" val="0"/>
  <p:tag name="KSO_WM_UNIT_FILL_FORE_SCHEMECOLOR_INDEX_1" val="11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11"/>
  <p:tag name="KSO_WM_UNIT_FILL_FORE_SCHEMECOLOR_INDEX_2_POS" val="1"/>
  <p:tag name="KSO_WM_UNIT_FILL_FORE_SCHEMECOLOR_INDEX_2_TRANS" val="0"/>
  <p:tag name="KSO_WM_UNIT_FILL_GRADIENT_TYPE" val="0"/>
  <p:tag name="KSO_WM_UNIT_FILL_GRADIENT_ANGLE" val="0"/>
  <p:tag name="KSO_WM_UNIT_FILL_GRADIENT_Direction" val="3"/>
  <p:tag name="KSO_WM_UNIT_FILL_TYPE" val="3"/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FILL_FORE_SCHEMECOLOR_INDEX_BRIGHTNESS" val="0.8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FILL_FORE_SCHEMECOLOR_INDEX_1_BRIGHTNESS" val="0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327.xml><?xml version="1.0" encoding="utf-8"?>
<p:tagLst xmlns:p="http://schemas.openxmlformats.org/presentationml/2006/main">
  <p:tag name="KSO_WM_UNIT_FILL_FORE_SCHEMECOLOR_INDEX_1_BRIGHTNESS" val="0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5"/>
  <p:tag name="KSO_WM_UNIT_FILL_FORE_SCHEMECOLOR_INDEX_2_POS" val="0.5"/>
  <p:tag name="KSO_WM_UNIT_FILL_FORE_SCHEMECOLOR_INDEX_2_TRANS" val="0"/>
  <p:tag name="KSO_WM_UNIT_FILL_FORE_SCHEMECOLOR_INDEX_3_BRIGHTNESS" val="0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328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2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2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2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ae3d6aa-8223-4f37-8edc-e97905f2ecd0}"/>
  <p:tag name="KSO_WM_UNIT_TYPE" val="i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6.xml><?xml version="1.0" encoding="utf-8"?>
<p:tagLst xmlns:p="http://schemas.openxmlformats.org/presentationml/2006/main">
  <p:tag name="KSO_WM_UNIT_PLACING_PICTURE_USER_VIEWPORT" val="{&quot;height&quot;:3090.2110236220474,&quot;width&quot;:3458.0929133858267}"/>
</p:tagLst>
</file>

<file path=ppt/tags/tag4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78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79.xml><?xml version="1.0" encoding="utf-8"?>
<p:tagLst xmlns:p="http://schemas.openxmlformats.org/presentationml/2006/main">
  <p:tag name="COMMONDATA" val="eyJoZGlkIjoiZWE3NjZlYjJkMjNiZjRmNDUwNDg2MDIyMjNiOTJhMjAifQ==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7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1699</Words>
  <Application>WPS 演示</Application>
  <PresentationFormat>全屏显示(16:9)</PresentationFormat>
  <Paragraphs>216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41" baseType="lpstr">
      <vt:lpstr>Arial</vt:lpstr>
      <vt:lpstr>宋体</vt:lpstr>
      <vt:lpstr>Wingdings</vt:lpstr>
      <vt:lpstr>黑体</vt:lpstr>
      <vt:lpstr>Times New Roman</vt:lpstr>
      <vt:lpstr>楷体</vt:lpstr>
      <vt:lpstr>微软雅黑</vt:lpstr>
      <vt:lpstr>等线 Light</vt:lpstr>
      <vt:lpstr>Calibri</vt:lpstr>
      <vt:lpstr>Arial Unicode MS</vt:lpstr>
      <vt:lpstr>方正粗活意简体</vt:lpstr>
      <vt:lpstr>幼圆</vt:lpstr>
      <vt:lpstr>汉仪乐喵体W</vt:lpstr>
      <vt:lpstr>Arial</vt:lpstr>
      <vt:lpstr>幼圆</vt:lpstr>
      <vt:lpstr>3_Office 主题​​</vt:lpstr>
      <vt:lpstr>1_Office 主题​​</vt:lpstr>
      <vt:lpstr>17_Office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42</cp:revision>
  <dcterms:created xsi:type="dcterms:W3CDTF">2020-06-05T01:16:00Z</dcterms:created>
  <dcterms:modified xsi:type="dcterms:W3CDTF">2022-05-23T05:33:23Z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24A46F7B41044C4C997723279B7AF445</vt:lpwstr>
  </property>
</Properties>
</file>