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tags/tag265.xml" ContentType="application/vnd.openxmlformats-officedocument.presentationml.tags+xml"/>
  <Override PartName="/ppt/tags/tag266.xml" ContentType="application/vnd.openxmlformats-officedocument.presentationml.tags+xml"/>
  <Override PartName="/ppt/tags/tag267.xml" ContentType="application/vnd.openxmlformats-officedocument.presentationml.tags+xml"/>
  <Override PartName="/ppt/tags/tag268.xml" ContentType="application/vnd.openxmlformats-officedocument.presentationml.tags+xml"/>
  <Override PartName="/ppt/tags/tag269.xml" ContentType="application/vnd.openxmlformats-officedocument.presentationml.tags+xml"/>
  <Override PartName="/ppt/tags/tag27.xml" ContentType="application/vnd.openxmlformats-officedocument.presentationml.tags+xml"/>
  <Override PartName="/ppt/tags/tag270.xml" ContentType="application/vnd.openxmlformats-officedocument.presentationml.tags+xml"/>
  <Override PartName="/ppt/tags/tag271.xml" ContentType="application/vnd.openxmlformats-officedocument.presentationml.tags+xml"/>
  <Override PartName="/ppt/tags/tag272.xml" ContentType="application/vnd.openxmlformats-officedocument.presentationml.tags+xml"/>
  <Override PartName="/ppt/tags/tag273.xml" ContentType="application/vnd.openxmlformats-officedocument.presentationml.tags+xml"/>
  <Override PartName="/ppt/tags/tag274.xml" ContentType="application/vnd.openxmlformats-officedocument.presentationml.tags+xml"/>
  <Override PartName="/ppt/tags/tag275.xml" ContentType="application/vnd.openxmlformats-officedocument.presentationml.tags+xml"/>
  <Override PartName="/ppt/tags/tag276.xml" ContentType="application/vnd.openxmlformats-officedocument.presentationml.tags+xml"/>
  <Override PartName="/ppt/tags/tag277.xml" ContentType="application/vnd.openxmlformats-officedocument.presentationml.tags+xml"/>
  <Override PartName="/ppt/tags/tag278.xml" ContentType="application/vnd.openxmlformats-officedocument.presentationml.tags+xml"/>
  <Override PartName="/ppt/tags/tag279.xml" ContentType="application/vnd.openxmlformats-officedocument.presentationml.tags+xml"/>
  <Override PartName="/ppt/tags/tag28.xml" ContentType="application/vnd.openxmlformats-officedocument.presentationml.tags+xml"/>
  <Override PartName="/ppt/tags/tag280.xml" ContentType="application/vnd.openxmlformats-officedocument.presentationml.tags+xml"/>
  <Override PartName="/ppt/tags/tag281.xml" ContentType="application/vnd.openxmlformats-officedocument.presentationml.tags+xml"/>
  <Override PartName="/ppt/tags/tag282.xml" ContentType="application/vnd.openxmlformats-officedocument.presentationml.tags+xml"/>
  <Override PartName="/ppt/tags/tag283.xml" ContentType="application/vnd.openxmlformats-officedocument.presentationml.tags+xml"/>
  <Override PartName="/ppt/tags/tag284.xml" ContentType="application/vnd.openxmlformats-officedocument.presentationml.tags+xml"/>
  <Override PartName="/ppt/tags/tag285.xml" ContentType="application/vnd.openxmlformats-officedocument.presentationml.tags+xml"/>
  <Override PartName="/ppt/tags/tag286.xml" ContentType="application/vnd.openxmlformats-officedocument.presentationml.tags+xml"/>
  <Override PartName="/ppt/tags/tag287.xml" ContentType="application/vnd.openxmlformats-officedocument.presentationml.tags+xml"/>
  <Override PartName="/ppt/tags/tag288.xml" ContentType="application/vnd.openxmlformats-officedocument.presentationml.tags+xml"/>
  <Override PartName="/ppt/tags/tag289.xml" ContentType="application/vnd.openxmlformats-officedocument.presentationml.tags+xml"/>
  <Override PartName="/ppt/tags/tag29.xml" ContentType="application/vnd.openxmlformats-officedocument.presentationml.tags+xml"/>
  <Override PartName="/ppt/tags/tag290.xml" ContentType="application/vnd.openxmlformats-officedocument.presentationml.tags+xml"/>
  <Override PartName="/ppt/tags/tag291.xml" ContentType="application/vnd.openxmlformats-officedocument.presentationml.tags+xml"/>
  <Override PartName="/ppt/tags/tag292.xml" ContentType="application/vnd.openxmlformats-officedocument.presentationml.tags+xml"/>
  <Override PartName="/ppt/tags/tag293.xml" ContentType="application/vnd.openxmlformats-officedocument.presentationml.tags+xml"/>
  <Override PartName="/ppt/tags/tag294.xml" ContentType="application/vnd.openxmlformats-officedocument.presentationml.tags+xml"/>
  <Override PartName="/ppt/tags/tag295.xml" ContentType="application/vnd.openxmlformats-officedocument.presentationml.tags+xml"/>
  <Override PartName="/ppt/tags/tag296.xml" ContentType="application/vnd.openxmlformats-officedocument.presentationml.tags+xml"/>
  <Override PartName="/ppt/tags/tag297.xml" ContentType="application/vnd.openxmlformats-officedocument.presentationml.tags+xml"/>
  <Override PartName="/ppt/tags/tag298.xml" ContentType="application/vnd.openxmlformats-officedocument.presentationml.tags+xml"/>
  <Override PartName="/ppt/tags/tag29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00.xml" ContentType="application/vnd.openxmlformats-officedocument.presentationml.tags+xml"/>
  <Override PartName="/ppt/tags/tag301.xml" ContentType="application/vnd.openxmlformats-officedocument.presentationml.tags+xml"/>
  <Override PartName="/ppt/tags/tag302.xml" ContentType="application/vnd.openxmlformats-officedocument.presentationml.tags+xml"/>
  <Override PartName="/ppt/tags/tag303.xml" ContentType="application/vnd.openxmlformats-officedocument.presentationml.tags+xml"/>
  <Override PartName="/ppt/tags/tag304.xml" ContentType="application/vnd.openxmlformats-officedocument.presentationml.tags+xml"/>
  <Override PartName="/ppt/tags/tag305.xml" ContentType="application/vnd.openxmlformats-officedocument.presentationml.tags+xml"/>
  <Override PartName="/ppt/tags/tag306.xml" ContentType="application/vnd.openxmlformats-officedocument.presentationml.tags+xml"/>
  <Override PartName="/ppt/tags/tag307.xml" ContentType="application/vnd.openxmlformats-officedocument.presentationml.tags+xml"/>
  <Override PartName="/ppt/tags/tag308.xml" ContentType="application/vnd.openxmlformats-officedocument.presentationml.tags+xml"/>
  <Override PartName="/ppt/tags/tag309.xml" ContentType="application/vnd.openxmlformats-officedocument.presentationml.tags+xml"/>
  <Override PartName="/ppt/tags/tag31.xml" ContentType="application/vnd.openxmlformats-officedocument.presentationml.tags+xml"/>
  <Override PartName="/ppt/tags/tag310.xml" ContentType="application/vnd.openxmlformats-officedocument.presentationml.tags+xml"/>
  <Override PartName="/ppt/tags/tag311.xml" ContentType="application/vnd.openxmlformats-officedocument.presentationml.tags+xml"/>
  <Override PartName="/ppt/tags/tag312.xml" ContentType="application/vnd.openxmlformats-officedocument.presentationml.tags+xml"/>
  <Override PartName="/ppt/tags/tag313.xml" ContentType="application/vnd.openxmlformats-officedocument.presentationml.tags+xml"/>
  <Override PartName="/ppt/tags/tag314.xml" ContentType="application/vnd.openxmlformats-officedocument.presentationml.tags+xml"/>
  <Override PartName="/ppt/tags/tag315.xml" ContentType="application/vnd.openxmlformats-officedocument.presentationml.tags+xml"/>
  <Override PartName="/ppt/tags/tag316.xml" ContentType="application/vnd.openxmlformats-officedocument.presentationml.tags+xml"/>
  <Override PartName="/ppt/tags/tag317.xml" ContentType="application/vnd.openxmlformats-officedocument.presentationml.tags+xml"/>
  <Override PartName="/ppt/tags/tag318.xml" ContentType="application/vnd.openxmlformats-officedocument.presentationml.tags+xml"/>
  <Override PartName="/ppt/tags/tag319.xml" ContentType="application/vnd.openxmlformats-officedocument.presentationml.tags+xml"/>
  <Override PartName="/ppt/tags/tag32.xml" ContentType="application/vnd.openxmlformats-officedocument.presentationml.tags+xml"/>
  <Override PartName="/ppt/tags/tag320.xml" ContentType="application/vnd.openxmlformats-officedocument.presentationml.tags+xml"/>
  <Override PartName="/ppt/tags/tag321.xml" ContentType="application/vnd.openxmlformats-officedocument.presentationml.tags+xml"/>
  <Override PartName="/ppt/tags/tag322.xml" ContentType="application/vnd.openxmlformats-officedocument.presentationml.tags+xml"/>
  <Override PartName="/ppt/tags/tag323.xml" ContentType="application/vnd.openxmlformats-officedocument.presentationml.tags+xml"/>
  <Override PartName="/ppt/tags/tag324.xml" ContentType="application/vnd.openxmlformats-officedocument.presentationml.tags+xml"/>
  <Override PartName="/ppt/tags/tag325.xml" ContentType="application/vnd.openxmlformats-officedocument.presentationml.tags+xml"/>
  <Override PartName="/ppt/tags/tag326.xml" ContentType="application/vnd.openxmlformats-officedocument.presentationml.tags+xml"/>
  <Override PartName="/ppt/tags/tag327.xml" ContentType="application/vnd.openxmlformats-officedocument.presentationml.tags+xml"/>
  <Override PartName="/ppt/tags/tag328.xml" ContentType="application/vnd.openxmlformats-officedocument.presentationml.tags+xml"/>
  <Override PartName="/ppt/tags/tag329.xml" ContentType="application/vnd.openxmlformats-officedocument.presentationml.tags+xml"/>
  <Override PartName="/ppt/tags/tag33.xml" ContentType="application/vnd.openxmlformats-officedocument.presentationml.tags+xml"/>
  <Override PartName="/ppt/tags/tag330.xml" ContentType="application/vnd.openxmlformats-officedocument.presentationml.tags+xml"/>
  <Override PartName="/ppt/tags/tag331.xml" ContentType="application/vnd.openxmlformats-officedocument.presentationml.tags+xml"/>
  <Override PartName="/ppt/tags/tag332.xml" ContentType="application/vnd.openxmlformats-officedocument.presentationml.tags+xml"/>
  <Override PartName="/ppt/tags/tag333.xml" ContentType="application/vnd.openxmlformats-officedocument.presentationml.tags+xml"/>
  <Override PartName="/ppt/tags/tag334.xml" ContentType="application/vnd.openxmlformats-officedocument.presentationml.tags+xml"/>
  <Override PartName="/ppt/tags/tag335.xml" ContentType="application/vnd.openxmlformats-officedocument.presentationml.tags+xml"/>
  <Override PartName="/ppt/tags/tag336.xml" ContentType="application/vnd.openxmlformats-officedocument.presentationml.tags+xml"/>
  <Override PartName="/ppt/tags/tag337.xml" ContentType="application/vnd.openxmlformats-officedocument.presentationml.tags+xml"/>
  <Override PartName="/ppt/tags/tag338.xml" ContentType="application/vnd.openxmlformats-officedocument.presentationml.tags+xml"/>
  <Override PartName="/ppt/tags/tag339.xml" ContentType="application/vnd.openxmlformats-officedocument.presentationml.tags+xml"/>
  <Override PartName="/ppt/tags/tag34.xml" ContentType="application/vnd.openxmlformats-officedocument.presentationml.tags+xml"/>
  <Override PartName="/ppt/tags/tag340.xml" ContentType="application/vnd.openxmlformats-officedocument.presentationml.tags+xml"/>
  <Override PartName="/ppt/tags/tag341.xml" ContentType="application/vnd.openxmlformats-officedocument.presentationml.tags+xml"/>
  <Override PartName="/ppt/tags/tag342.xml" ContentType="application/vnd.openxmlformats-officedocument.presentationml.tags+xml"/>
  <Override PartName="/ppt/tags/tag343.xml" ContentType="application/vnd.openxmlformats-officedocument.presentationml.tags+xml"/>
  <Override PartName="/ppt/tags/tag344.xml" ContentType="application/vnd.openxmlformats-officedocument.presentationml.tags+xml"/>
  <Override PartName="/ppt/tags/tag345.xml" ContentType="application/vnd.openxmlformats-officedocument.presentationml.tags+xml"/>
  <Override PartName="/ppt/tags/tag346.xml" ContentType="application/vnd.openxmlformats-officedocument.presentationml.tags+xml"/>
  <Override PartName="/ppt/tags/tag347.xml" ContentType="application/vnd.openxmlformats-officedocument.presentationml.tags+xml"/>
  <Override PartName="/ppt/tags/tag348.xml" ContentType="application/vnd.openxmlformats-officedocument.presentationml.tags+xml"/>
  <Override PartName="/ppt/tags/tag349.xml" ContentType="application/vnd.openxmlformats-officedocument.presentationml.tags+xml"/>
  <Override PartName="/ppt/tags/tag35.xml" ContentType="application/vnd.openxmlformats-officedocument.presentationml.tags+xml"/>
  <Override PartName="/ppt/tags/tag350.xml" ContentType="application/vnd.openxmlformats-officedocument.presentationml.tags+xml"/>
  <Override PartName="/ppt/tags/tag351.xml" ContentType="application/vnd.openxmlformats-officedocument.presentationml.tags+xml"/>
  <Override PartName="/ppt/tags/tag352.xml" ContentType="application/vnd.openxmlformats-officedocument.presentationml.tags+xml"/>
  <Override PartName="/ppt/tags/tag353.xml" ContentType="application/vnd.openxmlformats-officedocument.presentationml.tags+xml"/>
  <Override PartName="/ppt/tags/tag354.xml" ContentType="application/vnd.openxmlformats-officedocument.presentationml.tags+xml"/>
  <Override PartName="/ppt/tags/tag355.xml" ContentType="application/vnd.openxmlformats-officedocument.presentationml.tags+xml"/>
  <Override PartName="/ppt/tags/tag356.xml" ContentType="application/vnd.openxmlformats-officedocument.presentationml.tags+xml"/>
  <Override PartName="/ppt/tags/tag357.xml" ContentType="application/vnd.openxmlformats-officedocument.presentationml.tags+xml"/>
  <Override PartName="/ppt/tags/tag358.xml" ContentType="application/vnd.openxmlformats-officedocument.presentationml.tags+xml"/>
  <Override PartName="/ppt/tags/tag359.xml" ContentType="application/vnd.openxmlformats-officedocument.presentationml.tags+xml"/>
  <Override PartName="/ppt/tags/tag36.xml" ContentType="application/vnd.openxmlformats-officedocument.presentationml.tags+xml"/>
  <Override PartName="/ppt/tags/tag360.xml" ContentType="application/vnd.openxmlformats-officedocument.presentationml.tags+xml"/>
  <Override PartName="/ppt/tags/tag361.xml" ContentType="application/vnd.openxmlformats-officedocument.presentationml.tags+xml"/>
  <Override PartName="/ppt/tags/tag362.xml" ContentType="application/vnd.openxmlformats-officedocument.presentationml.tags+xml"/>
  <Override PartName="/ppt/tags/tag363.xml" ContentType="application/vnd.openxmlformats-officedocument.presentationml.tags+xml"/>
  <Override PartName="/ppt/tags/tag364.xml" ContentType="application/vnd.openxmlformats-officedocument.presentationml.tags+xml"/>
  <Override PartName="/ppt/tags/tag365.xml" ContentType="application/vnd.openxmlformats-officedocument.presentationml.tags+xml"/>
  <Override PartName="/ppt/tags/tag366.xml" ContentType="application/vnd.openxmlformats-officedocument.presentationml.tags+xml"/>
  <Override PartName="/ppt/tags/tag367.xml" ContentType="application/vnd.openxmlformats-officedocument.presentationml.tags+xml"/>
  <Override PartName="/ppt/tags/tag368.xml" ContentType="application/vnd.openxmlformats-officedocument.presentationml.tags+xml"/>
  <Override PartName="/ppt/tags/tag369.xml" ContentType="application/vnd.openxmlformats-officedocument.presentationml.tags+xml"/>
  <Override PartName="/ppt/tags/tag37.xml" ContentType="application/vnd.openxmlformats-officedocument.presentationml.tags+xml"/>
  <Override PartName="/ppt/tags/tag370.xml" ContentType="application/vnd.openxmlformats-officedocument.presentationml.tags+xml"/>
  <Override PartName="/ppt/tags/tag371.xml" ContentType="application/vnd.openxmlformats-officedocument.presentationml.tags+xml"/>
  <Override PartName="/ppt/tags/tag372.xml" ContentType="application/vnd.openxmlformats-officedocument.presentationml.tags+xml"/>
  <Override PartName="/ppt/tags/tag373.xml" ContentType="application/vnd.openxmlformats-officedocument.presentationml.tags+xml"/>
  <Override PartName="/ppt/tags/tag374.xml" ContentType="application/vnd.openxmlformats-officedocument.presentationml.tags+xml"/>
  <Override PartName="/ppt/tags/tag375.xml" ContentType="application/vnd.openxmlformats-officedocument.presentationml.tags+xml"/>
  <Override PartName="/ppt/tags/tag376.xml" ContentType="application/vnd.openxmlformats-officedocument.presentationml.tags+xml"/>
  <Override PartName="/ppt/tags/tag377.xml" ContentType="application/vnd.openxmlformats-officedocument.presentationml.tags+xml"/>
  <Override PartName="/ppt/tags/tag378.xml" ContentType="application/vnd.openxmlformats-officedocument.presentationml.tags+xml"/>
  <Override PartName="/ppt/tags/tag379.xml" ContentType="application/vnd.openxmlformats-officedocument.presentationml.tags+xml"/>
  <Override PartName="/ppt/tags/tag38.xml" ContentType="application/vnd.openxmlformats-officedocument.presentationml.tags+xml"/>
  <Override PartName="/ppt/tags/tag380.xml" ContentType="application/vnd.openxmlformats-officedocument.presentationml.tags+xml"/>
  <Override PartName="/ppt/tags/tag381.xml" ContentType="application/vnd.openxmlformats-officedocument.presentationml.tags+xml"/>
  <Override PartName="/ppt/tags/tag382.xml" ContentType="application/vnd.openxmlformats-officedocument.presentationml.tags+xml"/>
  <Override PartName="/ppt/tags/tag383.xml" ContentType="application/vnd.openxmlformats-officedocument.presentationml.tags+xml"/>
  <Override PartName="/ppt/tags/tag384.xml" ContentType="application/vnd.openxmlformats-officedocument.presentationml.tags+xml"/>
  <Override PartName="/ppt/tags/tag385.xml" ContentType="application/vnd.openxmlformats-officedocument.presentationml.tags+xml"/>
  <Override PartName="/ppt/tags/tag386.xml" ContentType="application/vnd.openxmlformats-officedocument.presentationml.tags+xml"/>
  <Override PartName="/ppt/tags/tag387.xml" ContentType="application/vnd.openxmlformats-officedocument.presentationml.tags+xml"/>
  <Override PartName="/ppt/tags/tag388.xml" ContentType="application/vnd.openxmlformats-officedocument.presentationml.tags+xml"/>
  <Override PartName="/ppt/tags/tag389.xml" ContentType="application/vnd.openxmlformats-officedocument.presentationml.tags+xml"/>
  <Override PartName="/ppt/tags/tag39.xml" ContentType="application/vnd.openxmlformats-officedocument.presentationml.tags+xml"/>
  <Override PartName="/ppt/tags/tag390.xml" ContentType="application/vnd.openxmlformats-officedocument.presentationml.tags+xml"/>
  <Override PartName="/ppt/tags/tag391.xml" ContentType="application/vnd.openxmlformats-officedocument.presentationml.tags+xml"/>
  <Override PartName="/ppt/tags/tag392.xml" ContentType="application/vnd.openxmlformats-officedocument.presentationml.tags+xml"/>
  <Override PartName="/ppt/tags/tag393.xml" ContentType="application/vnd.openxmlformats-officedocument.presentationml.tags+xml"/>
  <Override PartName="/ppt/tags/tag394.xml" ContentType="application/vnd.openxmlformats-officedocument.presentationml.tags+xml"/>
  <Override PartName="/ppt/tags/tag395.xml" ContentType="application/vnd.openxmlformats-officedocument.presentationml.tags+xml"/>
  <Override PartName="/ppt/tags/tag396.xml" ContentType="application/vnd.openxmlformats-officedocument.presentationml.tags+xml"/>
  <Override PartName="/ppt/tags/tag397.xml" ContentType="application/vnd.openxmlformats-officedocument.presentationml.tags+xml"/>
  <Override PartName="/ppt/tags/tag398.xml" ContentType="application/vnd.openxmlformats-officedocument.presentationml.tags+xml"/>
  <Override PartName="/ppt/tags/tag39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00.xml" ContentType="application/vnd.openxmlformats-officedocument.presentationml.tags+xml"/>
  <Override PartName="/ppt/tags/tag401.xml" ContentType="application/vnd.openxmlformats-officedocument.presentationml.tags+xml"/>
  <Override PartName="/ppt/tags/tag402.xml" ContentType="application/vnd.openxmlformats-officedocument.presentationml.tags+xml"/>
  <Override PartName="/ppt/tags/tag403.xml" ContentType="application/vnd.openxmlformats-officedocument.presentationml.tags+xml"/>
  <Override PartName="/ppt/tags/tag404.xml" ContentType="application/vnd.openxmlformats-officedocument.presentationml.tags+xml"/>
  <Override PartName="/ppt/tags/tag405.xml" ContentType="application/vnd.openxmlformats-officedocument.presentationml.tags+xml"/>
  <Override PartName="/ppt/tags/tag406.xml" ContentType="application/vnd.openxmlformats-officedocument.presentationml.tags+xml"/>
  <Override PartName="/ppt/tags/tag407.xml" ContentType="application/vnd.openxmlformats-officedocument.presentationml.tags+xml"/>
  <Override PartName="/ppt/tags/tag408.xml" ContentType="application/vnd.openxmlformats-officedocument.presentationml.tags+xml"/>
  <Override PartName="/ppt/tags/tag409.xml" ContentType="application/vnd.openxmlformats-officedocument.presentationml.tags+xml"/>
  <Override PartName="/ppt/tags/tag41.xml" ContentType="application/vnd.openxmlformats-officedocument.presentationml.tags+xml"/>
  <Override PartName="/ppt/tags/tag410.xml" ContentType="application/vnd.openxmlformats-officedocument.presentationml.tags+xml"/>
  <Override PartName="/ppt/tags/tag411.xml" ContentType="application/vnd.openxmlformats-officedocument.presentationml.tags+xml"/>
  <Override PartName="/ppt/tags/tag412.xml" ContentType="application/vnd.openxmlformats-officedocument.presentationml.tags+xml"/>
  <Override PartName="/ppt/tags/tag413.xml" ContentType="application/vnd.openxmlformats-officedocument.presentationml.tags+xml"/>
  <Override PartName="/ppt/tags/tag414.xml" ContentType="application/vnd.openxmlformats-officedocument.presentationml.tags+xml"/>
  <Override PartName="/ppt/tags/tag415.xml" ContentType="application/vnd.openxmlformats-officedocument.presentationml.tags+xml"/>
  <Override PartName="/ppt/tags/tag416.xml" ContentType="application/vnd.openxmlformats-officedocument.presentationml.tags+xml"/>
  <Override PartName="/ppt/tags/tag417.xml" ContentType="application/vnd.openxmlformats-officedocument.presentationml.tags+xml"/>
  <Override PartName="/ppt/tags/tag418.xml" ContentType="application/vnd.openxmlformats-officedocument.presentationml.tags+xml"/>
  <Override PartName="/ppt/tags/tag419.xml" ContentType="application/vnd.openxmlformats-officedocument.presentationml.tags+xml"/>
  <Override PartName="/ppt/tags/tag42.xml" ContentType="application/vnd.openxmlformats-officedocument.presentationml.tags+xml"/>
  <Override PartName="/ppt/tags/tag420.xml" ContentType="application/vnd.openxmlformats-officedocument.presentationml.tags+xml"/>
  <Override PartName="/ppt/tags/tag421.xml" ContentType="application/vnd.openxmlformats-officedocument.presentationml.tags+xml"/>
  <Override PartName="/ppt/tags/tag422.xml" ContentType="application/vnd.openxmlformats-officedocument.presentationml.tags+xml"/>
  <Override PartName="/ppt/tags/tag423.xml" ContentType="application/vnd.openxmlformats-officedocument.presentationml.tags+xml"/>
  <Override PartName="/ppt/tags/tag424.xml" ContentType="application/vnd.openxmlformats-officedocument.presentationml.tags+xml"/>
  <Override PartName="/ppt/tags/tag425.xml" ContentType="application/vnd.openxmlformats-officedocument.presentationml.tags+xml"/>
  <Override PartName="/ppt/tags/tag426.xml" ContentType="application/vnd.openxmlformats-officedocument.presentationml.tags+xml"/>
  <Override PartName="/ppt/tags/tag427.xml" ContentType="application/vnd.openxmlformats-officedocument.presentationml.tags+xml"/>
  <Override PartName="/ppt/tags/tag428.xml" ContentType="application/vnd.openxmlformats-officedocument.presentationml.tags+xml"/>
  <Override PartName="/ppt/tags/tag429.xml" ContentType="application/vnd.openxmlformats-officedocument.presentationml.tags+xml"/>
  <Override PartName="/ppt/tags/tag43.xml" ContentType="application/vnd.openxmlformats-officedocument.presentationml.tags+xml"/>
  <Override PartName="/ppt/tags/tag430.xml" ContentType="application/vnd.openxmlformats-officedocument.presentationml.tags+xml"/>
  <Override PartName="/ppt/tags/tag431.xml" ContentType="application/vnd.openxmlformats-officedocument.presentationml.tags+xml"/>
  <Override PartName="/ppt/tags/tag432.xml" ContentType="application/vnd.openxmlformats-officedocument.presentationml.tags+xml"/>
  <Override PartName="/ppt/tags/tag433.xml" ContentType="application/vnd.openxmlformats-officedocument.presentationml.tags+xml"/>
  <Override PartName="/ppt/tags/tag434.xml" ContentType="application/vnd.openxmlformats-officedocument.presentationml.tags+xml"/>
  <Override PartName="/ppt/tags/tag435.xml" ContentType="application/vnd.openxmlformats-officedocument.presentationml.tags+xml"/>
  <Override PartName="/ppt/tags/tag436.xml" ContentType="application/vnd.openxmlformats-officedocument.presentationml.tags+xml"/>
  <Override PartName="/ppt/tags/tag437.xml" ContentType="application/vnd.openxmlformats-officedocument.presentationml.tags+xml"/>
  <Override PartName="/ppt/tags/tag438.xml" ContentType="application/vnd.openxmlformats-officedocument.presentationml.tags+xml"/>
  <Override PartName="/ppt/tags/tag439.xml" ContentType="application/vnd.openxmlformats-officedocument.presentationml.tags+xml"/>
  <Override PartName="/ppt/tags/tag44.xml" ContentType="application/vnd.openxmlformats-officedocument.presentationml.tags+xml"/>
  <Override PartName="/ppt/tags/tag440.xml" ContentType="application/vnd.openxmlformats-officedocument.presentationml.tags+xml"/>
  <Override PartName="/ppt/tags/tag441.xml" ContentType="application/vnd.openxmlformats-officedocument.presentationml.tags+xml"/>
  <Override PartName="/ppt/tags/tag442.xml" ContentType="application/vnd.openxmlformats-officedocument.presentationml.tags+xml"/>
  <Override PartName="/ppt/tags/tag443.xml" ContentType="application/vnd.openxmlformats-officedocument.presentationml.tags+xml"/>
  <Override PartName="/ppt/tags/tag444.xml" ContentType="application/vnd.openxmlformats-officedocument.presentationml.tags+xml"/>
  <Override PartName="/ppt/tags/tag445.xml" ContentType="application/vnd.openxmlformats-officedocument.presentationml.tags+xml"/>
  <Override PartName="/ppt/tags/tag446.xml" ContentType="application/vnd.openxmlformats-officedocument.presentationml.tags+xml"/>
  <Override PartName="/ppt/tags/tag447.xml" ContentType="application/vnd.openxmlformats-officedocument.presentationml.tags+xml"/>
  <Override PartName="/ppt/tags/tag448.xml" ContentType="application/vnd.openxmlformats-officedocument.presentationml.tags+xml"/>
  <Override PartName="/ppt/tags/tag449.xml" ContentType="application/vnd.openxmlformats-officedocument.presentationml.tags+xml"/>
  <Override PartName="/ppt/tags/tag45.xml" ContentType="application/vnd.openxmlformats-officedocument.presentationml.tags+xml"/>
  <Override PartName="/ppt/tags/tag450.xml" ContentType="application/vnd.openxmlformats-officedocument.presentationml.tags+xml"/>
  <Override PartName="/ppt/tags/tag451.xml" ContentType="application/vnd.openxmlformats-officedocument.presentationml.tags+xml"/>
  <Override PartName="/ppt/tags/tag452.xml" ContentType="application/vnd.openxmlformats-officedocument.presentationml.tags+xml"/>
  <Override PartName="/ppt/tags/tag453.xml" ContentType="application/vnd.openxmlformats-officedocument.presentationml.tags+xml"/>
  <Override PartName="/ppt/tags/tag454.xml" ContentType="application/vnd.openxmlformats-officedocument.presentationml.tags+xml"/>
  <Override PartName="/ppt/tags/tag455.xml" ContentType="application/vnd.openxmlformats-officedocument.presentationml.tags+xml"/>
  <Override PartName="/ppt/tags/tag456.xml" ContentType="application/vnd.openxmlformats-officedocument.presentationml.tags+xml"/>
  <Override PartName="/ppt/tags/tag457.xml" ContentType="application/vnd.openxmlformats-officedocument.presentationml.tags+xml"/>
  <Override PartName="/ppt/tags/tag458.xml" ContentType="application/vnd.openxmlformats-officedocument.presentationml.tags+xml"/>
  <Override PartName="/ppt/tags/tag459.xml" ContentType="application/vnd.openxmlformats-officedocument.presentationml.tags+xml"/>
  <Override PartName="/ppt/tags/tag46.xml" ContentType="application/vnd.openxmlformats-officedocument.presentationml.tags+xml"/>
  <Override PartName="/ppt/tags/tag460.xml" ContentType="application/vnd.openxmlformats-officedocument.presentationml.tags+xml"/>
  <Override PartName="/ppt/tags/tag461.xml" ContentType="application/vnd.openxmlformats-officedocument.presentationml.tags+xml"/>
  <Override PartName="/ppt/tags/tag462.xml" ContentType="application/vnd.openxmlformats-officedocument.presentationml.tags+xml"/>
  <Override PartName="/ppt/tags/tag463.xml" ContentType="application/vnd.openxmlformats-officedocument.presentationml.tags+xml"/>
  <Override PartName="/ppt/tags/tag464.xml" ContentType="application/vnd.openxmlformats-officedocument.presentationml.tags+xml"/>
  <Override PartName="/ppt/tags/tag465.xml" ContentType="application/vnd.openxmlformats-officedocument.presentationml.tags+xml"/>
  <Override PartName="/ppt/tags/tag466.xml" ContentType="application/vnd.openxmlformats-officedocument.presentationml.tags+xml"/>
  <Override PartName="/ppt/tags/tag467.xml" ContentType="application/vnd.openxmlformats-officedocument.presentationml.tags+xml"/>
  <Override PartName="/ppt/tags/tag468.xml" ContentType="application/vnd.openxmlformats-officedocument.presentationml.tags+xml"/>
  <Override PartName="/ppt/tags/tag469.xml" ContentType="application/vnd.openxmlformats-officedocument.presentationml.tags+xml"/>
  <Override PartName="/ppt/tags/tag47.xml" ContentType="application/vnd.openxmlformats-officedocument.presentationml.tags+xml"/>
  <Override PartName="/ppt/tags/tag470.xml" ContentType="application/vnd.openxmlformats-officedocument.presentationml.tags+xml"/>
  <Override PartName="/ppt/tags/tag471.xml" ContentType="application/vnd.openxmlformats-officedocument.presentationml.tags+xml"/>
  <Override PartName="/ppt/tags/tag472.xml" ContentType="application/vnd.openxmlformats-officedocument.presentationml.tags+xml"/>
  <Override PartName="/ppt/tags/tag473.xml" ContentType="application/vnd.openxmlformats-officedocument.presentationml.tags+xml"/>
  <Override PartName="/ppt/tags/tag474.xml" ContentType="application/vnd.openxmlformats-officedocument.presentationml.tags+xml"/>
  <Override PartName="/ppt/tags/tag475.xml" ContentType="application/vnd.openxmlformats-officedocument.presentationml.tags+xml"/>
  <Override PartName="/ppt/tags/tag476.xml" ContentType="application/vnd.openxmlformats-officedocument.presentationml.tags+xml"/>
  <Override PartName="/ppt/tags/tag477.xml" ContentType="application/vnd.openxmlformats-officedocument.presentationml.tags+xml"/>
  <Override PartName="/ppt/tags/tag478.xml" ContentType="application/vnd.openxmlformats-officedocument.presentationml.tags+xml"/>
  <Override PartName="/ppt/tags/tag479.xml" ContentType="application/vnd.openxmlformats-officedocument.presentationml.tags+xml"/>
  <Override PartName="/ppt/tags/tag48.xml" ContentType="application/vnd.openxmlformats-officedocument.presentationml.tags+xml"/>
  <Override PartName="/ppt/tags/tag480.xml" ContentType="application/vnd.openxmlformats-officedocument.presentationml.tags+xml"/>
  <Override PartName="/ppt/tags/tag481.xml" ContentType="application/vnd.openxmlformats-officedocument.presentationml.tags+xml"/>
  <Override PartName="/ppt/tags/tag482.xml" ContentType="application/vnd.openxmlformats-officedocument.presentationml.tags+xml"/>
  <Override PartName="/ppt/tags/tag483.xml" ContentType="application/vnd.openxmlformats-officedocument.presentationml.tags+xml"/>
  <Override PartName="/ppt/tags/tag484.xml" ContentType="application/vnd.openxmlformats-officedocument.presentationml.tags+xml"/>
  <Override PartName="/ppt/tags/tag485.xml" ContentType="application/vnd.openxmlformats-officedocument.presentationml.tags+xml"/>
  <Override PartName="/ppt/tags/tag486.xml" ContentType="application/vnd.openxmlformats-officedocument.presentationml.tags+xml"/>
  <Override PartName="/ppt/tags/tag487.xml" ContentType="application/vnd.openxmlformats-officedocument.presentationml.tags+xml"/>
  <Override PartName="/ppt/tags/tag488.xml" ContentType="application/vnd.openxmlformats-officedocument.presentationml.tags+xml"/>
  <Override PartName="/ppt/tags/tag489.xml" ContentType="application/vnd.openxmlformats-officedocument.presentationml.tags+xml"/>
  <Override PartName="/ppt/tags/tag49.xml" ContentType="application/vnd.openxmlformats-officedocument.presentationml.tags+xml"/>
  <Override PartName="/ppt/tags/tag490.xml" ContentType="application/vnd.openxmlformats-officedocument.presentationml.tags+xml"/>
  <Override PartName="/ppt/tags/tag491.xml" ContentType="application/vnd.openxmlformats-officedocument.presentationml.tags+xml"/>
  <Override PartName="/ppt/tags/tag492.xml" ContentType="application/vnd.openxmlformats-officedocument.presentationml.tags+xml"/>
  <Override PartName="/ppt/tags/tag493.xml" ContentType="application/vnd.openxmlformats-officedocument.presentationml.tags+xml"/>
  <Override PartName="/ppt/tags/tag494.xml" ContentType="application/vnd.openxmlformats-officedocument.presentationml.tags+xml"/>
  <Override PartName="/ppt/tags/tag495.xml" ContentType="application/vnd.openxmlformats-officedocument.presentationml.tags+xml"/>
  <Override PartName="/ppt/tags/tag496.xml" ContentType="application/vnd.openxmlformats-officedocument.presentationml.tags+xml"/>
  <Override PartName="/ppt/tags/tag497.xml" ContentType="application/vnd.openxmlformats-officedocument.presentationml.tags+xml"/>
  <Override PartName="/ppt/tags/tag498.xml" ContentType="application/vnd.openxmlformats-officedocument.presentationml.tags+xml"/>
  <Override PartName="/ppt/tags/tag49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00.xml" ContentType="application/vnd.openxmlformats-officedocument.presentationml.tags+xml"/>
  <Override PartName="/ppt/tags/tag501.xml" ContentType="application/vnd.openxmlformats-officedocument.presentationml.tags+xml"/>
  <Override PartName="/ppt/tags/tag502.xml" ContentType="application/vnd.openxmlformats-officedocument.presentationml.tags+xml"/>
  <Override PartName="/ppt/tags/tag503.xml" ContentType="application/vnd.openxmlformats-officedocument.presentationml.tags+xml"/>
  <Override PartName="/ppt/tags/tag504.xml" ContentType="application/vnd.openxmlformats-officedocument.presentationml.tags+xml"/>
  <Override PartName="/ppt/tags/tag505.xml" ContentType="application/vnd.openxmlformats-officedocument.presentationml.tags+xml"/>
  <Override PartName="/ppt/tags/tag506.xml" ContentType="application/vnd.openxmlformats-officedocument.presentationml.tags+xml"/>
  <Override PartName="/ppt/tags/tag507.xml" ContentType="application/vnd.openxmlformats-officedocument.presentationml.tags+xml"/>
  <Override PartName="/ppt/tags/tag508.xml" ContentType="application/vnd.openxmlformats-officedocument.presentationml.tags+xml"/>
  <Override PartName="/ppt/tags/tag509.xml" ContentType="application/vnd.openxmlformats-officedocument.presentationml.tags+xml"/>
  <Override PartName="/ppt/tags/tag51.xml" ContentType="application/vnd.openxmlformats-officedocument.presentationml.tags+xml"/>
  <Override PartName="/ppt/tags/tag510.xml" ContentType="application/vnd.openxmlformats-officedocument.presentationml.tags+xml"/>
  <Override PartName="/ppt/tags/tag511.xml" ContentType="application/vnd.openxmlformats-officedocument.presentationml.tags+xml"/>
  <Override PartName="/ppt/tags/tag512.xml" ContentType="application/vnd.openxmlformats-officedocument.presentationml.tags+xml"/>
  <Override PartName="/ppt/tags/tag513.xml" ContentType="application/vnd.openxmlformats-officedocument.presentationml.tags+xml"/>
  <Override PartName="/ppt/tags/tag514.xml" ContentType="application/vnd.openxmlformats-officedocument.presentationml.tags+xml"/>
  <Override PartName="/ppt/tags/tag515.xml" ContentType="application/vnd.openxmlformats-officedocument.presentationml.tags+xml"/>
  <Override PartName="/ppt/tags/tag516.xml" ContentType="application/vnd.openxmlformats-officedocument.presentationml.tags+xml"/>
  <Override PartName="/ppt/tags/tag517.xml" ContentType="application/vnd.openxmlformats-officedocument.presentationml.tags+xml"/>
  <Override PartName="/ppt/tags/tag518.xml" ContentType="application/vnd.openxmlformats-officedocument.presentationml.tags+xml"/>
  <Override PartName="/ppt/tags/tag519.xml" ContentType="application/vnd.openxmlformats-officedocument.presentationml.tags+xml"/>
  <Override PartName="/ppt/tags/tag52.xml" ContentType="application/vnd.openxmlformats-officedocument.presentationml.tags+xml"/>
  <Override PartName="/ppt/tags/tag520.xml" ContentType="application/vnd.openxmlformats-officedocument.presentationml.tags+xml"/>
  <Override PartName="/ppt/tags/tag521.xml" ContentType="application/vnd.openxmlformats-officedocument.presentationml.tags+xml"/>
  <Override PartName="/ppt/tags/tag522.xml" ContentType="application/vnd.openxmlformats-officedocument.presentationml.tags+xml"/>
  <Override PartName="/ppt/tags/tag523.xml" ContentType="application/vnd.openxmlformats-officedocument.presentationml.tags+xml"/>
  <Override PartName="/ppt/tags/tag524.xml" ContentType="application/vnd.openxmlformats-officedocument.presentationml.tags+xml"/>
  <Override PartName="/ppt/tags/tag525.xml" ContentType="application/vnd.openxmlformats-officedocument.presentationml.tags+xml"/>
  <Override PartName="/ppt/tags/tag526.xml" ContentType="application/vnd.openxmlformats-officedocument.presentationml.tags+xml"/>
  <Override PartName="/ppt/tags/tag527.xml" ContentType="application/vnd.openxmlformats-officedocument.presentationml.tags+xml"/>
  <Override PartName="/ppt/tags/tag528.xml" ContentType="application/vnd.openxmlformats-officedocument.presentationml.tags+xml"/>
  <Override PartName="/ppt/tags/tag529.xml" ContentType="application/vnd.openxmlformats-officedocument.presentationml.tags+xml"/>
  <Override PartName="/ppt/tags/tag53.xml" ContentType="application/vnd.openxmlformats-officedocument.presentationml.tags+xml"/>
  <Override PartName="/ppt/tags/tag530.xml" ContentType="application/vnd.openxmlformats-officedocument.presentationml.tags+xml"/>
  <Override PartName="/ppt/tags/tag531.xml" ContentType="application/vnd.openxmlformats-officedocument.presentationml.tags+xml"/>
  <Override PartName="/ppt/tags/tag532.xml" ContentType="application/vnd.openxmlformats-officedocument.presentationml.tags+xml"/>
  <Override PartName="/ppt/tags/tag533.xml" ContentType="application/vnd.openxmlformats-officedocument.presentationml.tags+xml"/>
  <Override PartName="/ppt/tags/tag534.xml" ContentType="application/vnd.openxmlformats-officedocument.presentationml.tags+xml"/>
  <Override PartName="/ppt/tags/tag535.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5" r:id="rId3"/>
  </p:sldMasterIdLst>
  <p:notesMasterIdLst>
    <p:notesMasterId r:id="rId5"/>
  </p:notesMasterIdLst>
  <p:sldIdLst>
    <p:sldId id="643" r:id="rId4"/>
    <p:sldId id="644" r:id="rId6"/>
    <p:sldId id="645" r:id="rId7"/>
    <p:sldId id="646" r:id="rId8"/>
    <p:sldId id="647" r:id="rId9"/>
    <p:sldId id="648" r:id="rId10"/>
    <p:sldId id="649" r:id="rId11"/>
    <p:sldId id="650" r:id="rId12"/>
    <p:sldId id="651" r:id="rId13"/>
    <p:sldId id="652" r:id="rId14"/>
    <p:sldId id="653" r:id="rId15"/>
    <p:sldId id="654" r:id="rId16"/>
    <p:sldId id="655" r:id="rId17"/>
    <p:sldId id="656" r:id="rId18"/>
    <p:sldId id="657" r:id="rId19"/>
    <p:sldId id="658" r:id="rId20"/>
    <p:sldId id="659" r:id="rId21"/>
    <p:sldId id="660" r:id="rId22"/>
    <p:sldId id="661" r:id="rId23"/>
    <p:sldId id="662" r:id="rId24"/>
    <p:sldId id="663" r:id="rId25"/>
    <p:sldId id="664" r:id="rId26"/>
    <p:sldId id="665" r:id="rId27"/>
    <p:sldId id="666" r:id="rId28"/>
  </p:sldIdLst>
  <p:sldSz cx="9144000" cy="5143500" type="screen16x9"/>
  <p:notesSz cx="6858000" cy="9144000"/>
  <p:custDataLst>
    <p:tags r:id="rId33"/>
  </p:custDataLst>
  <p:defaultText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作者"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548" autoAdjust="0"/>
    <p:restoredTop sz="94660"/>
  </p:normalViewPr>
  <p:slideViewPr>
    <p:cSldViewPr snapToGrid="0">
      <p:cViewPr varScale="1">
        <p:scale>
          <a:sx n="95" d="100"/>
          <a:sy n="95" d="100"/>
        </p:scale>
        <p:origin x="546" y="90"/>
      </p:cViewPr>
      <p:guideLst>
        <p:guide orient="horz" pos="1638"/>
        <p:guide pos="287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 Type="http://schemas.openxmlformats.org/officeDocument/2006/relationships/slide" Target="slides/slide3.xml"/><Relationship Id="rId6" Type="http://schemas.openxmlformats.org/officeDocument/2006/relationships/slide" Target="slides/slide2.xml"/><Relationship Id="rId5" Type="http://schemas.openxmlformats.org/officeDocument/2006/relationships/notesMaster" Target="notesMasters/notesMaster1.xml"/><Relationship Id="rId4" Type="http://schemas.openxmlformats.org/officeDocument/2006/relationships/slide" Target="slides/slide1.xml"/><Relationship Id="rId33" Type="http://schemas.openxmlformats.org/officeDocument/2006/relationships/tags" Target="tags/tag535.xml"/><Relationship Id="rId32" Type="http://schemas.openxmlformats.org/officeDocument/2006/relationships/commentAuthors" Target="commentAuthors.xml"/><Relationship Id="rId31" Type="http://schemas.openxmlformats.org/officeDocument/2006/relationships/tableStyles" Target="tableStyles.xml"/><Relationship Id="rId30" Type="http://schemas.openxmlformats.org/officeDocument/2006/relationships/viewProps" Target="viewProps.xml"/><Relationship Id="rId3" Type="http://schemas.openxmlformats.org/officeDocument/2006/relationships/slideMaster" Target="slideMasters/slideMaster2.xml"/><Relationship Id="rId29" Type="http://schemas.openxmlformats.org/officeDocument/2006/relationships/presProps" Target="presProps.xml"/><Relationship Id="rId28" Type="http://schemas.openxmlformats.org/officeDocument/2006/relationships/slide" Target="slides/slide24.xml"/><Relationship Id="rId27" Type="http://schemas.openxmlformats.org/officeDocument/2006/relationships/slide" Target="slides/slide23.xml"/><Relationship Id="rId26" Type="http://schemas.openxmlformats.org/officeDocument/2006/relationships/slide" Target="slides/slide22.xml"/><Relationship Id="rId25" Type="http://schemas.openxmlformats.org/officeDocument/2006/relationships/slide" Target="slides/slide2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195E84D-E216-43B2-9F62-3F93FE9D1EA0}"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4CEDD04-66FF-4F0B-9BF6-B27C2DB74A40}"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685800" rtl="0" eaLnBrk="1" latinLnBrk="0" hangingPunct="1">
      <a:defRPr sz="900" kern="1200">
        <a:solidFill>
          <a:schemeClr val="tx1"/>
        </a:solidFill>
        <a:latin typeface="+mn-lt"/>
        <a:ea typeface="+mn-ea"/>
        <a:cs typeface="+mn-cs"/>
      </a:defRPr>
    </a:lvl1pPr>
    <a:lvl2pPr marL="342900" algn="l" defTabSz="685800" rtl="0" eaLnBrk="1" latinLnBrk="0" hangingPunct="1">
      <a:defRPr sz="900" kern="1200">
        <a:solidFill>
          <a:schemeClr val="tx1"/>
        </a:solidFill>
        <a:latin typeface="+mn-lt"/>
        <a:ea typeface="+mn-ea"/>
        <a:cs typeface="+mn-cs"/>
      </a:defRPr>
    </a:lvl2pPr>
    <a:lvl3pPr marL="685800" algn="l" defTabSz="685800" rtl="0" eaLnBrk="1" latinLnBrk="0" hangingPunct="1">
      <a:defRPr sz="900" kern="1200">
        <a:solidFill>
          <a:schemeClr val="tx1"/>
        </a:solidFill>
        <a:latin typeface="+mn-lt"/>
        <a:ea typeface="+mn-ea"/>
        <a:cs typeface="+mn-cs"/>
      </a:defRPr>
    </a:lvl3pPr>
    <a:lvl4pPr marL="1028700" algn="l" defTabSz="685800" rtl="0" eaLnBrk="1" latinLnBrk="0" hangingPunct="1">
      <a:defRPr sz="900" kern="1200">
        <a:solidFill>
          <a:schemeClr val="tx1"/>
        </a:solidFill>
        <a:latin typeface="+mn-lt"/>
        <a:ea typeface="+mn-ea"/>
        <a:cs typeface="+mn-cs"/>
      </a:defRPr>
    </a:lvl4pPr>
    <a:lvl5pPr marL="1371600" algn="l" defTabSz="685800" rtl="0" eaLnBrk="1" latinLnBrk="0" hangingPunct="1">
      <a:defRPr sz="900" kern="1200">
        <a:solidFill>
          <a:schemeClr val="tx1"/>
        </a:solidFill>
        <a:latin typeface="+mn-lt"/>
        <a:ea typeface="+mn-ea"/>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5" name="幻灯片图像占位符 1"/>
          <p:cNvSpPr>
            <a:spLocks noGrp="1" noRot="1" noChangeAspect="1"/>
          </p:cNvSpPr>
          <p:nvPr>
            <p:ph type="sldImg"/>
          </p:nvPr>
        </p:nvSpPr>
        <p:spPr/>
      </p:sp>
      <p:sp>
        <p:nvSpPr>
          <p:cNvPr id="6146" name="备注占位符 2"/>
          <p:cNvSpPr>
            <a:spLocks noGrp="1"/>
          </p:cNvSpPr>
          <p:nvPr>
            <p:ph type="body"/>
          </p:nvPr>
        </p:nvSpPr>
        <p:spPr/>
        <p:txBody>
          <a:bodyPr lIns="91440" tIns="45720" rIns="91440" bIns="45720" anchor="t"/>
          <a:lstStyle/>
          <a:p>
            <a:pPr lvl="0"/>
            <a:endParaRPr lang="zh-CN" altLang="en-US"/>
          </a:p>
        </p:txBody>
      </p:sp>
      <p:sp>
        <p:nvSpPr>
          <p:cNvPr id="6147" name="灯片编号占位符 3"/>
          <p:cNvSpPr>
            <a:spLocks noGrp="1"/>
          </p:cNvSpPr>
          <p:nvPr>
            <p:ph type="sldNum" sz="quarter"/>
          </p:nvPr>
        </p:nvSpPr>
        <p:spPr>
          <a:xfrm>
            <a:off x="3884613" y="8685213"/>
            <a:ext cx="2971800" cy="458787"/>
          </a:xfrm>
          <a:prstGeom prst="rect">
            <a:avLst/>
          </a:prstGeom>
          <a:noFill/>
          <a:ln w="9525">
            <a:noFill/>
          </a:ln>
        </p:spPr>
        <p:txBody>
          <a:bodyPr vert="horz" lIns="91440" tIns="45720" rIns="91440" bIns="45720" anchor="b"/>
          <a:lstStyle/>
          <a:p>
            <a:pPr lvl="0" algn="r"/>
            <a:fld id="{9A0DB2DC-4C9A-4742-B13C-FB6460FD3503}" type="slidenum">
              <a:rPr lang="zh-CN" altLang="en-US" sz="1200">
                <a:latin typeface="微软雅黑" panose="020B0503020204020204" charset="-122"/>
              </a:rPr>
            </a:fld>
            <a:endParaRPr lang="zh-CN" altLang="en-US" sz="1200">
              <a:latin typeface="微软雅黑" panose="020B0503020204020204" charset="-122"/>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幻灯片图像占位符 1"/>
          <p:cNvSpPr>
            <a:spLocks noGrp="1" noRot="1" noChangeAspect="1"/>
          </p:cNvSpPr>
          <p:nvPr>
            <p:ph type="sldImg"/>
          </p:nvPr>
        </p:nvSpPr>
        <p:spPr/>
      </p:sp>
      <p:sp>
        <p:nvSpPr>
          <p:cNvPr id="14338" name="备注占位符 2"/>
          <p:cNvSpPr>
            <a:spLocks noGrp="1"/>
          </p:cNvSpPr>
          <p:nvPr>
            <p:ph type="body"/>
          </p:nvPr>
        </p:nvSpPr>
        <p:spPr/>
        <p:txBody>
          <a:bodyPr lIns="91440" tIns="45720" rIns="91440" bIns="45720" anchor="t"/>
          <a:lstStyle/>
          <a:p>
            <a:pPr lvl="0"/>
            <a:endParaRPr lang="zh-CN" altLang="en-US"/>
          </a:p>
        </p:txBody>
      </p:sp>
      <p:sp>
        <p:nvSpPr>
          <p:cNvPr id="14339" name="灯片编号占位符 3"/>
          <p:cNvSpPr>
            <a:spLocks noGrp="1"/>
          </p:cNvSpPr>
          <p:nvPr>
            <p:ph type="sldNum" sz="quarter"/>
          </p:nvPr>
        </p:nvSpPr>
        <p:spPr>
          <a:xfrm>
            <a:off x="3884613" y="8685213"/>
            <a:ext cx="2971800" cy="458787"/>
          </a:xfrm>
          <a:prstGeom prst="rect">
            <a:avLst/>
          </a:prstGeom>
          <a:noFill/>
          <a:ln w="9525">
            <a:noFill/>
          </a:ln>
        </p:spPr>
        <p:txBody>
          <a:bodyPr vert="horz" lIns="91440" tIns="45720" rIns="91440" bIns="45720" anchor="b"/>
          <a:lstStyle/>
          <a:p>
            <a:pPr lvl="0" algn="r"/>
            <a:fld id="{9A0DB2DC-4C9A-4742-B13C-FB6460FD3503}" type="slidenum">
              <a:rPr lang="zh-CN" altLang="en-US" sz="1200">
                <a:latin typeface="微软雅黑" panose="020B0503020204020204" charset="-122"/>
              </a:rPr>
            </a:fld>
            <a:endParaRPr lang="zh-CN" altLang="en-US" sz="1200">
              <a:latin typeface="微软雅黑" panose="020B0503020204020204" charset="-122"/>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幻灯片图像占位符 1"/>
          <p:cNvSpPr>
            <a:spLocks noGrp="1" noRot="1" noChangeAspect="1"/>
          </p:cNvSpPr>
          <p:nvPr>
            <p:ph type="sldImg"/>
          </p:nvPr>
        </p:nvSpPr>
        <p:spPr/>
      </p:sp>
      <p:sp>
        <p:nvSpPr>
          <p:cNvPr id="14338" name="备注占位符 2"/>
          <p:cNvSpPr>
            <a:spLocks noGrp="1"/>
          </p:cNvSpPr>
          <p:nvPr>
            <p:ph type="body"/>
          </p:nvPr>
        </p:nvSpPr>
        <p:spPr/>
        <p:txBody>
          <a:bodyPr lIns="91440" tIns="45720" rIns="91440" bIns="45720" anchor="t"/>
          <a:lstStyle/>
          <a:p>
            <a:pPr lvl="0"/>
            <a:endParaRPr lang="zh-CN" altLang="en-US"/>
          </a:p>
        </p:txBody>
      </p:sp>
      <p:sp>
        <p:nvSpPr>
          <p:cNvPr id="14339" name="灯片编号占位符 3"/>
          <p:cNvSpPr>
            <a:spLocks noGrp="1"/>
          </p:cNvSpPr>
          <p:nvPr>
            <p:ph type="sldNum" sz="quarter"/>
          </p:nvPr>
        </p:nvSpPr>
        <p:spPr>
          <a:xfrm>
            <a:off x="3884613" y="8685213"/>
            <a:ext cx="2971800" cy="458787"/>
          </a:xfrm>
          <a:prstGeom prst="rect">
            <a:avLst/>
          </a:prstGeom>
          <a:noFill/>
          <a:ln w="9525">
            <a:noFill/>
          </a:ln>
        </p:spPr>
        <p:txBody>
          <a:bodyPr vert="horz" lIns="91440" tIns="45720" rIns="91440" bIns="45720" anchor="b"/>
          <a:lstStyle/>
          <a:p>
            <a:pPr lvl="0" algn="r"/>
            <a:fld id="{9A0DB2DC-4C9A-4742-B13C-FB6460FD3503}" type="slidenum">
              <a:rPr lang="zh-CN" altLang="en-US" sz="1200">
                <a:latin typeface="微软雅黑" panose="020B0503020204020204" charset="-122"/>
              </a:rPr>
            </a:fld>
            <a:endParaRPr lang="zh-CN" altLang="en-US" sz="1200">
              <a:latin typeface="微软雅黑" panose="020B0503020204020204" charset="-122"/>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幻灯片图像占位符 1"/>
          <p:cNvSpPr>
            <a:spLocks noGrp="1" noRot="1" noChangeAspect="1"/>
          </p:cNvSpPr>
          <p:nvPr>
            <p:ph type="sldImg"/>
          </p:nvPr>
        </p:nvSpPr>
        <p:spPr/>
      </p:sp>
      <p:sp>
        <p:nvSpPr>
          <p:cNvPr id="14338" name="备注占位符 2"/>
          <p:cNvSpPr>
            <a:spLocks noGrp="1"/>
          </p:cNvSpPr>
          <p:nvPr>
            <p:ph type="body"/>
          </p:nvPr>
        </p:nvSpPr>
        <p:spPr/>
        <p:txBody>
          <a:bodyPr lIns="91440" tIns="45720" rIns="91440" bIns="45720" anchor="t"/>
          <a:lstStyle/>
          <a:p>
            <a:pPr lvl="0"/>
            <a:endParaRPr lang="zh-CN" altLang="en-US"/>
          </a:p>
        </p:txBody>
      </p:sp>
      <p:sp>
        <p:nvSpPr>
          <p:cNvPr id="14339" name="灯片编号占位符 3"/>
          <p:cNvSpPr>
            <a:spLocks noGrp="1"/>
          </p:cNvSpPr>
          <p:nvPr>
            <p:ph type="sldNum" sz="quarter"/>
          </p:nvPr>
        </p:nvSpPr>
        <p:spPr>
          <a:xfrm>
            <a:off x="3884613" y="8685213"/>
            <a:ext cx="2971800" cy="458787"/>
          </a:xfrm>
          <a:prstGeom prst="rect">
            <a:avLst/>
          </a:prstGeom>
          <a:noFill/>
          <a:ln w="9525">
            <a:noFill/>
          </a:ln>
        </p:spPr>
        <p:txBody>
          <a:bodyPr vert="horz" lIns="91440" tIns="45720" rIns="91440" bIns="45720" anchor="b"/>
          <a:lstStyle/>
          <a:p>
            <a:pPr lvl="0" algn="r"/>
            <a:fld id="{9A0DB2DC-4C9A-4742-B13C-FB6460FD3503}" type="slidenum">
              <a:rPr lang="zh-CN" altLang="en-US" sz="1200">
                <a:latin typeface="微软雅黑" panose="020B0503020204020204" charset="-122"/>
              </a:rPr>
            </a:fld>
            <a:endParaRPr lang="zh-CN" altLang="en-US" sz="1200">
              <a:latin typeface="微软雅黑" panose="020B0503020204020204" charset="-122"/>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幻灯片图像占位符 1"/>
          <p:cNvSpPr>
            <a:spLocks noGrp="1" noRot="1" noChangeAspect="1"/>
          </p:cNvSpPr>
          <p:nvPr>
            <p:ph type="sldImg"/>
          </p:nvPr>
        </p:nvSpPr>
        <p:spPr/>
      </p:sp>
      <p:sp>
        <p:nvSpPr>
          <p:cNvPr id="14338" name="备注占位符 2"/>
          <p:cNvSpPr>
            <a:spLocks noGrp="1"/>
          </p:cNvSpPr>
          <p:nvPr>
            <p:ph type="body"/>
          </p:nvPr>
        </p:nvSpPr>
        <p:spPr/>
        <p:txBody>
          <a:bodyPr lIns="91440" tIns="45720" rIns="91440" bIns="45720" anchor="t"/>
          <a:lstStyle/>
          <a:p>
            <a:pPr lvl="0"/>
            <a:endParaRPr lang="zh-CN" altLang="en-US"/>
          </a:p>
        </p:txBody>
      </p:sp>
      <p:sp>
        <p:nvSpPr>
          <p:cNvPr id="14339" name="灯片编号占位符 3"/>
          <p:cNvSpPr>
            <a:spLocks noGrp="1"/>
          </p:cNvSpPr>
          <p:nvPr>
            <p:ph type="sldNum" sz="quarter"/>
          </p:nvPr>
        </p:nvSpPr>
        <p:spPr>
          <a:xfrm>
            <a:off x="3884613" y="8685213"/>
            <a:ext cx="2971800" cy="458787"/>
          </a:xfrm>
          <a:prstGeom prst="rect">
            <a:avLst/>
          </a:prstGeom>
          <a:noFill/>
          <a:ln w="9525">
            <a:noFill/>
          </a:ln>
        </p:spPr>
        <p:txBody>
          <a:bodyPr vert="horz" lIns="91440" tIns="45720" rIns="91440" bIns="45720" anchor="b"/>
          <a:lstStyle/>
          <a:p>
            <a:pPr lvl="0" algn="r"/>
            <a:fld id="{9A0DB2DC-4C9A-4742-B13C-FB6460FD3503}" type="slidenum">
              <a:rPr lang="zh-CN" altLang="en-US" sz="1200">
                <a:latin typeface="微软雅黑" panose="020B0503020204020204" charset="-122"/>
              </a:rPr>
            </a:fld>
            <a:endParaRPr lang="zh-CN" altLang="en-US" sz="1200">
              <a:latin typeface="微软雅黑" panose="020B0503020204020204" charset="-122"/>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9" Type="http://schemas.openxmlformats.org/officeDocument/2006/relationships/tags" Target="../tags/tag46.xml"/><Relationship Id="rId8" Type="http://schemas.openxmlformats.org/officeDocument/2006/relationships/tags" Target="../tags/tag45.xml"/><Relationship Id="rId7" Type="http://schemas.openxmlformats.org/officeDocument/2006/relationships/tags" Target="../tags/tag44.xml"/><Relationship Id="rId6" Type="http://schemas.openxmlformats.org/officeDocument/2006/relationships/tags" Target="../tags/tag43.xml"/><Relationship Id="rId5" Type="http://schemas.openxmlformats.org/officeDocument/2006/relationships/tags" Target="../tags/tag42.xml"/><Relationship Id="rId4" Type="http://schemas.openxmlformats.org/officeDocument/2006/relationships/tags" Target="../tags/tag41.xml"/><Relationship Id="rId3" Type="http://schemas.openxmlformats.org/officeDocument/2006/relationships/image" Target="../media/image6.png"/><Relationship Id="rId2" Type="http://schemas.openxmlformats.org/officeDocument/2006/relationships/tags" Target="../tags/tag40.xml"/><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9" Type="http://schemas.openxmlformats.org/officeDocument/2006/relationships/tags" Target="../tags/tag53.xml"/><Relationship Id="rId8" Type="http://schemas.openxmlformats.org/officeDocument/2006/relationships/tags" Target="../tags/tag52.xml"/><Relationship Id="rId7" Type="http://schemas.openxmlformats.org/officeDocument/2006/relationships/tags" Target="../tags/tag51.xml"/><Relationship Id="rId6" Type="http://schemas.openxmlformats.org/officeDocument/2006/relationships/tags" Target="../tags/tag50.xml"/><Relationship Id="rId5" Type="http://schemas.openxmlformats.org/officeDocument/2006/relationships/tags" Target="../tags/tag49.xml"/><Relationship Id="rId4" Type="http://schemas.openxmlformats.org/officeDocument/2006/relationships/tags" Target="../tags/tag48.xml"/><Relationship Id="rId3" Type="http://schemas.openxmlformats.org/officeDocument/2006/relationships/image" Target="../media/image6.png"/><Relationship Id="rId2" Type="http://schemas.openxmlformats.org/officeDocument/2006/relationships/tags" Target="../tags/tag47.xml"/><Relationship Id="rId11" Type="http://schemas.openxmlformats.org/officeDocument/2006/relationships/tags" Target="../tags/tag55.xml"/><Relationship Id="rId10" Type="http://schemas.openxmlformats.org/officeDocument/2006/relationships/tags" Target="../tags/tag54.xml"/><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9" Type="http://schemas.openxmlformats.org/officeDocument/2006/relationships/tags" Target="../tags/tag63.xml"/><Relationship Id="rId8" Type="http://schemas.openxmlformats.org/officeDocument/2006/relationships/tags" Target="../tags/tag62.xml"/><Relationship Id="rId7" Type="http://schemas.openxmlformats.org/officeDocument/2006/relationships/tags" Target="../tags/tag61.xml"/><Relationship Id="rId6" Type="http://schemas.openxmlformats.org/officeDocument/2006/relationships/tags" Target="../tags/tag60.xml"/><Relationship Id="rId5" Type="http://schemas.openxmlformats.org/officeDocument/2006/relationships/tags" Target="../tags/tag59.xml"/><Relationship Id="rId4" Type="http://schemas.openxmlformats.org/officeDocument/2006/relationships/tags" Target="../tags/tag58.xml"/><Relationship Id="rId34" Type="http://schemas.openxmlformats.org/officeDocument/2006/relationships/tags" Target="../tags/tag88.xml"/><Relationship Id="rId33" Type="http://schemas.openxmlformats.org/officeDocument/2006/relationships/tags" Target="../tags/tag87.xml"/><Relationship Id="rId32" Type="http://schemas.openxmlformats.org/officeDocument/2006/relationships/tags" Target="../tags/tag86.xml"/><Relationship Id="rId31" Type="http://schemas.openxmlformats.org/officeDocument/2006/relationships/tags" Target="../tags/tag85.xml"/><Relationship Id="rId30" Type="http://schemas.openxmlformats.org/officeDocument/2006/relationships/tags" Target="../tags/tag84.xml"/><Relationship Id="rId3" Type="http://schemas.openxmlformats.org/officeDocument/2006/relationships/tags" Target="../tags/tag57.xml"/><Relationship Id="rId29" Type="http://schemas.openxmlformats.org/officeDocument/2006/relationships/tags" Target="../tags/tag83.xml"/><Relationship Id="rId28" Type="http://schemas.openxmlformats.org/officeDocument/2006/relationships/tags" Target="../tags/tag82.xml"/><Relationship Id="rId27" Type="http://schemas.openxmlformats.org/officeDocument/2006/relationships/tags" Target="../tags/tag81.xml"/><Relationship Id="rId26" Type="http://schemas.openxmlformats.org/officeDocument/2006/relationships/tags" Target="../tags/tag80.xml"/><Relationship Id="rId25" Type="http://schemas.openxmlformats.org/officeDocument/2006/relationships/tags" Target="../tags/tag79.xml"/><Relationship Id="rId24" Type="http://schemas.openxmlformats.org/officeDocument/2006/relationships/tags" Target="../tags/tag78.xml"/><Relationship Id="rId23" Type="http://schemas.openxmlformats.org/officeDocument/2006/relationships/tags" Target="../tags/tag77.xml"/><Relationship Id="rId22" Type="http://schemas.openxmlformats.org/officeDocument/2006/relationships/tags" Target="../tags/tag76.xml"/><Relationship Id="rId21" Type="http://schemas.openxmlformats.org/officeDocument/2006/relationships/tags" Target="../tags/tag75.xml"/><Relationship Id="rId20" Type="http://schemas.openxmlformats.org/officeDocument/2006/relationships/tags" Target="../tags/tag74.xml"/><Relationship Id="rId2" Type="http://schemas.openxmlformats.org/officeDocument/2006/relationships/tags" Target="../tags/tag56.xml"/><Relationship Id="rId19" Type="http://schemas.openxmlformats.org/officeDocument/2006/relationships/tags" Target="../tags/tag73.xml"/><Relationship Id="rId18" Type="http://schemas.openxmlformats.org/officeDocument/2006/relationships/tags" Target="../tags/tag72.xml"/><Relationship Id="rId17" Type="http://schemas.openxmlformats.org/officeDocument/2006/relationships/tags" Target="../tags/tag71.xml"/><Relationship Id="rId16" Type="http://schemas.openxmlformats.org/officeDocument/2006/relationships/tags" Target="../tags/tag70.xml"/><Relationship Id="rId15" Type="http://schemas.openxmlformats.org/officeDocument/2006/relationships/tags" Target="../tags/tag69.xml"/><Relationship Id="rId14" Type="http://schemas.openxmlformats.org/officeDocument/2006/relationships/tags" Target="../tags/tag68.xml"/><Relationship Id="rId13" Type="http://schemas.openxmlformats.org/officeDocument/2006/relationships/tags" Target="../tags/tag67.xml"/><Relationship Id="rId12" Type="http://schemas.openxmlformats.org/officeDocument/2006/relationships/tags" Target="../tags/tag66.xml"/><Relationship Id="rId11" Type="http://schemas.openxmlformats.org/officeDocument/2006/relationships/tags" Target="../tags/tag65.xml"/><Relationship Id="rId10" Type="http://schemas.openxmlformats.org/officeDocument/2006/relationships/tags" Target="../tags/tag64.xml"/><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4" Type="http://schemas.openxmlformats.org/officeDocument/2006/relationships/tags" Target="../tags/tag91.xml"/><Relationship Id="rId3" Type="http://schemas.openxmlformats.org/officeDocument/2006/relationships/tags" Target="../tags/tag90.xml"/><Relationship Id="rId2" Type="http://schemas.openxmlformats.org/officeDocument/2006/relationships/tags" Target="../tags/tag89.xml"/><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9" Type="http://schemas.openxmlformats.org/officeDocument/2006/relationships/tags" Target="../tags/tag98.xml"/><Relationship Id="rId8" Type="http://schemas.openxmlformats.org/officeDocument/2006/relationships/tags" Target="../tags/tag97.xml"/><Relationship Id="rId7" Type="http://schemas.openxmlformats.org/officeDocument/2006/relationships/tags" Target="../tags/tag96.xml"/><Relationship Id="rId6" Type="http://schemas.openxmlformats.org/officeDocument/2006/relationships/tags" Target="../tags/tag95.xml"/><Relationship Id="rId5" Type="http://schemas.openxmlformats.org/officeDocument/2006/relationships/tags" Target="../tags/tag94.xml"/><Relationship Id="rId4" Type="http://schemas.openxmlformats.org/officeDocument/2006/relationships/tags" Target="../tags/tag93.xml"/><Relationship Id="rId3" Type="http://schemas.openxmlformats.org/officeDocument/2006/relationships/image" Target="../media/image6.png"/><Relationship Id="rId2" Type="http://schemas.openxmlformats.org/officeDocument/2006/relationships/tags" Target="../tags/tag92.xml"/><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8" Type="http://schemas.openxmlformats.org/officeDocument/2006/relationships/tags" Target="../tags/tag104.xml"/><Relationship Id="rId7" Type="http://schemas.openxmlformats.org/officeDocument/2006/relationships/tags" Target="../tags/tag103.xml"/><Relationship Id="rId6" Type="http://schemas.openxmlformats.org/officeDocument/2006/relationships/tags" Target="../tags/tag102.xml"/><Relationship Id="rId5" Type="http://schemas.openxmlformats.org/officeDocument/2006/relationships/tags" Target="../tags/tag101.xml"/><Relationship Id="rId4" Type="http://schemas.openxmlformats.org/officeDocument/2006/relationships/tags" Target="../tags/tag100.xml"/><Relationship Id="rId3" Type="http://schemas.openxmlformats.org/officeDocument/2006/relationships/image" Target="../media/image6.png"/><Relationship Id="rId2" Type="http://schemas.openxmlformats.org/officeDocument/2006/relationships/tags" Target="../tags/tag99.xml"/><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7" Type="http://schemas.openxmlformats.org/officeDocument/2006/relationships/tags" Target="../tags/tag109.xml"/><Relationship Id="rId6" Type="http://schemas.openxmlformats.org/officeDocument/2006/relationships/tags" Target="../tags/tag108.xml"/><Relationship Id="rId5" Type="http://schemas.openxmlformats.org/officeDocument/2006/relationships/tags" Target="../tags/tag107.xml"/><Relationship Id="rId4" Type="http://schemas.openxmlformats.org/officeDocument/2006/relationships/tags" Target="../tags/tag106.xml"/><Relationship Id="rId3" Type="http://schemas.openxmlformats.org/officeDocument/2006/relationships/image" Target="../media/image6.png"/><Relationship Id="rId2" Type="http://schemas.openxmlformats.org/officeDocument/2006/relationships/tags" Target="../tags/tag105.xml"/><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9" Type="http://schemas.openxmlformats.org/officeDocument/2006/relationships/tags" Target="../tags/tag116.xml"/><Relationship Id="rId8" Type="http://schemas.openxmlformats.org/officeDocument/2006/relationships/tags" Target="../tags/tag115.xml"/><Relationship Id="rId7" Type="http://schemas.openxmlformats.org/officeDocument/2006/relationships/tags" Target="../tags/tag114.xml"/><Relationship Id="rId6" Type="http://schemas.openxmlformats.org/officeDocument/2006/relationships/tags" Target="../tags/tag113.xml"/><Relationship Id="rId5" Type="http://schemas.openxmlformats.org/officeDocument/2006/relationships/tags" Target="../tags/tag112.xml"/><Relationship Id="rId4" Type="http://schemas.openxmlformats.org/officeDocument/2006/relationships/image" Target="../media/image8.png"/><Relationship Id="rId3" Type="http://schemas.openxmlformats.org/officeDocument/2006/relationships/tags" Target="../tags/tag111.xml"/><Relationship Id="rId25" Type="http://schemas.openxmlformats.org/officeDocument/2006/relationships/tags" Target="../tags/tag132.xml"/><Relationship Id="rId24" Type="http://schemas.openxmlformats.org/officeDocument/2006/relationships/tags" Target="../tags/tag131.xml"/><Relationship Id="rId23" Type="http://schemas.openxmlformats.org/officeDocument/2006/relationships/tags" Target="../tags/tag130.xml"/><Relationship Id="rId22" Type="http://schemas.openxmlformats.org/officeDocument/2006/relationships/tags" Target="../tags/tag129.xml"/><Relationship Id="rId21" Type="http://schemas.openxmlformats.org/officeDocument/2006/relationships/tags" Target="../tags/tag128.xml"/><Relationship Id="rId20" Type="http://schemas.openxmlformats.org/officeDocument/2006/relationships/tags" Target="../tags/tag127.xml"/><Relationship Id="rId2" Type="http://schemas.openxmlformats.org/officeDocument/2006/relationships/tags" Target="../tags/tag110.xml"/><Relationship Id="rId19" Type="http://schemas.openxmlformats.org/officeDocument/2006/relationships/tags" Target="../tags/tag126.xml"/><Relationship Id="rId18" Type="http://schemas.openxmlformats.org/officeDocument/2006/relationships/tags" Target="../tags/tag125.xml"/><Relationship Id="rId17" Type="http://schemas.openxmlformats.org/officeDocument/2006/relationships/tags" Target="../tags/tag124.xml"/><Relationship Id="rId16" Type="http://schemas.openxmlformats.org/officeDocument/2006/relationships/tags" Target="../tags/tag123.xml"/><Relationship Id="rId15" Type="http://schemas.openxmlformats.org/officeDocument/2006/relationships/tags" Target="../tags/tag122.xml"/><Relationship Id="rId14" Type="http://schemas.openxmlformats.org/officeDocument/2006/relationships/tags" Target="../tags/tag121.xml"/><Relationship Id="rId13" Type="http://schemas.openxmlformats.org/officeDocument/2006/relationships/tags" Target="../tags/tag120.xml"/><Relationship Id="rId12" Type="http://schemas.openxmlformats.org/officeDocument/2006/relationships/tags" Target="../tags/tag119.xml"/><Relationship Id="rId11" Type="http://schemas.openxmlformats.org/officeDocument/2006/relationships/tags" Target="../tags/tag118.xml"/><Relationship Id="rId10" Type="http://schemas.openxmlformats.org/officeDocument/2006/relationships/tags" Target="../tags/tag117.xml"/><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9" Type="http://schemas.openxmlformats.org/officeDocument/2006/relationships/tags" Target="../tags/tag140.xml"/><Relationship Id="rId8" Type="http://schemas.openxmlformats.org/officeDocument/2006/relationships/tags" Target="../tags/tag139.xml"/><Relationship Id="rId7" Type="http://schemas.openxmlformats.org/officeDocument/2006/relationships/tags" Target="../tags/tag138.xml"/><Relationship Id="rId6" Type="http://schemas.openxmlformats.org/officeDocument/2006/relationships/tags" Target="../tags/tag137.xml"/><Relationship Id="rId5" Type="http://schemas.openxmlformats.org/officeDocument/2006/relationships/tags" Target="../tags/tag136.xml"/><Relationship Id="rId4" Type="http://schemas.openxmlformats.org/officeDocument/2006/relationships/tags" Target="../tags/tag135.xml"/><Relationship Id="rId3" Type="http://schemas.openxmlformats.org/officeDocument/2006/relationships/tags" Target="../tags/tag134.xml"/><Relationship Id="rId2" Type="http://schemas.openxmlformats.org/officeDocument/2006/relationships/tags" Target="../tags/tag133.xml"/><Relationship Id="rId14" Type="http://schemas.openxmlformats.org/officeDocument/2006/relationships/tags" Target="../tags/tag145.xml"/><Relationship Id="rId13" Type="http://schemas.openxmlformats.org/officeDocument/2006/relationships/tags" Target="../tags/tag144.xml"/><Relationship Id="rId12" Type="http://schemas.openxmlformats.org/officeDocument/2006/relationships/tags" Target="../tags/tag143.xml"/><Relationship Id="rId11" Type="http://schemas.openxmlformats.org/officeDocument/2006/relationships/tags" Target="../tags/tag142.xml"/><Relationship Id="rId10" Type="http://schemas.openxmlformats.org/officeDocument/2006/relationships/tags" Target="../tags/tag141.xml"/><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9" Type="http://schemas.openxmlformats.org/officeDocument/2006/relationships/tags" Target="../tags/tag152.xml"/><Relationship Id="rId8" Type="http://schemas.openxmlformats.org/officeDocument/2006/relationships/tags" Target="../tags/tag151.xml"/><Relationship Id="rId7" Type="http://schemas.openxmlformats.org/officeDocument/2006/relationships/tags" Target="../tags/tag150.xml"/><Relationship Id="rId6" Type="http://schemas.openxmlformats.org/officeDocument/2006/relationships/tags" Target="../tags/tag149.xml"/><Relationship Id="rId5" Type="http://schemas.openxmlformats.org/officeDocument/2006/relationships/tags" Target="../tags/tag148.xml"/><Relationship Id="rId4" Type="http://schemas.openxmlformats.org/officeDocument/2006/relationships/image" Target="../media/image6.png"/><Relationship Id="rId3" Type="http://schemas.openxmlformats.org/officeDocument/2006/relationships/tags" Target="../tags/tag147.xml"/><Relationship Id="rId2" Type="http://schemas.openxmlformats.org/officeDocument/2006/relationships/tags" Target="../tags/tag146.xml"/><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9" Type="http://schemas.openxmlformats.org/officeDocument/2006/relationships/tags" Target="../tags/tag160.xml"/><Relationship Id="rId8" Type="http://schemas.openxmlformats.org/officeDocument/2006/relationships/tags" Target="../tags/tag159.xml"/><Relationship Id="rId7" Type="http://schemas.openxmlformats.org/officeDocument/2006/relationships/tags" Target="../tags/tag158.xml"/><Relationship Id="rId6" Type="http://schemas.openxmlformats.org/officeDocument/2006/relationships/tags" Target="../tags/tag157.xml"/><Relationship Id="rId5" Type="http://schemas.openxmlformats.org/officeDocument/2006/relationships/tags" Target="../tags/tag156.xml"/><Relationship Id="rId4" Type="http://schemas.openxmlformats.org/officeDocument/2006/relationships/tags" Target="../tags/tag155.xml"/><Relationship Id="rId3" Type="http://schemas.openxmlformats.org/officeDocument/2006/relationships/tags" Target="../tags/tag154.xml"/><Relationship Id="rId2" Type="http://schemas.openxmlformats.org/officeDocument/2006/relationships/tags" Target="../tags/tag153.xml"/><Relationship Id="rId17" Type="http://schemas.openxmlformats.org/officeDocument/2006/relationships/tags" Target="../tags/tag168.xml"/><Relationship Id="rId16" Type="http://schemas.openxmlformats.org/officeDocument/2006/relationships/tags" Target="../tags/tag167.xml"/><Relationship Id="rId15" Type="http://schemas.openxmlformats.org/officeDocument/2006/relationships/tags" Target="../tags/tag166.xml"/><Relationship Id="rId14" Type="http://schemas.openxmlformats.org/officeDocument/2006/relationships/tags" Target="../tags/tag165.xml"/><Relationship Id="rId13" Type="http://schemas.openxmlformats.org/officeDocument/2006/relationships/tags" Target="../tags/tag164.xml"/><Relationship Id="rId12" Type="http://schemas.openxmlformats.org/officeDocument/2006/relationships/tags" Target="../tags/tag163.xml"/><Relationship Id="rId11" Type="http://schemas.openxmlformats.org/officeDocument/2006/relationships/tags" Target="../tags/tag162.xml"/><Relationship Id="rId10" Type="http://schemas.openxmlformats.org/officeDocument/2006/relationships/tags" Target="../tags/tag161.xml"/><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9" Type="http://schemas.openxmlformats.org/officeDocument/2006/relationships/tags" Target="../tags/tag175.xml"/><Relationship Id="rId8" Type="http://schemas.openxmlformats.org/officeDocument/2006/relationships/tags" Target="../tags/tag174.xml"/><Relationship Id="rId7" Type="http://schemas.openxmlformats.org/officeDocument/2006/relationships/tags" Target="../tags/tag173.xml"/><Relationship Id="rId6" Type="http://schemas.openxmlformats.org/officeDocument/2006/relationships/tags" Target="../tags/tag172.xml"/><Relationship Id="rId5" Type="http://schemas.openxmlformats.org/officeDocument/2006/relationships/tags" Target="../tags/tag171.xml"/><Relationship Id="rId4" Type="http://schemas.openxmlformats.org/officeDocument/2006/relationships/image" Target="../media/image6.png"/><Relationship Id="rId3" Type="http://schemas.openxmlformats.org/officeDocument/2006/relationships/tags" Target="../tags/tag170.xml"/><Relationship Id="rId2" Type="http://schemas.openxmlformats.org/officeDocument/2006/relationships/tags" Target="../tags/tag169.xml"/><Relationship Id="rId10" Type="http://schemas.openxmlformats.org/officeDocument/2006/relationships/tags" Target="../tags/tag176.xml"/><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9" Type="http://schemas.openxmlformats.org/officeDocument/2006/relationships/tags" Target="../tags/tag184.xml"/><Relationship Id="rId8" Type="http://schemas.openxmlformats.org/officeDocument/2006/relationships/tags" Target="../tags/tag183.xml"/><Relationship Id="rId7" Type="http://schemas.openxmlformats.org/officeDocument/2006/relationships/tags" Target="../tags/tag182.xml"/><Relationship Id="rId6" Type="http://schemas.openxmlformats.org/officeDocument/2006/relationships/tags" Target="../tags/tag181.xml"/><Relationship Id="rId5" Type="http://schemas.openxmlformats.org/officeDocument/2006/relationships/tags" Target="../tags/tag180.xml"/><Relationship Id="rId4" Type="http://schemas.openxmlformats.org/officeDocument/2006/relationships/tags" Target="../tags/tag179.xml"/><Relationship Id="rId3" Type="http://schemas.openxmlformats.org/officeDocument/2006/relationships/tags" Target="../tags/tag178.xml"/><Relationship Id="rId2" Type="http://schemas.openxmlformats.org/officeDocument/2006/relationships/tags" Target="../tags/tag177.xml"/><Relationship Id="rId15" Type="http://schemas.openxmlformats.org/officeDocument/2006/relationships/tags" Target="../tags/tag190.xml"/><Relationship Id="rId14" Type="http://schemas.openxmlformats.org/officeDocument/2006/relationships/tags" Target="../tags/tag189.xml"/><Relationship Id="rId13" Type="http://schemas.openxmlformats.org/officeDocument/2006/relationships/tags" Target="../tags/tag188.xml"/><Relationship Id="rId12" Type="http://schemas.openxmlformats.org/officeDocument/2006/relationships/tags" Target="../tags/tag187.xml"/><Relationship Id="rId11" Type="http://schemas.openxmlformats.org/officeDocument/2006/relationships/tags" Target="../tags/tag186.xml"/><Relationship Id="rId10" Type="http://schemas.openxmlformats.org/officeDocument/2006/relationships/tags" Target="../tags/tag185.xml"/><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9" Type="http://schemas.openxmlformats.org/officeDocument/2006/relationships/tags" Target="../tags/tag197.xml"/><Relationship Id="rId8" Type="http://schemas.openxmlformats.org/officeDocument/2006/relationships/tags" Target="../tags/tag196.xml"/><Relationship Id="rId7" Type="http://schemas.openxmlformats.org/officeDocument/2006/relationships/tags" Target="../tags/tag195.xml"/><Relationship Id="rId6" Type="http://schemas.openxmlformats.org/officeDocument/2006/relationships/tags" Target="../tags/tag194.xml"/><Relationship Id="rId5" Type="http://schemas.openxmlformats.org/officeDocument/2006/relationships/tags" Target="../tags/tag193.xml"/><Relationship Id="rId4" Type="http://schemas.openxmlformats.org/officeDocument/2006/relationships/image" Target="../media/image9.png"/><Relationship Id="rId3" Type="http://schemas.openxmlformats.org/officeDocument/2006/relationships/tags" Target="../tags/tag192.xml"/><Relationship Id="rId2" Type="http://schemas.openxmlformats.org/officeDocument/2006/relationships/tags" Target="../tags/tag191.xml"/><Relationship Id="rId12" Type="http://schemas.openxmlformats.org/officeDocument/2006/relationships/tags" Target="../tags/tag200.xml"/><Relationship Id="rId11" Type="http://schemas.openxmlformats.org/officeDocument/2006/relationships/tags" Target="../tags/tag199.xml"/><Relationship Id="rId10" Type="http://schemas.openxmlformats.org/officeDocument/2006/relationships/tags" Target="../tags/tag198.xml"/><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9" Type="http://schemas.openxmlformats.org/officeDocument/2006/relationships/tags" Target="../tags/tag208.xml"/><Relationship Id="rId8" Type="http://schemas.openxmlformats.org/officeDocument/2006/relationships/tags" Target="../tags/tag207.xml"/><Relationship Id="rId7" Type="http://schemas.openxmlformats.org/officeDocument/2006/relationships/tags" Target="../tags/tag206.xml"/><Relationship Id="rId6" Type="http://schemas.openxmlformats.org/officeDocument/2006/relationships/tags" Target="../tags/tag205.xml"/><Relationship Id="rId5" Type="http://schemas.openxmlformats.org/officeDocument/2006/relationships/tags" Target="../tags/tag204.xml"/><Relationship Id="rId4" Type="http://schemas.openxmlformats.org/officeDocument/2006/relationships/tags" Target="../tags/tag203.xml"/><Relationship Id="rId3" Type="http://schemas.openxmlformats.org/officeDocument/2006/relationships/tags" Target="../tags/tag202.xml"/><Relationship Id="rId22" Type="http://schemas.openxmlformats.org/officeDocument/2006/relationships/tags" Target="../tags/tag221.xml"/><Relationship Id="rId21" Type="http://schemas.openxmlformats.org/officeDocument/2006/relationships/tags" Target="../tags/tag220.xml"/><Relationship Id="rId20" Type="http://schemas.openxmlformats.org/officeDocument/2006/relationships/tags" Target="../tags/tag219.xml"/><Relationship Id="rId2" Type="http://schemas.openxmlformats.org/officeDocument/2006/relationships/tags" Target="../tags/tag201.xml"/><Relationship Id="rId19" Type="http://schemas.openxmlformats.org/officeDocument/2006/relationships/tags" Target="../tags/tag218.xml"/><Relationship Id="rId18" Type="http://schemas.openxmlformats.org/officeDocument/2006/relationships/tags" Target="../tags/tag217.xml"/><Relationship Id="rId17" Type="http://schemas.openxmlformats.org/officeDocument/2006/relationships/tags" Target="../tags/tag216.xml"/><Relationship Id="rId16" Type="http://schemas.openxmlformats.org/officeDocument/2006/relationships/tags" Target="../tags/tag215.xml"/><Relationship Id="rId15" Type="http://schemas.openxmlformats.org/officeDocument/2006/relationships/tags" Target="../tags/tag214.xml"/><Relationship Id="rId14" Type="http://schemas.openxmlformats.org/officeDocument/2006/relationships/tags" Target="../tags/tag213.xml"/><Relationship Id="rId13" Type="http://schemas.openxmlformats.org/officeDocument/2006/relationships/tags" Target="../tags/tag212.xml"/><Relationship Id="rId12" Type="http://schemas.openxmlformats.org/officeDocument/2006/relationships/tags" Target="../tags/tag211.xml"/><Relationship Id="rId11" Type="http://schemas.openxmlformats.org/officeDocument/2006/relationships/tags" Target="../tags/tag210.xml"/><Relationship Id="rId10" Type="http://schemas.openxmlformats.org/officeDocument/2006/relationships/tags" Target="../tags/tag209.xml"/><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9" Type="http://schemas.openxmlformats.org/officeDocument/2006/relationships/tags" Target="../tags/tag6.xml"/><Relationship Id="rId8" Type="http://schemas.openxmlformats.org/officeDocument/2006/relationships/tags" Target="../tags/tag5.xml"/><Relationship Id="rId7" Type="http://schemas.openxmlformats.org/officeDocument/2006/relationships/tags" Target="../tags/tag4.xml"/><Relationship Id="rId6" Type="http://schemas.openxmlformats.org/officeDocument/2006/relationships/tags" Target="../tags/tag3.xml"/><Relationship Id="rId5" Type="http://schemas.openxmlformats.org/officeDocument/2006/relationships/image" Target="../media/image5.png"/><Relationship Id="rId4" Type="http://schemas.openxmlformats.org/officeDocument/2006/relationships/tags" Target="../tags/tag2.xml"/><Relationship Id="rId3" Type="http://schemas.openxmlformats.org/officeDocument/2006/relationships/image" Target="../media/image4.png"/><Relationship Id="rId21" Type="http://schemas.openxmlformats.org/officeDocument/2006/relationships/tags" Target="../tags/tag18.xml"/><Relationship Id="rId20" Type="http://schemas.openxmlformats.org/officeDocument/2006/relationships/tags" Target="../tags/tag17.xml"/><Relationship Id="rId2" Type="http://schemas.openxmlformats.org/officeDocument/2006/relationships/tags" Target="../tags/tag1.xml"/><Relationship Id="rId19" Type="http://schemas.openxmlformats.org/officeDocument/2006/relationships/tags" Target="../tags/tag16.xml"/><Relationship Id="rId18" Type="http://schemas.openxmlformats.org/officeDocument/2006/relationships/tags" Target="../tags/tag15.xml"/><Relationship Id="rId17" Type="http://schemas.openxmlformats.org/officeDocument/2006/relationships/tags" Target="../tags/tag14.xml"/><Relationship Id="rId16" Type="http://schemas.openxmlformats.org/officeDocument/2006/relationships/tags" Target="../tags/tag13.xml"/><Relationship Id="rId15" Type="http://schemas.openxmlformats.org/officeDocument/2006/relationships/tags" Target="../tags/tag12.xml"/><Relationship Id="rId14" Type="http://schemas.openxmlformats.org/officeDocument/2006/relationships/tags" Target="../tags/tag11.xml"/><Relationship Id="rId13" Type="http://schemas.openxmlformats.org/officeDocument/2006/relationships/tags" Target="../tags/tag10.xml"/><Relationship Id="rId12" Type="http://schemas.openxmlformats.org/officeDocument/2006/relationships/tags" Target="../tags/tag9.xml"/><Relationship Id="rId11" Type="http://schemas.openxmlformats.org/officeDocument/2006/relationships/tags" Target="../tags/tag8.xml"/><Relationship Id="rId10" Type="http://schemas.openxmlformats.org/officeDocument/2006/relationships/tags" Target="../tags/tag7.xml"/><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8" Type="http://schemas.openxmlformats.org/officeDocument/2006/relationships/tags" Target="../tags/tag24.xml"/><Relationship Id="rId7" Type="http://schemas.openxmlformats.org/officeDocument/2006/relationships/tags" Target="../tags/tag23.xml"/><Relationship Id="rId6" Type="http://schemas.openxmlformats.org/officeDocument/2006/relationships/tags" Target="../tags/tag22.xml"/><Relationship Id="rId5" Type="http://schemas.openxmlformats.org/officeDocument/2006/relationships/tags" Target="../tags/tag21.xml"/><Relationship Id="rId4" Type="http://schemas.openxmlformats.org/officeDocument/2006/relationships/tags" Target="../tags/tag20.xml"/><Relationship Id="rId3" Type="http://schemas.openxmlformats.org/officeDocument/2006/relationships/image" Target="../media/image6.png"/><Relationship Id="rId2" Type="http://schemas.openxmlformats.org/officeDocument/2006/relationships/tags" Target="../tags/tag19.xml"/><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9" Type="http://schemas.openxmlformats.org/officeDocument/2006/relationships/tags" Target="../tags/tag31.xml"/><Relationship Id="rId8" Type="http://schemas.openxmlformats.org/officeDocument/2006/relationships/tags" Target="../tags/tag30.xml"/><Relationship Id="rId7" Type="http://schemas.openxmlformats.org/officeDocument/2006/relationships/tags" Target="../tags/tag29.xml"/><Relationship Id="rId6" Type="http://schemas.openxmlformats.org/officeDocument/2006/relationships/tags" Target="../tags/tag28.xml"/><Relationship Id="rId5" Type="http://schemas.openxmlformats.org/officeDocument/2006/relationships/tags" Target="../tags/tag27.xml"/><Relationship Id="rId4" Type="http://schemas.openxmlformats.org/officeDocument/2006/relationships/tags" Target="../tags/tag26.xml"/><Relationship Id="rId3" Type="http://schemas.openxmlformats.org/officeDocument/2006/relationships/image" Target="../media/image7.png"/><Relationship Id="rId2" Type="http://schemas.openxmlformats.org/officeDocument/2006/relationships/tags" Target="../tags/tag25.xml"/><Relationship Id="rId17" Type="http://schemas.openxmlformats.org/officeDocument/2006/relationships/tags" Target="../tags/tag39.xml"/><Relationship Id="rId16" Type="http://schemas.openxmlformats.org/officeDocument/2006/relationships/tags" Target="../tags/tag38.xml"/><Relationship Id="rId15" Type="http://schemas.openxmlformats.org/officeDocument/2006/relationships/tags" Target="../tags/tag37.xml"/><Relationship Id="rId14" Type="http://schemas.openxmlformats.org/officeDocument/2006/relationships/tags" Target="../tags/tag36.xml"/><Relationship Id="rId13" Type="http://schemas.openxmlformats.org/officeDocument/2006/relationships/tags" Target="../tags/tag35.xml"/><Relationship Id="rId12" Type="http://schemas.openxmlformats.org/officeDocument/2006/relationships/tags" Target="../tags/tag34.xml"/><Relationship Id="rId11" Type="http://schemas.openxmlformats.org/officeDocument/2006/relationships/tags" Target="../tags/tag33.xml"/><Relationship Id="rId10" Type="http://schemas.openxmlformats.org/officeDocument/2006/relationships/tags" Target="../tags/tag32.xml"/><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2_自定义版式">
    <p:bg>
      <p:bgPr>
        <a:blipFill dpi="0" rotWithShape="1">
          <a:blip r:embed="rId2">
            <a:lum/>
          </a:blip>
          <a:srcRect/>
          <a:stretch>
            <a:fillRect t="-1000" b="-1000"/>
          </a:stretch>
        </a:blipFill>
        <a:effectLst/>
      </p:bgPr>
    </p:bg>
    <p:spTree>
      <p:nvGrpSpPr>
        <p:cNvPr id="1" name=""/>
        <p:cNvGrpSpPr/>
        <p:nvPr/>
      </p:nvGrpSpPr>
      <p:grpSpPr>
        <a:xfrm>
          <a:off x="0" y="0"/>
          <a:ext cx="0" cy="0"/>
          <a:chOff x="0" y="0"/>
          <a:chExt cx="0" cy="0"/>
        </a:xfrm>
      </p:grpSpPr>
      <p:sp>
        <p:nvSpPr>
          <p:cNvPr id="85" name="圆角矩形 1"/>
          <p:cNvSpPr/>
          <p:nvPr/>
        </p:nvSpPr>
        <p:spPr>
          <a:xfrm>
            <a:off x="3743325" y="2578894"/>
            <a:ext cx="1976438" cy="450056"/>
          </a:xfrm>
          <a:prstGeom prst="roundRect">
            <a:avLst>
              <a:gd name="adj" fmla="val 50000"/>
            </a:avLst>
          </a:prstGeom>
          <a:solidFill>
            <a:srgbClr val="FF9B19"/>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eaLnBrk="1" hangingPunct="1">
              <a:buFont typeface="Arial" panose="020B0604020202020204" pitchFamily="34" charset="0"/>
              <a:buNone/>
              <a:defRPr/>
            </a:pPr>
            <a:endParaRPr kumimoji="1" lang="zh-CN" altLang="en-US" sz="1800" b="1" dirty="0"/>
          </a:p>
        </p:txBody>
      </p:sp>
      <p:sp>
        <p:nvSpPr>
          <p:cNvPr id="86" name="内容占位符 6"/>
          <p:cNvSpPr>
            <a:spLocks noGrp="1"/>
          </p:cNvSpPr>
          <p:nvPr>
            <p:ph sz="quarter" idx="10"/>
          </p:nvPr>
        </p:nvSpPr>
        <p:spPr>
          <a:xfrm>
            <a:off x="1864760" y="1387121"/>
            <a:ext cx="5732980" cy="685800"/>
          </a:xfrm>
          <a:prstGeom prst="rect">
            <a:avLst/>
          </a:prstGeom>
        </p:spPr>
        <p:txBody>
          <a:bodyPr lIns="68580" tIns="34290" rIns="68580" bIns="34290"/>
          <a:lstStyle>
            <a:lvl1pPr algn="ctr">
              <a:buFontTx/>
              <a:buNone/>
              <a:defRPr sz="4500" b="1">
                <a:latin typeface="黑体" panose="02010609060101010101" pitchFamily="49" charset="-122"/>
                <a:ea typeface="黑体" panose="02010609060101010101" pitchFamily="49" charset="-122"/>
              </a:defRPr>
            </a:lvl1pPr>
          </a:lstStyle>
          <a:p>
            <a:pPr lvl="0"/>
            <a:r>
              <a:rPr lang="zh-CN" altLang="en-US"/>
              <a:t>单击此处编辑母版文本样式</a:t>
            </a:r>
            <a:endParaRPr lang="zh-CN" altLang="en-US"/>
          </a:p>
        </p:txBody>
      </p:sp>
      <p:sp>
        <p:nvSpPr>
          <p:cNvPr id="87" name="内容占位符 8"/>
          <p:cNvSpPr>
            <a:spLocks noGrp="1"/>
          </p:cNvSpPr>
          <p:nvPr>
            <p:ph sz="quarter" idx="11"/>
          </p:nvPr>
        </p:nvSpPr>
        <p:spPr>
          <a:xfrm>
            <a:off x="3182467" y="2082593"/>
            <a:ext cx="3097565" cy="685800"/>
          </a:xfrm>
          <a:prstGeom prst="rect">
            <a:avLst/>
          </a:prstGeom>
        </p:spPr>
        <p:txBody>
          <a:bodyPr lIns="68580" tIns="34290" rIns="68580" bIns="34290"/>
          <a:lstStyle>
            <a:lvl1pPr algn="ctr">
              <a:buFontTx/>
              <a:buNone/>
              <a:defRPr sz="1500">
                <a:latin typeface="黑体" panose="02010609060101010101" pitchFamily="49" charset="-122"/>
                <a:ea typeface="黑体" panose="02010609060101010101" pitchFamily="49" charset="-122"/>
              </a:defRPr>
            </a:lvl1pPr>
          </a:lstStyle>
          <a:p>
            <a:pPr lvl="0"/>
            <a:r>
              <a:rPr lang="zh-CN" altLang="en-US"/>
              <a:t>单击此处编辑母版文本样式</a:t>
            </a:r>
            <a:endParaRPr lang="zh-CN" altLang="en-US"/>
          </a:p>
        </p:txBody>
      </p:sp>
      <p:sp>
        <p:nvSpPr>
          <p:cNvPr id="88" name="内容占位符 10"/>
          <p:cNvSpPr>
            <a:spLocks noGrp="1"/>
          </p:cNvSpPr>
          <p:nvPr>
            <p:ph sz="quarter" idx="12"/>
          </p:nvPr>
        </p:nvSpPr>
        <p:spPr>
          <a:xfrm>
            <a:off x="3742696" y="2632382"/>
            <a:ext cx="1977107" cy="685800"/>
          </a:xfrm>
          <a:prstGeom prst="rect">
            <a:avLst/>
          </a:prstGeom>
        </p:spPr>
        <p:txBody>
          <a:bodyPr lIns="68580" tIns="34290" rIns="68580" bIns="34290"/>
          <a:lstStyle>
            <a:lvl1pPr algn="ctr">
              <a:buFontTx/>
              <a:buNone/>
              <a:defRPr sz="1800" b="1">
                <a:latin typeface="黑体" panose="02010609060101010101" pitchFamily="49" charset="-122"/>
                <a:ea typeface="黑体" panose="02010609060101010101" pitchFamily="49" charset="-122"/>
              </a:defRPr>
            </a:lvl1pPr>
          </a:lstStyle>
          <a:p>
            <a:pPr lvl="0"/>
            <a:r>
              <a:rPr lang="zh-CN" altLang="en-US"/>
              <a:t>单击此处编辑母版文本样式</a:t>
            </a:r>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pic>
        <p:nvPicPr>
          <p:cNvPr id="25" name="图片 24"/>
          <p:cNvPicPr>
            <a:picLocks noChangeAspect="1"/>
          </p:cNvPicPr>
          <p:nvPr userDrawn="1">
            <p:custDataLst>
              <p:tags r:id="rId2"/>
            </p:custDataLst>
          </p:nvPr>
        </p:nvPicPr>
        <p:blipFill>
          <a:blip r:embed="rId3">
            <a:extLst>
              <a:ext uri="{28A0092B-C50C-407E-A947-70E740481C1C}">
                <a14:useLocalDpi xmlns:a14="http://schemas.microsoft.com/office/drawing/2010/main" val="0"/>
              </a:ext>
            </a:extLst>
          </a:blip>
          <a:stretch>
            <a:fillRect/>
          </a:stretch>
        </p:blipFill>
        <p:spPr>
          <a:xfrm>
            <a:off x="7452240" y="3572613"/>
            <a:ext cx="1458595" cy="1197968"/>
          </a:xfrm>
          <a:prstGeom prst="rect">
            <a:avLst/>
          </a:prstGeom>
        </p:spPr>
      </p:pic>
      <p:sp>
        <p:nvSpPr>
          <p:cNvPr id="2" name="标题 1"/>
          <p:cNvSpPr>
            <a:spLocks noGrp="1"/>
          </p:cNvSpPr>
          <p:nvPr>
            <p:ph type="title"/>
            <p:custDataLst>
              <p:tags r:id="rId4"/>
            </p:custDataLst>
          </p:nvPr>
        </p:nvSpPr>
        <p:spPr>
          <a:xfrm>
            <a:off x="502412" y="332426"/>
            <a:ext cx="8139178" cy="331473"/>
          </a:xfrm>
        </p:spPr>
        <p:txBody>
          <a:bodyPr vert="horz" lIns="90000" tIns="46800" rIns="90000" bIns="46800" rtlCol="0" anchor="t" anchorCtr="0">
            <a:normAutofit/>
          </a:bodyPr>
          <a:lstStyle>
            <a:lvl1pPr marL="0" marR="0" lvl="0" algn="l" defTabSz="914400" rtl="0" eaLnBrk="1" fontAlgn="auto" latinLnBrk="0" hangingPunct="1">
              <a:lnSpc>
                <a:spcPct val="100000"/>
              </a:lnSpc>
              <a:buNone/>
              <a:defRPr kumimoji="0" lang="zh-CN" altLang="en-US" sz="1350" b="1" i="0" u="none" strike="noStrike" kern="1200" cap="none" spc="20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j-cs"/>
                <a:sym typeface="+mn-ea"/>
              </a:defRPr>
            </a:lvl1pPr>
          </a:lstStyle>
          <a:p>
            <a:pPr lvl="0"/>
            <a:r>
              <a:rPr>
                <a:sym typeface="+mn-ea"/>
              </a:rPr>
              <a:t>单击此处编辑母版标题样式</a:t>
            </a:r>
            <a:endParaRPr>
              <a:sym typeface="+mn-ea"/>
            </a:endParaRPr>
          </a:p>
        </p:txBody>
      </p:sp>
      <p:sp>
        <p:nvSpPr>
          <p:cNvPr id="3" name="内容占位符 2"/>
          <p:cNvSpPr>
            <a:spLocks noGrp="1"/>
          </p:cNvSpPr>
          <p:nvPr>
            <p:ph sz="half" idx="1"/>
            <p:custDataLst>
              <p:tags r:id="rId5"/>
            </p:custDataLst>
          </p:nvPr>
        </p:nvSpPr>
        <p:spPr>
          <a:xfrm>
            <a:off x="502448" y="714381"/>
            <a:ext cx="3962432" cy="4041680"/>
          </a:xfrm>
        </p:spPr>
        <p:txBody>
          <a:bodyPr vert="horz" lIns="90000" tIns="46800" rIns="90000" bIns="46800" rtlCol="0">
            <a:normAutofit/>
          </a:bodyPr>
          <a:lstStyle>
            <a:lvl1pPr marL="128905" marR="0" lvl="0" indent="-12827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1pPr>
            <a:lvl2pPr marL="386080" marR="0" lvl="1" indent="-12827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2pPr>
            <a:lvl3pPr marL="643255" marR="0" lvl="2" indent="-12827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3pPr>
            <a:lvl4pPr marL="900430" marR="0" lvl="3" indent="-12827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4pPr>
            <a:lvl5pPr marL="1157605" marR="0" lvl="4" indent="-12827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5pPr>
          </a:lstStyle>
          <a:p>
            <a:pPr lvl="0"/>
            <a:r>
              <a:rPr>
                <a:sym typeface="+mn-ea"/>
              </a:rPr>
              <a:t>单击此处编辑母版文本样式</a:t>
            </a:r>
            <a:endParaRPr>
              <a:sym typeface="+mn-ea"/>
            </a:endParaRPr>
          </a:p>
          <a:p>
            <a:pPr lvl="1"/>
            <a:r>
              <a:rPr>
                <a:sym typeface="+mn-ea"/>
              </a:rPr>
              <a:t>第二级</a:t>
            </a:r>
            <a:endParaRPr>
              <a:sym typeface="+mn-ea"/>
            </a:endParaRPr>
          </a:p>
          <a:p>
            <a:pPr lvl="2"/>
            <a:r>
              <a:rPr>
                <a:sym typeface="+mn-ea"/>
              </a:rPr>
              <a:t>第三级</a:t>
            </a:r>
            <a:endParaRPr>
              <a:sym typeface="+mn-ea"/>
            </a:endParaRPr>
          </a:p>
          <a:p>
            <a:pPr lvl="3"/>
            <a:r>
              <a:rPr>
                <a:sym typeface="+mn-ea"/>
              </a:rPr>
              <a:t>第四级</a:t>
            </a:r>
            <a:endParaRPr>
              <a:sym typeface="+mn-ea"/>
            </a:endParaRPr>
          </a:p>
          <a:p>
            <a:pPr lvl="4"/>
            <a:r>
              <a:rPr>
                <a:sym typeface="+mn-ea"/>
              </a:rPr>
              <a:t>第五级</a:t>
            </a:r>
            <a:endParaRPr>
              <a:sym typeface="+mn-ea"/>
            </a:endParaRPr>
          </a:p>
        </p:txBody>
      </p:sp>
      <p:sp>
        <p:nvSpPr>
          <p:cNvPr id="4" name="内容占位符 3"/>
          <p:cNvSpPr>
            <a:spLocks noGrp="1"/>
          </p:cNvSpPr>
          <p:nvPr>
            <p:ph sz="half" idx="2"/>
            <p:custDataLst>
              <p:tags r:id="rId6"/>
            </p:custDataLst>
          </p:nvPr>
        </p:nvSpPr>
        <p:spPr>
          <a:xfrm>
            <a:off x="4679158" y="714381"/>
            <a:ext cx="3962432" cy="4041680"/>
          </a:xfrm>
        </p:spPr>
        <p:txBody>
          <a:bodyPr lIns="90000" tIns="46800" rIns="90000" bIns="46800">
            <a:normAutofit/>
          </a:bodyPr>
          <a:lstStyle>
            <a:lvl1pPr>
              <a:defRPr sz="900" baseline="0">
                <a:solidFill>
                  <a:schemeClr val="tx1">
                    <a:lumMod val="85000"/>
                    <a:lumOff val="15000"/>
                  </a:schemeClr>
                </a:solidFill>
                <a:latin typeface="Arial" panose="020B0604020202020204" pitchFamily="34" charset="0"/>
                <a:ea typeface="幼圆" panose="02010509060101010101" pitchFamily="49" charset="-122"/>
              </a:defRPr>
            </a:lvl1pPr>
            <a:lvl2pPr>
              <a:defRPr sz="900" baseline="0">
                <a:solidFill>
                  <a:schemeClr val="tx1">
                    <a:lumMod val="85000"/>
                    <a:lumOff val="15000"/>
                  </a:schemeClr>
                </a:solidFill>
                <a:latin typeface="Arial" panose="020B0604020202020204" pitchFamily="34" charset="0"/>
                <a:ea typeface="幼圆" panose="02010509060101010101" pitchFamily="49" charset="-122"/>
              </a:defRPr>
            </a:lvl2pPr>
            <a:lvl3pPr>
              <a:defRPr sz="900" baseline="0">
                <a:solidFill>
                  <a:schemeClr val="tx1">
                    <a:lumMod val="85000"/>
                    <a:lumOff val="15000"/>
                  </a:schemeClr>
                </a:solidFill>
                <a:latin typeface="Arial" panose="020B0604020202020204" pitchFamily="34" charset="0"/>
                <a:ea typeface="幼圆" panose="02010509060101010101" pitchFamily="49" charset="-122"/>
              </a:defRPr>
            </a:lvl3pPr>
            <a:lvl4pPr>
              <a:defRPr sz="900" baseline="0">
                <a:solidFill>
                  <a:schemeClr val="tx1">
                    <a:lumMod val="85000"/>
                    <a:lumOff val="15000"/>
                  </a:schemeClr>
                </a:solidFill>
                <a:latin typeface="Arial" panose="020B0604020202020204" pitchFamily="34" charset="0"/>
                <a:ea typeface="幼圆" panose="02010509060101010101" pitchFamily="49" charset="-122"/>
              </a:defRPr>
            </a:lvl4pPr>
            <a:lvl5pPr>
              <a:defRPr sz="900" baseline="0">
                <a:solidFill>
                  <a:schemeClr val="tx1">
                    <a:lumMod val="85000"/>
                    <a:lumOff val="15000"/>
                  </a:schemeClr>
                </a:solidFill>
                <a:latin typeface="Arial" panose="020B0604020202020204" pitchFamily="34" charset="0"/>
                <a:ea typeface="幼圆" panose="02010509060101010101" pitchFamily="49"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7"/>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8"/>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a:p>
        </p:txBody>
      </p:sp>
      <p:sp>
        <p:nvSpPr>
          <p:cNvPr id="7" name="灯片编号占位符 6"/>
          <p:cNvSpPr>
            <a:spLocks noGrp="1"/>
          </p:cNvSpPr>
          <p:nvPr>
            <p:ph type="sldNum" sz="quarter" idx="12"/>
            <p:custDataLst>
              <p:tags r:id="rId9"/>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pic>
        <p:nvPicPr>
          <p:cNvPr id="27" name="图片 26"/>
          <p:cNvPicPr>
            <a:picLocks noChangeAspect="1"/>
          </p:cNvPicPr>
          <p:nvPr userDrawn="1">
            <p:custDataLst>
              <p:tags r:id="rId2"/>
            </p:custDataLst>
          </p:nvPr>
        </p:nvPicPr>
        <p:blipFill>
          <a:blip r:embed="rId3">
            <a:extLst>
              <a:ext uri="{28A0092B-C50C-407E-A947-70E740481C1C}">
                <a14:useLocalDpi xmlns:a14="http://schemas.microsoft.com/office/drawing/2010/main" val="0"/>
              </a:ext>
            </a:extLst>
          </a:blip>
          <a:stretch>
            <a:fillRect/>
          </a:stretch>
        </p:blipFill>
        <p:spPr>
          <a:xfrm>
            <a:off x="7452240" y="3572613"/>
            <a:ext cx="1458595" cy="1197968"/>
          </a:xfrm>
          <a:prstGeom prst="rect">
            <a:avLst/>
          </a:prstGeom>
        </p:spPr>
      </p:pic>
      <p:sp>
        <p:nvSpPr>
          <p:cNvPr id="2" name="标题 1"/>
          <p:cNvSpPr>
            <a:spLocks noGrp="1"/>
          </p:cNvSpPr>
          <p:nvPr>
            <p:ph type="title"/>
            <p:custDataLst>
              <p:tags r:id="rId4"/>
            </p:custDataLst>
          </p:nvPr>
        </p:nvSpPr>
        <p:spPr>
          <a:xfrm>
            <a:off x="502412" y="332426"/>
            <a:ext cx="8139178" cy="331473"/>
          </a:xfrm>
        </p:spPr>
        <p:txBody>
          <a:bodyPr vert="horz" lIns="90000" tIns="46800" rIns="90000" bIns="46800" rtlCol="0" anchor="t" anchorCtr="0">
            <a:normAutofit/>
          </a:bodyPr>
          <a:lstStyle>
            <a:lvl1pPr marL="0" marR="0" lvl="0" algn="l" defTabSz="914400" rtl="0" eaLnBrk="1" fontAlgn="auto" latinLnBrk="0" hangingPunct="1">
              <a:lnSpc>
                <a:spcPct val="100000"/>
              </a:lnSpc>
              <a:buNone/>
              <a:defRPr kumimoji="0" lang="zh-CN" altLang="en-US" sz="1350" b="1" i="0" u="none" strike="noStrike" kern="1200" cap="none" spc="20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j-cs"/>
                <a:sym typeface="+mn-ea"/>
              </a:defRPr>
            </a:lvl1pPr>
          </a:lstStyle>
          <a:p>
            <a:pPr lvl="0"/>
            <a:r>
              <a:rPr dirty="0">
                <a:sym typeface="+mn-ea"/>
              </a:rPr>
              <a:t>单击此处编辑母版标题样式</a:t>
            </a:r>
            <a:endParaRPr dirty="0">
              <a:sym typeface="+mn-ea"/>
            </a:endParaRPr>
          </a:p>
        </p:txBody>
      </p:sp>
      <p:sp>
        <p:nvSpPr>
          <p:cNvPr id="3" name="文本占位符 2"/>
          <p:cNvSpPr>
            <a:spLocks noGrp="1"/>
          </p:cNvSpPr>
          <p:nvPr>
            <p:ph type="body" idx="1" hasCustomPrompt="1"/>
            <p:custDataLst>
              <p:tags r:id="rId5"/>
            </p:custDataLst>
          </p:nvPr>
        </p:nvSpPr>
        <p:spPr>
          <a:xfrm>
            <a:off x="502448" y="714381"/>
            <a:ext cx="3962432" cy="285752"/>
          </a:xfrm>
        </p:spPr>
        <p:txBody>
          <a:bodyPr lIns="90000" tIns="46800" rIns="90000" bIns="46800" anchor="t" anchorCtr="0">
            <a:normAutofit/>
          </a:bodyPr>
          <a:lstStyle>
            <a:lvl1pPr marL="0" indent="0" eaLnBrk="1" fontAlgn="auto" latinLnBrk="0" hangingPunct="1">
              <a:lnSpc>
                <a:spcPct val="100000"/>
              </a:lnSpc>
              <a:spcAft>
                <a:spcPts val="0"/>
              </a:spcAft>
              <a:buNone/>
              <a:defRPr sz="1125" b="0" u="none" strike="noStrike" kern="1200" cap="none" spc="200" normalizeH="0" baseline="0">
                <a:solidFill>
                  <a:schemeClr val="tx1">
                    <a:lumMod val="85000"/>
                    <a:lumOff val="15000"/>
                  </a:schemeClr>
                </a:solidFill>
                <a:uFillTx/>
                <a:latin typeface="Arial" panose="020B0604020202020204" pitchFamily="34" charset="0"/>
                <a:ea typeface="幼圆" panose="02010509060101010101" pitchFamily="49" charset="-122"/>
              </a:defRPr>
            </a:lvl1pPr>
            <a:lvl2pPr marL="257175" indent="0">
              <a:buNone/>
              <a:defRPr sz="1125" b="1"/>
            </a:lvl2pPr>
            <a:lvl3pPr marL="514350" indent="0">
              <a:buNone/>
              <a:defRPr sz="1015" b="1"/>
            </a:lvl3pPr>
            <a:lvl4pPr marL="771525" indent="0">
              <a:buNone/>
              <a:defRPr sz="900" b="1"/>
            </a:lvl4pPr>
            <a:lvl5pPr marL="1028700" indent="0">
              <a:buNone/>
              <a:defRPr sz="900" b="1"/>
            </a:lvl5pPr>
            <a:lvl6pPr marL="1285875" indent="0">
              <a:buNone/>
              <a:defRPr sz="900" b="1"/>
            </a:lvl6pPr>
            <a:lvl7pPr marL="1543050" indent="0">
              <a:buNone/>
              <a:defRPr sz="900" b="1"/>
            </a:lvl7pPr>
            <a:lvl8pPr marL="1800225" indent="0">
              <a:buNone/>
              <a:defRPr sz="900" b="1"/>
            </a:lvl8pPr>
            <a:lvl9pPr marL="2057400" indent="0">
              <a:buNone/>
              <a:defRPr sz="9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6"/>
            </p:custDataLst>
          </p:nvPr>
        </p:nvSpPr>
        <p:spPr>
          <a:xfrm>
            <a:off x="502444" y="1054894"/>
            <a:ext cx="3962400" cy="3701064"/>
          </a:xfrm>
        </p:spPr>
        <p:txBody>
          <a:bodyPr vert="horz" lIns="90000" tIns="46800" rIns="90000" bIns="46800" rtlCol="0">
            <a:normAutofit/>
          </a:bodyPr>
          <a:lstStyle>
            <a:lvl1pPr marL="128905" marR="0" lvl="0" indent="-12827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1pPr>
            <a:lvl2pPr marL="386080" marR="0" lvl="1" indent="-12827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2pPr>
            <a:lvl3pPr marL="643255" marR="0" lvl="2" indent="-12827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3pPr>
            <a:lvl4pPr marL="900430" marR="0" lvl="3" indent="-12827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4pPr>
            <a:lvl5pPr marL="1157605" marR="0" lvl="4" indent="-12827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5" name="文本占位符 4"/>
          <p:cNvSpPr>
            <a:spLocks noGrp="1"/>
          </p:cNvSpPr>
          <p:nvPr>
            <p:ph type="body" sz="quarter" idx="3" hasCustomPrompt="1"/>
            <p:custDataLst>
              <p:tags r:id="rId7"/>
            </p:custDataLst>
          </p:nvPr>
        </p:nvSpPr>
        <p:spPr>
          <a:xfrm>
            <a:off x="4676813" y="714381"/>
            <a:ext cx="3962432" cy="285752"/>
          </a:xfrm>
        </p:spPr>
        <p:txBody>
          <a:bodyPr vert="horz" lIns="90000" tIns="46800" rIns="90000" bIns="46800" rtlCol="0" anchor="t" anchorCtr="0">
            <a:norm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1125" b="0" i="0" u="none" strike="noStrike" kern="1200" cap="none" spc="20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1pPr>
            <a:lvl2pPr marL="257175" indent="0">
              <a:buNone/>
              <a:defRPr sz="1125" b="1"/>
            </a:lvl2pPr>
            <a:lvl3pPr marL="514350" indent="0">
              <a:buNone/>
              <a:defRPr sz="1015" b="1"/>
            </a:lvl3pPr>
            <a:lvl4pPr marL="771525" indent="0">
              <a:buNone/>
              <a:defRPr sz="900" b="1"/>
            </a:lvl4pPr>
            <a:lvl5pPr marL="1028700" indent="0">
              <a:buNone/>
              <a:defRPr sz="900" b="1"/>
            </a:lvl5pPr>
            <a:lvl6pPr marL="1285875" indent="0">
              <a:buNone/>
              <a:defRPr sz="900" b="1"/>
            </a:lvl6pPr>
            <a:lvl7pPr marL="1543050" indent="0">
              <a:buNone/>
              <a:defRPr sz="900" b="1"/>
            </a:lvl7pPr>
            <a:lvl8pPr marL="1800225" indent="0">
              <a:buNone/>
              <a:defRPr sz="900" b="1"/>
            </a:lvl8pPr>
            <a:lvl9pPr marL="2057400" indent="0">
              <a:buNone/>
              <a:defRPr sz="900" b="1"/>
            </a:lvl9pPr>
          </a:lstStyle>
          <a:p>
            <a:pPr lvl="0"/>
            <a:r>
              <a:rPr>
                <a:sym typeface="+mn-ea"/>
              </a:rPr>
              <a:t>单击此处编辑文本</a:t>
            </a:r>
            <a:endParaRPr>
              <a:sym typeface="+mn-ea"/>
            </a:endParaRPr>
          </a:p>
        </p:txBody>
      </p:sp>
      <p:sp>
        <p:nvSpPr>
          <p:cNvPr id="6" name="内容占位符 5"/>
          <p:cNvSpPr>
            <a:spLocks noGrp="1"/>
          </p:cNvSpPr>
          <p:nvPr>
            <p:ph sz="quarter" idx="4"/>
            <p:custDataLst>
              <p:tags r:id="rId8"/>
            </p:custDataLst>
          </p:nvPr>
        </p:nvSpPr>
        <p:spPr>
          <a:xfrm>
            <a:off x="4676813" y="1054894"/>
            <a:ext cx="3962432" cy="3701064"/>
          </a:xfrm>
        </p:spPr>
        <p:txBody>
          <a:bodyPr vert="horz" lIns="90000" tIns="46800" rIns="90000" bIns="46800" rtlCol="0">
            <a:normAutofit/>
          </a:bodyPr>
          <a:lstStyle>
            <a:lvl1pPr marL="128905" marR="0" lvl="0" indent="-12827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1pPr>
            <a:lvl2pPr marL="386080" marR="0" lvl="1" indent="-12827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2pPr>
            <a:lvl3pPr marL="643255" marR="0" lvl="2" indent="-12827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3pPr>
            <a:lvl4pPr marL="900430" marR="0" lvl="3" indent="-12827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4pPr>
            <a:lvl5pPr marL="1157605" marR="0" lvl="4" indent="-12827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7" name="日期占位符 6"/>
          <p:cNvSpPr>
            <a:spLocks noGrp="1"/>
          </p:cNvSpPr>
          <p:nvPr>
            <p:ph type="dt" sz="half" idx="10"/>
            <p:custDataLst>
              <p:tags r:id="rId9"/>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10"/>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a:p>
        </p:txBody>
      </p:sp>
      <p:sp>
        <p:nvSpPr>
          <p:cNvPr id="9" name="灯片编号占位符 8"/>
          <p:cNvSpPr>
            <a:spLocks noGrp="1"/>
          </p:cNvSpPr>
          <p:nvPr>
            <p:ph type="sldNum" sz="quarter" idx="12"/>
            <p:custDataLst>
              <p:tags r:id="rId11"/>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仅标题">
    <p:bg>
      <p:bgPr>
        <a:solidFill>
          <a:schemeClr val="tx2"/>
        </a:solidFill>
        <a:effectLst/>
      </p:bgPr>
    </p:bg>
    <p:spTree>
      <p:nvGrpSpPr>
        <p:cNvPr id="1" name=""/>
        <p:cNvGrpSpPr/>
        <p:nvPr/>
      </p:nvGrpSpPr>
      <p:grpSpPr>
        <a:xfrm>
          <a:off x="0" y="0"/>
          <a:ext cx="0" cy="0"/>
          <a:chOff x="0" y="0"/>
          <a:chExt cx="0" cy="0"/>
        </a:xfrm>
      </p:grpSpPr>
      <p:sp>
        <p:nvSpPr>
          <p:cNvPr id="18" name="矩形 17"/>
          <p:cNvSpPr/>
          <p:nvPr userDrawn="1">
            <p:custDataLst>
              <p:tags r:id="rId2"/>
            </p:custDataLst>
          </p:nvPr>
        </p:nvSpPr>
        <p:spPr>
          <a:xfrm>
            <a:off x="997073" y="811340"/>
            <a:ext cx="2475702" cy="3520821"/>
          </a:xfrm>
          <a:prstGeom prst="rect">
            <a:avLst/>
          </a:prstGeom>
          <a:solidFill>
            <a:schemeClr val="accent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dirty="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nvGrpSpPr>
          <p:cNvPr id="6" name="组合 5"/>
          <p:cNvGrpSpPr/>
          <p:nvPr userDrawn="1">
            <p:custDataLst>
              <p:tags r:id="rId3"/>
            </p:custDataLst>
          </p:nvPr>
        </p:nvGrpSpPr>
        <p:grpSpPr>
          <a:xfrm flipH="1">
            <a:off x="579317" y="975808"/>
            <a:ext cx="892014" cy="116576"/>
            <a:chOff x="2224544" y="3400956"/>
            <a:chExt cx="1206600" cy="157689"/>
          </a:xfrm>
          <a:solidFill>
            <a:schemeClr val="accent2">
              <a:lumMod val="60000"/>
              <a:lumOff val="40000"/>
            </a:schemeClr>
          </a:solidFill>
        </p:grpSpPr>
        <p:sp>
          <p:nvSpPr>
            <p:cNvPr id="7" name="任意多边形: 形状 6"/>
            <p:cNvSpPr/>
            <p:nvPr>
              <p:custDataLst>
                <p:tags r:id="rId4"/>
              </p:custDataLst>
            </p:nvPr>
          </p:nvSpPr>
          <p:spPr>
            <a:xfrm>
              <a:off x="2224544" y="3400956"/>
              <a:ext cx="911049" cy="157689"/>
            </a:xfrm>
            <a:custGeom>
              <a:avLst/>
              <a:gdLst/>
              <a:ahLst/>
              <a:cxnLst/>
              <a:rect l="0" t="0" r="0" b="0"/>
              <a:pathLst>
                <a:path w="887096" h="153544">
                  <a:moveTo>
                    <a:pt x="813562" y="153543"/>
                  </a:moveTo>
                  <a:lnTo>
                    <a:pt x="57023" y="153543"/>
                  </a:lnTo>
                  <a:cubicBezTo>
                    <a:pt x="20701" y="116205"/>
                    <a:pt x="0" y="50419"/>
                    <a:pt x="57023" y="0"/>
                  </a:cubicBezTo>
                  <a:lnTo>
                    <a:pt x="813562" y="0"/>
                  </a:lnTo>
                  <a:cubicBezTo>
                    <a:pt x="884936" y="36830"/>
                    <a:pt x="887095" y="112395"/>
                    <a:pt x="813562" y="153543"/>
                  </a:cubicBezTo>
                  <a:close/>
                </a:path>
              </a:pathLst>
            </a:custGeom>
            <a:grp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8" name="椭圆 7"/>
            <p:cNvSpPr/>
            <p:nvPr>
              <p:custDataLst>
                <p:tags r:id="rId5"/>
              </p:custDataLst>
            </p:nvPr>
          </p:nvSpPr>
          <p:spPr>
            <a:xfrm>
              <a:off x="3278281" y="3405782"/>
              <a:ext cx="152863" cy="152862"/>
            </a:xfrm>
            <a:prstGeom prst="ellipse">
              <a:avLst/>
            </a:prstGeom>
            <a:grp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sp>
        <p:nvSpPr>
          <p:cNvPr id="9" name="矩形 8"/>
          <p:cNvSpPr/>
          <p:nvPr userDrawn="1">
            <p:custDataLst>
              <p:tags r:id="rId6"/>
            </p:custDataLst>
          </p:nvPr>
        </p:nvSpPr>
        <p:spPr>
          <a:xfrm>
            <a:off x="329525" y="336415"/>
            <a:ext cx="8484951" cy="4470671"/>
          </a:xfrm>
          <a:prstGeom prst="rect">
            <a:avLst/>
          </a:prstGeom>
          <a:noFill/>
          <a:ln w="50800">
            <a:solidFill>
              <a:schemeClr val="accent2">
                <a:lumMod val="60000"/>
                <a:lumOff val="4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nvGrpSpPr>
          <p:cNvPr id="10" name="组合 9"/>
          <p:cNvGrpSpPr/>
          <p:nvPr userDrawn="1">
            <p:custDataLst>
              <p:tags r:id="rId7"/>
            </p:custDataLst>
          </p:nvPr>
        </p:nvGrpSpPr>
        <p:grpSpPr>
          <a:xfrm rot="302429">
            <a:off x="2743200" y="3071336"/>
            <a:ext cx="1614488" cy="1711166"/>
            <a:chOff x="4159239" y="1559399"/>
            <a:chExt cx="266873" cy="282805"/>
          </a:xfrm>
        </p:grpSpPr>
        <p:sp>
          <p:nvSpPr>
            <p:cNvPr id="11" name="任意多边形: 形状 51"/>
            <p:cNvSpPr/>
            <p:nvPr>
              <p:custDataLst>
                <p:tags r:id="rId8"/>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12" name="任意多边形: 形状 52"/>
            <p:cNvSpPr/>
            <p:nvPr>
              <p:custDataLst>
                <p:tags r:id="rId9"/>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bg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13" name="任意多边形: 形状 53"/>
            <p:cNvSpPr/>
            <p:nvPr>
              <p:custDataLst>
                <p:tags r:id="rId10"/>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6"/>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grpSp>
        <p:nvGrpSpPr>
          <p:cNvPr id="14" name="组合 13"/>
          <p:cNvGrpSpPr/>
          <p:nvPr userDrawn="1">
            <p:custDataLst>
              <p:tags r:id="rId11"/>
            </p:custDataLst>
          </p:nvPr>
        </p:nvGrpSpPr>
        <p:grpSpPr>
          <a:xfrm>
            <a:off x="3473013" y="3488807"/>
            <a:ext cx="593843" cy="954975"/>
            <a:chOff x="4515453" y="2474469"/>
            <a:chExt cx="68557" cy="110251"/>
          </a:xfrm>
        </p:grpSpPr>
        <p:sp>
          <p:nvSpPr>
            <p:cNvPr id="15" name="矩形 14"/>
            <p:cNvSpPr/>
            <p:nvPr>
              <p:custDataLst>
                <p:tags r:id="rId12"/>
              </p:custDataLst>
            </p:nvPr>
          </p:nvSpPr>
          <p:spPr>
            <a:xfrm>
              <a:off x="4525258" y="2474469"/>
              <a:ext cx="48097" cy="25962"/>
            </a:xfrm>
            <a:prstGeom prst="rect">
              <a:avLst/>
            </a:prstGeom>
            <a:solidFill>
              <a:schemeClr val="accent5">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latin typeface="Arial" panose="020B0604020202020204" pitchFamily="34" charset="0"/>
                <a:ea typeface="幼圆" panose="02010509060101010101" pitchFamily="49" charset="-122"/>
              </a:endParaRPr>
            </a:p>
          </p:txBody>
        </p:sp>
        <p:sp>
          <p:nvSpPr>
            <p:cNvPr id="16" name="任意多边形: 形状 15"/>
            <p:cNvSpPr/>
            <p:nvPr>
              <p:custDataLst>
                <p:tags r:id="rId13"/>
              </p:custDataLst>
            </p:nvPr>
          </p:nvSpPr>
          <p:spPr>
            <a:xfrm>
              <a:off x="4516303" y="2500006"/>
              <a:ext cx="67706" cy="84714"/>
            </a:xfrm>
            <a:custGeom>
              <a:avLst/>
              <a:gdLst/>
              <a:ahLst/>
              <a:cxnLst/>
              <a:rect l="0" t="0" r="0" b="0"/>
              <a:pathLst>
                <a:path w="343790" h="430150">
                  <a:moveTo>
                    <a:pt x="0" y="67056"/>
                  </a:moveTo>
                  <a:cubicBezTo>
                    <a:pt x="24256" y="54102"/>
                    <a:pt x="58928" y="25654"/>
                    <a:pt x="75692" y="0"/>
                  </a:cubicBezTo>
                  <a:lnTo>
                    <a:pt x="259969" y="0"/>
                  </a:lnTo>
                  <a:cubicBezTo>
                    <a:pt x="278638" y="29464"/>
                    <a:pt x="316738" y="53467"/>
                    <a:pt x="343789" y="67056"/>
                  </a:cubicBezTo>
                  <a:lnTo>
                    <a:pt x="343789" y="389128"/>
                  </a:lnTo>
                  <a:cubicBezTo>
                    <a:pt x="334518" y="414528"/>
                    <a:pt x="326517" y="424307"/>
                    <a:pt x="302768" y="430149"/>
                  </a:cubicBezTo>
                  <a:lnTo>
                    <a:pt x="33528" y="430149"/>
                  </a:lnTo>
                  <a:cubicBezTo>
                    <a:pt x="17018" y="427101"/>
                    <a:pt x="5969" y="415417"/>
                    <a:pt x="0" y="395605"/>
                  </a:cubicBezTo>
                  <a:cubicBezTo>
                    <a:pt x="0" y="281051"/>
                    <a:pt x="0" y="120015"/>
                    <a:pt x="0" y="67056"/>
                  </a:cubicBezTo>
                  <a:close/>
                </a:path>
              </a:pathLst>
            </a:custGeom>
            <a:solidFill>
              <a:schemeClr val="accent1">
                <a:lumMod val="20000"/>
                <a:lumOff val="80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dirty="0">
                <a:latin typeface="Arial" panose="020B0604020202020204" pitchFamily="34" charset="0"/>
                <a:ea typeface="幼圆" panose="02010509060101010101" pitchFamily="49" charset="-122"/>
              </a:endParaRPr>
            </a:p>
          </p:txBody>
        </p:sp>
        <p:sp>
          <p:nvSpPr>
            <p:cNvPr id="17" name="任意多边形: 形状 16"/>
            <p:cNvSpPr/>
            <p:nvPr>
              <p:custDataLst>
                <p:tags r:id="rId14"/>
              </p:custDataLst>
            </p:nvPr>
          </p:nvSpPr>
          <p:spPr>
            <a:xfrm>
              <a:off x="4515453" y="2531395"/>
              <a:ext cx="68557" cy="24286"/>
            </a:xfrm>
            <a:custGeom>
              <a:avLst/>
              <a:gdLst/>
              <a:ahLst/>
              <a:cxnLst/>
              <a:rect l="0" t="0" r="0" b="0"/>
              <a:pathLst>
                <a:path w="348108" h="123318">
                  <a:moveTo>
                    <a:pt x="0" y="0"/>
                  </a:moveTo>
                  <a:lnTo>
                    <a:pt x="348107" y="0"/>
                  </a:lnTo>
                  <a:lnTo>
                    <a:pt x="348107" y="123317"/>
                  </a:lnTo>
                  <a:lnTo>
                    <a:pt x="0" y="108712"/>
                  </a:lnTo>
                </a:path>
              </a:pathLst>
            </a:custGeom>
            <a:solidFill>
              <a:schemeClr val="accent5">
                <a:lumMod val="7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015">
                <a:latin typeface="Arial" panose="020B0604020202020204" pitchFamily="34" charset="0"/>
                <a:ea typeface="幼圆" panose="02010509060101010101" pitchFamily="49" charset="-122"/>
              </a:endParaRPr>
            </a:p>
          </p:txBody>
        </p:sp>
      </p:grpSp>
      <p:sp>
        <p:nvSpPr>
          <p:cNvPr id="2" name="标题 1"/>
          <p:cNvSpPr>
            <a:spLocks noGrp="1"/>
          </p:cNvSpPr>
          <p:nvPr>
            <p:ph type="title"/>
            <p:custDataLst>
              <p:tags r:id="rId15"/>
            </p:custDataLst>
          </p:nvPr>
        </p:nvSpPr>
        <p:spPr/>
        <p:txBody>
          <a:bodyPr vert="horz" lIns="90000" tIns="46800" rIns="90000" bIns="46800" rtlCol="0" anchor="t" anchorCtr="0">
            <a:normAutofit/>
          </a:bodyPr>
          <a:lstStyle>
            <a:lvl1pPr marL="0" marR="0" lvl="0" algn="l" defTabSz="914400" rtl="0" eaLnBrk="1" fontAlgn="auto" latinLnBrk="0" hangingPunct="1">
              <a:lnSpc>
                <a:spcPct val="100000"/>
              </a:lnSpc>
              <a:buNone/>
              <a:defRPr kumimoji="0" lang="zh-CN" altLang="en-US" sz="1350" b="1" i="0" u="none" strike="noStrike" kern="1200" cap="none" spc="20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j-cs"/>
                <a:sym typeface="+mn-ea"/>
              </a:defRPr>
            </a:lvl1pPr>
          </a:lstStyle>
          <a:p>
            <a:pPr lvl="0"/>
            <a:r>
              <a:rPr dirty="0">
                <a:sym typeface="+mn-ea"/>
              </a:rPr>
              <a:t>单击此处编辑母版标题样式</a:t>
            </a:r>
            <a:endParaRPr dirty="0">
              <a:sym typeface="+mn-ea"/>
            </a:endParaRPr>
          </a:p>
        </p:txBody>
      </p:sp>
      <p:sp>
        <p:nvSpPr>
          <p:cNvPr id="3" name="日期占位符 2"/>
          <p:cNvSpPr>
            <a:spLocks noGrp="1"/>
          </p:cNvSpPr>
          <p:nvPr>
            <p:ph type="dt" sz="half" idx="10"/>
            <p:custDataLst>
              <p:tags r:id="rId16"/>
            </p:custDataLst>
          </p:nvPr>
        </p:nvSpPr>
        <p:spPr/>
        <p:txBody>
          <a:bodyPr/>
          <a:lstStyle>
            <a:lvl1pPr>
              <a:defRPr>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17"/>
            </p:custDataLst>
          </p:nvPr>
        </p:nvSpPr>
        <p:spPr/>
        <p:txBody>
          <a:bodyPr/>
          <a:lstStyle>
            <a:lvl1pPr>
              <a:defRPr>
                <a:latin typeface="Arial" panose="020B0604020202020204" pitchFamily="34" charset="0"/>
                <a:ea typeface="幼圆" panose="02010509060101010101" pitchFamily="49" charset="-122"/>
              </a:defRPr>
            </a:lvl1pPr>
          </a:lstStyle>
          <a:p>
            <a:endParaRPr lang="zh-CN" altLang="en-US"/>
          </a:p>
        </p:txBody>
      </p:sp>
      <p:sp>
        <p:nvSpPr>
          <p:cNvPr id="5" name="灯片编号占位符 4"/>
          <p:cNvSpPr>
            <a:spLocks noGrp="1"/>
          </p:cNvSpPr>
          <p:nvPr>
            <p:ph type="sldNum" sz="quarter" idx="12"/>
            <p:custDataLst>
              <p:tags r:id="rId18"/>
            </p:custDataLst>
          </p:nvPr>
        </p:nvSpPr>
        <p:spPr/>
        <p:txBody>
          <a:bodyPr/>
          <a:lstStyle>
            <a:lvl1pPr>
              <a:defRPr>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a:p>
        </p:txBody>
      </p:sp>
      <p:sp>
        <p:nvSpPr>
          <p:cNvPr id="19" name="矩形 18"/>
          <p:cNvSpPr/>
          <p:nvPr userDrawn="1">
            <p:custDataLst>
              <p:tags r:id="rId19"/>
            </p:custDataLst>
          </p:nvPr>
        </p:nvSpPr>
        <p:spPr>
          <a:xfrm>
            <a:off x="1465264" y="2864760"/>
            <a:ext cx="1153829" cy="13129"/>
          </a:xfrm>
          <a:prstGeom prst="rect">
            <a:avLst/>
          </a:prstGeom>
          <a:solidFill>
            <a:schemeClr val="bg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2500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20" name="矩形 19"/>
          <p:cNvSpPr/>
          <p:nvPr userDrawn="1">
            <p:custDataLst>
              <p:tags r:id="rId20"/>
            </p:custDataLst>
          </p:nvPr>
        </p:nvSpPr>
        <p:spPr>
          <a:xfrm>
            <a:off x="1464498" y="3232732"/>
            <a:ext cx="1153829" cy="13129"/>
          </a:xfrm>
          <a:prstGeom prst="rect">
            <a:avLst/>
          </a:prstGeom>
          <a:solidFill>
            <a:schemeClr val="bg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2500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21" name="矩形 20"/>
          <p:cNvSpPr/>
          <p:nvPr userDrawn="1">
            <p:custDataLst>
              <p:tags r:id="rId21"/>
            </p:custDataLst>
          </p:nvPr>
        </p:nvSpPr>
        <p:spPr>
          <a:xfrm>
            <a:off x="1462398" y="3600704"/>
            <a:ext cx="1153829" cy="13129"/>
          </a:xfrm>
          <a:prstGeom prst="rect">
            <a:avLst/>
          </a:prstGeom>
          <a:solidFill>
            <a:schemeClr val="bg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2500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22" name="矩形 21"/>
          <p:cNvSpPr/>
          <p:nvPr userDrawn="1">
            <p:custDataLst>
              <p:tags r:id="rId22"/>
            </p:custDataLst>
          </p:nvPr>
        </p:nvSpPr>
        <p:spPr>
          <a:xfrm>
            <a:off x="1461632" y="3968675"/>
            <a:ext cx="1153829" cy="13129"/>
          </a:xfrm>
          <a:prstGeom prst="rect">
            <a:avLst/>
          </a:prstGeom>
          <a:solidFill>
            <a:schemeClr val="bg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2500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23" name="矩形 22"/>
          <p:cNvSpPr/>
          <p:nvPr userDrawn="1">
            <p:custDataLst>
              <p:tags r:id="rId23"/>
            </p:custDataLst>
          </p:nvPr>
        </p:nvSpPr>
        <p:spPr>
          <a:xfrm>
            <a:off x="1464869" y="2133269"/>
            <a:ext cx="1153829" cy="13129"/>
          </a:xfrm>
          <a:prstGeom prst="rect">
            <a:avLst/>
          </a:prstGeom>
          <a:solidFill>
            <a:schemeClr val="bg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2500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24" name="矩形 23"/>
          <p:cNvSpPr/>
          <p:nvPr userDrawn="1">
            <p:custDataLst>
              <p:tags r:id="rId24"/>
            </p:custDataLst>
          </p:nvPr>
        </p:nvSpPr>
        <p:spPr>
          <a:xfrm>
            <a:off x="1462793" y="2501241"/>
            <a:ext cx="1153829" cy="13129"/>
          </a:xfrm>
          <a:prstGeom prst="rect">
            <a:avLst/>
          </a:prstGeom>
          <a:solidFill>
            <a:schemeClr val="bg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2500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25" name="矩形 24"/>
          <p:cNvSpPr/>
          <p:nvPr userDrawn="1">
            <p:custDataLst>
              <p:tags r:id="rId25"/>
            </p:custDataLst>
          </p:nvPr>
        </p:nvSpPr>
        <p:spPr>
          <a:xfrm>
            <a:off x="2878222" y="2054825"/>
            <a:ext cx="180635" cy="180635"/>
          </a:xfrm>
          <a:prstGeom prst="rect">
            <a:avLst/>
          </a:prstGeom>
          <a:noFill/>
          <a:ln w="19050">
            <a:solidFill>
              <a:schemeClr val="bg1">
                <a:alpha val="6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latin typeface="Arial" panose="020B0604020202020204" pitchFamily="34" charset="0"/>
              <a:ea typeface="幼圆" panose="02010509060101010101" pitchFamily="49" charset="-122"/>
            </a:endParaRPr>
          </a:p>
        </p:txBody>
      </p:sp>
      <p:sp>
        <p:nvSpPr>
          <p:cNvPr id="43" name="矩形 42"/>
          <p:cNvSpPr/>
          <p:nvPr userDrawn="1">
            <p:custDataLst>
              <p:tags r:id="rId26"/>
            </p:custDataLst>
          </p:nvPr>
        </p:nvSpPr>
        <p:spPr>
          <a:xfrm>
            <a:off x="2878222" y="2420270"/>
            <a:ext cx="180635" cy="180635"/>
          </a:xfrm>
          <a:prstGeom prst="rect">
            <a:avLst/>
          </a:prstGeom>
          <a:noFill/>
          <a:ln w="19050">
            <a:solidFill>
              <a:schemeClr val="bg1">
                <a:alpha val="6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latin typeface="Arial" panose="020B0604020202020204" pitchFamily="34" charset="0"/>
              <a:ea typeface="幼圆" panose="02010509060101010101" pitchFamily="49" charset="-122"/>
            </a:endParaRPr>
          </a:p>
        </p:txBody>
      </p:sp>
      <p:sp>
        <p:nvSpPr>
          <p:cNvPr id="44" name="矩形 43"/>
          <p:cNvSpPr/>
          <p:nvPr userDrawn="1">
            <p:custDataLst>
              <p:tags r:id="rId27"/>
            </p:custDataLst>
          </p:nvPr>
        </p:nvSpPr>
        <p:spPr>
          <a:xfrm>
            <a:off x="2878222" y="2785715"/>
            <a:ext cx="180635" cy="180635"/>
          </a:xfrm>
          <a:prstGeom prst="rect">
            <a:avLst/>
          </a:prstGeom>
          <a:noFill/>
          <a:ln w="19050">
            <a:solidFill>
              <a:schemeClr val="bg1">
                <a:alpha val="6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latin typeface="Arial" panose="020B0604020202020204" pitchFamily="34" charset="0"/>
              <a:ea typeface="幼圆" panose="02010509060101010101" pitchFamily="49" charset="-122"/>
            </a:endParaRPr>
          </a:p>
        </p:txBody>
      </p:sp>
      <p:sp>
        <p:nvSpPr>
          <p:cNvPr id="45" name="矩形 44"/>
          <p:cNvSpPr/>
          <p:nvPr userDrawn="1">
            <p:custDataLst>
              <p:tags r:id="rId28"/>
            </p:custDataLst>
          </p:nvPr>
        </p:nvSpPr>
        <p:spPr>
          <a:xfrm>
            <a:off x="2878222" y="3151160"/>
            <a:ext cx="180635" cy="180635"/>
          </a:xfrm>
          <a:prstGeom prst="rect">
            <a:avLst/>
          </a:prstGeom>
          <a:noFill/>
          <a:ln w="19050">
            <a:solidFill>
              <a:schemeClr val="bg1">
                <a:alpha val="6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latin typeface="Arial" panose="020B0604020202020204" pitchFamily="34" charset="0"/>
              <a:ea typeface="幼圆" panose="02010509060101010101" pitchFamily="49" charset="-122"/>
            </a:endParaRPr>
          </a:p>
        </p:txBody>
      </p:sp>
      <p:sp>
        <p:nvSpPr>
          <p:cNvPr id="46" name="矩形 45"/>
          <p:cNvSpPr/>
          <p:nvPr userDrawn="1">
            <p:custDataLst>
              <p:tags r:id="rId29"/>
            </p:custDataLst>
          </p:nvPr>
        </p:nvSpPr>
        <p:spPr>
          <a:xfrm>
            <a:off x="2878222" y="3516605"/>
            <a:ext cx="180635" cy="180635"/>
          </a:xfrm>
          <a:prstGeom prst="rect">
            <a:avLst/>
          </a:prstGeom>
          <a:noFill/>
          <a:ln w="19050">
            <a:solidFill>
              <a:schemeClr val="bg1">
                <a:alpha val="6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latin typeface="Arial" panose="020B0604020202020204" pitchFamily="34" charset="0"/>
              <a:ea typeface="幼圆" panose="02010509060101010101" pitchFamily="49" charset="-122"/>
            </a:endParaRPr>
          </a:p>
        </p:txBody>
      </p:sp>
      <p:sp>
        <p:nvSpPr>
          <p:cNvPr id="47" name="矩形 46"/>
          <p:cNvSpPr/>
          <p:nvPr userDrawn="1">
            <p:custDataLst>
              <p:tags r:id="rId30"/>
            </p:custDataLst>
          </p:nvPr>
        </p:nvSpPr>
        <p:spPr>
          <a:xfrm>
            <a:off x="2878222" y="3882051"/>
            <a:ext cx="180635" cy="180635"/>
          </a:xfrm>
          <a:prstGeom prst="rect">
            <a:avLst/>
          </a:prstGeom>
          <a:noFill/>
          <a:ln w="19050">
            <a:solidFill>
              <a:schemeClr val="bg1">
                <a:alpha val="6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latin typeface="Arial" panose="020B0604020202020204" pitchFamily="34" charset="0"/>
              <a:ea typeface="幼圆" panose="02010509060101010101" pitchFamily="49" charset="-122"/>
            </a:endParaRPr>
          </a:p>
        </p:txBody>
      </p:sp>
      <p:sp>
        <p:nvSpPr>
          <p:cNvPr id="26" name="文本框 25"/>
          <p:cNvSpPr txBox="1"/>
          <p:nvPr userDrawn="1">
            <p:custDataLst>
              <p:tags r:id="rId31"/>
            </p:custDataLst>
          </p:nvPr>
        </p:nvSpPr>
        <p:spPr>
          <a:xfrm>
            <a:off x="2827812" y="1952852"/>
            <a:ext cx="290746" cy="309832"/>
          </a:xfrm>
          <a:prstGeom prst="rect">
            <a:avLst/>
          </a:prstGeom>
          <a:noFill/>
        </p:spPr>
        <p:txBody>
          <a:bodyPr wrap="none" rtlCol="0" anchor="ctr" anchorCtr="1">
            <a:noAutofit/>
          </a:bodyPr>
          <a:lstStyle/>
          <a:p>
            <a:r>
              <a:rPr lang="zh-CN" altLang="en-US" sz="2025" dirty="0">
                <a:solidFill>
                  <a:schemeClr val="bg1">
                    <a:alpha val="78000"/>
                  </a:schemeClr>
                </a:solidFill>
                <a:latin typeface="Arial" panose="020B0604020202020204" pitchFamily="34" charset="0"/>
                <a:ea typeface="幼圆" panose="02010509060101010101" pitchFamily="49" charset="-122"/>
                <a:cs typeface="Arial" panose="020B0604020202020204" pitchFamily="34" charset="0"/>
              </a:rPr>
              <a:t>√</a:t>
            </a:r>
            <a:endParaRPr lang="zh-CN" altLang="en-US" sz="2025" dirty="0">
              <a:solidFill>
                <a:schemeClr val="bg1">
                  <a:alpha val="78000"/>
                </a:schemeClr>
              </a:solidFill>
              <a:latin typeface="Arial" panose="020B0604020202020204" pitchFamily="34" charset="0"/>
              <a:ea typeface="幼圆" panose="02010509060101010101" pitchFamily="49" charset="-122"/>
              <a:cs typeface="Arial" panose="020B0604020202020204" pitchFamily="34" charset="0"/>
            </a:endParaRPr>
          </a:p>
        </p:txBody>
      </p:sp>
      <p:sp>
        <p:nvSpPr>
          <p:cNvPr id="48" name="文本框 47"/>
          <p:cNvSpPr txBox="1"/>
          <p:nvPr userDrawn="1">
            <p:custDataLst>
              <p:tags r:id="rId32"/>
            </p:custDataLst>
          </p:nvPr>
        </p:nvSpPr>
        <p:spPr>
          <a:xfrm>
            <a:off x="2827812" y="2320407"/>
            <a:ext cx="290746" cy="309832"/>
          </a:xfrm>
          <a:prstGeom prst="rect">
            <a:avLst/>
          </a:prstGeom>
          <a:noFill/>
        </p:spPr>
        <p:txBody>
          <a:bodyPr wrap="none" rtlCol="0" anchor="ctr" anchorCtr="1">
            <a:noAutofit/>
          </a:bodyPr>
          <a:lstStyle/>
          <a:p>
            <a:r>
              <a:rPr lang="zh-CN" altLang="en-US" sz="2025" dirty="0">
                <a:solidFill>
                  <a:schemeClr val="bg1">
                    <a:alpha val="78000"/>
                  </a:schemeClr>
                </a:solidFill>
                <a:latin typeface="Arial" panose="020B0604020202020204" pitchFamily="34" charset="0"/>
                <a:ea typeface="幼圆" panose="02010509060101010101" pitchFamily="49" charset="-122"/>
                <a:cs typeface="Arial" panose="020B0604020202020204" pitchFamily="34" charset="0"/>
              </a:rPr>
              <a:t>√</a:t>
            </a:r>
            <a:endParaRPr lang="zh-CN" altLang="en-US" sz="2025" dirty="0">
              <a:solidFill>
                <a:schemeClr val="bg1">
                  <a:alpha val="78000"/>
                </a:schemeClr>
              </a:solidFill>
              <a:latin typeface="Arial" panose="020B0604020202020204" pitchFamily="34" charset="0"/>
              <a:ea typeface="幼圆" panose="02010509060101010101" pitchFamily="49" charset="-122"/>
              <a:cs typeface="Arial" panose="020B0604020202020204" pitchFamily="34" charset="0"/>
            </a:endParaRPr>
          </a:p>
        </p:txBody>
      </p:sp>
      <p:sp>
        <p:nvSpPr>
          <p:cNvPr id="50" name="文本框 49"/>
          <p:cNvSpPr txBox="1"/>
          <p:nvPr userDrawn="1">
            <p:custDataLst>
              <p:tags r:id="rId33"/>
            </p:custDataLst>
          </p:nvPr>
        </p:nvSpPr>
        <p:spPr>
          <a:xfrm>
            <a:off x="2827812" y="3055518"/>
            <a:ext cx="290746" cy="309832"/>
          </a:xfrm>
          <a:prstGeom prst="rect">
            <a:avLst/>
          </a:prstGeom>
          <a:noFill/>
        </p:spPr>
        <p:txBody>
          <a:bodyPr wrap="none" rtlCol="0" anchor="ctr" anchorCtr="1">
            <a:noAutofit/>
          </a:bodyPr>
          <a:lstStyle/>
          <a:p>
            <a:r>
              <a:rPr lang="zh-CN" altLang="en-US" sz="2025" dirty="0">
                <a:solidFill>
                  <a:schemeClr val="bg1">
                    <a:alpha val="78000"/>
                  </a:schemeClr>
                </a:solidFill>
                <a:latin typeface="Arial" panose="020B0604020202020204" pitchFamily="34" charset="0"/>
                <a:ea typeface="幼圆" panose="02010509060101010101" pitchFamily="49" charset="-122"/>
                <a:cs typeface="Arial" panose="020B0604020202020204" pitchFamily="34" charset="0"/>
              </a:rPr>
              <a:t>√</a:t>
            </a:r>
            <a:endParaRPr lang="zh-CN" altLang="en-US" sz="2025" dirty="0">
              <a:solidFill>
                <a:schemeClr val="bg1">
                  <a:alpha val="78000"/>
                </a:schemeClr>
              </a:solidFill>
              <a:latin typeface="Arial" panose="020B0604020202020204" pitchFamily="34" charset="0"/>
              <a:ea typeface="幼圆" panose="02010509060101010101" pitchFamily="49" charset="-122"/>
              <a:cs typeface="Arial" panose="020B0604020202020204" pitchFamily="34" charset="0"/>
            </a:endParaRPr>
          </a:p>
        </p:txBody>
      </p:sp>
      <p:sp>
        <p:nvSpPr>
          <p:cNvPr id="52" name="文本框 51"/>
          <p:cNvSpPr txBox="1"/>
          <p:nvPr userDrawn="1">
            <p:custDataLst>
              <p:tags r:id="rId34"/>
            </p:custDataLst>
          </p:nvPr>
        </p:nvSpPr>
        <p:spPr>
          <a:xfrm>
            <a:off x="2827812" y="3790628"/>
            <a:ext cx="290746" cy="309832"/>
          </a:xfrm>
          <a:prstGeom prst="rect">
            <a:avLst/>
          </a:prstGeom>
          <a:noFill/>
        </p:spPr>
        <p:txBody>
          <a:bodyPr wrap="none" rtlCol="0" anchor="ctr" anchorCtr="1">
            <a:noAutofit/>
          </a:bodyPr>
          <a:lstStyle/>
          <a:p>
            <a:r>
              <a:rPr lang="zh-CN" altLang="en-US" sz="2025" dirty="0">
                <a:solidFill>
                  <a:schemeClr val="bg1">
                    <a:alpha val="78000"/>
                  </a:schemeClr>
                </a:solidFill>
                <a:latin typeface="Arial" panose="020B0604020202020204" pitchFamily="34" charset="0"/>
                <a:ea typeface="幼圆" panose="02010509060101010101" pitchFamily="49" charset="-122"/>
                <a:cs typeface="Arial" panose="020B0604020202020204" pitchFamily="34" charset="0"/>
              </a:rPr>
              <a:t>√</a:t>
            </a:r>
            <a:endParaRPr lang="zh-CN" altLang="en-US" sz="2025" dirty="0">
              <a:solidFill>
                <a:schemeClr val="bg1">
                  <a:alpha val="78000"/>
                </a:schemeClr>
              </a:solidFill>
              <a:latin typeface="Arial" panose="020B0604020202020204" pitchFamily="34" charset="0"/>
              <a:ea typeface="幼圆" panose="02010509060101010101" pitchFamily="49" charset="-122"/>
              <a:cs typeface="Arial" panose="020B0604020202020204" pitchFamily="34" charset="0"/>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a:p>
        </p:txBody>
      </p:sp>
      <p:sp>
        <p:nvSpPr>
          <p:cNvPr id="4" name="灯片编号占位符 3"/>
          <p:cNvSpPr>
            <a:spLocks noGrp="1"/>
          </p:cNvSpPr>
          <p:nvPr>
            <p:ph type="sldNum" sz="quarter" idx="12"/>
            <p:custDataLst>
              <p:tags r:id="rId4"/>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pic>
        <p:nvPicPr>
          <p:cNvPr id="27" name="图片 26"/>
          <p:cNvPicPr>
            <a:picLocks noChangeAspect="1"/>
          </p:cNvPicPr>
          <p:nvPr userDrawn="1">
            <p:custDataLst>
              <p:tags r:id="rId2"/>
            </p:custDataLst>
          </p:nvPr>
        </p:nvPicPr>
        <p:blipFill>
          <a:blip r:embed="rId3">
            <a:extLst>
              <a:ext uri="{28A0092B-C50C-407E-A947-70E740481C1C}">
                <a14:useLocalDpi xmlns:a14="http://schemas.microsoft.com/office/drawing/2010/main" val="0"/>
              </a:ext>
            </a:extLst>
          </a:blip>
          <a:stretch>
            <a:fillRect/>
          </a:stretch>
        </p:blipFill>
        <p:spPr>
          <a:xfrm>
            <a:off x="7452240" y="3572613"/>
            <a:ext cx="1458595" cy="1197968"/>
          </a:xfrm>
          <a:prstGeom prst="rect">
            <a:avLst/>
          </a:prstGeom>
        </p:spPr>
      </p:pic>
      <p:sp>
        <p:nvSpPr>
          <p:cNvPr id="2" name="标题 1"/>
          <p:cNvSpPr>
            <a:spLocks noGrp="1"/>
          </p:cNvSpPr>
          <p:nvPr>
            <p:ph type="title"/>
            <p:custDataLst>
              <p:tags r:id="rId4"/>
            </p:custDataLst>
          </p:nvPr>
        </p:nvSpPr>
        <p:spPr>
          <a:xfrm>
            <a:off x="502448" y="332426"/>
            <a:ext cx="8139178" cy="331473"/>
          </a:xfrm>
        </p:spPr>
        <p:txBody>
          <a:bodyPr vert="horz" lIns="90000" tIns="46800" rIns="90000" bIns="46800" rtlCol="0" anchor="t" anchorCtr="0">
            <a:normAutofit/>
          </a:bodyPr>
          <a:lstStyle>
            <a:lvl1pPr marL="0" marR="0" lvl="0" algn="l" defTabSz="914400" rtl="0" eaLnBrk="1" fontAlgn="auto" latinLnBrk="0" hangingPunct="1">
              <a:lnSpc>
                <a:spcPct val="100000"/>
              </a:lnSpc>
              <a:buNone/>
              <a:defRPr kumimoji="0" lang="zh-CN" altLang="en-US" sz="1350" b="1" i="0" u="none" strike="noStrike" kern="1200" cap="none" spc="20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j-cs"/>
                <a:sym typeface="+mn-ea"/>
              </a:defRPr>
            </a:lvl1pPr>
          </a:lstStyle>
          <a:p>
            <a:pPr lvl="0"/>
            <a:r>
              <a:rPr dirty="0">
                <a:sym typeface="+mn-ea"/>
              </a:rPr>
              <a:t>单击此处编辑母版标题样式</a:t>
            </a:r>
            <a:endParaRPr dirty="0">
              <a:sym typeface="+mn-ea"/>
            </a:endParaRPr>
          </a:p>
        </p:txBody>
      </p:sp>
      <p:sp>
        <p:nvSpPr>
          <p:cNvPr id="3" name="图片占位符 2"/>
          <p:cNvSpPr>
            <a:spLocks noGrp="1"/>
          </p:cNvSpPr>
          <p:nvPr>
            <p:ph type="pic" idx="1"/>
            <p:custDataLst>
              <p:tags r:id="rId5"/>
            </p:custDataLst>
          </p:nvPr>
        </p:nvSpPr>
        <p:spPr>
          <a:xfrm>
            <a:off x="502448" y="714381"/>
            <a:ext cx="3962432" cy="4041680"/>
          </a:xfrm>
        </p:spPr>
        <p:txBody>
          <a:bodyPr vert="horz" lIns="90000" tIns="46800" rIns="90000" bIns="46800" rtlCol="0">
            <a:normAutofit/>
          </a:bodyPr>
          <a:lstStyle>
            <a:lvl1pPr marL="0" marR="0" lvl="0" indent="0" algn="l" defTabSz="914400" rtl="0" eaLnBrk="1" fontAlgn="auto" latinLnBrk="0" hangingPunct="1">
              <a:lnSpc>
                <a:spcPct val="130000"/>
              </a:lnSpc>
              <a:spcBef>
                <a:spcPts val="0"/>
              </a:spcBef>
              <a:spcAft>
                <a:spcPts val="1000"/>
              </a:spcAft>
              <a:buFont typeface="Arial" panose="020B0604020202020204" pitchFamily="34" charset="0"/>
              <a:buNone/>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1pPr>
            <a:lvl2pPr marL="386080" marR="0" lvl="1" indent="-12827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900" b="0" i="0" u="none" strike="noStrike" kern="1200" cap="none" spc="150" normalizeH="0" baseline="0" noProof="1" dirty="0">
                <a:solidFill>
                  <a:schemeClr val="tx1"/>
                </a:solidFill>
                <a:uFillTx/>
                <a:latin typeface="+mn-lt"/>
                <a:ea typeface="+mn-ea"/>
                <a:cs typeface="+mn-cs"/>
                <a:sym typeface="+mn-ea"/>
              </a:defRPr>
            </a:lvl2pPr>
            <a:lvl3pPr marL="643255" marR="0" lvl="2" indent="-12827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900" b="0" i="0" u="none" strike="noStrike" kern="1200" cap="none" spc="150" normalizeH="0" baseline="0" noProof="1" dirty="0">
                <a:solidFill>
                  <a:schemeClr val="tx1"/>
                </a:solidFill>
                <a:uFillTx/>
                <a:latin typeface="+mn-lt"/>
                <a:ea typeface="+mn-ea"/>
                <a:cs typeface="+mn-cs"/>
                <a:sym typeface="+mn-ea"/>
              </a:defRPr>
            </a:lvl3pPr>
            <a:lvl4pPr marL="900430" marR="0" lvl="3" indent="-12827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900" b="0" i="0" u="none" strike="noStrike" kern="1200" cap="none" spc="150" normalizeH="0" baseline="0" noProof="1" dirty="0">
                <a:solidFill>
                  <a:schemeClr val="tx1"/>
                </a:solidFill>
                <a:uFillTx/>
                <a:latin typeface="+mn-lt"/>
                <a:ea typeface="+mn-ea"/>
                <a:cs typeface="+mn-cs"/>
                <a:sym typeface="+mn-ea"/>
              </a:defRPr>
            </a:lvl4pPr>
            <a:lvl5pPr marL="1157605" marR="0" lvl="4" indent="-12827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900" b="0" i="0" u="none" strike="noStrike" kern="1200" cap="none" spc="150" normalizeH="0" baseline="0" noProof="1" dirty="0">
                <a:solidFill>
                  <a:schemeClr val="tx1"/>
                </a:solidFill>
                <a:uFillTx/>
                <a:latin typeface="+mn-lt"/>
                <a:ea typeface="+mn-ea"/>
                <a:cs typeface="+mn-cs"/>
                <a:sym typeface="+mn-ea"/>
              </a:defRPr>
            </a:lvl5pPr>
          </a:lstStyle>
          <a:p>
            <a:pPr lvl="0"/>
            <a:endParaRPr dirty="0">
              <a:sym typeface="+mn-ea"/>
            </a:endParaRPr>
          </a:p>
        </p:txBody>
      </p:sp>
      <p:sp>
        <p:nvSpPr>
          <p:cNvPr id="4" name="文本占位符 3"/>
          <p:cNvSpPr>
            <a:spLocks noGrp="1"/>
          </p:cNvSpPr>
          <p:nvPr>
            <p:ph type="body" sz="half" idx="2"/>
            <p:custDataLst>
              <p:tags r:id="rId6"/>
            </p:custDataLst>
          </p:nvPr>
        </p:nvSpPr>
        <p:spPr>
          <a:xfrm>
            <a:off x="4679194" y="714381"/>
            <a:ext cx="3962432" cy="4041680"/>
          </a:xfrm>
        </p:spPr>
        <p:txBody>
          <a:bodyPr vert="horz" lIns="90000" tIns="46800" rIns="90000" bIns="46800" rtlCol="0">
            <a:normAutofit/>
          </a:bodyPr>
          <a:lstStyle>
            <a:lvl1pPr marL="128905" marR="0" lvl="0" indent="-12827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1pPr>
          </a:lstStyle>
          <a:p>
            <a:pPr lvl="0"/>
            <a:r>
              <a:rPr>
                <a:sym typeface="+mn-ea"/>
              </a:rPr>
              <a:t>单击此处编辑母版文本样式</a:t>
            </a:r>
            <a:endParaRPr>
              <a:sym typeface="+mn-ea"/>
            </a:endParaRPr>
          </a:p>
        </p:txBody>
      </p:sp>
      <p:sp>
        <p:nvSpPr>
          <p:cNvPr id="5" name="日期占位符 4"/>
          <p:cNvSpPr>
            <a:spLocks noGrp="1"/>
          </p:cNvSpPr>
          <p:nvPr>
            <p:ph type="dt" sz="half" idx="10"/>
            <p:custDataLst>
              <p:tags r:id="rId7"/>
            </p:custDataLst>
          </p:nvPr>
        </p:nvSpPr>
        <p:spPr/>
        <p:txBody>
          <a:bodyPr/>
          <a:lstStyle>
            <a:lvl1pPr>
              <a:defRPr baseline="0">
                <a:latin typeface="Arial" panose="020B0604020202020204" pitchFamily="34" charset="0"/>
                <a:ea typeface="幼圆" panose="02010509060101010101" pitchFamily="49" charset="-122"/>
              </a:defRPr>
            </a:lvl1p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8"/>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dirty="0"/>
          </a:p>
        </p:txBody>
      </p:sp>
      <p:sp>
        <p:nvSpPr>
          <p:cNvPr id="7" name="灯片编号占位符 6"/>
          <p:cNvSpPr>
            <a:spLocks noGrp="1"/>
          </p:cNvSpPr>
          <p:nvPr>
            <p:ph type="sldNum" sz="quarter" idx="12"/>
            <p:custDataLst>
              <p:tags r:id="rId9"/>
            </p:custDataLst>
          </p:nvPr>
        </p:nvSpPr>
        <p:spPr/>
        <p:txBody>
          <a:bodyPr/>
          <a:lstStyle>
            <a:lvl1pPr>
              <a:defRPr baseline="0">
                <a:latin typeface="Arial" panose="020B0604020202020204" pitchFamily="34" charset="0"/>
                <a:ea typeface="幼圆" panose="02010509060101010101" pitchFamily="49" charset="-122"/>
              </a:defRPr>
            </a:lvl1pPr>
          </a:lstStyle>
          <a:p>
            <a:fld id="{FABC47A4-756D-490B-A52F-7D9E2C9FC05F}" type="slidenum">
              <a:rPr lang="zh-CN" altLang="en-US" smtClean="0"/>
            </a:fld>
            <a:endParaRPr lang="zh-CN" alt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pic>
        <p:nvPicPr>
          <p:cNvPr id="24" name="图片 23"/>
          <p:cNvPicPr>
            <a:picLocks noChangeAspect="1"/>
          </p:cNvPicPr>
          <p:nvPr userDrawn="1">
            <p:custDataLst>
              <p:tags r:id="rId2"/>
            </p:custDataLst>
          </p:nvPr>
        </p:nvPicPr>
        <p:blipFill>
          <a:blip r:embed="rId3">
            <a:extLst>
              <a:ext uri="{28A0092B-C50C-407E-A947-70E740481C1C}">
                <a14:useLocalDpi xmlns:a14="http://schemas.microsoft.com/office/drawing/2010/main" val="0"/>
              </a:ext>
            </a:extLst>
          </a:blip>
          <a:stretch>
            <a:fillRect/>
          </a:stretch>
        </p:blipFill>
        <p:spPr>
          <a:xfrm>
            <a:off x="7452240" y="3572613"/>
            <a:ext cx="1458595" cy="1197968"/>
          </a:xfrm>
          <a:prstGeom prst="rect">
            <a:avLst/>
          </a:prstGeom>
        </p:spPr>
      </p:pic>
      <p:sp>
        <p:nvSpPr>
          <p:cNvPr id="2" name="竖排标题 1"/>
          <p:cNvSpPr>
            <a:spLocks noGrp="1"/>
          </p:cNvSpPr>
          <p:nvPr>
            <p:ph type="title" orient="vert"/>
            <p:custDataLst>
              <p:tags r:id="rId4"/>
            </p:custDataLst>
          </p:nvPr>
        </p:nvSpPr>
        <p:spPr>
          <a:xfrm>
            <a:off x="7928351" y="714381"/>
            <a:ext cx="713238" cy="4041680"/>
          </a:xfrm>
        </p:spPr>
        <p:txBody>
          <a:bodyPr vert="eaVert" lIns="90000" tIns="46800" rIns="90000" bIns="46800" rtlCol="0" anchor="ctr" anchorCtr="0">
            <a:normAutofit/>
          </a:bodyPr>
          <a:lstStyle>
            <a:lvl1pPr marL="0" marR="0" lvl="0" algn="l" defTabSz="914400" rtl="0" eaLnBrk="1" fontAlgn="auto" latinLnBrk="0" hangingPunct="1">
              <a:lnSpc>
                <a:spcPct val="100000"/>
              </a:lnSpc>
              <a:spcAft>
                <a:spcPts val="0"/>
              </a:spcAft>
              <a:buNone/>
              <a:defRPr kumimoji="0" lang="zh-CN" altLang="en-US" sz="1350" b="1" i="0" u="none" strike="noStrike" kern="1200" cap="none" spc="20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j-cs"/>
                <a:sym typeface="+mn-ea"/>
              </a:defRPr>
            </a:lvl1pPr>
          </a:lstStyle>
          <a:p>
            <a:pPr lvl="0"/>
            <a:r>
              <a:rPr>
                <a:sym typeface="+mn-ea"/>
              </a:rPr>
              <a:t>单击此处编辑母版标题样式</a:t>
            </a:r>
            <a:endParaRPr>
              <a:sym typeface="+mn-ea"/>
            </a:endParaRPr>
          </a:p>
        </p:txBody>
      </p:sp>
      <p:sp>
        <p:nvSpPr>
          <p:cNvPr id="3" name="竖排文字占位符 2"/>
          <p:cNvSpPr>
            <a:spLocks noGrp="1"/>
          </p:cNvSpPr>
          <p:nvPr>
            <p:ph type="body" orient="vert" idx="1"/>
            <p:custDataLst>
              <p:tags r:id="rId5"/>
            </p:custDataLst>
          </p:nvPr>
        </p:nvSpPr>
        <p:spPr>
          <a:xfrm>
            <a:off x="502444" y="714375"/>
            <a:ext cx="7371076" cy="4041680"/>
          </a:xfrm>
        </p:spPr>
        <p:txBody>
          <a:bodyPr vert="eaVert" lIns="90000" tIns="46800" rIns="90000" bIns="46800">
            <a:normAutofit/>
          </a:bodyPr>
          <a:lstStyle>
            <a:lvl1pPr indent="0" eaLnBrk="1" fontAlgn="auto" latinLnBrk="0" hangingPunct="1">
              <a:defRPr baseline="0">
                <a:solidFill>
                  <a:schemeClr val="tx1">
                    <a:lumMod val="85000"/>
                    <a:lumOff val="15000"/>
                  </a:schemeClr>
                </a:solidFill>
                <a:latin typeface="Arial" panose="020B0604020202020204" pitchFamily="34" charset="0"/>
                <a:ea typeface="幼圆" panose="02010509060101010101" pitchFamily="49" charset="-122"/>
              </a:defRPr>
            </a:lvl1pPr>
            <a:lvl2pPr indent="0" eaLnBrk="1" fontAlgn="auto" latinLnBrk="0" hangingPunct="1">
              <a:defRPr baseline="0">
                <a:solidFill>
                  <a:schemeClr val="tx1">
                    <a:lumMod val="85000"/>
                    <a:lumOff val="15000"/>
                  </a:schemeClr>
                </a:solidFill>
                <a:latin typeface="Arial" panose="020B0604020202020204" pitchFamily="34" charset="0"/>
                <a:ea typeface="幼圆" panose="02010509060101010101" pitchFamily="49" charset="-122"/>
              </a:defRPr>
            </a:lvl2pPr>
            <a:lvl3pPr indent="0" eaLnBrk="1" fontAlgn="auto" latinLnBrk="0" hangingPunct="1">
              <a:defRPr baseline="0">
                <a:solidFill>
                  <a:schemeClr val="tx1">
                    <a:lumMod val="85000"/>
                    <a:lumOff val="15000"/>
                  </a:schemeClr>
                </a:solidFill>
                <a:latin typeface="Arial" panose="020B0604020202020204" pitchFamily="34" charset="0"/>
                <a:ea typeface="幼圆" panose="02010509060101010101" pitchFamily="49" charset="-122"/>
              </a:defRPr>
            </a:lvl3pPr>
            <a:lvl4pPr indent="0" eaLnBrk="1" fontAlgn="auto" latinLnBrk="0" hangingPunct="1">
              <a:defRPr baseline="0">
                <a:solidFill>
                  <a:schemeClr val="tx1">
                    <a:lumMod val="85000"/>
                    <a:lumOff val="15000"/>
                  </a:schemeClr>
                </a:solidFill>
                <a:latin typeface="Arial" panose="020B0604020202020204" pitchFamily="34" charset="0"/>
                <a:ea typeface="幼圆" panose="02010509060101010101" pitchFamily="49" charset="-122"/>
              </a:defRPr>
            </a:lvl4pPr>
            <a:lvl5pPr indent="0" eaLnBrk="1" fontAlgn="auto" latinLnBrk="0" hangingPunct="1">
              <a:defRPr baseline="0">
                <a:solidFill>
                  <a:schemeClr val="tx1">
                    <a:lumMod val="85000"/>
                    <a:lumOff val="15000"/>
                  </a:schemeClr>
                </a:solidFill>
                <a:latin typeface="Arial" panose="020B0604020202020204" pitchFamily="34" charset="0"/>
                <a:ea typeface="幼圆" panose="02010509060101010101" pitchFamily="49"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6"/>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7"/>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a:p>
        </p:txBody>
      </p:sp>
      <p:sp>
        <p:nvSpPr>
          <p:cNvPr id="6" name="灯片编号占位符 5"/>
          <p:cNvSpPr>
            <a:spLocks noGrp="1"/>
          </p:cNvSpPr>
          <p:nvPr>
            <p:ph type="sldNum" sz="quarter" idx="12"/>
            <p:custDataLst>
              <p:tags r:id="rId8"/>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pic>
        <p:nvPicPr>
          <p:cNvPr id="24" name="图片 23"/>
          <p:cNvPicPr>
            <a:picLocks noChangeAspect="1"/>
          </p:cNvPicPr>
          <p:nvPr userDrawn="1">
            <p:custDataLst>
              <p:tags r:id="rId2"/>
            </p:custDataLst>
          </p:nvPr>
        </p:nvPicPr>
        <p:blipFill>
          <a:blip r:embed="rId3">
            <a:extLst>
              <a:ext uri="{28A0092B-C50C-407E-A947-70E740481C1C}">
                <a14:useLocalDpi xmlns:a14="http://schemas.microsoft.com/office/drawing/2010/main" val="0"/>
              </a:ext>
            </a:extLst>
          </a:blip>
          <a:stretch>
            <a:fillRect/>
          </a:stretch>
        </p:blipFill>
        <p:spPr>
          <a:xfrm>
            <a:off x="7452240" y="3572613"/>
            <a:ext cx="1458595" cy="1197968"/>
          </a:xfrm>
          <a:prstGeom prst="rect">
            <a:avLst/>
          </a:prstGeom>
        </p:spPr>
      </p:pic>
      <p:sp>
        <p:nvSpPr>
          <p:cNvPr id="3" name="日期占位符 2"/>
          <p:cNvSpPr>
            <a:spLocks noGrp="1"/>
          </p:cNvSpPr>
          <p:nvPr>
            <p:ph type="dt" sz="half" idx="10"/>
            <p:custDataLst>
              <p:tags r:id="rId4"/>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5"/>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a:p>
        </p:txBody>
      </p:sp>
      <p:sp>
        <p:nvSpPr>
          <p:cNvPr id="5" name="灯片编号占位符 4"/>
          <p:cNvSpPr>
            <a:spLocks noGrp="1"/>
          </p:cNvSpPr>
          <p:nvPr>
            <p:ph type="sldNum" sz="quarter" idx="12"/>
            <p:custDataLst>
              <p:tags r:id="rId6"/>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7"/>
            </p:custDataLst>
          </p:nvPr>
        </p:nvSpPr>
        <p:spPr>
          <a:xfrm>
            <a:off x="502448" y="714381"/>
            <a:ext cx="8139178" cy="4041680"/>
          </a:xfrm>
        </p:spPr>
        <p:txBody>
          <a:bodyPr/>
          <a:lstStyle>
            <a:lvl1pPr>
              <a:defRPr baseline="0">
                <a:solidFill>
                  <a:schemeClr val="tx1">
                    <a:lumMod val="85000"/>
                    <a:lumOff val="15000"/>
                  </a:schemeClr>
                </a:solidFill>
                <a:latin typeface="Arial" panose="020B0604020202020204" pitchFamily="34" charset="0"/>
                <a:ea typeface="幼圆" panose="02010509060101010101" pitchFamily="49" charset="-122"/>
              </a:defRPr>
            </a:lvl1pPr>
            <a:lvl2pPr>
              <a:defRPr baseline="0">
                <a:solidFill>
                  <a:schemeClr val="tx1">
                    <a:lumMod val="85000"/>
                    <a:lumOff val="15000"/>
                  </a:schemeClr>
                </a:solidFill>
                <a:latin typeface="Arial" panose="020B0604020202020204" pitchFamily="34" charset="0"/>
                <a:ea typeface="幼圆" panose="02010509060101010101" pitchFamily="49" charset="-122"/>
              </a:defRPr>
            </a:lvl2pPr>
            <a:lvl3pPr>
              <a:defRPr baseline="0">
                <a:solidFill>
                  <a:schemeClr val="tx1">
                    <a:lumMod val="85000"/>
                    <a:lumOff val="15000"/>
                  </a:schemeClr>
                </a:solidFill>
                <a:latin typeface="Arial" panose="020B0604020202020204" pitchFamily="34" charset="0"/>
                <a:ea typeface="幼圆" panose="02010509060101010101" pitchFamily="49" charset="-122"/>
              </a:defRPr>
            </a:lvl3pPr>
            <a:lvl4pPr>
              <a:defRPr baseline="0">
                <a:solidFill>
                  <a:schemeClr val="tx1">
                    <a:lumMod val="85000"/>
                    <a:lumOff val="15000"/>
                  </a:schemeClr>
                </a:solidFill>
                <a:latin typeface="Arial" panose="020B0604020202020204" pitchFamily="34" charset="0"/>
                <a:ea typeface="幼圆" panose="02010509060101010101" pitchFamily="49" charset="-122"/>
              </a:defRPr>
            </a:lvl4pPr>
            <a:lvl5pPr>
              <a:defRPr baseline="0">
                <a:solidFill>
                  <a:schemeClr val="tx1">
                    <a:lumMod val="85000"/>
                    <a:lumOff val="15000"/>
                  </a:schemeClr>
                </a:solidFill>
                <a:latin typeface="Arial" panose="020B0604020202020204" pitchFamily="34" charset="0"/>
                <a:ea typeface="幼圆" panose="02010509060101010101" pitchFamily="49"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末尾幻灯片">
    <p:bg>
      <p:bgPr>
        <a:solidFill>
          <a:schemeClr val="tx2"/>
        </a:solidFill>
        <a:effectLst/>
      </p:bgPr>
    </p:bg>
    <p:spTree>
      <p:nvGrpSpPr>
        <p:cNvPr id="1" name=""/>
        <p:cNvGrpSpPr/>
        <p:nvPr/>
      </p:nvGrpSpPr>
      <p:grpSpPr>
        <a:xfrm>
          <a:off x="0" y="0"/>
          <a:ext cx="0" cy="0"/>
          <a:chOff x="0" y="0"/>
          <a:chExt cx="0" cy="0"/>
        </a:xfrm>
      </p:grpSpPr>
      <p:sp>
        <p:nvSpPr>
          <p:cNvPr id="6" name="矩形 5"/>
          <p:cNvSpPr/>
          <p:nvPr userDrawn="1">
            <p:custDataLst>
              <p:tags r:id="rId2"/>
            </p:custDataLst>
          </p:nvPr>
        </p:nvSpPr>
        <p:spPr>
          <a:xfrm>
            <a:off x="329525" y="336415"/>
            <a:ext cx="8484951" cy="4470671"/>
          </a:xfrm>
          <a:prstGeom prst="rect">
            <a:avLst/>
          </a:prstGeom>
          <a:noFill/>
          <a:ln w="50800">
            <a:solidFill>
              <a:schemeClr val="accent2">
                <a:lumMod val="60000"/>
                <a:lumOff val="4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pic>
        <p:nvPicPr>
          <p:cNvPr id="54" name="图片 53"/>
          <p:cNvPicPr>
            <a:picLocks noChangeAspect="1"/>
          </p:cNvPicPr>
          <p:nvPr userDrawn="1">
            <p:custDataLst>
              <p:tags r:id="rId3"/>
            </p:custDataLst>
          </p:nvPr>
        </p:nvPicPr>
        <p:blipFill>
          <a:blip r:embed="rId4">
            <a:extLst>
              <a:ext uri="{28A0092B-C50C-407E-A947-70E740481C1C}">
                <a14:useLocalDpi xmlns:a14="http://schemas.microsoft.com/office/drawing/2010/main" val="0"/>
              </a:ext>
            </a:extLst>
          </a:blip>
          <a:stretch>
            <a:fillRect/>
          </a:stretch>
        </p:blipFill>
        <p:spPr>
          <a:xfrm>
            <a:off x="-25675" y="2955475"/>
            <a:ext cx="2176461" cy="2350212"/>
          </a:xfrm>
          <a:prstGeom prst="rect">
            <a:avLst/>
          </a:prstGeom>
        </p:spPr>
      </p:pic>
      <p:grpSp>
        <p:nvGrpSpPr>
          <p:cNvPr id="28" name="组合 27"/>
          <p:cNvGrpSpPr/>
          <p:nvPr userDrawn="1">
            <p:custDataLst>
              <p:tags r:id="rId5"/>
            </p:custDataLst>
          </p:nvPr>
        </p:nvGrpSpPr>
        <p:grpSpPr>
          <a:xfrm rot="420000">
            <a:off x="7205663" y="2930843"/>
            <a:ext cx="2127885" cy="2197418"/>
            <a:chOff x="-798" y="6266"/>
            <a:chExt cx="4468" cy="4614"/>
          </a:xfrm>
        </p:grpSpPr>
        <p:grpSp>
          <p:nvGrpSpPr>
            <p:cNvPr id="29" name="组合 28"/>
            <p:cNvGrpSpPr/>
            <p:nvPr/>
          </p:nvGrpSpPr>
          <p:grpSpPr>
            <a:xfrm rot="1090597">
              <a:off x="552" y="6266"/>
              <a:ext cx="991" cy="4615"/>
              <a:chOff x="2331447" y="1718543"/>
              <a:chExt cx="961966" cy="4478496"/>
            </a:xfrm>
          </p:grpSpPr>
          <p:sp>
            <p:nvSpPr>
              <p:cNvPr id="33" name="矩形 32"/>
              <p:cNvSpPr/>
              <p:nvPr>
                <p:custDataLst>
                  <p:tags r:id="rId6"/>
                </p:custDataLst>
              </p:nvPr>
            </p:nvSpPr>
            <p:spPr>
              <a:xfrm>
                <a:off x="2380582" y="1721796"/>
                <a:ext cx="895054" cy="447524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nvGrpSpPr>
              <p:cNvPr id="34" name="组合 33"/>
              <p:cNvGrpSpPr/>
              <p:nvPr/>
            </p:nvGrpSpPr>
            <p:grpSpPr>
              <a:xfrm>
                <a:off x="2331447" y="1718543"/>
                <a:ext cx="961966" cy="4478496"/>
                <a:chOff x="3604032" y="4221154"/>
                <a:chExt cx="124048" cy="577515"/>
              </a:xfrm>
            </p:grpSpPr>
            <p:sp>
              <p:nvSpPr>
                <p:cNvPr id="35" name="任意多边形: 形状 34"/>
                <p:cNvSpPr/>
                <p:nvPr>
                  <p:custDataLst>
                    <p:tags r:id="rId7"/>
                  </p:custDataLst>
                </p:nvPr>
              </p:nvSpPr>
              <p:spPr>
                <a:xfrm>
                  <a:off x="3605177" y="4221154"/>
                  <a:ext cx="122903" cy="577483"/>
                </a:xfrm>
                <a:custGeom>
                  <a:avLst/>
                  <a:gdLst/>
                  <a:ahLst/>
                  <a:cxnLst/>
                  <a:rect l="0" t="0" r="0" b="0"/>
                  <a:pathLst>
                    <a:path w="2918716" h="13714101">
                      <a:moveTo>
                        <a:pt x="0" y="464057"/>
                      </a:moveTo>
                      <a:lnTo>
                        <a:pt x="0" y="1700784"/>
                      </a:lnTo>
                      <a:lnTo>
                        <a:pt x="816229" y="1700784"/>
                      </a:lnTo>
                      <a:cubicBezTo>
                        <a:pt x="919481" y="1700784"/>
                        <a:pt x="919353" y="1860930"/>
                        <a:pt x="816229" y="1860930"/>
                      </a:cubicBezTo>
                      <a:lnTo>
                        <a:pt x="0" y="1860930"/>
                      </a:lnTo>
                      <a:lnTo>
                        <a:pt x="0" y="3330447"/>
                      </a:lnTo>
                      <a:lnTo>
                        <a:pt x="816229" y="3330447"/>
                      </a:lnTo>
                      <a:cubicBezTo>
                        <a:pt x="919481" y="3330447"/>
                        <a:pt x="919353" y="3490594"/>
                        <a:pt x="816229" y="3490594"/>
                      </a:cubicBezTo>
                      <a:lnTo>
                        <a:pt x="0" y="3490594"/>
                      </a:lnTo>
                      <a:lnTo>
                        <a:pt x="0" y="4893562"/>
                      </a:lnTo>
                      <a:lnTo>
                        <a:pt x="849503" y="4893562"/>
                      </a:lnTo>
                      <a:cubicBezTo>
                        <a:pt x="952754" y="4893562"/>
                        <a:pt x="952627" y="5053709"/>
                        <a:pt x="849503" y="5053709"/>
                      </a:cubicBezTo>
                      <a:lnTo>
                        <a:pt x="0" y="5053709"/>
                      </a:lnTo>
                      <a:lnTo>
                        <a:pt x="0" y="6589775"/>
                      </a:lnTo>
                      <a:lnTo>
                        <a:pt x="749682" y="6589775"/>
                      </a:lnTo>
                      <a:cubicBezTo>
                        <a:pt x="852933" y="6589775"/>
                        <a:pt x="852806" y="6749923"/>
                        <a:pt x="749682" y="6749923"/>
                      </a:cubicBezTo>
                      <a:lnTo>
                        <a:pt x="0" y="6749923"/>
                      </a:lnTo>
                      <a:lnTo>
                        <a:pt x="0" y="8019923"/>
                      </a:lnTo>
                      <a:lnTo>
                        <a:pt x="816229" y="8019923"/>
                      </a:lnTo>
                      <a:cubicBezTo>
                        <a:pt x="919481" y="8019923"/>
                        <a:pt x="919353" y="8180072"/>
                        <a:pt x="816229" y="8180072"/>
                      </a:cubicBezTo>
                      <a:lnTo>
                        <a:pt x="0" y="8180072"/>
                      </a:lnTo>
                      <a:lnTo>
                        <a:pt x="0" y="9749412"/>
                      </a:lnTo>
                      <a:lnTo>
                        <a:pt x="816229" y="9749412"/>
                      </a:lnTo>
                      <a:cubicBezTo>
                        <a:pt x="919481" y="9749412"/>
                        <a:pt x="919353" y="9909560"/>
                        <a:pt x="816229" y="9909560"/>
                      </a:cubicBezTo>
                      <a:lnTo>
                        <a:pt x="0" y="9909560"/>
                      </a:lnTo>
                      <a:lnTo>
                        <a:pt x="0" y="11312529"/>
                      </a:lnTo>
                      <a:lnTo>
                        <a:pt x="816229" y="11312529"/>
                      </a:lnTo>
                      <a:cubicBezTo>
                        <a:pt x="919481" y="11312529"/>
                        <a:pt x="919353" y="11472677"/>
                        <a:pt x="816229" y="11472677"/>
                      </a:cubicBezTo>
                      <a:lnTo>
                        <a:pt x="0" y="11472677"/>
                      </a:lnTo>
                      <a:lnTo>
                        <a:pt x="0" y="13008741"/>
                      </a:lnTo>
                      <a:lnTo>
                        <a:pt x="849503" y="13008741"/>
                      </a:lnTo>
                      <a:cubicBezTo>
                        <a:pt x="952754" y="13008741"/>
                        <a:pt x="952627" y="13168890"/>
                        <a:pt x="849503" y="13168890"/>
                      </a:cubicBezTo>
                      <a:lnTo>
                        <a:pt x="0" y="13168890"/>
                      </a:lnTo>
                      <a:lnTo>
                        <a:pt x="0" y="13714100"/>
                      </a:lnTo>
                      <a:lnTo>
                        <a:pt x="2918715" y="13714100"/>
                      </a:lnTo>
                      <a:lnTo>
                        <a:pt x="2918715" y="0"/>
                      </a:lnTo>
                      <a:lnTo>
                        <a:pt x="0" y="0"/>
                      </a:lnTo>
                      <a:lnTo>
                        <a:pt x="0" y="303785"/>
                      </a:lnTo>
                    </a:path>
                  </a:pathLst>
                </a:custGeom>
                <a:solidFill>
                  <a:srgbClr val="FFFFFF"/>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36" name="任意多边形: 形状 35"/>
                <p:cNvSpPr/>
                <p:nvPr>
                  <p:custDataLst>
                    <p:tags r:id="rId8"/>
                  </p:custDataLst>
                </p:nvPr>
              </p:nvSpPr>
              <p:spPr>
                <a:xfrm>
                  <a:off x="3604032" y="4221170"/>
                  <a:ext cx="122903" cy="577499"/>
                </a:xfrm>
                <a:custGeom>
                  <a:avLst/>
                  <a:gdLst/>
                  <a:ahLst/>
                  <a:cxnLst/>
                  <a:rect l="0" t="0" r="0" b="0"/>
                  <a:pathLst>
                    <a:path w="2918714" h="13714477">
                      <a:moveTo>
                        <a:pt x="2918586" y="13250040"/>
                      </a:moveTo>
                      <a:lnTo>
                        <a:pt x="2918586" y="12013315"/>
                      </a:lnTo>
                      <a:lnTo>
                        <a:pt x="2102357" y="12013315"/>
                      </a:lnTo>
                      <a:cubicBezTo>
                        <a:pt x="1999106" y="12013315"/>
                        <a:pt x="1999233" y="11853167"/>
                        <a:pt x="2102357" y="11853167"/>
                      </a:cubicBezTo>
                      <a:lnTo>
                        <a:pt x="2918586" y="11853167"/>
                      </a:lnTo>
                      <a:lnTo>
                        <a:pt x="2918586" y="10383650"/>
                      </a:lnTo>
                      <a:lnTo>
                        <a:pt x="2102357" y="10383650"/>
                      </a:lnTo>
                      <a:cubicBezTo>
                        <a:pt x="1999106" y="10383650"/>
                        <a:pt x="1999233" y="10223502"/>
                        <a:pt x="2102357" y="10223502"/>
                      </a:cubicBezTo>
                      <a:lnTo>
                        <a:pt x="2918586" y="10223502"/>
                      </a:lnTo>
                      <a:lnTo>
                        <a:pt x="2918586" y="8820533"/>
                      </a:lnTo>
                      <a:lnTo>
                        <a:pt x="2069083" y="8820533"/>
                      </a:lnTo>
                      <a:cubicBezTo>
                        <a:pt x="1965832" y="8820533"/>
                        <a:pt x="1965959" y="8660385"/>
                        <a:pt x="2069083" y="8660385"/>
                      </a:cubicBezTo>
                      <a:lnTo>
                        <a:pt x="2918586" y="8660385"/>
                      </a:lnTo>
                      <a:lnTo>
                        <a:pt x="2918586" y="7124320"/>
                      </a:lnTo>
                      <a:lnTo>
                        <a:pt x="2168905" y="7124320"/>
                      </a:lnTo>
                      <a:cubicBezTo>
                        <a:pt x="2065654" y="7124320"/>
                        <a:pt x="2065781" y="6964172"/>
                        <a:pt x="2168905" y="6964172"/>
                      </a:cubicBezTo>
                      <a:lnTo>
                        <a:pt x="2918586" y="6964172"/>
                      </a:lnTo>
                      <a:lnTo>
                        <a:pt x="2918586" y="5694172"/>
                      </a:lnTo>
                      <a:lnTo>
                        <a:pt x="2102357" y="5694172"/>
                      </a:lnTo>
                      <a:cubicBezTo>
                        <a:pt x="1999106" y="5694172"/>
                        <a:pt x="1999233" y="5534024"/>
                        <a:pt x="2102357" y="5534024"/>
                      </a:cubicBezTo>
                      <a:lnTo>
                        <a:pt x="2918586" y="5534024"/>
                      </a:lnTo>
                      <a:lnTo>
                        <a:pt x="2918586" y="3964685"/>
                      </a:lnTo>
                      <a:lnTo>
                        <a:pt x="2102357" y="3964685"/>
                      </a:lnTo>
                      <a:cubicBezTo>
                        <a:pt x="1999106" y="3964685"/>
                        <a:pt x="1999233" y="3804539"/>
                        <a:pt x="2102357" y="3804539"/>
                      </a:cubicBezTo>
                      <a:lnTo>
                        <a:pt x="2918586" y="3804539"/>
                      </a:lnTo>
                      <a:lnTo>
                        <a:pt x="2918586" y="2401570"/>
                      </a:lnTo>
                      <a:lnTo>
                        <a:pt x="2102357" y="2401570"/>
                      </a:lnTo>
                      <a:cubicBezTo>
                        <a:pt x="1999106" y="2401570"/>
                        <a:pt x="1999233" y="2241423"/>
                        <a:pt x="2102357" y="2241423"/>
                      </a:cubicBezTo>
                      <a:lnTo>
                        <a:pt x="2918586" y="2241423"/>
                      </a:lnTo>
                      <a:lnTo>
                        <a:pt x="2918586" y="705359"/>
                      </a:lnTo>
                      <a:lnTo>
                        <a:pt x="2069083" y="705359"/>
                      </a:lnTo>
                      <a:cubicBezTo>
                        <a:pt x="1965832" y="705359"/>
                        <a:pt x="1965959" y="545212"/>
                        <a:pt x="2069083" y="545212"/>
                      </a:cubicBezTo>
                      <a:lnTo>
                        <a:pt x="2918586" y="545212"/>
                      </a:lnTo>
                      <a:lnTo>
                        <a:pt x="2918586" y="0"/>
                      </a:lnTo>
                      <a:lnTo>
                        <a:pt x="0" y="0"/>
                      </a:lnTo>
                      <a:lnTo>
                        <a:pt x="0" y="13714476"/>
                      </a:lnTo>
                      <a:lnTo>
                        <a:pt x="2918713" y="13714476"/>
                      </a:lnTo>
                      <a:lnTo>
                        <a:pt x="2918713" y="13410693"/>
                      </a:lnTo>
                    </a:path>
                  </a:pathLst>
                </a:custGeom>
                <a:solidFill>
                  <a:schemeClr val="accent6"/>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grpSp>
        </p:grpSp>
        <p:grpSp>
          <p:nvGrpSpPr>
            <p:cNvPr id="30" name="组合 29"/>
            <p:cNvGrpSpPr/>
            <p:nvPr/>
          </p:nvGrpSpPr>
          <p:grpSpPr>
            <a:xfrm rot="21070388">
              <a:off x="-798" y="6878"/>
              <a:ext cx="4469" cy="3817"/>
              <a:chOff x="4897945" y="3980184"/>
              <a:chExt cx="2293620" cy="1958280"/>
            </a:xfrm>
          </p:grpSpPr>
          <p:sp>
            <p:nvSpPr>
              <p:cNvPr id="31" name="任意多边形: 形状 30"/>
              <p:cNvSpPr/>
              <p:nvPr>
                <p:custDataLst>
                  <p:tags r:id="rId9"/>
                </p:custDataLst>
              </p:nvPr>
            </p:nvSpPr>
            <p:spPr>
              <a:xfrm>
                <a:off x="4897945" y="4963637"/>
                <a:ext cx="2293620" cy="225417"/>
              </a:xfrm>
              <a:custGeom>
                <a:avLst/>
                <a:gdLst>
                  <a:gd name="connsiteX0" fmla="*/ 0 w 2293620"/>
                  <a:gd name="connsiteY0" fmla="*/ 0 h 225417"/>
                  <a:gd name="connsiteX1" fmla="*/ 2293620 w 2293620"/>
                  <a:gd name="connsiteY1" fmla="*/ 0 h 225417"/>
                  <a:gd name="connsiteX2" fmla="*/ 2293620 w 2293620"/>
                  <a:gd name="connsiteY2" fmla="*/ 225417 h 225417"/>
                  <a:gd name="connsiteX3" fmla="*/ 46155 w 2293620"/>
                  <a:gd name="connsiteY3" fmla="*/ 225417 h 225417"/>
                  <a:gd name="connsiteX4" fmla="*/ 46155 w 2293620"/>
                  <a:gd name="connsiteY4" fmla="*/ 116518 h 225417"/>
                  <a:gd name="connsiteX5" fmla="*/ 0 w 2293620"/>
                  <a:gd name="connsiteY5" fmla="*/ 116518 h 2254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93620" h="225417">
                    <a:moveTo>
                      <a:pt x="0" y="0"/>
                    </a:moveTo>
                    <a:lnTo>
                      <a:pt x="2293620" y="0"/>
                    </a:lnTo>
                    <a:lnTo>
                      <a:pt x="2293620" y="225417"/>
                    </a:lnTo>
                    <a:lnTo>
                      <a:pt x="46155" y="225417"/>
                    </a:lnTo>
                    <a:lnTo>
                      <a:pt x="46155" y="116518"/>
                    </a:lnTo>
                    <a:lnTo>
                      <a:pt x="0" y="116518"/>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dirty="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32" name="PA_ImportSvg_637165986937551442"/>
              <p:cNvSpPr/>
              <p:nvPr>
                <p:custDataLst>
                  <p:tags r:id="rId10"/>
                </p:custDataLst>
              </p:nvPr>
            </p:nvSpPr>
            <p:spPr>
              <a:xfrm rot="2686988">
                <a:off x="5125484" y="3980184"/>
                <a:ext cx="1958280" cy="1958280"/>
              </a:xfrm>
              <a:custGeom>
                <a:avLst/>
                <a:gdLst/>
                <a:ahLst/>
                <a:cxnLst/>
                <a:rect l="l" t="t" r="r" b="b"/>
                <a:pathLst>
                  <a:path w="10332213" h="10332213">
                    <a:moveTo>
                      <a:pt x="0" y="10332214"/>
                    </a:moveTo>
                    <a:lnTo>
                      <a:pt x="10332211" y="10332214"/>
                    </a:lnTo>
                    <a:lnTo>
                      <a:pt x="10332211" y="1"/>
                    </a:lnTo>
                    <a:lnTo>
                      <a:pt x="8666734" y="1665478"/>
                    </a:lnTo>
                    <a:cubicBezTo>
                      <a:pt x="8885936" y="1870709"/>
                      <a:pt x="9090026" y="2091564"/>
                      <a:pt x="9315197" y="2290572"/>
                    </a:cubicBezTo>
                    <a:cubicBezTo>
                      <a:pt x="9391905" y="2358391"/>
                      <a:pt x="9279255" y="2470402"/>
                      <a:pt x="9202928" y="2402841"/>
                    </a:cubicBezTo>
                    <a:cubicBezTo>
                      <a:pt x="8977757" y="2203833"/>
                      <a:pt x="8773667" y="1982978"/>
                      <a:pt x="8554465" y="1777747"/>
                    </a:cubicBezTo>
                    <a:lnTo>
                      <a:pt x="7738617" y="2593595"/>
                    </a:lnTo>
                    <a:cubicBezTo>
                      <a:pt x="7912352" y="2767330"/>
                      <a:pt x="8086218" y="2941195"/>
                      <a:pt x="8259953" y="3114930"/>
                    </a:cubicBezTo>
                    <a:cubicBezTo>
                      <a:pt x="8332342" y="3187320"/>
                      <a:pt x="8220076" y="3299589"/>
                      <a:pt x="8147684" y="3227200"/>
                    </a:cubicBezTo>
                    <a:cubicBezTo>
                      <a:pt x="7973949" y="3053464"/>
                      <a:pt x="7800083" y="2879599"/>
                      <a:pt x="7626348" y="2705864"/>
                    </a:cubicBezTo>
                    <a:lnTo>
                      <a:pt x="6699884" y="3632328"/>
                    </a:lnTo>
                    <a:lnTo>
                      <a:pt x="7138796" y="4071241"/>
                    </a:lnTo>
                    <a:cubicBezTo>
                      <a:pt x="7211186" y="4143630"/>
                      <a:pt x="7098920" y="4255900"/>
                      <a:pt x="7026527" y="4183510"/>
                    </a:cubicBezTo>
                    <a:lnTo>
                      <a:pt x="6587615" y="3744597"/>
                    </a:lnTo>
                    <a:lnTo>
                      <a:pt x="5708140" y="4624072"/>
                    </a:lnTo>
                    <a:cubicBezTo>
                      <a:pt x="5883907" y="4806951"/>
                      <a:pt x="6058152" y="4991228"/>
                      <a:pt x="6248398" y="5159376"/>
                    </a:cubicBezTo>
                    <a:cubicBezTo>
                      <a:pt x="6325107" y="5227195"/>
                      <a:pt x="6212458" y="5339207"/>
                      <a:pt x="6136130" y="5271645"/>
                    </a:cubicBezTo>
                    <a:cubicBezTo>
                      <a:pt x="5945758" y="5103370"/>
                      <a:pt x="5771514" y="4919220"/>
                      <a:pt x="5595872" y="4736342"/>
                    </a:cubicBezTo>
                    <a:lnTo>
                      <a:pt x="4454396" y="5877816"/>
                    </a:lnTo>
                    <a:cubicBezTo>
                      <a:pt x="4652009" y="6082793"/>
                      <a:pt x="4849111" y="6288281"/>
                      <a:pt x="5061329" y="6478400"/>
                    </a:cubicBezTo>
                    <a:cubicBezTo>
                      <a:pt x="5137657" y="6546724"/>
                      <a:pt x="5025008" y="6658739"/>
                      <a:pt x="4949062" y="6590669"/>
                    </a:cubicBezTo>
                    <a:cubicBezTo>
                      <a:pt x="4736845" y="6400550"/>
                      <a:pt x="4539741" y="6194938"/>
                      <a:pt x="4342128" y="5990085"/>
                    </a:cubicBezTo>
                    <a:lnTo>
                      <a:pt x="3370960" y="6961254"/>
                    </a:lnTo>
                    <a:lnTo>
                      <a:pt x="3142614" y="7189600"/>
                    </a:lnTo>
                    <a:cubicBezTo>
                      <a:pt x="3332099" y="7369558"/>
                      <a:pt x="3524122" y="7547103"/>
                      <a:pt x="3709415" y="7731508"/>
                    </a:cubicBezTo>
                    <a:cubicBezTo>
                      <a:pt x="3781932" y="7803770"/>
                      <a:pt x="3669664" y="7916039"/>
                      <a:pt x="3597147" y="7843777"/>
                    </a:cubicBezTo>
                    <a:cubicBezTo>
                      <a:pt x="3411855" y="7659372"/>
                      <a:pt x="3219958" y="7481954"/>
                      <a:pt x="3030346" y="7301869"/>
                    </a:cubicBezTo>
                    <a:lnTo>
                      <a:pt x="2017394" y="8314821"/>
                    </a:lnTo>
                    <a:cubicBezTo>
                      <a:pt x="2185669" y="8483096"/>
                      <a:pt x="2353944" y="8651371"/>
                      <a:pt x="2522219" y="8819646"/>
                    </a:cubicBezTo>
                    <a:cubicBezTo>
                      <a:pt x="2594609" y="8892035"/>
                      <a:pt x="2482341" y="9004304"/>
                      <a:pt x="2409952" y="8931915"/>
                    </a:cubicBezTo>
                    <a:lnTo>
                      <a:pt x="1905127" y="8427090"/>
                    </a:lnTo>
                    <a:lnTo>
                      <a:pt x="959231" y="9372986"/>
                    </a:lnTo>
                    <a:cubicBezTo>
                      <a:pt x="1112901" y="9534021"/>
                      <a:pt x="1265809" y="9695819"/>
                      <a:pt x="1434084" y="9841869"/>
                    </a:cubicBezTo>
                    <a:cubicBezTo>
                      <a:pt x="1511427" y="9909052"/>
                      <a:pt x="1398651" y="10020940"/>
                      <a:pt x="1321817" y="9954138"/>
                    </a:cubicBezTo>
                    <a:cubicBezTo>
                      <a:pt x="1153542" y="9808088"/>
                      <a:pt x="1000633" y="9646290"/>
                      <a:pt x="846963" y="9485255"/>
                    </a:cubicBezTo>
                    <a:close/>
                    <a:moveTo>
                      <a:pt x="3893438" y="8704199"/>
                    </a:moveTo>
                    <a:lnTo>
                      <a:pt x="8986518" y="3611117"/>
                    </a:lnTo>
                    <a:lnTo>
                      <a:pt x="8986518" y="8704199"/>
                    </a:ln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grpSp>
      <p:grpSp>
        <p:nvGrpSpPr>
          <p:cNvPr id="38" name="组合 37"/>
          <p:cNvGrpSpPr/>
          <p:nvPr>
            <p:custDataLst>
              <p:tags r:id="rId11"/>
            </p:custDataLst>
          </p:nvPr>
        </p:nvGrpSpPr>
        <p:grpSpPr>
          <a:xfrm rot="6919667" flipH="1">
            <a:off x="136684" y="303371"/>
            <a:ext cx="1153001" cy="1110615"/>
            <a:chOff x="3464771" y="1644163"/>
            <a:chExt cx="206269" cy="198616"/>
          </a:xfrm>
        </p:grpSpPr>
        <p:sp>
          <p:nvSpPr>
            <p:cNvPr id="43" name="任意多边形: 形状 42"/>
            <p:cNvSpPr/>
            <p:nvPr>
              <p:custDataLst>
                <p:tags r:id="rId1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chemeClr val="accent1">
                <a:lumMod val="20000"/>
                <a:lumOff val="80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dirty="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4" name="任意多边形: 形状 43"/>
            <p:cNvSpPr/>
            <p:nvPr>
              <p:custDataLst>
                <p:tags r:id="rId1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chemeClr val="accent1">
                <a:lumMod val="40000"/>
                <a:lumOff val="60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dirty="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5" name="任意多边形: 形状 44"/>
            <p:cNvSpPr/>
            <p:nvPr>
              <p:custDataLst>
                <p:tags r:id="rId1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chemeClr val="accent1">
                <a:lumMod val="20000"/>
                <a:lumOff val="80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6" name="任意多边形: 形状 45"/>
            <p:cNvSpPr/>
            <p:nvPr>
              <p:custDataLst>
                <p:tags r:id="rId1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7" name="任意多边形: 形状 46"/>
            <p:cNvSpPr/>
            <p:nvPr>
              <p:custDataLst>
                <p:tags r:id="rId1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grpSp>
        <p:nvGrpSpPr>
          <p:cNvPr id="39" name="组合 38"/>
          <p:cNvGrpSpPr/>
          <p:nvPr>
            <p:custDataLst>
              <p:tags r:id="rId17"/>
            </p:custDataLst>
          </p:nvPr>
        </p:nvGrpSpPr>
        <p:grpSpPr>
          <a:xfrm rot="20397571" flipH="1">
            <a:off x="35719" y="227171"/>
            <a:ext cx="1338739" cy="1418749"/>
            <a:chOff x="4159239" y="1559399"/>
            <a:chExt cx="266873" cy="282805"/>
          </a:xfrm>
        </p:grpSpPr>
        <p:sp>
          <p:nvSpPr>
            <p:cNvPr id="40" name="任意多边形: 形状 39"/>
            <p:cNvSpPr/>
            <p:nvPr>
              <p:custDataLst>
                <p:tags r:id="rId18"/>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41" name="任意多边形: 形状 40"/>
            <p:cNvSpPr/>
            <p:nvPr>
              <p:custDataLst>
                <p:tags r:id="rId19"/>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bg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2" name="任意多边形: 形状 41"/>
            <p:cNvSpPr/>
            <p:nvPr>
              <p:custDataLst>
                <p:tags r:id="rId20"/>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6"/>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sp>
        <p:nvSpPr>
          <p:cNvPr id="2" name="标题 1"/>
          <p:cNvSpPr>
            <a:spLocks noGrp="1"/>
          </p:cNvSpPr>
          <p:nvPr userDrawn="1">
            <p:ph type="title" hasCustomPrompt="1"/>
            <p:custDataLst>
              <p:tags r:id="rId21"/>
            </p:custDataLst>
          </p:nvPr>
        </p:nvSpPr>
        <p:spPr>
          <a:xfrm>
            <a:off x="1733435" y="1615466"/>
            <a:ext cx="5671430" cy="1020063"/>
          </a:xfrm>
        </p:spPr>
        <p:txBody>
          <a:bodyPr vert="horz" lIns="90000" tIns="46800" rIns="90000" bIns="0" rtlCol="0" anchor="b" anchorCtr="0">
            <a:normAutofit/>
          </a:bodyPr>
          <a:lstStyle>
            <a:lvl1pPr marL="0" marR="0" algn="ctr" defTabSz="914400" rtl="0" eaLnBrk="1" fontAlgn="auto" latinLnBrk="0" hangingPunct="1">
              <a:lnSpc>
                <a:spcPct val="100000"/>
              </a:lnSpc>
              <a:buNone/>
              <a:defRPr kumimoji="0" lang="zh-CN" altLang="en-US" sz="4050" b="0" i="0" u="none" strike="noStrike" kern="1200" cap="none" spc="600" normalizeH="0" baseline="0" noProof="1" dirty="0">
                <a:solidFill>
                  <a:schemeClr val="accent1"/>
                </a:solidFill>
                <a:uFillTx/>
                <a:latin typeface="Arial" panose="020B0604020202020204" pitchFamily="34" charset="0"/>
                <a:ea typeface="汉仪乐喵体W" panose="00020600040101010101" pitchFamily="18" charset="-122"/>
                <a:cs typeface="+mj-cs"/>
                <a:sym typeface="+mn-ea"/>
              </a:defRPr>
            </a:lvl1pPr>
          </a:lstStyle>
          <a:p>
            <a:pPr lvl="0"/>
            <a:r>
              <a:rPr dirty="0">
                <a:sym typeface="+mn-ea"/>
              </a:rPr>
              <a:t>编辑标题</a:t>
            </a:r>
            <a:endParaRPr dirty="0">
              <a:sym typeface="+mn-ea"/>
            </a:endParaRPr>
          </a:p>
        </p:txBody>
      </p:sp>
      <p:sp>
        <p:nvSpPr>
          <p:cNvPr id="3" name="日期占位符 2"/>
          <p:cNvSpPr>
            <a:spLocks noGrp="1"/>
          </p:cNvSpPr>
          <p:nvPr userDrawn="1">
            <p:ph type="dt" sz="half" idx="10"/>
            <p:custDataLst>
              <p:tags r:id="rId22"/>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4" name="页脚占位符 3"/>
          <p:cNvSpPr>
            <a:spLocks noGrp="1"/>
          </p:cNvSpPr>
          <p:nvPr userDrawn="1">
            <p:ph type="ftr" sz="quarter" idx="11"/>
            <p:custDataLst>
              <p:tags r:id="rId23"/>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a:p>
        </p:txBody>
      </p:sp>
      <p:sp>
        <p:nvSpPr>
          <p:cNvPr id="5" name="灯片编号占位符 4"/>
          <p:cNvSpPr>
            <a:spLocks noGrp="1"/>
          </p:cNvSpPr>
          <p:nvPr userDrawn="1">
            <p:ph type="sldNum" sz="quarter" idx="12"/>
            <p:custDataLst>
              <p:tags r:id="rId24"/>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a:p>
        </p:txBody>
      </p:sp>
      <p:sp>
        <p:nvSpPr>
          <p:cNvPr id="52" name="文本占位符 51"/>
          <p:cNvSpPr>
            <a:spLocks noGrp="1"/>
          </p:cNvSpPr>
          <p:nvPr userDrawn="1">
            <p:ph type="body" sz="quarter" idx="13" hasCustomPrompt="1"/>
            <p:custDataLst>
              <p:tags r:id="rId25"/>
            </p:custDataLst>
          </p:nvPr>
        </p:nvSpPr>
        <p:spPr>
          <a:xfrm>
            <a:off x="1723800" y="2704100"/>
            <a:ext cx="5629621" cy="894418"/>
          </a:xfrm>
        </p:spPr>
        <p:txBody>
          <a:bodyPr lIns="90000" tIns="0" rIns="90000" bIns="46800">
            <a:normAutofit/>
          </a:bodyPr>
          <a:lstStyle>
            <a:lvl1pPr marL="0" indent="0" algn="ctr">
              <a:buNone/>
              <a:defRPr sz="1575" baseline="0">
                <a:latin typeface="Arial" panose="020B0604020202020204" pitchFamily="34" charset="0"/>
                <a:ea typeface="幼圆" panose="02010509060101010101" pitchFamily="49" charset="-122"/>
              </a:defRPr>
            </a:lvl1pPr>
          </a:lstStyle>
          <a:p>
            <a:pPr lvl="0"/>
            <a:r>
              <a:rPr lang="zh-CN" altLang="en-US" dirty="0"/>
              <a:t>单击此处编辑文本</a:t>
            </a:r>
            <a:endParaRPr lang="zh-CN" altLang="en-US"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通用">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p:txBody>
          <a:bodyPr/>
          <a:lstStyle>
            <a:lvl1pPr>
              <a:defRPr baseline="0">
                <a:solidFill>
                  <a:schemeClr val="tx1">
                    <a:lumMod val="85000"/>
                    <a:lumOff val="15000"/>
                  </a:schemeClr>
                </a:solidFill>
                <a:latin typeface="Arial" panose="020B0604020202020204" pitchFamily="34" charset="0"/>
                <a:ea typeface="幼圆" panose="02010509060101010101" pitchFamily="49"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3"/>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dirty="0"/>
          </a:p>
        </p:txBody>
      </p:sp>
      <p:sp>
        <p:nvSpPr>
          <p:cNvPr id="5" name="灯片编号占位符 4"/>
          <p:cNvSpPr>
            <a:spLocks noGrp="1"/>
          </p:cNvSpPr>
          <p:nvPr>
            <p:ph type="sldNum" sz="quarter" idx="12"/>
            <p:custDataLst>
              <p:tags r:id="rId5"/>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dirty="0"/>
          </a:p>
        </p:txBody>
      </p:sp>
      <p:grpSp>
        <p:nvGrpSpPr>
          <p:cNvPr id="6" name="组合 5"/>
          <p:cNvGrpSpPr/>
          <p:nvPr userDrawn="1">
            <p:custDataLst>
              <p:tags r:id="rId6"/>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7"/>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6" name="任意多边形: 形状 45"/>
              <p:cNvSpPr/>
              <p:nvPr>
                <p:custDataLst>
                  <p:tags r:id="rId8"/>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7" name="任意多边形: 形状 46"/>
              <p:cNvSpPr/>
              <p:nvPr>
                <p:custDataLst>
                  <p:tags r:id="rId9"/>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8" name="任意多边形: 形状 47"/>
              <p:cNvSpPr/>
              <p:nvPr>
                <p:custDataLst>
                  <p:tags r:id="rId10"/>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9" name="任意多边形: 形状 48"/>
              <p:cNvSpPr/>
              <p:nvPr>
                <p:custDataLst>
                  <p:tags r:id="rId11"/>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12"/>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42" name="任意多边形: 形状 41"/>
              <p:cNvSpPr/>
              <p:nvPr>
                <p:custDataLst>
                  <p:tags r:id="rId13"/>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bg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3" name="任意多边形: 形状 42"/>
              <p:cNvSpPr/>
              <p:nvPr>
                <p:custDataLst>
                  <p:tags r:id="rId14"/>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gr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相框">
    <p:bg>
      <p:bgPr>
        <a:solidFill>
          <a:schemeClr val="tx2"/>
        </a:solidFill>
        <a:effectLst/>
      </p:bgPr>
    </p:bg>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219600" y="228150"/>
            <a:ext cx="8704800" cy="46872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baseline="0">
              <a:latin typeface="Arial" panose="020B0604020202020204" pitchFamily="34" charset="0"/>
              <a:ea typeface="幼圆" panose="02010509060101010101" pitchFamily="49" charset="-122"/>
            </a:endParaRPr>
          </a:p>
        </p:txBody>
      </p:sp>
      <p:pic>
        <p:nvPicPr>
          <p:cNvPr id="25" name="图片 24"/>
          <p:cNvPicPr>
            <a:picLocks noChangeAspect="1"/>
          </p:cNvPicPr>
          <p:nvPr userDrawn="1">
            <p:custDataLst>
              <p:tags r:id="rId3"/>
            </p:custDataLst>
          </p:nvPr>
        </p:nvPicPr>
        <p:blipFill>
          <a:blip r:embed="rId4">
            <a:extLst>
              <a:ext uri="{28A0092B-C50C-407E-A947-70E740481C1C}">
                <a14:useLocalDpi xmlns:a14="http://schemas.microsoft.com/office/drawing/2010/main" val="0"/>
              </a:ext>
            </a:extLst>
          </a:blip>
          <a:stretch>
            <a:fillRect/>
          </a:stretch>
        </p:blipFill>
        <p:spPr>
          <a:xfrm>
            <a:off x="7452240" y="3572613"/>
            <a:ext cx="1458595" cy="1197968"/>
          </a:xfrm>
          <a:prstGeom prst="rect">
            <a:avLst/>
          </a:prstGeom>
        </p:spPr>
      </p:pic>
      <p:sp>
        <p:nvSpPr>
          <p:cNvPr id="2" name="标题 1"/>
          <p:cNvSpPr>
            <a:spLocks noGrp="1"/>
          </p:cNvSpPr>
          <p:nvPr>
            <p:ph type="title" hasCustomPrompt="1"/>
            <p:custDataLst>
              <p:tags r:id="rId5"/>
            </p:custDataLst>
          </p:nvPr>
        </p:nvSpPr>
        <p:spPr>
          <a:xfrm>
            <a:off x="961200" y="936900"/>
            <a:ext cx="7219800" cy="542700"/>
          </a:xfrm>
        </p:spPr>
        <p:txBody>
          <a:bodyPr anchor="ctr"/>
          <a:lstStyle>
            <a:lvl1pPr>
              <a:defRPr sz="1800" baseline="0">
                <a:solidFill>
                  <a:schemeClr val="tx1">
                    <a:lumMod val="85000"/>
                    <a:lumOff val="15000"/>
                  </a:schemeClr>
                </a:solidFill>
                <a:latin typeface="Arial" panose="020B0604020202020204" pitchFamily="34" charset="0"/>
                <a:ea typeface="幼圆" panose="02010509060101010101" pitchFamily="49" charset="-122"/>
              </a:defRPr>
            </a:lvl1pPr>
          </a:lstStyle>
          <a:p>
            <a:r>
              <a:rPr lang="zh-CN" altLang="en-US" dirty="0"/>
              <a:t>单击此处编辑标题</a:t>
            </a:r>
            <a:endParaRPr lang="zh-CN" altLang="en-US" dirty="0"/>
          </a:p>
        </p:txBody>
      </p:sp>
      <p:sp>
        <p:nvSpPr>
          <p:cNvPr id="7" name="内容占位符 6"/>
          <p:cNvSpPr>
            <a:spLocks noGrp="1"/>
          </p:cNvSpPr>
          <p:nvPr>
            <p:ph sz="quarter" idx="13"/>
            <p:custDataLst>
              <p:tags r:id="rId6"/>
            </p:custDataLst>
          </p:nvPr>
        </p:nvSpPr>
        <p:spPr>
          <a:xfrm>
            <a:off x="960835" y="1622700"/>
            <a:ext cx="7219950" cy="2583900"/>
          </a:xfrm>
        </p:spPr>
        <p:txBody>
          <a:bodyPr/>
          <a:lstStyle>
            <a:lvl1pPr>
              <a:defRPr baseline="0">
                <a:solidFill>
                  <a:schemeClr val="tx1">
                    <a:lumMod val="85000"/>
                    <a:lumOff val="15000"/>
                  </a:schemeClr>
                </a:solidFill>
                <a:latin typeface="Arial" panose="020B0604020202020204" pitchFamily="34" charset="0"/>
                <a:ea typeface="幼圆" panose="02010509060101010101" pitchFamily="49" charset="-122"/>
              </a:defRPr>
            </a:lvl1pPr>
            <a:lvl2pPr>
              <a:defRPr baseline="0">
                <a:solidFill>
                  <a:schemeClr val="tx1">
                    <a:lumMod val="85000"/>
                    <a:lumOff val="15000"/>
                  </a:schemeClr>
                </a:solidFill>
                <a:latin typeface="Arial" panose="020B0604020202020204" pitchFamily="34" charset="0"/>
                <a:ea typeface="幼圆" panose="02010509060101010101" pitchFamily="49" charset="-122"/>
              </a:defRPr>
            </a:lvl2pPr>
            <a:lvl3pPr>
              <a:defRPr baseline="0">
                <a:solidFill>
                  <a:schemeClr val="tx1">
                    <a:lumMod val="85000"/>
                    <a:lumOff val="15000"/>
                  </a:schemeClr>
                </a:solidFill>
                <a:latin typeface="Arial" panose="020B0604020202020204" pitchFamily="34" charset="0"/>
                <a:ea typeface="幼圆" panose="02010509060101010101" pitchFamily="49" charset="-122"/>
              </a:defRPr>
            </a:lvl3pPr>
            <a:lvl4pPr>
              <a:defRPr baseline="0">
                <a:solidFill>
                  <a:schemeClr val="tx1">
                    <a:lumMod val="85000"/>
                    <a:lumOff val="15000"/>
                  </a:schemeClr>
                </a:solidFill>
                <a:latin typeface="Arial" panose="020B0604020202020204" pitchFamily="34" charset="0"/>
                <a:ea typeface="幼圆" panose="02010509060101010101" pitchFamily="49" charset="-122"/>
              </a:defRPr>
            </a:lvl4pPr>
            <a:lvl5pPr>
              <a:defRPr baseline="0">
                <a:solidFill>
                  <a:schemeClr val="tx1">
                    <a:lumMod val="85000"/>
                    <a:lumOff val="15000"/>
                  </a:schemeClr>
                </a:solidFill>
                <a:latin typeface="Arial" panose="020B0604020202020204" pitchFamily="34" charset="0"/>
                <a:ea typeface="幼圆" panose="02010509060101010101" pitchFamily="49"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3" name="日期占位符 2"/>
          <p:cNvSpPr>
            <a:spLocks noGrp="1"/>
          </p:cNvSpPr>
          <p:nvPr>
            <p:ph type="dt" sz="half" idx="10"/>
            <p:custDataLst>
              <p:tags r:id="rId7"/>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8"/>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dirty="0"/>
          </a:p>
        </p:txBody>
      </p:sp>
      <p:sp>
        <p:nvSpPr>
          <p:cNvPr id="5" name="灯片编号占位符 4"/>
          <p:cNvSpPr>
            <a:spLocks noGrp="1"/>
          </p:cNvSpPr>
          <p:nvPr>
            <p:ph type="sldNum" sz="quarter" idx="12"/>
            <p:custDataLst>
              <p:tags r:id="rId9"/>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3_自定义版式">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左右">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0" y="0"/>
            <a:ext cx="3617595" cy="5149691"/>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015" baseline="0" dirty="0">
              <a:latin typeface="Arial" panose="020B0604020202020204" pitchFamily="34" charset="0"/>
              <a:ea typeface="幼圆" panose="02010509060101010101" pitchFamily="49" charset="-122"/>
              <a:sym typeface="+mn-ea"/>
            </a:endParaRPr>
          </a:p>
        </p:txBody>
      </p:sp>
      <p:sp>
        <p:nvSpPr>
          <p:cNvPr id="2" name="标题 1"/>
          <p:cNvSpPr>
            <a:spLocks noGrp="1"/>
          </p:cNvSpPr>
          <p:nvPr>
            <p:ph type="title" hasCustomPrompt="1"/>
            <p:custDataLst>
              <p:tags r:id="rId3"/>
            </p:custDataLst>
          </p:nvPr>
        </p:nvSpPr>
        <p:spPr>
          <a:xfrm>
            <a:off x="437400" y="577800"/>
            <a:ext cx="2970000" cy="661500"/>
          </a:xfrm>
        </p:spPr>
        <p:txBody>
          <a:bodyPr anchor="ctr"/>
          <a:lstStyle>
            <a:lvl1pPr>
              <a:defRPr sz="2025" baseline="0">
                <a:solidFill>
                  <a:schemeClr val="tx1">
                    <a:lumMod val="85000"/>
                    <a:lumOff val="15000"/>
                  </a:schemeClr>
                </a:solidFill>
                <a:latin typeface="Arial" panose="020B0604020202020204" pitchFamily="34" charset="0"/>
                <a:ea typeface="幼圆" panose="02010509060101010101" pitchFamily="49" charset="-122"/>
              </a:defRPr>
            </a:lvl1pPr>
          </a:lstStyle>
          <a:p>
            <a:r>
              <a:rPr lang="zh-CN" altLang="en-US" dirty="0"/>
              <a:t>单击编辑标题</a:t>
            </a:r>
            <a:endParaRPr lang="zh-CN" altLang="en-US" dirty="0"/>
          </a:p>
        </p:txBody>
      </p:sp>
      <p:sp>
        <p:nvSpPr>
          <p:cNvPr id="3" name="日期占位符 2"/>
          <p:cNvSpPr>
            <a:spLocks noGrp="1"/>
          </p:cNvSpPr>
          <p:nvPr>
            <p:ph type="dt" sz="half" idx="10"/>
            <p:custDataLst>
              <p:tags r:id="rId4"/>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5"/>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dirty="0"/>
          </a:p>
        </p:txBody>
      </p:sp>
      <p:sp>
        <p:nvSpPr>
          <p:cNvPr id="5" name="灯片编号占位符 4"/>
          <p:cNvSpPr>
            <a:spLocks noGrp="1"/>
          </p:cNvSpPr>
          <p:nvPr>
            <p:ph type="sldNum" sz="quarter" idx="12"/>
            <p:custDataLst>
              <p:tags r:id="rId6"/>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7"/>
            </p:custDataLst>
          </p:nvPr>
        </p:nvSpPr>
        <p:spPr>
          <a:xfrm>
            <a:off x="440100" y="1323000"/>
            <a:ext cx="2967300" cy="3069900"/>
          </a:xfrm>
        </p:spPr>
        <p:txBody>
          <a:bodyPr/>
          <a:lstStyle>
            <a:lvl1pPr>
              <a:defRPr baseline="0">
                <a:solidFill>
                  <a:schemeClr val="tx1">
                    <a:lumMod val="85000"/>
                    <a:lumOff val="15000"/>
                  </a:schemeClr>
                </a:solidFill>
                <a:latin typeface="Arial" panose="020B0604020202020204" pitchFamily="34" charset="0"/>
                <a:ea typeface="幼圆" panose="02010509060101010101" pitchFamily="49" charset="-122"/>
              </a:defRPr>
            </a:lvl1pPr>
            <a:lvl2pPr>
              <a:defRPr baseline="0">
                <a:solidFill>
                  <a:schemeClr val="tx1">
                    <a:lumMod val="85000"/>
                    <a:lumOff val="15000"/>
                  </a:schemeClr>
                </a:solidFill>
                <a:latin typeface="Arial" panose="020B0604020202020204" pitchFamily="34" charset="0"/>
                <a:ea typeface="幼圆" panose="02010509060101010101" pitchFamily="49" charset="-122"/>
              </a:defRPr>
            </a:lvl2pPr>
            <a:lvl3pPr>
              <a:defRPr baseline="0">
                <a:solidFill>
                  <a:schemeClr val="tx1">
                    <a:lumMod val="85000"/>
                    <a:lumOff val="15000"/>
                  </a:schemeClr>
                </a:solidFill>
                <a:latin typeface="Arial" panose="020B0604020202020204" pitchFamily="34" charset="0"/>
                <a:ea typeface="幼圆" panose="02010509060101010101" pitchFamily="49" charset="-122"/>
              </a:defRPr>
            </a:lvl3pPr>
            <a:lvl4pPr>
              <a:defRPr baseline="0">
                <a:solidFill>
                  <a:schemeClr val="tx1">
                    <a:lumMod val="85000"/>
                    <a:lumOff val="15000"/>
                  </a:schemeClr>
                </a:solidFill>
                <a:latin typeface="Arial" panose="020B0604020202020204" pitchFamily="34" charset="0"/>
                <a:ea typeface="幼圆" panose="02010509060101010101" pitchFamily="49" charset="-122"/>
              </a:defRPr>
            </a:lvl4pPr>
            <a:lvl5pPr>
              <a:defRPr baseline="0">
                <a:solidFill>
                  <a:schemeClr val="tx1">
                    <a:lumMod val="85000"/>
                    <a:lumOff val="15000"/>
                  </a:schemeClr>
                </a:solidFill>
                <a:latin typeface="Arial" panose="020B0604020202020204" pitchFamily="34" charset="0"/>
                <a:ea typeface="幼圆" panose="02010509060101010101" pitchFamily="49"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内容占位符 8"/>
          <p:cNvSpPr>
            <a:spLocks noGrp="1"/>
          </p:cNvSpPr>
          <p:nvPr>
            <p:ph sz="quarter" idx="14"/>
            <p:custDataLst>
              <p:tags r:id="rId8"/>
            </p:custDataLst>
          </p:nvPr>
        </p:nvSpPr>
        <p:spPr>
          <a:xfrm>
            <a:off x="3825900" y="577454"/>
            <a:ext cx="4860000" cy="3815953"/>
          </a:xfrm>
        </p:spPr>
        <p:txBody>
          <a:bodyPr/>
          <a:lstStyle>
            <a:lvl1pPr>
              <a:defRPr baseline="0">
                <a:solidFill>
                  <a:schemeClr val="tx1">
                    <a:lumMod val="85000"/>
                    <a:lumOff val="15000"/>
                  </a:schemeClr>
                </a:solidFill>
                <a:latin typeface="Arial" panose="020B0604020202020204" pitchFamily="34" charset="0"/>
                <a:ea typeface="幼圆" panose="02010509060101010101" pitchFamily="49" charset="-122"/>
              </a:defRPr>
            </a:lvl1pPr>
            <a:lvl2pPr>
              <a:defRPr baseline="0">
                <a:solidFill>
                  <a:schemeClr val="tx1">
                    <a:lumMod val="85000"/>
                    <a:lumOff val="15000"/>
                  </a:schemeClr>
                </a:solidFill>
                <a:latin typeface="Arial" panose="020B0604020202020204" pitchFamily="34" charset="0"/>
                <a:ea typeface="幼圆" panose="02010509060101010101" pitchFamily="49" charset="-122"/>
              </a:defRPr>
            </a:lvl2pPr>
            <a:lvl3pPr>
              <a:defRPr baseline="0">
                <a:solidFill>
                  <a:schemeClr val="tx1">
                    <a:lumMod val="85000"/>
                    <a:lumOff val="15000"/>
                  </a:schemeClr>
                </a:solidFill>
                <a:latin typeface="Arial" panose="020B0604020202020204" pitchFamily="34" charset="0"/>
                <a:ea typeface="幼圆" panose="02010509060101010101" pitchFamily="49" charset="-122"/>
              </a:defRPr>
            </a:lvl3pPr>
            <a:lvl4pPr>
              <a:defRPr baseline="0">
                <a:solidFill>
                  <a:schemeClr val="tx1">
                    <a:lumMod val="85000"/>
                    <a:lumOff val="15000"/>
                  </a:schemeClr>
                </a:solidFill>
                <a:latin typeface="Arial" panose="020B0604020202020204" pitchFamily="34" charset="0"/>
                <a:ea typeface="幼圆" panose="02010509060101010101" pitchFamily="49" charset="-122"/>
              </a:defRPr>
            </a:lvl4pPr>
            <a:lvl5pPr>
              <a:defRPr baseline="0">
                <a:solidFill>
                  <a:schemeClr val="tx1">
                    <a:lumMod val="85000"/>
                    <a:lumOff val="15000"/>
                  </a:schemeClr>
                </a:solidFill>
                <a:latin typeface="Arial" panose="020B0604020202020204" pitchFamily="34" charset="0"/>
                <a:ea typeface="幼圆" panose="02010509060101010101" pitchFamily="49"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grpSp>
        <p:nvGrpSpPr>
          <p:cNvPr id="26" name="组合 25"/>
          <p:cNvGrpSpPr/>
          <p:nvPr userDrawn="1">
            <p:custDataLst>
              <p:tags r:id="rId9"/>
            </p:custDataLst>
          </p:nvPr>
        </p:nvGrpSpPr>
        <p:grpSpPr>
          <a:xfrm flipH="1">
            <a:off x="293370" y="4106704"/>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10"/>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6" name="任意多边形: 形状 45"/>
              <p:cNvSpPr/>
              <p:nvPr>
                <p:custDataLst>
                  <p:tags r:id="rId11"/>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chemeClr val="accent1">
                  <a:lumMod val="40000"/>
                  <a:lumOff val="60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dirty="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7" name="任意多边形: 形状 46"/>
              <p:cNvSpPr/>
              <p:nvPr>
                <p:custDataLst>
                  <p:tags r:id="rId12"/>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8" name="任意多边形: 形状 47"/>
              <p:cNvSpPr/>
              <p:nvPr>
                <p:custDataLst>
                  <p:tags r:id="rId13"/>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lumMod val="7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9" name="任意多边形: 形状 48"/>
              <p:cNvSpPr/>
              <p:nvPr>
                <p:custDataLst>
                  <p:tags r:id="rId14"/>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15"/>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42" name="任意多边形: 形状 41"/>
              <p:cNvSpPr/>
              <p:nvPr>
                <p:custDataLst>
                  <p:tags r:id="rId16"/>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bg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3" name="任意多边形: 形状 42"/>
              <p:cNvSpPr/>
              <p:nvPr>
                <p:custDataLst>
                  <p:tags r:id="rId17"/>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4">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gr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上下">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0"/>
            <a:ext cx="9144000" cy="19980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015" baseline="0">
              <a:latin typeface="Arial" panose="020B0604020202020204" pitchFamily="34" charset="0"/>
              <a:ea typeface="幼圆" panose="02010509060101010101" pitchFamily="49" charset="-122"/>
              <a:sym typeface="+mn-ea"/>
            </a:endParaRPr>
          </a:p>
        </p:txBody>
      </p:sp>
      <p:pic>
        <p:nvPicPr>
          <p:cNvPr id="27" name="图片 26"/>
          <p:cNvPicPr>
            <a:picLocks noChangeAspect="1"/>
          </p:cNvPicPr>
          <p:nvPr userDrawn="1">
            <p:custDataLst>
              <p:tags r:id="rId3"/>
            </p:custDataLst>
          </p:nvPr>
        </p:nvPicPr>
        <p:blipFill>
          <a:blip r:embed="rId4">
            <a:extLst>
              <a:ext uri="{28A0092B-C50C-407E-A947-70E740481C1C}">
                <a14:useLocalDpi xmlns:a14="http://schemas.microsoft.com/office/drawing/2010/main" val="0"/>
              </a:ext>
            </a:extLst>
          </a:blip>
          <a:stretch>
            <a:fillRect/>
          </a:stretch>
        </p:blipFill>
        <p:spPr>
          <a:xfrm>
            <a:off x="7685405" y="46733"/>
            <a:ext cx="1458595" cy="1197968"/>
          </a:xfrm>
          <a:prstGeom prst="rect">
            <a:avLst/>
          </a:prstGeom>
        </p:spPr>
      </p:pic>
      <p:sp>
        <p:nvSpPr>
          <p:cNvPr id="2" name="标题 1"/>
          <p:cNvSpPr>
            <a:spLocks noGrp="1"/>
          </p:cNvSpPr>
          <p:nvPr>
            <p:ph type="title"/>
            <p:custDataLst>
              <p:tags r:id="rId5"/>
            </p:custDataLst>
          </p:nvPr>
        </p:nvSpPr>
        <p:spPr>
          <a:xfrm>
            <a:off x="459000" y="585900"/>
            <a:ext cx="8232300" cy="469800"/>
          </a:xfrm>
        </p:spPr>
        <p:txBody>
          <a:bodyPr anchor="ctr"/>
          <a:lstStyle>
            <a:lvl1pPr algn="ctr">
              <a:defRPr sz="2025" baseline="0">
                <a:solidFill>
                  <a:schemeClr val="tx1">
                    <a:lumMod val="85000"/>
                    <a:lumOff val="15000"/>
                  </a:schemeClr>
                </a:solidFill>
                <a:effectLst/>
                <a:latin typeface="Arial" panose="020B0604020202020204" pitchFamily="34" charset="0"/>
                <a:ea typeface="幼圆" panose="02010509060101010101" pitchFamily="49" charset="-122"/>
              </a:defRPr>
            </a:lvl1pPr>
          </a:lstStyle>
          <a:p>
            <a:r>
              <a:rPr lang="zh-CN" altLang="en-US"/>
              <a:t>单击此处编辑母版标题样式</a:t>
            </a:r>
            <a:endParaRPr lang="zh-CN" altLang="en-US"/>
          </a:p>
        </p:txBody>
      </p:sp>
      <p:sp>
        <p:nvSpPr>
          <p:cNvPr id="3" name="日期占位符 2"/>
          <p:cNvSpPr>
            <a:spLocks noGrp="1"/>
          </p:cNvSpPr>
          <p:nvPr>
            <p:ph type="dt" sz="half" idx="10"/>
            <p:custDataLst>
              <p:tags r:id="rId6"/>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7"/>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dirty="0"/>
          </a:p>
        </p:txBody>
      </p:sp>
      <p:sp>
        <p:nvSpPr>
          <p:cNvPr id="5" name="灯片编号占位符 4"/>
          <p:cNvSpPr>
            <a:spLocks noGrp="1"/>
          </p:cNvSpPr>
          <p:nvPr>
            <p:ph type="sldNum" sz="quarter" idx="12"/>
            <p:custDataLst>
              <p:tags r:id="rId8"/>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9"/>
            </p:custDataLst>
          </p:nvPr>
        </p:nvSpPr>
        <p:spPr>
          <a:xfrm>
            <a:off x="459000" y="1244700"/>
            <a:ext cx="8231981" cy="621000"/>
          </a:xfrm>
        </p:spPr>
        <p:txBody>
          <a:bodyPr/>
          <a:lstStyle>
            <a:lvl1pPr algn="ctr">
              <a:defRPr baseline="0">
                <a:solidFill>
                  <a:schemeClr val="tx1">
                    <a:lumMod val="85000"/>
                    <a:lumOff val="15000"/>
                  </a:schemeClr>
                </a:solidFill>
                <a:effectLst/>
                <a:latin typeface="Arial" panose="020B0604020202020204" pitchFamily="34" charset="0"/>
                <a:ea typeface="幼圆" panose="02010509060101010101" pitchFamily="49" charset="-122"/>
              </a:defRPr>
            </a:lvl1pPr>
          </a:lstStyle>
          <a:p>
            <a:pPr lvl="0"/>
            <a:r>
              <a:rPr lang="zh-CN" altLang="en-US" dirty="0"/>
              <a:t>单击此处编辑母版文本样式</a:t>
            </a:r>
            <a:endParaRPr lang="zh-CN" altLang="en-US" dirty="0"/>
          </a:p>
        </p:txBody>
      </p:sp>
      <p:sp>
        <p:nvSpPr>
          <p:cNvPr id="9" name="内容占位符 8"/>
          <p:cNvSpPr>
            <a:spLocks noGrp="1"/>
          </p:cNvSpPr>
          <p:nvPr>
            <p:ph sz="quarter" idx="14"/>
            <p:custDataLst>
              <p:tags r:id="rId10"/>
            </p:custDataLst>
          </p:nvPr>
        </p:nvSpPr>
        <p:spPr>
          <a:xfrm>
            <a:off x="459581" y="2106000"/>
            <a:ext cx="8224200" cy="2573100"/>
          </a:xfrm>
        </p:spPr>
        <p:txBody>
          <a:bodyPr/>
          <a:lstStyle>
            <a:lvl1pPr>
              <a:defRPr baseline="0">
                <a:solidFill>
                  <a:schemeClr val="tx1">
                    <a:lumMod val="85000"/>
                    <a:lumOff val="15000"/>
                  </a:schemeClr>
                </a:solidFill>
                <a:effectLst/>
                <a:latin typeface="Arial" panose="020B0604020202020204" pitchFamily="34" charset="0"/>
                <a:ea typeface="幼圆" panose="02010509060101010101" pitchFamily="49" charset="-122"/>
              </a:defRPr>
            </a:lvl1pPr>
            <a:lvl2pPr>
              <a:defRPr baseline="0">
                <a:solidFill>
                  <a:schemeClr val="tx1">
                    <a:lumMod val="85000"/>
                    <a:lumOff val="15000"/>
                  </a:schemeClr>
                </a:solidFill>
                <a:effectLst/>
                <a:latin typeface="Arial" panose="020B0604020202020204" pitchFamily="34" charset="0"/>
                <a:ea typeface="幼圆" panose="02010509060101010101" pitchFamily="49" charset="-122"/>
              </a:defRPr>
            </a:lvl2pPr>
            <a:lvl3pPr>
              <a:defRPr baseline="0">
                <a:solidFill>
                  <a:schemeClr val="tx1">
                    <a:lumMod val="85000"/>
                    <a:lumOff val="15000"/>
                  </a:schemeClr>
                </a:solidFill>
                <a:effectLst/>
                <a:latin typeface="Arial" panose="020B0604020202020204" pitchFamily="34" charset="0"/>
                <a:ea typeface="幼圆" panose="02010509060101010101" pitchFamily="49" charset="-122"/>
              </a:defRPr>
            </a:lvl3pPr>
            <a:lvl4pPr>
              <a:defRPr baseline="0">
                <a:solidFill>
                  <a:schemeClr val="tx1">
                    <a:lumMod val="85000"/>
                    <a:lumOff val="15000"/>
                  </a:schemeClr>
                </a:solidFill>
                <a:effectLst/>
                <a:latin typeface="Arial" panose="020B0604020202020204" pitchFamily="34" charset="0"/>
                <a:ea typeface="幼圆" panose="02010509060101010101" pitchFamily="49" charset="-122"/>
              </a:defRPr>
            </a:lvl4pPr>
            <a:lvl5pPr>
              <a:defRPr baseline="0">
                <a:solidFill>
                  <a:schemeClr val="tx1">
                    <a:lumMod val="85000"/>
                    <a:lumOff val="15000"/>
                  </a:schemeClr>
                </a:solidFill>
                <a:effectLst/>
                <a:latin typeface="Arial" panose="020B0604020202020204" pitchFamily="34" charset="0"/>
                <a:ea typeface="幼圆" panose="02010509060101010101" pitchFamily="49"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下上">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0" y="3771901"/>
            <a:ext cx="9144000" cy="1371599"/>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015" baseline="0">
              <a:latin typeface="Arial" panose="020B0604020202020204" pitchFamily="34" charset="0"/>
              <a:ea typeface="幼圆" panose="02010509060101010101" pitchFamily="49" charset="-122"/>
              <a:sym typeface="+mn-ea"/>
            </a:endParaRPr>
          </a:p>
        </p:txBody>
      </p:sp>
      <p:sp>
        <p:nvSpPr>
          <p:cNvPr id="2" name="标题 1"/>
          <p:cNvSpPr>
            <a:spLocks noGrp="1"/>
          </p:cNvSpPr>
          <p:nvPr>
            <p:ph type="title"/>
            <p:custDataLst>
              <p:tags r:id="rId3"/>
            </p:custDataLst>
          </p:nvPr>
        </p:nvSpPr>
        <p:spPr>
          <a:xfrm>
            <a:off x="453600" y="502200"/>
            <a:ext cx="8232300" cy="423900"/>
          </a:xfrm>
        </p:spPr>
        <p:txBody>
          <a:bodyPr anchor="ctr"/>
          <a:lstStyle>
            <a:lvl1pPr algn="ctr">
              <a:defRPr sz="1800" baseline="0">
                <a:solidFill>
                  <a:schemeClr val="tx1">
                    <a:lumMod val="85000"/>
                    <a:lumOff val="15000"/>
                  </a:schemeClr>
                </a:solidFill>
                <a:latin typeface="Arial" panose="020B0604020202020204" pitchFamily="34" charset="0"/>
                <a:ea typeface="幼圆" panose="02010509060101010101" pitchFamily="49"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4"/>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5"/>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dirty="0"/>
          </a:p>
        </p:txBody>
      </p:sp>
      <p:sp>
        <p:nvSpPr>
          <p:cNvPr id="5" name="灯片编号占位符 4"/>
          <p:cNvSpPr>
            <a:spLocks noGrp="1"/>
          </p:cNvSpPr>
          <p:nvPr>
            <p:ph type="sldNum" sz="quarter" idx="12"/>
            <p:custDataLst>
              <p:tags r:id="rId6"/>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dirty="0"/>
          </a:p>
        </p:txBody>
      </p:sp>
      <p:sp>
        <p:nvSpPr>
          <p:cNvPr id="7" name="内容占位符 6"/>
          <p:cNvSpPr>
            <a:spLocks noGrp="1"/>
          </p:cNvSpPr>
          <p:nvPr>
            <p:ph sz="quarter" idx="13"/>
            <p:custDataLst>
              <p:tags r:id="rId7"/>
            </p:custDataLst>
          </p:nvPr>
        </p:nvSpPr>
        <p:spPr>
          <a:xfrm>
            <a:off x="453628" y="1260900"/>
            <a:ext cx="8243100" cy="2408400"/>
          </a:xfrm>
        </p:spPr>
        <p:txBody>
          <a:bodyPr/>
          <a:lstStyle>
            <a:lvl1pPr>
              <a:defRPr baseline="0">
                <a:solidFill>
                  <a:schemeClr val="tx1">
                    <a:lumMod val="85000"/>
                    <a:lumOff val="15000"/>
                  </a:schemeClr>
                </a:solidFill>
                <a:latin typeface="Arial" panose="020B0604020202020204" pitchFamily="34" charset="0"/>
                <a:ea typeface="幼圆" panose="02010509060101010101" pitchFamily="49" charset="-122"/>
              </a:defRPr>
            </a:lvl1pPr>
            <a:lvl2pPr>
              <a:defRPr baseline="0">
                <a:solidFill>
                  <a:schemeClr val="tx1">
                    <a:lumMod val="85000"/>
                    <a:lumOff val="15000"/>
                  </a:schemeClr>
                </a:solidFill>
                <a:latin typeface="Arial" panose="020B0604020202020204" pitchFamily="34" charset="0"/>
                <a:ea typeface="幼圆" panose="02010509060101010101" pitchFamily="49" charset="-122"/>
              </a:defRPr>
            </a:lvl2pPr>
            <a:lvl3pPr>
              <a:defRPr baseline="0">
                <a:solidFill>
                  <a:schemeClr val="tx1">
                    <a:lumMod val="85000"/>
                    <a:lumOff val="15000"/>
                  </a:schemeClr>
                </a:solidFill>
                <a:latin typeface="Arial" panose="020B0604020202020204" pitchFamily="34" charset="0"/>
                <a:ea typeface="幼圆" panose="02010509060101010101" pitchFamily="49" charset="-122"/>
              </a:defRPr>
            </a:lvl3pPr>
            <a:lvl4pPr>
              <a:defRPr baseline="0">
                <a:solidFill>
                  <a:schemeClr val="tx1">
                    <a:lumMod val="85000"/>
                    <a:lumOff val="15000"/>
                  </a:schemeClr>
                </a:solidFill>
                <a:latin typeface="Arial" panose="020B0604020202020204" pitchFamily="34" charset="0"/>
                <a:ea typeface="幼圆" panose="02010509060101010101" pitchFamily="49" charset="-122"/>
              </a:defRPr>
            </a:lvl4pPr>
            <a:lvl5pPr>
              <a:defRPr baseline="0">
                <a:solidFill>
                  <a:schemeClr val="tx1">
                    <a:lumMod val="85000"/>
                    <a:lumOff val="15000"/>
                  </a:schemeClr>
                </a:solidFill>
                <a:latin typeface="Arial" panose="020B0604020202020204" pitchFamily="34" charset="0"/>
                <a:ea typeface="幼圆" panose="02010509060101010101" pitchFamily="49"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文本占位符 8"/>
          <p:cNvSpPr>
            <a:spLocks noGrp="1"/>
          </p:cNvSpPr>
          <p:nvPr>
            <p:ph type="body" sz="quarter" idx="14"/>
            <p:custDataLst>
              <p:tags r:id="rId8"/>
            </p:custDataLst>
          </p:nvPr>
        </p:nvSpPr>
        <p:spPr>
          <a:xfrm>
            <a:off x="445500" y="3885300"/>
            <a:ext cx="8251200" cy="758700"/>
          </a:xfrm>
        </p:spPr>
        <p:txBody>
          <a:bodyPr/>
          <a:lstStyle>
            <a:lvl1pPr>
              <a:defRPr baseline="0">
                <a:solidFill>
                  <a:schemeClr val="tx1">
                    <a:lumMod val="85000"/>
                    <a:lumOff val="15000"/>
                  </a:schemeClr>
                </a:solidFill>
                <a:latin typeface="Arial" panose="020B0604020202020204" pitchFamily="34" charset="0"/>
                <a:ea typeface="幼圆" panose="02010509060101010101" pitchFamily="49" charset="-122"/>
              </a:defRPr>
            </a:lvl1pPr>
          </a:lstStyle>
          <a:p>
            <a:pPr lvl="0"/>
            <a:r>
              <a:rPr lang="zh-CN" altLang="en-US" dirty="0"/>
              <a:t>单击此处编辑母版文本样式</a:t>
            </a:r>
            <a:endParaRPr lang="zh-CN" altLang="en-US" dirty="0"/>
          </a:p>
        </p:txBody>
      </p:sp>
      <p:grpSp>
        <p:nvGrpSpPr>
          <p:cNvPr id="6" name="组合 5"/>
          <p:cNvGrpSpPr/>
          <p:nvPr userDrawn="1">
            <p:custDataLst>
              <p:tags r:id="rId9"/>
            </p:custDataLst>
          </p:nvPr>
        </p:nvGrpSpPr>
        <p:grpSpPr>
          <a:xfrm>
            <a:off x="430530" y="24289"/>
            <a:ext cx="1096328" cy="1161574"/>
            <a:chOff x="5760" y="6449"/>
            <a:chExt cx="3390" cy="3592"/>
          </a:xfrm>
        </p:grpSpPr>
        <p:grpSp>
          <p:nvGrpSpPr>
            <p:cNvPr id="10" name="组合 9"/>
            <p:cNvGrpSpPr/>
            <p:nvPr/>
          </p:nvGrpSpPr>
          <p:grpSpPr>
            <a:xfrm rot="302429">
              <a:off x="5760" y="6449"/>
              <a:ext cx="3390" cy="3593"/>
              <a:chOff x="4159239" y="1559399"/>
              <a:chExt cx="266873" cy="282805"/>
            </a:xfrm>
          </p:grpSpPr>
          <p:sp>
            <p:nvSpPr>
              <p:cNvPr id="11" name="任意多边形: 形状 51"/>
              <p:cNvSpPr/>
              <p:nvPr>
                <p:custDataLst>
                  <p:tags r:id="rId10"/>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12" name="任意多边形: 形状 52"/>
              <p:cNvSpPr/>
              <p:nvPr>
                <p:custDataLst>
                  <p:tags r:id="rId11"/>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bg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18" name="任意多边形: 形状 53"/>
              <p:cNvSpPr/>
              <p:nvPr>
                <p:custDataLst>
                  <p:tags r:id="rId12"/>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6"/>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grpSp>
          <p:nvGrpSpPr>
            <p:cNvPr id="33" name="组合 32"/>
            <p:cNvGrpSpPr/>
            <p:nvPr/>
          </p:nvGrpSpPr>
          <p:grpSpPr>
            <a:xfrm>
              <a:off x="7292" y="7326"/>
              <a:ext cx="1247" cy="2005"/>
              <a:chOff x="4515453" y="2474469"/>
              <a:chExt cx="68557" cy="110251"/>
            </a:xfrm>
          </p:grpSpPr>
          <p:sp>
            <p:nvSpPr>
              <p:cNvPr id="30" name="矩形 29"/>
              <p:cNvSpPr/>
              <p:nvPr>
                <p:custDataLst>
                  <p:tags r:id="rId13"/>
                </p:custDataLst>
              </p:nvPr>
            </p:nvSpPr>
            <p:spPr>
              <a:xfrm>
                <a:off x="4525258" y="2474469"/>
                <a:ext cx="48097" cy="25962"/>
              </a:xfrm>
              <a:prstGeom prst="rect">
                <a:avLst/>
              </a:prstGeom>
              <a:solidFill>
                <a:schemeClr val="accent6">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baseline="0">
                  <a:latin typeface="Arial" panose="020B0604020202020204" pitchFamily="34" charset="0"/>
                  <a:ea typeface="幼圆" panose="02010509060101010101" pitchFamily="49" charset="-122"/>
                </a:endParaRPr>
              </a:p>
            </p:txBody>
          </p:sp>
          <p:sp>
            <p:nvSpPr>
              <p:cNvPr id="31" name="任意多边形: 形状 30"/>
              <p:cNvSpPr/>
              <p:nvPr>
                <p:custDataLst>
                  <p:tags r:id="rId14"/>
                </p:custDataLst>
              </p:nvPr>
            </p:nvSpPr>
            <p:spPr>
              <a:xfrm>
                <a:off x="4516303" y="2500006"/>
                <a:ext cx="67706" cy="84714"/>
              </a:xfrm>
              <a:custGeom>
                <a:avLst/>
                <a:gdLst/>
                <a:ahLst/>
                <a:cxnLst/>
                <a:rect l="0" t="0" r="0" b="0"/>
                <a:pathLst>
                  <a:path w="343790" h="430150">
                    <a:moveTo>
                      <a:pt x="0" y="67056"/>
                    </a:moveTo>
                    <a:cubicBezTo>
                      <a:pt x="24256" y="54102"/>
                      <a:pt x="58928" y="25654"/>
                      <a:pt x="75692" y="0"/>
                    </a:cubicBezTo>
                    <a:lnTo>
                      <a:pt x="259969" y="0"/>
                    </a:lnTo>
                    <a:cubicBezTo>
                      <a:pt x="278638" y="29464"/>
                      <a:pt x="316738" y="53467"/>
                      <a:pt x="343789" y="67056"/>
                    </a:cubicBezTo>
                    <a:lnTo>
                      <a:pt x="343789" y="389128"/>
                    </a:lnTo>
                    <a:cubicBezTo>
                      <a:pt x="334518" y="414528"/>
                      <a:pt x="326517" y="424307"/>
                      <a:pt x="302768" y="430149"/>
                    </a:cubicBezTo>
                    <a:lnTo>
                      <a:pt x="33528" y="430149"/>
                    </a:lnTo>
                    <a:cubicBezTo>
                      <a:pt x="17018" y="427101"/>
                      <a:pt x="5969" y="415417"/>
                      <a:pt x="0" y="395605"/>
                    </a:cubicBezTo>
                    <a:cubicBezTo>
                      <a:pt x="0" y="281051"/>
                      <a:pt x="0" y="120015"/>
                      <a:pt x="0" y="67056"/>
                    </a:cubicBezTo>
                    <a:close/>
                  </a:path>
                </a:pathLst>
              </a:custGeom>
              <a:solidFill>
                <a:schemeClr val="accent1">
                  <a:lumMod val="20000"/>
                  <a:lumOff val="80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baseline="0">
                  <a:latin typeface="Arial" panose="020B0604020202020204" pitchFamily="34" charset="0"/>
                  <a:ea typeface="幼圆" panose="02010509060101010101" pitchFamily="49" charset="-122"/>
                </a:endParaRPr>
              </a:p>
            </p:txBody>
          </p:sp>
          <p:sp>
            <p:nvSpPr>
              <p:cNvPr id="32" name="任意多边形: 形状 31"/>
              <p:cNvSpPr/>
              <p:nvPr>
                <p:custDataLst>
                  <p:tags r:id="rId15"/>
                </p:custDataLst>
              </p:nvPr>
            </p:nvSpPr>
            <p:spPr>
              <a:xfrm>
                <a:off x="4515453" y="2531395"/>
                <a:ext cx="68557" cy="24286"/>
              </a:xfrm>
              <a:custGeom>
                <a:avLst/>
                <a:gdLst/>
                <a:ahLst/>
                <a:cxnLst/>
                <a:rect l="0" t="0" r="0" b="0"/>
                <a:pathLst>
                  <a:path w="348108" h="123318">
                    <a:moveTo>
                      <a:pt x="0" y="0"/>
                    </a:moveTo>
                    <a:lnTo>
                      <a:pt x="348107" y="0"/>
                    </a:lnTo>
                    <a:lnTo>
                      <a:pt x="348107" y="123317"/>
                    </a:lnTo>
                    <a:lnTo>
                      <a:pt x="0" y="108712"/>
                    </a:lnTo>
                  </a:path>
                </a:pathLst>
              </a:custGeom>
              <a:solidFill>
                <a:schemeClr val="accent6">
                  <a:lumMod val="7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015" baseline="0">
                  <a:latin typeface="Arial" panose="020B0604020202020204" pitchFamily="34" charset="0"/>
                  <a:ea typeface="幼圆" panose="02010509060101010101" pitchFamily="49" charset="-122"/>
                </a:endParaRPr>
              </a:p>
            </p:txBody>
          </p:sp>
        </p:grpSp>
      </p:gr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导航">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0"/>
            <a:ext cx="9144000" cy="6858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015" baseline="0">
              <a:latin typeface="Arial" panose="020B0604020202020204" pitchFamily="34" charset="0"/>
              <a:ea typeface="幼圆" panose="02010509060101010101" pitchFamily="49" charset="-122"/>
              <a:sym typeface="+mn-ea"/>
            </a:endParaRPr>
          </a:p>
        </p:txBody>
      </p:sp>
      <p:pic>
        <p:nvPicPr>
          <p:cNvPr id="32" name="图片 31"/>
          <p:cNvPicPr>
            <a:picLocks noChangeAspect="1"/>
          </p:cNvPicPr>
          <p:nvPr userDrawn="1">
            <p:custDataLst>
              <p:tags r:id="rId3"/>
            </p:custDataLst>
          </p:nvPr>
        </p:nvPicPr>
        <p:blipFill>
          <a:blip r:embed="rId4">
            <a:extLst>
              <a:ext uri="{28A0092B-C50C-407E-A947-70E740481C1C}">
                <a14:useLocalDpi xmlns:a14="http://schemas.microsoft.com/office/drawing/2010/main" val="0"/>
              </a:ext>
            </a:extLst>
          </a:blip>
          <a:stretch>
            <a:fillRect/>
          </a:stretch>
        </p:blipFill>
        <p:spPr>
          <a:xfrm>
            <a:off x="8137224" y="4076717"/>
            <a:ext cx="832176" cy="804742"/>
          </a:xfrm>
          <a:prstGeom prst="rect">
            <a:avLst/>
          </a:prstGeom>
        </p:spPr>
      </p:pic>
      <p:sp>
        <p:nvSpPr>
          <p:cNvPr id="2" name="标题 1"/>
          <p:cNvSpPr>
            <a:spLocks noGrp="1"/>
          </p:cNvSpPr>
          <p:nvPr>
            <p:ph type="title"/>
            <p:custDataLst>
              <p:tags r:id="rId5"/>
            </p:custDataLst>
          </p:nvPr>
        </p:nvSpPr>
        <p:spPr>
          <a:xfrm>
            <a:off x="434700" y="178200"/>
            <a:ext cx="8278200" cy="331473"/>
          </a:xfrm>
        </p:spPr>
        <p:txBody>
          <a:bodyPr/>
          <a:lstStyle>
            <a:lvl1pPr>
              <a:defRPr baseline="0">
                <a:solidFill>
                  <a:schemeClr val="tx1">
                    <a:lumMod val="85000"/>
                    <a:lumOff val="15000"/>
                  </a:schemeClr>
                </a:solidFill>
                <a:latin typeface="Arial" panose="020B0604020202020204" pitchFamily="34" charset="0"/>
                <a:ea typeface="幼圆" panose="02010509060101010101" pitchFamily="49"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6"/>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7"/>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dirty="0"/>
          </a:p>
        </p:txBody>
      </p:sp>
      <p:sp>
        <p:nvSpPr>
          <p:cNvPr id="5" name="灯片编号占位符 4"/>
          <p:cNvSpPr>
            <a:spLocks noGrp="1"/>
          </p:cNvSpPr>
          <p:nvPr>
            <p:ph type="sldNum" sz="quarter" idx="12"/>
            <p:custDataLst>
              <p:tags r:id="rId8"/>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dirty="0"/>
          </a:p>
        </p:txBody>
      </p:sp>
      <p:sp>
        <p:nvSpPr>
          <p:cNvPr id="7" name="内容占位符 6"/>
          <p:cNvSpPr>
            <a:spLocks noGrp="1"/>
          </p:cNvSpPr>
          <p:nvPr>
            <p:ph sz="quarter" idx="13"/>
            <p:custDataLst>
              <p:tags r:id="rId9"/>
            </p:custDataLst>
          </p:nvPr>
        </p:nvSpPr>
        <p:spPr>
          <a:xfrm>
            <a:off x="434700" y="1247400"/>
            <a:ext cx="4006800" cy="2170800"/>
          </a:xfrm>
        </p:spPr>
        <p:txBody>
          <a:bodyPr/>
          <a:lstStyle>
            <a:lvl1pPr>
              <a:defRPr baseline="0">
                <a:solidFill>
                  <a:schemeClr val="tx1">
                    <a:lumMod val="85000"/>
                    <a:lumOff val="15000"/>
                  </a:schemeClr>
                </a:solidFill>
                <a:latin typeface="Arial" panose="020B0604020202020204" pitchFamily="34" charset="0"/>
                <a:ea typeface="幼圆" panose="02010509060101010101" pitchFamily="49" charset="-122"/>
              </a:defRPr>
            </a:lvl1pPr>
            <a:lvl2pPr>
              <a:defRPr baseline="0">
                <a:solidFill>
                  <a:schemeClr val="tx1">
                    <a:lumMod val="85000"/>
                    <a:lumOff val="15000"/>
                  </a:schemeClr>
                </a:solidFill>
                <a:latin typeface="Arial" panose="020B0604020202020204" pitchFamily="34" charset="0"/>
                <a:ea typeface="幼圆" panose="02010509060101010101" pitchFamily="49" charset="-122"/>
              </a:defRPr>
            </a:lvl2pPr>
            <a:lvl3pPr>
              <a:defRPr baseline="0">
                <a:solidFill>
                  <a:schemeClr val="tx1">
                    <a:lumMod val="85000"/>
                    <a:lumOff val="15000"/>
                  </a:schemeClr>
                </a:solidFill>
                <a:latin typeface="Arial" panose="020B0604020202020204" pitchFamily="34" charset="0"/>
                <a:ea typeface="幼圆" panose="02010509060101010101" pitchFamily="49" charset="-122"/>
              </a:defRPr>
            </a:lvl3pPr>
            <a:lvl4pPr>
              <a:defRPr baseline="0">
                <a:solidFill>
                  <a:schemeClr val="tx1">
                    <a:lumMod val="85000"/>
                    <a:lumOff val="15000"/>
                  </a:schemeClr>
                </a:solidFill>
                <a:latin typeface="Arial" panose="020B0604020202020204" pitchFamily="34" charset="0"/>
                <a:ea typeface="幼圆" panose="02010509060101010101" pitchFamily="49" charset="-122"/>
              </a:defRPr>
            </a:lvl4pPr>
            <a:lvl5pPr>
              <a:defRPr baseline="0">
                <a:solidFill>
                  <a:schemeClr val="tx1">
                    <a:lumMod val="85000"/>
                    <a:lumOff val="15000"/>
                  </a:schemeClr>
                </a:solidFill>
                <a:latin typeface="Arial" panose="020B0604020202020204" pitchFamily="34" charset="0"/>
                <a:ea typeface="幼圆" panose="02010509060101010101" pitchFamily="49"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内容占位符 8"/>
          <p:cNvSpPr>
            <a:spLocks noGrp="1"/>
          </p:cNvSpPr>
          <p:nvPr>
            <p:ph sz="quarter" idx="14"/>
            <p:custDataLst>
              <p:tags r:id="rId10"/>
            </p:custDataLst>
          </p:nvPr>
        </p:nvSpPr>
        <p:spPr>
          <a:xfrm>
            <a:off x="4681800" y="1247400"/>
            <a:ext cx="4025700" cy="2170800"/>
          </a:xfrm>
        </p:spPr>
        <p:txBody>
          <a:bodyPr/>
          <a:lstStyle>
            <a:lvl1pPr>
              <a:defRPr baseline="0">
                <a:solidFill>
                  <a:schemeClr val="tx1">
                    <a:lumMod val="85000"/>
                    <a:lumOff val="15000"/>
                  </a:schemeClr>
                </a:solidFill>
                <a:latin typeface="Arial" panose="020B0604020202020204" pitchFamily="34" charset="0"/>
                <a:ea typeface="幼圆" panose="02010509060101010101" pitchFamily="49" charset="-122"/>
              </a:defRPr>
            </a:lvl1pPr>
            <a:lvl2pPr>
              <a:defRPr baseline="0">
                <a:solidFill>
                  <a:schemeClr val="tx1">
                    <a:lumMod val="85000"/>
                    <a:lumOff val="15000"/>
                  </a:schemeClr>
                </a:solidFill>
                <a:latin typeface="Arial" panose="020B0604020202020204" pitchFamily="34" charset="0"/>
                <a:ea typeface="幼圆" panose="02010509060101010101" pitchFamily="49" charset="-122"/>
              </a:defRPr>
            </a:lvl2pPr>
            <a:lvl3pPr>
              <a:defRPr baseline="0">
                <a:solidFill>
                  <a:schemeClr val="tx1">
                    <a:lumMod val="85000"/>
                    <a:lumOff val="15000"/>
                  </a:schemeClr>
                </a:solidFill>
                <a:latin typeface="Arial" panose="020B0604020202020204" pitchFamily="34" charset="0"/>
                <a:ea typeface="幼圆" panose="02010509060101010101" pitchFamily="49" charset="-122"/>
              </a:defRPr>
            </a:lvl3pPr>
            <a:lvl4pPr>
              <a:defRPr baseline="0">
                <a:solidFill>
                  <a:schemeClr val="tx1">
                    <a:lumMod val="85000"/>
                    <a:lumOff val="15000"/>
                  </a:schemeClr>
                </a:solidFill>
                <a:latin typeface="Arial" panose="020B0604020202020204" pitchFamily="34" charset="0"/>
                <a:ea typeface="幼圆" panose="02010509060101010101" pitchFamily="49" charset="-122"/>
              </a:defRPr>
            </a:lvl4pPr>
            <a:lvl5pPr>
              <a:defRPr baseline="0">
                <a:solidFill>
                  <a:schemeClr val="tx1">
                    <a:lumMod val="85000"/>
                    <a:lumOff val="15000"/>
                  </a:schemeClr>
                </a:solidFill>
                <a:latin typeface="Arial" panose="020B0604020202020204" pitchFamily="34" charset="0"/>
                <a:ea typeface="幼圆" panose="02010509060101010101" pitchFamily="49"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11" name="文本占位符 10"/>
          <p:cNvSpPr>
            <a:spLocks noGrp="1"/>
          </p:cNvSpPr>
          <p:nvPr>
            <p:ph type="body" sz="quarter" idx="15"/>
            <p:custDataLst>
              <p:tags r:id="rId11"/>
            </p:custDataLst>
          </p:nvPr>
        </p:nvSpPr>
        <p:spPr>
          <a:xfrm>
            <a:off x="429300" y="3612600"/>
            <a:ext cx="4006800" cy="585900"/>
          </a:xfrm>
        </p:spPr>
        <p:txBody>
          <a:bodyPr/>
          <a:lstStyle>
            <a:lvl1pPr>
              <a:defRPr baseline="0">
                <a:solidFill>
                  <a:schemeClr val="tx1">
                    <a:lumMod val="85000"/>
                    <a:lumOff val="15000"/>
                  </a:schemeClr>
                </a:solidFill>
                <a:latin typeface="Arial" panose="020B0604020202020204" pitchFamily="34" charset="0"/>
                <a:ea typeface="幼圆" panose="02010509060101010101" pitchFamily="49" charset="-122"/>
              </a:defRPr>
            </a:lvl1pPr>
          </a:lstStyle>
          <a:p>
            <a:pPr lvl="0"/>
            <a:r>
              <a:rPr lang="zh-CN" altLang="en-US" dirty="0"/>
              <a:t>单击此处编辑母版文本样式</a:t>
            </a:r>
            <a:endParaRPr lang="zh-CN" altLang="en-US" dirty="0"/>
          </a:p>
        </p:txBody>
      </p:sp>
      <p:sp>
        <p:nvSpPr>
          <p:cNvPr id="13" name="文本占位符 12"/>
          <p:cNvSpPr>
            <a:spLocks noGrp="1"/>
          </p:cNvSpPr>
          <p:nvPr>
            <p:ph type="body" sz="quarter" idx="16"/>
            <p:custDataLst>
              <p:tags r:id="rId12"/>
            </p:custDataLst>
          </p:nvPr>
        </p:nvSpPr>
        <p:spPr>
          <a:xfrm>
            <a:off x="4689900" y="3609900"/>
            <a:ext cx="4025700" cy="585900"/>
          </a:xfrm>
        </p:spPr>
        <p:txBody>
          <a:bodyPr/>
          <a:lstStyle>
            <a:lvl1pPr>
              <a:defRPr baseline="0">
                <a:solidFill>
                  <a:schemeClr val="tx1">
                    <a:lumMod val="85000"/>
                    <a:lumOff val="15000"/>
                  </a:schemeClr>
                </a:solidFill>
                <a:latin typeface="Arial" panose="020B0604020202020204" pitchFamily="34" charset="0"/>
                <a:ea typeface="幼圆" panose="02010509060101010101" pitchFamily="49"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腰带">
    <p:bg>
      <p:bgPr>
        <a:solidFill>
          <a:schemeClr val="tx2"/>
        </a:solidFill>
        <a:effectLst/>
      </p:bgPr>
    </p:bg>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719418"/>
            <a:ext cx="9144000" cy="3704665"/>
          </a:xfrm>
          <a:prstGeom prst="rect">
            <a:avLst/>
          </a:prstGeom>
          <a:solidFill>
            <a:schemeClr val="bg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015" baseline="0">
              <a:latin typeface="Arial" panose="020B0604020202020204" pitchFamily="34" charset="0"/>
              <a:ea typeface="幼圆" panose="02010509060101010101" pitchFamily="49" charset="-122"/>
              <a:sym typeface="+mn-ea"/>
            </a:endParaRPr>
          </a:p>
        </p:txBody>
      </p:sp>
      <p:sp>
        <p:nvSpPr>
          <p:cNvPr id="2" name="标题 1"/>
          <p:cNvSpPr>
            <a:spLocks noGrp="1"/>
          </p:cNvSpPr>
          <p:nvPr>
            <p:ph type="title" hasCustomPrompt="1"/>
            <p:custDataLst>
              <p:tags r:id="rId3"/>
            </p:custDataLst>
          </p:nvPr>
        </p:nvSpPr>
        <p:spPr>
          <a:xfrm>
            <a:off x="1142100" y="1004400"/>
            <a:ext cx="6858000" cy="1790100"/>
          </a:xfrm>
        </p:spPr>
        <p:txBody>
          <a:bodyPr lIns="90000" tIns="46800" rIns="90000" bIns="46800" anchor="b"/>
          <a:lstStyle>
            <a:lvl1pPr algn="ctr">
              <a:defRPr sz="3375" baseline="0">
                <a:solidFill>
                  <a:schemeClr val="tx1">
                    <a:lumMod val="85000"/>
                    <a:lumOff val="15000"/>
                  </a:schemeClr>
                </a:solidFill>
                <a:latin typeface="Arial" panose="020B0604020202020204" pitchFamily="34" charset="0"/>
                <a:ea typeface="幼圆" panose="02010509060101010101" pitchFamily="49" charset="-122"/>
              </a:defRPr>
            </a:lvl1pPr>
          </a:lstStyle>
          <a:p>
            <a:r>
              <a:rPr lang="zh-CN" altLang="en-US" dirty="0"/>
              <a:t>单击此处编辑标题</a:t>
            </a:r>
            <a:endParaRPr lang="zh-CN" altLang="en-US" dirty="0"/>
          </a:p>
        </p:txBody>
      </p:sp>
      <p:sp>
        <p:nvSpPr>
          <p:cNvPr id="3" name="日期占位符 2"/>
          <p:cNvSpPr>
            <a:spLocks noGrp="1"/>
          </p:cNvSpPr>
          <p:nvPr>
            <p:ph type="dt" sz="half" idx="10"/>
            <p:custDataLst>
              <p:tags r:id="rId4"/>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5"/>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dirty="0"/>
          </a:p>
        </p:txBody>
      </p:sp>
      <p:sp>
        <p:nvSpPr>
          <p:cNvPr id="5" name="灯片编号占位符 4"/>
          <p:cNvSpPr>
            <a:spLocks noGrp="1"/>
          </p:cNvSpPr>
          <p:nvPr>
            <p:ph type="sldNum" sz="quarter" idx="12"/>
            <p:custDataLst>
              <p:tags r:id="rId6"/>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7"/>
            </p:custDataLst>
          </p:nvPr>
        </p:nvSpPr>
        <p:spPr>
          <a:xfrm>
            <a:off x="1141810" y="2897100"/>
            <a:ext cx="6858000" cy="1242000"/>
          </a:xfrm>
        </p:spPr>
        <p:txBody>
          <a:bodyPr lIns="90000" tIns="46800" rIns="90000" bIns="46800"/>
          <a:lstStyle>
            <a:lvl1pPr algn="ctr">
              <a:defRPr baseline="0">
                <a:solidFill>
                  <a:schemeClr val="tx1">
                    <a:lumMod val="85000"/>
                    <a:lumOff val="15000"/>
                  </a:schemeClr>
                </a:solidFill>
                <a:latin typeface="Arial" panose="020B0604020202020204" pitchFamily="34" charset="0"/>
                <a:ea typeface="幼圆" panose="02010509060101010101" pitchFamily="49" charset="-122"/>
              </a:defRPr>
            </a:lvl1pPr>
          </a:lstStyle>
          <a:p>
            <a:pPr lvl="0"/>
            <a:r>
              <a:rPr lang="zh-CN" altLang="en-US" dirty="0"/>
              <a:t>单击此处编辑母版文本样式</a:t>
            </a:r>
            <a:endParaRPr lang="zh-CN" altLang="en-US" dirty="0"/>
          </a:p>
        </p:txBody>
      </p:sp>
      <p:grpSp>
        <p:nvGrpSpPr>
          <p:cNvPr id="29" name="组合 28"/>
          <p:cNvGrpSpPr/>
          <p:nvPr userDrawn="1">
            <p:custDataLst>
              <p:tags r:id="rId8"/>
            </p:custDataLst>
          </p:nvPr>
        </p:nvGrpSpPr>
        <p:grpSpPr>
          <a:xfrm rot="19920000">
            <a:off x="-130492" y="-432435"/>
            <a:ext cx="2127885" cy="2197418"/>
            <a:chOff x="-798" y="6266"/>
            <a:chExt cx="4468" cy="4614"/>
          </a:xfrm>
        </p:grpSpPr>
        <p:grpSp>
          <p:nvGrpSpPr>
            <p:cNvPr id="33" name="组合 32"/>
            <p:cNvGrpSpPr/>
            <p:nvPr/>
          </p:nvGrpSpPr>
          <p:grpSpPr>
            <a:xfrm rot="1090597">
              <a:off x="552" y="6266"/>
              <a:ext cx="991" cy="4615"/>
              <a:chOff x="2331447" y="1718543"/>
              <a:chExt cx="961966" cy="4478496"/>
            </a:xfrm>
          </p:grpSpPr>
          <p:sp>
            <p:nvSpPr>
              <p:cNvPr id="32" name="矩形 31"/>
              <p:cNvSpPr/>
              <p:nvPr>
                <p:custDataLst>
                  <p:tags r:id="rId9"/>
                </p:custDataLst>
              </p:nvPr>
            </p:nvSpPr>
            <p:spPr>
              <a:xfrm>
                <a:off x="2380582" y="1721796"/>
                <a:ext cx="895054" cy="447524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nvGrpSpPr>
              <p:cNvPr id="24" name="组合 23"/>
              <p:cNvGrpSpPr/>
              <p:nvPr/>
            </p:nvGrpSpPr>
            <p:grpSpPr>
              <a:xfrm>
                <a:off x="2331447" y="1718543"/>
                <a:ext cx="961966" cy="4478496"/>
                <a:chOff x="3604032" y="4221154"/>
                <a:chExt cx="124048" cy="577515"/>
              </a:xfrm>
            </p:grpSpPr>
            <p:sp>
              <p:nvSpPr>
                <p:cNvPr id="25" name="任意多边形: 形状 24"/>
                <p:cNvSpPr/>
                <p:nvPr>
                  <p:custDataLst>
                    <p:tags r:id="rId10"/>
                  </p:custDataLst>
                </p:nvPr>
              </p:nvSpPr>
              <p:spPr>
                <a:xfrm>
                  <a:off x="3605177" y="4221154"/>
                  <a:ext cx="122903" cy="577483"/>
                </a:xfrm>
                <a:custGeom>
                  <a:avLst/>
                  <a:gdLst/>
                  <a:ahLst/>
                  <a:cxnLst/>
                  <a:rect l="0" t="0" r="0" b="0"/>
                  <a:pathLst>
                    <a:path w="2918716" h="13714101">
                      <a:moveTo>
                        <a:pt x="0" y="464057"/>
                      </a:moveTo>
                      <a:lnTo>
                        <a:pt x="0" y="1700784"/>
                      </a:lnTo>
                      <a:lnTo>
                        <a:pt x="816229" y="1700784"/>
                      </a:lnTo>
                      <a:cubicBezTo>
                        <a:pt x="919481" y="1700784"/>
                        <a:pt x="919353" y="1860930"/>
                        <a:pt x="816229" y="1860930"/>
                      </a:cubicBezTo>
                      <a:lnTo>
                        <a:pt x="0" y="1860930"/>
                      </a:lnTo>
                      <a:lnTo>
                        <a:pt x="0" y="3330447"/>
                      </a:lnTo>
                      <a:lnTo>
                        <a:pt x="816229" y="3330447"/>
                      </a:lnTo>
                      <a:cubicBezTo>
                        <a:pt x="919481" y="3330447"/>
                        <a:pt x="919353" y="3490594"/>
                        <a:pt x="816229" y="3490594"/>
                      </a:cubicBezTo>
                      <a:lnTo>
                        <a:pt x="0" y="3490594"/>
                      </a:lnTo>
                      <a:lnTo>
                        <a:pt x="0" y="4893562"/>
                      </a:lnTo>
                      <a:lnTo>
                        <a:pt x="849503" y="4893562"/>
                      </a:lnTo>
                      <a:cubicBezTo>
                        <a:pt x="952754" y="4893562"/>
                        <a:pt x="952627" y="5053709"/>
                        <a:pt x="849503" y="5053709"/>
                      </a:cubicBezTo>
                      <a:lnTo>
                        <a:pt x="0" y="5053709"/>
                      </a:lnTo>
                      <a:lnTo>
                        <a:pt x="0" y="6589775"/>
                      </a:lnTo>
                      <a:lnTo>
                        <a:pt x="749682" y="6589775"/>
                      </a:lnTo>
                      <a:cubicBezTo>
                        <a:pt x="852933" y="6589775"/>
                        <a:pt x="852806" y="6749923"/>
                        <a:pt x="749682" y="6749923"/>
                      </a:cubicBezTo>
                      <a:lnTo>
                        <a:pt x="0" y="6749923"/>
                      </a:lnTo>
                      <a:lnTo>
                        <a:pt x="0" y="8019923"/>
                      </a:lnTo>
                      <a:lnTo>
                        <a:pt x="816229" y="8019923"/>
                      </a:lnTo>
                      <a:cubicBezTo>
                        <a:pt x="919481" y="8019923"/>
                        <a:pt x="919353" y="8180072"/>
                        <a:pt x="816229" y="8180072"/>
                      </a:cubicBezTo>
                      <a:lnTo>
                        <a:pt x="0" y="8180072"/>
                      </a:lnTo>
                      <a:lnTo>
                        <a:pt x="0" y="9749412"/>
                      </a:lnTo>
                      <a:lnTo>
                        <a:pt x="816229" y="9749412"/>
                      </a:lnTo>
                      <a:cubicBezTo>
                        <a:pt x="919481" y="9749412"/>
                        <a:pt x="919353" y="9909560"/>
                        <a:pt x="816229" y="9909560"/>
                      </a:cubicBezTo>
                      <a:lnTo>
                        <a:pt x="0" y="9909560"/>
                      </a:lnTo>
                      <a:lnTo>
                        <a:pt x="0" y="11312529"/>
                      </a:lnTo>
                      <a:lnTo>
                        <a:pt x="816229" y="11312529"/>
                      </a:lnTo>
                      <a:cubicBezTo>
                        <a:pt x="919481" y="11312529"/>
                        <a:pt x="919353" y="11472677"/>
                        <a:pt x="816229" y="11472677"/>
                      </a:cubicBezTo>
                      <a:lnTo>
                        <a:pt x="0" y="11472677"/>
                      </a:lnTo>
                      <a:lnTo>
                        <a:pt x="0" y="13008741"/>
                      </a:lnTo>
                      <a:lnTo>
                        <a:pt x="849503" y="13008741"/>
                      </a:lnTo>
                      <a:cubicBezTo>
                        <a:pt x="952754" y="13008741"/>
                        <a:pt x="952627" y="13168890"/>
                        <a:pt x="849503" y="13168890"/>
                      </a:cubicBezTo>
                      <a:lnTo>
                        <a:pt x="0" y="13168890"/>
                      </a:lnTo>
                      <a:lnTo>
                        <a:pt x="0" y="13714100"/>
                      </a:lnTo>
                      <a:lnTo>
                        <a:pt x="2918715" y="13714100"/>
                      </a:lnTo>
                      <a:lnTo>
                        <a:pt x="2918715" y="0"/>
                      </a:lnTo>
                      <a:lnTo>
                        <a:pt x="0" y="0"/>
                      </a:lnTo>
                      <a:lnTo>
                        <a:pt x="0" y="303785"/>
                      </a:lnTo>
                    </a:path>
                  </a:pathLst>
                </a:custGeom>
                <a:solidFill>
                  <a:schemeClr val="bg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26" name="任意多边形: 形状 25"/>
                <p:cNvSpPr/>
                <p:nvPr>
                  <p:custDataLst>
                    <p:tags r:id="rId11"/>
                  </p:custDataLst>
                </p:nvPr>
              </p:nvSpPr>
              <p:spPr>
                <a:xfrm>
                  <a:off x="3604032" y="4221170"/>
                  <a:ext cx="122903" cy="577499"/>
                </a:xfrm>
                <a:custGeom>
                  <a:avLst/>
                  <a:gdLst/>
                  <a:ahLst/>
                  <a:cxnLst/>
                  <a:rect l="0" t="0" r="0" b="0"/>
                  <a:pathLst>
                    <a:path w="2918714" h="13714477">
                      <a:moveTo>
                        <a:pt x="2918586" y="13250040"/>
                      </a:moveTo>
                      <a:lnTo>
                        <a:pt x="2918586" y="12013315"/>
                      </a:lnTo>
                      <a:lnTo>
                        <a:pt x="2102357" y="12013315"/>
                      </a:lnTo>
                      <a:cubicBezTo>
                        <a:pt x="1999106" y="12013315"/>
                        <a:pt x="1999233" y="11853167"/>
                        <a:pt x="2102357" y="11853167"/>
                      </a:cubicBezTo>
                      <a:lnTo>
                        <a:pt x="2918586" y="11853167"/>
                      </a:lnTo>
                      <a:lnTo>
                        <a:pt x="2918586" y="10383650"/>
                      </a:lnTo>
                      <a:lnTo>
                        <a:pt x="2102357" y="10383650"/>
                      </a:lnTo>
                      <a:cubicBezTo>
                        <a:pt x="1999106" y="10383650"/>
                        <a:pt x="1999233" y="10223502"/>
                        <a:pt x="2102357" y="10223502"/>
                      </a:cubicBezTo>
                      <a:lnTo>
                        <a:pt x="2918586" y="10223502"/>
                      </a:lnTo>
                      <a:lnTo>
                        <a:pt x="2918586" y="8820533"/>
                      </a:lnTo>
                      <a:lnTo>
                        <a:pt x="2069083" y="8820533"/>
                      </a:lnTo>
                      <a:cubicBezTo>
                        <a:pt x="1965832" y="8820533"/>
                        <a:pt x="1965959" y="8660385"/>
                        <a:pt x="2069083" y="8660385"/>
                      </a:cubicBezTo>
                      <a:lnTo>
                        <a:pt x="2918586" y="8660385"/>
                      </a:lnTo>
                      <a:lnTo>
                        <a:pt x="2918586" y="7124320"/>
                      </a:lnTo>
                      <a:lnTo>
                        <a:pt x="2168905" y="7124320"/>
                      </a:lnTo>
                      <a:cubicBezTo>
                        <a:pt x="2065654" y="7124320"/>
                        <a:pt x="2065781" y="6964172"/>
                        <a:pt x="2168905" y="6964172"/>
                      </a:cubicBezTo>
                      <a:lnTo>
                        <a:pt x="2918586" y="6964172"/>
                      </a:lnTo>
                      <a:lnTo>
                        <a:pt x="2918586" y="5694172"/>
                      </a:lnTo>
                      <a:lnTo>
                        <a:pt x="2102357" y="5694172"/>
                      </a:lnTo>
                      <a:cubicBezTo>
                        <a:pt x="1999106" y="5694172"/>
                        <a:pt x="1999233" y="5534024"/>
                        <a:pt x="2102357" y="5534024"/>
                      </a:cubicBezTo>
                      <a:lnTo>
                        <a:pt x="2918586" y="5534024"/>
                      </a:lnTo>
                      <a:lnTo>
                        <a:pt x="2918586" y="3964685"/>
                      </a:lnTo>
                      <a:lnTo>
                        <a:pt x="2102357" y="3964685"/>
                      </a:lnTo>
                      <a:cubicBezTo>
                        <a:pt x="1999106" y="3964685"/>
                        <a:pt x="1999233" y="3804539"/>
                        <a:pt x="2102357" y="3804539"/>
                      </a:cubicBezTo>
                      <a:lnTo>
                        <a:pt x="2918586" y="3804539"/>
                      </a:lnTo>
                      <a:lnTo>
                        <a:pt x="2918586" y="2401570"/>
                      </a:lnTo>
                      <a:lnTo>
                        <a:pt x="2102357" y="2401570"/>
                      </a:lnTo>
                      <a:cubicBezTo>
                        <a:pt x="1999106" y="2401570"/>
                        <a:pt x="1999233" y="2241423"/>
                        <a:pt x="2102357" y="2241423"/>
                      </a:cubicBezTo>
                      <a:lnTo>
                        <a:pt x="2918586" y="2241423"/>
                      </a:lnTo>
                      <a:lnTo>
                        <a:pt x="2918586" y="705359"/>
                      </a:lnTo>
                      <a:lnTo>
                        <a:pt x="2069083" y="705359"/>
                      </a:lnTo>
                      <a:cubicBezTo>
                        <a:pt x="1965832" y="705359"/>
                        <a:pt x="1965959" y="545212"/>
                        <a:pt x="2069083" y="545212"/>
                      </a:cubicBezTo>
                      <a:lnTo>
                        <a:pt x="2918586" y="545212"/>
                      </a:lnTo>
                      <a:lnTo>
                        <a:pt x="2918586" y="0"/>
                      </a:lnTo>
                      <a:lnTo>
                        <a:pt x="0" y="0"/>
                      </a:lnTo>
                      <a:lnTo>
                        <a:pt x="0" y="13714476"/>
                      </a:lnTo>
                      <a:lnTo>
                        <a:pt x="2918713" y="13714476"/>
                      </a:lnTo>
                      <a:lnTo>
                        <a:pt x="2918713" y="13410693"/>
                      </a:lnTo>
                    </a:path>
                  </a:pathLst>
                </a:custGeom>
                <a:solidFill>
                  <a:schemeClr val="accent6"/>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grpSp>
        </p:grpSp>
        <p:grpSp>
          <p:nvGrpSpPr>
            <p:cNvPr id="38" name="组合 37"/>
            <p:cNvGrpSpPr/>
            <p:nvPr/>
          </p:nvGrpSpPr>
          <p:grpSpPr>
            <a:xfrm rot="21070388">
              <a:off x="-798" y="6878"/>
              <a:ext cx="4469" cy="3817"/>
              <a:chOff x="4897945" y="3980184"/>
              <a:chExt cx="2293620" cy="1958280"/>
            </a:xfrm>
          </p:grpSpPr>
          <p:sp>
            <p:nvSpPr>
              <p:cNvPr id="37" name="任意多边形: 形状 36"/>
              <p:cNvSpPr/>
              <p:nvPr>
                <p:custDataLst>
                  <p:tags r:id="rId12"/>
                </p:custDataLst>
              </p:nvPr>
            </p:nvSpPr>
            <p:spPr>
              <a:xfrm>
                <a:off x="4897945" y="4963637"/>
                <a:ext cx="2293620" cy="225417"/>
              </a:xfrm>
              <a:custGeom>
                <a:avLst/>
                <a:gdLst>
                  <a:gd name="connsiteX0" fmla="*/ 0 w 2293620"/>
                  <a:gd name="connsiteY0" fmla="*/ 0 h 225417"/>
                  <a:gd name="connsiteX1" fmla="*/ 2293620 w 2293620"/>
                  <a:gd name="connsiteY1" fmla="*/ 0 h 225417"/>
                  <a:gd name="connsiteX2" fmla="*/ 2293620 w 2293620"/>
                  <a:gd name="connsiteY2" fmla="*/ 225417 h 225417"/>
                  <a:gd name="connsiteX3" fmla="*/ 46155 w 2293620"/>
                  <a:gd name="connsiteY3" fmla="*/ 225417 h 225417"/>
                  <a:gd name="connsiteX4" fmla="*/ 46155 w 2293620"/>
                  <a:gd name="connsiteY4" fmla="*/ 116518 h 225417"/>
                  <a:gd name="connsiteX5" fmla="*/ 0 w 2293620"/>
                  <a:gd name="connsiteY5" fmla="*/ 116518 h 2254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93620" h="225417">
                    <a:moveTo>
                      <a:pt x="0" y="0"/>
                    </a:moveTo>
                    <a:lnTo>
                      <a:pt x="2293620" y="0"/>
                    </a:lnTo>
                    <a:lnTo>
                      <a:pt x="2293620" y="225417"/>
                    </a:lnTo>
                    <a:lnTo>
                      <a:pt x="46155" y="225417"/>
                    </a:lnTo>
                    <a:lnTo>
                      <a:pt x="46155" y="116518"/>
                    </a:lnTo>
                    <a:lnTo>
                      <a:pt x="0" y="116518"/>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31" name="PA_ImportSvg_637165986937551442"/>
              <p:cNvSpPr/>
              <p:nvPr>
                <p:custDataLst>
                  <p:tags r:id="rId13"/>
                </p:custDataLst>
              </p:nvPr>
            </p:nvSpPr>
            <p:spPr>
              <a:xfrm rot="2686988">
                <a:off x="5125484" y="3980184"/>
                <a:ext cx="1958280" cy="1958280"/>
              </a:xfrm>
              <a:custGeom>
                <a:avLst/>
                <a:gdLst/>
                <a:ahLst/>
                <a:cxnLst/>
                <a:rect l="l" t="t" r="r" b="b"/>
                <a:pathLst>
                  <a:path w="10332213" h="10332213">
                    <a:moveTo>
                      <a:pt x="0" y="10332214"/>
                    </a:moveTo>
                    <a:lnTo>
                      <a:pt x="10332211" y="10332214"/>
                    </a:lnTo>
                    <a:lnTo>
                      <a:pt x="10332211" y="1"/>
                    </a:lnTo>
                    <a:lnTo>
                      <a:pt x="8666734" y="1665478"/>
                    </a:lnTo>
                    <a:cubicBezTo>
                      <a:pt x="8885936" y="1870709"/>
                      <a:pt x="9090026" y="2091564"/>
                      <a:pt x="9315197" y="2290572"/>
                    </a:cubicBezTo>
                    <a:cubicBezTo>
                      <a:pt x="9391905" y="2358391"/>
                      <a:pt x="9279255" y="2470402"/>
                      <a:pt x="9202928" y="2402841"/>
                    </a:cubicBezTo>
                    <a:cubicBezTo>
                      <a:pt x="8977757" y="2203833"/>
                      <a:pt x="8773667" y="1982978"/>
                      <a:pt x="8554465" y="1777747"/>
                    </a:cubicBezTo>
                    <a:lnTo>
                      <a:pt x="7738617" y="2593595"/>
                    </a:lnTo>
                    <a:cubicBezTo>
                      <a:pt x="7912352" y="2767330"/>
                      <a:pt x="8086218" y="2941195"/>
                      <a:pt x="8259953" y="3114930"/>
                    </a:cubicBezTo>
                    <a:cubicBezTo>
                      <a:pt x="8332342" y="3187320"/>
                      <a:pt x="8220076" y="3299589"/>
                      <a:pt x="8147684" y="3227200"/>
                    </a:cubicBezTo>
                    <a:cubicBezTo>
                      <a:pt x="7973949" y="3053464"/>
                      <a:pt x="7800083" y="2879599"/>
                      <a:pt x="7626348" y="2705864"/>
                    </a:cubicBezTo>
                    <a:lnTo>
                      <a:pt x="6699884" y="3632328"/>
                    </a:lnTo>
                    <a:lnTo>
                      <a:pt x="7138796" y="4071241"/>
                    </a:lnTo>
                    <a:cubicBezTo>
                      <a:pt x="7211186" y="4143630"/>
                      <a:pt x="7098920" y="4255900"/>
                      <a:pt x="7026527" y="4183510"/>
                    </a:cubicBezTo>
                    <a:lnTo>
                      <a:pt x="6587615" y="3744597"/>
                    </a:lnTo>
                    <a:lnTo>
                      <a:pt x="5708140" y="4624072"/>
                    </a:lnTo>
                    <a:cubicBezTo>
                      <a:pt x="5883907" y="4806951"/>
                      <a:pt x="6058152" y="4991228"/>
                      <a:pt x="6248398" y="5159376"/>
                    </a:cubicBezTo>
                    <a:cubicBezTo>
                      <a:pt x="6325107" y="5227195"/>
                      <a:pt x="6212458" y="5339207"/>
                      <a:pt x="6136130" y="5271645"/>
                    </a:cubicBezTo>
                    <a:cubicBezTo>
                      <a:pt x="5945758" y="5103370"/>
                      <a:pt x="5771514" y="4919220"/>
                      <a:pt x="5595872" y="4736342"/>
                    </a:cubicBezTo>
                    <a:lnTo>
                      <a:pt x="4454396" y="5877816"/>
                    </a:lnTo>
                    <a:cubicBezTo>
                      <a:pt x="4652009" y="6082793"/>
                      <a:pt x="4849111" y="6288281"/>
                      <a:pt x="5061329" y="6478400"/>
                    </a:cubicBezTo>
                    <a:cubicBezTo>
                      <a:pt x="5137657" y="6546724"/>
                      <a:pt x="5025008" y="6658739"/>
                      <a:pt x="4949062" y="6590669"/>
                    </a:cubicBezTo>
                    <a:cubicBezTo>
                      <a:pt x="4736845" y="6400550"/>
                      <a:pt x="4539741" y="6194938"/>
                      <a:pt x="4342128" y="5990085"/>
                    </a:cubicBezTo>
                    <a:lnTo>
                      <a:pt x="3370960" y="6961254"/>
                    </a:lnTo>
                    <a:lnTo>
                      <a:pt x="3142614" y="7189600"/>
                    </a:lnTo>
                    <a:cubicBezTo>
                      <a:pt x="3332099" y="7369558"/>
                      <a:pt x="3524122" y="7547103"/>
                      <a:pt x="3709415" y="7731508"/>
                    </a:cubicBezTo>
                    <a:cubicBezTo>
                      <a:pt x="3781932" y="7803770"/>
                      <a:pt x="3669664" y="7916039"/>
                      <a:pt x="3597147" y="7843777"/>
                    </a:cubicBezTo>
                    <a:cubicBezTo>
                      <a:pt x="3411855" y="7659372"/>
                      <a:pt x="3219958" y="7481954"/>
                      <a:pt x="3030346" y="7301869"/>
                    </a:cubicBezTo>
                    <a:lnTo>
                      <a:pt x="2017394" y="8314821"/>
                    </a:lnTo>
                    <a:cubicBezTo>
                      <a:pt x="2185669" y="8483096"/>
                      <a:pt x="2353944" y="8651371"/>
                      <a:pt x="2522219" y="8819646"/>
                    </a:cubicBezTo>
                    <a:cubicBezTo>
                      <a:pt x="2594609" y="8892035"/>
                      <a:pt x="2482341" y="9004304"/>
                      <a:pt x="2409952" y="8931915"/>
                    </a:cubicBezTo>
                    <a:lnTo>
                      <a:pt x="1905127" y="8427090"/>
                    </a:lnTo>
                    <a:lnTo>
                      <a:pt x="959231" y="9372986"/>
                    </a:lnTo>
                    <a:cubicBezTo>
                      <a:pt x="1112901" y="9534021"/>
                      <a:pt x="1265809" y="9695819"/>
                      <a:pt x="1434084" y="9841869"/>
                    </a:cubicBezTo>
                    <a:cubicBezTo>
                      <a:pt x="1511427" y="9909052"/>
                      <a:pt x="1398651" y="10020940"/>
                      <a:pt x="1321817" y="9954138"/>
                    </a:cubicBezTo>
                    <a:cubicBezTo>
                      <a:pt x="1153542" y="9808088"/>
                      <a:pt x="1000633" y="9646290"/>
                      <a:pt x="846963" y="9485255"/>
                    </a:cubicBezTo>
                    <a:close/>
                    <a:moveTo>
                      <a:pt x="3893438" y="8704199"/>
                    </a:moveTo>
                    <a:lnTo>
                      <a:pt x="8986518" y="3611117"/>
                    </a:lnTo>
                    <a:lnTo>
                      <a:pt x="8986518" y="8704199"/>
                    </a:ln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grpSp>
      <p:grpSp>
        <p:nvGrpSpPr>
          <p:cNvPr id="6" name="组合 5"/>
          <p:cNvGrpSpPr/>
          <p:nvPr userDrawn="1">
            <p:custDataLst>
              <p:tags r:id="rId14"/>
            </p:custDataLst>
          </p:nvPr>
        </p:nvGrpSpPr>
        <p:grpSpPr>
          <a:xfrm>
            <a:off x="7495223" y="3395663"/>
            <a:ext cx="1648778" cy="1747838"/>
            <a:chOff x="15968" y="458"/>
            <a:chExt cx="2810" cy="2978"/>
          </a:xfrm>
        </p:grpSpPr>
        <p:grpSp>
          <p:nvGrpSpPr>
            <p:cNvPr id="50" name="组合 49"/>
            <p:cNvGrpSpPr/>
            <p:nvPr/>
          </p:nvGrpSpPr>
          <p:grpSpPr>
            <a:xfrm rot="14680333">
              <a:off x="16146" y="618"/>
              <a:ext cx="2421" cy="2332"/>
              <a:chOff x="3464771" y="1644163"/>
              <a:chExt cx="206269" cy="198616"/>
            </a:xfrm>
          </p:grpSpPr>
          <p:sp>
            <p:nvSpPr>
              <p:cNvPr id="55" name="任意多边形: 形状 54"/>
              <p:cNvSpPr/>
              <p:nvPr>
                <p:custDataLst>
                  <p:tags r:id="rId15"/>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chemeClr val="accent1">
                  <a:lumMod val="20000"/>
                  <a:lumOff val="80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56" name="任意多边形: 形状 55"/>
              <p:cNvSpPr/>
              <p:nvPr>
                <p:custDataLst>
                  <p:tags r:id="rId16"/>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chemeClr val="accent1">
                  <a:lumMod val="40000"/>
                  <a:lumOff val="60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dirty="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57" name="任意多边形: 形状 56"/>
              <p:cNvSpPr/>
              <p:nvPr>
                <p:custDataLst>
                  <p:tags r:id="rId17"/>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chemeClr val="accent1">
                  <a:lumMod val="20000"/>
                  <a:lumOff val="80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dirty="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58" name="任意多边形: 形状 57"/>
              <p:cNvSpPr/>
              <p:nvPr>
                <p:custDataLst>
                  <p:tags r:id="rId18"/>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59" name="任意多边形: 形状 58"/>
              <p:cNvSpPr/>
              <p:nvPr>
                <p:custDataLst>
                  <p:tags r:id="rId19"/>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grpSp>
          <p:nvGrpSpPr>
            <p:cNvPr id="8" name="组合 7"/>
            <p:cNvGrpSpPr/>
            <p:nvPr/>
          </p:nvGrpSpPr>
          <p:grpSpPr>
            <a:xfrm rot="1202429">
              <a:off x="15968" y="458"/>
              <a:ext cx="2811" cy="2979"/>
              <a:chOff x="4159239" y="1559399"/>
              <a:chExt cx="266873" cy="282805"/>
            </a:xfrm>
          </p:grpSpPr>
          <p:sp>
            <p:nvSpPr>
              <p:cNvPr id="9" name="任意多边形: 形状 51"/>
              <p:cNvSpPr/>
              <p:nvPr>
                <p:custDataLst>
                  <p:tags r:id="rId20"/>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11" name="任意多边形: 形状 52"/>
              <p:cNvSpPr/>
              <p:nvPr>
                <p:custDataLst>
                  <p:tags r:id="rId21"/>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bg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dirty="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12" name="任意多边形: 形状 53"/>
              <p:cNvSpPr/>
              <p:nvPr>
                <p:custDataLst>
                  <p:tags r:id="rId22"/>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6"/>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gr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dirty="0"/>
          </a:p>
        </p:txBody>
      </p:sp>
      <p:sp>
        <p:nvSpPr>
          <p:cNvPr id="5" name="灯片编号占位符 4"/>
          <p:cNvSpPr>
            <a:spLocks noGrp="1"/>
          </p:cNvSpPr>
          <p:nvPr>
            <p:ph type="sldNum" sz="quarter" idx="12"/>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4_自定义版式">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标题幻灯片">
    <p:spTree>
      <p:nvGrpSpPr>
        <p:cNvPr id="1" name=""/>
        <p:cNvGrpSpPr/>
        <p:nvPr/>
      </p:nvGrpSpPr>
      <p:grpSpPr>
        <a:xfrm>
          <a:off x="0" y="0"/>
          <a:ext cx="0" cy="0"/>
          <a:chOff x="0" y="0"/>
          <a:chExt cx="0" cy="0"/>
        </a:xfrm>
      </p:grpSpPr>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cSld name="空白">
    <p:spTree>
      <p:nvGrpSpPr>
        <p:cNvPr id="1" name=""/>
        <p:cNvGrpSpPr/>
        <p:nvPr/>
      </p:nvGrpSpPr>
      <p:grpSpPr>
        <a:xfrm>
          <a:off x="0" y="0"/>
          <a:ext cx="0" cy="0"/>
          <a:chOff x="0" y="0"/>
          <a:chExt cx="0" cy="0"/>
        </a:xfrm>
      </p:grpSpPr>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1_内页">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reserve="1">
  <p:cSld name="标题幻灯片">
    <p:bg>
      <p:bgPr>
        <a:solidFill>
          <a:schemeClr val="tx2"/>
        </a:solidFill>
        <a:effectLst/>
      </p:bgPr>
    </p:bg>
    <p:spTree>
      <p:nvGrpSpPr>
        <p:cNvPr id="1" name=""/>
        <p:cNvGrpSpPr/>
        <p:nvPr/>
      </p:nvGrpSpPr>
      <p:grpSpPr>
        <a:xfrm>
          <a:off x="0" y="0"/>
          <a:ext cx="0" cy="0"/>
          <a:chOff x="0" y="0"/>
          <a:chExt cx="0" cy="0"/>
        </a:xfrm>
      </p:grpSpPr>
      <p:pic>
        <p:nvPicPr>
          <p:cNvPr id="11" name="图片 10" descr="图片1"/>
          <p:cNvPicPr>
            <a:picLocks noChangeAspect="1"/>
          </p:cNvPicPr>
          <p:nvPr userDrawn="1">
            <p:custDataLst>
              <p:tags r:id="rId2"/>
            </p:custDataLst>
          </p:nvPr>
        </p:nvPicPr>
        <p:blipFill>
          <a:blip r:embed="rId3"/>
          <a:srcRect/>
          <a:stretch>
            <a:fillRect/>
          </a:stretch>
        </p:blipFill>
        <p:spPr>
          <a:xfrm>
            <a:off x="0" y="2794159"/>
            <a:ext cx="1874520" cy="2349341"/>
          </a:xfrm>
          <a:prstGeom prst="rect">
            <a:avLst/>
          </a:prstGeom>
        </p:spPr>
      </p:pic>
      <p:pic>
        <p:nvPicPr>
          <p:cNvPr id="5" name="图片 4"/>
          <p:cNvPicPr>
            <a:picLocks noChangeAspect="1"/>
          </p:cNvPicPr>
          <p:nvPr userDrawn="1">
            <p:custDataLst>
              <p:tags r:id="rId4"/>
            </p:custDataLst>
          </p:nvPr>
        </p:nvPicPr>
        <p:blipFill>
          <a:blip r:embed="rId5" cstate="print">
            <a:extLst>
              <a:ext uri="{28A0092B-C50C-407E-A947-70E740481C1C}">
                <a14:useLocalDpi xmlns:a14="http://schemas.microsoft.com/office/drawing/2010/main" val="0"/>
              </a:ext>
            </a:extLst>
          </a:blip>
          <a:srcRect/>
          <a:stretch>
            <a:fillRect/>
          </a:stretch>
        </p:blipFill>
        <p:spPr>
          <a:xfrm>
            <a:off x="6958965" y="3194209"/>
            <a:ext cx="2201704" cy="1966436"/>
          </a:xfrm>
          <a:prstGeom prst="rect">
            <a:avLst/>
          </a:prstGeom>
        </p:spPr>
      </p:pic>
      <p:sp>
        <p:nvSpPr>
          <p:cNvPr id="7" name="矩形 6"/>
          <p:cNvSpPr/>
          <p:nvPr userDrawn="1">
            <p:custDataLst>
              <p:tags r:id="rId6"/>
            </p:custDataLst>
          </p:nvPr>
        </p:nvSpPr>
        <p:spPr>
          <a:xfrm>
            <a:off x="329525" y="336415"/>
            <a:ext cx="8484951" cy="4470671"/>
          </a:xfrm>
          <a:prstGeom prst="rect">
            <a:avLst/>
          </a:prstGeom>
          <a:noFill/>
          <a:ln w="50800">
            <a:solidFill>
              <a:schemeClr val="accent2">
                <a:lumMod val="60000"/>
                <a:lumOff val="4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nvGrpSpPr>
          <p:cNvPr id="41" name="组合 40"/>
          <p:cNvGrpSpPr/>
          <p:nvPr userDrawn="1">
            <p:custDataLst>
              <p:tags r:id="rId7"/>
            </p:custDataLst>
          </p:nvPr>
        </p:nvGrpSpPr>
        <p:grpSpPr>
          <a:xfrm rot="14680333">
            <a:off x="7689533" y="294323"/>
            <a:ext cx="1153001" cy="1110615"/>
            <a:chOff x="3464771" y="1644163"/>
            <a:chExt cx="206269" cy="198616"/>
          </a:xfrm>
        </p:grpSpPr>
        <p:sp>
          <p:nvSpPr>
            <p:cNvPr id="42" name="任意多边形: 形状 41"/>
            <p:cNvSpPr/>
            <p:nvPr>
              <p:custDataLst>
                <p:tags r:id="rId8"/>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chemeClr val="tx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3" name="任意多边形: 形状 42"/>
            <p:cNvSpPr/>
            <p:nvPr>
              <p:custDataLst>
                <p:tags r:id="rId9"/>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chemeClr val="accent1">
                <a:lumMod val="60000"/>
                <a:lumOff val="40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dirty="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4" name="任意多边形: 形状 43"/>
            <p:cNvSpPr/>
            <p:nvPr>
              <p:custDataLst>
                <p:tags r:id="rId10"/>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chemeClr val="accent1">
                <a:lumMod val="20000"/>
                <a:lumOff val="80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5" name="任意多边形: 形状 44"/>
            <p:cNvSpPr/>
            <p:nvPr>
              <p:custDataLst>
                <p:tags r:id="rId11"/>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6" name="任意多边形: 形状 45"/>
            <p:cNvSpPr/>
            <p:nvPr>
              <p:custDataLst>
                <p:tags r:id="rId12"/>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sp>
        <p:nvSpPr>
          <p:cNvPr id="2" name="标题 1"/>
          <p:cNvSpPr>
            <a:spLocks noGrp="1"/>
          </p:cNvSpPr>
          <p:nvPr userDrawn="1">
            <p:ph type="ctrTitle" hasCustomPrompt="1"/>
            <p:custDataLst>
              <p:tags r:id="rId13"/>
            </p:custDataLst>
          </p:nvPr>
        </p:nvSpPr>
        <p:spPr>
          <a:xfrm>
            <a:off x="1716353" y="1606100"/>
            <a:ext cx="5671694" cy="1041992"/>
          </a:xfrm>
        </p:spPr>
        <p:txBody>
          <a:bodyPr lIns="90000" tIns="46800" rIns="90000" bIns="0" anchor="b" anchorCtr="0">
            <a:normAutofit/>
          </a:bodyPr>
          <a:lstStyle>
            <a:lvl1pPr algn="ctr">
              <a:defRPr sz="3375" spc="600" baseline="0">
                <a:solidFill>
                  <a:schemeClr val="accent1"/>
                </a:solidFill>
                <a:latin typeface="Arial" panose="020B0604020202020204" pitchFamily="34" charset="0"/>
                <a:ea typeface="汉仪乐喵体W" panose="00020600040101010101" pitchFamily="18" charset="-122"/>
              </a:defRPr>
            </a:lvl1pPr>
          </a:lstStyle>
          <a:p>
            <a:r>
              <a:rPr lang="zh-CN" altLang="en-US" dirty="0"/>
              <a:t>单击此处编辑标题</a:t>
            </a:r>
            <a:endParaRPr lang="zh-CN" altLang="en-US" dirty="0"/>
          </a:p>
        </p:txBody>
      </p:sp>
      <p:sp>
        <p:nvSpPr>
          <p:cNvPr id="3" name="副标题 2"/>
          <p:cNvSpPr>
            <a:spLocks noGrp="1"/>
          </p:cNvSpPr>
          <p:nvPr userDrawn="1">
            <p:ph type="subTitle" idx="1" hasCustomPrompt="1"/>
            <p:custDataLst>
              <p:tags r:id="rId14"/>
            </p:custDataLst>
          </p:nvPr>
        </p:nvSpPr>
        <p:spPr>
          <a:xfrm>
            <a:off x="1716354" y="2682761"/>
            <a:ext cx="5671694" cy="894843"/>
          </a:xfrm>
        </p:spPr>
        <p:txBody>
          <a:bodyPr lIns="90000" tIns="0" rIns="90000" bIns="46800">
            <a:normAutofit/>
          </a:bodyPr>
          <a:lstStyle>
            <a:lvl1pPr marL="0" indent="0" algn="ctr" eaLnBrk="1" fontAlgn="auto" latinLnBrk="0" hangingPunct="1">
              <a:lnSpc>
                <a:spcPct val="100000"/>
              </a:lnSpc>
              <a:buNone/>
              <a:defRPr sz="1350" u="none" strike="noStrike" kern="1200" cap="none" spc="200" normalizeH="0" baseline="0">
                <a:solidFill>
                  <a:schemeClr val="tx1">
                    <a:lumMod val="85000"/>
                    <a:lumOff val="15000"/>
                  </a:schemeClr>
                </a:solidFill>
                <a:uFillTx/>
                <a:latin typeface="Arial" panose="020B0604020202020204" pitchFamily="34" charset="0"/>
                <a:ea typeface="幼圆" panose="02010509060101010101" pitchFamily="49" charset="-122"/>
              </a:defRPr>
            </a:lvl1pPr>
            <a:lvl2pPr marL="257175" indent="0" algn="ctr">
              <a:buNone/>
              <a:defRPr sz="1125"/>
            </a:lvl2pPr>
            <a:lvl3pPr marL="514350" indent="0" algn="ctr">
              <a:buNone/>
              <a:defRPr sz="1015"/>
            </a:lvl3pPr>
            <a:lvl4pPr marL="771525" indent="0" algn="ctr">
              <a:buNone/>
              <a:defRPr sz="900"/>
            </a:lvl4pPr>
            <a:lvl5pPr marL="1028700" indent="0" algn="ctr">
              <a:buNone/>
              <a:defRPr sz="900"/>
            </a:lvl5pPr>
            <a:lvl6pPr marL="1285875" indent="0" algn="ctr">
              <a:buNone/>
              <a:defRPr sz="900"/>
            </a:lvl6pPr>
            <a:lvl7pPr marL="1543050" indent="0" algn="ctr">
              <a:buNone/>
              <a:defRPr sz="900"/>
            </a:lvl7pPr>
            <a:lvl8pPr marL="1800225" indent="0" algn="ctr">
              <a:buNone/>
              <a:defRPr sz="900"/>
            </a:lvl8pPr>
            <a:lvl9pPr marL="2057400" indent="0" algn="ctr">
              <a:buNone/>
              <a:defRPr sz="900"/>
            </a:lvl9pPr>
          </a:lstStyle>
          <a:p>
            <a:r>
              <a:rPr lang="zh-CN" altLang="en-US" dirty="0"/>
              <a:t>单击此处编辑副标题</a:t>
            </a:r>
            <a:endParaRPr lang="zh-CN" altLang="en-US" dirty="0"/>
          </a:p>
        </p:txBody>
      </p:sp>
      <p:sp>
        <p:nvSpPr>
          <p:cNvPr id="16" name="日期占位符 15"/>
          <p:cNvSpPr>
            <a:spLocks noGrp="1"/>
          </p:cNvSpPr>
          <p:nvPr userDrawn="1">
            <p:ph type="dt" sz="half" idx="10"/>
            <p:custDataLst>
              <p:tags r:id="rId15"/>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17" name="页脚占位符 16"/>
          <p:cNvSpPr>
            <a:spLocks noGrp="1"/>
          </p:cNvSpPr>
          <p:nvPr userDrawn="1">
            <p:ph type="ftr" sz="quarter" idx="11"/>
            <p:custDataLst>
              <p:tags r:id="rId16"/>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dirty="0"/>
          </a:p>
        </p:txBody>
      </p:sp>
      <p:sp>
        <p:nvSpPr>
          <p:cNvPr id="18" name="灯片编号占位符 17"/>
          <p:cNvSpPr>
            <a:spLocks noGrp="1"/>
          </p:cNvSpPr>
          <p:nvPr userDrawn="1">
            <p:ph type="sldNum" sz="quarter" idx="12"/>
            <p:custDataLst>
              <p:tags r:id="rId17"/>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dirty="0"/>
          </a:p>
        </p:txBody>
      </p:sp>
      <p:grpSp>
        <p:nvGrpSpPr>
          <p:cNvPr id="47" name="组合 46"/>
          <p:cNvGrpSpPr/>
          <p:nvPr userDrawn="1">
            <p:custDataLst>
              <p:tags r:id="rId18"/>
            </p:custDataLst>
          </p:nvPr>
        </p:nvGrpSpPr>
        <p:grpSpPr>
          <a:xfrm rot="1202429">
            <a:off x="7604760" y="218123"/>
            <a:ext cx="1338739" cy="1418749"/>
            <a:chOff x="4159239" y="1559399"/>
            <a:chExt cx="266873" cy="282805"/>
          </a:xfrm>
        </p:grpSpPr>
        <p:sp>
          <p:nvSpPr>
            <p:cNvPr id="48" name="任意多边形: 形状 47"/>
            <p:cNvSpPr/>
            <p:nvPr>
              <p:custDataLst>
                <p:tags r:id="rId19"/>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49" name="任意多边形: 形状 48"/>
            <p:cNvSpPr/>
            <p:nvPr>
              <p:custDataLst>
                <p:tags r:id="rId20"/>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bg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50" name="任意多边形: 形状 49"/>
            <p:cNvSpPr/>
            <p:nvPr>
              <p:custDataLst>
                <p:tags r:id="rId21"/>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6"/>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pic>
        <p:nvPicPr>
          <p:cNvPr id="25" name="图片 24"/>
          <p:cNvPicPr>
            <a:picLocks noChangeAspect="1"/>
          </p:cNvPicPr>
          <p:nvPr userDrawn="1">
            <p:custDataLst>
              <p:tags r:id="rId2"/>
            </p:custDataLst>
          </p:nvPr>
        </p:nvPicPr>
        <p:blipFill>
          <a:blip r:embed="rId3">
            <a:extLst>
              <a:ext uri="{28A0092B-C50C-407E-A947-70E740481C1C}">
                <a14:useLocalDpi xmlns:a14="http://schemas.microsoft.com/office/drawing/2010/main" val="0"/>
              </a:ext>
            </a:extLst>
          </a:blip>
          <a:stretch>
            <a:fillRect/>
          </a:stretch>
        </p:blipFill>
        <p:spPr>
          <a:xfrm>
            <a:off x="7452240" y="3572613"/>
            <a:ext cx="1458595" cy="1197968"/>
          </a:xfrm>
          <a:prstGeom prst="rect">
            <a:avLst/>
          </a:prstGeom>
        </p:spPr>
      </p:pic>
      <p:sp>
        <p:nvSpPr>
          <p:cNvPr id="2" name="标题 1"/>
          <p:cNvSpPr>
            <a:spLocks noGrp="1"/>
          </p:cNvSpPr>
          <p:nvPr>
            <p:ph type="title"/>
            <p:custDataLst>
              <p:tags r:id="rId4"/>
            </p:custDataLst>
          </p:nvPr>
        </p:nvSpPr>
        <p:spPr>
          <a:xfrm>
            <a:off x="502412" y="332426"/>
            <a:ext cx="8139178" cy="331473"/>
          </a:xfrm>
        </p:spPr>
        <p:txBody>
          <a:bodyPr vert="horz" lIns="90000" tIns="46800" rIns="90000" bIns="46800" rtlCol="0" anchor="t" anchorCtr="0">
            <a:normAutofit/>
          </a:bodyPr>
          <a:lstStyle>
            <a:lvl1pPr marL="0" marR="0" algn="l" defTabSz="914400" rtl="0" eaLnBrk="1" fontAlgn="auto" latinLnBrk="0" hangingPunct="1">
              <a:lnSpc>
                <a:spcPct val="100000"/>
              </a:lnSpc>
              <a:buNone/>
              <a:defRPr kumimoji="0" lang="zh-CN" altLang="en-US" sz="1350" b="1" i="0" u="none" strike="noStrike" kern="1200" cap="none" spc="20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j-cs"/>
                <a:sym typeface="+mn-ea"/>
              </a:defRPr>
            </a:lvl1pPr>
          </a:lstStyle>
          <a:p>
            <a:pPr lvl="0"/>
            <a:r>
              <a:rPr dirty="0">
                <a:sym typeface="+mn-ea"/>
              </a:rPr>
              <a:t>单击此处编辑母版标题样式</a:t>
            </a:r>
            <a:endParaRPr dirty="0">
              <a:sym typeface="+mn-ea"/>
            </a:endParaRPr>
          </a:p>
        </p:txBody>
      </p:sp>
      <p:sp>
        <p:nvSpPr>
          <p:cNvPr id="3" name="内容占位符 2"/>
          <p:cNvSpPr>
            <a:spLocks noGrp="1"/>
          </p:cNvSpPr>
          <p:nvPr>
            <p:ph idx="1"/>
            <p:custDataLst>
              <p:tags r:id="rId5"/>
            </p:custDataLst>
          </p:nvPr>
        </p:nvSpPr>
        <p:spPr>
          <a:xfrm>
            <a:off x="502412" y="714381"/>
            <a:ext cx="8139178" cy="4041680"/>
          </a:xfrm>
        </p:spPr>
        <p:txBody>
          <a:bodyPr vert="horz" lIns="90000" tIns="46800" rIns="90000" bIns="46800" rtlCol="0">
            <a:normAutofit/>
          </a:bodyPr>
          <a:lstStyle>
            <a:lvl1pPr marL="128905" marR="0" lvl="0" indent="-12827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1pPr>
            <a:lvl2pPr marL="386080" marR="0" lvl="1" indent="-12827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2pPr>
            <a:lvl3pPr marL="643255" marR="0" lvl="2" indent="-12827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3pPr>
            <a:lvl4pPr marL="900430" marR="0" lvl="3" indent="-12827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4pPr>
            <a:lvl5pPr marL="1157605" marR="0" lvl="4" indent="-12827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4" name="日期占位符 3"/>
          <p:cNvSpPr>
            <a:spLocks noGrp="1"/>
          </p:cNvSpPr>
          <p:nvPr>
            <p:ph type="dt" sz="half" idx="10"/>
            <p:custDataLst>
              <p:tags r:id="rId6"/>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7"/>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a:p>
        </p:txBody>
      </p:sp>
      <p:sp>
        <p:nvSpPr>
          <p:cNvPr id="6" name="灯片编号占位符 5"/>
          <p:cNvSpPr>
            <a:spLocks noGrp="1"/>
          </p:cNvSpPr>
          <p:nvPr>
            <p:ph type="sldNum" sz="quarter" idx="12"/>
            <p:custDataLst>
              <p:tags r:id="rId8"/>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节标题">
    <p:bg>
      <p:bgPr>
        <a:solidFill>
          <a:schemeClr val="tx2"/>
        </a:solidFill>
        <a:effectLst/>
      </p:bgPr>
    </p:bg>
    <p:spTree>
      <p:nvGrpSpPr>
        <p:cNvPr id="1" name=""/>
        <p:cNvGrpSpPr/>
        <p:nvPr/>
      </p:nvGrpSpPr>
      <p:grpSpPr>
        <a:xfrm>
          <a:off x="0" y="0"/>
          <a:ext cx="0" cy="0"/>
          <a:chOff x="0" y="0"/>
          <a:chExt cx="0" cy="0"/>
        </a:xfrm>
      </p:grpSpPr>
      <p:pic>
        <p:nvPicPr>
          <p:cNvPr id="38" name="图片 37"/>
          <p:cNvPicPr>
            <a:picLocks noChangeAspect="1"/>
          </p:cNvPicPr>
          <p:nvPr userDrawn="1">
            <p:custDataLst>
              <p:tags r:id="rId2"/>
            </p:custDataLst>
          </p:nvPr>
        </p:nvPicPr>
        <p:blipFill>
          <a:blip r:embed="rId3">
            <a:extLst>
              <a:ext uri="{28A0092B-C50C-407E-A947-70E740481C1C}">
                <a14:useLocalDpi xmlns:a14="http://schemas.microsoft.com/office/drawing/2010/main" val="0"/>
              </a:ext>
            </a:extLst>
          </a:blip>
          <a:stretch>
            <a:fillRect/>
          </a:stretch>
        </p:blipFill>
        <p:spPr>
          <a:xfrm>
            <a:off x="399736" y="3069827"/>
            <a:ext cx="2048434" cy="1678070"/>
          </a:xfrm>
          <a:prstGeom prst="rect">
            <a:avLst/>
          </a:prstGeom>
        </p:spPr>
      </p:pic>
      <p:grpSp>
        <p:nvGrpSpPr>
          <p:cNvPr id="25" name="组合 24"/>
          <p:cNvGrpSpPr/>
          <p:nvPr userDrawn="1">
            <p:custDataLst>
              <p:tags r:id="rId4"/>
            </p:custDataLst>
          </p:nvPr>
        </p:nvGrpSpPr>
        <p:grpSpPr>
          <a:xfrm>
            <a:off x="7078163" y="220976"/>
            <a:ext cx="1563393" cy="1789935"/>
            <a:chOff x="9278257" y="343273"/>
            <a:chExt cx="2084524" cy="2386580"/>
          </a:xfrm>
        </p:grpSpPr>
        <p:grpSp>
          <p:nvGrpSpPr>
            <p:cNvPr id="26" name="组合 25"/>
            <p:cNvGrpSpPr/>
            <p:nvPr/>
          </p:nvGrpSpPr>
          <p:grpSpPr>
            <a:xfrm rot="14134458">
              <a:off x="9244087" y="377443"/>
              <a:ext cx="1841834" cy="1773494"/>
              <a:chOff x="3464771" y="1644163"/>
              <a:chExt cx="206269" cy="198616"/>
            </a:xfrm>
          </p:grpSpPr>
          <p:sp>
            <p:nvSpPr>
              <p:cNvPr id="31" name="任意多边形: 形状 30"/>
              <p:cNvSpPr/>
              <p:nvPr>
                <p:custDataLst>
                  <p:tags r:id="rId5"/>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chemeClr val="accent1">
                  <a:lumMod val="20000"/>
                  <a:lumOff val="80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a:ea typeface="微软雅黑" panose="020B0503020204020204" charset="-122"/>
                  <a:cs typeface="+mn-cs"/>
                </a:endParaRPr>
              </a:p>
            </p:txBody>
          </p:sp>
          <p:sp>
            <p:nvSpPr>
              <p:cNvPr id="32" name="任意多边形: 形状 31"/>
              <p:cNvSpPr/>
              <p:nvPr>
                <p:custDataLst>
                  <p:tags r:id="rId6"/>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chemeClr val="accent1">
                  <a:lumMod val="40000"/>
                  <a:lumOff val="60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a:ea typeface="微软雅黑" panose="020B0503020204020204" charset="-122"/>
                  <a:cs typeface="+mn-cs"/>
                </a:endParaRPr>
              </a:p>
            </p:txBody>
          </p:sp>
          <p:sp>
            <p:nvSpPr>
              <p:cNvPr id="33" name="任意多边形: 形状 32"/>
              <p:cNvSpPr/>
              <p:nvPr>
                <p:custDataLst>
                  <p:tags r:id="rId7"/>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chemeClr val="accent1">
                  <a:lumMod val="20000"/>
                  <a:lumOff val="80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a:ea typeface="微软雅黑" panose="020B0503020204020204" charset="-122"/>
                  <a:cs typeface="+mn-cs"/>
                </a:endParaRPr>
              </a:p>
            </p:txBody>
          </p:sp>
          <p:sp>
            <p:nvSpPr>
              <p:cNvPr id="34" name="任意多边形: 形状 33"/>
              <p:cNvSpPr/>
              <p:nvPr>
                <p:custDataLst>
                  <p:tags r:id="rId8"/>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a:ea typeface="微软雅黑" panose="020B0503020204020204" charset="-122"/>
                  <a:cs typeface="+mn-cs"/>
                </a:endParaRPr>
              </a:p>
            </p:txBody>
          </p:sp>
          <p:sp>
            <p:nvSpPr>
              <p:cNvPr id="35" name="任意多边形: 形状 34"/>
              <p:cNvSpPr/>
              <p:nvPr>
                <p:custDataLst>
                  <p:tags r:id="rId9"/>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a:ea typeface="微软雅黑" panose="020B0503020204020204" charset="-122"/>
                  <a:cs typeface="+mn-cs"/>
                </a:endParaRPr>
              </a:p>
            </p:txBody>
          </p:sp>
        </p:grpSp>
        <p:grpSp>
          <p:nvGrpSpPr>
            <p:cNvPr id="27" name="组合 26"/>
            <p:cNvGrpSpPr/>
            <p:nvPr/>
          </p:nvGrpSpPr>
          <p:grpSpPr>
            <a:xfrm rot="1187154">
              <a:off x="9363540" y="611264"/>
              <a:ext cx="1999241" cy="2118589"/>
              <a:chOff x="4159239" y="1559399"/>
              <a:chExt cx="266873" cy="282805"/>
            </a:xfrm>
          </p:grpSpPr>
          <p:sp>
            <p:nvSpPr>
              <p:cNvPr id="28" name="任意多边形: 形状 27"/>
              <p:cNvSpPr/>
              <p:nvPr>
                <p:custDataLst>
                  <p:tags r:id="rId10"/>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a:ea typeface="微软雅黑" panose="020B0503020204020204" charset="-122"/>
                  <a:cs typeface="+mn-cs"/>
                </a:endParaRPr>
              </a:p>
            </p:txBody>
          </p:sp>
          <p:sp>
            <p:nvSpPr>
              <p:cNvPr id="29" name="任意多边形: 形状 28"/>
              <p:cNvSpPr/>
              <p:nvPr>
                <p:custDataLst>
                  <p:tags r:id="rId11"/>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bg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a:ea typeface="微软雅黑" panose="020B0503020204020204" charset="-122"/>
                  <a:cs typeface="+mn-cs"/>
                </a:endParaRPr>
              </a:p>
            </p:txBody>
          </p:sp>
          <p:sp>
            <p:nvSpPr>
              <p:cNvPr id="30" name="任意多边形: 形状 29"/>
              <p:cNvSpPr/>
              <p:nvPr>
                <p:custDataLst>
                  <p:tags r:id="rId12"/>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a:ea typeface="微软雅黑" panose="020B0503020204020204" charset="-122"/>
                  <a:cs typeface="+mn-cs"/>
                </a:endParaRPr>
              </a:p>
            </p:txBody>
          </p:sp>
        </p:grpSp>
      </p:grpSp>
      <p:sp>
        <p:nvSpPr>
          <p:cNvPr id="2" name="标题 1"/>
          <p:cNvSpPr>
            <a:spLocks noGrp="1"/>
          </p:cNvSpPr>
          <p:nvPr>
            <p:ph type="title" hasCustomPrompt="1"/>
            <p:custDataLst>
              <p:tags r:id="rId13"/>
            </p:custDataLst>
          </p:nvPr>
        </p:nvSpPr>
        <p:spPr>
          <a:xfrm>
            <a:off x="2184083" y="2635881"/>
            <a:ext cx="4775835" cy="758666"/>
          </a:xfrm>
        </p:spPr>
        <p:txBody>
          <a:bodyPr lIns="90000" tIns="0" rIns="90000" bIns="46800" anchor="t" anchorCtr="0">
            <a:normAutofit/>
          </a:bodyPr>
          <a:lstStyle>
            <a:lvl1pPr algn="ctr">
              <a:defRPr sz="1350" b="0" u="none" strike="noStrike" kern="1200" cap="none" spc="300" normalizeH="0" baseline="0">
                <a:solidFill>
                  <a:schemeClr val="tx1">
                    <a:lumMod val="85000"/>
                    <a:lumOff val="15000"/>
                  </a:schemeClr>
                </a:solidFill>
                <a:uFillTx/>
                <a:latin typeface="Arial" panose="020B0604020202020204" pitchFamily="34" charset="0"/>
                <a:ea typeface="汉仪乐喵体W" panose="00020600040101010101" pitchFamily="18" charset="-122"/>
              </a:defRPr>
            </a:lvl1pPr>
          </a:lstStyle>
          <a:p>
            <a:r>
              <a:rPr lang="zh-CN" altLang="en-US" dirty="0"/>
              <a:t>单击此处编辑标题</a:t>
            </a:r>
            <a:endParaRPr lang="zh-CN" altLang="en-US" dirty="0"/>
          </a:p>
        </p:txBody>
      </p:sp>
      <p:sp>
        <p:nvSpPr>
          <p:cNvPr id="4" name="日期占位符 3"/>
          <p:cNvSpPr>
            <a:spLocks noGrp="1"/>
          </p:cNvSpPr>
          <p:nvPr>
            <p:ph type="dt" sz="half" idx="10"/>
            <p:custDataLst>
              <p:tags r:id="rId1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15"/>
            </p:custDataLst>
          </p:nvPr>
        </p:nvSpPr>
        <p:spPr/>
        <p:txBody>
          <a:bodyPr/>
          <a:lstStyle/>
          <a:p>
            <a:endParaRPr lang="zh-CN" altLang="en-US"/>
          </a:p>
        </p:txBody>
      </p:sp>
      <p:sp>
        <p:nvSpPr>
          <p:cNvPr id="6" name="灯片编号占位符 5"/>
          <p:cNvSpPr>
            <a:spLocks noGrp="1"/>
          </p:cNvSpPr>
          <p:nvPr>
            <p:ph type="sldNum" sz="quarter" idx="12"/>
            <p:custDataLst>
              <p:tags r:id="rId16"/>
            </p:custDataLst>
          </p:nvPr>
        </p:nvSpPr>
        <p:spPr/>
        <p:txBody>
          <a:bodyPr/>
          <a:lstStyle/>
          <a:p>
            <a:fld id="{49AE70B2-8BF9-45C0-BB95-33D1B9D3A854}" type="slidenum">
              <a:rPr lang="zh-CN" altLang="en-US" smtClean="0"/>
            </a:fld>
            <a:endParaRPr lang="zh-CN" altLang="en-US"/>
          </a:p>
        </p:txBody>
      </p:sp>
      <p:sp>
        <p:nvSpPr>
          <p:cNvPr id="7" name="矩形 6"/>
          <p:cNvSpPr/>
          <p:nvPr userDrawn="1">
            <p:custDataLst>
              <p:tags r:id="rId17"/>
            </p:custDataLst>
          </p:nvPr>
        </p:nvSpPr>
        <p:spPr>
          <a:xfrm>
            <a:off x="1079771" y="731715"/>
            <a:ext cx="6984459" cy="3680070"/>
          </a:xfrm>
          <a:prstGeom prst="rect">
            <a:avLst/>
          </a:prstGeom>
          <a:noFill/>
          <a:ln w="50800">
            <a:solidFill>
              <a:schemeClr val="accent2">
                <a:lumMod val="60000"/>
                <a:lumOff val="4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a:ea typeface="微软雅黑" panose="020B0503020204020204" charset="-122"/>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7" Type="http://schemas.openxmlformats.org/officeDocument/2006/relationships/theme" Target="../theme/theme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15.xml"/><Relationship Id="rId8" Type="http://schemas.openxmlformats.org/officeDocument/2006/relationships/slideLayout" Target="../slideLayouts/slideLayout14.xml"/><Relationship Id="rId7" Type="http://schemas.openxmlformats.org/officeDocument/2006/relationships/slideLayout" Target="../slideLayouts/slideLayout13.xml"/><Relationship Id="rId6" Type="http://schemas.openxmlformats.org/officeDocument/2006/relationships/slideLayout" Target="../slideLayouts/slideLayout12.xml"/><Relationship Id="rId5" Type="http://schemas.openxmlformats.org/officeDocument/2006/relationships/slideLayout" Target="../slideLayouts/slideLayout11.xml"/><Relationship Id="rId4" Type="http://schemas.openxmlformats.org/officeDocument/2006/relationships/slideLayout" Target="../slideLayouts/slideLayout10.xml"/><Relationship Id="rId3" Type="http://schemas.openxmlformats.org/officeDocument/2006/relationships/slideLayout" Target="../slideLayouts/slideLayout9.xml"/><Relationship Id="rId26" Type="http://schemas.openxmlformats.org/officeDocument/2006/relationships/theme" Target="../theme/theme2.xml"/><Relationship Id="rId25" Type="http://schemas.openxmlformats.org/officeDocument/2006/relationships/tags" Target="../tags/tag227.xml"/><Relationship Id="rId24" Type="http://schemas.openxmlformats.org/officeDocument/2006/relationships/tags" Target="../tags/tag226.xml"/><Relationship Id="rId23" Type="http://schemas.openxmlformats.org/officeDocument/2006/relationships/tags" Target="../tags/tag225.xml"/><Relationship Id="rId22" Type="http://schemas.openxmlformats.org/officeDocument/2006/relationships/tags" Target="../tags/tag224.xml"/><Relationship Id="rId21" Type="http://schemas.openxmlformats.org/officeDocument/2006/relationships/tags" Target="../tags/tag223.xml"/><Relationship Id="rId20" Type="http://schemas.openxmlformats.org/officeDocument/2006/relationships/tags" Target="../tags/tag222.xml"/><Relationship Id="rId2" Type="http://schemas.openxmlformats.org/officeDocument/2006/relationships/slideLayout" Target="../slideLayouts/slideLayout8.xml"/><Relationship Id="rId19" Type="http://schemas.openxmlformats.org/officeDocument/2006/relationships/slideLayout" Target="../slideLayouts/slideLayout25.xml"/><Relationship Id="rId18" Type="http://schemas.openxmlformats.org/officeDocument/2006/relationships/slideLayout" Target="../slideLayouts/slideLayout24.xml"/><Relationship Id="rId17" Type="http://schemas.openxmlformats.org/officeDocument/2006/relationships/slideLayout" Target="../slideLayouts/slideLayout23.xml"/><Relationship Id="rId16" Type="http://schemas.openxmlformats.org/officeDocument/2006/relationships/slideLayout" Target="../slideLayouts/slideLayout22.xml"/><Relationship Id="rId15" Type="http://schemas.openxmlformats.org/officeDocument/2006/relationships/slideLayout" Target="../slideLayouts/slideLayout21.xml"/><Relationship Id="rId14" Type="http://schemas.openxmlformats.org/officeDocument/2006/relationships/slideLayout" Target="../slideLayouts/slideLayout20.xml"/><Relationship Id="rId13" Type="http://schemas.openxmlformats.org/officeDocument/2006/relationships/slideLayout" Target="../slideLayouts/slideLayout19.xml"/><Relationship Id="rId12" Type="http://schemas.openxmlformats.org/officeDocument/2006/relationships/slideLayout" Target="../slideLayouts/slideLayout18.xml"/><Relationship Id="rId11" Type="http://schemas.openxmlformats.org/officeDocument/2006/relationships/slideLayout" Target="../slideLayouts/slideLayout17.xml"/><Relationship Id="rId10" Type="http://schemas.openxmlformats.org/officeDocument/2006/relationships/slideLayout" Target="../slideLayouts/slideLayout16.xml"/><Relationship Id="rId1" Type="http://schemas.openxmlformats.org/officeDocument/2006/relationships/slideLayout" Target="../slideLayouts/slideLayout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p:bodyStyle>
    <p:other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20"/>
            </p:custDataLst>
          </p:nvPr>
        </p:nvSpPr>
        <p:spPr>
          <a:xfrm>
            <a:off x="502412" y="332423"/>
            <a:ext cx="8139178" cy="331473"/>
          </a:xfrm>
          <a:prstGeom prst="rect">
            <a:avLst/>
          </a:prstGeom>
        </p:spPr>
        <p:txBody>
          <a:bodyPr vert="horz" lIns="90000" tIns="46800" rIns="90000" bIns="46800" rtlCol="0" anchor="t"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21"/>
            </p:custDataLst>
          </p:nvPr>
        </p:nvSpPr>
        <p:spPr>
          <a:xfrm>
            <a:off x="502412" y="714381"/>
            <a:ext cx="8139178" cy="4041680"/>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22"/>
            </p:custDataLst>
          </p:nvPr>
        </p:nvSpPr>
        <p:spPr>
          <a:xfrm>
            <a:off x="659807" y="4762375"/>
            <a:ext cx="2025000" cy="237600"/>
          </a:xfrm>
          <a:prstGeom prst="rect">
            <a:avLst/>
          </a:prstGeom>
        </p:spPr>
        <p:txBody>
          <a:bodyPr vert="horz" lIns="91440" tIns="45720" rIns="91440" bIns="45720" rtlCol="0" anchor="ctr">
            <a:normAutofit/>
          </a:bodyPr>
          <a:lstStyle>
            <a:lvl1pPr algn="l">
              <a:defRPr sz="675">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23"/>
            </p:custDataLst>
          </p:nvPr>
        </p:nvSpPr>
        <p:spPr>
          <a:xfrm>
            <a:off x="3087000" y="4762375"/>
            <a:ext cx="2970000" cy="237600"/>
          </a:xfrm>
          <a:prstGeom prst="rect">
            <a:avLst/>
          </a:prstGeom>
        </p:spPr>
        <p:txBody>
          <a:bodyPr vert="horz" lIns="91440" tIns="45720" rIns="91440" bIns="45720" rtlCol="0" anchor="ctr">
            <a:normAutofit/>
          </a:bodyPr>
          <a:lstStyle>
            <a:lvl1pPr algn="ctr">
              <a:defRPr sz="675">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24"/>
            </p:custDataLst>
          </p:nvPr>
        </p:nvSpPr>
        <p:spPr>
          <a:xfrm>
            <a:off x="6457950" y="4762375"/>
            <a:ext cx="2025000" cy="237600"/>
          </a:xfrm>
          <a:prstGeom prst="rect">
            <a:avLst/>
          </a:prstGeom>
        </p:spPr>
        <p:txBody>
          <a:bodyPr vert="horz" lIns="91440" tIns="45720" rIns="91440" bIns="45720" rtlCol="0" anchor="ctr">
            <a:normAutofit/>
          </a:bodyPr>
          <a:lstStyle>
            <a:lvl1pPr algn="r">
              <a:defRPr sz="675">
                <a:solidFill>
                  <a:schemeClr val="tx1">
                    <a:tint val="75000"/>
                  </a:schemeClr>
                </a:solidFill>
              </a:defRPr>
            </a:lvl1pPr>
          </a:lstStyle>
          <a:p>
            <a:fld id="{49AE70B2-8BF9-45C0-BB95-33D1B9D3A854}" type="slidenum">
              <a:rPr lang="zh-CN" altLang="en-US" smtClean="0"/>
            </a:fld>
            <a:endParaRPr lang="zh-CN" altLang="en-US" dirty="0"/>
          </a:p>
        </p:txBody>
      </p:sp>
      <p:sp>
        <p:nvSpPr>
          <p:cNvPr id="7" name="KSO_TEMPLATE" hidden="1"/>
          <p:cNvSpPr/>
          <p:nvPr userDrawn="1">
            <p:custDataLst>
              <p:tags r:id="rId25"/>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schemeClr val="lt1"/>
              </a:solidFill>
            </a:endParaRPr>
          </a:p>
        </p:txBody>
      </p:sp>
    </p:spTree>
  </p:cSld>
  <p:clrMap bg1="lt1" tx1="dk1" bg2="lt2" tx2="dk2" accent1="accent1" accent2="accent2" accent3="accent3" accent4="accent4" accent5="accent5" accent6="accent6" hlink="hlink" folHlink="folHlink"/>
  <p:sldLayoutIdLst>
    <p:sldLayoutId id="2147483656" r:id="rId1"/>
    <p:sldLayoutId id="2147483657" r:id="rId2"/>
    <p:sldLayoutId id="2147483658" r:id="rId3"/>
    <p:sldLayoutId id="2147483659" r:id="rId4"/>
    <p:sldLayoutId id="2147483660" r:id="rId5"/>
    <p:sldLayoutId id="2147483661" r:id="rId6"/>
    <p:sldLayoutId id="2147483662" r:id="rId7"/>
    <p:sldLayoutId id="2147483663" r:id="rId8"/>
    <p:sldLayoutId id="2147483664" r:id="rId9"/>
    <p:sldLayoutId id="2147483665" r:id="rId10"/>
    <p:sldLayoutId id="2147483666" r:id="rId11"/>
    <p:sldLayoutId id="2147483667" r:id="rId12"/>
    <p:sldLayoutId id="2147483668" r:id="rId13"/>
    <p:sldLayoutId id="2147483669" r:id="rId14"/>
    <p:sldLayoutId id="2147483670" r:id="rId15"/>
    <p:sldLayoutId id="2147483671" r:id="rId16"/>
    <p:sldLayoutId id="2147483672" r:id="rId17"/>
    <p:sldLayoutId id="2147483673" r:id="rId18"/>
    <p:sldLayoutId id="2147483674" r:id="rId19"/>
  </p:sldLayoutIdLst>
  <p:txStyles>
    <p:titleStyle>
      <a:lvl1pPr algn="l" defTabSz="514350" rtl="0" eaLnBrk="1" fontAlgn="auto" latinLnBrk="0" hangingPunct="1">
        <a:lnSpc>
          <a:spcPct val="100000"/>
        </a:lnSpc>
        <a:spcBef>
          <a:spcPct val="0"/>
        </a:spcBef>
        <a:buNone/>
        <a:defRPr sz="1350" b="1" u="none" strike="noStrike" kern="1200" cap="none" spc="200" normalizeH="0" baseline="0">
          <a:solidFill>
            <a:schemeClr val="tx1">
              <a:lumMod val="85000"/>
              <a:lumOff val="15000"/>
            </a:schemeClr>
          </a:solidFill>
          <a:uFillTx/>
          <a:latin typeface="Arial" panose="020B0604020202020204" pitchFamily="34" charset="0"/>
          <a:ea typeface="微软雅黑" panose="020B0503020204020204" charset="-122"/>
          <a:cs typeface="+mj-cs"/>
        </a:defRPr>
      </a:lvl1pPr>
    </p:titleStyle>
    <p:bodyStyle>
      <a:lvl1pPr marL="128905" indent="-128270" algn="l" defTabSz="514350" rtl="0" eaLnBrk="1" fontAlgn="auto" latinLnBrk="0" hangingPunct="1">
        <a:lnSpc>
          <a:spcPct val="130000"/>
        </a:lnSpc>
        <a:spcBef>
          <a:spcPts val="0"/>
        </a:spcBef>
        <a:spcAft>
          <a:spcPts val="1000"/>
        </a:spcAft>
        <a:buFont typeface="Arial" panose="020B0604020202020204" pitchFamily="34" charset="0"/>
        <a:buChar char="•"/>
        <a:defRPr sz="9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1pPr>
      <a:lvl2pPr marL="386080" indent="-128270" algn="l" defTabSz="514350" rtl="0" eaLnBrk="1" fontAlgn="auto" latinLnBrk="0" hangingPunct="1">
        <a:lnSpc>
          <a:spcPct val="130000"/>
        </a:lnSpc>
        <a:spcBef>
          <a:spcPts val="0"/>
        </a:spcBef>
        <a:spcAft>
          <a:spcPts val="1000"/>
        </a:spcAft>
        <a:buFont typeface="Arial" panose="020B0604020202020204" pitchFamily="34" charset="0"/>
        <a:buChar char="•"/>
        <a:tabLst>
          <a:tab pos="905510" algn="l"/>
        </a:tabLst>
        <a:defRPr sz="9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2pPr>
      <a:lvl3pPr marL="643255" indent="-128270" algn="l" defTabSz="514350" rtl="0" eaLnBrk="1" fontAlgn="auto" latinLnBrk="0" hangingPunct="1">
        <a:lnSpc>
          <a:spcPct val="130000"/>
        </a:lnSpc>
        <a:spcBef>
          <a:spcPts val="0"/>
        </a:spcBef>
        <a:spcAft>
          <a:spcPts val="1000"/>
        </a:spcAft>
        <a:buFont typeface="Arial" panose="020B0604020202020204" pitchFamily="34" charset="0"/>
        <a:buChar char="•"/>
        <a:defRPr sz="9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3pPr>
      <a:lvl4pPr marL="900430" indent="-128270" algn="l" defTabSz="514350" rtl="0" eaLnBrk="1" fontAlgn="auto" latinLnBrk="0" hangingPunct="1">
        <a:lnSpc>
          <a:spcPct val="130000"/>
        </a:lnSpc>
        <a:spcBef>
          <a:spcPts val="0"/>
        </a:spcBef>
        <a:spcAft>
          <a:spcPts val="1000"/>
        </a:spcAft>
        <a:buFont typeface="Arial" panose="020B0604020202020204" pitchFamily="34" charset="0"/>
        <a:buChar char="•"/>
        <a:defRPr sz="9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4pPr>
      <a:lvl5pPr marL="1157605" indent="-128270" algn="l" defTabSz="514350" rtl="0" eaLnBrk="1" fontAlgn="auto" latinLnBrk="0" hangingPunct="1">
        <a:lnSpc>
          <a:spcPct val="130000"/>
        </a:lnSpc>
        <a:spcBef>
          <a:spcPts val="0"/>
        </a:spcBef>
        <a:spcAft>
          <a:spcPts val="1000"/>
        </a:spcAft>
        <a:buFont typeface="Arial" panose="020B0604020202020204" pitchFamily="34" charset="0"/>
        <a:buChar char="•"/>
        <a:defRPr sz="9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5pPr>
      <a:lvl6pPr marL="1414780" indent="-128270" algn="l" defTabSz="514350" rtl="0" eaLnBrk="1" latinLnBrk="0" hangingPunct="1">
        <a:lnSpc>
          <a:spcPct val="90000"/>
        </a:lnSpc>
        <a:spcBef>
          <a:spcPts val="280"/>
        </a:spcBef>
        <a:buFont typeface="Arial" panose="020B0604020202020204" pitchFamily="34" charset="0"/>
        <a:buChar char="•"/>
        <a:defRPr sz="1015" kern="1200">
          <a:solidFill>
            <a:schemeClr val="tx1"/>
          </a:solidFill>
          <a:latin typeface="+mn-lt"/>
          <a:ea typeface="+mn-ea"/>
          <a:cs typeface="+mn-cs"/>
        </a:defRPr>
      </a:lvl6pPr>
      <a:lvl7pPr marL="1671955" indent="-128270" algn="l" defTabSz="514350" rtl="0" eaLnBrk="1" latinLnBrk="0" hangingPunct="1">
        <a:lnSpc>
          <a:spcPct val="90000"/>
        </a:lnSpc>
        <a:spcBef>
          <a:spcPts val="280"/>
        </a:spcBef>
        <a:buFont typeface="Arial" panose="020B0604020202020204" pitchFamily="34" charset="0"/>
        <a:buChar char="•"/>
        <a:defRPr sz="1015" kern="1200">
          <a:solidFill>
            <a:schemeClr val="tx1"/>
          </a:solidFill>
          <a:latin typeface="+mn-lt"/>
          <a:ea typeface="+mn-ea"/>
          <a:cs typeface="+mn-cs"/>
        </a:defRPr>
      </a:lvl7pPr>
      <a:lvl8pPr marL="1929130" indent="-128270" algn="l" defTabSz="514350" rtl="0" eaLnBrk="1" latinLnBrk="0" hangingPunct="1">
        <a:lnSpc>
          <a:spcPct val="90000"/>
        </a:lnSpc>
        <a:spcBef>
          <a:spcPts val="280"/>
        </a:spcBef>
        <a:buFont typeface="Arial" panose="020B0604020202020204" pitchFamily="34" charset="0"/>
        <a:buChar char="•"/>
        <a:defRPr sz="1015" kern="1200">
          <a:solidFill>
            <a:schemeClr val="tx1"/>
          </a:solidFill>
          <a:latin typeface="+mn-lt"/>
          <a:ea typeface="+mn-ea"/>
          <a:cs typeface="+mn-cs"/>
        </a:defRPr>
      </a:lvl8pPr>
      <a:lvl9pPr marL="2186305" indent="-128270" algn="l" defTabSz="514350" rtl="0" eaLnBrk="1" latinLnBrk="0" hangingPunct="1">
        <a:lnSpc>
          <a:spcPct val="90000"/>
        </a:lnSpc>
        <a:spcBef>
          <a:spcPts val="280"/>
        </a:spcBef>
        <a:buFont typeface="Arial" panose="020B0604020202020204" pitchFamily="34" charset="0"/>
        <a:buChar char="•"/>
        <a:defRPr sz="1015" kern="1200">
          <a:solidFill>
            <a:schemeClr val="tx1"/>
          </a:solidFill>
          <a:latin typeface="+mn-lt"/>
          <a:ea typeface="+mn-ea"/>
          <a:cs typeface="+mn-cs"/>
        </a:defRPr>
      </a:lvl9pPr>
    </p:bodyStyle>
    <p:otherStyle>
      <a:defPPr>
        <a:defRPr lang="zh-CN"/>
      </a:defPPr>
      <a:lvl1pPr marL="0" algn="l" defTabSz="514350" rtl="0" eaLnBrk="1" latinLnBrk="0" hangingPunct="1">
        <a:defRPr sz="1015" kern="1200">
          <a:solidFill>
            <a:schemeClr val="tx1"/>
          </a:solidFill>
          <a:latin typeface="+mn-lt"/>
          <a:ea typeface="+mn-ea"/>
          <a:cs typeface="+mn-cs"/>
        </a:defRPr>
      </a:lvl1pPr>
      <a:lvl2pPr marL="257175" algn="l" defTabSz="514350" rtl="0" eaLnBrk="1" latinLnBrk="0" hangingPunct="1">
        <a:defRPr sz="1015" kern="1200">
          <a:solidFill>
            <a:schemeClr val="tx1"/>
          </a:solidFill>
          <a:latin typeface="+mn-lt"/>
          <a:ea typeface="+mn-ea"/>
          <a:cs typeface="+mn-cs"/>
        </a:defRPr>
      </a:lvl2pPr>
      <a:lvl3pPr marL="514350" algn="l" defTabSz="514350" rtl="0" eaLnBrk="1" latinLnBrk="0" hangingPunct="1">
        <a:defRPr sz="1015" kern="1200">
          <a:solidFill>
            <a:schemeClr val="tx1"/>
          </a:solidFill>
          <a:latin typeface="+mn-lt"/>
          <a:ea typeface="+mn-ea"/>
          <a:cs typeface="+mn-cs"/>
        </a:defRPr>
      </a:lvl3pPr>
      <a:lvl4pPr marL="771525" algn="l" defTabSz="514350" rtl="0" eaLnBrk="1" latinLnBrk="0" hangingPunct="1">
        <a:defRPr sz="1015" kern="1200">
          <a:solidFill>
            <a:schemeClr val="tx1"/>
          </a:solidFill>
          <a:latin typeface="+mn-lt"/>
          <a:ea typeface="+mn-ea"/>
          <a:cs typeface="+mn-cs"/>
        </a:defRPr>
      </a:lvl4pPr>
      <a:lvl5pPr marL="1028700" algn="l" defTabSz="514350" rtl="0" eaLnBrk="1" latinLnBrk="0" hangingPunct="1">
        <a:defRPr sz="1015" kern="1200">
          <a:solidFill>
            <a:schemeClr val="tx1"/>
          </a:solidFill>
          <a:latin typeface="+mn-lt"/>
          <a:ea typeface="+mn-ea"/>
          <a:cs typeface="+mn-cs"/>
        </a:defRPr>
      </a:lvl5pPr>
      <a:lvl6pPr marL="1285875" algn="l" defTabSz="514350" rtl="0" eaLnBrk="1" latinLnBrk="0" hangingPunct="1">
        <a:defRPr sz="1015" kern="1200">
          <a:solidFill>
            <a:schemeClr val="tx1"/>
          </a:solidFill>
          <a:latin typeface="+mn-lt"/>
          <a:ea typeface="+mn-ea"/>
          <a:cs typeface="+mn-cs"/>
        </a:defRPr>
      </a:lvl6pPr>
      <a:lvl7pPr marL="1543050" algn="l" defTabSz="514350" rtl="0" eaLnBrk="1" latinLnBrk="0" hangingPunct="1">
        <a:defRPr sz="1015" kern="1200">
          <a:solidFill>
            <a:schemeClr val="tx1"/>
          </a:solidFill>
          <a:latin typeface="+mn-lt"/>
          <a:ea typeface="+mn-ea"/>
          <a:cs typeface="+mn-cs"/>
        </a:defRPr>
      </a:lvl7pPr>
      <a:lvl8pPr marL="1800225" algn="l" defTabSz="514350" rtl="0" eaLnBrk="1" latinLnBrk="0" hangingPunct="1">
        <a:defRPr sz="1015" kern="1200">
          <a:solidFill>
            <a:schemeClr val="tx1"/>
          </a:solidFill>
          <a:latin typeface="+mn-lt"/>
          <a:ea typeface="+mn-ea"/>
          <a:cs typeface="+mn-cs"/>
        </a:defRPr>
      </a:lvl8pPr>
      <a:lvl9pPr marL="2057400" algn="l" defTabSz="514350" rtl="0" eaLnBrk="1" latinLnBrk="0" hangingPunct="1">
        <a:defRPr sz="1015"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5" Type="http://schemas.openxmlformats.org/officeDocument/2006/relationships/notesSlide" Target="../notesSlides/notesSlide1.xml"/><Relationship Id="rId4" Type="http://schemas.openxmlformats.org/officeDocument/2006/relationships/slideLayout" Target="../slideLayouts/slideLayout7.xml"/><Relationship Id="rId3" Type="http://schemas.openxmlformats.org/officeDocument/2006/relationships/tags" Target="../tags/tag230.xml"/><Relationship Id="rId2" Type="http://schemas.openxmlformats.org/officeDocument/2006/relationships/tags" Target="../tags/tag229.xml"/><Relationship Id="rId1" Type="http://schemas.openxmlformats.org/officeDocument/2006/relationships/tags" Target="../tags/tag228.xml"/></Relationships>
</file>

<file path=ppt/slides/_rels/slide10.xml.rels><?xml version="1.0" encoding="UTF-8" standalone="yes"?>
<Relationships xmlns="http://schemas.openxmlformats.org/package/2006/relationships"><Relationship Id="rId9" Type="http://schemas.openxmlformats.org/officeDocument/2006/relationships/tags" Target="../tags/tag321.xml"/><Relationship Id="rId8" Type="http://schemas.openxmlformats.org/officeDocument/2006/relationships/tags" Target="../tags/tag320.xml"/><Relationship Id="rId7" Type="http://schemas.openxmlformats.org/officeDocument/2006/relationships/tags" Target="../tags/tag319.xml"/><Relationship Id="rId6" Type="http://schemas.openxmlformats.org/officeDocument/2006/relationships/tags" Target="../tags/tag318.xml"/><Relationship Id="rId5" Type="http://schemas.openxmlformats.org/officeDocument/2006/relationships/tags" Target="../tags/tag317.xml"/><Relationship Id="rId41" Type="http://schemas.openxmlformats.org/officeDocument/2006/relationships/slideLayout" Target="../slideLayouts/slideLayout13.xml"/><Relationship Id="rId40" Type="http://schemas.openxmlformats.org/officeDocument/2006/relationships/tags" Target="../tags/tag352.xml"/><Relationship Id="rId4" Type="http://schemas.openxmlformats.org/officeDocument/2006/relationships/tags" Target="../tags/tag316.xml"/><Relationship Id="rId39" Type="http://schemas.openxmlformats.org/officeDocument/2006/relationships/tags" Target="../tags/tag351.xml"/><Relationship Id="rId38" Type="http://schemas.openxmlformats.org/officeDocument/2006/relationships/tags" Target="../tags/tag350.xml"/><Relationship Id="rId37" Type="http://schemas.openxmlformats.org/officeDocument/2006/relationships/tags" Target="../tags/tag349.xml"/><Relationship Id="rId36" Type="http://schemas.openxmlformats.org/officeDocument/2006/relationships/tags" Target="../tags/tag348.xml"/><Relationship Id="rId35" Type="http://schemas.openxmlformats.org/officeDocument/2006/relationships/tags" Target="../tags/tag347.xml"/><Relationship Id="rId34" Type="http://schemas.openxmlformats.org/officeDocument/2006/relationships/tags" Target="../tags/tag346.xml"/><Relationship Id="rId33" Type="http://schemas.openxmlformats.org/officeDocument/2006/relationships/tags" Target="../tags/tag345.xml"/><Relationship Id="rId32" Type="http://schemas.openxmlformats.org/officeDocument/2006/relationships/tags" Target="../tags/tag344.xml"/><Relationship Id="rId31" Type="http://schemas.openxmlformats.org/officeDocument/2006/relationships/tags" Target="../tags/tag343.xml"/><Relationship Id="rId30" Type="http://schemas.openxmlformats.org/officeDocument/2006/relationships/tags" Target="../tags/tag342.xml"/><Relationship Id="rId3" Type="http://schemas.openxmlformats.org/officeDocument/2006/relationships/tags" Target="../tags/tag315.xml"/><Relationship Id="rId29" Type="http://schemas.openxmlformats.org/officeDocument/2006/relationships/tags" Target="../tags/tag341.xml"/><Relationship Id="rId28" Type="http://schemas.openxmlformats.org/officeDocument/2006/relationships/tags" Target="../tags/tag340.xml"/><Relationship Id="rId27" Type="http://schemas.openxmlformats.org/officeDocument/2006/relationships/tags" Target="../tags/tag339.xml"/><Relationship Id="rId26" Type="http://schemas.openxmlformats.org/officeDocument/2006/relationships/tags" Target="../tags/tag338.xml"/><Relationship Id="rId25" Type="http://schemas.openxmlformats.org/officeDocument/2006/relationships/tags" Target="../tags/tag337.xml"/><Relationship Id="rId24" Type="http://schemas.openxmlformats.org/officeDocument/2006/relationships/tags" Target="../tags/tag336.xml"/><Relationship Id="rId23" Type="http://schemas.openxmlformats.org/officeDocument/2006/relationships/tags" Target="../tags/tag335.xml"/><Relationship Id="rId22" Type="http://schemas.openxmlformats.org/officeDocument/2006/relationships/tags" Target="../tags/tag334.xml"/><Relationship Id="rId21" Type="http://schemas.openxmlformats.org/officeDocument/2006/relationships/tags" Target="../tags/tag333.xml"/><Relationship Id="rId20" Type="http://schemas.openxmlformats.org/officeDocument/2006/relationships/tags" Target="../tags/tag332.xml"/><Relationship Id="rId2" Type="http://schemas.openxmlformats.org/officeDocument/2006/relationships/tags" Target="../tags/tag314.xml"/><Relationship Id="rId19" Type="http://schemas.openxmlformats.org/officeDocument/2006/relationships/tags" Target="../tags/tag331.xml"/><Relationship Id="rId18" Type="http://schemas.openxmlformats.org/officeDocument/2006/relationships/tags" Target="../tags/tag330.xml"/><Relationship Id="rId17" Type="http://schemas.openxmlformats.org/officeDocument/2006/relationships/tags" Target="../tags/tag329.xml"/><Relationship Id="rId16" Type="http://schemas.openxmlformats.org/officeDocument/2006/relationships/tags" Target="../tags/tag328.xml"/><Relationship Id="rId15" Type="http://schemas.openxmlformats.org/officeDocument/2006/relationships/tags" Target="../tags/tag327.xml"/><Relationship Id="rId14" Type="http://schemas.openxmlformats.org/officeDocument/2006/relationships/tags" Target="../tags/tag326.xml"/><Relationship Id="rId13" Type="http://schemas.openxmlformats.org/officeDocument/2006/relationships/tags" Target="../tags/tag325.xml"/><Relationship Id="rId12" Type="http://schemas.openxmlformats.org/officeDocument/2006/relationships/tags" Target="../tags/tag324.xml"/><Relationship Id="rId11" Type="http://schemas.openxmlformats.org/officeDocument/2006/relationships/tags" Target="../tags/tag323.xml"/><Relationship Id="rId10" Type="http://schemas.openxmlformats.org/officeDocument/2006/relationships/tags" Target="../tags/tag322.xml"/><Relationship Id="rId1" Type="http://schemas.openxmlformats.org/officeDocument/2006/relationships/tags" Target="../tags/tag313.xml"/></Relationships>
</file>

<file path=ppt/slides/_rels/slide11.xml.rels><?xml version="1.0" encoding="UTF-8" standalone="yes"?>
<Relationships xmlns="http://schemas.openxmlformats.org/package/2006/relationships"><Relationship Id="rId9" Type="http://schemas.openxmlformats.org/officeDocument/2006/relationships/tags" Target="../tags/tag361.xml"/><Relationship Id="rId8" Type="http://schemas.openxmlformats.org/officeDocument/2006/relationships/tags" Target="../tags/tag360.xml"/><Relationship Id="rId7" Type="http://schemas.openxmlformats.org/officeDocument/2006/relationships/tags" Target="../tags/tag359.xml"/><Relationship Id="rId6" Type="http://schemas.openxmlformats.org/officeDocument/2006/relationships/tags" Target="../tags/tag358.xml"/><Relationship Id="rId5" Type="http://schemas.openxmlformats.org/officeDocument/2006/relationships/tags" Target="../tags/tag357.xml"/><Relationship Id="rId4" Type="http://schemas.openxmlformats.org/officeDocument/2006/relationships/tags" Target="../tags/tag356.xml"/><Relationship Id="rId3" Type="http://schemas.openxmlformats.org/officeDocument/2006/relationships/tags" Target="../tags/tag355.xml"/><Relationship Id="rId27" Type="http://schemas.openxmlformats.org/officeDocument/2006/relationships/slideLayout" Target="../slideLayouts/slideLayout13.xml"/><Relationship Id="rId26" Type="http://schemas.openxmlformats.org/officeDocument/2006/relationships/tags" Target="../tags/tag378.xml"/><Relationship Id="rId25" Type="http://schemas.openxmlformats.org/officeDocument/2006/relationships/tags" Target="../tags/tag377.xml"/><Relationship Id="rId24" Type="http://schemas.openxmlformats.org/officeDocument/2006/relationships/tags" Target="../tags/tag376.xml"/><Relationship Id="rId23" Type="http://schemas.openxmlformats.org/officeDocument/2006/relationships/tags" Target="../tags/tag375.xml"/><Relationship Id="rId22" Type="http://schemas.openxmlformats.org/officeDocument/2006/relationships/tags" Target="../tags/tag374.xml"/><Relationship Id="rId21" Type="http://schemas.openxmlformats.org/officeDocument/2006/relationships/tags" Target="../tags/tag373.xml"/><Relationship Id="rId20" Type="http://schemas.openxmlformats.org/officeDocument/2006/relationships/tags" Target="../tags/tag372.xml"/><Relationship Id="rId2" Type="http://schemas.openxmlformats.org/officeDocument/2006/relationships/tags" Target="../tags/tag354.xml"/><Relationship Id="rId19" Type="http://schemas.openxmlformats.org/officeDocument/2006/relationships/tags" Target="../tags/tag371.xml"/><Relationship Id="rId18" Type="http://schemas.openxmlformats.org/officeDocument/2006/relationships/tags" Target="../tags/tag370.xml"/><Relationship Id="rId17" Type="http://schemas.openxmlformats.org/officeDocument/2006/relationships/tags" Target="../tags/tag369.xml"/><Relationship Id="rId16" Type="http://schemas.openxmlformats.org/officeDocument/2006/relationships/tags" Target="../tags/tag368.xml"/><Relationship Id="rId15" Type="http://schemas.openxmlformats.org/officeDocument/2006/relationships/tags" Target="../tags/tag367.xml"/><Relationship Id="rId14" Type="http://schemas.openxmlformats.org/officeDocument/2006/relationships/tags" Target="../tags/tag366.xml"/><Relationship Id="rId13" Type="http://schemas.openxmlformats.org/officeDocument/2006/relationships/tags" Target="../tags/tag365.xml"/><Relationship Id="rId12" Type="http://schemas.openxmlformats.org/officeDocument/2006/relationships/tags" Target="../tags/tag364.xml"/><Relationship Id="rId11" Type="http://schemas.openxmlformats.org/officeDocument/2006/relationships/tags" Target="../tags/tag363.xml"/><Relationship Id="rId10" Type="http://schemas.openxmlformats.org/officeDocument/2006/relationships/tags" Target="../tags/tag362.xml"/><Relationship Id="rId1" Type="http://schemas.openxmlformats.org/officeDocument/2006/relationships/tags" Target="../tags/tag353.xml"/></Relationships>
</file>

<file path=ppt/slides/_rels/slide12.xml.rels><?xml version="1.0" encoding="UTF-8" standalone="yes"?>
<Relationships xmlns="http://schemas.openxmlformats.org/package/2006/relationships"><Relationship Id="rId9" Type="http://schemas.openxmlformats.org/officeDocument/2006/relationships/tags" Target="../tags/tag387.xml"/><Relationship Id="rId8" Type="http://schemas.openxmlformats.org/officeDocument/2006/relationships/tags" Target="../tags/tag386.xml"/><Relationship Id="rId7" Type="http://schemas.openxmlformats.org/officeDocument/2006/relationships/tags" Target="../tags/tag385.xml"/><Relationship Id="rId6" Type="http://schemas.openxmlformats.org/officeDocument/2006/relationships/tags" Target="../tags/tag384.xml"/><Relationship Id="rId5" Type="http://schemas.openxmlformats.org/officeDocument/2006/relationships/tags" Target="../tags/tag383.xml"/><Relationship Id="rId4" Type="http://schemas.openxmlformats.org/officeDocument/2006/relationships/tags" Target="../tags/tag382.xml"/><Relationship Id="rId3" Type="http://schemas.openxmlformats.org/officeDocument/2006/relationships/tags" Target="../tags/tag381.xml"/><Relationship Id="rId2" Type="http://schemas.openxmlformats.org/officeDocument/2006/relationships/tags" Target="../tags/tag380.xml"/><Relationship Id="rId12" Type="http://schemas.openxmlformats.org/officeDocument/2006/relationships/slideLayout" Target="../slideLayouts/slideLayout13.xml"/><Relationship Id="rId11" Type="http://schemas.openxmlformats.org/officeDocument/2006/relationships/tags" Target="../tags/tag389.xml"/><Relationship Id="rId10" Type="http://schemas.openxmlformats.org/officeDocument/2006/relationships/tags" Target="../tags/tag388.xml"/><Relationship Id="rId1" Type="http://schemas.openxmlformats.org/officeDocument/2006/relationships/tags" Target="../tags/tag379.xml"/></Relationships>
</file>

<file path=ppt/slides/_rels/slide13.xml.rels><?xml version="1.0" encoding="UTF-8" standalone="yes"?>
<Relationships xmlns="http://schemas.openxmlformats.org/package/2006/relationships"><Relationship Id="rId9" Type="http://schemas.openxmlformats.org/officeDocument/2006/relationships/tags" Target="../tags/tag398.xml"/><Relationship Id="rId8" Type="http://schemas.openxmlformats.org/officeDocument/2006/relationships/tags" Target="../tags/tag397.xml"/><Relationship Id="rId7" Type="http://schemas.openxmlformats.org/officeDocument/2006/relationships/tags" Target="../tags/tag396.xml"/><Relationship Id="rId6" Type="http://schemas.openxmlformats.org/officeDocument/2006/relationships/tags" Target="../tags/tag395.xml"/><Relationship Id="rId5" Type="http://schemas.openxmlformats.org/officeDocument/2006/relationships/tags" Target="../tags/tag394.xml"/><Relationship Id="rId4" Type="http://schemas.openxmlformats.org/officeDocument/2006/relationships/tags" Target="../tags/tag393.xml"/><Relationship Id="rId3" Type="http://schemas.openxmlformats.org/officeDocument/2006/relationships/tags" Target="../tags/tag392.xml"/><Relationship Id="rId2" Type="http://schemas.openxmlformats.org/officeDocument/2006/relationships/tags" Target="../tags/tag391.xml"/><Relationship Id="rId12" Type="http://schemas.openxmlformats.org/officeDocument/2006/relationships/slideLayout" Target="../slideLayouts/slideLayout13.xml"/><Relationship Id="rId11" Type="http://schemas.openxmlformats.org/officeDocument/2006/relationships/tags" Target="../tags/tag400.xml"/><Relationship Id="rId10" Type="http://schemas.openxmlformats.org/officeDocument/2006/relationships/tags" Target="../tags/tag399.xml"/><Relationship Id="rId1" Type="http://schemas.openxmlformats.org/officeDocument/2006/relationships/tags" Target="../tags/tag390.xml"/></Relationships>
</file>

<file path=ppt/slides/_rels/slide14.xml.rels><?xml version="1.0" encoding="UTF-8" standalone="yes"?>
<Relationships xmlns="http://schemas.openxmlformats.org/package/2006/relationships"><Relationship Id="rId9" Type="http://schemas.openxmlformats.org/officeDocument/2006/relationships/tags" Target="../tags/tag409.xml"/><Relationship Id="rId8" Type="http://schemas.openxmlformats.org/officeDocument/2006/relationships/tags" Target="../tags/tag408.xml"/><Relationship Id="rId7" Type="http://schemas.openxmlformats.org/officeDocument/2006/relationships/tags" Target="../tags/tag407.xml"/><Relationship Id="rId6" Type="http://schemas.openxmlformats.org/officeDocument/2006/relationships/tags" Target="../tags/tag406.xml"/><Relationship Id="rId5" Type="http://schemas.openxmlformats.org/officeDocument/2006/relationships/tags" Target="../tags/tag405.xml"/><Relationship Id="rId4" Type="http://schemas.openxmlformats.org/officeDocument/2006/relationships/tags" Target="../tags/tag404.xml"/><Relationship Id="rId3" Type="http://schemas.openxmlformats.org/officeDocument/2006/relationships/tags" Target="../tags/tag403.xml"/><Relationship Id="rId26" Type="http://schemas.openxmlformats.org/officeDocument/2006/relationships/slideLayout" Target="../slideLayouts/slideLayout13.xml"/><Relationship Id="rId25" Type="http://schemas.openxmlformats.org/officeDocument/2006/relationships/tags" Target="../tags/tag425.xml"/><Relationship Id="rId24" Type="http://schemas.openxmlformats.org/officeDocument/2006/relationships/tags" Target="../tags/tag424.xml"/><Relationship Id="rId23" Type="http://schemas.openxmlformats.org/officeDocument/2006/relationships/tags" Target="../tags/tag423.xml"/><Relationship Id="rId22" Type="http://schemas.openxmlformats.org/officeDocument/2006/relationships/tags" Target="../tags/tag422.xml"/><Relationship Id="rId21" Type="http://schemas.openxmlformats.org/officeDocument/2006/relationships/tags" Target="../tags/tag421.xml"/><Relationship Id="rId20" Type="http://schemas.openxmlformats.org/officeDocument/2006/relationships/tags" Target="../tags/tag420.xml"/><Relationship Id="rId2" Type="http://schemas.openxmlformats.org/officeDocument/2006/relationships/tags" Target="../tags/tag402.xml"/><Relationship Id="rId19" Type="http://schemas.openxmlformats.org/officeDocument/2006/relationships/tags" Target="../tags/tag419.xml"/><Relationship Id="rId18" Type="http://schemas.openxmlformats.org/officeDocument/2006/relationships/tags" Target="../tags/tag418.xml"/><Relationship Id="rId17" Type="http://schemas.openxmlformats.org/officeDocument/2006/relationships/tags" Target="../tags/tag417.xml"/><Relationship Id="rId16" Type="http://schemas.openxmlformats.org/officeDocument/2006/relationships/tags" Target="../tags/tag416.xml"/><Relationship Id="rId15" Type="http://schemas.openxmlformats.org/officeDocument/2006/relationships/tags" Target="../tags/tag415.xml"/><Relationship Id="rId14" Type="http://schemas.openxmlformats.org/officeDocument/2006/relationships/tags" Target="../tags/tag414.xml"/><Relationship Id="rId13" Type="http://schemas.openxmlformats.org/officeDocument/2006/relationships/tags" Target="../tags/tag413.xml"/><Relationship Id="rId12" Type="http://schemas.openxmlformats.org/officeDocument/2006/relationships/tags" Target="../tags/tag412.xml"/><Relationship Id="rId11" Type="http://schemas.openxmlformats.org/officeDocument/2006/relationships/tags" Target="../tags/tag411.xml"/><Relationship Id="rId10" Type="http://schemas.openxmlformats.org/officeDocument/2006/relationships/tags" Target="../tags/tag410.xml"/><Relationship Id="rId1" Type="http://schemas.openxmlformats.org/officeDocument/2006/relationships/tags" Target="../tags/tag401.xml"/></Relationships>
</file>

<file path=ppt/slides/_rels/slide15.xml.rels><?xml version="1.0" encoding="UTF-8" standalone="yes"?>
<Relationships xmlns="http://schemas.openxmlformats.org/package/2006/relationships"><Relationship Id="rId9" Type="http://schemas.openxmlformats.org/officeDocument/2006/relationships/tags" Target="../tags/tag434.xml"/><Relationship Id="rId8" Type="http://schemas.openxmlformats.org/officeDocument/2006/relationships/tags" Target="../tags/tag433.xml"/><Relationship Id="rId7" Type="http://schemas.openxmlformats.org/officeDocument/2006/relationships/tags" Target="../tags/tag432.xml"/><Relationship Id="rId6" Type="http://schemas.openxmlformats.org/officeDocument/2006/relationships/tags" Target="../tags/tag431.xml"/><Relationship Id="rId5" Type="http://schemas.openxmlformats.org/officeDocument/2006/relationships/tags" Target="../tags/tag430.xml"/><Relationship Id="rId4" Type="http://schemas.openxmlformats.org/officeDocument/2006/relationships/tags" Target="../tags/tag429.xml"/><Relationship Id="rId3" Type="http://schemas.openxmlformats.org/officeDocument/2006/relationships/tags" Target="../tags/tag428.xml"/><Relationship Id="rId2" Type="http://schemas.openxmlformats.org/officeDocument/2006/relationships/tags" Target="../tags/tag427.xml"/><Relationship Id="rId12" Type="http://schemas.openxmlformats.org/officeDocument/2006/relationships/slideLayout" Target="../slideLayouts/slideLayout13.xml"/><Relationship Id="rId11" Type="http://schemas.openxmlformats.org/officeDocument/2006/relationships/tags" Target="../tags/tag436.xml"/><Relationship Id="rId10" Type="http://schemas.openxmlformats.org/officeDocument/2006/relationships/tags" Target="../tags/tag435.xml"/><Relationship Id="rId1" Type="http://schemas.openxmlformats.org/officeDocument/2006/relationships/tags" Target="../tags/tag426.xml"/></Relationships>
</file>

<file path=ppt/slides/_rels/slide16.xml.rels><?xml version="1.0" encoding="UTF-8" standalone="yes"?>
<Relationships xmlns="http://schemas.openxmlformats.org/package/2006/relationships"><Relationship Id="rId9" Type="http://schemas.openxmlformats.org/officeDocument/2006/relationships/tags" Target="../tags/tag445.xml"/><Relationship Id="rId8" Type="http://schemas.openxmlformats.org/officeDocument/2006/relationships/tags" Target="../tags/tag444.xml"/><Relationship Id="rId7" Type="http://schemas.openxmlformats.org/officeDocument/2006/relationships/tags" Target="../tags/tag443.xml"/><Relationship Id="rId6" Type="http://schemas.openxmlformats.org/officeDocument/2006/relationships/tags" Target="../tags/tag442.xml"/><Relationship Id="rId5" Type="http://schemas.openxmlformats.org/officeDocument/2006/relationships/tags" Target="../tags/tag441.xml"/><Relationship Id="rId4" Type="http://schemas.openxmlformats.org/officeDocument/2006/relationships/tags" Target="../tags/tag440.xml"/><Relationship Id="rId3" Type="http://schemas.openxmlformats.org/officeDocument/2006/relationships/tags" Target="../tags/tag439.xml"/><Relationship Id="rId2" Type="http://schemas.openxmlformats.org/officeDocument/2006/relationships/tags" Target="../tags/tag438.xml"/><Relationship Id="rId12" Type="http://schemas.openxmlformats.org/officeDocument/2006/relationships/slideLayout" Target="../slideLayouts/slideLayout13.xml"/><Relationship Id="rId11" Type="http://schemas.openxmlformats.org/officeDocument/2006/relationships/tags" Target="../tags/tag447.xml"/><Relationship Id="rId10" Type="http://schemas.openxmlformats.org/officeDocument/2006/relationships/tags" Target="../tags/tag446.xml"/><Relationship Id="rId1" Type="http://schemas.openxmlformats.org/officeDocument/2006/relationships/tags" Target="../tags/tag437.xml"/></Relationships>
</file>

<file path=ppt/slides/_rels/slide17.xml.rels><?xml version="1.0" encoding="UTF-8" standalone="yes"?>
<Relationships xmlns="http://schemas.openxmlformats.org/package/2006/relationships"><Relationship Id="rId9" Type="http://schemas.openxmlformats.org/officeDocument/2006/relationships/tags" Target="../tags/tag456.xml"/><Relationship Id="rId8" Type="http://schemas.openxmlformats.org/officeDocument/2006/relationships/tags" Target="../tags/tag455.xml"/><Relationship Id="rId7" Type="http://schemas.openxmlformats.org/officeDocument/2006/relationships/tags" Target="../tags/tag454.xml"/><Relationship Id="rId6" Type="http://schemas.openxmlformats.org/officeDocument/2006/relationships/tags" Target="../tags/tag453.xml"/><Relationship Id="rId5" Type="http://schemas.openxmlformats.org/officeDocument/2006/relationships/tags" Target="../tags/tag452.xml"/><Relationship Id="rId4" Type="http://schemas.openxmlformats.org/officeDocument/2006/relationships/tags" Target="../tags/tag451.xml"/><Relationship Id="rId3" Type="http://schemas.openxmlformats.org/officeDocument/2006/relationships/tags" Target="../tags/tag450.xml"/><Relationship Id="rId2" Type="http://schemas.openxmlformats.org/officeDocument/2006/relationships/tags" Target="../tags/tag449.xml"/><Relationship Id="rId12" Type="http://schemas.openxmlformats.org/officeDocument/2006/relationships/slideLayout" Target="../slideLayouts/slideLayout13.xml"/><Relationship Id="rId11" Type="http://schemas.openxmlformats.org/officeDocument/2006/relationships/tags" Target="../tags/tag458.xml"/><Relationship Id="rId10" Type="http://schemas.openxmlformats.org/officeDocument/2006/relationships/tags" Target="../tags/tag457.xml"/><Relationship Id="rId1" Type="http://schemas.openxmlformats.org/officeDocument/2006/relationships/tags" Target="../tags/tag448.xml"/></Relationships>
</file>

<file path=ppt/slides/_rels/slide18.xml.rels><?xml version="1.0" encoding="UTF-8" standalone="yes"?>
<Relationships xmlns="http://schemas.openxmlformats.org/package/2006/relationships"><Relationship Id="rId9" Type="http://schemas.openxmlformats.org/officeDocument/2006/relationships/tags" Target="../tags/tag467.xml"/><Relationship Id="rId8" Type="http://schemas.openxmlformats.org/officeDocument/2006/relationships/tags" Target="../tags/tag466.xml"/><Relationship Id="rId7" Type="http://schemas.openxmlformats.org/officeDocument/2006/relationships/tags" Target="../tags/tag465.xml"/><Relationship Id="rId6" Type="http://schemas.openxmlformats.org/officeDocument/2006/relationships/tags" Target="../tags/tag464.xml"/><Relationship Id="rId5" Type="http://schemas.openxmlformats.org/officeDocument/2006/relationships/tags" Target="../tags/tag463.xml"/><Relationship Id="rId4" Type="http://schemas.openxmlformats.org/officeDocument/2006/relationships/tags" Target="../tags/tag462.xml"/><Relationship Id="rId3" Type="http://schemas.openxmlformats.org/officeDocument/2006/relationships/tags" Target="../tags/tag461.xml"/><Relationship Id="rId2" Type="http://schemas.openxmlformats.org/officeDocument/2006/relationships/tags" Target="../tags/tag460.xml"/><Relationship Id="rId12" Type="http://schemas.openxmlformats.org/officeDocument/2006/relationships/slideLayout" Target="../slideLayouts/slideLayout13.xml"/><Relationship Id="rId11" Type="http://schemas.openxmlformats.org/officeDocument/2006/relationships/tags" Target="../tags/tag469.xml"/><Relationship Id="rId10" Type="http://schemas.openxmlformats.org/officeDocument/2006/relationships/tags" Target="../tags/tag468.xml"/><Relationship Id="rId1" Type="http://schemas.openxmlformats.org/officeDocument/2006/relationships/tags" Target="../tags/tag459.xml"/></Relationships>
</file>

<file path=ppt/slides/_rels/slide19.xml.rels><?xml version="1.0" encoding="UTF-8" standalone="yes"?>
<Relationships xmlns="http://schemas.openxmlformats.org/package/2006/relationships"><Relationship Id="rId9" Type="http://schemas.openxmlformats.org/officeDocument/2006/relationships/tags" Target="../tags/tag478.xml"/><Relationship Id="rId8" Type="http://schemas.openxmlformats.org/officeDocument/2006/relationships/tags" Target="../tags/tag477.xml"/><Relationship Id="rId7" Type="http://schemas.openxmlformats.org/officeDocument/2006/relationships/tags" Target="../tags/tag476.xml"/><Relationship Id="rId6" Type="http://schemas.openxmlformats.org/officeDocument/2006/relationships/tags" Target="../tags/tag475.xml"/><Relationship Id="rId5" Type="http://schemas.openxmlformats.org/officeDocument/2006/relationships/tags" Target="../tags/tag474.xml"/><Relationship Id="rId4" Type="http://schemas.openxmlformats.org/officeDocument/2006/relationships/tags" Target="../tags/tag473.xml"/><Relationship Id="rId3" Type="http://schemas.openxmlformats.org/officeDocument/2006/relationships/tags" Target="../tags/tag472.xml"/><Relationship Id="rId2" Type="http://schemas.openxmlformats.org/officeDocument/2006/relationships/tags" Target="../tags/tag471.xml"/><Relationship Id="rId12" Type="http://schemas.openxmlformats.org/officeDocument/2006/relationships/slideLayout" Target="../slideLayouts/slideLayout13.xml"/><Relationship Id="rId11" Type="http://schemas.openxmlformats.org/officeDocument/2006/relationships/tags" Target="../tags/tag480.xml"/><Relationship Id="rId10" Type="http://schemas.openxmlformats.org/officeDocument/2006/relationships/tags" Target="../tags/tag479.xml"/><Relationship Id="rId1" Type="http://schemas.openxmlformats.org/officeDocument/2006/relationships/tags" Target="../tags/tag470.xml"/></Relationships>
</file>

<file path=ppt/slides/_rels/slide2.xml.rels><?xml version="1.0" encoding="UTF-8" standalone="yes"?>
<Relationships xmlns="http://schemas.openxmlformats.org/package/2006/relationships"><Relationship Id="rId9" Type="http://schemas.openxmlformats.org/officeDocument/2006/relationships/tags" Target="../tags/tag239.xml"/><Relationship Id="rId8" Type="http://schemas.openxmlformats.org/officeDocument/2006/relationships/tags" Target="../tags/tag238.xml"/><Relationship Id="rId7" Type="http://schemas.openxmlformats.org/officeDocument/2006/relationships/tags" Target="../tags/tag237.xml"/><Relationship Id="rId6" Type="http://schemas.openxmlformats.org/officeDocument/2006/relationships/tags" Target="../tags/tag236.xml"/><Relationship Id="rId5" Type="http://schemas.openxmlformats.org/officeDocument/2006/relationships/tags" Target="../tags/tag235.xml"/><Relationship Id="rId4" Type="http://schemas.openxmlformats.org/officeDocument/2006/relationships/tags" Target="../tags/tag234.xml"/><Relationship Id="rId3" Type="http://schemas.openxmlformats.org/officeDocument/2006/relationships/tags" Target="../tags/tag233.xml"/><Relationship Id="rId2" Type="http://schemas.openxmlformats.org/officeDocument/2006/relationships/tags" Target="../tags/tag232.xml"/><Relationship Id="rId11" Type="http://schemas.openxmlformats.org/officeDocument/2006/relationships/slideLayout" Target="../slideLayouts/slideLayout13.xml"/><Relationship Id="rId10" Type="http://schemas.openxmlformats.org/officeDocument/2006/relationships/tags" Target="../tags/tag240.xml"/><Relationship Id="rId1" Type="http://schemas.openxmlformats.org/officeDocument/2006/relationships/tags" Target="../tags/tag231.xml"/></Relationships>
</file>

<file path=ppt/slides/_rels/slide20.xml.rels><?xml version="1.0" encoding="UTF-8" standalone="yes"?>
<Relationships xmlns="http://schemas.openxmlformats.org/package/2006/relationships"><Relationship Id="rId9" Type="http://schemas.openxmlformats.org/officeDocument/2006/relationships/tags" Target="../tags/tag489.xml"/><Relationship Id="rId8" Type="http://schemas.openxmlformats.org/officeDocument/2006/relationships/tags" Target="../tags/tag488.xml"/><Relationship Id="rId7" Type="http://schemas.openxmlformats.org/officeDocument/2006/relationships/tags" Target="../tags/tag487.xml"/><Relationship Id="rId6" Type="http://schemas.openxmlformats.org/officeDocument/2006/relationships/tags" Target="../tags/tag486.xml"/><Relationship Id="rId5" Type="http://schemas.openxmlformats.org/officeDocument/2006/relationships/tags" Target="../tags/tag485.xml"/><Relationship Id="rId4" Type="http://schemas.openxmlformats.org/officeDocument/2006/relationships/tags" Target="../tags/tag484.xml"/><Relationship Id="rId3" Type="http://schemas.openxmlformats.org/officeDocument/2006/relationships/tags" Target="../tags/tag483.xml"/><Relationship Id="rId2" Type="http://schemas.openxmlformats.org/officeDocument/2006/relationships/tags" Target="../tags/tag482.xml"/><Relationship Id="rId12" Type="http://schemas.openxmlformats.org/officeDocument/2006/relationships/slideLayout" Target="../slideLayouts/slideLayout13.xml"/><Relationship Id="rId11" Type="http://schemas.openxmlformats.org/officeDocument/2006/relationships/tags" Target="../tags/tag490.xml"/><Relationship Id="rId10" Type="http://schemas.openxmlformats.org/officeDocument/2006/relationships/image" Target="../media/image11.png"/><Relationship Id="rId1" Type="http://schemas.openxmlformats.org/officeDocument/2006/relationships/tags" Target="../tags/tag481.xml"/></Relationships>
</file>

<file path=ppt/slides/_rels/slide21.xml.rels><?xml version="1.0" encoding="UTF-8" standalone="yes"?>
<Relationships xmlns="http://schemas.openxmlformats.org/package/2006/relationships"><Relationship Id="rId9" Type="http://schemas.openxmlformats.org/officeDocument/2006/relationships/tags" Target="../tags/tag499.xml"/><Relationship Id="rId8" Type="http://schemas.openxmlformats.org/officeDocument/2006/relationships/tags" Target="../tags/tag498.xml"/><Relationship Id="rId7" Type="http://schemas.openxmlformats.org/officeDocument/2006/relationships/tags" Target="../tags/tag497.xml"/><Relationship Id="rId6" Type="http://schemas.openxmlformats.org/officeDocument/2006/relationships/tags" Target="../tags/tag496.xml"/><Relationship Id="rId5" Type="http://schemas.openxmlformats.org/officeDocument/2006/relationships/tags" Target="../tags/tag495.xml"/><Relationship Id="rId4" Type="http://schemas.openxmlformats.org/officeDocument/2006/relationships/tags" Target="../tags/tag494.xml"/><Relationship Id="rId3" Type="http://schemas.openxmlformats.org/officeDocument/2006/relationships/tags" Target="../tags/tag493.xml"/><Relationship Id="rId2" Type="http://schemas.openxmlformats.org/officeDocument/2006/relationships/tags" Target="../tags/tag492.xml"/><Relationship Id="rId14" Type="http://schemas.openxmlformats.org/officeDocument/2006/relationships/notesSlide" Target="../notesSlides/notesSlide2.xml"/><Relationship Id="rId13" Type="http://schemas.openxmlformats.org/officeDocument/2006/relationships/slideLayout" Target="../slideLayouts/slideLayout13.xml"/><Relationship Id="rId12" Type="http://schemas.openxmlformats.org/officeDocument/2006/relationships/tags" Target="../tags/tag501.xml"/><Relationship Id="rId11" Type="http://schemas.openxmlformats.org/officeDocument/2006/relationships/image" Target="../media/image12.png"/><Relationship Id="rId10" Type="http://schemas.openxmlformats.org/officeDocument/2006/relationships/tags" Target="../tags/tag500.xml"/><Relationship Id="rId1" Type="http://schemas.openxmlformats.org/officeDocument/2006/relationships/tags" Target="../tags/tag491.xml"/></Relationships>
</file>

<file path=ppt/slides/_rels/slide22.xml.rels><?xml version="1.0" encoding="UTF-8" standalone="yes"?>
<Relationships xmlns="http://schemas.openxmlformats.org/package/2006/relationships"><Relationship Id="rId9" Type="http://schemas.openxmlformats.org/officeDocument/2006/relationships/tags" Target="../tags/tag510.xml"/><Relationship Id="rId8" Type="http://schemas.openxmlformats.org/officeDocument/2006/relationships/tags" Target="../tags/tag509.xml"/><Relationship Id="rId7" Type="http://schemas.openxmlformats.org/officeDocument/2006/relationships/tags" Target="../tags/tag508.xml"/><Relationship Id="rId6" Type="http://schemas.openxmlformats.org/officeDocument/2006/relationships/tags" Target="../tags/tag507.xml"/><Relationship Id="rId5" Type="http://schemas.openxmlformats.org/officeDocument/2006/relationships/tags" Target="../tags/tag506.xml"/><Relationship Id="rId4" Type="http://schemas.openxmlformats.org/officeDocument/2006/relationships/tags" Target="../tags/tag505.xml"/><Relationship Id="rId3" Type="http://schemas.openxmlformats.org/officeDocument/2006/relationships/tags" Target="../tags/tag504.xml"/><Relationship Id="rId2" Type="http://schemas.openxmlformats.org/officeDocument/2006/relationships/tags" Target="../tags/tag503.xml"/><Relationship Id="rId14" Type="http://schemas.openxmlformats.org/officeDocument/2006/relationships/notesSlide" Target="../notesSlides/notesSlide3.xml"/><Relationship Id="rId13" Type="http://schemas.openxmlformats.org/officeDocument/2006/relationships/slideLayout" Target="../slideLayouts/slideLayout13.xml"/><Relationship Id="rId12" Type="http://schemas.openxmlformats.org/officeDocument/2006/relationships/tags" Target="../tags/tag512.xml"/><Relationship Id="rId11" Type="http://schemas.openxmlformats.org/officeDocument/2006/relationships/image" Target="../media/image12.png"/><Relationship Id="rId10" Type="http://schemas.openxmlformats.org/officeDocument/2006/relationships/tags" Target="../tags/tag511.xml"/><Relationship Id="rId1" Type="http://schemas.openxmlformats.org/officeDocument/2006/relationships/tags" Target="../tags/tag502.xml"/></Relationships>
</file>

<file path=ppt/slides/_rels/slide23.xml.rels><?xml version="1.0" encoding="UTF-8" standalone="yes"?>
<Relationships xmlns="http://schemas.openxmlformats.org/package/2006/relationships"><Relationship Id="rId9" Type="http://schemas.openxmlformats.org/officeDocument/2006/relationships/tags" Target="../tags/tag521.xml"/><Relationship Id="rId8" Type="http://schemas.openxmlformats.org/officeDocument/2006/relationships/tags" Target="../tags/tag520.xml"/><Relationship Id="rId7" Type="http://schemas.openxmlformats.org/officeDocument/2006/relationships/tags" Target="../tags/tag519.xml"/><Relationship Id="rId6" Type="http://schemas.openxmlformats.org/officeDocument/2006/relationships/tags" Target="../tags/tag518.xml"/><Relationship Id="rId5" Type="http://schemas.openxmlformats.org/officeDocument/2006/relationships/tags" Target="../tags/tag517.xml"/><Relationship Id="rId4" Type="http://schemas.openxmlformats.org/officeDocument/2006/relationships/tags" Target="../tags/tag516.xml"/><Relationship Id="rId3" Type="http://schemas.openxmlformats.org/officeDocument/2006/relationships/tags" Target="../tags/tag515.xml"/><Relationship Id="rId2" Type="http://schemas.openxmlformats.org/officeDocument/2006/relationships/tags" Target="../tags/tag514.xml"/><Relationship Id="rId14" Type="http://schemas.openxmlformats.org/officeDocument/2006/relationships/notesSlide" Target="../notesSlides/notesSlide4.xml"/><Relationship Id="rId13" Type="http://schemas.openxmlformats.org/officeDocument/2006/relationships/slideLayout" Target="../slideLayouts/slideLayout13.xml"/><Relationship Id="rId12" Type="http://schemas.openxmlformats.org/officeDocument/2006/relationships/tags" Target="../tags/tag523.xml"/><Relationship Id="rId11" Type="http://schemas.openxmlformats.org/officeDocument/2006/relationships/image" Target="../media/image12.png"/><Relationship Id="rId10" Type="http://schemas.openxmlformats.org/officeDocument/2006/relationships/tags" Target="../tags/tag522.xml"/><Relationship Id="rId1" Type="http://schemas.openxmlformats.org/officeDocument/2006/relationships/tags" Target="../tags/tag513.xml"/></Relationships>
</file>

<file path=ppt/slides/_rels/slide24.xml.rels><?xml version="1.0" encoding="UTF-8" standalone="yes"?>
<Relationships xmlns="http://schemas.openxmlformats.org/package/2006/relationships"><Relationship Id="rId9" Type="http://schemas.openxmlformats.org/officeDocument/2006/relationships/tags" Target="../tags/tag532.xml"/><Relationship Id="rId8" Type="http://schemas.openxmlformats.org/officeDocument/2006/relationships/tags" Target="../tags/tag531.xml"/><Relationship Id="rId7" Type="http://schemas.openxmlformats.org/officeDocument/2006/relationships/tags" Target="../tags/tag530.xml"/><Relationship Id="rId6" Type="http://schemas.openxmlformats.org/officeDocument/2006/relationships/tags" Target="../tags/tag529.xml"/><Relationship Id="rId5" Type="http://schemas.openxmlformats.org/officeDocument/2006/relationships/tags" Target="../tags/tag528.xml"/><Relationship Id="rId4" Type="http://schemas.openxmlformats.org/officeDocument/2006/relationships/tags" Target="../tags/tag527.xml"/><Relationship Id="rId3" Type="http://schemas.openxmlformats.org/officeDocument/2006/relationships/tags" Target="../tags/tag526.xml"/><Relationship Id="rId2" Type="http://schemas.openxmlformats.org/officeDocument/2006/relationships/tags" Target="../tags/tag525.xml"/><Relationship Id="rId14" Type="http://schemas.openxmlformats.org/officeDocument/2006/relationships/notesSlide" Target="../notesSlides/notesSlide5.xml"/><Relationship Id="rId13" Type="http://schemas.openxmlformats.org/officeDocument/2006/relationships/slideLayout" Target="../slideLayouts/slideLayout13.xml"/><Relationship Id="rId12" Type="http://schemas.openxmlformats.org/officeDocument/2006/relationships/tags" Target="../tags/tag534.xml"/><Relationship Id="rId11" Type="http://schemas.openxmlformats.org/officeDocument/2006/relationships/image" Target="../media/image12.png"/><Relationship Id="rId10" Type="http://schemas.openxmlformats.org/officeDocument/2006/relationships/tags" Target="../tags/tag533.xml"/><Relationship Id="rId1" Type="http://schemas.openxmlformats.org/officeDocument/2006/relationships/tags" Target="../tags/tag524.xml"/></Relationships>
</file>

<file path=ppt/slides/_rels/slide3.xml.rels><?xml version="1.0" encoding="UTF-8" standalone="yes"?>
<Relationships xmlns="http://schemas.openxmlformats.org/package/2006/relationships"><Relationship Id="rId9" Type="http://schemas.openxmlformats.org/officeDocument/2006/relationships/tags" Target="../tags/tag249.xml"/><Relationship Id="rId8" Type="http://schemas.openxmlformats.org/officeDocument/2006/relationships/tags" Target="../tags/tag248.xml"/><Relationship Id="rId7" Type="http://schemas.openxmlformats.org/officeDocument/2006/relationships/tags" Target="../tags/tag247.xml"/><Relationship Id="rId6" Type="http://schemas.openxmlformats.org/officeDocument/2006/relationships/tags" Target="../tags/tag246.xml"/><Relationship Id="rId5" Type="http://schemas.openxmlformats.org/officeDocument/2006/relationships/tags" Target="../tags/tag245.xml"/><Relationship Id="rId4" Type="http://schemas.openxmlformats.org/officeDocument/2006/relationships/tags" Target="../tags/tag244.xml"/><Relationship Id="rId3" Type="http://schemas.openxmlformats.org/officeDocument/2006/relationships/tags" Target="../tags/tag243.xml"/><Relationship Id="rId2" Type="http://schemas.openxmlformats.org/officeDocument/2006/relationships/tags" Target="../tags/tag242.xml"/><Relationship Id="rId11" Type="http://schemas.openxmlformats.org/officeDocument/2006/relationships/slideLayout" Target="../slideLayouts/slideLayout13.xml"/><Relationship Id="rId10" Type="http://schemas.openxmlformats.org/officeDocument/2006/relationships/tags" Target="../tags/tag250.xml"/><Relationship Id="rId1" Type="http://schemas.openxmlformats.org/officeDocument/2006/relationships/tags" Target="../tags/tag241.xml"/></Relationships>
</file>

<file path=ppt/slides/_rels/slide4.xml.rels><?xml version="1.0" encoding="UTF-8" standalone="yes"?>
<Relationships xmlns="http://schemas.openxmlformats.org/package/2006/relationships"><Relationship Id="rId9" Type="http://schemas.openxmlformats.org/officeDocument/2006/relationships/tags" Target="../tags/tag259.xml"/><Relationship Id="rId8" Type="http://schemas.openxmlformats.org/officeDocument/2006/relationships/tags" Target="../tags/tag258.xml"/><Relationship Id="rId7" Type="http://schemas.openxmlformats.org/officeDocument/2006/relationships/tags" Target="../tags/tag257.xml"/><Relationship Id="rId6" Type="http://schemas.openxmlformats.org/officeDocument/2006/relationships/tags" Target="../tags/tag256.xml"/><Relationship Id="rId5" Type="http://schemas.openxmlformats.org/officeDocument/2006/relationships/tags" Target="../tags/tag255.xml"/><Relationship Id="rId4" Type="http://schemas.openxmlformats.org/officeDocument/2006/relationships/tags" Target="../tags/tag254.xml"/><Relationship Id="rId3" Type="http://schemas.openxmlformats.org/officeDocument/2006/relationships/tags" Target="../tags/tag253.xml"/><Relationship Id="rId2" Type="http://schemas.openxmlformats.org/officeDocument/2006/relationships/tags" Target="../tags/tag252.xml"/><Relationship Id="rId11" Type="http://schemas.openxmlformats.org/officeDocument/2006/relationships/slideLayout" Target="../slideLayouts/slideLayout13.xml"/><Relationship Id="rId10" Type="http://schemas.openxmlformats.org/officeDocument/2006/relationships/tags" Target="../tags/tag260.xml"/><Relationship Id="rId1" Type="http://schemas.openxmlformats.org/officeDocument/2006/relationships/tags" Target="../tags/tag251.xml"/></Relationships>
</file>

<file path=ppt/slides/_rels/slide5.xml.rels><?xml version="1.0" encoding="UTF-8" standalone="yes"?>
<Relationships xmlns="http://schemas.openxmlformats.org/package/2006/relationships"><Relationship Id="rId9" Type="http://schemas.openxmlformats.org/officeDocument/2006/relationships/tags" Target="../tags/tag269.xml"/><Relationship Id="rId8" Type="http://schemas.openxmlformats.org/officeDocument/2006/relationships/tags" Target="../tags/tag268.xml"/><Relationship Id="rId7" Type="http://schemas.openxmlformats.org/officeDocument/2006/relationships/tags" Target="../tags/tag267.xml"/><Relationship Id="rId6" Type="http://schemas.openxmlformats.org/officeDocument/2006/relationships/tags" Target="../tags/tag266.xml"/><Relationship Id="rId5" Type="http://schemas.openxmlformats.org/officeDocument/2006/relationships/tags" Target="../tags/tag265.xml"/><Relationship Id="rId4" Type="http://schemas.openxmlformats.org/officeDocument/2006/relationships/tags" Target="../tags/tag264.xml"/><Relationship Id="rId3" Type="http://schemas.openxmlformats.org/officeDocument/2006/relationships/tags" Target="../tags/tag263.xml"/><Relationship Id="rId2" Type="http://schemas.openxmlformats.org/officeDocument/2006/relationships/tags" Target="../tags/tag262.xml"/><Relationship Id="rId11" Type="http://schemas.openxmlformats.org/officeDocument/2006/relationships/slideLayout" Target="../slideLayouts/slideLayout13.xml"/><Relationship Id="rId10" Type="http://schemas.openxmlformats.org/officeDocument/2006/relationships/tags" Target="../tags/tag270.xml"/><Relationship Id="rId1" Type="http://schemas.openxmlformats.org/officeDocument/2006/relationships/tags" Target="../tags/tag261.xml"/></Relationships>
</file>

<file path=ppt/slides/_rels/slide6.xml.rels><?xml version="1.0" encoding="UTF-8" standalone="yes"?>
<Relationships xmlns="http://schemas.openxmlformats.org/package/2006/relationships"><Relationship Id="rId9" Type="http://schemas.openxmlformats.org/officeDocument/2006/relationships/tags" Target="../tags/tag279.xml"/><Relationship Id="rId8" Type="http://schemas.openxmlformats.org/officeDocument/2006/relationships/tags" Target="../tags/tag278.xml"/><Relationship Id="rId7" Type="http://schemas.openxmlformats.org/officeDocument/2006/relationships/tags" Target="../tags/tag277.xml"/><Relationship Id="rId6" Type="http://schemas.openxmlformats.org/officeDocument/2006/relationships/tags" Target="../tags/tag276.xml"/><Relationship Id="rId5" Type="http://schemas.openxmlformats.org/officeDocument/2006/relationships/tags" Target="../tags/tag275.xml"/><Relationship Id="rId4" Type="http://schemas.openxmlformats.org/officeDocument/2006/relationships/tags" Target="../tags/tag274.xml"/><Relationship Id="rId3" Type="http://schemas.openxmlformats.org/officeDocument/2006/relationships/tags" Target="../tags/tag273.xml"/><Relationship Id="rId2" Type="http://schemas.openxmlformats.org/officeDocument/2006/relationships/tags" Target="../tags/tag272.xml"/><Relationship Id="rId11" Type="http://schemas.openxmlformats.org/officeDocument/2006/relationships/slideLayout" Target="../slideLayouts/slideLayout13.xml"/><Relationship Id="rId10" Type="http://schemas.openxmlformats.org/officeDocument/2006/relationships/tags" Target="../tags/tag280.xml"/><Relationship Id="rId1" Type="http://schemas.openxmlformats.org/officeDocument/2006/relationships/tags" Target="../tags/tag271.xml"/></Relationships>
</file>

<file path=ppt/slides/_rels/slide7.xml.rels><?xml version="1.0" encoding="UTF-8" standalone="yes"?>
<Relationships xmlns="http://schemas.openxmlformats.org/package/2006/relationships"><Relationship Id="rId9" Type="http://schemas.openxmlformats.org/officeDocument/2006/relationships/tags" Target="../tags/tag289.xml"/><Relationship Id="rId8" Type="http://schemas.openxmlformats.org/officeDocument/2006/relationships/tags" Target="../tags/tag288.xml"/><Relationship Id="rId7" Type="http://schemas.openxmlformats.org/officeDocument/2006/relationships/tags" Target="../tags/tag287.xml"/><Relationship Id="rId6" Type="http://schemas.openxmlformats.org/officeDocument/2006/relationships/tags" Target="../tags/tag286.xml"/><Relationship Id="rId5" Type="http://schemas.openxmlformats.org/officeDocument/2006/relationships/tags" Target="../tags/tag285.xml"/><Relationship Id="rId4" Type="http://schemas.openxmlformats.org/officeDocument/2006/relationships/tags" Target="../tags/tag284.xml"/><Relationship Id="rId3" Type="http://schemas.openxmlformats.org/officeDocument/2006/relationships/tags" Target="../tags/tag283.xml"/><Relationship Id="rId2" Type="http://schemas.openxmlformats.org/officeDocument/2006/relationships/tags" Target="../tags/tag282.xml"/><Relationship Id="rId11" Type="http://schemas.openxmlformats.org/officeDocument/2006/relationships/slideLayout" Target="../slideLayouts/slideLayout13.xml"/><Relationship Id="rId10" Type="http://schemas.openxmlformats.org/officeDocument/2006/relationships/tags" Target="../tags/tag290.xml"/><Relationship Id="rId1" Type="http://schemas.openxmlformats.org/officeDocument/2006/relationships/tags" Target="../tags/tag281.xml"/></Relationships>
</file>

<file path=ppt/slides/_rels/slide8.xml.rels><?xml version="1.0" encoding="UTF-8" standalone="yes"?>
<Relationships xmlns="http://schemas.openxmlformats.org/package/2006/relationships"><Relationship Id="rId9" Type="http://schemas.openxmlformats.org/officeDocument/2006/relationships/tags" Target="../tags/tag299.xml"/><Relationship Id="rId8" Type="http://schemas.openxmlformats.org/officeDocument/2006/relationships/tags" Target="../tags/tag298.xml"/><Relationship Id="rId7" Type="http://schemas.openxmlformats.org/officeDocument/2006/relationships/tags" Target="../tags/tag297.xml"/><Relationship Id="rId6" Type="http://schemas.openxmlformats.org/officeDocument/2006/relationships/tags" Target="../tags/tag296.xml"/><Relationship Id="rId5" Type="http://schemas.openxmlformats.org/officeDocument/2006/relationships/tags" Target="../tags/tag295.xml"/><Relationship Id="rId4" Type="http://schemas.openxmlformats.org/officeDocument/2006/relationships/tags" Target="../tags/tag294.xml"/><Relationship Id="rId3" Type="http://schemas.openxmlformats.org/officeDocument/2006/relationships/tags" Target="../tags/tag293.xml"/><Relationship Id="rId2" Type="http://schemas.openxmlformats.org/officeDocument/2006/relationships/tags" Target="../tags/tag292.xml"/><Relationship Id="rId13" Type="http://schemas.openxmlformats.org/officeDocument/2006/relationships/slideLayout" Target="../slideLayouts/slideLayout13.xml"/><Relationship Id="rId12" Type="http://schemas.openxmlformats.org/officeDocument/2006/relationships/tags" Target="../tags/tag301.xml"/><Relationship Id="rId11" Type="http://schemas.openxmlformats.org/officeDocument/2006/relationships/image" Target="../media/image10.png"/><Relationship Id="rId10" Type="http://schemas.openxmlformats.org/officeDocument/2006/relationships/tags" Target="../tags/tag300.xml"/><Relationship Id="rId1" Type="http://schemas.openxmlformats.org/officeDocument/2006/relationships/tags" Target="../tags/tag291.xml"/></Relationships>
</file>

<file path=ppt/slides/_rels/slide9.xml.rels><?xml version="1.0" encoding="UTF-8" standalone="yes"?>
<Relationships xmlns="http://schemas.openxmlformats.org/package/2006/relationships"><Relationship Id="rId9" Type="http://schemas.openxmlformats.org/officeDocument/2006/relationships/tags" Target="../tags/tag310.xml"/><Relationship Id="rId8" Type="http://schemas.openxmlformats.org/officeDocument/2006/relationships/tags" Target="../tags/tag309.xml"/><Relationship Id="rId7" Type="http://schemas.openxmlformats.org/officeDocument/2006/relationships/tags" Target="../tags/tag308.xml"/><Relationship Id="rId6" Type="http://schemas.openxmlformats.org/officeDocument/2006/relationships/tags" Target="../tags/tag307.xml"/><Relationship Id="rId5" Type="http://schemas.openxmlformats.org/officeDocument/2006/relationships/tags" Target="../tags/tag306.xml"/><Relationship Id="rId4" Type="http://schemas.openxmlformats.org/officeDocument/2006/relationships/tags" Target="../tags/tag305.xml"/><Relationship Id="rId3" Type="http://schemas.openxmlformats.org/officeDocument/2006/relationships/tags" Target="../tags/tag304.xml"/><Relationship Id="rId2" Type="http://schemas.openxmlformats.org/officeDocument/2006/relationships/tags" Target="../tags/tag303.xml"/><Relationship Id="rId12" Type="http://schemas.openxmlformats.org/officeDocument/2006/relationships/slideLayout" Target="../slideLayouts/slideLayout13.xml"/><Relationship Id="rId11" Type="http://schemas.openxmlformats.org/officeDocument/2006/relationships/tags" Target="../tags/tag312.xml"/><Relationship Id="rId10" Type="http://schemas.openxmlformats.org/officeDocument/2006/relationships/tags" Target="../tags/tag311.xml"/><Relationship Id="rId1" Type="http://schemas.openxmlformats.org/officeDocument/2006/relationships/tags" Target="../tags/tag30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custDataLst>
              <p:tags r:id="rId1"/>
            </p:custDataLst>
          </p:nvPr>
        </p:nvSpPr>
        <p:spPr>
          <a:xfrm>
            <a:off x="1716353" y="1606100"/>
            <a:ext cx="5671694" cy="1041992"/>
          </a:xfrm>
          <a:prstGeom prst="rect">
            <a:avLst/>
          </a:prstGeom>
        </p:spPr>
        <p:txBody>
          <a:bodyPr vert="horz" lIns="90000" tIns="46800" rIns="90000" bIns="0" rtlCol="0" anchor="b" anchorCtr="0">
            <a:normAutofit/>
          </a:bodyPr>
          <a:lstStyle>
            <a:lvl1pPr algn="ctr" defTabSz="514350" rtl="0" eaLnBrk="1" fontAlgn="auto" latinLnBrk="0" hangingPunct="1">
              <a:lnSpc>
                <a:spcPct val="100000"/>
              </a:lnSpc>
              <a:spcBef>
                <a:spcPct val="0"/>
              </a:spcBef>
              <a:buNone/>
              <a:defRPr sz="3375" b="1" u="none" strike="noStrike" kern="1200" cap="none" spc="600" normalizeH="0" baseline="0">
                <a:solidFill>
                  <a:schemeClr val="accent1"/>
                </a:solidFill>
                <a:uFillTx/>
                <a:latin typeface="Arial" panose="020B0604020202020204" pitchFamily="34" charset="0"/>
                <a:ea typeface="汉仪乐喵体W" panose="00020600040101010101" pitchFamily="18" charset="-122"/>
                <a:cs typeface="+mj-cs"/>
              </a:defRPr>
            </a:lvl1pPr>
          </a:lstStyle>
          <a:p>
            <a:pPr marL="0" indent="0" algn="ctr">
              <a:lnSpc>
                <a:spcPct val="100000"/>
              </a:lnSpc>
              <a:spcBef>
                <a:spcPts val="0"/>
              </a:spcBef>
              <a:spcAft>
                <a:spcPts val="0"/>
              </a:spcAft>
              <a:buSzPct val="100000"/>
              <a:buNone/>
            </a:pPr>
            <a:r>
              <a:rPr lang="zh-CN" altLang="en-US" sz="3300" dirty="0">
                <a:solidFill>
                  <a:schemeClr val="accent1">
                    <a:lumMod val="75000"/>
                  </a:schemeClr>
                </a:solidFill>
              </a:rPr>
              <a:t>第八单元复习</a:t>
            </a:r>
            <a:endParaRPr lang="zh-CN" altLang="en-US" sz="3300" dirty="0">
              <a:solidFill>
                <a:schemeClr val="accent1">
                  <a:lumMod val="75000"/>
                </a:schemeClr>
              </a:solidFill>
            </a:endParaRPr>
          </a:p>
        </p:txBody>
      </p:sp>
      <p:sp>
        <p:nvSpPr>
          <p:cNvPr id="27" name="副标题 26"/>
          <p:cNvSpPr>
            <a:spLocks noGrp="1"/>
          </p:cNvSpPr>
          <p:nvPr>
            <p:custDataLst>
              <p:tags r:id="rId2"/>
            </p:custDataLst>
          </p:nvPr>
        </p:nvSpPr>
        <p:spPr>
          <a:xfrm>
            <a:off x="1716354" y="2682761"/>
            <a:ext cx="5671694" cy="894843"/>
          </a:xfrm>
          <a:prstGeom prst="rect">
            <a:avLst/>
          </a:prstGeom>
        </p:spPr>
        <p:txBody>
          <a:bodyPr vert="horz" lIns="90000" tIns="0" rIns="90000" bIns="46800" rtlCol="0">
            <a:normAutofit/>
          </a:bodyPr>
          <a:lstStyle>
            <a:lvl1pPr marL="0" indent="0" algn="ctr" defTabSz="514350" rtl="0" eaLnBrk="1" fontAlgn="auto" latinLnBrk="0" hangingPunct="1">
              <a:lnSpc>
                <a:spcPct val="100000"/>
              </a:lnSpc>
              <a:spcBef>
                <a:spcPts val="0"/>
              </a:spcBef>
              <a:spcAft>
                <a:spcPts val="1000"/>
              </a:spcAft>
              <a:buFont typeface="Arial" panose="020B0604020202020204" pitchFamily="34" charset="0"/>
              <a:buNone/>
              <a:defRPr sz="1350" u="none" strike="noStrike" kern="1200" cap="none" spc="200" normalizeH="0" baseline="0">
                <a:solidFill>
                  <a:schemeClr val="tx1">
                    <a:lumMod val="85000"/>
                    <a:lumOff val="15000"/>
                  </a:schemeClr>
                </a:solidFill>
                <a:uFillTx/>
                <a:latin typeface="Arial" panose="020B0604020202020204" pitchFamily="34" charset="0"/>
                <a:ea typeface="幼圆" panose="02010509060101010101" pitchFamily="49" charset="-122"/>
                <a:cs typeface="+mn-cs"/>
              </a:defRPr>
            </a:lvl1pPr>
            <a:lvl2pPr marL="257175" indent="0" algn="ctr" defTabSz="514350" rtl="0" eaLnBrk="1" fontAlgn="auto" latinLnBrk="0" hangingPunct="1">
              <a:lnSpc>
                <a:spcPct val="130000"/>
              </a:lnSpc>
              <a:spcBef>
                <a:spcPts val="0"/>
              </a:spcBef>
              <a:spcAft>
                <a:spcPts val="1000"/>
              </a:spcAft>
              <a:buFont typeface="Arial" panose="020B0604020202020204" pitchFamily="34" charset="0"/>
              <a:buNone/>
              <a:tabLst>
                <a:tab pos="905510" algn="l"/>
              </a:tabLst>
              <a:defRPr sz="1125"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2pPr>
            <a:lvl3pPr marL="514350" indent="0" algn="ctr" defTabSz="514350" rtl="0" eaLnBrk="1" fontAlgn="auto" latinLnBrk="0" hangingPunct="1">
              <a:lnSpc>
                <a:spcPct val="130000"/>
              </a:lnSpc>
              <a:spcBef>
                <a:spcPts val="0"/>
              </a:spcBef>
              <a:spcAft>
                <a:spcPts val="1000"/>
              </a:spcAft>
              <a:buFont typeface="Arial" panose="020B0604020202020204" pitchFamily="34" charset="0"/>
              <a:buNone/>
              <a:defRPr sz="1015"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3pPr>
            <a:lvl4pPr marL="771525" indent="0" algn="ctr" defTabSz="514350" rtl="0" eaLnBrk="1" fontAlgn="auto" latinLnBrk="0" hangingPunct="1">
              <a:lnSpc>
                <a:spcPct val="130000"/>
              </a:lnSpc>
              <a:spcBef>
                <a:spcPts val="0"/>
              </a:spcBef>
              <a:spcAft>
                <a:spcPts val="1000"/>
              </a:spcAft>
              <a:buFont typeface="Arial" panose="020B0604020202020204" pitchFamily="34" charset="0"/>
              <a:buNone/>
              <a:defRPr sz="9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4pPr>
            <a:lvl5pPr marL="1028700" indent="0" algn="ctr" defTabSz="514350" rtl="0" eaLnBrk="1" fontAlgn="auto" latinLnBrk="0" hangingPunct="1">
              <a:lnSpc>
                <a:spcPct val="130000"/>
              </a:lnSpc>
              <a:spcBef>
                <a:spcPts val="0"/>
              </a:spcBef>
              <a:spcAft>
                <a:spcPts val="1000"/>
              </a:spcAft>
              <a:buFont typeface="Arial" panose="020B0604020202020204" pitchFamily="34" charset="0"/>
              <a:buNone/>
              <a:defRPr sz="9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5pPr>
            <a:lvl6pPr marL="1285875" indent="0" algn="ctr" defTabSz="514350" rtl="0" eaLnBrk="1" latinLnBrk="0" hangingPunct="1">
              <a:lnSpc>
                <a:spcPct val="90000"/>
              </a:lnSpc>
              <a:spcBef>
                <a:spcPts val="280"/>
              </a:spcBef>
              <a:buFont typeface="Arial" panose="020B0604020202020204" pitchFamily="34" charset="0"/>
              <a:buNone/>
              <a:defRPr sz="900" kern="1200">
                <a:solidFill>
                  <a:schemeClr val="tx1"/>
                </a:solidFill>
                <a:latin typeface="+mn-lt"/>
                <a:ea typeface="+mn-ea"/>
                <a:cs typeface="+mn-cs"/>
              </a:defRPr>
            </a:lvl6pPr>
            <a:lvl7pPr marL="1543050" indent="0" algn="ctr" defTabSz="514350" rtl="0" eaLnBrk="1" latinLnBrk="0" hangingPunct="1">
              <a:lnSpc>
                <a:spcPct val="90000"/>
              </a:lnSpc>
              <a:spcBef>
                <a:spcPts val="280"/>
              </a:spcBef>
              <a:buFont typeface="Arial" panose="020B0604020202020204" pitchFamily="34" charset="0"/>
              <a:buNone/>
              <a:defRPr sz="900" kern="1200">
                <a:solidFill>
                  <a:schemeClr val="tx1"/>
                </a:solidFill>
                <a:latin typeface="+mn-lt"/>
                <a:ea typeface="+mn-ea"/>
                <a:cs typeface="+mn-cs"/>
              </a:defRPr>
            </a:lvl7pPr>
            <a:lvl8pPr marL="1800225" indent="0" algn="ctr" defTabSz="514350" rtl="0" eaLnBrk="1" latinLnBrk="0" hangingPunct="1">
              <a:lnSpc>
                <a:spcPct val="90000"/>
              </a:lnSpc>
              <a:spcBef>
                <a:spcPts val="280"/>
              </a:spcBef>
              <a:buFont typeface="Arial" panose="020B0604020202020204" pitchFamily="34" charset="0"/>
              <a:buNone/>
              <a:defRPr sz="900" kern="1200">
                <a:solidFill>
                  <a:schemeClr val="tx1"/>
                </a:solidFill>
                <a:latin typeface="+mn-lt"/>
                <a:ea typeface="+mn-ea"/>
                <a:cs typeface="+mn-cs"/>
              </a:defRPr>
            </a:lvl8pPr>
            <a:lvl9pPr marL="2057400" indent="0" algn="ctr" defTabSz="514350" rtl="0" eaLnBrk="1" latinLnBrk="0" hangingPunct="1">
              <a:lnSpc>
                <a:spcPct val="90000"/>
              </a:lnSpc>
              <a:spcBef>
                <a:spcPts val="280"/>
              </a:spcBef>
              <a:buFont typeface="Arial" panose="020B0604020202020204" pitchFamily="34" charset="0"/>
              <a:buNone/>
              <a:defRPr sz="900" kern="1200">
                <a:solidFill>
                  <a:schemeClr val="tx1"/>
                </a:solidFill>
                <a:latin typeface="+mn-lt"/>
                <a:ea typeface="+mn-ea"/>
                <a:cs typeface="+mn-cs"/>
              </a:defRPr>
            </a:lvl9pPr>
          </a:lstStyle>
          <a:p>
            <a:pPr marL="0" indent="0" algn="ctr">
              <a:lnSpc>
                <a:spcPct val="100000"/>
              </a:lnSpc>
              <a:spcBef>
                <a:spcPts val="0"/>
              </a:spcBef>
              <a:spcAft>
                <a:spcPts val="1000"/>
              </a:spcAft>
              <a:buSzPct val="100000"/>
              <a:buNone/>
            </a:pPr>
            <a:r>
              <a:rPr lang="zh-CN" altLang="en-US" sz="1300">
                <a:solidFill>
                  <a:schemeClr val="dk1">
                    <a:lumMod val="85000"/>
                    <a:lumOff val="15000"/>
                  </a:schemeClr>
                </a:solidFill>
              </a:rPr>
              <a:t>六年级上册</a:t>
            </a:r>
            <a:endParaRPr lang="zh-CN" altLang="en-US" sz="1300">
              <a:solidFill>
                <a:schemeClr val="dk1">
                  <a:lumMod val="85000"/>
                  <a:lumOff val="15000"/>
                </a:schemeClr>
              </a:solidFill>
            </a:endParaRPr>
          </a:p>
        </p:txBody>
      </p:sp>
    </p:spTree>
    <p:custDataLst>
      <p:tags r:id="rId3"/>
    </p:custData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32" name="组合 31"/>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4" name="文本框 3"/>
          <p:cNvSpPr txBox="1"/>
          <p:nvPr>
            <p:custDataLst>
              <p:tags r:id="rId10"/>
            </p:custDataLst>
          </p:nvPr>
        </p:nvSpPr>
        <p:spPr>
          <a:xfrm>
            <a:off x="1084660" y="808014"/>
            <a:ext cx="1815306" cy="3646170"/>
          </a:xfrm>
          <a:prstGeom prst="rect">
            <a:avLst/>
          </a:prstGeom>
          <a:noFill/>
        </p:spPr>
        <p:txBody>
          <a:bodyPr wrap="square">
            <a:spAutoFit/>
          </a:bodyPr>
          <a:lstStyle/>
          <a:p>
            <a:pPr algn="just">
              <a:lnSpc>
                <a:spcPct val="150000"/>
              </a:lnSpc>
            </a:pPr>
            <a:r>
              <a:rPr lang="zh-CN" altLang="en-US" sz="2200" b="1" dirty="0">
                <a:solidFill>
                  <a:schemeClr val="dk1"/>
                </a:solidFill>
                <a:effectLst/>
                <a:latin typeface="幼圆" charset="0"/>
                <a:ea typeface="宋体" panose="02010600030101010101" pitchFamily="2" charset="-122"/>
                <a:cs typeface="幼圆" charset="0"/>
              </a:rPr>
              <a:t>四、形近字</a:t>
            </a:r>
            <a:endParaRPr lang="en-US" altLang="zh-CN" sz="2200" b="1" dirty="0">
              <a:solidFill>
                <a:schemeClr val="dk1"/>
              </a:solidFill>
              <a:effectLst/>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latin typeface="幼圆" charset="0"/>
                <a:ea typeface="宋体" panose="02010600030101010101" pitchFamily="2" charset="-122"/>
                <a:cs typeface="幼圆" charset="0"/>
              </a:rPr>
              <a:t>拜</a:t>
            </a:r>
            <a:r>
              <a:rPr lang="en-US" altLang="zh-CN" sz="2200" dirty="0">
                <a:solidFill>
                  <a:schemeClr val="dk1"/>
                </a:solidFill>
                <a:latin typeface="幼圆" charset="0"/>
                <a:ea typeface="宋体" panose="02010600030101010101" pitchFamily="2" charset="-122"/>
                <a:cs typeface="幼圆" charset="0"/>
              </a:rPr>
              <a:t>(    )</a:t>
            </a:r>
            <a:endParaRPr lang="en-US" altLang="zh-CN" sz="2200" dirty="0">
              <a:solidFill>
                <a:schemeClr val="dk1"/>
              </a:solidFill>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latin typeface="幼圆" charset="0"/>
                <a:ea typeface="宋体" panose="02010600030101010101" pitchFamily="2" charset="-122"/>
                <a:cs typeface="幼圆" charset="0"/>
              </a:rPr>
              <a:t>湃</a:t>
            </a:r>
            <a:r>
              <a:rPr lang="en-US" altLang="zh-CN" sz="2200" dirty="0">
                <a:solidFill>
                  <a:schemeClr val="dk1"/>
                </a:solidFill>
                <a:latin typeface="幼圆" charset="0"/>
                <a:ea typeface="宋体" panose="02010600030101010101" pitchFamily="2" charset="-122"/>
                <a:cs typeface="幼圆" charset="0"/>
              </a:rPr>
              <a:t>(    )</a:t>
            </a:r>
            <a:endParaRPr lang="en-US" altLang="zh-CN" sz="2200" dirty="0">
              <a:solidFill>
                <a:schemeClr val="dk1"/>
              </a:solidFill>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latin typeface="幼圆" charset="0"/>
                <a:ea typeface="宋体" panose="02010600030101010101" pitchFamily="2" charset="-122"/>
                <a:cs typeface="幼圆" charset="0"/>
              </a:rPr>
              <a:t>厨</a:t>
            </a:r>
            <a:r>
              <a:rPr lang="en-US" altLang="zh-CN" sz="2200" dirty="0">
                <a:solidFill>
                  <a:schemeClr val="dk1"/>
                </a:solidFill>
                <a:latin typeface="幼圆" charset="0"/>
                <a:ea typeface="宋体" panose="02010600030101010101" pitchFamily="2" charset="-122"/>
                <a:cs typeface="幼圆" charset="0"/>
              </a:rPr>
              <a:t>(    )</a:t>
            </a:r>
            <a:endParaRPr lang="en-US" altLang="zh-CN" sz="2200" dirty="0">
              <a:solidFill>
                <a:schemeClr val="dk1"/>
              </a:solidFill>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latin typeface="幼圆" charset="0"/>
                <a:ea typeface="宋体" panose="02010600030101010101" pitchFamily="2" charset="-122"/>
                <a:cs typeface="幼圆" charset="0"/>
              </a:rPr>
              <a:t>橱</a:t>
            </a:r>
            <a:r>
              <a:rPr lang="en-US" altLang="zh-CN" sz="2200" dirty="0">
                <a:solidFill>
                  <a:schemeClr val="dk1"/>
                </a:solidFill>
                <a:latin typeface="幼圆" charset="0"/>
                <a:ea typeface="宋体" panose="02010600030101010101" pitchFamily="2" charset="-122"/>
                <a:cs typeface="幼圆" charset="0"/>
              </a:rPr>
              <a:t>(    )</a:t>
            </a:r>
            <a:endParaRPr lang="en-US" altLang="zh-CN" sz="2200" dirty="0">
              <a:solidFill>
                <a:schemeClr val="dk1"/>
              </a:solidFill>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latin typeface="幼圆" charset="0"/>
                <a:ea typeface="宋体" panose="02010600030101010101" pitchFamily="2" charset="-122"/>
                <a:cs typeface="幼圆" charset="0"/>
              </a:rPr>
              <a:t>羞</a:t>
            </a:r>
            <a:r>
              <a:rPr lang="en-US" altLang="zh-CN" sz="2200" dirty="0">
                <a:solidFill>
                  <a:schemeClr val="dk1"/>
                </a:solidFill>
                <a:latin typeface="幼圆" charset="0"/>
                <a:ea typeface="宋体" panose="02010600030101010101" pitchFamily="2" charset="-122"/>
                <a:cs typeface="幼圆" charset="0"/>
              </a:rPr>
              <a:t>(    )</a:t>
            </a:r>
            <a:endParaRPr lang="en-US" altLang="zh-CN" sz="2200" dirty="0">
              <a:solidFill>
                <a:schemeClr val="dk1"/>
              </a:solidFill>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latin typeface="幼圆" charset="0"/>
                <a:ea typeface="宋体" panose="02010600030101010101" pitchFamily="2" charset="-122"/>
                <a:cs typeface="幼圆" charset="0"/>
              </a:rPr>
              <a:t>差</a:t>
            </a:r>
            <a:r>
              <a:rPr lang="en-US" altLang="zh-CN" sz="2200" dirty="0">
                <a:solidFill>
                  <a:schemeClr val="dk1"/>
                </a:solidFill>
                <a:latin typeface="幼圆" charset="0"/>
                <a:ea typeface="宋体" panose="02010600030101010101" pitchFamily="2" charset="-122"/>
                <a:cs typeface="幼圆" charset="0"/>
              </a:rPr>
              <a:t>(    )</a:t>
            </a:r>
            <a:endParaRPr lang="en-US" altLang="zh-CN" sz="2200" dirty="0">
              <a:solidFill>
                <a:schemeClr val="dk1"/>
              </a:solidFill>
              <a:latin typeface="幼圆" charset="0"/>
              <a:ea typeface="宋体" panose="02010600030101010101" pitchFamily="2" charset="-122"/>
              <a:cs typeface="幼圆" charset="0"/>
            </a:endParaRPr>
          </a:p>
        </p:txBody>
      </p:sp>
      <p:sp>
        <p:nvSpPr>
          <p:cNvPr id="3" name="左大括号 2"/>
          <p:cNvSpPr/>
          <p:nvPr>
            <p:custDataLst>
              <p:tags r:id="rId11"/>
            </p:custDataLst>
          </p:nvPr>
        </p:nvSpPr>
        <p:spPr>
          <a:xfrm>
            <a:off x="890985" y="1575139"/>
            <a:ext cx="158750" cy="744538"/>
          </a:xfrm>
          <a:prstGeom prst="leftBrace">
            <a:avLst/>
          </a:prstGeom>
          <a:ln w="19050">
            <a:solidFill>
              <a:schemeClr val="dk1"/>
            </a:solidFill>
          </a:ln>
          <a:effectLst/>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457200" rtl="0" eaLnBrk="1" fontAlgn="base" latinLnBrk="0" hangingPunct="1">
              <a:lnSpc>
                <a:spcPct val="100000"/>
              </a:lnSpc>
              <a:spcBef>
                <a:spcPct val="0"/>
              </a:spcBef>
              <a:spcAft>
                <a:spcPct val="0"/>
              </a:spcAft>
              <a:buClrTx/>
              <a:buSzTx/>
              <a:buFontTx/>
              <a:buNone/>
              <a:defRPr/>
            </a:pPr>
            <a:endParaRPr kumimoji="0" lang="zh-CN" altLang="en-US" sz="1800" i="0" u="none" strike="noStrike" kern="1200" cap="none" spc="0" normalizeH="0" baseline="0" noProof="0">
              <a:ln>
                <a:noFill/>
              </a:ln>
              <a:solidFill>
                <a:schemeClr val="dk1"/>
              </a:solidFill>
              <a:effectLst/>
              <a:uLnTx/>
              <a:uFillTx/>
              <a:latin typeface="幼圆" charset="0"/>
              <a:ea typeface="宋体" panose="02010600030101010101" pitchFamily="2" charset="-122"/>
              <a:cs typeface="幼圆" charset="0"/>
            </a:endParaRPr>
          </a:p>
        </p:txBody>
      </p:sp>
      <p:sp>
        <p:nvSpPr>
          <p:cNvPr id="5" name="左大括号 4"/>
          <p:cNvSpPr/>
          <p:nvPr>
            <p:custDataLst>
              <p:tags r:id="rId12"/>
            </p:custDataLst>
          </p:nvPr>
        </p:nvSpPr>
        <p:spPr>
          <a:xfrm>
            <a:off x="890985" y="2541926"/>
            <a:ext cx="158750" cy="744538"/>
          </a:xfrm>
          <a:prstGeom prst="leftBrace">
            <a:avLst/>
          </a:prstGeom>
          <a:ln w="19050">
            <a:solidFill>
              <a:schemeClr val="dk1"/>
            </a:solidFill>
          </a:ln>
          <a:effectLst/>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457200" rtl="0" eaLnBrk="1" fontAlgn="base" latinLnBrk="0" hangingPunct="1">
              <a:lnSpc>
                <a:spcPct val="100000"/>
              </a:lnSpc>
              <a:spcBef>
                <a:spcPct val="0"/>
              </a:spcBef>
              <a:spcAft>
                <a:spcPct val="0"/>
              </a:spcAft>
              <a:buClrTx/>
              <a:buSzTx/>
              <a:buFontTx/>
              <a:buNone/>
              <a:defRPr/>
            </a:pPr>
            <a:endParaRPr kumimoji="0" lang="zh-CN" altLang="en-US" sz="1800" i="0" u="none" strike="noStrike" kern="1200" cap="none" spc="0" normalizeH="0" baseline="0" noProof="0">
              <a:ln>
                <a:noFill/>
              </a:ln>
              <a:solidFill>
                <a:schemeClr val="dk1"/>
              </a:solidFill>
              <a:effectLst/>
              <a:uLnTx/>
              <a:uFillTx/>
              <a:latin typeface="幼圆" charset="0"/>
              <a:ea typeface="宋体" panose="02010600030101010101" pitchFamily="2" charset="-122"/>
              <a:cs typeface="幼圆" charset="0"/>
            </a:endParaRPr>
          </a:p>
        </p:txBody>
      </p:sp>
      <p:sp>
        <p:nvSpPr>
          <p:cNvPr id="6" name="左大括号 5"/>
          <p:cNvSpPr/>
          <p:nvPr>
            <p:custDataLst>
              <p:tags r:id="rId13"/>
            </p:custDataLst>
          </p:nvPr>
        </p:nvSpPr>
        <p:spPr>
          <a:xfrm>
            <a:off x="890985" y="3430132"/>
            <a:ext cx="158750" cy="744538"/>
          </a:xfrm>
          <a:prstGeom prst="leftBrace">
            <a:avLst/>
          </a:prstGeom>
          <a:ln w="19050">
            <a:solidFill>
              <a:schemeClr val="dk1"/>
            </a:solidFill>
          </a:ln>
          <a:effectLst/>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457200" rtl="0" eaLnBrk="1" fontAlgn="base" latinLnBrk="0" hangingPunct="1">
              <a:lnSpc>
                <a:spcPct val="100000"/>
              </a:lnSpc>
              <a:spcBef>
                <a:spcPct val="0"/>
              </a:spcBef>
              <a:spcAft>
                <a:spcPct val="0"/>
              </a:spcAft>
              <a:buClrTx/>
              <a:buSzTx/>
              <a:buFontTx/>
              <a:buNone/>
              <a:defRPr/>
            </a:pPr>
            <a:endParaRPr kumimoji="0" lang="zh-CN" altLang="en-US" sz="1800" i="0" u="none" strike="noStrike" kern="1200" cap="none" spc="0" normalizeH="0" baseline="0" noProof="0">
              <a:ln>
                <a:noFill/>
              </a:ln>
              <a:solidFill>
                <a:schemeClr val="dk1"/>
              </a:solidFill>
              <a:effectLst/>
              <a:uLnTx/>
              <a:uFillTx/>
              <a:latin typeface="幼圆" charset="0"/>
              <a:ea typeface="宋体" panose="02010600030101010101" pitchFamily="2" charset="-122"/>
              <a:cs typeface="幼圆" charset="0"/>
            </a:endParaRPr>
          </a:p>
        </p:txBody>
      </p:sp>
      <p:sp>
        <p:nvSpPr>
          <p:cNvPr id="7" name="文本框 6"/>
          <p:cNvSpPr txBox="1"/>
          <p:nvPr>
            <p:custDataLst>
              <p:tags r:id="rId14"/>
            </p:custDataLst>
          </p:nvPr>
        </p:nvSpPr>
        <p:spPr>
          <a:xfrm>
            <a:off x="3667920" y="897896"/>
            <a:ext cx="1815306" cy="3646170"/>
          </a:xfrm>
          <a:prstGeom prst="rect">
            <a:avLst/>
          </a:prstGeom>
          <a:noFill/>
        </p:spPr>
        <p:txBody>
          <a:bodyPr wrap="square">
            <a:spAutoFit/>
          </a:bodyPr>
          <a:lstStyle/>
          <a:p>
            <a:pPr algn="just">
              <a:lnSpc>
                <a:spcPct val="150000"/>
              </a:lnSpc>
            </a:pPr>
            <a:endParaRPr lang="en-US" altLang="zh-CN" sz="2200" dirty="0">
              <a:solidFill>
                <a:schemeClr val="dk1"/>
              </a:solidFill>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latin typeface="幼圆" charset="0"/>
                <a:ea typeface="宋体" panose="02010600030101010101" pitchFamily="2" charset="-122"/>
                <a:cs typeface="幼圆" charset="0"/>
              </a:rPr>
              <a:t>缚</a:t>
            </a:r>
            <a:r>
              <a:rPr lang="en-US" altLang="zh-CN" sz="2200" dirty="0">
                <a:solidFill>
                  <a:schemeClr val="dk1"/>
                </a:solidFill>
                <a:latin typeface="幼圆" charset="0"/>
                <a:ea typeface="宋体" panose="02010600030101010101" pitchFamily="2" charset="-122"/>
                <a:cs typeface="幼圆" charset="0"/>
              </a:rPr>
              <a:t>(    )</a:t>
            </a:r>
            <a:endParaRPr lang="en-US" altLang="zh-CN" sz="2200" dirty="0">
              <a:solidFill>
                <a:schemeClr val="dk1"/>
              </a:solidFill>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latin typeface="幼圆" charset="0"/>
                <a:ea typeface="宋体" panose="02010600030101010101" pitchFamily="2" charset="-122"/>
                <a:cs typeface="幼圆" charset="0"/>
              </a:rPr>
              <a:t>搏</a:t>
            </a:r>
            <a:r>
              <a:rPr lang="en-US" altLang="zh-CN" sz="2200" dirty="0">
                <a:solidFill>
                  <a:schemeClr val="dk1"/>
                </a:solidFill>
                <a:latin typeface="幼圆" charset="0"/>
                <a:ea typeface="宋体" panose="02010600030101010101" pitchFamily="2" charset="-122"/>
                <a:cs typeface="幼圆" charset="0"/>
              </a:rPr>
              <a:t>(    )</a:t>
            </a:r>
            <a:endParaRPr lang="en-US" altLang="zh-CN" sz="2200" dirty="0">
              <a:solidFill>
                <a:schemeClr val="dk1"/>
              </a:solidFill>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latin typeface="幼圆" charset="0"/>
                <a:ea typeface="宋体" panose="02010600030101010101" pitchFamily="2" charset="-122"/>
                <a:cs typeface="幼圆" charset="0"/>
              </a:rPr>
              <a:t>猬</a:t>
            </a:r>
            <a:r>
              <a:rPr lang="en-US" altLang="zh-CN" sz="2200" dirty="0">
                <a:solidFill>
                  <a:schemeClr val="dk1"/>
                </a:solidFill>
                <a:latin typeface="幼圆" charset="0"/>
                <a:ea typeface="宋体" panose="02010600030101010101" pitchFamily="2" charset="-122"/>
                <a:cs typeface="幼圆" charset="0"/>
              </a:rPr>
              <a:t>(    )</a:t>
            </a:r>
            <a:endParaRPr lang="en-US" altLang="zh-CN" sz="2200" dirty="0">
              <a:solidFill>
                <a:schemeClr val="dk1"/>
              </a:solidFill>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latin typeface="幼圆" charset="0"/>
                <a:ea typeface="宋体" panose="02010600030101010101" pitchFamily="2" charset="-122"/>
                <a:cs typeface="幼圆" charset="0"/>
              </a:rPr>
              <a:t>谓</a:t>
            </a:r>
            <a:r>
              <a:rPr lang="en-US" altLang="zh-CN" sz="2200" dirty="0">
                <a:solidFill>
                  <a:schemeClr val="dk1"/>
                </a:solidFill>
                <a:latin typeface="幼圆" charset="0"/>
                <a:ea typeface="宋体" panose="02010600030101010101" pitchFamily="2" charset="-122"/>
                <a:cs typeface="幼圆" charset="0"/>
              </a:rPr>
              <a:t>(    )</a:t>
            </a:r>
            <a:endParaRPr lang="en-US" altLang="zh-CN" sz="2200" dirty="0">
              <a:solidFill>
                <a:schemeClr val="dk1"/>
              </a:solidFill>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latin typeface="幼圆" charset="0"/>
                <a:ea typeface="宋体" panose="02010600030101010101" pitchFamily="2" charset="-122"/>
                <a:cs typeface="幼圆" charset="0"/>
              </a:rPr>
              <a:t>伶</a:t>
            </a:r>
            <a:r>
              <a:rPr lang="en-US" altLang="zh-CN" sz="2200" dirty="0">
                <a:solidFill>
                  <a:schemeClr val="dk1"/>
                </a:solidFill>
                <a:latin typeface="幼圆" charset="0"/>
                <a:ea typeface="宋体" panose="02010600030101010101" pitchFamily="2" charset="-122"/>
                <a:cs typeface="幼圆" charset="0"/>
              </a:rPr>
              <a:t>(    )</a:t>
            </a:r>
            <a:endParaRPr lang="en-US" altLang="zh-CN" sz="2200" dirty="0">
              <a:solidFill>
                <a:schemeClr val="dk1"/>
              </a:solidFill>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latin typeface="幼圆" charset="0"/>
                <a:ea typeface="宋体" panose="02010600030101010101" pitchFamily="2" charset="-122"/>
                <a:cs typeface="幼圆" charset="0"/>
              </a:rPr>
              <a:t>利</a:t>
            </a:r>
            <a:r>
              <a:rPr lang="en-US" altLang="zh-CN" sz="2200" dirty="0">
                <a:solidFill>
                  <a:schemeClr val="dk1"/>
                </a:solidFill>
                <a:latin typeface="幼圆" charset="0"/>
                <a:ea typeface="宋体" panose="02010600030101010101" pitchFamily="2" charset="-122"/>
                <a:cs typeface="幼圆" charset="0"/>
              </a:rPr>
              <a:t>(    )</a:t>
            </a:r>
            <a:endParaRPr lang="en-US" altLang="zh-CN" sz="2200" dirty="0">
              <a:solidFill>
                <a:schemeClr val="dk1"/>
              </a:solidFill>
              <a:latin typeface="幼圆" charset="0"/>
              <a:ea typeface="宋体" panose="02010600030101010101" pitchFamily="2" charset="-122"/>
              <a:cs typeface="幼圆" charset="0"/>
            </a:endParaRPr>
          </a:p>
        </p:txBody>
      </p:sp>
      <p:sp>
        <p:nvSpPr>
          <p:cNvPr id="8" name="左大括号 7"/>
          <p:cNvSpPr/>
          <p:nvPr>
            <p:custDataLst>
              <p:tags r:id="rId15"/>
            </p:custDataLst>
          </p:nvPr>
        </p:nvSpPr>
        <p:spPr>
          <a:xfrm>
            <a:off x="3522266" y="1645083"/>
            <a:ext cx="158750" cy="744538"/>
          </a:xfrm>
          <a:prstGeom prst="leftBrace">
            <a:avLst/>
          </a:prstGeom>
          <a:ln w="19050">
            <a:solidFill>
              <a:schemeClr val="dk1"/>
            </a:solidFill>
          </a:ln>
          <a:effectLst/>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457200" rtl="0" eaLnBrk="1" fontAlgn="base" latinLnBrk="0" hangingPunct="1">
              <a:lnSpc>
                <a:spcPct val="100000"/>
              </a:lnSpc>
              <a:spcBef>
                <a:spcPct val="0"/>
              </a:spcBef>
              <a:spcAft>
                <a:spcPct val="0"/>
              </a:spcAft>
              <a:buClrTx/>
              <a:buSzTx/>
              <a:buFontTx/>
              <a:buNone/>
              <a:defRPr/>
            </a:pPr>
            <a:endParaRPr kumimoji="0" lang="zh-CN" altLang="en-US" sz="1800" i="0" u="none" strike="noStrike" kern="1200" cap="none" spc="0" normalizeH="0" baseline="0" noProof="0">
              <a:ln>
                <a:noFill/>
              </a:ln>
              <a:solidFill>
                <a:schemeClr val="dk1"/>
              </a:solidFill>
              <a:effectLst/>
              <a:uLnTx/>
              <a:uFillTx/>
              <a:latin typeface="幼圆" charset="0"/>
              <a:ea typeface="宋体" panose="02010600030101010101" pitchFamily="2" charset="-122"/>
              <a:cs typeface="幼圆" charset="0"/>
            </a:endParaRPr>
          </a:p>
        </p:txBody>
      </p:sp>
      <p:sp>
        <p:nvSpPr>
          <p:cNvPr id="9" name="左大括号 8"/>
          <p:cNvSpPr/>
          <p:nvPr>
            <p:custDataLst>
              <p:tags r:id="rId16"/>
            </p:custDataLst>
          </p:nvPr>
        </p:nvSpPr>
        <p:spPr>
          <a:xfrm>
            <a:off x="3522266" y="2611870"/>
            <a:ext cx="158750" cy="744538"/>
          </a:xfrm>
          <a:prstGeom prst="leftBrace">
            <a:avLst/>
          </a:prstGeom>
          <a:ln w="19050">
            <a:solidFill>
              <a:schemeClr val="dk1"/>
            </a:solidFill>
          </a:ln>
          <a:effectLst/>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457200" rtl="0" eaLnBrk="1" fontAlgn="base" latinLnBrk="0" hangingPunct="1">
              <a:lnSpc>
                <a:spcPct val="100000"/>
              </a:lnSpc>
              <a:spcBef>
                <a:spcPct val="0"/>
              </a:spcBef>
              <a:spcAft>
                <a:spcPct val="0"/>
              </a:spcAft>
              <a:buClrTx/>
              <a:buSzTx/>
              <a:buFontTx/>
              <a:buNone/>
              <a:defRPr/>
            </a:pPr>
            <a:endParaRPr kumimoji="0" lang="zh-CN" altLang="en-US" sz="1800" i="0" u="none" strike="noStrike" kern="1200" cap="none" spc="0" normalizeH="0" baseline="0" noProof="0">
              <a:ln>
                <a:noFill/>
              </a:ln>
              <a:solidFill>
                <a:schemeClr val="dk1"/>
              </a:solidFill>
              <a:effectLst/>
              <a:uLnTx/>
              <a:uFillTx/>
              <a:latin typeface="幼圆" charset="0"/>
              <a:ea typeface="宋体" panose="02010600030101010101" pitchFamily="2" charset="-122"/>
              <a:cs typeface="幼圆" charset="0"/>
            </a:endParaRPr>
          </a:p>
        </p:txBody>
      </p:sp>
      <p:sp>
        <p:nvSpPr>
          <p:cNvPr id="10" name="左大括号 9"/>
          <p:cNvSpPr/>
          <p:nvPr>
            <p:custDataLst>
              <p:tags r:id="rId17"/>
            </p:custDataLst>
          </p:nvPr>
        </p:nvSpPr>
        <p:spPr>
          <a:xfrm>
            <a:off x="3522266" y="3564802"/>
            <a:ext cx="158750" cy="744538"/>
          </a:xfrm>
          <a:prstGeom prst="leftBrace">
            <a:avLst/>
          </a:prstGeom>
          <a:ln w="19050">
            <a:solidFill>
              <a:schemeClr val="dk1"/>
            </a:solidFill>
          </a:ln>
          <a:effectLst/>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457200" rtl="0" eaLnBrk="1" fontAlgn="base" latinLnBrk="0" hangingPunct="1">
              <a:lnSpc>
                <a:spcPct val="100000"/>
              </a:lnSpc>
              <a:spcBef>
                <a:spcPct val="0"/>
              </a:spcBef>
              <a:spcAft>
                <a:spcPct val="0"/>
              </a:spcAft>
              <a:buClrTx/>
              <a:buSzTx/>
              <a:buFontTx/>
              <a:buNone/>
              <a:defRPr/>
            </a:pPr>
            <a:endParaRPr kumimoji="0" lang="zh-CN" altLang="en-US" sz="1800" i="0" u="none" strike="noStrike" kern="1200" cap="none" spc="0" normalizeH="0" baseline="0" noProof="0">
              <a:ln>
                <a:noFill/>
              </a:ln>
              <a:solidFill>
                <a:schemeClr val="dk1"/>
              </a:solidFill>
              <a:effectLst/>
              <a:uLnTx/>
              <a:uFillTx/>
              <a:latin typeface="幼圆" charset="0"/>
              <a:ea typeface="宋体" panose="02010600030101010101" pitchFamily="2" charset="-122"/>
              <a:cs typeface="幼圆" charset="0"/>
            </a:endParaRPr>
          </a:p>
        </p:txBody>
      </p:sp>
      <p:sp>
        <p:nvSpPr>
          <p:cNvPr id="11" name="文本框 10"/>
          <p:cNvSpPr txBox="1"/>
          <p:nvPr>
            <p:custDataLst>
              <p:tags r:id="rId18"/>
            </p:custDataLst>
          </p:nvPr>
        </p:nvSpPr>
        <p:spPr>
          <a:xfrm>
            <a:off x="6602016" y="947902"/>
            <a:ext cx="1815306" cy="3646170"/>
          </a:xfrm>
          <a:prstGeom prst="rect">
            <a:avLst/>
          </a:prstGeom>
          <a:noFill/>
        </p:spPr>
        <p:txBody>
          <a:bodyPr wrap="square">
            <a:spAutoFit/>
          </a:bodyPr>
          <a:lstStyle/>
          <a:p>
            <a:pPr algn="just">
              <a:lnSpc>
                <a:spcPct val="150000"/>
              </a:lnSpc>
            </a:pPr>
            <a:endParaRPr lang="en-US" altLang="zh-CN" sz="2200" dirty="0">
              <a:solidFill>
                <a:schemeClr val="dk1"/>
              </a:solidFill>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latin typeface="幼圆" charset="0"/>
                <a:ea typeface="宋体" panose="02010600030101010101" pitchFamily="2" charset="-122"/>
                <a:cs typeface="幼圆" charset="0"/>
              </a:rPr>
              <a:t>澄</a:t>
            </a:r>
            <a:r>
              <a:rPr lang="en-US" altLang="zh-CN" sz="2200" dirty="0">
                <a:solidFill>
                  <a:schemeClr val="dk1"/>
                </a:solidFill>
                <a:latin typeface="幼圆" charset="0"/>
                <a:ea typeface="宋体" panose="02010600030101010101" pitchFamily="2" charset="-122"/>
                <a:cs typeface="幼圆" charset="0"/>
              </a:rPr>
              <a:t>(    )</a:t>
            </a:r>
            <a:endParaRPr lang="en-US" altLang="zh-CN" sz="2200" dirty="0">
              <a:solidFill>
                <a:schemeClr val="dk1"/>
              </a:solidFill>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latin typeface="幼圆" charset="0"/>
                <a:ea typeface="宋体" panose="02010600030101010101" pitchFamily="2" charset="-122"/>
                <a:cs typeface="幼圆" charset="0"/>
              </a:rPr>
              <a:t>登</a:t>
            </a:r>
            <a:r>
              <a:rPr lang="en-US" altLang="zh-CN" sz="2200" dirty="0">
                <a:solidFill>
                  <a:schemeClr val="dk1"/>
                </a:solidFill>
                <a:latin typeface="幼圆" charset="0"/>
                <a:ea typeface="宋体" panose="02010600030101010101" pitchFamily="2" charset="-122"/>
                <a:cs typeface="幼圆" charset="0"/>
              </a:rPr>
              <a:t>(    )</a:t>
            </a:r>
            <a:endParaRPr lang="en-US" altLang="zh-CN" sz="2200" dirty="0">
              <a:solidFill>
                <a:schemeClr val="dk1"/>
              </a:solidFill>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latin typeface="幼圆" charset="0"/>
                <a:ea typeface="宋体" panose="02010600030101010101" pitchFamily="2" charset="-122"/>
                <a:cs typeface="幼圆" charset="0"/>
              </a:rPr>
              <a:t>藻</a:t>
            </a:r>
            <a:r>
              <a:rPr lang="en-US" altLang="zh-CN" sz="2200" dirty="0">
                <a:solidFill>
                  <a:schemeClr val="dk1"/>
                </a:solidFill>
                <a:latin typeface="幼圆" charset="0"/>
                <a:ea typeface="宋体" panose="02010600030101010101" pitchFamily="2" charset="-122"/>
                <a:cs typeface="幼圆" charset="0"/>
              </a:rPr>
              <a:t>(    )</a:t>
            </a:r>
            <a:endParaRPr lang="en-US" altLang="zh-CN" sz="2200" dirty="0">
              <a:solidFill>
                <a:schemeClr val="dk1"/>
              </a:solidFill>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latin typeface="幼圆" charset="0"/>
                <a:ea typeface="宋体" panose="02010600030101010101" pitchFamily="2" charset="-122"/>
                <a:cs typeface="幼圆" charset="0"/>
              </a:rPr>
              <a:t>澡</a:t>
            </a:r>
            <a:r>
              <a:rPr lang="en-US" altLang="zh-CN" sz="2200" dirty="0">
                <a:solidFill>
                  <a:schemeClr val="dk1"/>
                </a:solidFill>
                <a:latin typeface="幼圆" charset="0"/>
                <a:ea typeface="宋体" panose="02010600030101010101" pitchFamily="2" charset="-122"/>
                <a:cs typeface="幼圆" charset="0"/>
              </a:rPr>
              <a:t>(    )</a:t>
            </a:r>
            <a:endParaRPr lang="en-US" altLang="zh-CN" sz="2200" dirty="0">
              <a:solidFill>
                <a:schemeClr val="dk1"/>
              </a:solidFill>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latin typeface="幼圆" charset="0"/>
                <a:ea typeface="宋体" panose="02010600030101010101" pitchFamily="2" charset="-122"/>
                <a:cs typeface="幼圆" charset="0"/>
              </a:rPr>
              <a:t>凝</a:t>
            </a:r>
            <a:r>
              <a:rPr lang="en-US" altLang="zh-CN" sz="2200" dirty="0">
                <a:solidFill>
                  <a:schemeClr val="dk1"/>
                </a:solidFill>
                <a:latin typeface="幼圆" charset="0"/>
                <a:ea typeface="宋体" panose="02010600030101010101" pitchFamily="2" charset="-122"/>
                <a:cs typeface="幼圆" charset="0"/>
              </a:rPr>
              <a:t>(    )</a:t>
            </a:r>
            <a:endParaRPr lang="en-US" altLang="zh-CN" sz="2200" dirty="0">
              <a:solidFill>
                <a:schemeClr val="dk1"/>
              </a:solidFill>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latin typeface="幼圆" charset="0"/>
                <a:ea typeface="宋体" panose="02010600030101010101" pitchFamily="2" charset="-122"/>
                <a:cs typeface="幼圆" charset="0"/>
              </a:rPr>
              <a:t>疑</a:t>
            </a:r>
            <a:r>
              <a:rPr lang="en-US" altLang="zh-CN" sz="2200" dirty="0">
                <a:solidFill>
                  <a:schemeClr val="dk1"/>
                </a:solidFill>
                <a:latin typeface="幼圆" charset="0"/>
                <a:ea typeface="宋体" panose="02010600030101010101" pitchFamily="2" charset="-122"/>
                <a:cs typeface="幼圆" charset="0"/>
              </a:rPr>
              <a:t>(    )</a:t>
            </a:r>
            <a:endParaRPr lang="en-US" altLang="zh-CN" sz="2200" dirty="0">
              <a:solidFill>
                <a:schemeClr val="dk1"/>
              </a:solidFill>
              <a:latin typeface="幼圆" charset="0"/>
              <a:ea typeface="宋体" panose="02010600030101010101" pitchFamily="2" charset="-122"/>
              <a:cs typeface="幼圆" charset="0"/>
            </a:endParaRPr>
          </a:p>
        </p:txBody>
      </p:sp>
      <p:sp>
        <p:nvSpPr>
          <p:cNvPr id="12" name="左大括号 11"/>
          <p:cNvSpPr/>
          <p:nvPr>
            <p:custDataLst>
              <p:tags r:id="rId19"/>
            </p:custDataLst>
          </p:nvPr>
        </p:nvSpPr>
        <p:spPr>
          <a:xfrm>
            <a:off x="6408341" y="1715027"/>
            <a:ext cx="158750" cy="744538"/>
          </a:xfrm>
          <a:prstGeom prst="leftBrace">
            <a:avLst/>
          </a:prstGeom>
          <a:ln w="19050">
            <a:solidFill>
              <a:schemeClr val="dk1"/>
            </a:solidFill>
          </a:ln>
          <a:effectLst/>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457200" rtl="0" eaLnBrk="1" fontAlgn="base" latinLnBrk="0" hangingPunct="1">
              <a:lnSpc>
                <a:spcPct val="100000"/>
              </a:lnSpc>
              <a:spcBef>
                <a:spcPct val="0"/>
              </a:spcBef>
              <a:spcAft>
                <a:spcPct val="0"/>
              </a:spcAft>
              <a:buClrTx/>
              <a:buSzTx/>
              <a:buFontTx/>
              <a:buNone/>
              <a:defRPr/>
            </a:pPr>
            <a:endParaRPr kumimoji="0" lang="zh-CN" altLang="en-US" sz="1800" i="0" u="none" strike="noStrike" kern="1200" cap="none" spc="0" normalizeH="0" baseline="0" noProof="0">
              <a:ln>
                <a:noFill/>
              </a:ln>
              <a:solidFill>
                <a:schemeClr val="dk1"/>
              </a:solidFill>
              <a:effectLst/>
              <a:uLnTx/>
              <a:uFillTx/>
              <a:latin typeface="幼圆" charset="0"/>
              <a:ea typeface="宋体" panose="02010600030101010101" pitchFamily="2" charset="-122"/>
              <a:cs typeface="幼圆" charset="0"/>
            </a:endParaRPr>
          </a:p>
        </p:txBody>
      </p:sp>
      <p:sp>
        <p:nvSpPr>
          <p:cNvPr id="13" name="左大括号 12"/>
          <p:cNvSpPr/>
          <p:nvPr>
            <p:custDataLst>
              <p:tags r:id="rId20"/>
            </p:custDataLst>
          </p:nvPr>
        </p:nvSpPr>
        <p:spPr>
          <a:xfrm>
            <a:off x="6408341" y="2681814"/>
            <a:ext cx="158750" cy="744538"/>
          </a:xfrm>
          <a:prstGeom prst="leftBrace">
            <a:avLst/>
          </a:prstGeom>
          <a:ln w="19050">
            <a:solidFill>
              <a:schemeClr val="dk1"/>
            </a:solidFill>
          </a:ln>
          <a:effectLst/>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457200" rtl="0" eaLnBrk="1" fontAlgn="base" latinLnBrk="0" hangingPunct="1">
              <a:lnSpc>
                <a:spcPct val="100000"/>
              </a:lnSpc>
              <a:spcBef>
                <a:spcPct val="0"/>
              </a:spcBef>
              <a:spcAft>
                <a:spcPct val="0"/>
              </a:spcAft>
              <a:buClrTx/>
              <a:buSzTx/>
              <a:buFontTx/>
              <a:buNone/>
              <a:defRPr/>
            </a:pPr>
            <a:endParaRPr kumimoji="0" lang="zh-CN" altLang="en-US" sz="1800" i="0" u="none" strike="noStrike" kern="1200" cap="none" spc="0" normalizeH="0" baseline="0" noProof="0">
              <a:ln>
                <a:noFill/>
              </a:ln>
              <a:solidFill>
                <a:schemeClr val="dk1"/>
              </a:solidFill>
              <a:effectLst/>
              <a:uLnTx/>
              <a:uFillTx/>
              <a:latin typeface="幼圆" charset="0"/>
              <a:ea typeface="宋体" panose="02010600030101010101" pitchFamily="2" charset="-122"/>
              <a:cs typeface="幼圆" charset="0"/>
            </a:endParaRPr>
          </a:p>
        </p:txBody>
      </p:sp>
      <p:sp>
        <p:nvSpPr>
          <p:cNvPr id="14" name="左大括号 13"/>
          <p:cNvSpPr/>
          <p:nvPr>
            <p:custDataLst>
              <p:tags r:id="rId21"/>
            </p:custDataLst>
          </p:nvPr>
        </p:nvSpPr>
        <p:spPr>
          <a:xfrm>
            <a:off x="6408341" y="3570020"/>
            <a:ext cx="158750" cy="744538"/>
          </a:xfrm>
          <a:prstGeom prst="leftBrace">
            <a:avLst/>
          </a:prstGeom>
          <a:ln w="19050">
            <a:solidFill>
              <a:schemeClr val="dk1"/>
            </a:solidFill>
          </a:ln>
          <a:effectLst/>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457200" rtl="0" eaLnBrk="1" fontAlgn="base" latinLnBrk="0" hangingPunct="1">
              <a:lnSpc>
                <a:spcPct val="100000"/>
              </a:lnSpc>
              <a:spcBef>
                <a:spcPct val="0"/>
              </a:spcBef>
              <a:spcAft>
                <a:spcPct val="0"/>
              </a:spcAft>
              <a:buClrTx/>
              <a:buSzTx/>
              <a:buFontTx/>
              <a:buNone/>
              <a:defRPr/>
            </a:pPr>
            <a:endParaRPr kumimoji="0" lang="zh-CN" altLang="en-US" sz="1800" i="0" u="none" strike="noStrike" kern="1200" cap="none" spc="0" normalizeH="0" baseline="0" noProof="0">
              <a:ln>
                <a:noFill/>
              </a:ln>
              <a:solidFill>
                <a:schemeClr val="dk1"/>
              </a:solidFill>
              <a:effectLst/>
              <a:uLnTx/>
              <a:uFillTx/>
              <a:latin typeface="幼圆" charset="0"/>
              <a:ea typeface="宋体" panose="02010600030101010101" pitchFamily="2" charset="-122"/>
              <a:cs typeface="幼圆" charset="0"/>
            </a:endParaRPr>
          </a:p>
        </p:txBody>
      </p:sp>
      <p:sp>
        <p:nvSpPr>
          <p:cNvPr id="2" name="文本框 1"/>
          <p:cNvSpPr txBox="1"/>
          <p:nvPr>
            <p:custDataLst>
              <p:tags r:id="rId22"/>
            </p:custDataLst>
          </p:nvPr>
        </p:nvSpPr>
        <p:spPr>
          <a:xfrm>
            <a:off x="1492628" y="1403037"/>
            <a:ext cx="7416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
              </a:rPr>
              <a:t>拜年</a:t>
            </a:r>
            <a:endParaRPr lang="zh-CN" altLang="en-US" sz="2200" dirty="0">
              <a:solidFill>
                <a:schemeClr val="dk1"/>
              </a:solidFill>
              <a:latin typeface="幼圆" charset="0"/>
              <a:ea typeface="幼圆" charset="0"/>
              <a:cs typeface="?"/>
            </a:endParaRPr>
          </a:p>
        </p:txBody>
      </p:sp>
      <p:sp>
        <p:nvSpPr>
          <p:cNvPr id="15" name="文本框 14"/>
          <p:cNvSpPr txBox="1"/>
          <p:nvPr>
            <p:custDataLst>
              <p:tags r:id="rId23"/>
            </p:custDataLst>
          </p:nvPr>
        </p:nvSpPr>
        <p:spPr>
          <a:xfrm>
            <a:off x="1479551" y="1896968"/>
            <a:ext cx="7416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
              </a:rPr>
              <a:t>澎湃</a:t>
            </a:r>
            <a:endParaRPr lang="zh-CN" altLang="en-US" sz="2200" dirty="0">
              <a:solidFill>
                <a:schemeClr val="dk1"/>
              </a:solidFill>
              <a:latin typeface="幼圆" charset="0"/>
              <a:ea typeface="幼圆" charset="0"/>
              <a:cs typeface="?"/>
            </a:endParaRPr>
          </a:p>
        </p:txBody>
      </p:sp>
      <p:sp>
        <p:nvSpPr>
          <p:cNvPr id="16" name="文本框 15"/>
          <p:cNvSpPr txBox="1"/>
          <p:nvPr>
            <p:custDataLst>
              <p:tags r:id="rId24"/>
            </p:custDataLst>
          </p:nvPr>
        </p:nvSpPr>
        <p:spPr>
          <a:xfrm>
            <a:off x="4071908" y="1530175"/>
            <a:ext cx="7416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
              </a:rPr>
              <a:t>束缚</a:t>
            </a:r>
            <a:endParaRPr lang="zh-CN" altLang="en-US" sz="2200" dirty="0">
              <a:solidFill>
                <a:schemeClr val="dk1"/>
              </a:solidFill>
              <a:latin typeface="幼圆" charset="0"/>
              <a:ea typeface="幼圆" charset="0"/>
              <a:cs typeface="?"/>
            </a:endParaRPr>
          </a:p>
        </p:txBody>
      </p:sp>
      <p:sp>
        <p:nvSpPr>
          <p:cNvPr id="17" name="文本框 16"/>
          <p:cNvSpPr txBox="1"/>
          <p:nvPr>
            <p:custDataLst>
              <p:tags r:id="rId25"/>
            </p:custDataLst>
          </p:nvPr>
        </p:nvSpPr>
        <p:spPr>
          <a:xfrm>
            <a:off x="4086648" y="2045772"/>
            <a:ext cx="7416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
              </a:rPr>
              <a:t>搏斗</a:t>
            </a:r>
            <a:endParaRPr lang="zh-CN" altLang="en-US" sz="2200" dirty="0">
              <a:solidFill>
                <a:schemeClr val="dk1"/>
              </a:solidFill>
              <a:latin typeface="幼圆" charset="0"/>
              <a:ea typeface="幼圆" charset="0"/>
              <a:cs typeface="?"/>
            </a:endParaRPr>
          </a:p>
        </p:txBody>
      </p:sp>
      <p:sp>
        <p:nvSpPr>
          <p:cNvPr id="18" name="文本框 17"/>
          <p:cNvSpPr txBox="1"/>
          <p:nvPr>
            <p:custDataLst>
              <p:tags r:id="rId26"/>
            </p:custDataLst>
          </p:nvPr>
        </p:nvSpPr>
        <p:spPr>
          <a:xfrm>
            <a:off x="7003861" y="1554218"/>
            <a:ext cx="7416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
              </a:rPr>
              <a:t>澄清</a:t>
            </a:r>
            <a:endParaRPr lang="zh-CN" altLang="en-US" sz="2200" dirty="0">
              <a:solidFill>
                <a:schemeClr val="dk1"/>
              </a:solidFill>
              <a:latin typeface="幼圆" charset="0"/>
              <a:ea typeface="幼圆" charset="0"/>
              <a:cs typeface="?"/>
            </a:endParaRPr>
          </a:p>
        </p:txBody>
      </p:sp>
      <p:sp>
        <p:nvSpPr>
          <p:cNvPr id="19" name="文本框 18"/>
          <p:cNvSpPr txBox="1"/>
          <p:nvPr>
            <p:custDataLst>
              <p:tags r:id="rId27"/>
            </p:custDataLst>
          </p:nvPr>
        </p:nvSpPr>
        <p:spPr>
          <a:xfrm>
            <a:off x="7008208" y="2075681"/>
            <a:ext cx="7416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
              </a:rPr>
              <a:t>登山</a:t>
            </a:r>
            <a:endParaRPr lang="zh-CN" altLang="en-US" sz="2200" dirty="0">
              <a:solidFill>
                <a:schemeClr val="dk1"/>
              </a:solidFill>
              <a:latin typeface="幼圆" charset="0"/>
              <a:ea typeface="幼圆" charset="0"/>
              <a:cs typeface="?"/>
            </a:endParaRPr>
          </a:p>
        </p:txBody>
      </p:sp>
      <p:sp>
        <p:nvSpPr>
          <p:cNvPr id="20" name="文本框 19"/>
          <p:cNvSpPr txBox="1"/>
          <p:nvPr>
            <p:custDataLst>
              <p:tags r:id="rId28"/>
            </p:custDataLst>
          </p:nvPr>
        </p:nvSpPr>
        <p:spPr>
          <a:xfrm>
            <a:off x="1479550" y="2419112"/>
            <a:ext cx="7416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
              </a:rPr>
              <a:t>厨房</a:t>
            </a:r>
            <a:endParaRPr lang="zh-CN" altLang="en-US" sz="2200" dirty="0">
              <a:solidFill>
                <a:schemeClr val="dk1"/>
              </a:solidFill>
              <a:latin typeface="幼圆" charset="0"/>
              <a:ea typeface="幼圆" charset="0"/>
              <a:cs typeface="?"/>
            </a:endParaRPr>
          </a:p>
        </p:txBody>
      </p:sp>
      <p:sp>
        <p:nvSpPr>
          <p:cNvPr id="21" name="文本框 20"/>
          <p:cNvSpPr txBox="1"/>
          <p:nvPr>
            <p:custDataLst>
              <p:tags r:id="rId29"/>
            </p:custDataLst>
          </p:nvPr>
        </p:nvSpPr>
        <p:spPr>
          <a:xfrm>
            <a:off x="1516647" y="2914195"/>
            <a:ext cx="7416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
              </a:rPr>
              <a:t>橱窗</a:t>
            </a:r>
            <a:endParaRPr lang="zh-CN" altLang="en-US" sz="2200" dirty="0">
              <a:solidFill>
                <a:schemeClr val="dk1"/>
              </a:solidFill>
              <a:latin typeface="幼圆" charset="0"/>
              <a:ea typeface="幼圆" charset="0"/>
              <a:cs typeface="?"/>
            </a:endParaRPr>
          </a:p>
        </p:txBody>
      </p:sp>
      <p:sp>
        <p:nvSpPr>
          <p:cNvPr id="22" name="文本框 21"/>
          <p:cNvSpPr txBox="1"/>
          <p:nvPr>
            <p:custDataLst>
              <p:tags r:id="rId30"/>
            </p:custDataLst>
          </p:nvPr>
        </p:nvSpPr>
        <p:spPr>
          <a:xfrm>
            <a:off x="4086648" y="2505348"/>
            <a:ext cx="7416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
              </a:rPr>
              <a:t>刺猬</a:t>
            </a:r>
            <a:endParaRPr lang="zh-CN" altLang="en-US" sz="2200" dirty="0">
              <a:solidFill>
                <a:schemeClr val="dk1"/>
              </a:solidFill>
              <a:latin typeface="幼圆" charset="0"/>
              <a:ea typeface="幼圆" charset="0"/>
              <a:cs typeface="?"/>
            </a:endParaRPr>
          </a:p>
        </p:txBody>
      </p:sp>
      <p:sp>
        <p:nvSpPr>
          <p:cNvPr id="23" name="文本框 22"/>
          <p:cNvSpPr txBox="1"/>
          <p:nvPr>
            <p:custDataLst>
              <p:tags r:id="rId31"/>
            </p:custDataLst>
          </p:nvPr>
        </p:nvSpPr>
        <p:spPr>
          <a:xfrm>
            <a:off x="4081763" y="3001464"/>
            <a:ext cx="7416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
              </a:rPr>
              <a:t>称谓</a:t>
            </a:r>
            <a:endParaRPr lang="zh-CN" altLang="en-US" sz="2200" dirty="0">
              <a:solidFill>
                <a:schemeClr val="dk1"/>
              </a:solidFill>
              <a:latin typeface="幼圆" charset="0"/>
              <a:ea typeface="幼圆" charset="0"/>
              <a:cs typeface="?"/>
            </a:endParaRPr>
          </a:p>
        </p:txBody>
      </p:sp>
      <p:sp>
        <p:nvSpPr>
          <p:cNvPr id="24" name="文本框 23"/>
          <p:cNvSpPr txBox="1"/>
          <p:nvPr>
            <p:custDataLst>
              <p:tags r:id="rId32"/>
            </p:custDataLst>
          </p:nvPr>
        </p:nvSpPr>
        <p:spPr>
          <a:xfrm>
            <a:off x="7000640" y="2571750"/>
            <a:ext cx="7416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
              </a:rPr>
              <a:t>海藻</a:t>
            </a:r>
            <a:endParaRPr lang="zh-CN" altLang="en-US" sz="2200" dirty="0">
              <a:solidFill>
                <a:schemeClr val="dk1"/>
              </a:solidFill>
              <a:latin typeface="幼圆" charset="0"/>
              <a:ea typeface="幼圆" charset="0"/>
              <a:cs typeface="?"/>
            </a:endParaRPr>
          </a:p>
        </p:txBody>
      </p:sp>
      <p:sp>
        <p:nvSpPr>
          <p:cNvPr id="25" name="文本框 24"/>
          <p:cNvSpPr txBox="1"/>
          <p:nvPr>
            <p:custDataLst>
              <p:tags r:id="rId33"/>
            </p:custDataLst>
          </p:nvPr>
        </p:nvSpPr>
        <p:spPr>
          <a:xfrm>
            <a:off x="7031245" y="3067819"/>
            <a:ext cx="7416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
              </a:rPr>
              <a:t>洗澡</a:t>
            </a:r>
            <a:endParaRPr lang="zh-CN" altLang="en-US" sz="2200" dirty="0">
              <a:solidFill>
                <a:schemeClr val="dk1"/>
              </a:solidFill>
              <a:latin typeface="幼圆" charset="0"/>
              <a:ea typeface="幼圆" charset="0"/>
              <a:cs typeface="?"/>
            </a:endParaRPr>
          </a:p>
        </p:txBody>
      </p:sp>
      <p:sp>
        <p:nvSpPr>
          <p:cNvPr id="26" name="文本框 25"/>
          <p:cNvSpPr txBox="1"/>
          <p:nvPr>
            <p:custDataLst>
              <p:tags r:id="rId34"/>
            </p:custDataLst>
          </p:nvPr>
        </p:nvSpPr>
        <p:spPr>
          <a:xfrm>
            <a:off x="1516646" y="3436339"/>
            <a:ext cx="7416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
              </a:rPr>
              <a:t>羞愧</a:t>
            </a:r>
            <a:endParaRPr lang="zh-CN" altLang="en-US" sz="2200" dirty="0">
              <a:solidFill>
                <a:schemeClr val="dk1"/>
              </a:solidFill>
              <a:latin typeface="幼圆" charset="0"/>
              <a:ea typeface="幼圆" charset="0"/>
              <a:cs typeface="?"/>
            </a:endParaRPr>
          </a:p>
        </p:txBody>
      </p:sp>
      <p:sp>
        <p:nvSpPr>
          <p:cNvPr id="27" name="文本框 26"/>
          <p:cNvSpPr txBox="1"/>
          <p:nvPr>
            <p:custDataLst>
              <p:tags r:id="rId35"/>
            </p:custDataLst>
          </p:nvPr>
        </p:nvSpPr>
        <p:spPr>
          <a:xfrm>
            <a:off x="1490398" y="3937071"/>
            <a:ext cx="7416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
              </a:rPr>
              <a:t>差别</a:t>
            </a:r>
            <a:endParaRPr lang="zh-CN" altLang="en-US" sz="2200" dirty="0">
              <a:solidFill>
                <a:schemeClr val="dk1"/>
              </a:solidFill>
              <a:latin typeface="幼圆" charset="0"/>
              <a:ea typeface="幼圆" charset="0"/>
              <a:cs typeface="?"/>
            </a:endParaRPr>
          </a:p>
        </p:txBody>
      </p:sp>
      <p:sp>
        <p:nvSpPr>
          <p:cNvPr id="28" name="文本框 27"/>
          <p:cNvSpPr txBox="1"/>
          <p:nvPr>
            <p:custDataLst>
              <p:tags r:id="rId36"/>
            </p:custDataLst>
          </p:nvPr>
        </p:nvSpPr>
        <p:spPr>
          <a:xfrm>
            <a:off x="4071907" y="3514097"/>
            <a:ext cx="7416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
              </a:rPr>
              <a:t>伶俐</a:t>
            </a:r>
            <a:endParaRPr lang="zh-CN" altLang="en-US" sz="2200" dirty="0">
              <a:solidFill>
                <a:schemeClr val="dk1"/>
              </a:solidFill>
              <a:latin typeface="幼圆" charset="0"/>
              <a:ea typeface="幼圆" charset="0"/>
              <a:cs typeface="?"/>
            </a:endParaRPr>
          </a:p>
        </p:txBody>
      </p:sp>
      <p:sp>
        <p:nvSpPr>
          <p:cNvPr id="29" name="文本框 28"/>
          <p:cNvSpPr txBox="1"/>
          <p:nvPr>
            <p:custDataLst>
              <p:tags r:id="rId37"/>
            </p:custDataLst>
          </p:nvPr>
        </p:nvSpPr>
        <p:spPr>
          <a:xfrm>
            <a:off x="4071906" y="4025991"/>
            <a:ext cx="7416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
              </a:rPr>
              <a:t>利益</a:t>
            </a:r>
            <a:endParaRPr lang="zh-CN" altLang="en-US" sz="2200" dirty="0">
              <a:solidFill>
                <a:schemeClr val="dk1"/>
              </a:solidFill>
              <a:latin typeface="幼圆" charset="0"/>
              <a:ea typeface="幼圆" charset="0"/>
              <a:cs typeface="?"/>
            </a:endParaRPr>
          </a:p>
        </p:txBody>
      </p:sp>
      <p:sp>
        <p:nvSpPr>
          <p:cNvPr id="30" name="文本框 29"/>
          <p:cNvSpPr txBox="1"/>
          <p:nvPr>
            <p:custDataLst>
              <p:tags r:id="rId38"/>
            </p:custDataLst>
          </p:nvPr>
        </p:nvSpPr>
        <p:spPr>
          <a:xfrm>
            <a:off x="7008208" y="3564376"/>
            <a:ext cx="7416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
              </a:rPr>
              <a:t>凝视</a:t>
            </a:r>
            <a:endParaRPr lang="zh-CN" altLang="en-US" sz="2200" dirty="0">
              <a:solidFill>
                <a:schemeClr val="dk1"/>
              </a:solidFill>
              <a:latin typeface="幼圆" charset="0"/>
              <a:ea typeface="幼圆" charset="0"/>
              <a:cs typeface="?"/>
            </a:endParaRPr>
          </a:p>
        </p:txBody>
      </p:sp>
      <p:sp>
        <p:nvSpPr>
          <p:cNvPr id="31" name="文本框 30"/>
          <p:cNvSpPr txBox="1"/>
          <p:nvPr>
            <p:custDataLst>
              <p:tags r:id="rId39"/>
            </p:custDataLst>
          </p:nvPr>
        </p:nvSpPr>
        <p:spPr>
          <a:xfrm>
            <a:off x="7031245" y="4034845"/>
            <a:ext cx="7416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
              </a:rPr>
              <a:t>怀疑</a:t>
            </a:r>
            <a:endParaRPr lang="zh-CN" altLang="en-US" sz="2200" dirty="0">
              <a:solidFill>
                <a:schemeClr val="dk1"/>
              </a:solidFill>
              <a:latin typeface="幼圆" charset="0"/>
              <a:ea typeface="幼圆" charset="0"/>
              <a:cs typeface="?"/>
            </a:endParaRPr>
          </a:p>
        </p:txBody>
      </p:sp>
    </p:spTree>
    <p:custDataLst>
      <p:tags r:id="rId40"/>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5"/>
                                        </p:tgtEl>
                                        <p:attrNameLst>
                                          <p:attrName>style.visibility</p:attrName>
                                        </p:attrNameLst>
                                      </p:cBhvr>
                                      <p:to>
                                        <p:strVal val="visible"/>
                                      </p:to>
                                    </p:set>
                                    <p:anim calcmode="lin" valueType="num">
                                      <p:cBhvr additive="base">
                                        <p:cTn id="13" dur="500" fill="hold"/>
                                        <p:tgtEl>
                                          <p:spTgt spid="15"/>
                                        </p:tgtEl>
                                        <p:attrNameLst>
                                          <p:attrName>ppt_x</p:attrName>
                                        </p:attrNameLst>
                                      </p:cBhvr>
                                      <p:tavLst>
                                        <p:tav tm="0">
                                          <p:val>
                                            <p:strVal val="#ppt_x"/>
                                          </p:val>
                                        </p:tav>
                                        <p:tav tm="100000">
                                          <p:val>
                                            <p:strVal val="#ppt_x"/>
                                          </p:val>
                                        </p:tav>
                                      </p:tavLst>
                                    </p:anim>
                                    <p:anim calcmode="lin" valueType="num">
                                      <p:cBhvr additive="base">
                                        <p:cTn id="14"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6"/>
                                        </p:tgtEl>
                                        <p:attrNameLst>
                                          <p:attrName>style.visibility</p:attrName>
                                        </p:attrNameLst>
                                      </p:cBhvr>
                                      <p:to>
                                        <p:strVal val="visible"/>
                                      </p:to>
                                    </p:set>
                                    <p:anim calcmode="lin" valueType="num">
                                      <p:cBhvr additive="base">
                                        <p:cTn id="19" dur="500" fill="hold"/>
                                        <p:tgtEl>
                                          <p:spTgt spid="16"/>
                                        </p:tgtEl>
                                        <p:attrNameLst>
                                          <p:attrName>ppt_x</p:attrName>
                                        </p:attrNameLst>
                                      </p:cBhvr>
                                      <p:tavLst>
                                        <p:tav tm="0">
                                          <p:val>
                                            <p:strVal val="#ppt_x"/>
                                          </p:val>
                                        </p:tav>
                                        <p:tav tm="100000">
                                          <p:val>
                                            <p:strVal val="#ppt_x"/>
                                          </p:val>
                                        </p:tav>
                                      </p:tavLst>
                                    </p:anim>
                                    <p:anim calcmode="lin" valueType="num">
                                      <p:cBhvr additive="base">
                                        <p:cTn id="20"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7"/>
                                        </p:tgtEl>
                                        <p:attrNameLst>
                                          <p:attrName>style.visibility</p:attrName>
                                        </p:attrNameLst>
                                      </p:cBhvr>
                                      <p:to>
                                        <p:strVal val="visible"/>
                                      </p:to>
                                    </p:set>
                                    <p:anim calcmode="lin" valueType="num">
                                      <p:cBhvr additive="base">
                                        <p:cTn id="25" dur="500" fill="hold"/>
                                        <p:tgtEl>
                                          <p:spTgt spid="17"/>
                                        </p:tgtEl>
                                        <p:attrNameLst>
                                          <p:attrName>ppt_x</p:attrName>
                                        </p:attrNameLst>
                                      </p:cBhvr>
                                      <p:tavLst>
                                        <p:tav tm="0">
                                          <p:val>
                                            <p:strVal val="#ppt_x"/>
                                          </p:val>
                                        </p:tav>
                                        <p:tav tm="100000">
                                          <p:val>
                                            <p:strVal val="#ppt_x"/>
                                          </p:val>
                                        </p:tav>
                                      </p:tavLst>
                                    </p:anim>
                                    <p:anim calcmode="lin" valueType="num">
                                      <p:cBhvr additive="base">
                                        <p:cTn id="26"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18"/>
                                        </p:tgtEl>
                                        <p:attrNameLst>
                                          <p:attrName>style.visibility</p:attrName>
                                        </p:attrNameLst>
                                      </p:cBhvr>
                                      <p:to>
                                        <p:strVal val="visible"/>
                                      </p:to>
                                    </p:set>
                                    <p:anim calcmode="lin" valueType="num">
                                      <p:cBhvr additive="base">
                                        <p:cTn id="31" dur="500" fill="hold"/>
                                        <p:tgtEl>
                                          <p:spTgt spid="18"/>
                                        </p:tgtEl>
                                        <p:attrNameLst>
                                          <p:attrName>ppt_x</p:attrName>
                                        </p:attrNameLst>
                                      </p:cBhvr>
                                      <p:tavLst>
                                        <p:tav tm="0">
                                          <p:val>
                                            <p:strVal val="#ppt_x"/>
                                          </p:val>
                                        </p:tav>
                                        <p:tav tm="100000">
                                          <p:val>
                                            <p:strVal val="#ppt_x"/>
                                          </p:val>
                                        </p:tav>
                                      </p:tavLst>
                                    </p:anim>
                                    <p:anim calcmode="lin" valueType="num">
                                      <p:cBhvr additive="base">
                                        <p:cTn id="32"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19"/>
                                        </p:tgtEl>
                                        <p:attrNameLst>
                                          <p:attrName>style.visibility</p:attrName>
                                        </p:attrNameLst>
                                      </p:cBhvr>
                                      <p:to>
                                        <p:strVal val="visible"/>
                                      </p:to>
                                    </p:set>
                                    <p:anim calcmode="lin" valueType="num">
                                      <p:cBhvr additive="base">
                                        <p:cTn id="37" dur="500" fill="hold"/>
                                        <p:tgtEl>
                                          <p:spTgt spid="19"/>
                                        </p:tgtEl>
                                        <p:attrNameLst>
                                          <p:attrName>ppt_x</p:attrName>
                                        </p:attrNameLst>
                                      </p:cBhvr>
                                      <p:tavLst>
                                        <p:tav tm="0">
                                          <p:val>
                                            <p:strVal val="#ppt_x"/>
                                          </p:val>
                                        </p:tav>
                                        <p:tav tm="100000">
                                          <p:val>
                                            <p:strVal val="#ppt_x"/>
                                          </p:val>
                                        </p:tav>
                                      </p:tavLst>
                                    </p:anim>
                                    <p:anim calcmode="lin" valueType="num">
                                      <p:cBhvr additive="base">
                                        <p:cTn id="3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20"/>
                                        </p:tgtEl>
                                        <p:attrNameLst>
                                          <p:attrName>style.visibility</p:attrName>
                                        </p:attrNameLst>
                                      </p:cBhvr>
                                      <p:to>
                                        <p:strVal val="visible"/>
                                      </p:to>
                                    </p:set>
                                    <p:anim calcmode="lin" valueType="num">
                                      <p:cBhvr additive="base">
                                        <p:cTn id="43" dur="500" fill="hold"/>
                                        <p:tgtEl>
                                          <p:spTgt spid="20"/>
                                        </p:tgtEl>
                                        <p:attrNameLst>
                                          <p:attrName>ppt_x</p:attrName>
                                        </p:attrNameLst>
                                      </p:cBhvr>
                                      <p:tavLst>
                                        <p:tav tm="0">
                                          <p:val>
                                            <p:strVal val="#ppt_x"/>
                                          </p:val>
                                        </p:tav>
                                        <p:tav tm="100000">
                                          <p:val>
                                            <p:strVal val="#ppt_x"/>
                                          </p:val>
                                        </p:tav>
                                      </p:tavLst>
                                    </p:anim>
                                    <p:anim calcmode="lin" valueType="num">
                                      <p:cBhvr additive="base">
                                        <p:cTn id="44"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21"/>
                                        </p:tgtEl>
                                        <p:attrNameLst>
                                          <p:attrName>style.visibility</p:attrName>
                                        </p:attrNameLst>
                                      </p:cBhvr>
                                      <p:to>
                                        <p:strVal val="visible"/>
                                      </p:to>
                                    </p:set>
                                    <p:anim calcmode="lin" valueType="num">
                                      <p:cBhvr additive="base">
                                        <p:cTn id="49" dur="500" fill="hold"/>
                                        <p:tgtEl>
                                          <p:spTgt spid="21"/>
                                        </p:tgtEl>
                                        <p:attrNameLst>
                                          <p:attrName>ppt_x</p:attrName>
                                        </p:attrNameLst>
                                      </p:cBhvr>
                                      <p:tavLst>
                                        <p:tav tm="0">
                                          <p:val>
                                            <p:strVal val="#ppt_x"/>
                                          </p:val>
                                        </p:tav>
                                        <p:tav tm="100000">
                                          <p:val>
                                            <p:strVal val="#ppt_x"/>
                                          </p:val>
                                        </p:tav>
                                      </p:tavLst>
                                    </p:anim>
                                    <p:anim calcmode="lin" valueType="num">
                                      <p:cBhvr additive="base">
                                        <p:cTn id="50"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22"/>
                                        </p:tgtEl>
                                        <p:attrNameLst>
                                          <p:attrName>style.visibility</p:attrName>
                                        </p:attrNameLst>
                                      </p:cBhvr>
                                      <p:to>
                                        <p:strVal val="visible"/>
                                      </p:to>
                                    </p:set>
                                    <p:anim calcmode="lin" valueType="num">
                                      <p:cBhvr additive="base">
                                        <p:cTn id="55" dur="500" fill="hold"/>
                                        <p:tgtEl>
                                          <p:spTgt spid="22"/>
                                        </p:tgtEl>
                                        <p:attrNameLst>
                                          <p:attrName>ppt_x</p:attrName>
                                        </p:attrNameLst>
                                      </p:cBhvr>
                                      <p:tavLst>
                                        <p:tav tm="0">
                                          <p:val>
                                            <p:strVal val="#ppt_x"/>
                                          </p:val>
                                        </p:tav>
                                        <p:tav tm="100000">
                                          <p:val>
                                            <p:strVal val="#ppt_x"/>
                                          </p:val>
                                        </p:tav>
                                      </p:tavLst>
                                    </p:anim>
                                    <p:anim calcmode="lin" valueType="num">
                                      <p:cBhvr additive="base">
                                        <p:cTn id="56"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23"/>
                                        </p:tgtEl>
                                        <p:attrNameLst>
                                          <p:attrName>style.visibility</p:attrName>
                                        </p:attrNameLst>
                                      </p:cBhvr>
                                      <p:to>
                                        <p:strVal val="visible"/>
                                      </p:to>
                                    </p:set>
                                    <p:anim calcmode="lin" valueType="num">
                                      <p:cBhvr additive="base">
                                        <p:cTn id="61" dur="500" fill="hold"/>
                                        <p:tgtEl>
                                          <p:spTgt spid="23"/>
                                        </p:tgtEl>
                                        <p:attrNameLst>
                                          <p:attrName>ppt_x</p:attrName>
                                        </p:attrNameLst>
                                      </p:cBhvr>
                                      <p:tavLst>
                                        <p:tav tm="0">
                                          <p:val>
                                            <p:strVal val="#ppt_x"/>
                                          </p:val>
                                        </p:tav>
                                        <p:tav tm="100000">
                                          <p:val>
                                            <p:strVal val="#ppt_x"/>
                                          </p:val>
                                        </p:tav>
                                      </p:tavLst>
                                    </p:anim>
                                    <p:anim calcmode="lin" valueType="num">
                                      <p:cBhvr additive="base">
                                        <p:cTn id="62"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24"/>
                                        </p:tgtEl>
                                        <p:attrNameLst>
                                          <p:attrName>style.visibility</p:attrName>
                                        </p:attrNameLst>
                                      </p:cBhvr>
                                      <p:to>
                                        <p:strVal val="visible"/>
                                      </p:to>
                                    </p:set>
                                    <p:anim calcmode="lin" valueType="num">
                                      <p:cBhvr additive="base">
                                        <p:cTn id="67" dur="500" fill="hold"/>
                                        <p:tgtEl>
                                          <p:spTgt spid="24"/>
                                        </p:tgtEl>
                                        <p:attrNameLst>
                                          <p:attrName>ppt_x</p:attrName>
                                        </p:attrNameLst>
                                      </p:cBhvr>
                                      <p:tavLst>
                                        <p:tav tm="0">
                                          <p:val>
                                            <p:strVal val="#ppt_x"/>
                                          </p:val>
                                        </p:tav>
                                        <p:tav tm="100000">
                                          <p:val>
                                            <p:strVal val="#ppt_x"/>
                                          </p:val>
                                        </p:tav>
                                      </p:tavLst>
                                    </p:anim>
                                    <p:anim calcmode="lin" valueType="num">
                                      <p:cBhvr additive="base">
                                        <p:cTn id="6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grpId="0" nodeType="clickEffect">
                                  <p:stCondLst>
                                    <p:cond delay="0"/>
                                  </p:stCondLst>
                                  <p:childTnLst>
                                    <p:set>
                                      <p:cBhvr>
                                        <p:cTn id="72" dur="1" fill="hold">
                                          <p:stCondLst>
                                            <p:cond delay="0"/>
                                          </p:stCondLst>
                                        </p:cTn>
                                        <p:tgtEl>
                                          <p:spTgt spid="25"/>
                                        </p:tgtEl>
                                        <p:attrNameLst>
                                          <p:attrName>style.visibility</p:attrName>
                                        </p:attrNameLst>
                                      </p:cBhvr>
                                      <p:to>
                                        <p:strVal val="visible"/>
                                      </p:to>
                                    </p:set>
                                    <p:anim calcmode="lin" valueType="num">
                                      <p:cBhvr additive="base">
                                        <p:cTn id="73" dur="500" fill="hold"/>
                                        <p:tgtEl>
                                          <p:spTgt spid="25"/>
                                        </p:tgtEl>
                                        <p:attrNameLst>
                                          <p:attrName>ppt_x</p:attrName>
                                        </p:attrNameLst>
                                      </p:cBhvr>
                                      <p:tavLst>
                                        <p:tav tm="0">
                                          <p:val>
                                            <p:strVal val="#ppt_x"/>
                                          </p:val>
                                        </p:tav>
                                        <p:tav tm="100000">
                                          <p:val>
                                            <p:strVal val="#ppt_x"/>
                                          </p:val>
                                        </p:tav>
                                      </p:tavLst>
                                    </p:anim>
                                    <p:anim calcmode="lin" valueType="num">
                                      <p:cBhvr additive="base">
                                        <p:cTn id="74"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2" presetClass="entr" presetSubtype="4" fill="hold" grpId="0" nodeType="clickEffect">
                                  <p:stCondLst>
                                    <p:cond delay="0"/>
                                  </p:stCondLst>
                                  <p:childTnLst>
                                    <p:set>
                                      <p:cBhvr>
                                        <p:cTn id="78" dur="1" fill="hold">
                                          <p:stCondLst>
                                            <p:cond delay="0"/>
                                          </p:stCondLst>
                                        </p:cTn>
                                        <p:tgtEl>
                                          <p:spTgt spid="26"/>
                                        </p:tgtEl>
                                        <p:attrNameLst>
                                          <p:attrName>style.visibility</p:attrName>
                                        </p:attrNameLst>
                                      </p:cBhvr>
                                      <p:to>
                                        <p:strVal val="visible"/>
                                      </p:to>
                                    </p:set>
                                    <p:anim calcmode="lin" valueType="num">
                                      <p:cBhvr additive="base">
                                        <p:cTn id="79" dur="500" fill="hold"/>
                                        <p:tgtEl>
                                          <p:spTgt spid="26"/>
                                        </p:tgtEl>
                                        <p:attrNameLst>
                                          <p:attrName>ppt_x</p:attrName>
                                        </p:attrNameLst>
                                      </p:cBhvr>
                                      <p:tavLst>
                                        <p:tav tm="0">
                                          <p:val>
                                            <p:strVal val="#ppt_x"/>
                                          </p:val>
                                        </p:tav>
                                        <p:tav tm="100000">
                                          <p:val>
                                            <p:strVal val="#ppt_x"/>
                                          </p:val>
                                        </p:tav>
                                      </p:tavLst>
                                    </p:anim>
                                    <p:anim calcmode="lin" valueType="num">
                                      <p:cBhvr additive="base">
                                        <p:cTn id="80" dur="500" fill="hold"/>
                                        <p:tgtEl>
                                          <p:spTgt spid="26"/>
                                        </p:tgtEl>
                                        <p:attrNameLst>
                                          <p:attrName>ppt_y</p:attrName>
                                        </p:attrNameLst>
                                      </p:cBhvr>
                                      <p:tavLst>
                                        <p:tav tm="0">
                                          <p:val>
                                            <p:strVal val="1+#ppt_h/2"/>
                                          </p:val>
                                        </p:tav>
                                        <p:tav tm="100000">
                                          <p:val>
                                            <p:strVal val="#ppt_y"/>
                                          </p:val>
                                        </p:tav>
                                      </p:tavLst>
                                    </p:anim>
                                  </p:childTnLst>
                                </p:cTn>
                              </p:par>
                            </p:childTnLst>
                          </p:cTn>
                        </p:par>
                      </p:childTnLst>
                    </p:cTn>
                  </p:par>
                  <p:par>
                    <p:cTn id="81" fill="hold">
                      <p:stCondLst>
                        <p:cond delay="indefinite"/>
                      </p:stCondLst>
                      <p:childTnLst>
                        <p:par>
                          <p:cTn id="82" fill="hold">
                            <p:stCondLst>
                              <p:cond delay="0"/>
                            </p:stCondLst>
                            <p:childTnLst>
                              <p:par>
                                <p:cTn id="83" presetID="2" presetClass="entr" presetSubtype="4" fill="hold" grpId="0" nodeType="clickEffect">
                                  <p:stCondLst>
                                    <p:cond delay="0"/>
                                  </p:stCondLst>
                                  <p:childTnLst>
                                    <p:set>
                                      <p:cBhvr>
                                        <p:cTn id="84" dur="1" fill="hold">
                                          <p:stCondLst>
                                            <p:cond delay="0"/>
                                          </p:stCondLst>
                                        </p:cTn>
                                        <p:tgtEl>
                                          <p:spTgt spid="27"/>
                                        </p:tgtEl>
                                        <p:attrNameLst>
                                          <p:attrName>style.visibility</p:attrName>
                                        </p:attrNameLst>
                                      </p:cBhvr>
                                      <p:to>
                                        <p:strVal val="visible"/>
                                      </p:to>
                                    </p:set>
                                    <p:anim calcmode="lin" valueType="num">
                                      <p:cBhvr additive="base">
                                        <p:cTn id="85" dur="500" fill="hold"/>
                                        <p:tgtEl>
                                          <p:spTgt spid="27"/>
                                        </p:tgtEl>
                                        <p:attrNameLst>
                                          <p:attrName>ppt_x</p:attrName>
                                        </p:attrNameLst>
                                      </p:cBhvr>
                                      <p:tavLst>
                                        <p:tav tm="0">
                                          <p:val>
                                            <p:strVal val="#ppt_x"/>
                                          </p:val>
                                        </p:tav>
                                        <p:tav tm="100000">
                                          <p:val>
                                            <p:strVal val="#ppt_x"/>
                                          </p:val>
                                        </p:tav>
                                      </p:tavLst>
                                    </p:anim>
                                    <p:anim calcmode="lin" valueType="num">
                                      <p:cBhvr additive="base">
                                        <p:cTn id="86" dur="500" fill="hold"/>
                                        <p:tgtEl>
                                          <p:spTgt spid="27"/>
                                        </p:tgtEl>
                                        <p:attrNameLst>
                                          <p:attrName>ppt_y</p:attrName>
                                        </p:attrNameLst>
                                      </p:cBhvr>
                                      <p:tavLst>
                                        <p:tav tm="0">
                                          <p:val>
                                            <p:strVal val="1+#ppt_h/2"/>
                                          </p:val>
                                        </p:tav>
                                        <p:tav tm="100000">
                                          <p:val>
                                            <p:strVal val="#ppt_y"/>
                                          </p:val>
                                        </p:tav>
                                      </p:tavLst>
                                    </p:anim>
                                  </p:childTnLst>
                                </p:cTn>
                              </p:par>
                            </p:childTnLst>
                          </p:cTn>
                        </p:par>
                      </p:childTnLst>
                    </p:cTn>
                  </p:par>
                  <p:par>
                    <p:cTn id="87" fill="hold">
                      <p:stCondLst>
                        <p:cond delay="indefinite"/>
                      </p:stCondLst>
                      <p:childTnLst>
                        <p:par>
                          <p:cTn id="88" fill="hold">
                            <p:stCondLst>
                              <p:cond delay="0"/>
                            </p:stCondLst>
                            <p:childTnLst>
                              <p:par>
                                <p:cTn id="89" presetID="2" presetClass="entr" presetSubtype="4" fill="hold" grpId="0" nodeType="clickEffect">
                                  <p:stCondLst>
                                    <p:cond delay="0"/>
                                  </p:stCondLst>
                                  <p:childTnLst>
                                    <p:set>
                                      <p:cBhvr>
                                        <p:cTn id="90" dur="1" fill="hold">
                                          <p:stCondLst>
                                            <p:cond delay="0"/>
                                          </p:stCondLst>
                                        </p:cTn>
                                        <p:tgtEl>
                                          <p:spTgt spid="28"/>
                                        </p:tgtEl>
                                        <p:attrNameLst>
                                          <p:attrName>style.visibility</p:attrName>
                                        </p:attrNameLst>
                                      </p:cBhvr>
                                      <p:to>
                                        <p:strVal val="visible"/>
                                      </p:to>
                                    </p:set>
                                    <p:anim calcmode="lin" valueType="num">
                                      <p:cBhvr additive="base">
                                        <p:cTn id="91" dur="500" fill="hold"/>
                                        <p:tgtEl>
                                          <p:spTgt spid="28"/>
                                        </p:tgtEl>
                                        <p:attrNameLst>
                                          <p:attrName>ppt_x</p:attrName>
                                        </p:attrNameLst>
                                      </p:cBhvr>
                                      <p:tavLst>
                                        <p:tav tm="0">
                                          <p:val>
                                            <p:strVal val="#ppt_x"/>
                                          </p:val>
                                        </p:tav>
                                        <p:tav tm="100000">
                                          <p:val>
                                            <p:strVal val="#ppt_x"/>
                                          </p:val>
                                        </p:tav>
                                      </p:tavLst>
                                    </p:anim>
                                    <p:anim calcmode="lin" valueType="num">
                                      <p:cBhvr additive="base">
                                        <p:cTn id="92" dur="500" fill="hold"/>
                                        <p:tgtEl>
                                          <p:spTgt spid="28"/>
                                        </p:tgtEl>
                                        <p:attrNameLst>
                                          <p:attrName>ppt_y</p:attrName>
                                        </p:attrNameLst>
                                      </p:cBhvr>
                                      <p:tavLst>
                                        <p:tav tm="0">
                                          <p:val>
                                            <p:strVal val="1+#ppt_h/2"/>
                                          </p:val>
                                        </p:tav>
                                        <p:tav tm="100000">
                                          <p:val>
                                            <p:strVal val="#ppt_y"/>
                                          </p:val>
                                        </p:tav>
                                      </p:tavLst>
                                    </p:anim>
                                  </p:childTnLst>
                                </p:cTn>
                              </p:par>
                            </p:childTnLst>
                          </p:cTn>
                        </p:par>
                      </p:childTnLst>
                    </p:cTn>
                  </p:par>
                  <p:par>
                    <p:cTn id="93" fill="hold">
                      <p:stCondLst>
                        <p:cond delay="indefinite"/>
                      </p:stCondLst>
                      <p:childTnLst>
                        <p:par>
                          <p:cTn id="94" fill="hold">
                            <p:stCondLst>
                              <p:cond delay="0"/>
                            </p:stCondLst>
                            <p:childTnLst>
                              <p:par>
                                <p:cTn id="95" presetID="2" presetClass="entr" presetSubtype="4" fill="hold" grpId="0" nodeType="clickEffect">
                                  <p:stCondLst>
                                    <p:cond delay="0"/>
                                  </p:stCondLst>
                                  <p:childTnLst>
                                    <p:set>
                                      <p:cBhvr>
                                        <p:cTn id="96" dur="1" fill="hold">
                                          <p:stCondLst>
                                            <p:cond delay="0"/>
                                          </p:stCondLst>
                                        </p:cTn>
                                        <p:tgtEl>
                                          <p:spTgt spid="29"/>
                                        </p:tgtEl>
                                        <p:attrNameLst>
                                          <p:attrName>style.visibility</p:attrName>
                                        </p:attrNameLst>
                                      </p:cBhvr>
                                      <p:to>
                                        <p:strVal val="visible"/>
                                      </p:to>
                                    </p:set>
                                    <p:anim calcmode="lin" valueType="num">
                                      <p:cBhvr additive="base">
                                        <p:cTn id="97" dur="500" fill="hold"/>
                                        <p:tgtEl>
                                          <p:spTgt spid="29"/>
                                        </p:tgtEl>
                                        <p:attrNameLst>
                                          <p:attrName>ppt_x</p:attrName>
                                        </p:attrNameLst>
                                      </p:cBhvr>
                                      <p:tavLst>
                                        <p:tav tm="0">
                                          <p:val>
                                            <p:strVal val="#ppt_x"/>
                                          </p:val>
                                        </p:tav>
                                        <p:tav tm="100000">
                                          <p:val>
                                            <p:strVal val="#ppt_x"/>
                                          </p:val>
                                        </p:tav>
                                      </p:tavLst>
                                    </p:anim>
                                    <p:anim calcmode="lin" valueType="num">
                                      <p:cBhvr additive="base">
                                        <p:cTn id="98" dur="500" fill="hold"/>
                                        <p:tgtEl>
                                          <p:spTgt spid="29"/>
                                        </p:tgtEl>
                                        <p:attrNameLst>
                                          <p:attrName>ppt_y</p:attrName>
                                        </p:attrNameLst>
                                      </p:cBhvr>
                                      <p:tavLst>
                                        <p:tav tm="0">
                                          <p:val>
                                            <p:strVal val="1+#ppt_h/2"/>
                                          </p:val>
                                        </p:tav>
                                        <p:tav tm="100000">
                                          <p:val>
                                            <p:strVal val="#ppt_y"/>
                                          </p:val>
                                        </p:tav>
                                      </p:tavLst>
                                    </p:anim>
                                  </p:childTnLst>
                                </p:cTn>
                              </p:par>
                            </p:childTnLst>
                          </p:cTn>
                        </p:par>
                      </p:childTnLst>
                    </p:cTn>
                  </p:par>
                  <p:par>
                    <p:cTn id="99" fill="hold">
                      <p:stCondLst>
                        <p:cond delay="indefinite"/>
                      </p:stCondLst>
                      <p:childTnLst>
                        <p:par>
                          <p:cTn id="100" fill="hold">
                            <p:stCondLst>
                              <p:cond delay="0"/>
                            </p:stCondLst>
                            <p:childTnLst>
                              <p:par>
                                <p:cTn id="101" presetID="2" presetClass="entr" presetSubtype="4" fill="hold" grpId="0" nodeType="clickEffect">
                                  <p:stCondLst>
                                    <p:cond delay="0"/>
                                  </p:stCondLst>
                                  <p:childTnLst>
                                    <p:set>
                                      <p:cBhvr>
                                        <p:cTn id="102" dur="1" fill="hold">
                                          <p:stCondLst>
                                            <p:cond delay="0"/>
                                          </p:stCondLst>
                                        </p:cTn>
                                        <p:tgtEl>
                                          <p:spTgt spid="30"/>
                                        </p:tgtEl>
                                        <p:attrNameLst>
                                          <p:attrName>style.visibility</p:attrName>
                                        </p:attrNameLst>
                                      </p:cBhvr>
                                      <p:to>
                                        <p:strVal val="visible"/>
                                      </p:to>
                                    </p:set>
                                    <p:anim calcmode="lin" valueType="num">
                                      <p:cBhvr additive="base">
                                        <p:cTn id="103" dur="500" fill="hold"/>
                                        <p:tgtEl>
                                          <p:spTgt spid="30"/>
                                        </p:tgtEl>
                                        <p:attrNameLst>
                                          <p:attrName>ppt_x</p:attrName>
                                        </p:attrNameLst>
                                      </p:cBhvr>
                                      <p:tavLst>
                                        <p:tav tm="0">
                                          <p:val>
                                            <p:strVal val="#ppt_x"/>
                                          </p:val>
                                        </p:tav>
                                        <p:tav tm="100000">
                                          <p:val>
                                            <p:strVal val="#ppt_x"/>
                                          </p:val>
                                        </p:tav>
                                      </p:tavLst>
                                    </p:anim>
                                    <p:anim calcmode="lin" valueType="num">
                                      <p:cBhvr additive="base">
                                        <p:cTn id="104" dur="500" fill="hold"/>
                                        <p:tgtEl>
                                          <p:spTgt spid="30"/>
                                        </p:tgtEl>
                                        <p:attrNameLst>
                                          <p:attrName>ppt_y</p:attrName>
                                        </p:attrNameLst>
                                      </p:cBhvr>
                                      <p:tavLst>
                                        <p:tav tm="0">
                                          <p:val>
                                            <p:strVal val="1+#ppt_h/2"/>
                                          </p:val>
                                        </p:tav>
                                        <p:tav tm="100000">
                                          <p:val>
                                            <p:strVal val="#ppt_y"/>
                                          </p:val>
                                        </p:tav>
                                      </p:tavLst>
                                    </p:anim>
                                  </p:childTnLst>
                                </p:cTn>
                              </p:par>
                            </p:childTnLst>
                          </p:cTn>
                        </p:par>
                      </p:childTnLst>
                    </p:cTn>
                  </p:par>
                  <p:par>
                    <p:cTn id="105" fill="hold">
                      <p:stCondLst>
                        <p:cond delay="indefinite"/>
                      </p:stCondLst>
                      <p:childTnLst>
                        <p:par>
                          <p:cTn id="106" fill="hold">
                            <p:stCondLst>
                              <p:cond delay="0"/>
                            </p:stCondLst>
                            <p:childTnLst>
                              <p:par>
                                <p:cTn id="107" presetID="2" presetClass="entr" presetSubtype="4" fill="hold" grpId="0" nodeType="clickEffect">
                                  <p:stCondLst>
                                    <p:cond delay="0"/>
                                  </p:stCondLst>
                                  <p:childTnLst>
                                    <p:set>
                                      <p:cBhvr>
                                        <p:cTn id="108" dur="1" fill="hold">
                                          <p:stCondLst>
                                            <p:cond delay="0"/>
                                          </p:stCondLst>
                                        </p:cTn>
                                        <p:tgtEl>
                                          <p:spTgt spid="31"/>
                                        </p:tgtEl>
                                        <p:attrNameLst>
                                          <p:attrName>style.visibility</p:attrName>
                                        </p:attrNameLst>
                                      </p:cBhvr>
                                      <p:to>
                                        <p:strVal val="visible"/>
                                      </p:to>
                                    </p:set>
                                    <p:anim calcmode="lin" valueType="num">
                                      <p:cBhvr additive="base">
                                        <p:cTn id="109" dur="500" fill="hold"/>
                                        <p:tgtEl>
                                          <p:spTgt spid="31"/>
                                        </p:tgtEl>
                                        <p:attrNameLst>
                                          <p:attrName>ppt_x</p:attrName>
                                        </p:attrNameLst>
                                      </p:cBhvr>
                                      <p:tavLst>
                                        <p:tav tm="0">
                                          <p:val>
                                            <p:strVal val="#ppt_x"/>
                                          </p:val>
                                        </p:tav>
                                        <p:tav tm="100000">
                                          <p:val>
                                            <p:strVal val="#ppt_x"/>
                                          </p:val>
                                        </p:tav>
                                      </p:tavLst>
                                    </p:anim>
                                    <p:anim calcmode="lin" valueType="num">
                                      <p:cBhvr additive="base">
                                        <p:cTn id="110" dur="500" fill="hold"/>
                                        <p:tgtEl>
                                          <p:spTgt spid="3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5" grpId="0"/>
      <p:bldP spid="16" grpId="0"/>
      <p:bldP spid="17" grpId="0"/>
      <p:bldP spid="18" grpId="0"/>
      <p:bldP spid="19" grpId="0"/>
      <p:bldP spid="20" grpId="0"/>
      <p:bldP spid="21" grpId="0"/>
      <p:bldP spid="22" grpId="0"/>
      <p:bldP spid="23" grpId="0"/>
      <p:bldP spid="24" grpId="0"/>
      <p:bldP spid="25" grpId="0"/>
      <p:bldP spid="26" grpId="0"/>
      <p:bldP spid="27" grpId="0"/>
      <p:bldP spid="28" grpId="0"/>
      <p:bldP spid="29" grpId="0"/>
      <p:bldP spid="30" grpId="0"/>
      <p:bldP spid="31" grpId="0"/>
    </p:bld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9" name="组合 8"/>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4" name="文本框 3"/>
          <p:cNvSpPr txBox="1"/>
          <p:nvPr/>
        </p:nvSpPr>
        <p:spPr>
          <a:xfrm>
            <a:off x="1839604" y="922995"/>
            <a:ext cx="2515393" cy="3138170"/>
          </a:xfrm>
          <a:prstGeom prst="rect">
            <a:avLst/>
          </a:prstGeom>
          <a:noFill/>
        </p:spPr>
        <p:txBody>
          <a:bodyPr wrap="square">
            <a:spAutoFit/>
          </a:bodyPr>
          <a:lstStyle/>
          <a:p>
            <a:pPr algn="just">
              <a:lnSpc>
                <a:spcPct val="150000"/>
              </a:lnSpc>
            </a:pPr>
            <a:r>
              <a:rPr lang="zh-CN" altLang="en-US" sz="2200" b="1" dirty="0">
                <a:solidFill>
                  <a:schemeClr val="accent1"/>
                </a:solidFill>
                <a:effectLst/>
                <a:latin typeface="幼圆" charset="0"/>
                <a:ea typeface="幼圆" charset="0"/>
                <a:cs typeface="?"/>
              </a:rPr>
              <a:t>五、多音字</a:t>
            </a:r>
            <a:endParaRPr lang="en-US" altLang="zh-CN" sz="2200" b="1" dirty="0">
              <a:solidFill>
                <a:schemeClr val="accent1"/>
              </a:solidFill>
              <a:effectLst/>
              <a:latin typeface="幼圆" charset="0"/>
              <a:ea typeface="幼圆" charset="0"/>
              <a:cs typeface="?"/>
            </a:endParaRPr>
          </a:p>
          <a:p>
            <a:pPr algn="just">
              <a:lnSpc>
                <a:spcPct val="150000"/>
              </a:lnSpc>
            </a:pPr>
            <a:endParaRPr lang="en-US" altLang="zh-CN" sz="2200" dirty="0">
              <a:solidFill>
                <a:schemeClr val="accent1"/>
              </a:solidFill>
              <a:latin typeface="幼圆" charset="0"/>
              <a:ea typeface="幼圆" charset="0"/>
              <a:cs typeface="?"/>
            </a:endParaRPr>
          </a:p>
          <a:p>
            <a:pPr algn="just">
              <a:lnSpc>
                <a:spcPct val="150000"/>
              </a:lnSpc>
            </a:pPr>
            <a:endParaRPr lang="en-US" altLang="zh-CN" sz="2200" dirty="0">
              <a:solidFill>
                <a:schemeClr val="accent1"/>
              </a:solidFill>
              <a:latin typeface="幼圆" charset="0"/>
              <a:ea typeface="幼圆" charset="0"/>
              <a:cs typeface="?"/>
            </a:endParaRPr>
          </a:p>
          <a:p>
            <a:pPr algn="just">
              <a:lnSpc>
                <a:spcPct val="150000"/>
              </a:lnSpc>
            </a:pPr>
            <a:endParaRPr lang="en-US" altLang="zh-CN" sz="2200" dirty="0">
              <a:solidFill>
                <a:schemeClr val="accent1"/>
              </a:solidFill>
              <a:latin typeface="幼圆" charset="0"/>
              <a:ea typeface="幼圆" charset="0"/>
              <a:cs typeface="?"/>
            </a:endParaRPr>
          </a:p>
          <a:p>
            <a:pPr algn="just">
              <a:lnSpc>
                <a:spcPct val="150000"/>
              </a:lnSpc>
            </a:pPr>
            <a:endParaRPr lang="en-US" altLang="zh-CN" sz="2200" dirty="0">
              <a:solidFill>
                <a:schemeClr val="accent1"/>
              </a:solidFill>
              <a:latin typeface="幼圆" charset="0"/>
              <a:ea typeface="幼圆" charset="0"/>
              <a:cs typeface="?"/>
            </a:endParaRPr>
          </a:p>
          <a:p>
            <a:pPr algn="just">
              <a:lnSpc>
                <a:spcPct val="150000"/>
              </a:lnSpc>
            </a:pPr>
            <a:endParaRPr lang="en-US" altLang="zh-CN" sz="2200" dirty="0">
              <a:solidFill>
                <a:schemeClr val="accent1"/>
              </a:solidFill>
              <a:latin typeface="幼圆" charset="0"/>
              <a:ea typeface="幼圆" charset="0"/>
              <a:cs typeface="?"/>
            </a:endParaRPr>
          </a:p>
        </p:txBody>
      </p:sp>
      <p:sp>
        <p:nvSpPr>
          <p:cNvPr id="3" name="左大括号 2"/>
          <p:cNvSpPr/>
          <p:nvPr>
            <p:custDataLst>
              <p:tags r:id="rId10"/>
            </p:custDataLst>
          </p:nvPr>
        </p:nvSpPr>
        <p:spPr>
          <a:xfrm>
            <a:off x="1750326" y="1680709"/>
            <a:ext cx="89277" cy="744538"/>
          </a:xfrm>
          <a:prstGeom prst="leftBrace">
            <a:avLst/>
          </a:prstGeom>
          <a:ln w="19050">
            <a:solidFill>
              <a:schemeClr val="dk1"/>
            </a:solidFill>
          </a:ln>
          <a:effectLst/>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457200" rtl="0" eaLnBrk="1" fontAlgn="base" latinLnBrk="0" hangingPunct="1">
              <a:lnSpc>
                <a:spcPct val="100000"/>
              </a:lnSpc>
              <a:spcBef>
                <a:spcPct val="0"/>
              </a:spcBef>
              <a:spcAft>
                <a:spcPct val="0"/>
              </a:spcAft>
              <a:buClrTx/>
              <a:buSzTx/>
              <a:buFontTx/>
              <a:buNone/>
              <a:defRPr/>
            </a:pPr>
            <a:endParaRPr kumimoji="0" lang="zh-CN" altLang="en-US" sz="1800" i="0" u="none" strike="noStrike" kern="1200" cap="none" spc="0" normalizeH="0" baseline="0" noProof="0">
              <a:ln>
                <a:noFill/>
              </a:ln>
              <a:solidFill>
                <a:schemeClr val="dk1"/>
              </a:solidFill>
              <a:effectLst/>
              <a:uLnTx/>
              <a:uFillTx/>
              <a:latin typeface="幼圆" charset="0"/>
              <a:ea typeface="宋体" panose="02010600030101010101" pitchFamily="2" charset="-122"/>
              <a:cs typeface="幼圆" charset="0"/>
            </a:endParaRPr>
          </a:p>
        </p:txBody>
      </p:sp>
      <p:sp>
        <p:nvSpPr>
          <p:cNvPr id="5" name="左大括号 4"/>
          <p:cNvSpPr/>
          <p:nvPr>
            <p:custDataLst>
              <p:tags r:id="rId11"/>
            </p:custDataLst>
          </p:nvPr>
        </p:nvSpPr>
        <p:spPr>
          <a:xfrm>
            <a:off x="1794964" y="3182960"/>
            <a:ext cx="89277" cy="744538"/>
          </a:xfrm>
          <a:prstGeom prst="leftBrace">
            <a:avLst/>
          </a:prstGeom>
          <a:ln w="19050">
            <a:solidFill>
              <a:schemeClr val="dk1"/>
            </a:solidFill>
          </a:ln>
          <a:effectLst/>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457200" rtl="0" eaLnBrk="1" fontAlgn="base" latinLnBrk="0" hangingPunct="1">
              <a:lnSpc>
                <a:spcPct val="100000"/>
              </a:lnSpc>
              <a:spcBef>
                <a:spcPct val="0"/>
              </a:spcBef>
              <a:spcAft>
                <a:spcPct val="0"/>
              </a:spcAft>
              <a:buClrTx/>
              <a:buSzTx/>
              <a:buFontTx/>
              <a:buNone/>
              <a:defRPr/>
            </a:pPr>
            <a:endParaRPr kumimoji="0" lang="zh-CN" altLang="en-US" sz="1800" i="0" u="none" strike="noStrike" kern="1200" cap="none" spc="0" normalizeH="0" baseline="0" noProof="0">
              <a:ln>
                <a:noFill/>
              </a:ln>
              <a:solidFill>
                <a:schemeClr val="dk1"/>
              </a:solidFill>
              <a:effectLst/>
              <a:uLnTx/>
              <a:uFillTx/>
              <a:latin typeface="幼圆" charset="0"/>
              <a:ea typeface="宋体" panose="02010600030101010101" pitchFamily="2" charset="-122"/>
              <a:cs typeface="幼圆" charset="0"/>
            </a:endParaRPr>
          </a:p>
        </p:txBody>
      </p:sp>
      <p:sp>
        <p:nvSpPr>
          <p:cNvPr id="7" name="文本框 6"/>
          <p:cNvSpPr txBox="1"/>
          <p:nvPr>
            <p:custDataLst>
              <p:tags r:id="rId12"/>
            </p:custDataLst>
          </p:nvPr>
        </p:nvSpPr>
        <p:spPr>
          <a:xfrm>
            <a:off x="1223464" y="1837534"/>
            <a:ext cx="220962" cy="429895"/>
          </a:xfrm>
          <a:prstGeom prst="rect">
            <a:avLst/>
          </a:prstGeom>
          <a:noFill/>
        </p:spPr>
        <p:txBody>
          <a:bodyPr wrap="square">
            <a:spAutoFit/>
          </a:bodyPr>
          <a:lstStyle/>
          <a:p>
            <a:r>
              <a:rPr lang="zh-CN" altLang="en-US" sz="2200">
                <a:solidFill>
                  <a:schemeClr val="dk1"/>
                </a:solidFill>
                <a:latin typeface="幼圆" charset="0"/>
                <a:ea typeface="幼圆" charset="0"/>
              </a:rPr>
              <a:t>撒</a:t>
            </a:r>
            <a:endParaRPr lang="zh-CN" altLang="en-US" sz="2200" dirty="0">
              <a:solidFill>
                <a:schemeClr val="dk1"/>
              </a:solidFill>
              <a:latin typeface="幼圆" charset="0"/>
              <a:ea typeface="幼圆" charset="0"/>
            </a:endParaRPr>
          </a:p>
        </p:txBody>
      </p:sp>
      <p:sp>
        <p:nvSpPr>
          <p:cNvPr id="8" name="文本框 7"/>
          <p:cNvSpPr txBox="1"/>
          <p:nvPr>
            <p:custDataLst>
              <p:tags r:id="rId13"/>
            </p:custDataLst>
          </p:nvPr>
        </p:nvSpPr>
        <p:spPr>
          <a:xfrm>
            <a:off x="1250292" y="3339785"/>
            <a:ext cx="277207" cy="429895"/>
          </a:xfrm>
          <a:prstGeom prst="rect">
            <a:avLst/>
          </a:prstGeom>
          <a:noFill/>
        </p:spPr>
        <p:txBody>
          <a:bodyPr wrap="square">
            <a:spAutoFit/>
          </a:bodyPr>
          <a:lstStyle/>
          <a:p>
            <a:r>
              <a:rPr lang="zh-CN" altLang="en-US" sz="2200" dirty="0">
                <a:solidFill>
                  <a:schemeClr val="dk1"/>
                </a:solidFill>
                <a:latin typeface="幼圆" charset="0"/>
                <a:ea typeface="幼圆" charset="0"/>
                <a:cs typeface="?"/>
              </a:rPr>
              <a:t>削</a:t>
            </a:r>
            <a:endParaRPr lang="zh-CN" altLang="en-US" sz="2200" dirty="0">
              <a:solidFill>
                <a:schemeClr val="dk1"/>
              </a:solidFill>
              <a:latin typeface="幼圆" charset="0"/>
              <a:ea typeface="幼圆" charset="0"/>
              <a:cs typeface="?"/>
            </a:endParaRPr>
          </a:p>
        </p:txBody>
      </p:sp>
      <p:sp>
        <p:nvSpPr>
          <p:cNvPr id="10" name="左大括号 9"/>
          <p:cNvSpPr/>
          <p:nvPr>
            <p:custDataLst>
              <p:tags r:id="rId14"/>
            </p:custDataLst>
          </p:nvPr>
        </p:nvSpPr>
        <p:spPr>
          <a:xfrm>
            <a:off x="5417451" y="1723571"/>
            <a:ext cx="89277" cy="744538"/>
          </a:xfrm>
          <a:prstGeom prst="leftBrace">
            <a:avLst/>
          </a:prstGeom>
          <a:ln w="19050">
            <a:solidFill>
              <a:schemeClr val="dk1"/>
            </a:solidFill>
          </a:ln>
          <a:effectLst/>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457200" rtl="0" eaLnBrk="1" fontAlgn="base" latinLnBrk="0" hangingPunct="1">
              <a:lnSpc>
                <a:spcPct val="100000"/>
              </a:lnSpc>
              <a:spcBef>
                <a:spcPct val="0"/>
              </a:spcBef>
              <a:spcAft>
                <a:spcPct val="0"/>
              </a:spcAft>
              <a:buClrTx/>
              <a:buSzTx/>
              <a:buFontTx/>
              <a:buNone/>
              <a:defRPr/>
            </a:pPr>
            <a:endParaRPr kumimoji="0" lang="zh-CN" altLang="en-US" sz="1800" i="0" u="none" strike="noStrike" kern="1200" cap="none" spc="0" normalizeH="0" baseline="0" noProof="0">
              <a:ln>
                <a:noFill/>
              </a:ln>
              <a:solidFill>
                <a:schemeClr val="dk1"/>
              </a:solidFill>
              <a:effectLst/>
              <a:uLnTx/>
              <a:uFillTx/>
              <a:latin typeface="幼圆" charset="0"/>
              <a:ea typeface="宋体" panose="02010600030101010101" pitchFamily="2" charset="-122"/>
              <a:cs typeface="幼圆" charset="0"/>
            </a:endParaRPr>
          </a:p>
        </p:txBody>
      </p:sp>
      <p:sp>
        <p:nvSpPr>
          <p:cNvPr id="11" name="左大括号 10"/>
          <p:cNvSpPr/>
          <p:nvPr>
            <p:custDataLst>
              <p:tags r:id="rId15"/>
            </p:custDataLst>
          </p:nvPr>
        </p:nvSpPr>
        <p:spPr>
          <a:xfrm>
            <a:off x="5417451" y="3182959"/>
            <a:ext cx="89277" cy="744538"/>
          </a:xfrm>
          <a:prstGeom prst="leftBrace">
            <a:avLst/>
          </a:prstGeom>
          <a:ln w="19050">
            <a:solidFill>
              <a:schemeClr val="dk1"/>
            </a:solidFill>
          </a:ln>
          <a:effectLst/>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457200" rtl="0" eaLnBrk="1" fontAlgn="base" latinLnBrk="0" hangingPunct="1">
              <a:lnSpc>
                <a:spcPct val="100000"/>
              </a:lnSpc>
              <a:spcBef>
                <a:spcPct val="0"/>
              </a:spcBef>
              <a:spcAft>
                <a:spcPct val="0"/>
              </a:spcAft>
              <a:buClrTx/>
              <a:buSzTx/>
              <a:buFontTx/>
              <a:buNone/>
              <a:defRPr/>
            </a:pPr>
            <a:endParaRPr kumimoji="0" lang="zh-CN" altLang="en-US" sz="1800" i="0" u="none" strike="noStrike" kern="1200" cap="none" spc="0" normalizeH="0" baseline="0" noProof="0">
              <a:ln>
                <a:noFill/>
              </a:ln>
              <a:solidFill>
                <a:schemeClr val="dk1"/>
              </a:solidFill>
              <a:effectLst/>
              <a:uLnTx/>
              <a:uFillTx/>
              <a:latin typeface="幼圆" charset="0"/>
              <a:ea typeface="宋体" panose="02010600030101010101" pitchFamily="2" charset="-122"/>
              <a:cs typeface="幼圆" charset="0"/>
            </a:endParaRPr>
          </a:p>
        </p:txBody>
      </p:sp>
      <p:sp>
        <p:nvSpPr>
          <p:cNvPr id="12" name="文本框 11"/>
          <p:cNvSpPr txBox="1"/>
          <p:nvPr>
            <p:custDataLst>
              <p:tags r:id="rId16"/>
            </p:custDataLst>
          </p:nvPr>
        </p:nvSpPr>
        <p:spPr>
          <a:xfrm>
            <a:off x="4932991" y="1837534"/>
            <a:ext cx="220962" cy="429895"/>
          </a:xfrm>
          <a:prstGeom prst="rect">
            <a:avLst/>
          </a:prstGeom>
          <a:noFill/>
        </p:spPr>
        <p:txBody>
          <a:bodyPr wrap="square">
            <a:spAutoFit/>
          </a:bodyPr>
          <a:lstStyle/>
          <a:p>
            <a:r>
              <a:rPr lang="zh-CN" altLang="en-US" sz="2200" dirty="0">
                <a:solidFill>
                  <a:schemeClr val="dk1"/>
                </a:solidFill>
                <a:latin typeface="幼圆" charset="0"/>
                <a:ea typeface="幼圆" charset="0"/>
              </a:rPr>
              <a:t>号</a:t>
            </a:r>
            <a:endParaRPr lang="zh-CN" altLang="en-US" sz="2200" dirty="0">
              <a:solidFill>
                <a:schemeClr val="dk1"/>
              </a:solidFill>
              <a:latin typeface="幼圆" charset="0"/>
              <a:ea typeface="幼圆" charset="0"/>
            </a:endParaRPr>
          </a:p>
        </p:txBody>
      </p:sp>
      <p:sp>
        <p:nvSpPr>
          <p:cNvPr id="13" name="文本框 12"/>
          <p:cNvSpPr txBox="1"/>
          <p:nvPr>
            <p:custDataLst>
              <p:tags r:id="rId17"/>
            </p:custDataLst>
          </p:nvPr>
        </p:nvSpPr>
        <p:spPr>
          <a:xfrm>
            <a:off x="5014881" y="3345701"/>
            <a:ext cx="277207" cy="429895"/>
          </a:xfrm>
          <a:prstGeom prst="rect">
            <a:avLst/>
          </a:prstGeom>
          <a:noFill/>
        </p:spPr>
        <p:txBody>
          <a:bodyPr wrap="square">
            <a:spAutoFit/>
          </a:bodyPr>
          <a:lstStyle/>
          <a:p>
            <a:r>
              <a:rPr lang="zh-CN" altLang="en-US" sz="2200" dirty="0">
                <a:solidFill>
                  <a:schemeClr val="dk1"/>
                </a:solidFill>
                <a:latin typeface="幼圆" charset="0"/>
                <a:ea typeface="幼圆" charset="0"/>
                <a:cs typeface="?"/>
              </a:rPr>
              <a:t>场</a:t>
            </a:r>
            <a:endParaRPr lang="zh-CN" altLang="en-US" sz="2200" dirty="0">
              <a:solidFill>
                <a:schemeClr val="dk1"/>
              </a:solidFill>
              <a:latin typeface="幼圆" charset="0"/>
              <a:ea typeface="幼圆" charset="0"/>
              <a:cs typeface="?"/>
            </a:endParaRPr>
          </a:p>
        </p:txBody>
      </p:sp>
      <p:sp>
        <p:nvSpPr>
          <p:cNvPr id="2" name="文本框 1"/>
          <p:cNvSpPr txBox="1"/>
          <p:nvPr>
            <p:custDataLst>
              <p:tags r:id="rId18"/>
            </p:custDataLst>
          </p:nvPr>
        </p:nvSpPr>
        <p:spPr>
          <a:xfrm>
            <a:off x="1820558" y="1508127"/>
            <a:ext cx="1300480" cy="429895"/>
          </a:xfrm>
          <a:prstGeom prst="rect">
            <a:avLst/>
          </a:prstGeom>
          <a:noFill/>
        </p:spPr>
        <p:txBody>
          <a:bodyPr wrap="none" rtlCol="0">
            <a:spAutoFit/>
          </a:bodyPr>
          <a:lstStyle/>
          <a:p>
            <a:r>
              <a:rPr lang="en-US" altLang="zh-CN" sz="2200" dirty="0" err="1">
                <a:solidFill>
                  <a:schemeClr val="dk1"/>
                </a:solidFill>
                <a:latin typeface="幼圆" charset="0"/>
                <a:ea typeface="宋体" panose="02010600030101010101" pitchFamily="2" charset="-122"/>
                <a:cs typeface="幼圆" charset="0"/>
              </a:rPr>
              <a:t>sā</a:t>
            </a:r>
            <a:r>
              <a:rPr lang="en-US" altLang="zh-CN" sz="2200" dirty="0">
                <a:solidFill>
                  <a:schemeClr val="dk1"/>
                </a:solidFill>
                <a:latin typeface="幼圆" charset="0"/>
                <a:ea typeface="宋体" panose="02010600030101010101" pitchFamily="2" charset="-122"/>
                <a:cs typeface="幼圆" charset="0"/>
              </a:rPr>
              <a:t>(</a:t>
            </a:r>
            <a:r>
              <a:rPr lang="zh-CN" altLang="en-US" sz="2200" dirty="0">
                <a:solidFill>
                  <a:schemeClr val="dk1"/>
                </a:solidFill>
                <a:latin typeface="幼圆" charset="0"/>
                <a:ea typeface="宋体" panose="02010600030101010101" pitchFamily="2" charset="-122"/>
                <a:cs typeface="幼圆" charset="0"/>
              </a:rPr>
              <a:t>撒气</a:t>
            </a:r>
            <a:r>
              <a:rPr lang="en-US" altLang="zh-CN" sz="2200" dirty="0">
                <a:solidFill>
                  <a:schemeClr val="dk1"/>
                </a:solidFill>
                <a:latin typeface="幼圆" charset="0"/>
                <a:ea typeface="宋体" panose="02010600030101010101" pitchFamily="2" charset="-122"/>
                <a:cs typeface="幼圆" charset="0"/>
              </a:rPr>
              <a:t>)</a:t>
            </a:r>
            <a:endParaRPr lang="en-US" altLang="zh-CN" sz="2200" dirty="0">
              <a:solidFill>
                <a:schemeClr val="dk1"/>
              </a:solidFill>
              <a:latin typeface="幼圆" charset="0"/>
              <a:ea typeface="宋体" panose="02010600030101010101" pitchFamily="2" charset="-122"/>
              <a:cs typeface="幼圆" charset="0"/>
            </a:endParaRPr>
          </a:p>
        </p:txBody>
      </p:sp>
      <p:sp>
        <p:nvSpPr>
          <p:cNvPr id="6" name="文本框 5"/>
          <p:cNvSpPr txBox="1"/>
          <p:nvPr>
            <p:custDataLst>
              <p:tags r:id="rId19"/>
            </p:custDataLst>
          </p:nvPr>
        </p:nvSpPr>
        <p:spPr>
          <a:xfrm>
            <a:off x="1833211" y="2027174"/>
            <a:ext cx="1168772" cy="429895"/>
          </a:xfrm>
          <a:prstGeom prst="rect">
            <a:avLst/>
          </a:prstGeom>
          <a:noFill/>
        </p:spPr>
        <p:txBody>
          <a:bodyPr wrap="square" rtlCol="0">
            <a:spAutoFit/>
          </a:bodyPr>
          <a:lstStyle/>
          <a:p>
            <a:r>
              <a:rPr lang="en-US" altLang="zh-CN" sz="2200" dirty="0" err="1">
                <a:solidFill>
                  <a:schemeClr val="dk1"/>
                </a:solidFill>
                <a:latin typeface="幼圆" charset="0"/>
                <a:ea typeface="宋体" panose="02010600030101010101" pitchFamily="2" charset="-122"/>
                <a:cs typeface="幼圆" charset="0"/>
              </a:rPr>
              <a:t>sǎ</a:t>
            </a:r>
            <a:r>
              <a:rPr lang="en-US" altLang="zh-CN" sz="2200" dirty="0">
                <a:solidFill>
                  <a:schemeClr val="dk1"/>
                </a:solidFill>
                <a:latin typeface="幼圆" charset="0"/>
                <a:ea typeface="宋体" panose="02010600030101010101" pitchFamily="2" charset="-122"/>
                <a:cs typeface="幼圆" charset="0"/>
              </a:rPr>
              <a:t>(</a:t>
            </a:r>
            <a:r>
              <a:rPr lang="zh-CN" altLang="en-US" sz="2200" dirty="0">
                <a:solidFill>
                  <a:schemeClr val="dk1"/>
                </a:solidFill>
                <a:latin typeface="幼圆" charset="0"/>
                <a:ea typeface="宋体" panose="02010600030101010101" pitchFamily="2" charset="-122"/>
                <a:cs typeface="幼圆" charset="0"/>
              </a:rPr>
              <a:t>撒种</a:t>
            </a:r>
            <a:r>
              <a:rPr lang="en-US" altLang="zh-CN" sz="2200" dirty="0">
                <a:solidFill>
                  <a:schemeClr val="dk1"/>
                </a:solidFill>
                <a:latin typeface="幼圆" charset="0"/>
                <a:ea typeface="宋体" panose="02010600030101010101" pitchFamily="2" charset="-122"/>
                <a:cs typeface="幼圆" charset="0"/>
              </a:rPr>
              <a:t>)</a:t>
            </a:r>
            <a:endParaRPr lang="en-US" altLang="zh-CN" sz="2200" dirty="0">
              <a:solidFill>
                <a:schemeClr val="dk1"/>
              </a:solidFill>
              <a:latin typeface="幼圆" charset="0"/>
              <a:ea typeface="宋体" panose="02010600030101010101" pitchFamily="2" charset="-122"/>
              <a:cs typeface="幼圆" charset="0"/>
            </a:endParaRPr>
          </a:p>
        </p:txBody>
      </p:sp>
      <p:sp>
        <p:nvSpPr>
          <p:cNvPr id="14" name="文本框 13"/>
          <p:cNvSpPr txBox="1"/>
          <p:nvPr>
            <p:custDataLst>
              <p:tags r:id="rId20"/>
            </p:custDataLst>
          </p:nvPr>
        </p:nvSpPr>
        <p:spPr>
          <a:xfrm>
            <a:off x="5537396" y="1463146"/>
            <a:ext cx="1388380" cy="598805"/>
          </a:xfrm>
          <a:prstGeom prst="rect">
            <a:avLst/>
          </a:prstGeom>
          <a:noFill/>
        </p:spPr>
        <p:txBody>
          <a:bodyPr wrap="square" rtlCol="0">
            <a:spAutoFit/>
          </a:bodyPr>
          <a:lstStyle/>
          <a:p>
            <a:pPr algn="just">
              <a:lnSpc>
                <a:spcPct val="150000"/>
              </a:lnSpc>
            </a:pPr>
            <a:r>
              <a:rPr lang="en-US" altLang="zh-CN" sz="2200" dirty="0" err="1">
                <a:solidFill>
                  <a:schemeClr val="dk1"/>
                </a:solidFill>
                <a:latin typeface="幼圆" charset="0"/>
                <a:ea typeface="宋体" panose="02010600030101010101" pitchFamily="2" charset="-122"/>
                <a:cs typeface="幼圆" charset="0"/>
              </a:rPr>
              <a:t>háo</a:t>
            </a:r>
            <a:r>
              <a:rPr lang="en-US" altLang="zh-CN" sz="2200" dirty="0">
                <a:solidFill>
                  <a:schemeClr val="dk1"/>
                </a:solidFill>
                <a:latin typeface="幼圆" charset="0"/>
                <a:ea typeface="宋体" panose="02010600030101010101" pitchFamily="2" charset="-122"/>
                <a:cs typeface="幼圆" charset="0"/>
              </a:rPr>
              <a:t>(</a:t>
            </a:r>
            <a:r>
              <a:rPr lang="zh-CN" altLang="en-US" sz="2200" dirty="0">
                <a:solidFill>
                  <a:schemeClr val="dk1"/>
                </a:solidFill>
                <a:latin typeface="幼圆" charset="0"/>
                <a:ea typeface="宋体" panose="02010600030101010101" pitchFamily="2" charset="-122"/>
                <a:cs typeface="幼圆" charset="0"/>
              </a:rPr>
              <a:t>哀号</a:t>
            </a:r>
            <a:r>
              <a:rPr lang="en-US" altLang="zh-CN" sz="2200" dirty="0">
                <a:solidFill>
                  <a:schemeClr val="dk1"/>
                </a:solidFill>
                <a:latin typeface="幼圆" charset="0"/>
                <a:ea typeface="宋体" panose="02010600030101010101" pitchFamily="2" charset="-122"/>
                <a:cs typeface="幼圆" charset="0"/>
              </a:rPr>
              <a:t>)</a:t>
            </a:r>
            <a:endParaRPr lang="en-US" altLang="zh-CN" sz="2200" dirty="0">
              <a:solidFill>
                <a:schemeClr val="dk1"/>
              </a:solidFill>
              <a:latin typeface="幼圆" charset="0"/>
              <a:ea typeface="宋体" panose="02010600030101010101" pitchFamily="2" charset="-122"/>
              <a:cs typeface="幼圆" charset="0"/>
            </a:endParaRPr>
          </a:p>
        </p:txBody>
      </p:sp>
      <p:sp>
        <p:nvSpPr>
          <p:cNvPr id="15" name="文本框 14"/>
          <p:cNvSpPr txBox="1"/>
          <p:nvPr>
            <p:custDataLst>
              <p:tags r:id="rId21"/>
            </p:custDataLst>
          </p:nvPr>
        </p:nvSpPr>
        <p:spPr>
          <a:xfrm>
            <a:off x="5558168" y="2016350"/>
            <a:ext cx="1388379" cy="598805"/>
          </a:xfrm>
          <a:prstGeom prst="rect">
            <a:avLst/>
          </a:prstGeom>
          <a:noFill/>
        </p:spPr>
        <p:txBody>
          <a:bodyPr wrap="square" rtlCol="0">
            <a:spAutoFit/>
          </a:bodyPr>
          <a:lstStyle/>
          <a:p>
            <a:pPr algn="just">
              <a:lnSpc>
                <a:spcPct val="150000"/>
              </a:lnSpc>
            </a:pPr>
            <a:r>
              <a:rPr lang="en-US" altLang="zh-CN" sz="2200" dirty="0" err="1">
                <a:solidFill>
                  <a:schemeClr val="dk1"/>
                </a:solidFill>
                <a:latin typeface="幼圆" charset="0"/>
                <a:ea typeface="宋体" panose="02010600030101010101" pitchFamily="2" charset="-122"/>
                <a:cs typeface="幼圆" charset="0"/>
              </a:rPr>
              <a:t>hào</a:t>
            </a:r>
            <a:r>
              <a:rPr lang="en-US" altLang="zh-CN" sz="2200" dirty="0">
                <a:solidFill>
                  <a:schemeClr val="dk1"/>
                </a:solidFill>
                <a:latin typeface="幼圆" charset="0"/>
                <a:ea typeface="宋体" panose="02010600030101010101" pitchFamily="2" charset="-122"/>
                <a:cs typeface="幼圆" charset="0"/>
              </a:rPr>
              <a:t>(</a:t>
            </a:r>
            <a:r>
              <a:rPr lang="zh-CN" altLang="en-US" sz="2200" dirty="0">
                <a:solidFill>
                  <a:schemeClr val="dk1"/>
                </a:solidFill>
                <a:latin typeface="幼圆" charset="0"/>
                <a:ea typeface="宋体" panose="02010600030101010101" pitchFamily="2" charset="-122"/>
                <a:cs typeface="幼圆" charset="0"/>
              </a:rPr>
              <a:t>暗号</a:t>
            </a:r>
            <a:r>
              <a:rPr lang="en-US" altLang="zh-CN" sz="2200" dirty="0">
                <a:solidFill>
                  <a:schemeClr val="dk1"/>
                </a:solidFill>
                <a:latin typeface="幼圆" charset="0"/>
                <a:ea typeface="宋体" panose="02010600030101010101" pitchFamily="2" charset="-122"/>
                <a:cs typeface="幼圆" charset="0"/>
              </a:rPr>
              <a:t>)</a:t>
            </a:r>
            <a:endParaRPr lang="en-US" altLang="zh-CN" sz="2200" dirty="0">
              <a:solidFill>
                <a:schemeClr val="dk1"/>
              </a:solidFill>
              <a:latin typeface="幼圆" charset="0"/>
              <a:ea typeface="宋体" panose="02010600030101010101" pitchFamily="2" charset="-122"/>
              <a:cs typeface="幼圆" charset="0"/>
            </a:endParaRPr>
          </a:p>
        </p:txBody>
      </p:sp>
      <p:sp>
        <p:nvSpPr>
          <p:cNvPr id="16" name="文本框 15"/>
          <p:cNvSpPr txBox="1"/>
          <p:nvPr>
            <p:custDataLst>
              <p:tags r:id="rId22"/>
            </p:custDataLst>
          </p:nvPr>
        </p:nvSpPr>
        <p:spPr>
          <a:xfrm>
            <a:off x="1853167" y="2922535"/>
            <a:ext cx="1473572" cy="598805"/>
          </a:xfrm>
          <a:prstGeom prst="rect">
            <a:avLst/>
          </a:prstGeom>
          <a:noFill/>
        </p:spPr>
        <p:txBody>
          <a:bodyPr wrap="square" rtlCol="0">
            <a:spAutoFit/>
          </a:bodyPr>
          <a:lstStyle/>
          <a:p>
            <a:pPr algn="just">
              <a:lnSpc>
                <a:spcPct val="150000"/>
              </a:lnSpc>
            </a:pPr>
            <a:r>
              <a:rPr lang="en-US" altLang="zh-CN" sz="2200" dirty="0" err="1">
                <a:solidFill>
                  <a:schemeClr val="dk1"/>
                </a:solidFill>
                <a:latin typeface="幼圆" charset="0"/>
                <a:ea typeface="宋体" panose="02010600030101010101" pitchFamily="2" charset="-122"/>
                <a:cs typeface="幼圆" charset="0"/>
              </a:rPr>
              <a:t>xiāo</a:t>
            </a:r>
            <a:r>
              <a:rPr lang="en-US" altLang="zh-CN" sz="2200" dirty="0">
                <a:solidFill>
                  <a:schemeClr val="dk1"/>
                </a:solidFill>
                <a:latin typeface="幼圆" charset="0"/>
                <a:ea typeface="宋体" panose="02010600030101010101" pitchFamily="2" charset="-122"/>
                <a:cs typeface="幼圆" charset="0"/>
              </a:rPr>
              <a:t>(</a:t>
            </a:r>
            <a:r>
              <a:rPr lang="zh-CN" altLang="en-US" sz="2200" dirty="0">
                <a:solidFill>
                  <a:schemeClr val="dk1"/>
                </a:solidFill>
                <a:latin typeface="幼圆" charset="0"/>
                <a:ea typeface="宋体" panose="02010600030101010101" pitchFamily="2" charset="-122"/>
                <a:cs typeface="幼圆" charset="0"/>
              </a:rPr>
              <a:t>削皮</a:t>
            </a:r>
            <a:r>
              <a:rPr lang="en-US" altLang="zh-CN" sz="2200" dirty="0">
                <a:solidFill>
                  <a:schemeClr val="dk1"/>
                </a:solidFill>
                <a:latin typeface="幼圆" charset="0"/>
                <a:ea typeface="宋体" panose="02010600030101010101" pitchFamily="2" charset="-122"/>
                <a:cs typeface="幼圆" charset="0"/>
              </a:rPr>
              <a:t>)</a:t>
            </a:r>
            <a:endParaRPr lang="en-US" altLang="zh-CN" sz="2200" dirty="0">
              <a:solidFill>
                <a:schemeClr val="dk1"/>
              </a:solidFill>
              <a:latin typeface="幼圆" charset="0"/>
              <a:ea typeface="宋体" panose="02010600030101010101" pitchFamily="2" charset="-122"/>
              <a:cs typeface="幼圆" charset="0"/>
            </a:endParaRPr>
          </a:p>
        </p:txBody>
      </p:sp>
      <p:sp>
        <p:nvSpPr>
          <p:cNvPr id="17" name="文本框 16"/>
          <p:cNvSpPr txBox="1"/>
          <p:nvPr>
            <p:custDataLst>
              <p:tags r:id="rId23"/>
            </p:custDataLst>
          </p:nvPr>
        </p:nvSpPr>
        <p:spPr>
          <a:xfrm>
            <a:off x="1853167" y="3417706"/>
            <a:ext cx="1310057" cy="598805"/>
          </a:xfrm>
          <a:prstGeom prst="rect">
            <a:avLst/>
          </a:prstGeom>
          <a:noFill/>
        </p:spPr>
        <p:txBody>
          <a:bodyPr wrap="square" rtlCol="0">
            <a:spAutoFit/>
          </a:bodyPr>
          <a:lstStyle/>
          <a:p>
            <a:pPr algn="just">
              <a:lnSpc>
                <a:spcPct val="150000"/>
              </a:lnSpc>
            </a:pPr>
            <a:r>
              <a:rPr lang="en-US" altLang="zh-CN" sz="2200" dirty="0" err="1">
                <a:solidFill>
                  <a:schemeClr val="dk1"/>
                </a:solidFill>
                <a:latin typeface="幼圆" charset="0"/>
                <a:ea typeface="宋体" panose="02010600030101010101" pitchFamily="2" charset="-122"/>
                <a:cs typeface="幼圆" charset="0"/>
              </a:rPr>
              <a:t>xuē</a:t>
            </a:r>
            <a:r>
              <a:rPr lang="en-US" altLang="zh-CN" sz="2200" dirty="0">
                <a:solidFill>
                  <a:schemeClr val="dk1"/>
                </a:solidFill>
                <a:latin typeface="幼圆" charset="0"/>
                <a:ea typeface="宋体" panose="02010600030101010101" pitchFamily="2" charset="-122"/>
                <a:cs typeface="幼圆" charset="0"/>
              </a:rPr>
              <a:t>(</a:t>
            </a:r>
            <a:r>
              <a:rPr lang="zh-CN" altLang="en-US" sz="2200" dirty="0">
                <a:solidFill>
                  <a:schemeClr val="dk1"/>
                </a:solidFill>
                <a:latin typeface="幼圆" charset="0"/>
                <a:ea typeface="宋体" panose="02010600030101010101" pitchFamily="2" charset="-122"/>
                <a:cs typeface="幼圆" charset="0"/>
              </a:rPr>
              <a:t>瘦削</a:t>
            </a:r>
            <a:r>
              <a:rPr lang="en-US" altLang="zh-CN" sz="2200" dirty="0">
                <a:solidFill>
                  <a:schemeClr val="dk1"/>
                </a:solidFill>
                <a:latin typeface="幼圆" charset="0"/>
                <a:ea typeface="宋体" panose="02010600030101010101" pitchFamily="2" charset="-122"/>
                <a:cs typeface="幼圆" charset="0"/>
              </a:rPr>
              <a:t>)</a:t>
            </a:r>
            <a:endParaRPr lang="en-US" altLang="zh-CN" sz="2200" dirty="0">
              <a:solidFill>
                <a:schemeClr val="dk1"/>
              </a:solidFill>
              <a:latin typeface="幼圆" charset="0"/>
              <a:ea typeface="宋体" panose="02010600030101010101" pitchFamily="2" charset="-122"/>
              <a:cs typeface="幼圆" charset="0"/>
            </a:endParaRPr>
          </a:p>
        </p:txBody>
      </p:sp>
      <p:sp>
        <p:nvSpPr>
          <p:cNvPr id="18" name="文本框 17"/>
          <p:cNvSpPr txBox="1"/>
          <p:nvPr>
            <p:custDataLst>
              <p:tags r:id="rId24"/>
            </p:custDataLst>
          </p:nvPr>
        </p:nvSpPr>
        <p:spPr>
          <a:xfrm>
            <a:off x="5556924" y="2899083"/>
            <a:ext cx="1736548" cy="598805"/>
          </a:xfrm>
          <a:prstGeom prst="rect">
            <a:avLst/>
          </a:prstGeom>
          <a:noFill/>
        </p:spPr>
        <p:txBody>
          <a:bodyPr wrap="square" rtlCol="0">
            <a:spAutoFit/>
          </a:bodyPr>
          <a:lstStyle/>
          <a:p>
            <a:pPr algn="just">
              <a:lnSpc>
                <a:spcPct val="150000"/>
              </a:lnSpc>
            </a:pPr>
            <a:r>
              <a:rPr lang="en-US" altLang="zh-CN" sz="2200" dirty="0" err="1">
                <a:solidFill>
                  <a:schemeClr val="dk1"/>
                </a:solidFill>
                <a:latin typeface="幼圆" charset="0"/>
                <a:ea typeface="宋体" panose="02010600030101010101" pitchFamily="2" charset="-122"/>
                <a:cs typeface="幼圆" charset="0"/>
              </a:rPr>
              <a:t>chǎng</a:t>
            </a:r>
            <a:r>
              <a:rPr lang="en-US" altLang="zh-CN" sz="2200" dirty="0">
                <a:solidFill>
                  <a:schemeClr val="dk1"/>
                </a:solidFill>
                <a:latin typeface="幼圆" charset="0"/>
                <a:ea typeface="宋体" panose="02010600030101010101" pitchFamily="2" charset="-122"/>
                <a:cs typeface="幼圆" charset="0"/>
              </a:rPr>
              <a:t>(</a:t>
            </a:r>
            <a:r>
              <a:rPr lang="zh-CN" altLang="en-US" sz="2200" dirty="0">
                <a:solidFill>
                  <a:schemeClr val="dk1"/>
                </a:solidFill>
                <a:latin typeface="幼圆" charset="0"/>
                <a:ea typeface="宋体" panose="02010600030101010101" pitchFamily="2" charset="-122"/>
                <a:cs typeface="幼圆" charset="0"/>
              </a:rPr>
              <a:t>会场</a:t>
            </a:r>
            <a:r>
              <a:rPr lang="en-US" altLang="zh-CN" sz="2200" dirty="0">
                <a:solidFill>
                  <a:schemeClr val="dk1"/>
                </a:solidFill>
                <a:latin typeface="幼圆" charset="0"/>
                <a:ea typeface="宋体" panose="02010600030101010101" pitchFamily="2" charset="-122"/>
                <a:cs typeface="幼圆" charset="0"/>
              </a:rPr>
              <a:t>)</a:t>
            </a:r>
            <a:endParaRPr lang="en-US" altLang="zh-CN" sz="2200" dirty="0">
              <a:solidFill>
                <a:schemeClr val="dk1"/>
              </a:solidFill>
              <a:latin typeface="幼圆" charset="0"/>
              <a:ea typeface="宋体" panose="02010600030101010101" pitchFamily="2" charset="-122"/>
              <a:cs typeface="幼圆" charset="0"/>
            </a:endParaRPr>
          </a:p>
        </p:txBody>
      </p:sp>
      <p:sp>
        <p:nvSpPr>
          <p:cNvPr id="19" name="文本框 18"/>
          <p:cNvSpPr txBox="1"/>
          <p:nvPr>
            <p:custDataLst>
              <p:tags r:id="rId25"/>
            </p:custDataLst>
          </p:nvPr>
        </p:nvSpPr>
        <p:spPr>
          <a:xfrm>
            <a:off x="5567850" y="3462152"/>
            <a:ext cx="1722984" cy="598805"/>
          </a:xfrm>
          <a:prstGeom prst="rect">
            <a:avLst/>
          </a:prstGeom>
          <a:noFill/>
        </p:spPr>
        <p:txBody>
          <a:bodyPr wrap="square" rtlCol="0">
            <a:spAutoFit/>
          </a:bodyPr>
          <a:lstStyle/>
          <a:p>
            <a:pPr algn="just">
              <a:lnSpc>
                <a:spcPct val="150000"/>
              </a:lnSpc>
            </a:pPr>
            <a:r>
              <a:rPr lang="en-US" altLang="zh-CN" sz="2200" dirty="0" err="1">
                <a:solidFill>
                  <a:schemeClr val="dk1"/>
                </a:solidFill>
                <a:latin typeface="幼圆" charset="0"/>
                <a:ea typeface="宋体" panose="02010600030101010101" pitchFamily="2" charset="-122"/>
                <a:cs typeface="幼圆" charset="0"/>
              </a:rPr>
              <a:t>cháng</a:t>
            </a:r>
            <a:r>
              <a:rPr lang="en-US" altLang="zh-CN" sz="2200" dirty="0">
                <a:solidFill>
                  <a:schemeClr val="dk1"/>
                </a:solidFill>
                <a:latin typeface="幼圆" charset="0"/>
                <a:ea typeface="宋体" panose="02010600030101010101" pitchFamily="2" charset="-122"/>
                <a:cs typeface="幼圆" charset="0"/>
              </a:rPr>
              <a:t>(</a:t>
            </a:r>
            <a:r>
              <a:rPr lang="zh-CN" altLang="en-US" sz="2200" dirty="0">
                <a:solidFill>
                  <a:schemeClr val="dk1"/>
                </a:solidFill>
                <a:latin typeface="幼圆" charset="0"/>
                <a:ea typeface="宋体" panose="02010600030101010101" pitchFamily="2" charset="-122"/>
                <a:cs typeface="幼圆" charset="0"/>
              </a:rPr>
              <a:t>场院</a:t>
            </a:r>
            <a:r>
              <a:rPr lang="en-US" altLang="zh-CN" sz="2200" dirty="0">
                <a:solidFill>
                  <a:schemeClr val="dk1"/>
                </a:solidFill>
                <a:latin typeface="幼圆" charset="0"/>
                <a:ea typeface="宋体" panose="02010600030101010101" pitchFamily="2" charset="-122"/>
                <a:cs typeface="幼圆" charset="0"/>
              </a:rPr>
              <a:t>)</a:t>
            </a:r>
            <a:endParaRPr lang="en-US" altLang="zh-CN" sz="2200" dirty="0">
              <a:solidFill>
                <a:schemeClr val="dk1"/>
              </a:solidFill>
              <a:latin typeface="幼圆" charset="0"/>
              <a:ea typeface="宋体" panose="02010600030101010101" pitchFamily="2" charset="-122"/>
              <a:cs typeface="幼圆" charset="0"/>
            </a:endParaRPr>
          </a:p>
        </p:txBody>
      </p:sp>
    </p:spTree>
    <p:custDataLst>
      <p:tags r:id="rId26"/>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ppt_x"/>
                                          </p:val>
                                        </p:tav>
                                        <p:tav tm="100000">
                                          <p:val>
                                            <p:strVal val="#ppt_x"/>
                                          </p:val>
                                        </p:tav>
                                      </p:tavLst>
                                    </p:anim>
                                    <p:anim calcmode="lin" valueType="num">
                                      <p:cBhvr additive="base">
                                        <p:cTn id="14"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500" fill="hold"/>
                                        <p:tgtEl>
                                          <p:spTgt spid="14"/>
                                        </p:tgtEl>
                                        <p:attrNameLst>
                                          <p:attrName>ppt_x</p:attrName>
                                        </p:attrNameLst>
                                      </p:cBhvr>
                                      <p:tavLst>
                                        <p:tav tm="0">
                                          <p:val>
                                            <p:strVal val="#ppt_x"/>
                                          </p:val>
                                        </p:tav>
                                        <p:tav tm="100000">
                                          <p:val>
                                            <p:strVal val="#ppt_x"/>
                                          </p:val>
                                        </p:tav>
                                      </p:tavLst>
                                    </p:anim>
                                    <p:anim calcmode="lin" valueType="num">
                                      <p:cBhvr additive="base">
                                        <p:cTn id="20"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5"/>
                                        </p:tgtEl>
                                        <p:attrNameLst>
                                          <p:attrName>style.visibility</p:attrName>
                                        </p:attrNameLst>
                                      </p:cBhvr>
                                      <p:to>
                                        <p:strVal val="visible"/>
                                      </p:to>
                                    </p:set>
                                    <p:anim calcmode="lin" valueType="num">
                                      <p:cBhvr additive="base">
                                        <p:cTn id="25" dur="500" fill="hold"/>
                                        <p:tgtEl>
                                          <p:spTgt spid="15"/>
                                        </p:tgtEl>
                                        <p:attrNameLst>
                                          <p:attrName>ppt_x</p:attrName>
                                        </p:attrNameLst>
                                      </p:cBhvr>
                                      <p:tavLst>
                                        <p:tav tm="0">
                                          <p:val>
                                            <p:strVal val="#ppt_x"/>
                                          </p:val>
                                        </p:tav>
                                        <p:tav tm="100000">
                                          <p:val>
                                            <p:strVal val="#ppt_x"/>
                                          </p:val>
                                        </p:tav>
                                      </p:tavLst>
                                    </p:anim>
                                    <p:anim calcmode="lin" valueType="num">
                                      <p:cBhvr additive="base">
                                        <p:cTn id="26"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16"/>
                                        </p:tgtEl>
                                        <p:attrNameLst>
                                          <p:attrName>style.visibility</p:attrName>
                                        </p:attrNameLst>
                                      </p:cBhvr>
                                      <p:to>
                                        <p:strVal val="visible"/>
                                      </p:to>
                                    </p:set>
                                    <p:anim calcmode="lin" valueType="num">
                                      <p:cBhvr additive="base">
                                        <p:cTn id="31" dur="500" fill="hold"/>
                                        <p:tgtEl>
                                          <p:spTgt spid="16"/>
                                        </p:tgtEl>
                                        <p:attrNameLst>
                                          <p:attrName>ppt_x</p:attrName>
                                        </p:attrNameLst>
                                      </p:cBhvr>
                                      <p:tavLst>
                                        <p:tav tm="0">
                                          <p:val>
                                            <p:strVal val="#ppt_x"/>
                                          </p:val>
                                        </p:tav>
                                        <p:tav tm="100000">
                                          <p:val>
                                            <p:strVal val="#ppt_x"/>
                                          </p:val>
                                        </p:tav>
                                      </p:tavLst>
                                    </p:anim>
                                    <p:anim calcmode="lin" valueType="num">
                                      <p:cBhvr additive="base">
                                        <p:cTn id="32"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17"/>
                                        </p:tgtEl>
                                        <p:attrNameLst>
                                          <p:attrName>style.visibility</p:attrName>
                                        </p:attrNameLst>
                                      </p:cBhvr>
                                      <p:to>
                                        <p:strVal val="visible"/>
                                      </p:to>
                                    </p:set>
                                    <p:anim calcmode="lin" valueType="num">
                                      <p:cBhvr additive="base">
                                        <p:cTn id="37" dur="500" fill="hold"/>
                                        <p:tgtEl>
                                          <p:spTgt spid="17"/>
                                        </p:tgtEl>
                                        <p:attrNameLst>
                                          <p:attrName>ppt_x</p:attrName>
                                        </p:attrNameLst>
                                      </p:cBhvr>
                                      <p:tavLst>
                                        <p:tav tm="0">
                                          <p:val>
                                            <p:strVal val="#ppt_x"/>
                                          </p:val>
                                        </p:tav>
                                        <p:tav tm="100000">
                                          <p:val>
                                            <p:strVal val="#ppt_x"/>
                                          </p:val>
                                        </p:tav>
                                      </p:tavLst>
                                    </p:anim>
                                    <p:anim calcmode="lin" valueType="num">
                                      <p:cBhvr additive="base">
                                        <p:cTn id="38"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18"/>
                                        </p:tgtEl>
                                        <p:attrNameLst>
                                          <p:attrName>style.visibility</p:attrName>
                                        </p:attrNameLst>
                                      </p:cBhvr>
                                      <p:to>
                                        <p:strVal val="visible"/>
                                      </p:to>
                                    </p:set>
                                    <p:anim calcmode="lin" valueType="num">
                                      <p:cBhvr additive="base">
                                        <p:cTn id="43" dur="500" fill="hold"/>
                                        <p:tgtEl>
                                          <p:spTgt spid="18"/>
                                        </p:tgtEl>
                                        <p:attrNameLst>
                                          <p:attrName>ppt_x</p:attrName>
                                        </p:attrNameLst>
                                      </p:cBhvr>
                                      <p:tavLst>
                                        <p:tav tm="0">
                                          <p:val>
                                            <p:strVal val="#ppt_x"/>
                                          </p:val>
                                        </p:tav>
                                        <p:tav tm="100000">
                                          <p:val>
                                            <p:strVal val="#ppt_x"/>
                                          </p:val>
                                        </p:tav>
                                      </p:tavLst>
                                    </p:anim>
                                    <p:anim calcmode="lin" valueType="num">
                                      <p:cBhvr additive="base">
                                        <p:cTn id="44"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19"/>
                                        </p:tgtEl>
                                        <p:attrNameLst>
                                          <p:attrName>style.visibility</p:attrName>
                                        </p:attrNameLst>
                                      </p:cBhvr>
                                      <p:to>
                                        <p:strVal val="visible"/>
                                      </p:to>
                                    </p:set>
                                    <p:anim calcmode="lin" valueType="num">
                                      <p:cBhvr additive="base">
                                        <p:cTn id="49" dur="500" fill="hold"/>
                                        <p:tgtEl>
                                          <p:spTgt spid="19"/>
                                        </p:tgtEl>
                                        <p:attrNameLst>
                                          <p:attrName>ppt_x</p:attrName>
                                        </p:attrNameLst>
                                      </p:cBhvr>
                                      <p:tavLst>
                                        <p:tav tm="0">
                                          <p:val>
                                            <p:strVal val="#ppt_x"/>
                                          </p:val>
                                        </p:tav>
                                        <p:tav tm="100000">
                                          <p:val>
                                            <p:strVal val="#ppt_x"/>
                                          </p:val>
                                        </p:tav>
                                      </p:tavLst>
                                    </p:anim>
                                    <p:anim calcmode="lin" valueType="num">
                                      <p:cBhvr additive="base">
                                        <p:cTn id="50"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p:bldP spid="14" grpId="0"/>
      <p:bldP spid="15" grpId="0"/>
      <p:bldP spid="16" grpId="0"/>
      <p:bldP spid="17" grpId="0"/>
      <p:bldP spid="18" grpId="0"/>
      <p:bldP spid="19" grpId="0"/>
    </p:bld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4" name="文本框 3"/>
          <p:cNvSpPr txBox="1"/>
          <p:nvPr>
            <p:custDataLst>
              <p:tags r:id="rId10"/>
            </p:custDataLst>
          </p:nvPr>
        </p:nvSpPr>
        <p:spPr>
          <a:xfrm>
            <a:off x="342900" y="253761"/>
            <a:ext cx="8301038" cy="4831080"/>
          </a:xfrm>
          <a:prstGeom prst="rect">
            <a:avLst/>
          </a:prstGeom>
          <a:noFill/>
        </p:spPr>
        <p:txBody>
          <a:bodyPr wrap="square">
            <a:spAutoFit/>
          </a:bodyPr>
          <a:lstStyle/>
          <a:p>
            <a:pPr algn="just">
              <a:lnSpc>
                <a:spcPct val="200000"/>
              </a:lnSpc>
            </a:pPr>
            <a:r>
              <a:rPr lang="zh-CN" altLang="en-US" sz="2200" b="1" dirty="0">
                <a:solidFill>
                  <a:schemeClr val="dk1"/>
                </a:solidFill>
                <a:effectLst/>
                <a:latin typeface="幼圆" charset="0"/>
                <a:ea typeface="宋体" panose="02010600030101010101" pitchFamily="2" charset="-122"/>
                <a:cs typeface="幼圆" charset="0"/>
              </a:rPr>
              <a:t>六、近义词</a:t>
            </a:r>
            <a:endParaRPr lang="zh-CN" altLang="en-US" sz="2200" b="1" dirty="0">
              <a:solidFill>
                <a:schemeClr val="dk1"/>
              </a:solidFill>
              <a:effectLst/>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effectLst/>
                <a:latin typeface="幼圆" charset="0"/>
                <a:ea typeface="宋体" panose="02010600030101010101" pitchFamily="2" charset="-122"/>
                <a:cs typeface="幼圆" charset="0"/>
              </a:rPr>
              <a:t>伶俐</a:t>
            </a:r>
            <a:r>
              <a:rPr lang="en-US" altLang="zh-CN" sz="2200" dirty="0">
                <a:solidFill>
                  <a:schemeClr val="dk1"/>
                </a:solidFill>
                <a:effectLst/>
                <a:latin typeface="幼圆" charset="0"/>
                <a:ea typeface="宋体" panose="02010600030101010101" pitchFamily="2" charset="-122"/>
                <a:cs typeface="幼圆" charset="0"/>
              </a:rPr>
              <a:t>—</a:t>
            </a:r>
            <a:r>
              <a:rPr lang="zh-CN" altLang="en-US" sz="2200" dirty="0">
                <a:solidFill>
                  <a:schemeClr val="dk1"/>
                </a:solidFill>
                <a:effectLst/>
                <a:latin typeface="幼圆" charset="0"/>
                <a:ea typeface="宋体" panose="02010600030101010101" pitchFamily="2" charset="-122"/>
                <a:cs typeface="幼圆" charset="0"/>
              </a:rPr>
              <a:t>机灵    新鲜</a:t>
            </a:r>
            <a:r>
              <a:rPr lang="en-US" altLang="zh-CN" sz="2200" dirty="0">
                <a:solidFill>
                  <a:schemeClr val="dk1"/>
                </a:solidFill>
                <a:effectLst/>
                <a:latin typeface="幼圆" charset="0"/>
                <a:ea typeface="宋体" panose="02010600030101010101" pitchFamily="2" charset="-122"/>
                <a:cs typeface="幼圆" charset="0"/>
              </a:rPr>
              <a:t>—</a:t>
            </a:r>
            <a:r>
              <a:rPr lang="zh-CN" altLang="en-US" sz="2200" dirty="0">
                <a:solidFill>
                  <a:schemeClr val="dk1"/>
                </a:solidFill>
                <a:effectLst/>
                <a:latin typeface="幼圆" charset="0"/>
                <a:ea typeface="宋体" panose="02010600030101010101" pitchFamily="2" charset="-122"/>
                <a:cs typeface="幼圆" charset="0"/>
              </a:rPr>
              <a:t>新奇    盼望</a:t>
            </a:r>
            <a:r>
              <a:rPr lang="en-US" altLang="zh-CN" sz="2200" dirty="0">
                <a:solidFill>
                  <a:schemeClr val="dk1"/>
                </a:solidFill>
                <a:effectLst/>
                <a:latin typeface="幼圆" charset="0"/>
                <a:ea typeface="宋体" panose="02010600030101010101" pitchFamily="2" charset="-122"/>
                <a:cs typeface="幼圆" charset="0"/>
              </a:rPr>
              <a:t>—</a:t>
            </a:r>
            <a:r>
              <a:rPr lang="zh-CN" altLang="en-US" sz="2200" dirty="0">
                <a:solidFill>
                  <a:schemeClr val="dk1"/>
                </a:solidFill>
                <a:effectLst/>
                <a:latin typeface="幼圆" charset="0"/>
                <a:ea typeface="宋体" panose="02010600030101010101" pitchFamily="2" charset="-122"/>
                <a:cs typeface="幼圆" charset="0"/>
              </a:rPr>
              <a:t>期望    郑重</a:t>
            </a:r>
            <a:r>
              <a:rPr lang="en-US" altLang="zh-CN" sz="2200" dirty="0">
                <a:solidFill>
                  <a:schemeClr val="dk1"/>
                </a:solidFill>
                <a:effectLst/>
                <a:latin typeface="幼圆" charset="0"/>
                <a:ea typeface="宋体" panose="02010600030101010101" pitchFamily="2" charset="-122"/>
                <a:cs typeface="幼圆" charset="0"/>
              </a:rPr>
              <a:t>—</a:t>
            </a:r>
            <a:r>
              <a:rPr lang="zh-CN" altLang="en-US" sz="2200" dirty="0">
                <a:solidFill>
                  <a:schemeClr val="dk1"/>
                </a:solidFill>
                <a:effectLst/>
                <a:latin typeface="幼圆" charset="0"/>
                <a:ea typeface="宋体" panose="02010600030101010101" pitchFamily="2" charset="-122"/>
                <a:cs typeface="幼圆" charset="0"/>
              </a:rPr>
              <a:t>庄重</a:t>
            </a:r>
            <a:endParaRPr lang="en-US" altLang="zh-CN" sz="2200" dirty="0">
              <a:solidFill>
                <a:schemeClr val="dk1"/>
              </a:solidFill>
              <a:effectLst/>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effectLst/>
                <a:latin typeface="幼圆" charset="0"/>
                <a:ea typeface="宋体" panose="02010600030101010101" pitchFamily="2" charset="-122"/>
                <a:cs typeface="幼圆" charset="0"/>
              </a:rPr>
              <a:t>凶猛</a:t>
            </a:r>
            <a:r>
              <a:rPr lang="en-US" altLang="zh-CN" sz="2200" dirty="0">
                <a:solidFill>
                  <a:schemeClr val="dk1"/>
                </a:solidFill>
                <a:effectLst/>
                <a:latin typeface="幼圆" charset="0"/>
                <a:ea typeface="宋体" panose="02010600030101010101" pitchFamily="2" charset="-122"/>
                <a:cs typeface="幼圆" charset="0"/>
              </a:rPr>
              <a:t>—</a:t>
            </a:r>
            <a:r>
              <a:rPr lang="zh-CN" altLang="en-US" sz="2200" dirty="0">
                <a:solidFill>
                  <a:schemeClr val="dk1"/>
                </a:solidFill>
                <a:effectLst/>
                <a:latin typeface="幼圆" charset="0"/>
                <a:ea typeface="宋体" panose="02010600030101010101" pitchFamily="2" charset="-122"/>
                <a:cs typeface="幼圆" charset="0"/>
              </a:rPr>
              <a:t>凶狠    熟识</a:t>
            </a:r>
            <a:r>
              <a:rPr lang="en-US" altLang="zh-CN" sz="2200" dirty="0">
                <a:solidFill>
                  <a:schemeClr val="dk1"/>
                </a:solidFill>
                <a:effectLst/>
                <a:latin typeface="幼圆" charset="0"/>
                <a:ea typeface="宋体" panose="02010600030101010101" pitchFamily="2" charset="-122"/>
                <a:cs typeface="幼圆" charset="0"/>
              </a:rPr>
              <a:t>—</a:t>
            </a:r>
            <a:r>
              <a:rPr lang="zh-CN" altLang="en-US" sz="2200" dirty="0">
                <a:solidFill>
                  <a:schemeClr val="dk1"/>
                </a:solidFill>
                <a:effectLst/>
                <a:latin typeface="幼圆" charset="0"/>
                <a:ea typeface="宋体" panose="02010600030101010101" pitchFamily="2" charset="-122"/>
                <a:cs typeface="幼圆" charset="0"/>
              </a:rPr>
              <a:t>熟悉    昏沉</a:t>
            </a:r>
            <a:r>
              <a:rPr lang="en-US" altLang="zh-CN" sz="2200" dirty="0">
                <a:solidFill>
                  <a:schemeClr val="dk1"/>
                </a:solidFill>
                <a:effectLst/>
                <a:latin typeface="幼圆" charset="0"/>
                <a:ea typeface="宋体" panose="02010600030101010101" pitchFamily="2" charset="-122"/>
                <a:cs typeface="幼圆" charset="0"/>
              </a:rPr>
              <a:t>—</a:t>
            </a:r>
            <a:r>
              <a:rPr lang="zh-CN" altLang="en-US" sz="2200" dirty="0">
                <a:solidFill>
                  <a:schemeClr val="dk1"/>
                </a:solidFill>
                <a:effectLst/>
                <a:latin typeface="幼圆" charset="0"/>
                <a:ea typeface="宋体" panose="02010600030101010101" pitchFamily="2" charset="-122"/>
                <a:cs typeface="幼圆" charset="0"/>
              </a:rPr>
              <a:t>昏暗    荡漾</a:t>
            </a:r>
            <a:r>
              <a:rPr lang="en-US" altLang="zh-CN" sz="2200" dirty="0">
                <a:solidFill>
                  <a:schemeClr val="dk1"/>
                </a:solidFill>
                <a:effectLst/>
                <a:latin typeface="幼圆" charset="0"/>
                <a:ea typeface="宋体" panose="02010600030101010101" pitchFamily="2" charset="-122"/>
                <a:cs typeface="幼圆" charset="0"/>
              </a:rPr>
              <a:t>—</a:t>
            </a:r>
            <a:r>
              <a:rPr lang="zh-CN" altLang="en-US" sz="2200" dirty="0">
                <a:solidFill>
                  <a:schemeClr val="dk1"/>
                </a:solidFill>
                <a:effectLst/>
                <a:latin typeface="幼圆" charset="0"/>
                <a:ea typeface="宋体" panose="02010600030101010101" pitchFamily="2" charset="-122"/>
                <a:cs typeface="幼圆" charset="0"/>
              </a:rPr>
              <a:t>摇荡</a:t>
            </a:r>
            <a:endParaRPr lang="en-US" altLang="zh-CN" sz="2200" dirty="0">
              <a:solidFill>
                <a:schemeClr val="dk1"/>
              </a:solidFill>
              <a:effectLst/>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effectLst/>
                <a:latin typeface="幼圆" charset="0"/>
                <a:ea typeface="宋体" panose="02010600030101010101" pitchFamily="2" charset="-122"/>
                <a:cs typeface="幼圆" charset="0"/>
              </a:rPr>
              <a:t>凌乱</a:t>
            </a:r>
            <a:r>
              <a:rPr lang="en-US" altLang="zh-CN" sz="2200" dirty="0">
                <a:solidFill>
                  <a:schemeClr val="dk1"/>
                </a:solidFill>
                <a:effectLst/>
                <a:latin typeface="幼圆" charset="0"/>
                <a:ea typeface="宋体" panose="02010600030101010101" pitchFamily="2" charset="-122"/>
                <a:cs typeface="幼圆" charset="0"/>
              </a:rPr>
              <a:t>—</a:t>
            </a:r>
            <a:r>
              <a:rPr lang="zh-CN" altLang="en-US" sz="2200" dirty="0">
                <a:solidFill>
                  <a:schemeClr val="dk1"/>
                </a:solidFill>
                <a:effectLst/>
                <a:latin typeface="幼圆" charset="0"/>
                <a:ea typeface="宋体" panose="02010600030101010101" pitchFamily="2" charset="-122"/>
                <a:cs typeface="幼圆" charset="0"/>
              </a:rPr>
              <a:t>杂乱    瘦削</a:t>
            </a:r>
            <a:r>
              <a:rPr lang="en-US" altLang="zh-CN" sz="2200" dirty="0">
                <a:solidFill>
                  <a:schemeClr val="dk1"/>
                </a:solidFill>
                <a:effectLst/>
                <a:latin typeface="幼圆" charset="0"/>
                <a:ea typeface="宋体" panose="02010600030101010101" pitchFamily="2" charset="-122"/>
                <a:cs typeface="幼圆" charset="0"/>
              </a:rPr>
              <a:t>—</a:t>
            </a:r>
            <a:r>
              <a:rPr lang="zh-CN" altLang="en-US" sz="2200" dirty="0">
                <a:solidFill>
                  <a:schemeClr val="dk1"/>
                </a:solidFill>
                <a:effectLst/>
                <a:latin typeface="幼圆" charset="0"/>
                <a:ea typeface="宋体" panose="02010600030101010101" pitchFamily="2" charset="-122"/>
                <a:cs typeface="幼圆" charset="0"/>
              </a:rPr>
              <a:t>瘦弱    凝视</a:t>
            </a:r>
            <a:r>
              <a:rPr lang="en-US" altLang="zh-CN" sz="2200" dirty="0">
                <a:solidFill>
                  <a:schemeClr val="dk1"/>
                </a:solidFill>
                <a:effectLst/>
                <a:latin typeface="幼圆" charset="0"/>
                <a:ea typeface="宋体" panose="02010600030101010101" pitchFamily="2" charset="-122"/>
                <a:cs typeface="幼圆" charset="0"/>
              </a:rPr>
              <a:t>—</a:t>
            </a:r>
            <a:r>
              <a:rPr lang="zh-CN" altLang="en-US" sz="2200" dirty="0">
                <a:solidFill>
                  <a:schemeClr val="dk1"/>
                </a:solidFill>
                <a:effectLst/>
                <a:latin typeface="幼圆" charset="0"/>
                <a:ea typeface="宋体" panose="02010600030101010101" pitchFamily="2" charset="-122"/>
                <a:cs typeface="幼圆" charset="0"/>
              </a:rPr>
              <a:t>注视    幽雅</a:t>
            </a:r>
            <a:r>
              <a:rPr lang="en-US" altLang="zh-CN" sz="2200" dirty="0">
                <a:solidFill>
                  <a:schemeClr val="dk1"/>
                </a:solidFill>
                <a:effectLst/>
                <a:latin typeface="幼圆" charset="0"/>
                <a:ea typeface="宋体" panose="02010600030101010101" pitchFamily="2" charset="-122"/>
                <a:cs typeface="幼圆" charset="0"/>
              </a:rPr>
              <a:t>—</a:t>
            </a:r>
            <a:r>
              <a:rPr lang="zh-CN" altLang="en-US" sz="2200" dirty="0">
                <a:solidFill>
                  <a:schemeClr val="dk1"/>
                </a:solidFill>
                <a:effectLst/>
                <a:latin typeface="幼圆" charset="0"/>
                <a:ea typeface="宋体" panose="02010600030101010101" pitchFamily="2" charset="-122"/>
                <a:cs typeface="幼圆" charset="0"/>
              </a:rPr>
              <a:t>幽美</a:t>
            </a:r>
            <a:endParaRPr lang="en-US" altLang="zh-CN" sz="2200" dirty="0">
              <a:solidFill>
                <a:schemeClr val="dk1"/>
              </a:solidFill>
              <a:effectLst/>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effectLst/>
                <a:latin typeface="幼圆" charset="0"/>
                <a:ea typeface="宋体" panose="02010600030101010101" pitchFamily="2" charset="-122"/>
                <a:cs typeface="幼圆" charset="0"/>
              </a:rPr>
              <a:t>陡然</a:t>
            </a:r>
            <a:r>
              <a:rPr lang="en-US" altLang="zh-CN" sz="2200" dirty="0">
                <a:solidFill>
                  <a:schemeClr val="dk1"/>
                </a:solidFill>
                <a:effectLst/>
                <a:latin typeface="幼圆" charset="0"/>
                <a:ea typeface="宋体" panose="02010600030101010101" pitchFamily="2" charset="-122"/>
                <a:cs typeface="幼圆" charset="0"/>
              </a:rPr>
              <a:t>—</a:t>
            </a:r>
            <a:r>
              <a:rPr lang="zh-CN" altLang="en-US" sz="2200" dirty="0">
                <a:solidFill>
                  <a:schemeClr val="dk1"/>
                </a:solidFill>
                <a:effectLst/>
                <a:latin typeface="幼圆" charset="0"/>
                <a:ea typeface="宋体" panose="02010600030101010101" pitchFamily="2" charset="-122"/>
                <a:cs typeface="幼圆" charset="0"/>
              </a:rPr>
              <a:t>猛然    追悼</a:t>
            </a:r>
            <a:r>
              <a:rPr lang="en-US" altLang="zh-CN" sz="2200" dirty="0">
                <a:solidFill>
                  <a:schemeClr val="dk1"/>
                </a:solidFill>
                <a:effectLst/>
                <a:latin typeface="幼圆" charset="0"/>
                <a:ea typeface="宋体" panose="02010600030101010101" pitchFamily="2" charset="-122"/>
                <a:cs typeface="幼圆" charset="0"/>
              </a:rPr>
              <a:t>—</a:t>
            </a:r>
            <a:r>
              <a:rPr lang="zh-CN" altLang="en-US" sz="2200" dirty="0">
                <a:solidFill>
                  <a:schemeClr val="dk1"/>
                </a:solidFill>
                <a:effectLst/>
                <a:latin typeface="幼圆" charset="0"/>
                <a:ea typeface="宋体" panose="02010600030101010101" pitchFamily="2" charset="-122"/>
                <a:cs typeface="幼圆" charset="0"/>
              </a:rPr>
              <a:t>悼念    惊异</a:t>
            </a:r>
            <a:r>
              <a:rPr lang="en-US" altLang="zh-CN" sz="2200" dirty="0">
                <a:solidFill>
                  <a:schemeClr val="dk1"/>
                </a:solidFill>
                <a:effectLst/>
                <a:latin typeface="幼圆" charset="0"/>
                <a:ea typeface="宋体" panose="02010600030101010101" pitchFamily="2" charset="-122"/>
                <a:cs typeface="幼圆" charset="0"/>
              </a:rPr>
              <a:t>—</a:t>
            </a:r>
            <a:r>
              <a:rPr lang="zh-CN" altLang="en-US" sz="2200" dirty="0">
                <a:solidFill>
                  <a:schemeClr val="dk1"/>
                </a:solidFill>
                <a:effectLst/>
                <a:latin typeface="幼圆" charset="0"/>
                <a:ea typeface="宋体" panose="02010600030101010101" pitchFamily="2" charset="-122"/>
                <a:cs typeface="幼圆" charset="0"/>
              </a:rPr>
              <a:t>诧异    忍受</a:t>
            </a:r>
            <a:r>
              <a:rPr lang="en-US" altLang="zh-CN" sz="2200" dirty="0">
                <a:solidFill>
                  <a:schemeClr val="dk1"/>
                </a:solidFill>
                <a:effectLst/>
                <a:latin typeface="幼圆" charset="0"/>
                <a:ea typeface="宋体" panose="02010600030101010101" pitchFamily="2" charset="-122"/>
                <a:cs typeface="幼圆" charset="0"/>
              </a:rPr>
              <a:t>—</a:t>
            </a:r>
            <a:r>
              <a:rPr lang="zh-CN" altLang="en-US" sz="2200" dirty="0">
                <a:solidFill>
                  <a:schemeClr val="dk1"/>
                </a:solidFill>
                <a:effectLst/>
                <a:latin typeface="幼圆" charset="0"/>
                <a:ea typeface="宋体" panose="02010600030101010101" pitchFamily="2" charset="-122"/>
                <a:cs typeface="幼圆" charset="0"/>
              </a:rPr>
              <a:t>忍耐 </a:t>
            </a:r>
            <a:endParaRPr lang="en-US" altLang="zh-CN" sz="2200" dirty="0">
              <a:solidFill>
                <a:schemeClr val="dk1"/>
              </a:solidFill>
              <a:effectLst/>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effectLst/>
                <a:latin typeface="幼圆" charset="0"/>
                <a:ea typeface="宋体" panose="02010600030101010101" pitchFamily="2" charset="-122"/>
                <a:cs typeface="幼圆" charset="0"/>
              </a:rPr>
              <a:t>深奥</a:t>
            </a:r>
            <a:r>
              <a:rPr lang="en-US" altLang="zh-CN" sz="2200" dirty="0">
                <a:solidFill>
                  <a:schemeClr val="dk1"/>
                </a:solidFill>
                <a:effectLst/>
                <a:latin typeface="幼圆" charset="0"/>
                <a:ea typeface="宋体" panose="02010600030101010101" pitchFamily="2" charset="-122"/>
                <a:cs typeface="幼圆" charset="0"/>
              </a:rPr>
              <a:t>—</a:t>
            </a:r>
            <a:r>
              <a:rPr lang="zh-CN" altLang="en-US" sz="2200" dirty="0">
                <a:solidFill>
                  <a:schemeClr val="dk1"/>
                </a:solidFill>
                <a:effectLst/>
                <a:latin typeface="幼圆" charset="0"/>
                <a:ea typeface="宋体" panose="02010600030101010101" pitchFamily="2" charset="-122"/>
                <a:cs typeface="幼圆" charset="0"/>
              </a:rPr>
              <a:t>深邃    悔恨</a:t>
            </a:r>
            <a:r>
              <a:rPr lang="en-US" altLang="zh-CN" sz="2200" dirty="0">
                <a:solidFill>
                  <a:schemeClr val="dk1"/>
                </a:solidFill>
                <a:effectLst/>
                <a:latin typeface="幼圆" charset="0"/>
                <a:ea typeface="宋体" panose="02010600030101010101" pitchFamily="2" charset="-122"/>
                <a:cs typeface="幼圆" charset="0"/>
              </a:rPr>
              <a:t>—</a:t>
            </a:r>
            <a:r>
              <a:rPr lang="zh-CN" altLang="en-US" sz="2200" dirty="0">
                <a:solidFill>
                  <a:schemeClr val="dk1"/>
                </a:solidFill>
                <a:effectLst/>
                <a:latin typeface="幼圆" charset="0"/>
                <a:ea typeface="宋体" panose="02010600030101010101" pitchFamily="2" charset="-122"/>
                <a:cs typeface="幼圆" charset="0"/>
              </a:rPr>
              <a:t>懊悔    枯瘦</a:t>
            </a:r>
            <a:r>
              <a:rPr lang="en-US" altLang="zh-CN" sz="2200" dirty="0">
                <a:solidFill>
                  <a:schemeClr val="dk1"/>
                </a:solidFill>
                <a:effectLst/>
                <a:latin typeface="幼圆" charset="0"/>
                <a:ea typeface="宋体" panose="02010600030101010101" pitchFamily="2" charset="-122"/>
                <a:cs typeface="幼圆" charset="0"/>
              </a:rPr>
              <a:t>—</a:t>
            </a:r>
            <a:r>
              <a:rPr lang="zh-CN" altLang="en-US" sz="2200" dirty="0">
                <a:solidFill>
                  <a:schemeClr val="dk1"/>
                </a:solidFill>
                <a:effectLst/>
                <a:latin typeface="幼圆" charset="0"/>
                <a:ea typeface="宋体" panose="02010600030101010101" pitchFamily="2" charset="-122"/>
                <a:cs typeface="幼圆" charset="0"/>
              </a:rPr>
              <a:t>枯槁    羞愧</a:t>
            </a:r>
            <a:r>
              <a:rPr lang="en-US" altLang="zh-CN" sz="2200" dirty="0">
                <a:solidFill>
                  <a:schemeClr val="dk1"/>
                </a:solidFill>
                <a:effectLst/>
                <a:latin typeface="幼圆" charset="0"/>
                <a:ea typeface="宋体" panose="02010600030101010101" pitchFamily="2" charset="-122"/>
                <a:cs typeface="幼圆" charset="0"/>
              </a:rPr>
              <a:t>—</a:t>
            </a:r>
            <a:r>
              <a:rPr lang="zh-CN" altLang="en-US" sz="2200" dirty="0">
                <a:solidFill>
                  <a:schemeClr val="dk1"/>
                </a:solidFill>
                <a:effectLst/>
                <a:latin typeface="幼圆" charset="0"/>
                <a:ea typeface="宋体" panose="02010600030101010101" pitchFamily="2" charset="-122"/>
                <a:cs typeface="幼圆" charset="0"/>
              </a:rPr>
              <a:t>惭愧 </a:t>
            </a:r>
            <a:endParaRPr lang="zh-CN" altLang="en-US" sz="2200" dirty="0">
              <a:solidFill>
                <a:schemeClr val="dk1"/>
              </a:solidFill>
              <a:effectLst/>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effectLst/>
                <a:latin typeface="幼圆" charset="0"/>
                <a:ea typeface="宋体" panose="02010600030101010101" pitchFamily="2" charset="-122"/>
                <a:cs typeface="幼圆" charset="0"/>
              </a:rPr>
              <a:t>情愿</a:t>
            </a:r>
            <a:r>
              <a:rPr lang="en-US" altLang="zh-CN" sz="2200" dirty="0">
                <a:solidFill>
                  <a:schemeClr val="dk1"/>
                </a:solidFill>
                <a:effectLst/>
                <a:latin typeface="幼圆" charset="0"/>
                <a:ea typeface="宋体" panose="02010600030101010101" pitchFamily="2" charset="-122"/>
                <a:cs typeface="幼圆" charset="0"/>
              </a:rPr>
              <a:t>—</a:t>
            </a:r>
            <a:r>
              <a:rPr lang="zh-CN" altLang="en-US" sz="2200" dirty="0">
                <a:solidFill>
                  <a:schemeClr val="dk1"/>
                </a:solidFill>
                <a:effectLst/>
                <a:latin typeface="幼圆" charset="0"/>
                <a:ea typeface="宋体" panose="02010600030101010101" pitchFamily="2" charset="-122"/>
                <a:cs typeface="幼圆" charset="0"/>
              </a:rPr>
              <a:t>甘愿    永远</a:t>
            </a:r>
            <a:r>
              <a:rPr lang="en-US" altLang="zh-CN" sz="2200" dirty="0">
                <a:solidFill>
                  <a:schemeClr val="dk1"/>
                </a:solidFill>
                <a:effectLst/>
                <a:latin typeface="幼圆" charset="0"/>
                <a:ea typeface="宋体" panose="02010600030101010101" pitchFamily="2" charset="-122"/>
                <a:cs typeface="幼圆" charset="0"/>
              </a:rPr>
              <a:t>—</a:t>
            </a:r>
            <a:r>
              <a:rPr lang="zh-CN" altLang="en-US" sz="2200" dirty="0">
                <a:solidFill>
                  <a:schemeClr val="dk1"/>
                </a:solidFill>
                <a:effectLst/>
                <a:latin typeface="幼圆" charset="0"/>
                <a:ea typeface="宋体" panose="02010600030101010101" pitchFamily="2" charset="-122"/>
                <a:cs typeface="幼圆" charset="0"/>
              </a:rPr>
              <a:t>永世    伟大</a:t>
            </a:r>
            <a:r>
              <a:rPr lang="en-US" altLang="zh-CN" sz="2200" dirty="0">
                <a:solidFill>
                  <a:schemeClr val="dk1"/>
                </a:solidFill>
                <a:effectLst/>
                <a:latin typeface="幼圆" charset="0"/>
                <a:ea typeface="宋体" panose="02010600030101010101" pitchFamily="2" charset="-122"/>
                <a:cs typeface="幼圆" charset="0"/>
              </a:rPr>
              <a:t>—</a:t>
            </a:r>
            <a:r>
              <a:rPr lang="zh-CN" altLang="en-US" sz="2200" dirty="0">
                <a:solidFill>
                  <a:schemeClr val="dk1"/>
                </a:solidFill>
                <a:effectLst/>
                <a:latin typeface="幼圆" charset="0"/>
                <a:ea typeface="宋体" panose="02010600030101010101" pitchFamily="2" charset="-122"/>
                <a:cs typeface="幼圆" charset="0"/>
              </a:rPr>
              <a:t>崇高    记住</a:t>
            </a:r>
            <a:r>
              <a:rPr lang="en-US" altLang="zh-CN" sz="2200" dirty="0">
                <a:solidFill>
                  <a:schemeClr val="dk1"/>
                </a:solidFill>
                <a:effectLst/>
                <a:latin typeface="幼圆" charset="0"/>
                <a:ea typeface="宋体" panose="02010600030101010101" pitchFamily="2" charset="-122"/>
                <a:cs typeface="幼圆" charset="0"/>
              </a:rPr>
              <a:t>—</a:t>
            </a:r>
            <a:r>
              <a:rPr lang="zh-CN" altLang="en-US" sz="2200" dirty="0">
                <a:solidFill>
                  <a:schemeClr val="dk1"/>
                </a:solidFill>
                <a:effectLst/>
                <a:latin typeface="幼圆" charset="0"/>
                <a:ea typeface="宋体" panose="02010600030101010101" pitchFamily="2" charset="-122"/>
                <a:cs typeface="幼圆" charset="0"/>
              </a:rPr>
              <a:t>铭记</a:t>
            </a:r>
            <a:endParaRPr lang="en-US" altLang="zh-CN" sz="2200" dirty="0">
              <a:solidFill>
                <a:schemeClr val="dk1"/>
              </a:solidFill>
              <a:effectLst/>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effectLst/>
                <a:latin typeface="幼圆" charset="0"/>
                <a:ea typeface="宋体" panose="02010600030101010101" pitchFamily="2" charset="-122"/>
                <a:cs typeface="幼圆" charset="0"/>
              </a:rPr>
              <a:t>到处</a:t>
            </a:r>
            <a:r>
              <a:rPr lang="en-US" altLang="zh-CN" sz="2200" dirty="0">
                <a:solidFill>
                  <a:schemeClr val="dk1"/>
                </a:solidFill>
                <a:effectLst/>
                <a:latin typeface="幼圆" charset="0"/>
                <a:ea typeface="宋体" panose="02010600030101010101" pitchFamily="2" charset="-122"/>
                <a:cs typeface="幼圆" charset="0"/>
              </a:rPr>
              <a:t>—</a:t>
            </a:r>
            <a:r>
              <a:rPr lang="zh-CN" altLang="en-US" sz="2200" dirty="0">
                <a:solidFill>
                  <a:schemeClr val="dk1"/>
                </a:solidFill>
                <a:effectLst/>
                <a:latin typeface="幼圆" charset="0"/>
                <a:ea typeface="宋体" panose="02010600030101010101" pitchFamily="2" charset="-122"/>
                <a:cs typeface="幼圆" charset="0"/>
              </a:rPr>
              <a:t>处处    抬举</a:t>
            </a:r>
            <a:r>
              <a:rPr lang="en-US" altLang="zh-CN" sz="2200" dirty="0">
                <a:solidFill>
                  <a:schemeClr val="dk1"/>
                </a:solidFill>
                <a:effectLst/>
                <a:latin typeface="幼圆" charset="0"/>
                <a:ea typeface="宋体" panose="02010600030101010101" pitchFamily="2" charset="-122"/>
                <a:cs typeface="幼圆" charset="0"/>
              </a:rPr>
              <a:t>—</a:t>
            </a:r>
            <a:r>
              <a:rPr lang="zh-CN" altLang="en-US" sz="2200" dirty="0">
                <a:solidFill>
                  <a:schemeClr val="dk1"/>
                </a:solidFill>
                <a:effectLst/>
                <a:latin typeface="幼圆" charset="0"/>
                <a:ea typeface="宋体" panose="02010600030101010101" pitchFamily="2" charset="-122"/>
                <a:cs typeface="幼圆" charset="0"/>
              </a:rPr>
              <a:t>抬爱    一瞬间</a:t>
            </a:r>
            <a:r>
              <a:rPr lang="en-US" altLang="zh-CN" sz="2200" dirty="0">
                <a:solidFill>
                  <a:schemeClr val="dk1"/>
                </a:solidFill>
                <a:effectLst/>
                <a:latin typeface="幼圆" charset="0"/>
                <a:ea typeface="宋体" panose="02010600030101010101" pitchFamily="2" charset="-122"/>
                <a:cs typeface="幼圆" charset="0"/>
              </a:rPr>
              <a:t>—</a:t>
            </a:r>
            <a:r>
              <a:rPr lang="zh-CN" altLang="en-US" sz="2200" dirty="0">
                <a:solidFill>
                  <a:schemeClr val="dk1"/>
                </a:solidFill>
                <a:effectLst/>
                <a:latin typeface="幼圆" charset="0"/>
                <a:ea typeface="宋体" panose="02010600030101010101" pitchFamily="2" charset="-122"/>
                <a:cs typeface="幼圆" charset="0"/>
              </a:rPr>
              <a:t>刹那间 </a:t>
            </a:r>
            <a:endParaRPr lang="en-US" altLang="zh-CN" sz="2200" dirty="0">
              <a:solidFill>
                <a:schemeClr val="dk1"/>
              </a:solidFill>
              <a:effectLst/>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effectLst/>
                <a:latin typeface="幼圆" charset="0"/>
                <a:ea typeface="宋体" panose="02010600030101010101" pitchFamily="2" charset="-122"/>
                <a:cs typeface="幼圆" charset="0"/>
              </a:rPr>
              <a:t>无穷无尽</a:t>
            </a:r>
            <a:r>
              <a:rPr lang="en-US" altLang="zh-CN" sz="2200" dirty="0">
                <a:solidFill>
                  <a:schemeClr val="dk1"/>
                </a:solidFill>
                <a:effectLst/>
                <a:latin typeface="幼圆" charset="0"/>
                <a:ea typeface="宋体" panose="02010600030101010101" pitchFamily="2" charset="-122"/>
                <a:cs typeface="幼圆" charset="0"/>
              </a:rPr>
              <a:t>—</a:t>
            </a:r>
            <a:r>
              <a:rPr lang="zh-CN" altLang="en-US" sz="2200" dirty="0">
                <a:solidFill>
                  <a:schemeClr val="dk1"/>
                </a:solidFill>
                <a:effectLst/>
                <a:latin typeface="幼圆" charset="0"/>
                <a:ea typeface="宋体" panose="02010600030101010101" pitchFamily="2" charset="-122"/>
                <a:cs typeface="幼圆" charset="0"/>
              </a:rPr>
              <a:t>层出不穷           恍然大悟</a:t>
            </a:r>
            <a:r>
              <a:rPr lang="en-US" altLang="zh-CN" sz="2200" dirty="0">
                <a:solidFill>
                  <a:schemeClr val="dk1"/>
                </a:solidFill>
                <a:effectLst/>
                <a:latin typeface="幼圆" charset="0"/>
                <a:ea typeface="宋体" panose="02010600030101010101" pitchFamily="2" charset="-122"/>
                <a:cs typeface="幼圆" charset="0"/>
              </a:rPr>
              <a:t>—</a:t>
            </a:r>
            <a:r>
              <a:rPr lang="zh-CN" altLang="en-US" sz="2200" dirty="0">
                <a:solidFill>
                  <a:schemeClr val="dk1"/>
                </a:solidFill>
                <a:effectLst/>
                <a:latin typeface="幼圆" charset="0"/>
                <a:ea typeface="宋体" panose="02010600030101010101" pitchFamily="2" charset="-122"/>
                <a:cs typeface="幼圆" charset="0"/>
              </a:rPr>
              <a:t>茅塞顿开</a:t>
            </a:r>
            <a:endParaRPr lang="zh-CN" altLang="en-US" sz="2200" dirty="0">
              <a:solidFill>
                <a:schemeClr val="dk1"/>
              </a:solidFill>
              <a:effectLst/>
              <a:latin typeface="幼圆" charset="0"/>
              <a:ea typeface="宋体" panose="02010600030101010101" pitchFamily="2" charset="-122"/>
              <a:cs typeface="幼圆" charset="0"/>
            </a:endParaRPr>
          </a:p>
        </p:txBody>
      </p:sp>
    </p:spTree>
    <p:custDataLst>
      <p:tags r:id="rId11"/>
    </p:custData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4" name="文本框 3"/>
          <p:cNvSpPr txBox="1"/>
          <p:nvPr>
            <p:custDataLst>
              <p:tags r:id="rId10"/>
            </p:custDataLst>
          </p:nvPr>
        </p:nvSpPr>
        <p:spPr>
          <a:xfrm>
            <a:off x="450949" y="272124"/>
            <a:ext cx="7970640" cy="4831080"/>
          </a:xfrm>
          <a:prstGeom prst="rect">
            <a:avLst/>
          </a:prstGeom>
          <a:noFill/>
        </p:spPr>
        <p:txBody>
          <a:bodyPr wrap="square">
            <a:spAutoFit/>
          </a:bodyPr>
          <a:lstStyle/>
          <a:p>
            <a:pPr algn="just">
              <a:lnSpc>
                <a:spcPct val="200000"/>
              </a:lnSpc>
            </a:pPr>
            <a:r>
              <a:rPr lang="zh-CN" altLang="en-US" sz="2200" b="1" dirty="0">
                <a:solidFill>
                  <a:schemeClr val="dk1"/>
                </a:solidFill>
                <a:effectLst/>
                <a:latin typeface="幼圆" charset="0"/>
                <a:ea typeface="宋体" panose="02010600030101010101" pitchFamily="2" charset="-122"/>
                <a:cs typeface="幼圆" charset="0"/>
              </a:rPr>
              <a:t>七、反义词</a:t>
            </a:r>
            <a:endParaRPr lang="zh-CN" altLang="en-US" sz="2200" b="1" dirty="0">
              <a:solidFill>
                <a:schemeClr val="dk1"/>
              </a:solidFill>
              <a:effectLst/>
              <a:latin typeface="幼圆" charset="0"/>
              <a:ea typeface="宋体" panose="02010600030101010101" pitchFamily="2" charset="-122"/>
              <a:cs typeface="幼圆" charset="0"/>
            </a:endParaRPr>
          </a:p>
          <a:p>
            <a:pPr algn="just">
              <a:lnSpc>
                <a:spcPct val="200000"/>
              </a:lnSpc>
            </a:pPr>
            <a:r>
              <a:rPr lang="zh-CN" altLang="en-US" sz="2200" dirty="0">
                <a:solidFill>
                  <a:schemeClr val="dk1"/>
                </a:solidFill>
                <a:effectLst/>
                <a:latin typeface="幼圆" charset="0"/>
                <a:ea typeface="宋体" panose="02010600030101010101" pitchFamily="2" charset="-122"/>
                <a:cs typeface="幼圆" charset="0"/>
              </a:rPr>
              <a:t>熟识</a:t>
            </a:r>
            <a:r>
              <a:rPr lang="en-US" altLang="zh-CN" sz="2200" dirty="0">
                <a:solidFill>
                  <a:schemeClr val="dk1"/>
                </a:solidFill>
                <a:effectLst/>
                <a:latin typeface="幼圆" charset="0"/>
                <a:ea typeface="宋体" panose="02010600030101010101" pitchFamily="2" charset="-122"/>
                <a:cs typeface="幼圆" charset="0"/>
              </a:rPr>
              <a:t>—</a:t>
            </a:r>
            <a:r>
              <a:rPr lang="zh-CN" altLang="en-US" sz="2200" dirty="0">
                <a:solidFill>
                  <a:schemeClr val="dk1"/>
                </a:solidFill>
                <a:effectLst/>
                <a:latin typeface="幼圆" charset="0"/>
                <a:ea typeface="宋体" panose="02010600030101010101" pitchFamily="2" charset="-122"/>
                <a:cs typeface="幼圆" charset="0"/>
              </a:rPr>
              <a:t>陌生    郑重</a:t>
            </a:r>
            <a:r>
              <a:rPr lang="en-US" altLang="zh-CN" sz="2200" dirty="0">
                <a:solidFill>
                  <a:schemeClr val="dk1"/>
                </a:solidFill>
                <a:effectLst/>
                <a:latin typeface="幼圆" charset="0"/>
                <a:ea typeface="宋体" panose="02010600030101010101" pitchFamily="2" charset="-122"/>
                <a:cs typeface="幼圆" charset="0"/>
              </a:rPr>
              <a:t>—</a:t>
            </a:r>
            <a:r>
              <a:rPr lang="zh-CN" altLang="en-US" sz="2200" dirty="0">
                <a:solidFill>
                  <a:schemeClr val="dk1"/>
                </a:solidFill>
                <a:effectLst/>
                <a:latin typeface="幼圆" charset="0"/>
                <a:ea typeface="宋体" panose="02010600030101010101" pitchFamily="2" charset="-122"/>
                <a:cs typeface="幼圆" charset="0"/>
              </a:rPr>
              <a:t>轻率    允许</a:t>
            </a:r>
            <a:r>
              <a:rPr lang="en-US" altLang="zh-CN" sz="2200" dirty="0">
                <a:solidFill>
                  <a:schemeClr val="dk1"/>
                </a:solidFill>
                <a:effectLst/>
                <a:latin typeface="幼圆" charset="0"/>
                <a:ea typeface="宋体" panose="02010600030101010101" pitchFamily="2" charset="-122"/>
                <a:cs typeface="幼圆" charset="0"/>
              </a:rPr>
              <a:t>—</a:t>
            </a:r>
            <a:r>
              <a:rPr lang="zh-CN" altLang="en-US" sz="2200" dirty="0">
                <a:solidFill>
                  <a:schemeClr val="dk1"/>
                </a:solidFill>
                <a:effectLst/>
                <a:latin typeface="幼圆" charset="0"/>
                <a:ea typeface="宋体" panose="02010600030101010101" pitchFamily="2" charset="-122"/>
                <a:cs typeface="幼圆" charset="0"/>
              </a:rPr>
              <a:t>禁止    凶猛</a:t>
            </a:r>
            <a:r>
              <a:rPr lang="en-US" altLang="zh-CN" sz="2200" dirty="0">
                <a:solidFill>
                  <a:schemeClr val="dk1"/>
                </a:solidFill>
                <a:effectLst/>
                <a:latin typeface="幼圆" charset="0"/>
                <a:ea typeface="宋体" panose="02010600030101010101" pitchFamily="2" charset="-122"/>
                <a:cs typeface="幼圆" charset="0"/>
              </a:rPr>
              <a:t>—</a:t>
            </a:r>
            <a:r>
              <a:rPr lang="zh-CN" altLang="en-US" sz="2200" dirty="0">
                <a:solidFill>
                  <a:schemeClr val="dk1"/>
                </a:solidFill>
                <a:effectLst/>
                <a:latin typeface="幼圆" charset="0"/>
                <a:ea typeface="宋体" panose="02010600030101010101" pitchFamily="2" charset="-122"/>
                <a:cs typeface="幼圆" charset="0"/>
              </a:rPr>
              <a:t>温柔</a:t>
            </a:r>
            <a:endParaRPr lang="en-US" altLang="zh-CN" sz="2200" dirty="0">
              <a:solidFill>
                <a:schemeClr val="dk1"/>
              </a:solidFill>
              <a:effectLst/>
              <a:latin typeface="幼圆" charset="0"/>
              <a:ea typeface="宋体" panose="02010600030101010101" pitchFamily="2" charset="-122"/>
              <a:cs typeface="幼圆" charset="0"/>
            </a:endParaRPr>
          </a:p>
          <a:p>
            <a:pPr algn="just">
              <a:lnSpc>
                <a:spcPct val="200000"/>
              </a:lnSpc>
            </a:pPr>
            <a:r>
              <a:rPr lang="zh-CN" altLang="en-US" sz="2200" dirty="0">
                <a:solidFill>
                  <a:schemeClr val="dk1"/>
                </a:solidFill>
                <a:effectLst/>
                <a:latin typeface="幼圆" charset="0"/>
                <a:ea typeface="宋体" panose="02010600030101010101" pitchFamily="2" charset="-122"/>
                <a:cs typeface="幼圆" charset="0"/>
              </a:rPr>
              <a:t>伶俐</a:t>
            </a:r>
            <a:r>
              <a:rPr lang="en-US" altLang="zh-CN" sz="2200" dirty="0">
                <a:solidFill>
                  <a:schemeClr val="dk1"/>
                </a:solidFill>
                <a:effectLst/>
                <a:latin typeface="幼圆" charset="0"/>
                <a:ea typeface="宋体" panose="02010600030101010101" pitchFamily="2" charset="-122"/>
                <a:cs typeface="幼圆" charset="0"/>
              </a:rPr>
              <a:t>—</a:t>
            </a:r>
            <a:r>
              <a:rPr lang="zh-CN" altLang="en-US" sz="2200" dirty="0">
                <a:solidFill>
                  <a:schemeClr val="dk1"/>
                </a:solidFill>
                <a:effectLst/>
                <a:latin typeface="幼圆" charset="0"/>
                <a:ea typeface="宋体" panose="02010600030101010101" pitchFamily="2" charset="-122"/>
                <a:cs typeface="幼圆" charset="0"/>
              </a:rPr>
              <a:t>笨拙    新鲜</a:t>
            </a:r>
            <a:r>
              <a:rPr lang="en-US" altLang="zh-CN" sz="2200" dirty="0">
                <a:solidFill>
                  <a:schemeClr val="dk1"/>
                </a:solidFill>
                <a:effectLst/>
                <a:latin typeface="幼圆" charset="0"/>
                <a:ea typeface="宋体" panose="02010600030101010101" pitchFamily="2" charset="-122"/>
                <a:cs typeface="幼圆" charset="0"/>
              </a:rPr>
              <a:t>—</a:t>
            </a:r>
            <a:r>
              <a:rPr lang="zh-CN" altLang="en-US" sz="2200" dirty="0">
                <a:solidFill>
                  <a:schemeClr val="dk1"/>
                </a:solidFill>
                <a:effectLst/>
                <a:latin typeface="幼圆" charset="0"/>
                <a:ea typeface="宋体" panose="02010600030101010101" pitchFamily="2" charset="-122"/>
                <a:cs typeface="幼圆" charset="0"/>
              </a:rPr>
              <a:t>陈旧    荡漾</a:t>
            </a:r>
            <a:r>
              <a:rPr lang="en-US" altLang="zh-CN" sz="2200" dirty="0">
                <a:solidFill>
                  <a:schemeClr val="dk1"/>
                </a:solidFill>
                <a:effectLst/>
                <a:latin typeface="幼圆" charset="0"/>
                <a:ea typeface="宋体" panose="02010600030101010101" pitchFamily="2" charset="-122"/>
                <a:cs typeface="幼圆" charset="0"/>
              </a:rPr>
              <a:t>—</a:t>
            </a:r>
            <a:r>
              <a:rPr lang="zh-CN" altLang="en-US" sz="2200" dirty="0">
                <a:solidFill>
                  <a:schemeClr val="dk1"/>
                </a:solidFill>
                <a:effectLst/>
                <a:latin typeface="幼圆" charset="0"/>
                <a:ea typeface="宋体" panose="02010600030101010101" pitchFamily="2" charset="-122"/>
                <a:cs typeface="幼圆" charset="0"/>
              </a:rPr>
              <a:t>平静    瘦削</a:t>
            </a:r>
            <a:r>
              <a:rPr lang="en-US" altLang="zh-CN" sz="2200" dirty="0">
                <a:solidFill>
                  <a:schemeClr val="dk1"/>
                </a:solidFill>
                <a:effectLst/>
                <a:latin typeface="幼圆" charset="0"/>
                <a:ea typeface="宋体" panose="02010600030101010101" pitchFamily="2" charset="-122"/>
                <a:cs typeface="幼圆" charset="0"/>
              </a:rPr>
              <a:t>—</a:t>
            </a:r>
            <a:r>
              <a:rPr lang="zh-CN" altLang="en-US" sz="2200" dirty="0">
                <a:solidFill>
                  <a:schemeClr val="dk1"/>
                </a:solidFill>
                <a:effectLst/>
                <a:latin typeface="幼圆" charset="0"/>
                <a:ea typeface="宋体" panose="02010600030101010101" pitchFamily="2" charset="-122"/>
                <a:cs typeface="幼圆" charset="0"/>
              </a:rPr>
              <a:t>肥胖</a:t>
            </a:r>
            <a:endParaRPr lang="en-US" altLang="zh-CN" sz="2200" dirty="0">
              <a:solidFill>
                <a:schemeClr val="dk1"/>
              </a:solidFill>
              <a:effectLst/>
              <a:latin typeface="幼圆" charset="0"/>
              <a:ea typeface="宋体" panose="02010600030101010101" pitchFamily="2" charset="-122"/>
              <a:cs typeface="幼圆" charset="0"/>
            </a:endParaRPr>
          </a:p>
          <a:p>
            <a:pPr algn="just">
              <a:lnSpc>
                <a:spcPct val="200000"/>
              </a:lnSpc>
            </a:pPr>
            <a:r>
              <a:rPr lang="zh-CN" altLang="en-US" sz="2200" dirty="0">
                <a:solidFill>
                  <a:schemeClr val="dk1"/>
                </a:solidFill>
                <a:effectLst/>
                <a:latin typeface="幼圆" charset="0"/>
                <a:ea typeface="宋体" panose="02010600030101010101" pitchFamily="2" charset="-122"/>
                <a:cs typeface="幼圆" charset="0"/>
              </a:rPr>
              <a:t>参差</a:t>
            </a:r>
            <a:r>
              <a:rPr lang="en-US" altLang="zh-CN" sz="2200" dirty="0">
                <a:solidFill>
                  <a:schemeClr val="dk1"/>
                </a:solidFill>
                <a:effectLst/>
                <a:latin typeface="幼圆" charset="0"/>
                <a:ea typeface="宋体" panose="02010600030101010101" pitchFamily="2" charset="-122"/>
                <a:cs typeface="幼圆" charset="0"/>
              </a:rPr>
              <a:t>—</a:t>
            </a:r>
            <a:r>
              <a:rPr lang="zh-CN" altLang="en-US" sz="2200" dirty="0">
                <a:solidFill>
                  <a:schemeClr val="dk1"/>
                </a:solidFill>
                <a:effectLst/>
                <a:latin typeface="幼圆" charset="0"/>
                <a:ea typeface="宋体" panose="02010600030101010101" pitchFamily="2" charset="-122"/>
                <a:cs typeface="幼圆" charset="0"/>
              </a:rPr>
              <a:t>整齐    深奥</a:t>
            </a:r>
            <a:r>
              <a:rPr lang="en-US" altLang="zh-CN" sz="2200" dirty="0">
                <a:solidFill>
                  <a:schemeClr val="dk1"/>
                </a:solidFill>
                <a:effectLst/>
                <a:latin typeface="幼圆" charset="0"/>
                <a:ea typeface="宋体" panose="02010600030101010101" pitchFamily="2" charset="-122"/>
                <a:cs typeface="幼圆" charset="0"/>
              </a:rPr>
              <a:t>—</a:t>
            </a:r>
            <a:r>
              <a:rPr lang="zh-CN" altLang="en-US" sz="2200" dirty="0">
                <a:solidFill>
                  <a:schemeClr val="dk1"/>
                </a:solidFill>
                <a:effectLst/>
                <a:latin typeface="幼圆" charset="0"/>
                <a:ea typeface="宋体" panose="02010600030101010101" pitchFamily="2" charset="-122"/>
                <a:cs typeface="幼圆" charset="0"/>
              </a:rPr>
              <a:t>浅显    详细</a:t>
            </a:r>
            <a:r>
              <a:rPr lang="en-US" altLang="zh-CN" sz="2200" dirty="0">
                <a:solidFill>
                  <a:schemeClr val="dk1"/>
                </a:solidFill>
                <a:effectLst/>
                <a:latin typeface="幼圆" charset="0"/>
                <a:ea typeface="宋体" panose="02010600030101010101" pitchFamily="2" charset="-122"/>
                <a:cs typeface="幼圆" charset="0"/>
              </a:rPr>
              <a:t>—</a:t>
            </a:r>
            <a:r>
              <a:rPr lang="zh-CN" altLang="en-US" sz="2200" dirty="0">
                <a:solidFill>
                  <a:schemeClr val="dk1"/>
                </a:solidFill>
                <a:effectLst/>
                <a:latin typeface="幼圆" charset="0"/>
                <a:ea typeface="宋体" panose="02010600030101010101" pitchFamily="2" charset="-122"/>
                <a:cs typeface="幼圆" charset="0"/>
              </a:rPr>
              <a:t>粗略    阴暗</a:t>
            </a:r>
            <a:r>
              <a:rPr lang="en-US" altLang="zh-CN" sz="2200" dirty="0">
                <a:solidFill>
                  <a:schemeClr val="dk1"/>
                </a:solidFill>
                <a:effectLst/>
                <a:latin typeface="幼圆" charset="0"/>
                <a:ea typeface="宋体" panose="02010600030101010101" pitchFamily="2" charset="-122"/>
                <a:cs typeface="幼圆" charset="0"/>
              </a:rPr>
              <a:t>—</a:t>
            </a:r>
            <a:r>
              <a:rPr lang="zh-CN" altLang="en-US" sz="2200" dirty="0">
                <a:solidFill>
                  <a:schemeClr val="dk1"/>
                </a:solidFill>
                <a:effectLst/>
                <a:latin typeface="幼圆" charset="0"/>
                <a:ea typeface="宋体" panose="02010600030101010101" pitchFamily="2" charset="-122"/>
                <a:cs typeface="幼圆" charset="0"/>
              </a:rPr>
              <a:t>明亮</a:t>
            </a:r>
            <a:endParaRPr lang="en-US" altLang="zh-CN" sz="2200" dirty="0">
              <a:solidFill>
                <a:schemeClr val="dk1"/>
              </a:solidFill>
              <a:effectLst/>
              <a:latin typeface="幼圆" charset="0"/>
              <a:ea typeface="宋体" panose="02010600030101010101" pitchFamily="2" charset="-122"/>
              <a:cs typeface="幼圆" charset="0"/>
            </a:endParaRPr>
          </a:p>
          <a:p>
            <a:pPr algn="just">
              <a:lnSpc>
                <a:spcPct val="200000"/>
              </a:lnSpc>
            </a:pPr>
            <a:r>
              <a:rPr lang="zh-CN" altLang="en-US" sz="2200" dirty="0">
                <a:solidFill>
                  <a:schemeClr val="dk1"/>
                </a:solidFill>
                <a:effectLst/>
                <a:latin typeface="幼圆" charset="0"/>
                <a:ea typeface="宋体" panose="02010600030101010101" pitchFamily="2" charset="-122"/>
                <a:cs typeface="幼圆" charset="0"/>
              </a:rPr>
              <a:t>爱戴</a:t>
            </a:r>
            <a:r>
              <a:rPr lang="en-US" altLang="zh-CN" sz="2200" dirty="0">
                <a:solidFill>
                  <a:schemeClr val="dk1"/>
                </a:solidFill>
                <a:effectLst/>
                <a:latin typeface="幼圆" charset="0"/>
                <a:ea typeface="宋体" panose="02010600030101010101" pitchFamily="2" charset="-122"/>
                <a:cs typeface="幼圆" charset="0"/>
              </a:rPr>
              <a:t>—</a:t>
            </a:r>
            <a:r>
              <a:rPr lang="zh-CN" altLang="en-US" sz="2200" dirty="0">
                <a:solidFill>
                  <a:schemeClr val="dk1"/>
                </a:solidFill>
                <a:effectLst/>
                <a:latin typeface="幼圆" charset="0"/>
                <a:ea typeface="宋体" panose="02010600030101010101" pitchFamily="2" charset="-122"/>
                <a:cs typeface="幼圆" charset="0"/>
              </a:rPr>
              <a:t>憎恶    个性</a:t>
            </a:r>
            <a:r>
              <a:rPr lang="en-US" altLang="zh-CN" sz="2200" dirty="0">
                <a:solidFill>
                  <a:schemeClr val="dk1"/>
                </a:solidFill>
                <a:effectLst/>
                <a:latin typeface="幼圆" charset="0"/>
                <a:ea typeface="宋体" panose="02010600030101010101" pitchFamily="2" charset="-122"/>
                <a:cs typeface="幼圆" charset="0"/>
              </a:rPr>
              <a:t>—</a:t>
            </a:r>
            <a:r>
              <a:rPr lang="zh-CN" altLang="en-US" sz="2200" dirty="0">
                <a:solidFill>
                  <a:schemeClr val="dk1"/>
                </a:solidFill>
                <a:effectLst/>
                <a:latin typeface="幼圆" charset="0"/>
                <a:ea typeface="宋体" panose="02010600030101010101" pitchFamily="2" charset="-122"/>
                <a:cs typeface="幼圆" charset="0"/>
              </a:rPr>
              <a:t>共性    慈祥</a:t>
            </a:r>
            <a:r>
              <a:rPr lang="en-US" altLang="zh-CN" sz="2200" dirty="0">
                <a:solidFill>
                  <a:schemeClr val="dk1"/>
                </a:solidFill>
                <a:effectLst/>
                <a:latin typeface="幼圆" charset="0"/>
                <a:ea typeface="宋体" panose="02010600030101010101" pitchFamily="2" charset="-122"/>
                <a:cs typeface="幼圆" charset="0"/>
              </a:rPr>
              <a:t>—</a:t>
            </a:r>
            <a:r>
              <a:rPr lang="zh-CN" altLang="en-US" sz="2200" dirty="0">
                <a:solidFill>
                  <a:schemeClr val="dk1"/>
                </a:solidFill>
                <a:effectLst/>
                <a:latin typeface="幼圆" charset="0"/>
                <a:ea typeface="宋体" panose="02010600030101010101" pitchFamily="2" charset="-122"/>
                <a:cs typeface="幼圆" charset="0"/>
              </a:rPr>
              <a:t>严厉    伟大</a:t>
            </a:r>
            <a:r>
              <a:rPr lang="en-US" altLang="zh-CN" sz="2200" dirty="0">
                <a:solidFill>
                  <a:schemeClr val="dk1"/>
                </a:solidFill>
                <a:effectLst/>
                <a:latin typeface="幼圆" charset="0"/>
                <a:ea typeface="宋体" panose="02010600030101010101" pitchFamily="2" charset="-122"/>
                <a:cs typeface="幼圆" charset="0"/>
              </a:rPr>
              <a:t>—</a:t>
            </a:r>
            <a:r>
              <a:rPr lang="zh-CN" altLang="en-US" sz="2200" dirty="0">
                <a:solidFill>
                  <a:schemeClr val="dk1"/>
                </a:solidFill>
                <a:effectLst/>
                <a:latin typeface="幼圆" charset="0"/>
                <a:ea typeface="宋体" panose="02010600030101010101" pitchFamily="2" charset="-122"/>
                <a:cs typeface="幼圆" charset="0"/>
              </a:rPr>
              <a:t>渺小</a:t>
            </a:r>
            <a:endParaRPr lang="en-US" altLang="zh-CN" sz="2200" dirty="0">
              <a:solidFill>
                <a:schemeClr val="dk1"/>
              </a:solidFill>
              <a:effectLst/>
              <a:latin typeface="幼圆" charset="0"/>
              <a:ea typeface="宋体" panose="02010600030101010101" pitchFamily="2" charset="-122"/>
              <a:cs typeface="幼圆" charset="0"/>
            </a:endParaRPr>
          </a:p>
          <a:p>
            <a:pPr algn="just">
              <a:lnSpc>
                <a:spcPct val="200000"/>
              </a:lnSpc>
            </a:pPr>
            <a:r>
              <a:rPr lang="zh-CN" altLang="en-US" sz="2200" dirty="0">
                <a:solidFill>
                  <a:schemeClr val="dk1"/>
                </a:solidFill>
                <a:effectLst/>
                <a:latin typeface="幼圆" charset="0"/>
                <a:ea typeface="宋体" panose="02010600030101010101" pitchFamily="2" charset="-122"/>
                <a:cs typeface="幼圆" charset="0"/>
              </a:rPr>
              <a:t>永远</a:t>
            </a:r>
            <a:r>
              <a:rPr lang="en-US" altLang="zh-CN" sz="2200" dirty="0">
                <a:solidFill>
                  <a:schemeClr val="dk1"/>
                </a:solidFill>
                <a:effectLst/>
                <a:latin typeface="幼圆" charset="0"/>
                <a:ea typeface="宋体" panose="02010600030101010101" pitchFamily="2" charset="-122"/>
                <a:cs typeface="幼圆" charset="0"/>
              </a:rPr>
              <a:t>—</a:t>
            </a:r>
            <a:r>
              <a:rPr lang="zh-CN" altLang="en-US" sz="2200" dirty="0">
                <a:solidFill>
                  <a:schemeClr val="dk1"/>
                </a:solidFill>
                <a:effectLst/>
                <a:latin typeface="幼圆" charset="0"/>
                <a:ea typeface="宋体" panose="02010600030101010101" pitchFamily="2" charset="-122"/>
                <a:cs typeface="幼圆" charset="0"/>
              </a:rPr>
              <a:t>暂时    抬举</a:t>
            </a:r>
            <a:r>
              <a:rPr lang="en-US" altLang="zh-CN" sz="2200" dirty="0">
                <a:solidFill>
                  <a:schemeClr val="dk1"/>
                </a:solidFill>
                <a:effectLst/>
                <a:latin typeface="幼圆" charset="0"/>
                <a:ea typeface="宋体" panose="02010600030101010101" pitchFamily="2" charset="-122"/>
                <a:cs typeface="幼圆" charset="0"/>
              </a:rPr>
              <a:t>—</a:t>
            </a:r>
            <a:r>
              <a:rPr lang="zh-CN" altLang="en-US" sz="2200" dirty="0">
                <a:solidFill>
                  <a:schemeClr val="dk1"/>
                </a:solidFill>
                <a:effectLst/>
                <a:latin typeface="幼圆" charset="0"/>
                <a:ea typeface="宋体" panose="02010600030101010101" pitchFamily="2" charset="-122"/>
                <a:cs typeface="幼圆" charset="0"/>
              </a:rPr>
              <a:t>贬低    情愿</a:t>
            </a:r>
            <a:r>
              <a:rPr lang="en-US" altLang="zh-CN" sz="2200" dirty="0">
                <a:solidFill>
                  <a:schemeClr val="dk1"/>
                </a:solidFill>
                <a:effectLst/>
                <a:latin typeface="幼圆" charset="0"/>
                <a:ea typeface="宋体" panose="02010600030101010101" pitchFamily="2" charset="-122"/>
                <a:cs typeface="幼圆" charset="0"/>
              </a:rPr>
              <a:t>—</a:t>
            </a:r>
            <a:r>
              <a:rPr lang="zh-CN" altLang="en-US" sz="2200" dirty="0">
                <a:solidFill>
                  <a:schemeClr val="dk1"/>
                </a:solidFill>
                <a:effectLst/>
                <a:latin typeface="幼圆" charset="0"/>
                <a:ea typeface="宋体" panose="02010600030101010101" pitchFamily="2" charset="-122"/>
                <a:cs typeface="幼圆" charset="0"/>
              </a:rPr>
              <a:t>被迫 </a:t>
            </a:r>
            <a:endParaRPr lang="zh-CN" altLang="en-US" sz="2200" dirty="0">
              <a:solidFill>
                <a:schemeClr val="dk1"/>
              </a:solidFill>
              <a:effectLst/>
              <a:latin typeface="幼圆" charset="0"/>
              <a:ea typeface="宋体" panose="02010600030101010101" pitchFamily="2" charset="-122"/>
              <a:cs typeface="幼圆" charset="0"/>
            </a:endParaRPr>
          </a:p>
          <a:p>
            <a:pPr algn="just">
              <a:lnSpc>
                <a:spcPct val="200000"/>
              </a:lnSpc>
            </a:pPr>
            <a:r>
              <a:rPr lang="zh-CN" altLang="en-US" sz="2200" dirty="0">
                <a:solidFill>
                  <a:schemeClr val="dk1"/>
                </a:solidFill>
                <a:effectLst/>
                <a:latin typeface="幼圆" charset="0"/>
                <a:ea typeface="宋体" panose="02010600030101010101" pitchFamily="2" charset="-122"/>
                <a:cs typeface="幼圆" charset="0"/>
              </a:rPr>
              <a:t>恍然大悟</a:t>
            </a:r>
            <a:r>
              <a:rPr lang="en-US" altLang="zh-CN" sz="2200" dirty="0">
                <a:solidFill>
                  <a:schemeClr val="dk1"/>
                </a:solidFill>
                <a:effectLst/>
                <a:latin typeface="幼圆" charset="0"/>
                <a:ea typeface="宋体" panose="02010600030101010101" pitchFamily="2" charset="-122"/>
                <a:cs typeface="幼圆" charset="0"/>
              </a:rPr>
              <a:t>—</a:t>
            </a:r>
            <a:r>
              <a:rPr lang="zh-CN" altLang="en-US" sz="2200" dirty="0">
                <a:solidFill>
                  <a:schemeClr val="dk1"/>
                </a:solidFill>
                <a:effectLst/>
                <a:latin typeface="幼圆" charset="0"/>
                <a:ea typeface="宋体" panose="02010600030101010101" pitchFamily="2" charset="-122"/>
                <a:cs typeface="幼圆" charset="0"/>
              </a:rPr>
              <a:t>百思不解</a:t>
            </a:r>
            <a:endParaRPr lang="zh-CN" altLang="en-US" sz="2200" dirty="0">
              <a:solidFill>
                <a:schemeClr val="dk1"/>
              </a:solidFill>
              <a:effectLst/>
              <a:latin typeface="幼圆" charset="0"/>
              <a:ea typeface="宋体" panose="02010600030101010101" pitchFamily="2" charset="-122"/>
              <a:cs typeface="幼圆" charset="0"/>
            </a:endParaRPr>
          </a:p>
        </p:txBody>
      </p:sp>
    </p:spTree>
    <p:custDataLst>
      <p:tags r:id="rId11"/>
    </p:custData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4" name="文本框 3"/>
          <p:cNvSpPr txBox="1"/>
          <p:nvPr>
            <p:custDataLst>
              <p:tags r:id="rId10"/>
            </p:custDataLst>
          </p:nvPr>
        </p:nvSpPr>
        <p:spPr>
          <a:xfrm>
            <a:off x="1014411" y="498196"/>
            <a:ext cx="6729413" cy="4154170"/>
          </a:xfrm>
          <a:prstGeom prst="rect">
            <a:avLst/>
          </a:prstGeom>
          <a:noFill/>
        </p:spPr>
        <p:txBody>
          <a:bodyPr wrap="square">
            <a:spAutoFit/>
          </a:bodyPr>
          <a:lstStyle/>
          <a:p>
            <a:pPr algn="just">
              <a:lnSpc>
                <a:spcPct val="150000"/>
              </a:lnSpc>
            </a:pPr>
            <a:r>
              <a:rPr lang="zh-CN" altLang="en-US" sz="2200" b="1" dirty="0">
                <a:solidFill>
                  <a:schemeClr val="dk1"/>
                </a:solidFill>
                <a:latin typeface="幼圆" charset="0"/>
                <a:ea typeface="宋体" panose="02010600030101010101" pitchFamily="2" charset="-122"/>
                <a:cs typeface="幼圆" charset="0"/>
              </a:rPr>
              <a:t>八</a:t>
            </a:r>
            <a:r>
              <a:rPr lang="zh-CN" altLang="en-US" sz="2200" b="1" dirty="0">
                <a:solidFill>
                  <a:schemeClr val="dk1"/>
                </a:solidFill>
                <a:effectLst/>
                <a:latin typeface="幼圆" charset="0"/>
                <a:ea typeface="宋体" panose="02010600030101010101" pitchFamily="2" charset="-122"/>
                <a:cs typeface="幼圆" charset="0"/>
              </a:rPr>
              <a:t>、词语搭配</a:t>
            </a:r>
            <a:endParaRPr lang="zh-CN" altLang="en-US" sz="2200" b="1" dirty="0">
              <a:solidFill>
                <a:schemeClr val="dk1"/>
              </a:solidFill>
              <a:effectLst/>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effectLst/>
                <a:latin typeface="幼圆" charset="0"/>
                <a:ea typeface="宋体" panose="02010600030101010101" pitchFamily="2" charset="-122"/>
                <a:cs typeface="幼圆" charset="0"/>
              </a:rPr>
              <a:t>（    ）的天空	           （    ）的圆月</a:t>
            </a:r>
            <a:endParaRPr lang="zh-CN" altLang="en-US" sz="2200" dirty="0">
              <a:solidFill>
                <a:schemeClr val="dk1"/>
              </a:solidFill>
              <a:effectLst/>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effectLst/>
                <a:latin typeface="幼圆" charset="0"/>
                <a:ea typeface="宋体" panose="02010600030101010101" pitchFamily="2" charset="-122"/>
                <a:cs typeface="幼圆" charset="0"/>
              </a:rPr>
              <a:t>（    ）的西瓜 	      （    ）的圆脸</a:t>
            </a:r>
            <a:endParaRPr lang="zh-CN" altLang="en-US" sz="2200" dirty="0">
              <a:solidFill>
                <a:schemeClr val="dk1"/>
              </a:solidFill>
              <a:effectLst/>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effectLst/>
                <a:latin typeface="幼圆" charset="0"/>
                <a:ea typeface="宋体" panose="02010600030101010101" pitchFamily="2" charset="-122"/>
                <a:cs typeface="幼圆" charset="0"/>
              </a:rPr>
              <a:t>（    ）的贝壳 	      （    ）的天空</a:t>
            </a:r>
            <a:endParaRPr lang="zh-CN" altLang="en-US" sz="2200" dirty="0">
              <a:solidFill>
                <a:schemeClr val="dk1"/>
              </a:solidFill>
              <a:effectLst/>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effectLst/>
                <a:latin typeface="幼圆" charset="0"/>
                <a:ea typeface="宋体" panose="02010600030101010101" pitchFamily="2" charset="-122"/>
                <a:cs typeface="幼圆" charset="0"/>
              </a:rPr>
              <a:t>（      ）的银项圈 	      （    ）的夜</a:t>
            </a:r>
            <a:endParaRPr lang="zh-CN" altLang="en-US" sz="2200" dirty="0">
              <a:solidFill>
                <a:schemeClr val="dk1"/>
              </a:solidFill>
              <a:effectLst/>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effectLst/>
                <a:latin typeface="幼圆" charset="0"/>
                <a:ea typeface="宋体" panose="02010600030101010101" pitchFamily="2" charset="-122"/>
                <a:cs typeface="幼圆" charset="0"/>
              </a:rPr>
              <a:t>（    ）的小河 	      （    ）的日光</a:t>
            </a:r>
            <a:endParaRPr lang="zh-CN" altLang="en-US" sz="2200" dirty="0">
              <a:solidFill>
                <a:schemeClr val="dk1"/>
              </a:solidFill>
              <a:effectLst/>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effectLst/>
                <a:latin typeface="幼圆" charset="0"/>
                <a:ea typeface="宋体" panose="02010600030101010101" pitchFamily="2" charset="-122"/>
                <a:cs typeface="幼圆" charset="0"/>
              </a:rPr>
              <a:t>（  ）的故事 	           （    ）的一丈红</a:t>
            </a:r>
            <a:endParaRPr lang="zh-CN" altLang="en-US" sz="2200" dirty="0">
              <a:solidFill>
                <a:schemeClr val="dk1"/>
              </a:solidFill>
              <a:effectLst/>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effectLst/>
                <a:latin typeface="幼圆" charset="0"/>
                <a:ea typeface="宋体" panose="02010600030101010101" pitchFamily="2" charset="-122"/>
                <a:cs typeface="幼圆" charset="0"/>
              </a:rPr>
              <a:t>（    ）的胭脂水 	       （    ）的寒意</a:t>
            </a:r>
            <a:endParaRPr lang="zh-CN" altLang="en-US" sz="2200" dirty="0">
              <a:solidFill>
                <a:schemeClr val="dk1"/>
              </a:solidFill>
              <a:effectLst/>
              <a:latin typeface="幼圆" charset="0"/>
              <a:ea typeface="宋体" panose="02010600030101010101" pitchFamily="2" charset="-122"/>
              <a:cs typeface="幼圆" charset="0"/>
            </a:endParaRPr>
          </a:p>
        </p:txBody>
      </p:sp>
      <p:sp>
        <p:nvSpPr>
          <p:cNvPr id="2" name="文本框 1"/>
          <p:cNvSpPr txBox="1"/>
          <p:nvPr>
            <p:custDataLst>
              <p:tags r:id="rId11"/>
            </p:custDataLst>
          </p:nvPr>
        </p:nvSpPr>
        <p:spPr>
          <a:xfrm>
            <a:off x="1316334" y="1115367"/>
            <a:ext cx="741680" cy="429895"/>
          </a:xfrm>
          <a:prstGeom prst="rect">
            <a:avLst/>
          </a:prstGeom>
          <a:noFill/>
        </p:spPr>
        <p:txBody>
          <a:bodyPr wrap="none" rtlCol="0">
            <a:spAutoFit/>
          </a:bodyPr>
          <a:lstStyle/>
          <a:p>
            <a:r>
              <a:rPr lang="zh-CN" altLang="en-US" sz="2200" dirty="0">
                <a:solidFill>
                  <a:schemeClr val="dk1"/>
                </a:solidFill>
                <a:effectLst/>
                <a:latin typeface="幼圆" charset="0"/>
                <a:ea typeface="幼圆" charset="0"/>
                <a:cs typeface="?"/>
              </a:rPr>
              <a:t>深蓝</a:t>
            </a:r>
            <a:endParaRPr lang="zh-CN" altLang="en-US" sz="2200" dirty="0">
              <a:solidFill>
                <a:schemeClr val="dk1"/>
              </a:solidFill>
              <a:effectLst/>
              <a:latin typeface="幼圆" charset="0"/>
              <a:ea typeface="幼圆" charset="0"/>
              <a:cs typeface="?"/>
            </a:endParaRPr>
          </a:p>
        </p:txBody>
      </p:sp>
      <p:sp>
        <p:nvSpPr>
          <p:cNvPr id="3" name="文本框 2"/>
          <p:cNvSpPr txBox="1"/>
          <p:nvPr>
            <p:custDataLst>
              <p:tags r:id="rId12"/>
            </p:custDataLst>
          </p:nvPr>
        </p:nvSpPr>
        <p:spPr>
          <a:xfrm>
            <a:off x="4893548" y="1115366"/>
            <a:ext cx="741680" cy="429895"/>
          </a:xfrm>
          <a:prstGeom prst="rect">
            <a:avLst/>
          </a:prstGeom>
          <a:noFill/>
        </p:spPr>
        <p:txBody>
          <a:bodyPr wrap="none" rtlCol="0">
            <a:spAutoFit/>
          </a:bodyPr>
          <a:lstStyle/>
          <a:p>
            <a:r>
              <a:rPr lang="zh-CN" altLang="en-US" sz="2200" dirty="0">
                <a:solidFill>
                  <a:schemeClr val="dk1"/>
                </a:solidFill>
                <a:effectLst/>
                <a:latin typeface="幼圆" charset="0"/>
                <a:ea typeface="幼圆" charset="0"/>
                <a:cs typeface="?"/>
              </a:rPr>
              <a:t>金黄</a:t>
            </a:r>
            <a:endParaRPr lang="zh-CN" altLang="en-US" sz="2200" dirty="0">
              <a:solidFill>
                <a:schemeClr val="dk1"/>
              </a:solidFill>
              <a:effectLst/>
              <a:latin typeface="幼圆" charset="0"/>
              <a:ea typeface="幼圆" charset="0"/>
              <a:cs typeface="?"/>
            </a:endParaRPr>
          </a:p>
        </p:txBody>
      </p:sp>
      <p:sp>
        <p:nvSpPr>
          <p:cNvPr id="5" name="文本框 4"/>
          <p:cNvSpPr txBox="1"/>
          <p:nvPr>
            <p:custDataLst>
              <p:tags r:id="rId13"/>
            </p:custDataLst>
          </p:nvPr>
        </p:nvSpPr>
        <p:spPr>
          <a:xfrm>
            <a:off x="1316333" y="1627833"/>
            <a:ext cx="741680" cy="429895"/>
          </a:xfrm>
          <a:prstGeom prst="rect">
            <a:avLst/>
          </a:prstGeom>
          <a:noFill/>
        </p:spPr>
        <p:txBody>
          <a:bodyPr wrap="none" rtlCol="0">
            <a:spAutoFit/>
          </a:bodyPr>
          <a:lstStyle/>
          <a:p>
            <a:r>
              <a:rPr lang="zh-CN" altLang="en-US" sz="2200" dirty="0">
                <a:solidFill>
                  <a:schemeClr val="dk1"/>
                </a:solidFill>
                <a:effectLst/>
                <a:latin typeface="幼圆" charset="0"/>
                <a:ea typeface="幼圆" charset="0"/>
                <a:cs typeface="?"/>
              </a:rPr>
              <a:t>碧绿</a:t>
            </a:r>
            <a:endParaRPr lang="zh-CN" altLang="en-US" sz="2200" dirty="0">
              <a:solidFill>
                <a:schemeClr val="dk1"/>
              </a:solidFill>
              <a:effectLst/>
              <a:latin typeface="幼圆" charset="0"/>
              <a:ea typeface="幼圆" charset="0"/>
              <a:cs typeface="?"/>
            </a:endParaRPr>
          </a:p>
        </p:txBody>
      </p:sp>
      <p:sp>
        <p:nvSpPr>
          <p:cNvPr id="7" name="文本框 6"/>
          <p:cNvSpPr txBox="1"/>
          <p:nvPr>
            <p:custDataLst>
              <p:tags r:id="rId14"/>
            </p:custDataLst>
          </p:nvPr>
        </p:nvSpPr>
        <p:spPr>
          <a:xfrm>
            <a:off x="4893547" y="1627832"/>
            <a:ext cx="741680" cy="429895"/>
          </a:xfrm>
          <a:prstGeom prst="rect">
            <a:avLst/>
          </a:prstGeom>
          <a:noFill/>
        </p:spPr>
        <p:txBody>
          <a:bodyPr wrap="none" rtlCol="0">
            <a:spAutoFit/>
          </a:bodyPr>
          <a:lstStyle/>
          <a:p>
            <a:r>
              <a:rPr lang="zh-CN" altLang="en-US" sz="2200" dirty="0">
                <a:solidFill>
                  <a:schemeClr val="dk1"/>
                </a:solidFill>
                <a:effectLst/>
                <a:latin typeface="幼圆" charset="0"/>
                <a:ea typeface="幼圆" charset="0"/>
                <a:cs typeface="?"/>
              </a:rPr>
              <a:t>紫色</a:t>
            </a:r>
            <a:endParaRPr lang="zh-CN" altLang="en-US" sz="2200" dirty="0">
              <a:solidFill>
                <a:schemeClr val="dk1"/>
              </a:solidFill>
              <a:effectLst/>
              <a:latin typeface="幼圆" charset="0"/>
              <a:ea typeface="幼圆" charset="0"/>
              <a:cs typeface="?"/>
            </a:endParaRPr>
          </a:p>
        </p:txBody>
      </p:sp>
      <p:sp>
        <p:nvSpPr>
          <p:cNvPr id="8" name="文本框 7"/>
          <p:cNvSpPr txBox="1"/>
          <p:nvPr>
            <p:custDataLst>
              <p:tags r:id="rId15"/>
            </p:custDataLst>
          </p:nvPr>
        </p:nvSpPr>
        <p:spPr>
          <a:xfrm>
            <a:off x="1292887" y="2108252"/>
            <a:ext cx="741680" cy="429895"/>
          </a:xfrm>
          <a:prstGeom prst="rect">
            <a:avLst/>
          </a:prstGeom>
          <a:noFill/>
        </p:spPr>
        <p:txBody>
          <a:bodyPr wrap="none" rtlCol="0">
            <a:spAutoFit/>
          </a:bodyPr>
          <a:lstStyle/>
          <a:p>
            <a:r>
              <a:rPr lang="zh-CN" altLang="en-US" sz="2200" dirty="0">
                <a:solidFill>
                  <a:schemeClr val="dk1"/>
                </a:solidFill>
                <a:effectLst/>
                <a:latin typeface="幼圆" charset="0"/>
                <a:ea typeface="幼圆" charset="0"/>
                <a:cs typeface="?"/>
              </a:rPr>
              <a:t>五色</a:t>
            </a:r>
            <a:endParaRPr lang="zh-CN" altLang="en-US" sz="2200" dirty="0">
              <a:solidFill>
                <a:schemeClr val="dk1"/>
              </a:solidFill>
              <a:effectLst/>
              <a:latin typeface="幼圆" charset="0"/>
              <a:ea typeface="幼圆" charset="0"/>
              <a:cs typeface="?"/>
            </a:endParaRPr>
          </a:p>
        </p:txBody>
      </p:sp>
      <p:sp>
        <p:nvSpPr>
          <p:cNvPr id="9" name="文本框 8"/>
          <p:cNvSpPr txBox="1"/>
          <p:nvPr>
            <p:custDataLst>
              <p:tags r:id="rId16"/>
            </p:custDataLst>
          </p:nvPr>
        </p:nvSpPr>
        <p:spPr>
          <a:xfrm>
            <a:off x="4853033" y="2105143"/>
            <a:ext cx="7416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
              </a:rPr>
              <a:t>四角</a:t>
            </a:r>
            <a:endParaRPr lang="zh-CN" altLang="en-US" sz="2200" dirty="0">
              <a:solidFill>
                <a:schemeClr val="dk1"/>
              </a:solidFill>
              <a:latin typeface="幼圆" charset="0"/>
              <a:ea typeface="幼圆" charset="0"/>
              <a:cs typeface="?"/>
            </a:endParaRPr>
          </a:p>
        </p:txBody>
      </p:sp>
      <p:sp>
        <p:nvSpPr>
          <p:cNvPr id="10" name="文本框 9"/>
          <p:cNvSpPr txBox="1"/>
          <p:nvPr>
            <p:custDataLst>
              <p:tags r:id="rId17"/>
            </p:custDataLst>
          </p:nvPr>
        </p:nvSpPr>
        <p:spPr>
          <a:xfrm>
            <a:off x="1292887" y="2643844"/>
            <a:ext cx="10210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
              </a:rPr>
              <a:t>明晃晃</a:t>
            </a:r>
            <a:endParaRPr lang="zh-CN" altLang="en-US" sz="2200" dirty="0">
              <a:solidFill>
                <a:schemeClr val="dk1"/>
              </a:solidFill>
              <a:latin typeface="幼圆" charset="0"/>
              <a:ea typeface="幼圆" charset="0"/>
              <a:cs typeface="?"/>
            </a:endParaRPr>
          </a:p>
        </p:txBody>
      </p:sp>
      <p:sp>
        <p:nvSpPr>
          <p:cNvPr id="11" name="文本框 10"/>
          <p:cNvSpPr txBox="1"/>
          <p:nvPr>
            <p:custDataLst>
              <p:tags r:id="rId18"/>
            </p:custDataLst>
          </p:nvPr>
        </p:nvSpPr>
        <p:spPr>
          <a:xfrm>
            <a:off x="4839955" y="2637546"/>
            <a:ext cx="7416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
              </a:rPr>
              <a:t>昏沉</a:t>
            </a:r>
            <a:endParaRPr lang="zh-CN" altLang="en-US" sz="2200" dirty="0">
              <a:solidFill>
                <a:schemeClr val="dk1"/>
              </a:solidFill>
              <a:latin typeface="幼圆" charset="0"/>
              <a:ea typeface="幼圆" charset="0"/>
              <a:cs typeface="?"/>
            </a:endParaRPr>
          </a:p>
        </p:txBody>
      </p:sp>
      <p:sp>
        <p:nvSpPr>
          <p:cNvPr id="12" name="文本框 11"/>
          <p:cNvSpPr txBox="1"/>
          <p:nvPr>
            <p:custDataLst>
              <p:tags r:id="rId19"/>
            </p:custDataLst>
          </p:nvPr>
        </p:nvSpPr>
        <p:spPr>
          <a:xfrm>
            <a:off x="1292886" y="3152284"/>
            <a:ext cx="7416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
              </a:rPr>
              <a:t>澄碧</a:t>
            </a:r>
            <a:endParaRPr lang="zh-CN" altLang="en-US" sz="2200" dirty="0">
              <a:solidFill>
                <a:schemeClr val="dk1"/>
              </a:solidFill>
              <a:latin typeface="幼圆" charset="0"/>
              <a:ea typeface="幼圆" charset="0"/>
              <a:cs typeface="?"/>
            </a:endParaRPr>
          </a:p>
        </p:txBody>
      </p:sp>
      <p:sp>
        <p:nvSpPr>
          <p:cNvPr id="13" name="文本框 12"/>
          <p:cNvSpPr txBox="1"/>
          <p:nvPr>
            <p:custDataLst>
              <p:tags r:id="rId20"/>
            </p:custDataLst>
          </p:nvPr>
        </p:nvSpPr>
        <p:spPr>
          <a:xfrm>
            <a:off x="4839955" y="3153718"/>
            <a:ext cx="7416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
              </a:rPr>
              <a:t>闪烁</a:t>
            </a:r>
            <a:endParaRPr lang="zh-CN" altLang="en-US" sz="2200" dirty="0">
              <a:solidFill>
                <a:schemeClr val="dk1"/>
              </a:solidFill>
              <a:latin typeface="幼圆" charset="0"/>
              <a:ea typeface="幼圆" charset="0"/>
              <a:cs typeface="?"/>
            </a:endParaRPr>
          </a:p>
        </p:txBody>
      </p:sp>
      <p:sp>
        <p:nvSpPr>
          <p:cNvPr id="14" name="文本框 13"/>
          <p:cNvSpPr txBox="1"/>
          <p:nvPr>
            <p:custDataLst>
              <p:tags r:id="rId21"/>
            </p:custDataLst>
          </p:nvPr>
        </p:nvSpPr>
        <p:spPr>
          <a:xfrm>
            <a:off x="1324871" y="3636729"/>
            <a:ext cx="4622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
              </a:rPr>
              <a:t>好</a:t>
            </a:r>
            <a:endParaRPr lang="zh-CN" altLang="en-US" sz="2200" dirty="0">
              <a:solidFill>
                <a:schemeClr val="dk1"/>
              </a:solidFill>
              <a:latin typeface="幼圆" charset="0"/>
              <a:ea typeface="幼圆" charset="0"/>
              <a:cs typeface="?"/>
            </a:endParaRPr>
          </a:p>
        </p:txBody>
      </p:sp>
      <p:sp>
        <p:nvSpPr>
          <p:cNvPr id="15" name="文本框 14"/>
          <p:cNvSpPr txBox="1"/>
          <p:nvPr>
            <p:custDataLst>
              <p:tags r:id="rId22"/>
            </p:custDataLst>
          </p:nvPr>
        </p:nvSpPr>
        <p:spPr>
          <a:xfrm>
            <a:off x="4893547" y="3633541"/>
            <a:ext cx="7416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
              </a:rPr>
              <a:t>瘦削</a:t>
            </a:r>
            <a:endParaRPr lang="zh-CN" altLang="en-US" sz="2200" dirty="0">
              <a:solidFill>
                <a:schemeClr val="dk1"/>
              </a:solidFill>
              <a:latin typeface="幼圆" charset="0"/>
              <a:ea typeface="幼圆" charset="0"/>
              <a:cs typeface="?"/>
            </a:endParaRPr>
          </a:p>
        </p:txBody>
      </p:sp>
      <p:sp>
        <p:nvSpPr>
          <p:cNvPr id="16" name="文本框 15"/>
          <p:cNvSpPr txBox="1"/>
          <p:nvPr>
            <p:custDataLst>
              <p:tags r:id="rId23"/>
            </p:custDataLst>
          </p:nvPr>
        </p:nvSpPr>
        <p:spPr>
          <a:xfrm>
            <a:off x="1292885" y="4142977"/>
            <a:ext cx="7416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
              </a:rPr>
              <a:t>缕缕</a:t>
            </a:r>
            <a:endParaRPr lang="zh-CN" altLang="en-US" sz="2200" dirty="0">
              <a:solidFill>
                <a:schemeClr val="dk1"/>
              </a:solidFill>
              <a:latin typeface="幼圆" charset="0"/>
              <a:ea typeface="幼圆" charset="0"/>
              <a:cs typeface="?"/>
            </a:endParaRPr>
          </a:p>
        </p:txBody>
      </p:sp>
      <p:sp>
        <p:nvSpPr>
          <p:cNvPr id="17" name="文本框 16"/>
          <p:cNvSpPr txBox="1"/>
          <p:nvPr>
            <p:custDataLst>
              <p:tags r:id="rId24"/>
            </p:custDataLst>
          </p:nvPr>
        </p:nvSpPr>
        <p:spPr>
          <a:xfrm>
            <a:off x="5029200" y="4141944"/>
            <a:ext cx="7416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
              </a:rPr>
              <a:t>深深</a:t>
            </a:r>
            <a:endParaRPr lang="zh-CN" altLang="en-US" sz="2200" dirty="0">
              <a:solidFill>
                <a:schemeClr val="dk1"/>
              </a:solidFill>
              <a:latin typeface="幼圆" charset="0"/>
              <a:ea typeface="幼圆" charset="0"/>
              <a:cs typeface="?"/>
            </a:endParaRPr>
          </a:p>
        </p:txBody>
      </p:sp>
    </p:spTree>
    <p:custDataLst>
      <p:tags r:id="rId25"/>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500" fill="hold"/>
                                        <p:tgtEl>
                                          <p:spTgt spid="3"/>
                                        </p:tgtEl>
                                        <p:attrNameLst>
                                          <p:attrName>ppt_x</p:attrName>
                                        </p:attrNameLst>
                                      </p:cBhvr>
                                      <p:tavLst>
                                        <p:tav tm="0">
                                          <p:val>
                                            <p:strVal val="#ppt_x"/>
                                          </p:val>
                                        </p:tav>
                                        <p:tav tm="100000">
                                          <p:val>
                                            <p:strVal val="#ppt_x"/>
                                          </p:val>
                                        </p:tav>
                                      </p:tavLst>
                                    </p:anim>
                                    <p:anim calcmode="lin" valueType="num">
                                      <p:cBhvr additive="base">
                                        <p:cTn id="14"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ppt_x"/>
                                          </p:val>
                                        </p:tav>
                                        <p:tav tm="100000">
                                          <p:val>
                                            <p:strVal val="#ppt_x"/>
                                          </p:val>
                                        </p:tav>
                                      </p:tavLst>
                                    </p:anim>
                                    <p:anim calcmode="lin" valueType="num">
                                      <p:cBhvr additive="base">
                                        <p:cTn id="20"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additive="base">
                                        <p:cTn id="25" dur="500" fill="hold"/>
                                        <p:tgtEl>
                                          <p:spTgt spid="7"/>
                                        </p:tgtEl>
                                        <p:attrNameLst>
                                          <p:attrName>ppt_x</p:attrName>
                                        </p:attrNameLst>
                                      </p:cBhvr>
                                      <p:tavLst>
                                        <p:tav tm="0">
                                          <p:val>
                                            <p:strVal val="#ppt_x"/>
                                          </p:val>
                                        </p:tav>
                                        <p:tav tm="100000">
                                          <p:val>
                                            <p:strVal val="#ppt_x"/>
                                          </p:val>
                                        </p:tav>
                                      </p:tavLst>
                                    </p:anim>
                                    <p:anim calcmode="lin" valueType="num">
                                      <p:cBhvr additive="base">
                                        <p:cTn id="26"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additive="base">
                                        <p:cTn id="31" dur="500" fill="hold"/>
                                        <p:tgtEl>
                                          <p:spTgt spid="8"/>
                                        </p:tgtEl>
                                        <p:attrNameLst>
                                          <p:attrName>ppt_x</p:attrName>
                                        </p:attrNameLst>
                                      </p:cBhvr>
                                      <p:tavLst>
                                        <p:tav tm="0">
                                          <p:val>
                                            <p:strVal val="#ppt_x"/>
                                          </p:val>
                                        </p:tav>
                                        <p:tav tm="100000">
                                          <p:val>
                                            <p:strVal val="#ppt_x"/>
                                          </p:val>
                                        </p:tav>
                                      </p:tavLst>
                                    </p:anim>
                                    <p:anim calcmode="lin" valueType="num">
                                      <p:cBhvr additive="base">
                                        <p:cTn id="32"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9"/>
                                        </p:tgtEl>
                                        <p:attrNameLst>
                                          <p:attrName>style.visibility</p:attrName>
                                        </p:attrNameLst>
                                      </p:cBhvr>
                                      <p:to>
                                        <p:strVal val="visible"/>
                                      </p:to>
                                    </p:set>
                                    <p:anim calcmode="lin" valueType="num">
                                      <p:cBhvr additive="base">
                                        <p:cTn id="37" dur="500" fill="hold"/>
                                        <p:tgtEl>
                                          <p:spTgt spid="9"/>
                                        </p:tgtEl>
                                        <p:attrNameLst>
                                          <p:attrName>ppt_x</p:attrName>
                                        </p:attrNameLst>
                                      </p:cBhvr>
                                      <p:tavLst>
                                        <p:tav tm="0">
                                          <p:val>
                                            <p:strVal val="#ppt_x"/>
                                          </p:val>
                                        </p:tav>
                                        <p:tav tm="100000">
                                          <p:val>
                                            <p:strVal val="#ppt_x"/>
                                          </p:val>
                                        </p:tav>
                                      </p:tavLst>
                                    </p:anim>
                                    <p:anim calcmode="lin" valueType="num">
                                      <p:cBhvr additive="base">
                                        <p:cTn id="3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10"/>
                                        </p:tgtEl>
                                        <p:attrNameLst>
                                          <p:attrName>style.visibility</p:attrName>
                                        </p:attrNameLst>
                                      </p:cBhvr>
                                      <p:to>
                                        <p:strVal val="visible"/>
                                      </p:to>
                                    </p:set>
                                    <p:anim calcmode="lin" valueType="num">
                                      <p:cBhvr additive="base">
                                        <p:cTn id="43" dur="500" fill="hold"/>
                                        <p:tgtEl>
                                          <p:spTgt spid="10"/>
                                        </p:tgtEl>
                                        <p:attrNameLst>
                                          <p:attrName>ppt_x</p:attrName>
                                        </p:attrNameLst>
                                      </p:cBhvr>
                                      <p:tavLst>
                                        <p:tav tm="0">
                                          <p:val>
                                            <p:strVal val="#ppt_x"/>
                                          </p:val>
                                        </p:tav>
                                        <p:tav tm="100000">
                                          <p:val>
                                            <p:strVal val="#ppt_x"/>
                                          </p:val>
                                        </p:tav>
                                      </p:tavLst>
                                    </p:anim>
                                    <p:anim calcmode="lin" valueType="num">
                                      <p:cBhvr additive="base">
                                        <p:cTn id="44"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11"/>
                                        </p:tgtEl>
                                        <p:attrNameLst>
                                          <p:attrName>style.visibility</p:attrName>
                                        </p:attrNameLst>
                                      </p:cBhvr>
                                      <p:to>
                                        <p:strVal val="visible"/>
                                      </p:to>
                                    </p:set>
                                    <p:anim calcmode="lin" valueType="num">
                                      <p:cBhvr additive="base">
                                        <p:cTn id="49" dur="500" fill="hold"/>
                                        <p:tgtEl>
                                          <p:spTgt spid="11"/>
                                        </p:tgtEl>
                                        <p:attrNameLst>
                                          <p:attrName>ppt_x</p:attrName>
                                        </p:attrNameLst>
                                      </p:cBhvr>
                                      <p:tavLst>
                                        <p:tav tm="0">
                                          <p:val>
                                            <p:strVal val="#ppt_x"/>
                                          </p:val>
                                        </p:tav>
                                        <p:tav tm="100000">
                                          <p:val>
                                            <p:strVal val="#ppt_x"/>
                                          </p:val>
                                        </p:tav>
                                      </p:tavLst>
                                    </p:anim>
                                    <p:anim calcmode="lin" valueType="num">
                                      <p:cBhvr additive="base">
                                        <p:cTn id="50"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12"/>
                                        </p:tgtEl>
                                        <p:attrNameLst>
                                          <p:attrName>style.visibility</p:attrName>
                                        </p:attrNameLst>
                                      </p:cBhvr>
                                      <p:to>
                                        <p:strVal val="visible"/>
                                      </p:to>
                                    </p:set>
                                    <p:anim calcmode="lin" valueType="num">
                                      <p:cBhvr additive="base">
                                        <p:cTn id="55" dur="500" fill="hold"/>
                                        <p:tgtEl>
                                          <p:spTgt spid="12"/>
                                        </p:tgtEl>
                                        <p:attrNameLst>
                                          <p:attrName>ppt_x</p:attrName>
                                        </p:attrNameLst>
                                      </p:cBhvr>
                                      <p:tavLst>
                                        <p:tav tm="0">
                                          <p:val>
                                            <p:strVal val="#ppt_x"/>
                                          </p:val>
                                        </p:tav>
                                        <p:tav tm="100000">
                                          <p:val>
                                            <p:strVal val="#ppt_x"/>
                                          </p:val>
                                        </p:tav>
                                      </p:tavLst>
                                    </p:anim>
                                    <p:anim calcmode="lin" valueType="num">
                                      <p:cBhvr additive="base">
                                        <p:cTn id="56"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13"/>
                                        </p:tgtEl>
                                        <p:attrNameLst>
                                          <p:attrName>style.visibility</p:attrName>
                                        </p:attrNameLst>
                                      </p:cBhvr>
                                      <p:to>
                                        <p:strVal val="visible"/>
                                      </p:to>
                                    </p:set>
                                    <p:anim calcmode="lin" valueType="num">
                                      <p:cBhvr additive="base">
                                        <p:cTn id="61" dur="500" fill="hold"/>
                                        <p:tgtEl>
                                          <p:spTgt spid="13"/>
                                        </p:tgtEl>
                                        <p:attrNameLst>
                                          <p:attrName>ppt_x</p:attrName>
                                        </p:attrNameLst>
                                      </p:cBhvr>
                                      <p:tavLst>
                                        <p:tav tm="0">
                                          <p:val>
                                            <p:strVal val="#ppt_x"/>
                                          </p:val>
                                        </p:tav>
                                        <p:tav tm="100000">
                                          <p:val>
                                            <p:strVal val="#ppt_x"/>
                                          </p:val>
                                        </p:tav>
                                      </p:tavLst>
                                    </p:anim>
                                    <p:anim calcmode="lin" valueType="num">
                                      <p:cBhvr additive="base">
                                        <p:cTn id="62"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14"/>
                                        </p:tgtEl>
                                        <p:attrNameLst>
                                          <p:attrName>style.visibility</p:attrName>
                                        </p:attrNameLst>
                                      </p:cBhvr>
                                      <p:to>
                                        <p:strVal val="visible"/>
                                      </p:to>
                                    </p:set>
                                    <p:anim calcmode="lin" valueType="num">
                                      <p:cBhvr additive="base">
                                        <p:cTn id="67" dur="500" fill="hold"/>
                                        <p:tgtEl>
                                          <p:spTgt spid="14"/>
                                        </p:tgtEl>
                                        <p:attrNameLst>
                                          <p:attrName>ppt_x</p:attrName>
                                        </p:attrNameLst>
                                      </p:cBhvr>
                                      <p:tavLst>
                                        <p:tav tm="0">
                                          <p:val>
                                            <p:strVal val="#ppt_x"/>
                                          </p:val>
                                        </p:tav>
                                        <p:tav tm="100000">
                                          <p:val>
                                            <p:strVal val="#ppt_x"/>
                                          </p:val>
                                        </p:tav>
                                      </p:tavLst>
                                    </p:anim>
                                    <p:anim calcmode="lin" valueType="num">
                                      <p:cBhvr additive="base">
                                        <p:cTn id="68"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grpId="0" nodeType="clickEffect">
                                  <p:stCondLst>
                                    <p:cond delay="0"/>
                                  </p:stCondLst>
                                  <p:childTnLst>
                                    <p:set>
                                      <p:cBhvr>
                                        <p:cTn id="72" dur="1" fill="hold">
                                          <p:stCondLst>
                                            <p:cond delay="0"/>
                                          </p:stCondLst>
                                        </p:cTn>
                                        <p:tgtEl>
                                          <p:spTgt spid="15"/>
                                        </p:tgtEl>
                                        <p:attrNameLst>
                                          <p:attrName>style.visibility</p:attrName>
                                        </p:attrNameLst>
                                      </p:cBhvr>
                                      <p:to>
                                        <p:strVal val="visible"/>
                                      </p:to>
                                    </p:set>
                                    <p:anim calcmode="lin" valueType="num">
                                      <p:cBhvr additive="base">
                                        <p:cTn id="73" dur="500" fill="hold"/>
                                        <p:tgtEl>
                                          <p:spTgt spid="15"/>
                                        </p:tgtEl>
                                        <p:attrNameLst>
                                          <p:attrName>ppt_x</p:attrName>
                                        </p:attrNameLst>
                                      </p:cBhvr>
                                      <p:tavLst>
                                        <p:tav tm="0">
                                          <p:val>
                                            <p:strVal val="#ppt_x"/>
                                          </p:val>
                                        </p:tav>
                                        <p:tav tm="100000">
                                          <p:val>
                                            <p:strVal val="#ppt_x"/>
                                          </p:val>
                                        </p:tav>
                                      </p:tavLst>
                                    </p:anim>
                                    <p:anim calcmode="lin" valueType="num">
                                      <p:cBhvr additive="base">
                                        <p:cTn id="74"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2" presetClass="entr" presetSubtype="4" fill="hold" grpId="0" nodeType="clickEffect">
                                  <p:stCondLst>
                                    <p:cond delay="0"/>
                                  </p:stCondLst>
                                  <p:childTnLst>
                                    <p:set>
                                      <p:cBhvr>
                                        <p:cTn id="78" dur="1" fill="hold">
                                          <p:stCondLst>
                                            <p:cond delay="0"/>
                                          </p:stCondLst>
                                        </p:cTn>
                                        <p:tgtEl>
                                          <p:spTgt spid="16"/>
                                        </p:tgtEl>
                                        <p:attrNameLst>
                                          <p:attrName>style.visibility</p:attrName>
                                        </p:attrNameLst>
                                      </p:cBhvr>
                                      <p:to>
                                        <p:strVal val="visible"/>
                                      </p:to>
                                    </p:set>
                                    <p:anim calcmode="lin" valueType="num">
                                      <p:cBhvr additive="base">
                                        <p:cTn id="79" dur="500" fill="hold"/>
                                        <p:tgtEl>
                                          <p:spTgt spid="16"/>
                                        </p:tgtEl>
                                        <p:attrNameLst>
                                          <p:attrName>ppt_x</p:attrName>
                                        </p:attrNameLst>
                                      </p:cBhvr>
                                      <p:tavLst>
                                        <p:tav tm="0">
                                          <p:val>
                                            <p:strVal val="#ppt_x"/>
                                          </p:val>
                                        </p:tav>
                                        <p:tav tm="100000">
                                          <p:val>
                                            <p:strVal val="#ppt_x"/>
                                          </p:val>
                                        </p:tav>
                                      </p:tavLst>
                                    </p:anim>
                                    <p:anim calcmode="lin" valueType="num">
                                      <p:cBhvr additive="base">
                                        <p:cTn id="80"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81" fill="hold">
                      <p:stCondLst>
                        <p:cond delay="indefinite"/>
                      </p:stCondLst>
                      <p:childTnLst>
                        <p:par>
                          <p:cTn id="82" fill="hold">
                            <p:stCondLst>
                              <p:cond delay="0"/>
                            </p:stCondLst>
                            <p:childTnLst>
                              <p:par>
                                <p:cTn id="83" presetID="2" presetClass="entr" presetSubtype="4" fill="hold" grpId="0" nodeType="clickEffect">
                                  <p:stCondLst>
                                    <p:cond delay="0"/>
                                  </p:stCondLst>
                                  <p:childTnLst>
                                    <p:set>
                                      <p:cBhvr>
                                        <p:cTn id="84" dur="1" fill="hold">
                                          <p:stCondLst>
                                            <p:cond delay="0"/>
                                          </p:stCondLst>
                                        </p:cTn>
                                        <p:tgtEl>
                                          <p:spTgt spid="17"/>
                                        </p:tgtEl>
                                        <p:attrNameLst>
                                          <p:attrName>style.visibility</p:attrName>
                                        </p:attrNameLst>
                                      </p:cBhvr>
                                      <p:to>
                                        <p:strVal val="visible"/>
                                      </p:to>
                                    </p:set>
                                    <p:anim calcmode="lin" valueType="num">
                                      <p:cBhvr additive="base">
                                        <p:cTn id="85" dur="500" fill="hold"/>
                                        <p:tgtEl>
                                          <p:spTgt spid="17"/>
                                        </p:tgtEl>
                                        <p:attrNameLst>
                                          <p:attrName>ppt_x</p:attrName>
                                        </p:attrNameLst>
                                      </p:cBhvr>
                                      <p:tavLst>
                                        <p:tav tm="0">
                                          <p:val>
                                            <p:strVal val="#ppt_x"/>
                                          </p:val>
                                        </p:tav>
                                        <p:tav tm="100000">
                                          <p:val>
                                            <p:strVal val="#ppt_x"/>
                                          </p:val>
                                        </p:tav>
                                      </p:tavLst>
                                    </p:anim>
                                    <p:anim calcmode="lin" valueType="num">
                                      <p:cBhvr additive="base">
                                        <p:cTn id="86"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5" grpId="0"/>
      <p:bldP spid="7" grpId="0"/>
      <p:bldP spid="8" grpId="0"/>
      <p:bldP spid="9" grpId="0"/>
      <p:bldP spid="10" grpId="0"/>
      <p:bldP spid="11" grpId="0"/>
      <p:bldP spid="12" grpId="0"/>
      <p:bldP spid="13" grpId="0"/>
      <p:bldP spid="14" grpId="0"/>
      <p:bldP spid="15" grpId="0"/>
      <p:bldP spid="16" grpId="0"/>
      <p:bldP spid="17" grpId="0"/>
    </p:bld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4" name="文本框 3"/>
          <p:cNvSpPr txBox="1"/>
          <p:nvPr>
            <p:custDataLst>
              <p:tags r:id="rId10"/>
            </p:custDataLst>
          </p:nvPr>
        </p:nvSpPr>
        <p:spPr>
          <a:xfrm>
            <a:off x="1014411" y="498196"/>
            <a:ext cx="6929439" cy="4154170"/>
          </a:xfrm>
          <a:prstGeom prst="rect">
            <a:avLst/>
          </a:prstGeom>
          <a:noFill/>
        </p:spPr>
        <p:txBody>
          <a:bodyPr wrap="square">
            <a:spAutoFit/>
          </a:bodyPr>
          <a:lstStyle/>
          <a:p>
            <a:pPr algn="just">
              <a:lnSpc>
                <a:spcPct val="150000"/>
              </a:lnSpc>
            </a:pPr>
            <a:r>
              <a:rPr lang="zh-CN" altLang="en-US" sz="2200" b="1" dirty="0">
                <a:solidFill>
                  <a:schemeClr val="dk1"/>
                </a:solidFill>
                <a:latin typeface="幼圆" charset="0"/>
                <a:ea typeface="宋体" panose="02010600030101010101" pitchFamily="2" charset="-122"/>
                <a:cs typeface="幼圆" charset="0"/>
              </a:rPr>
              <a:t>八</a:t>
            </a:r>
            <a:r>
              <a:rPr lang="zh-CN" altLang="en-US" sz="2200" b="1" dirty="0">
                <a:solidFill>
                  <a:schemeClr val="dk1"/>
                </a:solidFill>
                <a:effectLst/>
                <a:latin typeface="幼圆" charset="0"/>
                <a:ea typeface="宋体" panose="02010600030101010101" pitchFamily="2" charset="-122"/>
                <a:cs typeface="幼圆" charset="0"/>
              </a:rPr>
              <a:t>、词语搭配</a:t>
            </a:r>
            <a:endParaRPr lang="zh-CN" altLang="en-US" sz="2200" b="1" dirty="0">
              <a:solidFill>
                <a:schemeClr val="dk1"/>
              </a:solidFill>
              <a:effectLst/>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effectLst/>
                <a:latin typeface="幼圆" charset="0"/>
                <a:ea typeface="宋体" panose="02010600030101010101" pitchFamily="2" charset="-122"/>
                <a:cs typeface="幼圆" charset="0"/>
              </a:rPr>
              <a:t>（复杂）的内容 	        （紧张动人）的情节</a:t>
            </a:r>
            <a:endParaRPr lang="zh-CN" altLang="en-US" sz="2200" dirty="0">
              <a:solidFill>
                <a:schemeClr val="dk1"/>
              </a:solidFill>
              <a:effectLst/>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effectLst/>
                <a:latin typeface="幼圆" charset="0"/>
                <a:ea typeface="宋体" panose="02010600030101010101" pitchFamily="2" charset="-122"/>
                <a:cs typeface="幼圆" charset="0"/>
              </a:rPr>
              <a:t>（饱经风霜）的脸 	        （青青）的野草</a:t>
            </a:r>
            <a:endParaRPr lang="zh-CN" altLang="en-US" sz="2200" dirty="0">
              <a:solidFill>
                <a:schemeClr val="dk1"/>
              </a:solidFill>
              <a:effectLst/>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effectLst/>
                <a:latin typeface="幼圆" charset="0"/>
                <a:ea typeface="宋体" panose="02010600030101010101" pitchFamily="2" charset="-122"/>
                <a:cs typeface="幼圆" charset="0"/>
              </a:rPr>
              <a:t>（捏）一柄钢叉 	        （套）一个银项圈</a:t>
            </a:r>
            <a:endParaRPr lang="zh-CN" altLang="en-US" sz="2200" dirty="0">
              <a:solidFill>
                <a:schemeClr val="dk1"/>
              </a:solidFill>
              <a:effectLst/>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effectLst/>
                <a:latin typeface="幼圆" charset="0"/>
                <a:ea typeface="宋体" panose="02010600030101010101" pitchFamily="2" charset="-122"/>
                <a:cs typeface="幼圆" charset="0"/>
              </a:rPr>
              <a:t>（敷上）药 	             （扎好）绷带</a:t>
            </a:r>
            <a:endParaRPr lang="zh-CN" altLang="en-US" sz="2200" dirty="0">
              <a:solidFill>
                <a:schemeClr val="dk1"/>
              </a:solidFill>
              <a:effectLst/>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effectLst/>
                <a:latin typeface="幼圆" charset="0"/>
                <a:ea typeface="宋体" panose="02010600030101010101" pitchFamily="2" charset="-122"/>
                <a:cs typeface="幼圆" charset="0"/>
              </a:rPr>
              <a:t>（呆呆）地望着 	         （囫囵吞枣）地看</a:t>
            </a:r>
            <a:endParaRPr lang="zh-CN" altLang="en-US" sz="2200" dirty="0">
              <a:solidFill>
                <a:schemeClr val="dk1"/>
              </a:solidFill>
              <a:effectLst/>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effectLst/>
                <a:latin typeface="幼圆" charset="0"/>
                <a:ea typeface="宋体" panose="02010600030101010101" pitchFamily="2" charset="-122"/>
                <a:cs typeface="幼圆" charset="0"/>
              </a:rPr>
              <a:t>（清清楚楚）地记得           （更好）地活</a:t>
            </a:r>
            <a:endParaRPr lang="zh-CN" altLang="en-US" sz="2200" dirty="0">
              <a:solidFill>
                <a:schemeClr val="dk1"/>
              </a:solidFill>
              <a:effectLst/>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effectLst/>
                <a:latin typeface="幼圆" charset="0"/>
                <a:ea typeface="宋体" panose="02010600030101010101" pitchFamily="2" charset="-122"/>
                <a:cs typeface="幼圆" charset="0"/>
              </a:rPr>
              <a:t>（永远）记住 	              （抬举）得很高</a:t>
            </a:r>
            <a:endParaRPr lang="zh-CN" altLang="en-US" sz="2200" dirty="0">
              <a:solidFill>
                <a:schemeClr val="dk1"/>
              </a:solidFill>
              <a:effectLst/>
              <a:latin typeface="幼圆" charset="0"/>
              <a:ea typeface="宋体" panose="02010600030101010101" pitchFamily="2" charset="-122"/>
              <a:cs typeface="幼圆" charset="0"/>
            </a:endParaRPr>
          </a:p>
        </p:txBody>
      </p:sp>
    </p:spTree>
    <p:custDataLst>
      <p:tags r:id="rId11"/>
    </p:custData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4" name="文本框 3"/>
          <p:cNvSpPr txBox="1"/>
          <p:nvPr>
            <p:custDataLst>
              <p:tags r:id="rId10"/>
            </p:custDataLst>
          </p:nvPr>
        </p:nvSpPr>
        <p:spPr>
          <a:xfrm>
            <a:off x="400048" y="739101"/>
            <a:ext cx="8072439" cy="3784600"/>
          </a:xfrm>
          <a:prstGeom prst="rect">
            <a:avLst/>
          </a:prstGeom>
          <a:noFill/>
        </p:spPr>
        <p:txBody>
          <a:bodyPr wrap="square">
            <a:spAutoFit/>
          </a:bodyPr>
          <a:lstStyle/>
          <a:p>
            <a:pPr algn="just">
              <a:lnSpc>
                <a:spcPct val="150000"/>
              </a:lnSpc>
            </a:pPr>
            <a:r>
              <a:rPr lang="zh-CN" altLang="en-US" sz="2000" b="1" dirty="0">
                <a:solidFill>
                  <a:schemeClr val="dk1"/>
                </a:solidFill>
                <a:effectLst/>
                <a:latin typeface="幼圆" charset="0"/>
                <a:ea typeface="宋体" panose="02010600030101010101" pitchFamily="2" charset="-122"/>
                <a:cs typeface="幼圆" charset="0"/>
              </a:rPr>
              <a:t>九、词语归类</a:t>
            </a:r>
            <a:endParaRPr lang="zh-CN" altLang="en-US" sz="2000" b="1" dirty="0">
              <a:solidFill>
                <a:schemeClr val="dk1"/>
              </a:solidFill>
              <a:effectLst/>
              <a:latin typeface="幼圆" charset="0"/>
              <a:ea typeface="宋体" panose="02010600030101010101" pitchFamily="2" charset="-122"/>
              <a:cs typeface="幼圆" charset="0"/>
            </a:endParaRPr>
          </a:p>
          <a:p>
            <a:pPr marL="457200" indent="-457200" algn="just">
              <a:lnSpc>
                <a:spcPct val="150000"/>
              </a:lnSpc>
              <a:buAutoNum type="arabicPeriod"/>
            </a:pPr>
            <a:r>
              <a:rPr lang="zh-CN" altLang="en-US" sz="2000" dirty="0">
                <a:solidFill>
                  <a:schemeClr val="dk1"/>
                </a:solidFill>
                <a:effectLst/>
                <a:latin typeface="幼圆" charset="0"/>
                <a:ea typeface="宋体" panose="02010600030101010101" pitchFamily="2" charset="-122"/>
                <a:cs typeface="幼圆" charset="0"/>
              </a:rPr>
              <a:t>形容非常广阔的词语：一望无际        无边无际 </a:t>
            </a:r>
            <a:endParaRPr lang="en-US" altLang="zh-CN" sz="2000" dirty="0">
              <a:solidFill>
                <a:schemeClr val="dk1"/>
              </a:solidFill>
              <a:effectLst/>
              <a:latin typeface="幼圆" charset="0"/>
              <a:ea typeface="宋体" panose="02010600030101010101" pitchFamily="2" charset="-122"/>
              <a:cs typeface="幼圆" charset="0"/>
            </a:endParaRPr>
          </a:p>
          <a:p>
            <a:pPr algn="just">
              <a:lnSpc>
                <a:spcPct val="150000"/>
              </a:lnSpc>
            </a:pPr>
            <a:r>
              <a:rPr lang="zh-CN" altLang="en-US" sz="2000" dirty="0">
                <a:solidFill>
                  <a:schemeClr val="dk1"/>
                </a:solidFill>
                <a:effectLst/>
                <a:latin typeface="幼圆" charset="0"/>
                <a:ea typeface="宋体" panose="02010600030101010101" pitchFamily="2" charset="-122"/>
                <a:cs typeface="幼圆" charset="0"/>
              </a:rPr>
              <a:t>漫无边际         广袤无垠 </a:t>
            </a:r>
            <a:endParaRPr lang="zh-CN" altLang="en-US" sz="2000" dirty="0">
              <a:solidFill>
                <a:schemeClr val="dk1"/>
              </a:solidFill>
              <a:effectLst/>
              <a:latin typeface="幼圆" charset="0"/>
              <a:ea typeface="宋体" panose="02010600030101010101" pitchFamily="2" charset="-122"/>
              <a:cs typeface="幼圆" charset="0"/>
            </a:endParaRPr>
          </a:p>
          <a:p>
            <a:pPr algn="just">
              <a:lnSpc>
                <a:spcPct val="150000"/>
              </a:lnSpc>
            </a:pPr>
            <a:r>
              <a:rPr lang="en-US" altLang="zh-CN" sz="2000" dirty="0">
                <a:solidFill>
                  <a:schemeClr val="dk1"/>
                </a:solidFill>
                <a:effectLst/>
                <a:latin typeface="幼圆" charset="0"/>
                <a:ea typeface="宋体" panose="02010600030101010101" pitchFamily="2" charset="-122"/>
                <a:cs typeface="幼圆" charset="0"/>
              </a:rPr>
              <a:t>2. </a:t>
            </a:r>
            <a:r>
              <a:rPr lang="zh-CN" altLang="en-US" sz="2000" dirty="0">
                <a:solidFill>
                  <a:schemeClr val="dk1"/>
                </a:solidFill>
                <a:effectLst/>
                <a:latin typeface="幼圆" charset="0"/>
                <a:ea typeface="宋体" panose="02010600030101010101" pitchFamily="2" charset="-122"/>
                <a:cs typeface="幼圆" charset="0"/>
              </a:rPr>
              <a:t>描写颜色的词语：金黄     葱绿     漆黑     火红</a:t>
            </a:r>
            <a:endParaRPr lang="en-US" altLang="zh-CN" sz="2000" dirty="0">
              <a:solidFill>
                <a:schemeClr val="dk1"/>
              </a:solidFill>
              <a:effectLst/>
              <a:latin typeface="幼圆" charset="0"/>
              <a:ea typeface="宋体" panose="02010600030101010101" pitchFamily="2" charset="-122"/>
              <a:cs typeface="幼圆" charset="0"/>
            </a:endParaRPr>
          </a:p>
          <a:p>
            <a:pPr algn="just">
              <a:lnSpc>
                <a:spcPct val="150000"/>
              </a:lnSpc>
            </a:pPr>
            <a:r>
              <a:rPr lang="zh-CN" altLang="en-US" sz="2000" dirty="0">
                <a:solidFill>
                  <a:schemeClr val="dk1"/>
                </a:solidFill>
                <a:effectLst/>
                <a:latin typeface="幼圆" charset="0"/>
                <a:ea typeface="宋体" panose="02010600030101010101" pitchFamily="2" charset="-122"/>
                <a:cs typeface="幼圆" charset="0"/>
              </a:rPr>
              <a:t> 玫瑰紫       橄榄绿</a:t>
            </a:r>
            <a:endParaRPr lang="zh-CN" altLang="en-US" sz="2000" dirty="0">
              <a:solidFill>
                <a:schemeClr val="dk1"/>
              </a:solidFill>
              <a:effectLst/>
              <a:latin typeface="幼圆" charset="0"/>
              <a:ea typeface="宋体" panose="02010600030101010101" pitchFamily="2" charset="-122"/>
              <a:cs typeface="幼圆" charset="0"/>
            </a:endParaRPr>
          </a:p>
          <a:p>
            <a:pPr algn="just">
              <a:lnSpc>
                <a:spcPct val="150000"/>
              </a:lnSpc>
            </a:pPr>
            <a:r>
              <a:rPr lang="en-US" altLang="zh-CN" sz="2000" dirty="0">
                <a:solidFill>
                  <a:schemeClr val="dk1"/>
                </a:solidFill>
                <a:effectLst/>
                <a:latin typeface="幼圆" charset="0"/>
                <a:ea typeface="宋体" panose="02010600030101010101" pitchFamily="2" charset="-122"/>
                <a:cs typeface="幼圆" charset="0"/>
              </a:rPr>
              <a:t>3. </a:t>
            </a:r>
            <a:r>
              <a:rPr lang="zh-CN" altLang="en-US" sz="2000" dirty="0">
                <a:solidFill>
                  <a:schemeClr val="dk1"/>
                </a:solidFill>
                <a:effectLst/>
                <a:latin typeface="幼圆" charset="0"/>
                <a:ea typeface="宋体" panose="02010600030101010101" pitchFamily="2" charset="-122"/>
                <a:cs typeface="幼圆" charset="0"/>
              </a:rPr>
              <a:t>形容河水清澈的词语：澄碧  澄澈    清澈     明澈     清亮 </a:t>
            </a:r>
            <a:endParaRPr lang="zh-CN" altLang="en-US" sz="2000" dirty="0">
              <a:solidFill>
                <a:schemeClr val="dk1"/>
              </a:solidFill>
              <a:effectLst/>
              <a:latin typeface="幼圆" charset="0"/>
              <a:ea typeface="宋体" panose="02010600030101010101" pitchFamily="2" charset="-122"/>
              <a:cs typeface="幼圆" charset="0"/>
            </a:endParaRPr>
          </a:p>
          <a:p>
            <a:pPr algn="just">
              <a:lnSpc>
                <a:spcPct val="150000"/>
              </a:lnSpc>
            </a:pPr>
            <a:r>
              <a:rPr lang="en-US" altLang="zh-CN" sz="2000" dirty="0">
                <a:solidFill>
                  <a:schemeClr val="dk1"/>
                </a:solidFill>
                <a:effectLst/>
                <a:latin typeface="幼圆" charset="0"/>
                <a:ea typeface="宋体" panose="02010600030101010101" pitchFamily="2" charset="-122"/>
                <a:cs typeface="幼圆" charset="0"/>
              </a:rPr>
              <a:t>4. </a:t>
            </a:r>
            <a:r>
              <a:rPr lang="zh-CN" altLang="en-US" sz="2000" dirty="0">
                <a:solidFill>
                  <a:schemeClr val="dk1"/>
                </a:solidFill>
                <a:effectLst/>
                <a:latin typeface="幼圆" charset="0"/>
                <a:ea typeface="宋体" panose="02010600030101010101" pitchFamily="2" charset="-122"/>
                <a:cs typeface="幼圆" charset="0"/>
              </a:rPr>
              <a:t>形容时间短暂的词语：瞬间  霎时    刹那     须臾 </a:t>
            </a:r>
            <a:endParaRPr lang="en-US" altLang="zh-CN" sz="2000" dirty="0">
              <a:solidFill>
                <a:schemeClr val="dk1"/>
              </a:solidFill>
              <a:effectLst/>
              <a:latin typeface="幼圆" charset="0"/>
              <a:ea typeface="宋体" panose="02010600030101010101" pitchFamily="2" charset="-122"/>
              <a:cs typeface="幼圆" charset="0"/>
            </a:endParaRPr>
          </a:p>
          <a:p>
            <a:pPr algn="just">
              <a:lnSpc>
                <a:spcPct val="150000"/>
              </a:lnSpc>
            </a:pPr>
            <a:r>
              <a:rPr lang="zh-CN" altLang="en-US" sz="2000" dirty="0">
                <a:solidFill>
                  <a:schemeClr val="dk1"/>
                </a:solidFill>
                <a:effectLst/>
                <a:latin typeface="幼圆" charset="0"/>
                <a:ea typeface="宋体" panose="02010600030101010101" pitchFamily="2" charset="-122"/>
                <a:cs typeface="幼圆" charset="0"/>
              </a:rPr>
              <a:t>弹指之间 </a:t>
            </a:r>
            <a:r>
              <a:rPr lang="zh-CN" altLang="en-US" sz="2000" dirty="0">
                <a:solidFill>
                  <a:schemeClr val="dk1"/>
                </a:solidFill>
                <a:latin typeface="幼圆" charset="0"/>
                <a:ea typeface="宋体" panose="02010600030101010101" pitchFamily="2" charset="-122"/>
                <a:cs typeface="幼圆" charset="0"/>
              </a:rPr>
              <a:t>     </a:t>
            </a:r>
            <a:r>
              <a:rPr lang="zh-CN" altLang="en-US" sz="2000" dirty="0">
                <a:solidFill>
                  <a:schemeClr val="dk1"/>
                </a:solidFill>
                <a:effectLst/>
                <a:latin typeface="幼圆" charset="0"/>
                <a:ea typeface="宋体" panose="02010600030101010101" pitchFamily="2" charset="-122"/>
                <a:cs typeface="幼圆" charset="0"/>
              </a:rPr>
              <a:t>俯仰之间 </a:t>
            </a:r>
            <a:endParaRPr lang="zh-CN" altLang="en-US" sz="2000" dirty="0">
              <a:solidFill>
                <a:schemeClr val="dk1"/>
              </a:solidFill>
              <a:effectLst/>
              <a:latin typeface="幼圆" charset="0"/>
              <a:ea typeface="宋体" panose="02010600030101010101" pitchFamily="2" charset="-122"/>
              <a:cs typeface="幼圆" charset="0"/>
            </a:endParaRPr>
          </a:p>
        </p:txBody>
      </p:sp>
    </p:spTree>
    <p:custDataLst>
      <p:tags r:id="rId11"/>
    </p:custData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4" name="文本框 3"/>
          <p:cNvSpPr txBox="1"/>
          <p:nvPr>
            <p:custDataLst>
              <p:tags r:id="rId10"/>
            </p:custDataLst>
          </p:nvPr>
        </p:nvSpPr>
        <p:spPr>
          <a:xfrm>
            <a:off x="584002" y="991116"/>
            <a:ext cx="8190310" cy="3138170"/>
          </a:xfrm>
          <a:prstGeom prst="rect">
            <a:avLst/>
          </a:prstGeom>
          <a:noFill/>
        </p:spPr>
        <p:txBody>
          <a:bodyPr wrap="square">
            <a:spAutoFit/>
          </a:bodyPr>
          <a:lstStyle/>
          <a:p>
            <a:pPr algn="just">
              <a:lnSpc>
                <a:spcPct val="150000"/>
              </a:lnSpc>
            </a:pPr>
            <a:r>
              <a:rPr lang="zh-CN" altLang="en-US" sz="2200" b="1" dirty="0">
                <a:solidFill>
                  <a:schemeClr val="dk1"/>
                </a:solidFill>
                <a:effectLst/>
                <a:latin typeface="幼圆" charset="0"/>
                <a:ea typeface="宋体" panose="02010600030101010101" pitchFamily="2" charset="-122"/>
                <a:cs typeface="幼圆" charset="0"/>
              </a:rPr>
              <a:t>十、佳句积累</a:t>
            </a:r>
            <a:endParaRPr lang="en-US" altLang="zh-CN" sz="2200" b="1" dirty="0">
              <a:solidFill>
                <a:schemeClr val="dk1"/>
              </a:solidFill>
              <a:effectLst/>
              <a:latin typeface="幼圆" charset="0"/>
              <a:ea typeface="宋体" panose="02010600030101010101" pitchFamily="2" charset="-122"/>
              <a:cs typeface="幼圆" charset="0"/>
            </a:endParaRPr>
          </a:p>
          <a:p>
            <a:pPr algn="just">
              <a:lnSpc>
                <a:spcPct val="150000"/>
              </a:lnSpc>
            </a:pPr>
            <a:r>
              <a:rPr lang="en-US" altLang="zh-CN" sz="2200" dirty="0">
                <a:solidFill>
                  <a:schemeClr val="dk1"/>
                </a:solidFill>
                <a:latin typeface="幼圆" charset="0"/>
                <a:ea typeface="宋体" panose="02010600030101010101" pitchFamily="2" charset="-122"/>
                <a:cs typeface="幼圆" charset="0"/>
              </a:rPr>
              <a:t>1. </a:t>
            </a:r>
            <a:r>
              <a:rPr lang="zh-CN" altLang="en-US" sz="2200" dirty="0">
                <a:solidFill>
                  <a:schemeClr val="dk1"/>
                </a:solidFill>
                <a:latin typeface="幼圆" charset="0"/>
                <a:ea typeface="宋体" panose="02010600030101010101" pitchFamily="2" charset="-122"/>
                <a:cs typeface="幼圆" charset="0"/>
              </a:rPr>
              <a:t>比喻句：许多美的人和美的事，错综起来像一天云锦，而且万颗奔星似的飞动着，同时又展开去，以至于无穷。</a:t>
            </a:r>
            <a:endParaRPr lang="zh-CN" altLang="en-US" sz="2200" dirty="0">
              <a:solidFill>
                <a:schemeClr val="dk1"/>
              </a:solidFill>
              <a:latin typeface="幼圆" charset="0"/>
              <a:ea typeface="宋体" panose="02010600030101010101" pitchFamily="2" charset="-122"/>
              <a:cs typeface="幼圆" charset="0"/>
            </a:endParaRPr>
          </a:p>
          <a:p>
            <a:pPr algn="just">
              <a:lnSpc>
                <a:spcPct val="150000"/>
              </a:lnSpc>
            </a:pPr>
            <a:r>
              <a:rPr lang="en-US" altLang="zh-CN" sz="2200" dirty="0">
                <a:solidFill>
                  <a:schemeClr val="dk1"/>
                </a:solidFill>
                <a:latin typeface="幼圆" charset="0"/>
                <a:ea typeface="宋体" panose="02010600030101010101" pitchFamily="2" charset="-122"/>
                <a:cs typeface="幼圆" charset="0"/>
              </a:rPr>
              <a:t>2.</a:t>
            </a:r>
            <a:r>
              <a:rPr lang="zh-CN" altLang="en-US" sz="2200" dirty="0">
                <a:solidFill>
                  <a:schemeClr val="dk1"/>
                </a:solidFill>
                <a:latin typeface="幼圆" charset="0"/>
                <a:ea typeface="宋体" panose="02010600030101010101" pitchFamily="2" charset="-122"/>
                <a:cs typeface="幼圆" charset="0"/>
              </a:rPr>
              <a:t>拟人句：我正要凝视他们时，骤然一惊，睁开眼，云锦也已皱蹙，凌乱，仿佛有谁掷一块大石下河水中，水波陡然起立，将整篇的影子撕成片片了。 </a:t>
            </a:r>
            <a:endParaRPr lang="zh-CN" altLang="en-US" sz="2200" dirty="0">
              <a:solidFill>
                <a:schemeClr val="dk1"/>
              </a:solidFill>
              <a:latin typeface="幼圆" charset="0"/>
              <a:ea typeface="宋体" panose="02010600030101010101" pitchFamily="2" charset="-122"/>
              <a:cs typeface="幼圆" charset="0"/>
            </a:endParaRPr>
          </a:p>
        </p:txBody>
      </p:sp>
    </p:spTree>
    <p:custDataLst>
      <p:tags r:id="rId11"/>
    </p:custData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4" name="文本框 3"/>
          <p:cNvSpPr txBox="1"/>
          <p:nvPr>
            <p:custDataLst>
              <p:tags r:id="rId10"/>
            </p:custDataLst>
          </p:nvPr>
        </p:nvSpPr>
        <p:spPr>
          <a:xfrm>
            <a:off x="441125" y="533916"/>
            <a:ext cx="8381405" cy="4154170"/>
          </a:xfrm>
          <a:prstGeom prst="rect">
            <a:avLst/>
          </a:prstGeom>
          <a:noFill/>
        </p:spPr>
        <p:txBody>
          <a:bodyPr wrap="square">
            <a:spAutoFit/>
          </a:bodyPr>
          <a:lstStyle/>
          <a:p>
            <a:pPr algn="just">
              <a:lnSpc>
                <a:spcPct val="150000"/>
              </a:lnSpc>
            </a:pPr>
            <a:r>
              <a:rPr lang="zh-CN" altLang="en-US" sz="2200" b="1" dirty="0">
                <a:solidFill>
                  <a:schemeClr val="dk1"/>
                </a:solidFill>
                <a:effectLst/>
                <a:latin typeface="幼圆" charset="0"/>
                <a:ea typeface="宋体" panose="02010600030101010101" pitchFamily="2" charset="-122"/>
                <a:cs typeface="幼圆" charset="0"/>
              </a:rPr>
              <a:t>十、佳句积累</a:t>
            </a:r>
            <a:endParaRPr lang="en-US" altLang="zh-CN" sz="2200" b="1" dirty="0">
              <a:solidFill>
                <a:schemeClr val="dk1"/>
              </a:solidFill>
              <a:effectLst/>
              <a:latin typeface="幼圆" charset="0"/>
              <a:ea typeface="宋体" panose="02010600030101010101" pitchFamily="2" charset="-122"/>
              <a:cs typeface="幼圆" charset="0"/>
            </a:endParaRPr>
          </a:p>
          <a:p>
            <a:pPr algn="just">
              <a:lnSpc>
                <a:spcPct val="150000"/>
              </a:lnSpc>
            </a:pPr>
            <a:r>
              <a:rPr lang="en-US" altLang="zh-CN" sz="2200" dirty="0">
                <a:solidFill>
                  <a:schemeClr val="dk1"/>
                </a:solidFill>
                <a:latin typeface="幼圆" charset="0"/>
                <a:ea typeface="宋体" panose="02010600030101010101" pitchFamily="2" charset="-122"/>
                <a:cs typeface="幼圆" charset="0"/>
              </a:rPr>
              <a:t>3. </a:t>
            </a:r>
            <a:r>
              <a:rPr lang="zh-CN" altLang="en-US" sz="2200" dirty="0">
                <a:solidFill>
                  <a:schemeClr val="dk1"/>
                </a:solidFill>
                <a:latin typeface="幼圆" charset="0"/>
                <a:ea typeface="宋体" panose="02010600030101010101" pitchFamily="2" charset="-122"/>
                <a:cs typeface="幼圆" charset="0"/>
              </a:rPr>
              <a:t>排比句：我呆呆地望着来来往往吊唁的人，想到我永远见不到伯父的面了，听不到他的声音了，也得不到他的爱抚了，泪珠就一滴一滴地掉下来。 </a:t>
            </a:r>
            <a:endParaRPr lang="zh-CN" altLang="en-US" sz="2200" dirty="0">
              <a:solidFill>
                <a:schemeClr val="dk1"/>
              </a:solidFill>
              <a:latin typeface="幼圆" charset="0"/>
              <a:ea typeface="宋体" panose="02010600030101010101" pitchFamily="2" charset="-122"/>
              <a:cs typeface="幼圆" charset="0"/>
            </a:endParaRPr>
          </a:p>
          <a:p>
            <a:pPr algn="just">
              <a:lnSpc>
                <a:spcPct val="150000"/>
              </a:lnSpc>
            </a:pPr>
            <a:r>
              <a:rPr lang="en-US" altLang="zh-CN" sz="2200" dirty="0">
                <a:solidFill>
                  <a:schemeClr val="dk1"/>
                </a:solidFill>
                <a:latin typeface="幼圆" charset="0"/>
                <a:ea typeface="宋体" panose="02010600030101010101" pitchFamily="2" charset="-122"/>
                <a:cs typeface="幼圆" charset="0"/>
              </a:rPr>
              <a:t>4. </a:t>
            </a:r>
            <a:r>
              <a:rPr lang="zh-CN" altLang="en-US" sz="2200" dirty="0">
                <a:solidFill>
                  <a:schemeClr val="dk1"/>
                </a:solidFill>
                <a:latin typeface="幼圆" charset="0"/>
                <a:ea typeface="宋体" panose="02010600030101010101" pitchFamily="2" charset="-122"/>
                <a:cs typeface="幼圆" charset="0"/>
              </a:rPr>
              <a:t>双关：你想，四周黑洞洞的，还不容易碰壁吗？ </a:t>
            </a:r>
            <a:endParaRPr lang="zh-CN" altLang="en-US" sz="2200" dirty="0">
              <a:solidFill>
                <a:schemeClr val="dk1"/>
              </a:solidFill>
              <a:latin typeface="幼圆" charset="0"/>
              <a:ea typeface="宋体" panose="02010600030101010101" pitchFamily="2" charset="-122"/>
              <a:cs typeface="幼圆" charset="0"/>
            </a:endParaRPr>
          </a:p>
          <a:p>
            <a:pPr algn="just">
              <a:lnSpc>
                <a:spcPct val="150000"/>
              </a:lnSpc>
            </a:pPr>
            <a:r>
              <a:rPr lang="en-US" altLang="zh-CN" sz="2200" dirty="0">
                <a:solidFill>
                  <a:schemeClr val="dk1"/>
                </a:solidFill>
                <a:latin typeface="幼圆" charset="0"/>
                <a:ea typeface="宋体" panose="02010600030101010101" pitchFamily="2" charset="-122"/>
                <a:cs typeface="幼圆" charset="0"/>
              </a:rPr>
              <a:t>5. </a:t>
            </a:r>
            <a:r>
              <a:rPr lang="zh-CN" altLang="en-US" sz="2200" dirty="0">
                <a:solidFill>
                  <a:schemeClr val="dk1"/>
                </a:solidFill>
                <a:latin typeface="幼圆" charset="0"/>
                <a:ea typeface="宋体" panose="02010600030101010101" pitchFamily="2" charset="-122"/>
                <a:cs typeface="幼圆" charset="0"/>
              </a:rPr>
              <a:t>对比：（</a:t>
            </a:r>
            <a:r>
              <a:rPr lang="en-US" altLang="zh-CN" sz="2200" dirty="0">
                <a:solidFill>
                  <a:schemeClr val="dk1"/>
                </a:solidFill>
                <a:latin typeface="幼圆" charset="0"/>
                <a:ea typeface="宋体" panose="02010600030101010101" pitchFamily="2" charset="-122"/>
                <a:cs typeface="幼圆" charset="0"/>
              </a:rPr>
              <a:t>1</a:t>
            </a:r>
            <a:r>
              <a:rPr lang="zh-CN" altLang="en-US" sz="2200" dirty="0">
                <a:solidFill>
                  <a:schemeClr val="dk1"/>
                </a:solidFill>
                <a:latin typeface="幼圆" charset="0"/>
                <a:ea typeface="宋体" panose="02010600030101010101" pitchFamily="2" charset="-122"/>
                <a:cs typeface="幼圆" charset="0"/>
              </a:rPr>
              <a:t>）有的人活着，他已经死了；有的人死了，他还活着。</a:t>
            </a:r>
            <a:endParaRPr lang="zh-CN" altLang="en-US" sz="2200" dirty="0">
              <a:solidFill>
                <a:schemeClr val="dk1"/>
              </a:solidFill>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latin typeface="幼圆" charset="0"/>
                <a:ea typeface="宋体" panose="02010600030101010101" pitchFamily="2" charset="-122"/>
                <a:cs typeface="幼圆" charset="0"/>
              </a:rPr>
              <a:t>（</a:t>
            </a:r>
            <a:r>
              <a:rPr lang="en-US" altLang="zh-CN" sz="2200" dirty="0">
                <a:solidFill>
                  <a:schemeClr val="dk1"/>
                </a:solidFill>
                <a:latin typeface="幼圆" charset="0"/>
                <a:ea typeface="宋体" panose="02010600030101010101" pitchFamily="2" charset="-122"/>
                <a:cs typeface="幼圆" charset="0"/>
              </a:rPr>
              <a:t>2</a:t>
            </a:r>
            <a:r>
              <a:rPr lang="zh-CN" altLang="en-US" sz="2200" dirty="0">
                <a:solidFill>
                  <a:schemeClr val="dk1"/>
                </a:solidFill>
                <a:latin typeface="幼圆" charset="0"/>
                <a:ea typeface="宋体" panose="02010600030101010101" pitchFamily="2" charset="-122"/>
                <a:cs typeface="幼圆" charset="0"/>
              </a:rPr>
              <a:t>）骑在人民头上的</a:t>
            </a:r>
            <a:r>
              <a:rPr lang="en-US" altLang="zh-CN" sz="2200" dirty="0">
                <a:solidFill>
                  <a:schemeClr val="dk1"/>
                </a:solidFill>
                <a:latin typeface="幼圆" charset="0"/>
                <a:ea typeface="宋体" panose="02010600030101010101" pitchFamily="2" charset="-122"/>
                <a:cs typeface="幼圆" charset="0"/>
              </a:rPr>
              <a:t>/ </a:t>
            </a:r>
            <a:r>
              <a:rPr lang="zh-CN" altLang="en-US" sz="2200" dirty="0">
                <a:solidFill>
                  <a:schemeClr val="dk1"/>
                </a:solidFill>
                <a:latin typeface="幼圆" charset="0"/>
                <a:ea typeface="宋体" panose="02010600030101010101" pitchFamily="2" charset="-122"/>
                <a:cs typeface="幼圆" charset="0"/>
              </a:rPr>
              <a:t>人民把他摔垮；给人民作牛马的</a:t>
            </a:r>
            <a:r>
              <a:rPr lang="en-US" altLang="zh-CN" sz="2200" dirty="0">
                <a:solidFill>
                  <a:schemeClr val="dk1"/>
                </a:solidFill>
                <a:latin typeface="幼圆" charset="0"/>
                <a:ea typeface="宋体" panose="02010600030101010101" pitchFamily="2" charset="-122"/>
                <a:cs typeface="幼圆" charset="0"/>
              </a:rPr>
              <a:t>/ </a:t>
            </a:r>
            <a:r>
              <a:rPr lang="zh-CN" altLang="en-US" sz="2200" dirty="0">
                <a:solidFill>
                  <a:schemeClr val="dk1"/>
                </a:solidFill>
                <a:latin typeface="幼圆" charset="0"/>
                <a:ea typeface="宋体" panose="02010600030101010101" pitchFamily="2" charset="-122"/>
                <a:cs typeface="幼圆" charset="0"/>
              </a:rPr>
              <a:t>人民永远记住他！ </a:t>
            </a:r>
            <a:endParaRPr lang="zh-CN" altLang="en-US" sz="2200" dirty="0">
              <a:solidFill>
                <a:schemeClr val="dk1"/>
              </a:solidFill>
              <a:latin typeface="幼圆" charset="0"/>
              <a:ea typeface="宋体" panose="02010600030101010101" pitchFamily="2" charset="-122"/>
              <a:cs typeface="幼圆" charset="0"/>
            </a:endParaRPr>
          </a:p>
        </p:txBody>
      </p:sp>
    </p:spTree>
    <p:custDataLst>
      <p:tags r:id="rId11"/>
    </p:custData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4" name="文本框 3"/>
          <p:cNvSpPr txBox="1"/>
          <p:nvPr>
            <p:custDataLst>
              <p:tags r:id="rId10"/>
            </p:custDataLst>
          </p:nvPr>
        </p:nvSpPr>
        <p:spPr>
          <a:xfrm>
            <a:off x="476845" y="673532"/>
            <a:ext cx="8190310" cy="3646170"/>
          </a:xfrm>
          <a:prstGeom prst="rect">
            <a:avLst/>
          </a:prstGeom>
          <a:noFill/>
        </p:spPr>
        <p:txBody>
          <a:bodyPr wrap="square">
            <a:spAutoFit/>
          </a:bodyPr>
          <a:lstStyle/>
          <a:p>
            <a:pPr algn="just">
              <a:lnSpc>
                <a:spcPct val="150000"/>
              </a:lnSpc>
            </a:pPr>
            <a:r>
              <a:rPr lang="zh-CN" altLang="en-US" sz="2200" b="1" dirty="0">
                <a:solidFill>
                  <a:schemeClr val="dk1"/>
                </a:solidFill>
                <a:effectLst/>
                <a:latin typeface="幼圆" charset="0"/>
                <a:ea typeface="宋体" panose="02010600030101010101" pitchFamily="2" charset="-122"/>
                <a:cs typeface="幼圆" charset="0"/>
              </a:rPr>
              <a:t>十一、考点提示</a:t>
            </a:r>
            <a:endParaRPr lang="en-US" altLang="zh-CN" sz="2200" b="1" dirty="0">
              <a:solidFill>
                <a:schemeClr val="dk1"/>
              </a:solidFill>
              <a:effectLst/>
              <a:latin typeface="幼圆" charset="0"/>
              <a:ea typeface="宋体" panose="02010600030101010101" pitchFamily="2" charset="-122"/>
              <a:cs typeface="幼圆" charset="0"/>
            </a:endParaRPr>
          </a:p>
          <a:p>
            <a:pPr algn="just">
              <a:lnSpc>
                <a:spcPct val="150000"/>
              </a:lnSpc>
            </a:pPr>
            <a:r>
              <a:rPr lang="en-US" altLang="zh-CN" sz="2200" dirty="0">
                <a:solidFill>
                  <a:schemeClr val="dk1"/>
                </a:solidFill>
                <a:latin typeface="幼圆" charset="0"/>
                <a:ea typeface="宋体" panose="02010600030101010101" pitchFamily="2" charset="-122"/>
                <a:cs typeface="幼圆" charset="0"/>
              </a:rPr>
              <a:t>1. </a:t>
            </a:r>
            <a:r>
              <a:rPr lang="zh-CN" altLang="en-US" sz="2200" dirty="0">
                <a:solidFill>
                  <a:schemeClr val="dk1"/>
                </a:solidFill>
                <a:latin typeface="幼圆" charset="0"/>
                <a:ea typeface="宋体" panose="02010600030101010101" pitchFamily="2" charset="-122"/>
                <a:cs typeface="幼圆" charset="0"/>
              </a:rPr>
              <a:t>背诵</a:t>
            </a:r>
            <a:r>
              <a:rPr lang="en-US" altLang="zh-CN" sz="2200" dirty="0">
                <a:solidFill>
                  <a:schemeClr val="dk1"/>
                </a:solidFill>
                <a:latin typeface="幼圆" charset="0"/>
                <a:ea typeface="宋体" panose="02010600030101010101" pitchFamily="2" charset="-122"/>
                <a:cs typeface="幼圆" charset="0"/>
              </a:rPr>
              <a:t>《</a:t>
            </a:r>
            <a:r>
              <a:rPr lang="zh-CN" altLang="en-US" sz="2200" dirty="0">
                <a:solidFill>
                  <a:schemeClr val="dk1"/>
                </a:solidFill>
                <a:latin typeface="幼圆" charset="0"/>
                <a:ea typeface="宋体" panose="02010600030101010101" pitchFamily="2" charset="-122"/>
                <a:cs typeface="幼圆" charset="0"/>
              </a:rPr>
              <a:t>少年闰土</a:t>
            </a:r>
            <a:r>
              <a:rPr lang="en-US" altLang="zh-CN" sz="2200" dirty="0">
                <a:solidFill>
                  <a:schemeClr val="dk1"/>
                </a:solidFill>
                <a:latin typeface="幼圆" charset="0"/>
                <a:ea typeface="宋体" panose="02010600030101010101" pitchFamily="2" charset="-122"/>
                <a:cs typeface="幼圆" charset="0"/>
              </a:rPr>
              <a:t>》</a:t>
            </a:r>
            <a:r>
              <a:rPr lang="zh-CN" altLang="en-US" sz="2200" dirty="0">
                <a:solidFill>
                  <a:schemeClr val="dk1"/>
                </a:solidFill>
                <a:latin typeface="幼圆" charset="0"/>
                <a:ea typeface="宋体" panose="02010600030101010101" pitchFamily="2" charset="-122"/>
                <a:cs typeface="幼圆" charset="0"/>
              </a:rPr>
              <a:t>第</a:t>
            </a:r>
            <a:r>
              <a:rPr lang="en-US" altLang="zh-CN" sz="2200" dirty="0">
                <a:solidFill>
                  <a:schemeClr val="dk1"/>
                </a:solidFill>
                <a:latin typeface="幼圆" charset="0"/>
                <a:ea typeface="宋体" panose="02010600030101010101" pitchFamily="2" charset="-122"/>
                <a:cs typeface="幼圆" charset="0"/>
              </a:rPr>
              <a:t>1 </a:t>
            </a:r>
            <a:r>
              <a:rPr lang="zh-CN" altLang="en-US" sz="2200" dirty="0">
                <a:solidFill>
                  <a:schemeClr val="dk1"/>
                </a:solidFill>
                <a:latin typeface="幼圆" charset="0"/>
                <a:ea typeface="宋体" panose="02010600030101010101" pitchFamily="2" charset="-122"/>
                <a:cs typeface="幼圆" charset="0"/>
              </a:rPr>
              <a:t>自然段，积累日积月累中鲁迅的名言。</a:t>
            </a:r>
            <a:endParaRPr lang="zh-CN" altLang="en-US" sz="2200" dirty="0">
              <a:solidFill>
                <a:schemeClr val="dk1"/>
              </a:solidFill>
              <a:latin typeface="幼圆" charset="0"/>
              <a:ea typeface="宋体" panose="02010600030101010101" pitchFamily="2" charset="-122"/>
              <a:cs typeface="幼圆" charset="0"/>
            </a:endParaRPr>
          </a:p>
          <a:p>
            <a:pPr algn="just">
              <a:lnSpc>
                <a:spcPct val="150000"/>
              </a:lnSpc>
            </a:pPr>
            <a:r>
              <a:rPr lang="en-US" altLang="zh-CN" sz="2200" dirty="0">
                <a:solidFill>
                  <a:schemeClr val="dk1"/>
                </a:solidFill>
                <a:latin typeface="幼圆" charset="0"/>
                <a:ea typeface="宋体" panose="02010600030101010101" pitchFamily="2" charset="-122"/>
                <a:cs typeface="幼圆" charset="0"/>
              </a:rPr>
              <a:t>2. </a:t>
            </a:r>
            <a:r>
              <a:rPr lang="zh-CN" altLang="en-US" sz="2200" dirty="0">
                <a:solidFill>
                  <a:schemeClr val="dk1"/>
                </a:solidFill>
                <a:latin typeface="幼圆" charset="0"/>
                <a:ea typeface="宋体" panose="02010600030101010101" pitchFamily="2" charset="-122"/>
                <a:cs typeface="幼圆" charset="0"/>
              </a:rPr>
              <a:t>学会用关注文章题目、抓关键句、将各部分内容连起来等方法把握文章主要内容。</a:t>
            </a:r>
            <a:endParaRPr lang="zh-CN" altLang="en-US" sz="2200" dirty="0">
              <a:solidFill>
                <a:schemeClr val="dk1"/>
              </a:solidFill>
              <a:latin typeface="幼圆" charset="0"/>
              <a:ea typeface="宋体" panose="02010600030101010101" pitchFamily="2" charset="-122"/>
              <a:cs typeface="幼圆" charset="0"/>
            </a:endParaRPr>
          </a:p>
          <a:p>
            <a:pPr algn="just">
              <a:lnSpc>
                <a:spcPct val="150000"/>
              </a:lnSpc>
            </a:pPr>
            <a:r>
              <a:rPr lang="en-US" altLang="zh-CN" sz="2200" dirty="0">
                <a:solidFill>
                  <a:schemeClr val="dk1"/>
                </a:solidFill>
                <a:latin typeface="幼圆" charset="0"/>
                <a:ea typeface="宋体" panose="02010600030101010101" pitchFamily="2" charset="-122"/>
                <a:cs typeface="幼圆" charset="0"/>
              </a:rPr>
              <a:t>3. </a:t>
            </a:r>
            <a:r>
              <a:rPr lang="zh-CN" altLang="en-US" sz="2200" dirty="0">
                <a:solidFill>
                  <a:schemeClr val="dk1"/>
                </a:solidFill>
                <a:latin typeface="幼圆" charset="0"/>
                <a:ea typeface="宋体" panose="02010600030101010101" pitchFamily="2" charset="-122"/>
                <a:cs typeface="幼圆" charset="0"/>
              </a:rPr>
              <a:t>感受同一词语在不同语境中的含义，选择词语，发挥想象，</a:t>
            </a:r>
            <a:endParaRPr lang="zh-CN" altLang="en-US" sz="2200" dirty="0">
              <a:solidFill>
                <a:schemeClr val="dk1"/>
              </a:solidFill>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latin typeface="幼圆" charset="0"/>
                <a:ea typeface="宋体" panose="02010600030101010101" pitchFamily="2" charset="-122"/>
                <a:cs typeface="幼圆" charset="0"/>
              </a:rPr>
              <a:t>写话。</a:t>
            </a:r>
            <a:endParaRPr lang="zh-CN" altLang="en-US" sz="2200" dirty="0">
              <a:solidFill>
                <a:schemeClr val="dk1"/>
              </a:solidFill>
              <a:latin typeface="幼圆" charset="0"/>
              <a:ea typeface="宋体" panose="02010600030101010101" pitchFamily="2" charset="-122"/>
              <a:cs typeface="幼圆" charset="0"/>
            </a:endParaRPr>
          </a:p>
          <a:p>
            <a:pPr algn="just">
              <a:lnSpc>
                <a:spcPct val="150000"/>
              </a:lnSpc>
            </a:pPr>
            <a:r>
              <a:rPr lang="en-US" altLang="zh-CN" sz="2200" dirty="0">
                <a:solidFill>
                  <a:schemeClr val="dk1"/>
                </a:solidFill>
                <a:latin typeface="幼圆" charset="0"/>
                <a:ea typeface="宋体" panose="02010600030101010101" pitchFamily="2" charset="-122"/>
                <a:cs typeface="幼圆" charset="0"/>
              </a:rPr>
              <a:t>4. </a:t>
            </a:r>
            <a:r>
              <a:rPr lang="zh-CN" altLang="en-US" sz="2200" dirty="0">
                <a:solidFill>
                  <a:schemeClr val="dk1"/>
                </a:solidFill>
                <a:latin typeface="幼圆" charset="0"/>
                <a:ea typeface="宋体" panose="02010600030101010101" pitchFamily="2" charset="-122"/>
                <a:cs typeface="幼圆" charset="0"/>
              </a:rPr>
              <a:t>通过一件或几件事写一个人，表达出自己的情感。</a:t>
            </a:r>
            <a:endParaRPr lang="zh-CN" altLang="en-US" sz="2200" dirty="0">
              <a:solidFill>
                <a:schemeClr val="dk1"/>
              </a:solidFill>
              <a:latin typeface="幼圆" charset="0"/>
              <a:ea typeface="宋体" panose="02010600030101010101" pitchFamily="2" charset="-122"/>
              <a:cs typeface="幼圆" charset="0"/>
            </a:endParaRPr>
          </a:p>
        </p:txBody>
      </p:sp>
    </p:spTree>
    <p:custDataLst>
      <p:tags r:id="rId11"/>
    </p:custData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35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35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35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35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350"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350"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35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350"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4" name="文本框 3"/>
          <p:cNvSpPr txBox="1"/>
          <p:nvPr/>
        </p:nvSpPr>
        <p:spPr>
          <a:xfrm>
            <a:off x="460773" y="1454866"/>
            <a:ext cx="7936706" cy="2676525"/>
          </a:xfrm>
          <a:prstGeom prst="rect">
            <a:avLst/>
          </a:prstGeom>
          <a:noFill/>
        </p:spPr>
        <p:txBody>
          <a:bodyPr wrap="square">
            <a:spAutoFit/>
          </a:bodyPr>
          <a:lstStyle/>
          <a:p>
            <a:pPr marL="279400" algn="just">
              <a:lnSpc>
                <a:spcPct val="150000"/>
              </a:lnSpc>
              <a:tabLst>
                <a:tab pos="2610485" algn="l"/>
              </a:tabLst>
            </a:pPr>
            <a:r>
              <a:rPr lang="zh-CN" altLang="en-US" sz="2800" dirty="0">
                <a:solidFill>
                  <a:srgbClr val="000000"/>
                </a:solidFill>
                <a:effectLst/>
                <a:latin typeface="幼圆" charset="0"/>
                <a:ea typeface="宋体" panose="02010600030101010101" pitchFamily="2" charset="-122"/>
                <a:cs typeface="幼圆" charset="0"/>
              </a:rPr>
              <a:t>本单元围绕“走近鲁迅”这个专题进行编排的。主要由</a:t>
            </a:r>
            <a:r>
              <a:rPr lang="en-US" altLang="zh-CN" sz="2800" dirty="0">
                <a:solidFill>
                  <a:srgbClr val="000000"/>
                </a:solidFill>
                <a:effectLst/>
                <a:latin typeface="幼圆" charset="0"/>
                <a:ea typeface="宋体" panose="02010600030101010101" pitchFamily="2" charset="-122"/>
                <a:cs typeface="幼圆" charset="0"/>
              </a:rPr>
              <a:t>《</a:t>
            </a:r>
            <a:r>
              <a:rPr lang="zh-CN" altLang="en-US" sz="2800" dirty="0">
                <a:solidFill>
                  <a:srgbClr val="000000"/>
                </a:solidFill>
                <a:effectLst/>
                <a:latin typeface="幼圆" charset="0"/>
                <a:ea typeface="宋体" panose="02010600030101010101" pitchFamily="2" charset="-122"/>
                <a:cs typeface="幼圆" charset="0"/>
              </a:rPr>
              <a:t>少年闰土</a:t>
            </a:r>
            <a:r>
              <a:rPr lang="en-US" altLang="zh-CN" sz="2800" dirty="0">
                <a:solidFill>
                  <a:srgbClr val="000000"/>
                </a:solidFill>
                <a:effectLst/>
                <a:latin typeface="幼圆" charset="0"/>
                <a:ea typeface="宋体" panose="02010600030101010101" pitchFamily="2" charset="-122"/>
                <a:cs typeface="幼圆" charset="0"/>
              </a:rPr>
              <a:t>》</a:t>
            </a:r>
            <a:r>
              <a:rPr lang="zh-CN" altLang="en-US" sz="2800" dirty="0">
                <a:solidFill>
                  <a:srgbClr val="000000"/>
                </a:solidFill>
                <a:effectLst/>
                <a:latin typeface="幼圆" charset="0"/>
                <a:ea typeface="宋体" panose="02010600030101010101" pitchFamily="2" charset="-122"/>
                <a:cs typeface="幼圆" charset="0"/>
              </a:rPr>
              <a:t>、</a:t>
            </a:r>
            <a:r>
              <a:rPr lang="en-US" altLang="zh-CN" sz="2800" dirty="0">
                <a:solidFill>
                  <a:srgbClr val="000000"/>
                </a:solidFill>
                <a:effectLst/>
                <a:latin typeface="幼圆" charset="0"/>
                <a:ea typeface="宋体" panose="02010600030101010101" pitchFamily="2" charset="-122"/>
                <a:cs typeface="幼圆" charset="0"/>
              </a:rPr>
              <a:t>《</a:t>
            </a:r>
            <a:r>
              <a:rPr lang="zh-CN" altLang="en-US" sz="2800" dirty="0">
                <a:solidFill>
                  <a:srgbClr val="000000"/>
                </a:solidFill>
                <a:effectLst/>
                <a:latin typeface="幼圆" charset="0"/>
                <a:ea typeface="宋体" panose="02010600030101010101" pitchFamily="2" charset="-122"/>
                <a:cs typeface="幼圆" charset="0"/>
              </a:rPr>
              <a:t>好的故事</a:t>
            </a:r>
            <a:r>
              <a:rPr lang="en-US" altLang="zh-CN" sz="2800" dirty="0">
                <a:solidFill>
                  <a:srgbClr val="000000"/>
                </a:solidFill>
                <a:effectLst/>
                <a:latin typeface="幼圆" charset="0"/>
                <a:ea typeface="宋体" panose="02010600030101010101" pitchFamily="2" charset="-122"/>
                <a:cs typeface="幼圆" charset="0"/>
              </a:rPr>
              <a:t>》</a:t>
            </a:r>
            <a:r>
              <a:rPr lang="zh-CN" altLang="en-US" sz="2800" dirty="0">
                <a:solidFill>
                  <a:srgbClr val="000000"/>
                </a:solidFill>
                <a:effectLst/>
                <a:latin typeface="幼圆" charset="0"/>
                <a:ea typeface="宋体" panose="02010600030101010101" pitchFamily="2" charset="-122"/>
                <a:cs typeface="幼圆" charset="0"/>
              </a:rPr>
              <a:t>两篇精读课文和</a:t>
            </a:r>
            <a:r>
              <a:rPr lang="en-US" altLang="zh-CN" sz="2800" dirty="0">
                <a:solidFill>
                  <a:srgbClr val="000000"/>
                </a:solidFill>
                <a:effectLst/>
                <a:latin typeface="幼圆" charset="0"/>
                <a:ea typeface="宋体" panose="02010600030101010101" pitchFamily="2" charset="-122"/>
                <a:cs typeface="幼圆" charset="0"/>
              </a:rPr>
              <a:t>《</a:t>
            </a:r>
            <a:r>
              <a:rPr lang="zh-CN" altLang="en-US" sz="2800" dirty="0">
                <a:solidFill>
                  <a:srgbClr val="000000"/>
                </a:solidFill>
                <a:effectLst/>
                <a:latin typeface="幼圆" charset="0"/>
                <a:ea typeface="宋体" panose="02010600030101010101" pitchFamily="2" charset="-122"/>
                <a:cs typeface="幼圆" charset="0"/>
              </a:rPr>
              <a:t>我的伯父鲁迅先生</a:t>
            </a:r>
            <a:r>
              <a:rPr lang="en-US" altLang="zh-CN" sz="2800" dirty="0">
                <a:solidFill>
                  <a:srgbClr val="000000"/>
                </a:solidFill>
                <a:effectLst/>
                <a:latin typeface="幼圆" charset="0"/>
                <a:ea typeface="宋体" panose="02010600030101010101" pitchFamily="2" charset="-122"/>
                <a:cs typeface="幼圆" charset="0"/>
              </a:rPr>
              <a:t>》</a:t>
            </a:r>
            <a:r>
              <a:rPr lang="zh-CN" altLang="en-US" sz="2800" dirty="0">
                <a:solidFill>
                  <a:srgbClr val="000000"/>
                </a:solidFill>
                <a:effectLst/>
                <a:latin typeface="幼圆" charset="0"/>
                <a:ea typeface="宋体" panose="02010600030101010101" pitchFamily="2" charset="-122"/>
                <a:cs typeface="幼圆" charset="0"/>
              </a:rPr>
              <a:t>、</a:t>
            </a:r>
            <a:r>
              <a:rPr lang="en-US" altLang="zh-CN" sz="2800" dirty="0">
                <a:solidFill>
                  <a:srgbClr val="000000"/>
                </a:solidFill>
                <a:effectLst/>
                <a:latin typeface="幼圆" charset="0"/>
                <a:ea typeface="宋体" panose="02010600030101010101" pitchFamily="2" charset="-122"/>
                <a:cs typeface="幼圆" charset="0"/>
              </a:rPr>
              <a:t>《</a:t>
            </a:r>
            <a:r>
              <a:rPr lang="zh-CN" altLang="en-US" sz="2800" dirty="0">
                <a:solidFill>
                  <a:srgbClr val="000000"/>
                </a:solidFill>
                <a:effectLst/>
                <a:latin typeface="幼圆" charset="0"/>
                <a:ea typeface="宋体" panose="02010600030101010101" pitchFamily="2" charset="-122"/>
                <a:cs typeface="幼圆" charset="0"/>
              </a:rPr>
              <a:t>有的人</a:t>
            </a:r>
            <a:r>
              <a:rPr lang="en-US" altLang="zh-CN" sz="2800" dirty="0">
                <a:solidFill>
                  <a:srgbClr val="000000"/>
                </a:solidFill>
                <a:effectLst/>
                <a:latin typeface="幼圆" charset="0"/>
                <a:ea typeface="宋体" panose="02010600030101010101" pitchFamily="2" charset="-122"/>
                <a:cs typeface="幼圆" charset="0"/>
              </a:rPr>
              <a:t>》</a:t>
            </a:r>
            <a:r>
              <a:rPr lang="zh-CN" altLang="en-US" sz="2800" dirty="0">
                <a:solidFill>
                  <a:srgbClr val="000000"/>
                </a:solidFill>
                <a:effectLst/>
                <a:latin typeface="幼圆" charset="0"/>
                <a:ea typeface="宋体" panose="02010600030101010101" pitchFamily="2" charset="-122"/>
                <a:cs typeface="幼圆" charset="0"/>
              </a:rPr>
              <a:t>两篇略读课文组成。</a:t>
            </a:r>
            <a:endParaRPr lang="zh-CN" altLang="en-US" sz="2800" dirty="0">
              <a:solidFill>
                <a:srgbClr val="000000"/>
              </a:solidFill>
              <a:effectLst/>
              <a:latin typeface="幼圆" charset="0"/>
              <a:ea typeface="宋体" panose="02010600030101010101" pitchFamily="2" charset="-122"/>
              <a:cs typeface="幼圆" charset="0"/>
            </a:endParaRPr>
          </a:p>
        </p:txBody>
      </p:sp>
    </p:spTree>
    <p:custDataLst>
      <p:tags r:id="rId10"/>
    </p:custData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2" name="TextBox 1"/>
          <p:cNvSpPr txBox="1"/>
          <p:nvPr/>
        </p:nvSpPr>
        <p:spPr>
          <a:xfrm>
            <a:off x="2822260" y="1675298"/>
            <a:ext cx="5255592" cy="829945"/>
          </a:xfrm>
          <a:prstGeom prst="rect">
            <a:avLst/>
          </a:prstGeom>
          <a:noFill/>
        </p:spPr>
        <p:txBody>
          <a:bodyPr wrap="square" rtlCol="0">
            <a:spAutoFit/>
          </a:bodyPr>
          <a:lstStyle/>
          <a:p>
            <a:pPr>
              <a:lnSpc>
                <a:spcPct val="150000"/>
              </a:lnSpc>
            </a:pPr>
            <a:r>
              <a:rPr lang="zh-CN" altLang="en-US" sz="3200" dirty="0">
                <a:solidFill>
                  <a:schemeClr val="accent1"/>
                </a:solidFill>
                <a:latin typeface="幼圆" charset="0"/>
                <a:ea typeface="幼圆" charset="0"/>
              </a:rPr>
              <a:t>第八单元课文知识点</a:t>
            </a:r>
            <a:endParaRPr lang="zh-CN" altLang="en-US" sz="3200" dirty="0">
              <a:solidFill>
                <a:schemeClr val="accent1"/>
              </a:solidFill>
              <a:latin typeface="幼圆" charset="0"/>
              <a:ea typeface="幼圆" charset="0"/>
            </a:endParaRPr>
          </a:p>
        </p:txBody>
      </p:sp>
      <p:pic>
        <p:nvPicPr>
          <p:cNvPr id="3" name="图片 2"/>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3741927" y="2233428"/>
            <a:ext cx="2010833" cy="2010833"/>
          </a:xfrm>
          <a:prstGeom prst="rect">
            <a:avLst/>
          </a:prstGeom>
        </p:spPr>
      </p:pic>
    </p:spTree>
    <p:custDataLst>
      <p:tags r:id="rId11"/>
    </p:custData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32" name="文本框 54288"/>
          <p:cNvSpPr txBox="1"/>
          <p:nvPr>
            <p:custDataLst>
              <p:tags r:id="rId10"/>
            </p:custDataLst>
          </p:nvPr>
        </p:nvSpPr>
        <p:spPr>
          <a:xfrm>
            <a:off x="407323" y="1623590"/>
            <a:ext cx="7961662" cy="2561590"/>
          </a:xfrm>
          <a:prstGeom prst="rect">
            <a:avLst/>
          </a:prstGeom>
          <a:noFill/>
          <a:ln w="9525">
            <a:noFill/>
          </a:ln>
        </p:spPr>
        <p:txBody>
          <a:bodyPr wrap="square" lIns="68580" tIns="34290" rIns="68580" bIns="34290" anchor="t">
            <a:spAutoFit/>
          </a:bodyPr>
          <a:lstStyle/>
          <a:p>
            <a:pPr>
              <a:lnSpc>
                <a:spcPct val="150000"/>
              </a:lnSpc>
            </a:pPr>
            <a:r>
              <a:rPr lang="en-US" altLang="zh-CN" sz="3600" dirty="0">
                <a:solidFill>
                  <a:schemeClr val="dk1"/>
                </a:solidFill>
                <a:latin typeface="幼圆" charset="0"/>
                <a:ea typeface="宋体" panose="02010600030101010101" pitchFamily="2" charset="-122"/>
                <a:cs typeface="幼圆" charset="0"/>
              </a:rPr>
              <a:t>  </a:t>
            </a:r>
            <a:r>
              <a:rPr lang="en-US" altLang="zh-CN" sz="2400" dirty="0">
                <a:solidFill>
                  <a:schemeClr val="dk1"/>
                </a:solidFill>
                <a:latin typeface="幼圆" charset="0"/>
                <a:ea typeface="宋体" panose="02010600030101010101" pitchFamily="2" charset="-122"/>
                <a:cs typeface="幼圆" charset="0"/>
              </a:rPr>
              <a:t>《</a:t>
            </a:r>
            <a:r>
              <a:rPr lang="zh-CN" altLang="en-US" sz="2400" dirty="0">
                <a:solidFill>
                  <a:schemeClr val="dk1"/>
                </a:solidFill>
                <a:latin typeface="幼圆" charset="0"/>
                <a:ea typeface="宋体" panose="02010600030101010101" pitchFamily="2" charset="-122"/>
                <a:cs typeface="幼圆" charset="0"/>
              </a:rPr>
              <a:t>少年闰土</a:t>
            </a:r>
            <a:r>
              <a:rPr lang="en-US" altLang="zh-CN" sz="2400" dirty="0">
                <a:solidFill>
                  <a:schemeClr val="dk1"/>
                </a:solidFill>
                <a:latin typeface="幼圆" charset="0"/>
                <a:ea typeface="宋体" panose="02010600030101010101" pitchFamily="2" charset="-122"/>
                <a:cs typeface="幼圆" charset="0"/>
              </a:rPr>
              <a:t>》</a:t>
            </a:r>
            <a:r>
              <a:rPr lang="zh-CN" altLang="en-US" sz="2400" dirty="0">
                <a:solidFill>
                  <a:schemeClr val="dk1"/>
                </a:solidFill>
                <a:latin typeface="幼圆" charset="0"/>
                <a:ea typeface="宋体" panose="02010600030101010101" pitchFamily="2" charset="-122"/>
                <a:cs typeface="幼圆" charset="0"/>
              </a:rPr>
              <a:t>通过“我”对少年闰土的回忆，刻画了一个见多识广、聪明能干、活泼可爱的农村少年的形象，反映了“我”和闰土儿时短暂而又真诚的友谊，抒发了“我”对他的怀念之情。</a:t>
            </a:r>
            <a:endParaRPr lang="zh-CN" altLang="en-US" sz="2400" dirty="0">
              <a:solidFill>
                <a:schemeClr val="dk1"/>
              </a:solidFill>
              <a:latin typeface="幼圆" charset="0"/>
              <a:ea typeface="宋体" panose="02010600030101010101" pitchFamily="2" charset="-122"/>
              <a:cs typeface="幼圆" charset="0"/>
            </a:endParaRPr>
          </a:p>
        </p:txBody>
      </p:sp>
      <p:pic>
        <p:nvPicPr>
          <p:cNvPr id="17" name="图片 16"/>
          <p:cNvPicPr>
            <a:picLocks noChangeAspect="1"/>
          </p:cNvPicPr>
          <p:nvPr/>
        </p:nvPicPr>
        <p:blipFill>
          <a:blip r:embed="rId11"/>
          <a:stretch>
            <a:fillRect/>
          </a:stretch>
        </p:blipFill>
        <p:spPr>
          <a:xfrm>
            <a:off x="313055" y="288925"/>
            <a:ext cx="2628900" cy="802005"/>
          </a:xfrm>
          <a:prstGeom prst="rect">
            <a:avLst/>
          </a:prstGeom>
        </p:spPr>
      </p:pic>
      <p:sp>
        <p:nvSpPr>
          <p:cNvPr id="18" name="矩形 17"/>
          <p:cNvSpPr/>
          <p:nvPr/>
        </p:nvSpPr>
        <p:spPr>
          <a:xfrm>
            <a:off x="464185" y="391795"/>
            <a:ext cx="2477770" cy="521970"/>
          </a:xfrm>
          <a:prstGeom prst="rect">
            <a:avLst/>
          </a:prstGeom>
        </p:spPr>
        <p:txBody>
          <a:bodyPr wrap="square">
            <a:spAutoFit/>
          </a:bodyPr>
          <a:lstStyle/>
          <a:p>
            <a:pPr algn="just"/>
            <a:r>
              <a:rPr lang="zh-CN" altLang="en-US" sz="2800" dirty="0">
                <a:solidFill>
                  <a:schemeClr val="dk1">
                    <a:lumMod val="85000"/>
                    <a:lumOff val="15000"/>
                  </a:schemeClr>
                </a:solidFill>
                <a:effectLst/>
                <a:latin typeface="幼圆" charset="0"/>
                <a:ea typeface="幼圆" charset="0"/>
              </a:rPr>
              <a:t>本单元知识点</a:t>
            </a:r>
            <a:endParaRPr lang="zh-CN" altLang="en-US" sz="2800" dirty="0">
              <a:solidFill>
                <a:schemeClr val="dk1">
                  <a:lumMod val="85000"/>
                  <a:lumOff val="15000"/>
                </a:schemeClr>
              </a:solidFill>
              <a:effectLst/>
              <a:latin typeface="幼圆" charset="0"/>
              <a:ea typeface="幼圆" charset="0"/>
            </a:endParaRPr>
          </a:p>
        </p:txBody>
      </p:sp>
    </p:spTree>
    <p:custDataLst>
      <p:tags r:id="rId12"/>
    </p:custData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32" name="文本框 54288"/>
          <p:cNvSpPr txBox="1"/>
          <p:nvPr>
            <p:custDataLst>
              <p:tags r:id="rId10"/>
            </p:custDataLst>
          </p:nvPr>
        </p:nvSpPr>
        <p:spPr>
          <a:xfrm>
            <a:off x="464473" y="1167969"/>
            <a:ext cx="7961662" cy="3669665"/>
          </a:xfrm>
          <a:prstGeom prst="rect">
            <a:avLst/>
          </a:prstGeom>
          <a:noFill/>
          <a:ln w="9525">
            <a:noFill/>
          </a:ln>
        </p:spPr>
        <p:txBody>
          <a:bodyPr wrap="square" lIns="68580" tIns="34290" rIns="68580" bIns="34290" anchor="t">
            <a:spAutoFit/>
          </a:bodyPr>
          <a:lstStyle/>
          <a:p>
            <a:pPr>
              <a:lnSpc>
                <a:spcPct val="150000"/>
              </a:lnSpc>
            </a:pPr>
            <a:r>
              <a:rPr lang="en-US" altLang="zh-CN" sz="3600" dirty="0">
                <a:solidFill>
                  <a:schemeClr val="dk1"/>
                </a:solidFill>
                <a:latin typeface="幼圆" charset="0"/>
                <a:ea typeface="宋体" panose="02010600030101010101" pitchFamily="2" charset="-122"/>
                <a:cs typeface="幼圆" charset="0"/>
              </a:rPr>
              <a:t>  </a:t>
            </a:r>
            <a:r>
              <a:rPr lang="en-US" altLang="zh-CN" sz="2400" dirty="0">
                <a:solidFill>
                  <a:schemeClr val="dk1"/>
                </a:solidFill>
                <a:latin typeface="幼圆" charset="0"/>
                <a:ea typeface="宋体" panose="02010600030101010101" pitchFamily="2" charset="-122"/>
                <a:cs typeface="幼圆" charset="0"/>
              </a:rPr>
              <a:t>《</a:t>
            </a:r>
            <a:r>
              <a:rPr lang="zh-CN" altLang="en-US" sz="2400" dirty="0">
                <a:solidFill>
                  <a:schemeClr val="dk1"/>
                </a:solidFill>
                <a:latin typeface="幼圆" charset="0"/>
                <a:ea typeface="宋体" panose="02010600030101010101" pitchFamily="2" charset="-122"/>
                <a:cs typeface="幼圆" charset="0"/>
              </a:rPr>
              <a:t>好的故事</a:t>
            </a:r>
            <a:r>
              <a:rPr lang="en-US" altLang="zh-CN" sz="2400" dirty="0">
                <a:solidFill>
                  <a:schemeClr val="dk1"/>
                </a:solidFill>
                <a:latin typeface="幼圆" charset="0"/>
                <a:ea typeface="宋体" panose="02010600030101010101" pitchFamily="2" charset="-122"/>
                <a:cs typeface="幼圆" charset="0"/>
              </a:rPr>
              <a:t>》</a:t>
            </a:r>
            <a:r>
              <a:rPr lang="zh-CN" altLang="en-US" sz="2400" dirty="0">
                <a:solidFill>
                  <a:schemeClr val="dk1"/>
                </a:solidFill>
                <a:latin typeface="幼圆" charset="0"/>
                <a:ea typeface="宋体" panose="02010600030101010101" pitchFamily="2" charset="-122"/>
                <a:cs typeface="幼圆" charset="0"/>
              </a:rPr>
              <a:t>是鲁迅写的一篇描写梦境的文章。写在现实的“昏沉的夜”里，作者孤单惶惑，做了一个梦，通过很多意象来描绘这个梦境，展示了一个“美丽，幽雅，有趣”的“好的故事”，最后梦境破碎，作者又回到了现实，但总记得在“昏沉的夜”里的这个“好的故事”，表达了作者渴望一份安宁，对美好生活的热爱与追求之情。</a:t>
            </a:r>
            <a:endParaRPr lang="zh-CN" altLang="en-US" sz="2400" dirty="0">
              <a:solidFill>
                <a:schemeClr val="dk1"/>
              </a:solidFill>
              <a:latin typeface="幼圆" charset="0"/>
              <a:ea typeface="宋体" panose="02010600030101010101" pitchFamily="2" charset="-122"/>
              <a:cs typeface="幼圆" charset="0"/>
            </a:endParaRPr>
          </a:p>
        </p:txBody>
      </p:sp>
      <p:pic>
        <p:nvPicPr>
          <p:cNvPr id="17" name="图片 16"/>
          <p:cNvPicPr>
            <a:picLocks noChangeAspect="1"/>
          </p:cNvPicPr>
          <p:nvPr/>
        </p:nvPicPr>
        <p:blipFill>
          <a:blip r:embed="rId11"/>
          <a:stretch>
            <a:fillRect/>
          </a:stretch>
        </p:blipFill>
        <p:spPr>
          <a:xfrm>
            <a:off x="313055" y="288925"/>
            <a:ext cx="2628900" cy="802005"/>
          </a:xfrm>
          <a:prstGeom prst="rect">
            <a:avLst/>
          </a:prstGeom>
        </p:spPr>
      </p:pic>
      <p:sp>
        <p:nvSpPr>
          <p:cNvPr id="18" name="矩形 17"/>
          <p:cNvSpPr/>
          <p:nvPr/>
        </p:nvSpPr>
        <p:spPr>
          <a:xfrm>
            <a:off x="464185" y="391795"/>
            <a:ext cx="2477770" cy="521970"/>
          </a:xfrm>
          <a:prstGeom prst="rect">
            <a:avLst/>
          </a:prstGeom>
        </p:spPr>
        <p:txBody>
          <a:bodyPr wrap="square">
            <a:spAutoFit/>
          </a:bodyPr>
          <a:lstStyle/>
          <a:p>
            <a:pPr algn="just"/>
            <a:r>
              <a:rPr lang="zh-CN" altLang="en-US" sz="2800" dirty="0">
                <a:solidFill>
                  <a:schemeClr val="dk1">
                    <a:lumMod val="85000"/>
                    <a:lumOff val="15000"/>
                  </a:schemeClr>
                </a:solidFill>
                <a:effectLst/>
                <a:latin typeface="幼圆" charset="0"/>
                <a:ea typeface="幼圆" charset="0"/>
              </a:rPr>
              <a:t>本单元知识点</a:t>
            </a:r>
            <a:endParaRPr lang="zh-CN" altLang="en-US" sz="2800" dirty="0">
              <a:solidFill>
                <a:schemeClr val="dk1">
                  <a:lumMod val="85000"/>
                  <a:lumOff val="15000"/>
                </a:schemeClr>
              </a:solidFill>
              <a:effectLst/>
              <a:latin typeface="幼圆" charset="0"/>
              <a:ea typeface="幼圆" charset="0"/>
            </a:endParaRPr>
          </a:p>
        </p:txBody>
      </p:sp>
    </p:spTree>
    <p:custDataLst>
      <p:tags r:id="rId12"/>
    </p:custData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32" name="文本框 54288"/>
          <p:cNvSpPr txBox="1"/>
          <p:nvPr>
            <p:custDataLst>
              <p:tags r:id="rId10"/>
            </p:custDataLst>
          </p:nvPr>
        </p:nvSpPr>
        <p:spPr>
          <a:xfrm>
            <a:off x="371604" y="1703243"/>
            <a:ext cx="7961662" cy="2376805"/>
          </a:xfrm>
          <a:prstGeom prst="rect">
            <a:avLst/>
          </a:prstGeom>
          <a:noFill/>
          <a:ln w="9525">
            <a:noFill/>
          </a:ln>
        </p:spPr>
        <p:txBody>
          <a:bodyPr wrap="square" lIns="68580" tIns="34290" rIns="68580" bIns="34290" anchor="t">
            <a:spAutoFit/>
          </a:bodyPr>
          <a:lstStyle/>
          <a:p>
            <a:pPr>
              <a:lnSpc>
                <a:spcPct val="150000"/>
              </a:lnSpc>
            </a:pPr>
            <a:r>
              <a:rPr lang="en-US" altLang="zh-CN" sz="2800" dirty="0">
                <a:solidFill>
                  <a:schemeClr val="dk1"/>
                </a:solidFill>
                <a:latin typeface="幼圆" charset="0"/>
                <a:ea typeface="宋体" panose="02010600030101010101" pitchFamily="2" charset="-122"/>
                <a:cs typeface="幼圆" charset="0"/>
              </a:rPr>
              <a:t>   </a:t>
            </a:r>
            <a:r>
              <a:rPr lang="en-US" altLang="zh-CN" sz="2400" dirty="0">
                <a:solidFill>
                  <a:schemeClr val="dk1"/>
                </a:solidFill>
                <a:latin typeface="幼圆" charset="0"/>
                <a:ea typeface="宋体" panose="02010600030101010101" pitchFamily="2" charset="-122"/>
                <a:cs typeface="幼圆" charset="0"/>
              </a:rPr>
              <a:t>《</a:t>
            </a:r>
            <a:r>
              <a:rPr lang="zh-CN" altLang="en-US" sz="2400" dirty="0">
                <a:solidFill>
                  <a:schemeClr val="dk1"/>
                </a:solidFill>
                <a:latin typeface="幼圆" charset="0"/>
                <a:ea typeface="宋体" panose="02010600030101010101" pitchFamily="2" charset="-122"/>
                <a:cs typeface="幼圆" charset="0"/>
              </a:rPr>
              <a:t>我的伯父鲁迅先生</a:t>
            </a:r>
            <a:r>
              <a:rPr lang="en-US" altLang="zh-CN" sz="2400" dirty="0">
                <a:solidFill>
                  <a:schemeClr val="dk1"/>
                </a:solidFill>
                <a:latin typeface="幼圆" charset="0"/>
                <a:ea typeface="宋体" panose="02010600030101010101" pitchFamily="2" charset="-122"/>
                <a:cs typeface="幼圆" charset="0"/>
              </a:rPr>
              <a:t>》</a:t>
            </a:r>
            <a:r>
              <a:rPr lang="zh-CN" altLang="en-US" sz="2400" dirty="0">
                <a:solidFill>
                  <a:schemeClr val="dk1"/>
                </a:solidFill>
                <a:latin typeface="幼圆" charset="0"/>
                <a:ea typeface="宋体" panose="02010600030101010101" pitchFamily="2" charset="-122"/>
                <a:cs typeface="幼圆" charset="0"/>
              </a:rPr>
              <a:t>通过回忆伯父鲁迅先生生前给“我”留下深刻印象的几件事，说明了鲁迅先生是一个爱憎分明，为自己想得少、为别人想得多的人，表达了作者对鲁迅先生的无比怀念、热爱与敬仰之情。</a:t>
            </a:r>
            <a:endParaRPr lang="zh-CN" altLang="en-US" sz="2400" dirty="0">
              <a:solidFill>
                <a:schemeClr val="dk1"/>
              </a:solidFill>
              <a:latin typeface="幼圆" charset="0"/>
              <a:ea typeface="宋体" panose="02010600030101010101" pitchFamily="2" charset="-122"/>
              <a:cs typeface="幼圆" charset="0"/>
            </a:endParaRPr>
          </a:p>
        </p:txBody>
      </p:sp>
      <p:pic>
        <p:nvPicPr>
          <p:cNvPr id="15" name="图片 14"/>
          <p:cNvPicPr>
            <a:picLocks noChangeAspect="1"/>
          </p:cNvPicPr>
          <p:nvPr/>
        </p:nvPicPr>
        <p:blipFill>
          <a:blip r:embed="rId11"/>
          <a:stretch>
            <a:fillRect/>
          </a:stretch>
        </p:blipFill>
        <p:spPr>
          <a:xfrm>
            <a:off x="313055" y="288925"/>
            <a:ext cx="2628900" cy="802005"/>
          </a:xfrm>
          <a:prstGeom prst="rect">
            <a:avLst/>
          </a:prstGeom>
        </p:spPr>
      </p:pic>
      <p:sp>
        <p:nvSpPr>
          <p:cNvPr id="16" name="矩形 15"/>
          <p:cNvSpPr/>
          <p:nvPr/>
        </p:nvSpPr>
        <p:spPr>
          <a:xfrm>
            <a:off x="464185" y="391795"/>
            <a:ext cx="2477770" cy="521970"/>
          </a:xfrm>
          <a:prstGeom prst="rect">
            <a:avLst/>
          </a:prstGeom>
        </p:spPr>
        <p:txBody>
          <a:bodyPr wrap="square">
            <a:spAutoFit/>
          </a:bodyPr>
          <a:lstStyle/>
          <a:p>
            <a:pPr algn="just"/>
            <a:r>
              <a:rPr lang="zh-CN" altLang="en-US" sz="2800" dirty="0">
                <a:solidFill>
                  <a:schemeClr val="dk1">
                    <a:lumMod val="85000"/>
                    <a:lumOff val="15000"/>
                  </a:schemeClr>
                </a:solidFill>
                <a:effectLst/>
                <a:latin typeface="幼圆" charset="0"/>
                <a:ea typeface="幼圆" charset="0"/>
              </a:rPr>
              <a:t>本单元知识点</a:t>
            </a:r>
            <a:endParaRPr lang="zh-CN" altLang="en-US" sz="2800" dirty="0">
              <a:solidFill>
                <a:schemeClr val="dk1">
                  <a:lumMod val="85000"/>
                  <a:lumOff val="15000"/>
                </a:schemeClr>
              </a:solidFill>
              <a:effectLst/>
              <a:latin typeface="幼圆" charset="0"/>
              <a:ea typeface="幼圆" charset="0"/>
            </a:endParaRPr>
          </a:p>
        </p:txBody>
      </p:sp>
    </p:spTree>
    <p:custDataLst>
      <p:tags r:id="rId12"/>
    </p:custData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32" name="文本框 54288"/>
          <p:cNvSpPr txBox="1"/>
          <p:nvPr>
            <p:custDataLst>
              <p:tags r:id="rId10"/>
            </p:custDataLst>
          </p:nvPr>
        </p:nvSpPr>
        <p:spPr>
          <a:xfrm>
            <a:off x="256222" y="1574091"/>
            <a:ext cx="8631555" cy="2930525"/>
          </a:xfrm>
          <a:prstGeom prst="rect">
            <a:avLst/>
          </a:prstGeom>
          <a:noFill/>
          <a:ln w="9525">
            <a:noFill/>
          </a:ln>
        </p:spPr>
        <p:txBody>
          <a:bodyPr wrap="square" lIns="68580" tIns="34290" rIns="68580" bIns="34290" anchor="t">
            <a:spAutoFit/>
          </a:bodyPr>
          <a:lstStyle/>
          <a:p>
            <a:pPr>
              <a:lnSpc>
                <a:spcPct val="150000"/>
              </a:lnSpc>
            </a:pPr>
            <a:r>
              <a:rPr lang="en-US" altLang="zh-CN" sz="2800" dirty="0">
                <a:solidFill>
                  <a:schemeClr val="dk1"/>
                </a:solidFill>
                <a:latin typeface="幼圆" charset="0"/>
                <a:ea typeface="宋体" panose="02010600030101010101" pitchFamily="2" charset="-122"/>
                <a:cs typeface="幼圆" charset="0"/>
              </a:rPr>
              <a:t>   </a:t>
            </a:r>
            <a:r>
              <a:rPr lang="en-US" altLang="zh-CN" sz="2400" dirty="0">
                <a:solidFill>
                  <a:schemeClr val="dk1"/>
                </a:solidFill>
                <a:latin typeface="幼圆" charset="0"/>
                <a:ea typeface="宋体" panose="02010600030101010101" pitchFamily="2" charset="-122"/>
                <a:cs typeface="幼圆" charset="0"/>
              </a:rPr>
              <a:t>《</a:t>
            </a:r>
            <a:r>
              <a:rPr lang="zh-CN" altLang="en-US" sz="2400" dirty="0">
                <a:solidFill>
                  <a:schemeClr val="dk1"/>
                </a:solidFill>
                <a:latin typeface="幼圆" charset="0"/>
                <a:ea typeface="宋体" panose="02010600030101010101" pitchFamily="2" charset="-122"/>
                <a:cs typeface="幼圆" charset="0"/>
              </a:rPr>
              <a:t>有的人</a:t>
            </a:r>
            <a:r>
              <a:rPr lang="en-US" altLang="zh-CN" sz="2400" dirty="0">
                <a:solidFill>
                  <a:schemeClr val="dk1"/>
                </a:solidFill>
                <a:latin typeface="幼圆" charset="0"/>
                <a:ea typeface="宋体" panose="02010600030101010101" pitchFamily="2" charset="-122"/>
                <a:cs typeface="幼圆" charset="0"/>
              </a:rPr>
              <a:t>——</a:t>
            </a:r>
            <a:r>
              <a:rPr lang="zh-CN" altLang="en-US" sz="2400" dirty="0">
                <a:solidFill>
                  <a:schemeClr val="dk1"/>
                </a:solidFill>
                <a:latin typeface="幼圆" charset="0"/>
                <a:ea typeface="宋体" panose="02010600030101010101" pitchFamily="2" charset="-122"/>
                <a:cs typeface="幼圆" charset="0"/>
              </a:rPr>
              <a:t>纪念鲁迅有感</a:t>
            </a:r>
            <a:r>
              <a:rPr lang="en-US" altLang="zh-CN" sz="2400" dirty="0">
                <a:solidFill>
                  <a:schemeClr val="dk1"/>
                </a:solidFill>
                <a:latin typeface="幼圆" charset="0"/>
                <a:ea typeface="宋体" panose="02010600030101010101" pitchFamily="2" charset="-122"/>
                <a:cs typeface="幼圆" charset="0"/>
              </a:rPr>
              <a:t>》</a:t>
            </a:r>
            <a:r>
              <a:rPr lang="zh-CN" altLang="en-US" sz="2400" dirty="0">
                <a:solidFill>
                  <a:schemeClr val="dk1"/>
                </a:solidFill>
                <a:latin typeface="幼圆" charset="0"/>
                <a:ea typeface="宋体" panose="02010600030101010101" pitchFamily="2" charset="-122"/>
                <a:cs typeface="幼圆" charset="0"/>
              </a:rPr>
              <a:t>是诗人为纪念鲁迅逝世十三周年而写的。诗中不只是单纯地写对鲁迅的怀念，还通过和与鲁迅截然相反的 “有的人”的对比，批判了那些骑在人民头上的反动统治者和压迫者，并且热情歌颂了以鲁迅先生为代表的那些人为人民无私奉献的可贵精神，号召人们做真正有价值的人。</a:t>
            </a:r>
            <a:endParaRPr lang="zh-CN" altLang="en-US" sz="2400" dirty="0">
              <a:solidFill>
                <a:schemeClr val="dk1"/>
              </a:solidFill>
              <a:latin typeface="幼圆" charset="0"/>
              <a:ea typeface="宋体" panose="02010600030101010101" pitchFamily="2" charset="-122"/>
              <a:cs typeface="幼圆" charset="0"/>
            </a:endParaRPr>
          </a:p>
        </p:txBody>
      </p:sp>
      <p:pic>
        <p:nvPicPr>
          <p:cNvPr id="13" name="图片 12"/>
          <p:cNvPicPr>
            <a:picLocks noChangeAspect="1"/>
          </p:cNvPicPr>
          <p:nvPr/>
        </p:nvPicPr>
        <p:blipFill>
          <a:blip r:embed="rId11"/>
          <a:stretch>
            <a:fillRect/>
          </a:stretch>
        </p:blipFill>
        <p:spPr>
          <a:xfrm>
            <a:off x="313055" y="288925"/>
            <a:ext cx="2628900" cy="802005"/>
          </a:xfrm>
          <a:prstGeom prst="rect">
            <a:avLst/>
          </a:prstGeom>
        </p:spPr>
      </p:pic>
      <p:sp>
        <p:nvSpPr>
          <p:cNvPr id="14" name="矩形 13"/>
          <p:cNvSpPr/>
          <p:nvPr/>
        </p:nvSpPr>
        <p:spPr>
          <a:xfrm>
            <a:off x="464185" y="391795"/>
            <a:ext cx="2477770" cy="521970"/>
          </a:xfrm>
          <a:prstGeom prst="rect">
            <a:avLst/>
          </a:prstGeom>
        </p:spPr>
        <p:txBody>
          <a:bodyPr wrap="square">
            <a:spAutoFit/>
          </a:bodyPr>
          <a:lstStyle/>
          <a:p>
            <a:pPr algn="just"/>
            <a:r>
              <a:rPr lang="zh-CN" altLang="en-US" sz="2800" dirty="0">
                <a:solidFill>
                  <a:schemeClr val="dk1">
                    <a:lumMod val="85000"/>
                    <a:lumOff val="15000"/>
                  </a:schemeClr>
                </a:solidFill>
                <a:effectLst/>
                <a:latin typeface="幼圆" charset="0"/>
                <a:ea typeface="幼圆" charset="0"/>
              </a:rPr>
              <a:t>本单元知识点</a:t>
            </a:r>
            <a:endParaRPr lang="zh-CN" altLang="en-US" sz="2800" dirty="0">
              <a:solidFill>
                <a:schemeClr val="dk1">
                  <a:lumMod val="85000"/>
                  <a:lumOff val="15000"/>
                </a:schemeClr>
              </a:solidFill>
              <a:effectLst/>
              <a:latin typeface="幼圆" charset="0"/>
              <a:ea typeface="幼圆" charset="0"/>
            </a:endParaRPr>
          </a:p>
        </p:txBody>
      </p:sp>
    </p:spTree>
    <p:custDataLst>
      <p:tags r:id="rId12"/>
    </p:custData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4" name="文本框 3"/>
          <p:cNvSpPr txBox="1"/>
          <p:nvPr/>
        </p:nvSpPr>
        <p:spPr>
          <a:xfrm>
            <a:off x="121443" y="323487"/>
            <a:ext cx="8522495" cy="4754245"/>
          </a:xfrm>
          <a:prstGeom prst="rect">
            <a:avLst/>
          </a:prstGeom>
          <a:noFill/>
        </p:spPr>
        <p:txBody>
          <a:bodyPr wrap="square">
            <a:spAutoFit/>
          </a:bodyPr>
          <a:lstStyle/>
          <a:p>
            <a:pPr marL="279400" algn="just">
              <a:lnSpc>
                <a:spcPct val="150000"/>
              </a:lnSpc>
              <a:tabLst>
                <a:tab pos="2610485" algn="l"/>
              </a:tabLst>
            </a:pPr>
            <a:r>
              <a:rPr lang="en-US" altLang="zh-CN" sz="2200" dirty="0">
                <a:solidFill>
                  <a:srgbClr val="000000"/>
                </a:solidFill>
                <a:effectLst/>
                <a:latin typeface="幼圆" charset="0"/>
                <a:ea typeface="宋体" panose="02010600030101010101" pitchFamily="2" charset="-122"/>
                <a:cs typeface="幼圆" charset="0"/>
              </a:rPr>
              <a:t>    </a:t>
            </a:r>
            <a:r>
              <a:rPr lang="en-US" altLang="zh-CN" sz="2000" dirty="0">
                <a:solidFill>
                  <a:srgbClr val="000000"/>
                </a:solidFill>
                <a:effectLst/>
                <a:latin typeface="幼圆" charset="0"/>
                <a:ea typeface="宋体" panose="02010600030101010101" pitchFamily="2" charset="-122"/>
                <a:cs typeface="幼圆" charset="0"/>
              </a:rPr>
              <a:t>《</a:t>
            </a:r>
            <a:r>
              <a:rPr lang="zh-CN" altLang="en-US" sz="2000" dirty="0">
                <a:solidFill>
                  <a:srgbClr val="000000"/>
                </a:solidFill>
                <a:effectLst/>
                <a:latin typeface="幼圆" charset="0"/>
                <a:ea typeface="宋体" panose="02010600030101010101" pitchFamily="2" charset="-122"/>
                <a:cs typeface="幼圆" charset="0"/>
              </a:rPr>
              <a:t>少年闰土</a:t>
            </a:r>
            <a:r>
              <a:rPr lang="en-US" altLang="zh-CN" sz="2000" dirty="0">
                <a:solidFill>
                  <a:srgbClr val="000000"/>
                </a:solidFill>
                <a:effectLst/>
                <a:latin typeface="幼圆" charset="0"/>
                <a:ea typeface="宋体" panose="02010600030101010101" pitchFamily="2" charset="-122"/>
                <a:cs typeface="幼圆" charset="0"/>
              </a:rPr>
              <a:t>》</a:t>
            </a:r>
            <a:r>
              <a:rPr lang="zh-CN" altLang="en-US" sz="2000" dirty="0">
                <a:solidFill>
                  <a:srgbClr val="000000"/>
                </a:solidFill>
                <a:effectLst/>
                <a:latin typeface="幼圆" charset="0"/>
                <a:ea typeface="宋体" panose="02010600030101010101" pitchFamily="2" charset="-122"/>
                <a:cs typeface="幼圆" charset="0"/>
              </a:rPr>
              <a:t>通过“我”对少年闰土的回忆，刻画出一个见多识广、聪明能干、活泼可爱的海边农村少年的形象。反映了“我”和闰土儿时短暂而又真诚的友谊，抒发了“我”对他的怀念之情。</a:t>
            </a:r>
            <a:r>
              <a:rPr lang="en-US" altLang="zh-CN" sz="2000" dirty="0">
                <a:solidFill>
                  <a:srgbClr val="000000"/>
                </a:solidFill>
                <a:effectLst/>
                <a:latin typeface="幼圆" charset="0"/>
                <a:ea typeface="宋体" panose="02010600030101010101" pitchFamily="2" charset="-122"/>
                <a:cs typeface="幼圆" charset="0"/>
              </a:rPr>
              <a:t>《</a:t>
            </a:r>
            <a:r>
              <a:rPr lang="zh-CN" altLang="en-US" sz="2000" dirty="0">
                <a:solidFill>
                  <a:srgbClr val="000000"/>
                </a:solidFill>
                <a:effectLst/>
                <a:latin typeface="幼圆" charset="0"/>
                <a:ea typeface="宋体" panose="02010600030101010101" pitchFamily="2" charset="-122"/>
                <a:cs typeface="幼圆" charset="0"/>
              </a:rPr>
              <a:t>好的故事</a:t>
            </a:r>
            <a:r>
              <a:rPr lang="en-US" altLang="zh-CN" sz="2000" dirty="0">
                <a:solidFill>
                  <a:srgbClr val="000000"/>
                </a:solidFill>
                <a:effectLst/>
                <a:latin typeface="幼圆" charset="0"/>
                <a:ea typeface="宋体" panose="02010600030101010101" pitchFamily="2" charset="-122"/>
                <a:cs typeface="幼圆" charset="0"/>
              </a:rPr>
              <a:t>》</a:t>
            </a:r>
            <a:r>
              <a:rPr lang="zh-CN" altLang="en-US" sz="2000" dirty="0">
                <a:solidFill>
                  <a:srgbClr val="000000"/>
                </a:solidFill>
                <a:effectLst/>
                <a:latin typeface="幼圆" charset="0"/>
                <a:ea typeface="宋体" panose="02010600030101010101" pitchFamily="2" charset="-122"/>
                <a:cs typeface="幼圆" charset="0"/>
              </a:rPr>
              <a:t>是鲁迅第一篇描写梦境的文章。写在现实的“昏沉的夜”里，作者孤单惶恐，做了一个梦，通过用一大堆意象来描绘这个梦境，展示了一个美丽、幽雅、有趣的“好的故事”，表达了作者渴望一份安宁，对美好生活的的热爱与追求之情。</a:t>
            </a:r>
            <a:r>
              <a:rPr lang="en-US" altLang="zh-CN" sz="2000" dirty="0">
                <a:solidFill>
                  <a:srgbClr val="000000"/>
                </a:solidFill>
                <a:effectLst/>
                <a:latin typeface="幼圆" charset="0"/>
                <a:ea typeface="宋体" panose="02010600030101010101" pitchFamily="2" charset="-122"/>
                <a:cs typeface="幼圆" charset="0"/>
              </a:rPr>
              <a:t>《</a:t>
            </a:r>
            <a:r>
              <a:rPr lang="zh-CN" altLang="en-US" sz="2000" dirty="0">
                <a:solidFill>
                  <a:srgbClr val="000000"/>
                </a:solidFill>
                <a:effectLst/>
                <a:latin typeface="幼圆" charset="0"/>
                <a:ea typeface="宋体" panose="02010600030101010101" pitchFamily="2" charset="-122"/>
                <a:cs typeface="幼圆" charset="0"/>
              </a:rPr>
              <a:t>我的伯父鲁迅先生</a:t>
            </a:r>
            <a:r>
              <a:rPr lang="en-US" altLang="zh-CN" sz="2000" dirty="0">
                <a:solidFill>
                  <a:srgbClr val="000000"/>
                </a:solidFill>
                <a:effectLst/>
                <a:latin typeface="幼圆" charset="0"/>
                <a:ea typeface="宋体" panose="02010600030101010101" pitchFamily="2" charset="-122"/>
                <a:cs typeface="幼圆" charset="0"/>
              </a:rPr>
              <a:t>》</a:t>
            </a:r>
            <a:r>
              <a:rPr lang="zh-CN" altLang="en-US" sz="2000" dirty="0">
                <a:solidFill>
                  <a:srgbClr val="000000"/>
                </a:solidFill>
                <a:effectLst/>
                <a:latin typeface="幼圆" charset="0"/>
                <a:ea typeface="宋体" panose="02010600030101010101" pitchFamily="2" charset="-122"/>
                <a:cs typeface="幼圆" charset="0"/>
              </a:rPr>
              <a:t>通过回忆伯父鲁迅先生生前给“我”留下的几件印象深刻的事以及他给“我” 的教益，说明鲁迅先生是一个爱憎分明，“为自己想得少，为别人想得多”的人，表达了作者对鲁迅先生的无比怀念、热爱与敬仰之情。</a:t>
            </a:r>
            <a:endParaRPr lang="zh-CN" altLang="en-US" sz="2000" dirty="0">
              <a:solidFill>
                <a:srgbClr val="000000"/>
              </a:solidFill>
              <a:effectLst/>
              <a:latin typeface="幼圆" charset="0"/>
              <a:ea typeface="宋体" panose="02010600030101010101" pitchFamily="2" charset="-122"/>
              <a:cs typeface="幼圆" charset="0"/>
            </a:endParaRPr>
          </a:p>
        </p:txBody>
      </p:sp>
    </p:spTree>
    <p:custDataLst>
      <p:tags r:id="rId10"/>
    </p:custData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4" name="文本框 3"/>
          <p:cNvSpPr txBox="1"/>
          <p:nvPr/>
        </p:nvSpPr>
        <p:spPr>
          <a:xfrm>
            <a:off x="100012" y="1152163"/>
            <a:ext cx="8693944" cy="3415030"/>
          </a:xfrm>
          <a:prstGeom prst="rect">
            <a:avLst/>
          </a:prstGeom>
          <a:noFill/>
        </p:spPr>
        <p:txBody>
          <a:bodyPr wrap="square">
            <a:spAutoFit/>
          </a:bodyPr>
          <a:lstStyle/>
          <a:p>
            <a:pPr marL="279400" algn="just">
              <a:lnSpc>
                <a:spcPct val="150000"/>
              </a:lnSpc>
              <a:tabLst>
                <a:tab pos="2610485" algn="l"/>
              </a:tabLst>
            </a:pPr>
            <a:r>
              <a:rPr lang="en-US" altLang="zh-CN" sz="1800" dirty="0">
                <a:solidFill>
                  <a:srgbClr val="000000"/>
                </a:solidFill>
                <a:effectLst/>
                <a:latin typeface="幼圆" charset="0"/>
                <a:ea typeface="宋体" panose="02010600030101010101" pitchFamily="2" charset="-122"/>
                <a:cs typeface="幼圆" charset="0"/>
              </a:rPr>
              <a:t>《</a:t>
            </a:r>
            <a:r>
              <a:rPr lang="zh-CN" altLang="en-US" sz="1800" dirty="0">
                <a:solidFill>
                  <a:srgbClr val="000000"/>
                </a:solidFill>
                <a:effectLst/>
                <a:latin typeface="幼圆" charset="0"/>
                <a:ea typeface="宋体" panose="02010600030101010101" pitchFamily="2" charset="-122"/>
                <a:cs typeface="幼圆" charset="0"/>
              </a:rPr>
              <a:t>有的人</a:t>
            </a:r>
            <a:r>
              <a:rPr lang="en-US" altLang="zh-CN" sz="1800" dirty="0">
                <a:solidFill>
                  <a:srgbClr val="000000"/>
                </a:solidFill>
                <a:effectLst/>
                <a:latin typeface="幼圆" charset="0"/>
                <a:ea typeface="宋体" panose="02010600030101010101" pitchFamily="2" charset="-122"/>
                <a:cs typeface="幼圆" charset="0"/>
              </a:rPr>
              <a:t>》</a:t>
            </a:r>
            <a:r>
              <a:rPr lang="zh-CN" altLang="en-US" sz="1800" dirty="0">
                <a:solidFill>
                  <a:srgbClr val="000000"/>
                </a:solidFill>
                <a:effectLst/>
                <a:latin typeface="幼圆" charset="0"/>
                <a:ea typeface="宋体" panose="02010600030101010101" pitchFamily="2" charset="-122"/>
                <a:cs typeface="幼圆" charset="0"/>
              </a:rPr>
              <a:t>这首诗是为纪念鲁迅逝世十三周年而写的。诗中不只是单纯写对鲁迅的怀念，而是通过和与鲁迅截然相反的“有的人”的对比，批判了那些骑在人民头上的统治者和压迫者，热情歌颂了以鲁迅先生为代表的那些人为人民无私奉献的可贵精神，号召人们做真正的有价值的人。习作</a:t>
            </a:r>
            <a:r>
              <a:rPr lang="en-US" altLang="zh-CN" sz="1800" dirty="0">
                <a:solidFill>
                  <a:srgbClr val="000000"/>
                </a:solidFill>
                <a:effectLst/>
                <a:latin typeface="幼圆" charset="0"/>
                <a:ea typeface="宋体" panose="02010600030101010101" pitchFamily="2" charset="-122"/>
                <a:cs typeface="幼圆" charset="0"/>
              </a:rPr>
              <a:t>《</a:t>
            </a:r>
            <a:r>
              <a:rPr lang="zh-CN" altLang="en-US" sz="1800" dirty="0">
                <a:solidFill>
                  <a:srgbClr val="000000"/>
                </a:solidFill>
                <a:effectLst/>
                <a:latin typeface="幼圆" charset="0"/>
                <a:ea typeface="宋体" panose="02010600030101010101" pitchFamily="2" charset="-122"/>
                <a:cs typeface="幼圆" charset="0"/>
              </a:rPr>
              <a:t>有你，真好</a:t>
            </a:r>
            <a:r>
              <a:rPr lang="en-US" altLang="zh-CN" sz="1800" dirty="0">
                <a:solidFill>
                  <a:srgbClr val="000000"/>
                </a:solidFill>
                <a:effectLst/>
                <a:latin typeface="幼圆" charset="0"/>
                <a:ea typeface="宋体" panose="02010600030101010101" pitchFamily="2" charset="-122"/>
                <a:cs typeface="幼圆" charset="0"/>
              </a:rPr>
              <a:t>》</a:t>
            </a:r>
            <a:r>
              <a:rPr lang="zh-CN" altLang="en-US" sz="1800" dirty="0">
                <a:solidFill>
                  <a:srgbClr val="000000"/>
                </a:solidFill>
                <a:effectLst/>
                <a:latin typeface="幼圆" charset="0"/>
                <a:ea typeface="宋体" panose="02010600030101010101" pitchFamily="2" charset="-122"/>
                <a:cs typeface="幼圆" charset="0"/>
              </a:rPr>
              <a:t>选取一件或者几件事情具体写出“有你，真好”的理由。要通过环境或者场面描写烘托出人物“真好”的特点。</a:t>
            </a:r>
            <a:r>
              <a:rPr lang="en-US" altLang="zh-CN" sz="1800" dirty="0">
                <a:solidFill>
                  <a:srgbClr val="000000"/>
                </a:solidFill>
                <a:effectLst/>
                <a:latin typeface="幼圆" charset="0"/>
                <a:ea typeface="宋体" panose="02010600030101010101" pitchFamily="2" charset="-122"/>
                <a:cs typeface="幼圆" charset="0"/>
              </a:rPr>
              <a:t>《</a:t>
            </a:r>
            <a:r>
              <a:rPr lang="zh-CN" altLang="en-US" sz="1800" dirty="0">
                <a:solidFill>
                  <a:srgbClr val="000000"/>
                </a:solidFill>
                <a:effectLst/>
                <a:latin typeface="幼圆" charset="0"/>
                <a:ea typeface="宋体" panose="02010600030101010101" pitchFamily="2" charset="-122"/>
                <a:cs typeface="幼圆" charset="0"/>
              </a:rPr>
              <a:t>语文园地</a:t>
            </a:r>
            <a:r>
              <a:rPr lang="en-US" altLang="zh-CN" sz="1800" dirty="0">
                <a:solidFill>
                  <a:srgbClr val="000000"/>
                </a:solidFill>
                <a:effectLst/>
                <a:latin typeface="幼圆" charset="0"/>
                <a:ea typeface="宋体" panose="02010600030101010101" pitchFamily="2" charset="-122"/>
                <a:cs typeface="幼圆" charset="0"/>
              </a:rPr>
              <a:t>》</a:t>
            </a:r>
            <a:r>
              <a:rPr lang="zh-CN" altLang="en-US" sz="1800" dirty="0">
                <a:solidFill>
                  <a:srgbClr val="000000"/>
                </a:solidFill>
                <a:effectLst/>
                <a:latin typeface="幼圆" charset="0"/>
                <a:ea typeface="宋体" panose="02010600030101010101" pitchFamily="2" charset="-122"/>
                <a:cs typeface="幼圆" charset="0"/>
              </a:rPr>
              <a:t>掌握概括文章主要内容的方法。了解好的文章题目可以使文章增色不少。根据自己喜欢的词语展开丰富的想象写一段话，提高写话的能力。感受柳公权的书法的特点，并加以练习。积累鲁迅名言。</a:t>
            </a:r>
            <a:endParaRPr lang="zh-CN" altLang="en-US" sz="1800" dirty="0">
              <a:solidFill>
                <a:srgbClr val="000000"/>
              </a:solidFill>
              <a:effectLst/>
              <a:latin typeface="幼圆" charset="0"/>
              <a:ea typeface="宋体" panose="02010600030101010101" pitchFamily="2" charset="-122"/>
              <a:cs typeface="幼圆" charset="0"/>
            </a:endParaRPr>
          </a:p>
        </p:txBody>
      </p:sp>
    </p:spTree>
    <p:custDataLst>
      <p:tags r:id="rId10"/>
    </p:custData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4" name="文本框 3"/>
          <p:cNvSpPr txBox="1"/>
          <p:nvPr/>
        </p:nvSpPr>
        <p:spPr>
          <a:xfrm>
            <a:off x="121439" y="609239"/>
            <a:ext cx="8608223" cy="4154170"/>
          </a:xfrm>
          <a:prstGeom prst="rect">
            <a:avLst/>
          </a:prstGeom>
          <a:noFill/>
        </p:spPr>
        <p:txBody>
          <a:bodyPr wrap="square">
            <a:spAutoFit/>
          </a:bodyPr>
          <a:lstStyle/>
          <a:p>
            <a:pPr marL="279400" algn="just">
              <a:lnSpc>
                <a:spcPct val="150000"/>
              </a:lnSpc>
              <a:tabLst>
                <a:tab pos="2610485" algn="l"/>
              </a:tabLst>
            </a:pPr>
            <a:r>
              <a:rPr lang="zh-CN" altLang="en-US" sz="2200" dirty="0">
                <a:solidFill>
                  <a:srgbClr val="000000"/>
                </a:solidFill>
                <a:effectLst/>
                <a:latin typeface="幼圆" charset="0"/>
                <a:ea typeface="宋体" panose="02010600030101010101" pitchFamily="2" charset="-122"/>
                <a:cs typeface="幼圆" charset="0"/>
              </a:rPr>
              <a:t>单元重点：</a:t>
            </a:r>
            <a:endParaRPr lang="zh-CN" altLang="en-US" sz="2200" dirty="0">
              <a:solidFill>
                <a:srgbClr val="000000"/>
              </a:solidFill>
              <a:effectLst/>
              <a:latin typeface="幼圆" charset="0"/>
              <a:ea typeface="宋体" panose="02010600030101010101" pitchFamily="2" charset="-122"/>
              <a:cs typeface="幼圆" charset="0"/>
            </a:endParaRPr>
          </a:p>
          <a:p>
            <a:pPr marL="279400" algn="just">
              <a:lnSpc>
                <a:spcPct val="150000"/>
              </a:lnSpc>
              <a:tabLst>
                <a:tab pos="2610485" algn="l"/>
              </a:tabLst>
            </a:pPr>
            <a:r>
              <a:rPr lang="zh-CN" altLang="en-US" sz="2200" dirty="0">
                <a:solidFill>
                  <a:srgbClr val="000000"/>
                </a:solidFill>
                <a:effectLst/>
                <a:latin typeface="幼圆" charset="0"/>
                <a:ea typeface="宋体" panose="02010600030101010101" pitchFamily="2" charset="-122"/>
                <a:cs typeface="幼圆" charset="0"/>
              </a:rPr>
              <a:t>（</a:t>
            </a:r>
            <a:r>
              <a:rPr lang="en-US" altLang="zh-CN" sz="2200" dirty="0">
                <a:solidFill>
                  <a:srgbClr val="000000"/>
                </a:solidFill>
                <a:effectLst/>
                <a:latin typeface="幼圆" charset="0"/>
                <a:ea typeface="宋体" panose="02010600030101010101" pitchFamily="2" charset="-122"/>
                <a:cs typeface="幼圆" charset="0"/>
              </a:rPr>
              <a:t>1</a:t>
            </a:r>
            <a:r>
              <a:rPr lang="zh-CN" altLang="en-US" sz="2200" dirty="0">
                <a:solidFill>
                  <a:srgbClr val="000000"/>
                </a:solidFill>
                <a:effectLst/>
                <a:latin typeface="幼圆" charset="0"/>
                <a:ea typeface="宋体" panose="02010600030101010101" pitchFamily="2" charset="-122"/>
                <a:cs typeface="幼圆" charset="0"/>
              </a:rPr>
              <a:t>）借助相关资料，理解课文主要内容。本单元的课文的创作年代与现在的学生相差太远，学生无法理解当时人的生活状态，比如</a:t>
            </a:r>
            <a:r>
              <a:rPr lang="en-US" altLang="zh-CN" sz="2200" dirty="0">
                <a:solidFill>
                  <a:srgbClr val="000000"/>
                </a:solidFill>
                <a:effectLst/>
                <a:latin typeface="幼圆" charset="0"/>
                <a:ea typeface="宋体" panose="02010600030101010101" pitchFamily="2" charset="-122"/>
                <a:cs typeface="幼圆" charset="0"/>
              </a:rPr>
              <a:t>《</a:t>
            </a:r>
            <a:r>
              <a:rPr lang="zh-CN" altLang="en-US" sz="2200" dirty="0">
                <a:solidFill>
                  <a:srgbClr val="000000"/>
                </a:solidFill>
                <a:effectLst/>
                <a:latin typeface="幼圆" charset="0"/>
                <a:ea typeface="宋体" panose="02010600030101010101" pitchFamily="2" charset="-122"/>
                <a:cs typeface="幼圆" charset="0"/>
              </a:rPr>
              <a:t>少年闰土</a:t>
            </a:r>
            <a:r>
              <a:rPr lang="en-US" altLang="zh-CN" sz="2200" dirty="0">
                <a:solidFill>
                  <a:srgbClr val="000000"/>
                </a:solidFill>
                <a:effectLst/>
                <a:latin typeface="幼圆" charset="0"/>
                <a:ea typeface="宋体" panose="02010600030101010101" pitchFamily="2" charset="-122"/>
                <a:cs typeface="幼圆" charset="0"/>
              </a:rPr>
              <a:t>》</a:t>
            </a:r>
            <a:r>
              <a:rPr lang="zh-CN" altLang="en-US" sz="2200" dirty="0">
                <a:solidFill>
                  <a:srgbClr val="000000"/>
                </a:solidFill>
                <a:effectLst/>
                <a:latin typeface="幼圆" charset="0"/>
                <a:ea typeface="宋体" panose="02010600030101010101" pitchFamily="2" charset="-122"/>
                <a:cs typeface="幼圆" charset="0"/>
              </a:rPr>
              <a:t>中写“我”不知道天下有许多新鲜事，而闰土却知道，通过资料知道鲁迅出生在一个封建官僚家庭，从小接受私塾的教育，和他一块学习的都是当时富有家庭的子弟。私塾的学习几乎都是先生讲、学生听背为主，不会去社会实践，联系生活。知道这些资料，就容易理解了。</a:t>
            </a:r>
            <a:endParaRPr lang="zh-CN" altLang="en-US" sz="2200" dirty="0">
              <a:solidFill>
                <a:srgbClr val="000000"/>
              </a:solidFill>
              <a:effectLst/>
              <a:latin typeface="幼圆" charset="0"/>
              <a:ea typeface="宋体" panose="02010600030101010101" pitchFamily="2" charset="-122"/>
              <a:cs typeface="幼圆" charset="0"/>
            </a:endParaRPr>
          </a:p>
        </p:txBody>
      </p:sp>
    </p:spTree>
    <p:custDataLst>
      <p:tags r:id="rId10"/>
    </p:custData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4" name="文本框 3"/>
          <p:cNvSpPr txBox="1"/>
          <p:nvPr/>
        </p:nvSpPr>
        <p:spPr>
          <a:xfrm>
            <a:off x="85721" y="331256"/>
            <a:ext cx="8522495" cy="4246245"/>
          </a:xfrm>
          <a:prstGeom prst="rect">
            <a:avLst/>
          </a:prstGeom>
          <a:noFill/>
        </p:spPr>
        <p:txBody>
          <a:bodyPr wrap="square">
            <a:spAutoFit/>
          </a:bodyPr>
          <a:lstStyle/>
          <a:p>
            <a:pPr marL="279400" algn="just">
              <a:lnSpc>
                <a:spcPct val="150000"/>
              </a:lnSpc>
              <a:tabLst>
                <a:tab pos="2610485" algn="l"/>
              </a:tabLst>
            </a:pPr>
            <a:r>
              <a:rPr lang="zh-CN" altLang="en-US" sz="2000" dirty="0">
                <a:solidFill>
                  <a:srgbClr val="000000"/>
                </a:solidFill>
                <a:effectLst/>
                <a:latin typeface="幼圆" charset="0"/>
                <a:ea typeface="宋体" panose="02010600030101010101" pitchFamily="2" charset="-122"/>
                <a:cs typeface="幼圆" charset="0"/>
              </a:rPr>
              <a:t>单元重点：</a:t>
            </a:r>
            <a:endParaRPr lang="zh-CN" altLang="en-US" sz="2000" dirty="0">
              <a:solidFill>
                <a:srgbClr val="000000"/>
              </a:solidFill>
              <a:effectLst/>
              <a:latin typeface="幼圆" charset="0"/>
              <a:ea typeface="宋体" panose="02010600030101010101" pitchFamily="2" charset="-122"/>
              <a:cs typeface="幼圆" charset="0"/>
            </a:endParaRPr>
          </a:p>
          <a:p>
            <a:pPr marL="279400" algn="just">
              <a:lnSpc>
                <a:spcPct val="150000"/>
              </a:lnSpc>
              <a:tabLst>
                <a:tab pos="2610485" algn="l"/>
              </a:tabLst>
            </a:pPr>
            <a:r>
              <a:rPr lang="zh-CN" altLang="en-US" sz="2000" dirty="0">
                <a:solidFill>
                  <a:srgbClr val="000000"/>
                </a:solidFill>
                <a:effectLst/>
                <a:latin typeface="幼圆" charset="0"/>
                <a:ea typeface="宋体" panose="02010600030101010101" pitchFamily="2" charset="-122"/>
                <a:cs typeface="幼圆" charset="0"/>
              </a:rPr>
              <a:t>（</a:t>
            </a:r>
            <a:r>
              <a:rPr lang="en-US" altLang="zh-CN" sz="2000" dirty="0">
                <a:solidFill>
                  <a:srgbClr val="000000"/>
                </a:solidFill>
                <a:effectLst/>
                <a:latin typeface="幼圆" charset="0"/>
                <a:ea typeface="宋体" panose="02010600030101010101" pitchFamily="2" charset="-122"/>
                <a:cs typeface="幼圆" charset="0"/>
              </a:rPr>
              <a:t>2</a:t>
            </a:r>
            <a:r>
              <a:rPr lang="zh-CN" altLang="en-US" sz="2000" dirty="0">
                <a:solidFill>
                  <a:srgbClr val="000000"/>
                </a:solidFill>
                <a:effectLst/>
                <a:latin typeface="幼圆" charset="0"/>
                <a:ea typeface="宋体" panose="02010600030101010101" pitchFamily="2" charset="-122"/>
                <a:cs typeface="幼圆" charset="0"/>
              </a:rPr>
              <a:t>）通过事情写一个人，表达出自己的情感。本单元的几篇文章都是写人的，在写人物时离不开事，写典型的事例可以很好的表现人物的特点和品质。因此，最关键的一点是要选择最能反映人物某一方面思想品质、精神面貌、性格爱好等的典型事例，通过具体描写这一典型事例，来表现人物的特点。无论写什么文章，说什么话，事实对于你想说明的道理、想表达的意思来说都是最有说服力的。在通过事情写一个人时，事例选择得好，富有典型意义，往往能收到事半功倍的效果。反之，事例选择得不典型，文章就会显得苍白无力，使人读后不能留下深刻的印象。</a:t>
            </a:r>
            <a:endParaRPr lang="zh-CN" altLang="en-US" sz="2000" dirty="0">
              <a:solidFill>
                <a:srgbClr val="000000"/>
              </a:solidFill>
              <a:effectLst/>
              <a:latin typeface="幼圆" charset="0"/>
              <a:ea typeface="宋体" panose="02010600030101010101" pitchFamily="2" charset="-122"/>
              <a:cs typeface="幼圆" charset="0"/>
            </a:endParaRPr>
          </a:p>
        </p:txBody>
      </p:sp>
    </p:spTree>
    <p:custDataLst>
      <p:tags r:id="rId10"/>
    </p:custData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4" name="文本框 3"/>
          <p:cNvSpPr txBox="1"/>
          <p:nvPr/>
        </p:nvSpPr>
        <p:spPr>
          <a:xfrm>
            <a:off x="510778" y="1098273"/>
            <a:ext cx="8540353" cy="3646170"/>
          </a:xfrm>
          <a:prstGeom prst="rect">
            <a:avLst/>
          </a:prstGeom>
          <a:noFill/>
        </p:spPr>
        <p:txBody>
          <a:bodyPr wrap="square">
            <a:spAutoFit/>
          </a:bodyPr>
          <a:lstStyle/>
          <a:p>
            <a:pPr algn="just">
              <a:lnSpc>
                <a:spcPct val="150000"/>
              </a:lnSpc>
            </a:pPr>
            <a:r>
              <a:rPr lang="zh-CN" altLang="zh-CN" sz="2200" b="1" dirty="0">
                <a:solidFill>
                  <a:srgbClr val="000000"/>
                </a:solidFill>
                <a:effectLst/>
                <a:latin typeface="幼圆" charset="0"/>
                <a:ea typeface="宋体" panose="02010600030101010101" pitchFamily="2" charset="-122"/>
                <a:cs typeface="幼圆" charset="0"/>
              </a:rPr>
              <a:t>一、易读错的字</a:t>
            </a:r>
            <a:endParaRPr lang="en-US" altLang="zh-CN" sz="2200" b="1" dirty="0">
              <a:solidFill>
                <a:srgbClr val="000000"/>
              </a:solidFill>
              <a:latin typeface="幼圆" charset="0"/>
              <a:ea typeface="宋体" panose="02010600030101010101" pitchFamily="2" charset="-122"/>
              <a:cs typeface="幼圆" charset="0"/>
            </a:endParaRPr>
          </a:p>
          <a:p>
            <a:pPr algn="just">
              <a:lnSpc>
                <a:spcPct val="150000"/>
              </a:lnSpc>
            </a:pPr>
            <a:r>
              <a:rPr lang="zh-CN" altLang="en-US" sz="2200" dirty="0">
                <a:solidFill>
                  <a:srgbClr val="000000"/>
                </a:solidFill>
                <a:effectLst/>
                <a:latin typeface="幼圆" charset="0"/>
                <a:ea typeface="宋体" panose="02010600030101010101" pitchFamily="2" charset="-122"/>
                <a:cs typeface="幼圆" charset="0"/>
              </a:rPr>
              <a:t>郑（</a:t>
            </a:r>
            <a:r>
              <a:rPr lang="en-US" altLang="zh-CN" sz="2200" dirty="0" err="1">
                <a:solidFill>
                  <a:srgbClr val="000000"/>
                </a:solidFill>
                <a:effectLst/>
                <a:latin typeface="幼圆" charset="0"/>
                <a:ea typeface="宋体" panose="02010600030101010101" pitchFamily="2" charset="-122"/>
                <a:cs typeface="幼圆" charset="0"/>
              </a:rPr>
              <a:t>zhèng</a:t>
            </a:r>
            <a:r>
              <a:rPr lang="zh-CN" altLang="en-US" sz="2200" dirty="0">
                <a:solidFill>
                  <a:srgbClr val="000000"/>
                </a:solidFill>
                <a:effectLst/>
                <a:latin typeface="幼圆" charset="0"/>
                <a:ea typeface="宋体" panose="02010600030101010101" pitchFamily="2" charset="-122"/>
                <a:cs typeface="幼圆" charset="0"/>
              </a:rPr>
              <a:t>）重	    收租（</a:t>
            </a:r>
            <a:r>
              <a:rPr lang="en-US" altLang="zh-CN" sz="2200" dirty="0" err="1">
                <a:solidFill>
                  <a:srgbClr val="000000"/>
                </a:solidFill>
                <a:effectLst/>
                <a:latin typeface="幼圆" charset="0"/>
                <a:ea typeface="宋体" panose="02010600030101010101" pitchFamily="2" charset="-122"/>
                <a:cs typeface="幼圆" charset="0"/>
              </a:rPr>
              <a:t>zū</a:t>
            </a:r>
            <a:r>
              <a:rPr lang="zh-CN" altLang="en-US" sz="2200" dirty="0">
                <a:solidFill>
                  <a:srgbClr val="000000"/>
                </a:solidFill>
                <a:effectLst/>
                <a:latin typeface="幼圆" charset="0"/>
                <a:ea typeface="宋体" panose="02010600030101010101" pitchFamily="2" charset="-122"/>
                <a:cs typeface="幼圆" charset="0"/>
              </a:rPr>
              <a:t>）	         毡（</a:t>
            </a:r>
            <a:r>
              <a:rPr lang="en-US" altLang="zh-CN" sz="2200" dirty="0" err="1">
                <a:solidFill>
                  <a:srgbClr val="000000"/>
                </a:solidFill>
                <a:effectLst/>
                <a:latin typeface="幼圆" charset="0"/>
                <a:ea typeface="宋体" panose="02010600030101010101" pitchFamily="2" charset="-122"/>
                <a:cs typeface="幼圆" charset="0"/>
              </a:rPr>
              <a:t>zhān</a:t>
            </a:r>
            <a:r>
              <a:rPr lang="zh-CN" altLang="en-US" sz="2200" dirty="0">
                <a:solidFill>
                  <a:srgbClr val="000000"/>
                </a:solidFill>
                <a:effectLst/>
                <a:latin typeface="幼圆" charset="0"/>
                <a:ea typeface="宋体" panose="02010600030101010101" pitchFamily="2" charset="-122"/>
                <a:cs typeface="幼圆" charset="0"/>
              </a:rPr>
              <a:t>）帽		</a:t>
            </a:r>
            <a:endParaRPr lang="en-US" altLang="zh-CN" sz="2200" dirty="0">
              <a:solidFill>
                <a:srgbClr val="000000"/>
              </a:solidFill>
              <a:effectLst/>
              <a:latin typeface="幼圆" charset="0"/>
              <a:ea typeface="宋体" panose="02010600030101010101" pitchFamily="2" charset="-122"/>
              <a:cs typeface="幼圆" charset="0"/>
            </a:endParaRPr>
          </a:p>
          <a:p>
            <a:pPr algn="just">
              <a:lnSpc>
                <a:spcPct val="150000"/>
              </a:lnSpc>
            </a:pPr>
            <a:r>
              <a:rPr lang="zh-CN" altLang="en-US" sz="2200" dirty="0">
                <a:solidFill>
                  <a:srgbClr val="000000"/>
                </a:solidFill>
                <a:effectLst/>
                <a:latin typeface="幼圆" charset="0"/>
                <a:ea typeface="宋体" panose="02010600030101010101" pitchFamily="2" charset="-122"/>
                <a:cs typeface="幼圆" charset="0"/>
              </a:rPr>
              <a:t>撒（</a:t>
            </a:r>
            <a:r>
              <a:rPr lang="en-US" altLang="zh-CN" sz="2200" dirty="0" err="1">
                <a:solidFill>
                  <a:srgbClr val="000000"/>
                </a:solidFill>
                <a:effectLst/>
                <a:latin typeface="幼圆" charset="0"/>
                <a:ea typeface="宋体" panose="02010600030101010101" pitchFamily="2" charset="-122"/>
                <a:cs typeface="幼圆" charset="0"/>
              </a:rPr>
              <a:t>sǎ</a:t>
            </a:r>
            <a:r>
              <a:rPr lang="zh-CN" altLang="en-US" sz="2200" dirty="0">
                <a:solidFill>
                  <a:srgbClr val="000000"/>
                </a:solidFill>
                <a:effectLst/>
                <a:latin typeface="幼圆" charset="0"/>
                <a:ea typeface="宋体" panose="02010600030101010101" pitchFamily="2" charset="-122"/>
                <a:cs typeface="幼圆" charset="0"/>
              </a:rPr>
              <a:t>）下         伶（</a:t>
            </a:r>
            <a:r>
              <a:rPr lang="en-US" altLang="zh-CN" sz="2200" dirty="0" err="1">
                <a:solidFill>
                  <a:srgbClr val="000000"/>
                </a:solidFill>
                <a:effectLst/>
                <a:latin typeface="幼圆" charset="0"/>
                <a:ea typeface="宋体" panose="02010600030101010101" pitchFamily="2" charset="-122"/>
                <a:cs typeface="幼圆" charset="0"/>
              </a:rPr>
              <a:t>líng</a:t>
            </a:r>
            <a:r>
              <a:rPr lang="zh-CN" altLang="en-US" sz="2200" dirty="0">
                <a:solidFill>
                  <a:srgbClr val="000000"/>
                </a:solidFill>
                <a:effectLst/>
                <a:latin typeface="幼圆" charset="0"/>
                <a:ea typeface="宋体" panose="02010600030101010101" pitchFamily="2" charset="-122"/>
                <a:cs typeface="幼圆" charset="0"/>
              </a:rPr>
              <a:t>）俐	    逃窜（</a:t>
            </a:r>
            <a:r>
              <a:rPr lang="en-US" altLang="zh-CN" sz="2200" dirty="0" err="1">
                <a:solidFill>
                  <a:srgbClr val="000000"/>
                </a:solidFill>
                <a:effectLst/>
                <a:latin typeface="幼圆" charset="0"/>
                <a:ea typeface="宋体" panose="02010600030101010101" pitchFamily="2" charset="-122"/>
                <a:cs typeface="幼圆" charset="0"/>
              </a:rPr>
              <a:t>cuàn</a:t>
            </a:r>
            <a:r>
              <a:rPr lang="zh-CN" altLang="en-US" sz="2200" dirty="0">
                <a:solidFill>
                  <a:srgbClr val="000000"/>
                </a:solidFill>
                <a:effectLst/>
                <a:latin typeface="幼圆" charset="0"/>
                <a:ea typeface="宋体" panose="02010600030101010101" pitchFamily="2" charset="-122"/>
                <a:cs typeface="幼圆" charset="0"/>
              </a:rPr>
              <a:t>）</a:t>
            </a:r>
            <a:endParaRPr lang="en-US" altLang="zh-CN" sz="2200" dirty="0">
              <a:solidFill>
                <a:srgbClr val="000000"/>
              </a:solidFill>
              <a:effectLst/>
              <a:latin typeface="幼圆" charset="0"/>
              <a:ea typeface="宋体" panose="02010600030101010101" pitchFamily="2" charset="-122"/>
              <a:cs typeface="幼圆" charset="0"/>
            </a:endParaRPr>
          </a:p>
          <a:p>
            <a:pPr algn="just">
              <a:lnSpc>
                <a:spcPct val="150000"/>
              </a:lnSpc>
            </a:pPr>
            <a:r>
              <a:rPr lang="zh-CN" altLang="en-US" sz="2200" dirty="0">
                <a:solidFill>
                  <a:srgbClr val="000000"/>
                </a:solidFill>
                <a:effectLst/>
                <a:latin typeface="幼圆" charset="0"/>
                <a:ea typeface="宋体" panose="02010600030101010101" pitchFamily="2" charset="-122"/>
                <a:cs typeface="幼圆" charset="0"/>
              </a:rPr>
              <a:t>错综（</a:t>
            </a:r>
            <a:r>
              <a:rPr lang="en-US" altLang="zh-CN" sz="2200" dirty="0" err="1">
                <a:solidFill>
                  <a:srgbClr val="000000"/>
                </a:solidFill>
                <a:effectLst/>
                <a:latin typeface="幼圆" charset="0"/>
                <a:ea typeface="宋体" panose="02010600030101010101" pitchFamily="2" charset="-122"/>
                <a:cs typeface="幼圆" charset="0"/>
              </a:rPr>
              <a:t>zōng</a:t>
            </a:r>
            <a:r>
              <a:rPr lang="zh-CN" altLang="en-US" sz="2200" dirty="0">
                <a:solidFill>
                  <a:srgbClr val="000000"/>
                </a:solidFill>
                <a:effectLst/>
                <a:latin typeface="幼圆" charset="0"/>
                <a:ea typeface="宋体" panose="02010600030101010101" pitchFamily="2" charset="-122"/>
                <a:cs typeface="幼圆" charset="0"/>
              </a:rPr>
              <a:t>） 	    澄（</a:t>
            </a:r>
            <a:r>
              <a:rPr lang="en-US" altLang="zh-CN" sz="2200" dirty="0" err="1">
                <a:solidFill>
                  <a:srgbClr val="000000"/>
                </a:solidFill>
                <a:effectLst/>
                <a:latin typeface="幼圆" charset="0"/>
                <a:ea typeface="宋体" panose="02010600030101010101" pitchFamily="2" charset="-122"/>
                <a:cs typeface="幼圆" charset="0"/>
              </a:rPr>
              <a:t>chéng</a:t>
            </a:r>
            <a:r>
              <a:rPr lang="zh-CN" altLang="en-US" sz="2200" dirty="0">
                <a:solidFill>
                  <a:srgbClr val="000000"/>
                </a:solidFill>
                <a:effectLst/>
                <a:latin typeface="幼圆" charset="0"/>
                <a:ea typeface="宋体" panose="02010600030101010101" pitchFamily="2" charset="-122"/>
                <a:cs typeface="幼圆" charset="0"/>
              </a:rPr>
              <a:t>）碧       浮萍（</a:t>
            </a:r>
            <a:r>
              <a:rPr lang="en-US" altLang="zh-CN" sz="2200" dirty="0" err="1">
                <a:solidFill>
                  <a:srgbClr val="000000"/>
                </a:solidFill>
                <a:effectLst/>
                <a:latin typeface="幼圆" charset="0"/>
                <a:ea typeface="宋体" panose="02010600030101010101" pitchFamily="2" charset="-122"/>
                <a:cs typeface="幼圆" charset="0"/>
              </a:rPr>
              <a:t>píng</a:t>
            </a:r>
            <a:r>
              <a:rPr lang="zh-CN" altLang="en-US" sz="2200" dirty="0">
                <a:solidFill>
                  <a:srgbClr val="000000"/>
                </a:solidFill>
                <a:effectLst/>
                <a:latin typeface="幼圆" charset="0"/>
                <a:ea typeface="宋体" panose="02010600030101010101" pitchFamily="2" charset="-122"/>
                <a:cs typeface="幼圆" charset="0"/>
              </a:rPr>
              <a:t>）	</a:t>
            </a:r>
            <a:endParaRPr lang="en-US" altLang="zh-CN" sz="2200" dirty="0">
              <a:solidFill>
                <a:srgbClr val="000000"/>
              </a:solidFill>
              <a:effectLst/>
              <a:latin typeface="幼圆" charset="0"/>
              <a:ea typeface="宋体" panose="02010600030101010101" pitchFamily="2" charset="-122"/>
              <a:cs typeface="幼圆" charset="0"/>
            </a:endParaRPr>
          </a:p>
          <a:p>
            <a:pPr algn="just">
              <a:lnSpc>
                <a:spcPct val="150000"/>
              </a:lnSpc>
            </a:pPr>
            <a:r>
              <a:rPr lang="zh-CN" altLang="en-US" sz="2200" dirty="0">
                <a:solidFill>
                  <a:srgbClr val="000000"/>
                </a:solidFill>
                <a:effectLst/>
                <a:latin typeface="幼圆" charset="0"/>
                <a:ea typeface="宋体" panose="02010600030101010101" pitchFamily="2" charset="-122"/>
                <a:cs typeface="幼圆" charset="0"/>
              </a:rPr>
              <a:t>萍藻（</a:t>
            </a:r>
            <a:r>
              <a:rPr lang="en-US" altLang="zh-CN" sz="2200" dirty="0" err="1">
                <a:solidFill>
                  <a:srgbClr val="000000"/>
                </a:solidFill>
                <a:effectLst/>
                <a:latin typeface="幼圆" charset="0"/>
                <a:ea typeface="宋体" panose="02010600030101010101" pitchFamily="2" charset="-122"/>
                <a:cs typeface="幼圆" charset="0"/>
              </a:rPr>
              <a:t>zǎo</a:t>
            </a:r>
            <a:r>
              <a:rPr lang="zh-CN" altLang="en-US" sz="2200" dirty="0">
                <a:solidFill>
                  <a:srgbClr val="000000"/>
                </a:solidFill>
                <a:effectLst/>
                <a:latin typeface="幼圆" charset="0"/>
                <a:ea typeface="宋体" panose="02010600030101010101" pitchFamily="2" charset="-122"/>
                <a:cs typeface="幼圆" charset="0"/>
              </a:rPr>
              <a:t>）	    瞬（</a:t>
            </a:r>
            <a:r>
              <a:rPr lang="en-US" altLang="zh-CN" sz="2200" dirty="0" err="1">
                <a:solidFill>
                  <a:srgbClr val="000000"/>
                </a:solidFill>
                <a:effectLst/>
                <a:latin typeface="幼圆" charset="0"/>
                <a:ea typeface="宋体" panose="02010600030101010101" pitchFamily="2" charset="-122"/>
                <a:cs typeface="幼圆" charset="0"/>
              </a:rPr>
              <a:t>shùn</a:t>
            </a:r>
            <a:r>
              <a:rPr lang="zh-CN" altLang="en-US" sz="2200" dirty="0">
                <a:solidFill>
                  <a:srgbClr val="000000"/>
                </a:solidFill>
                <a:effectLst/>
                <a:latin typeface="幼圆" charset="0"/>
                <a:ea typeface="宋体" panose="02010600030101010101" pitchFamily="2" charset="-122"/>
                <a:cs typeface="幼圆" charset="0"/>
              </a:rPr>
              <a:t>）间	    骤（</a:t>
            </a:r>
            <a:r>
              <a:rPr lang="en-US" altLang="zh-CN" sz="2200" dirty="0" err="1">
                <a:solidFill>
                  <a:srgbClr val="000000"/>
                </a:solidFill>
                <a:effectLst/>
                <a:latin typeface="幼圆" charset="0"/>
                <a:ea typeface="宋体" panose="02010600030101010101" pitchFamily="2" charset="-122"/>
                <a:cs typeface="幼圆" charset="0"/>
              </a:rPr>
              <a:t>zhòu</a:t>
            </a:r>
            <a:r>
              <a:rPr lang="zh-CN" altLang="en-US" sz="2200" dirty="0">
                <a:solidFill>
                  <a:srgbClr val="000000"/>
                </a:solidFill>
                <a:effectLst/>
                <a:latin typeface="幼圆" charset="0"/>
                <a:ea typeface="宋体" panose="02010600030101010101" pitchFamily="2" charset="-122"/>
                <a:cs typeface="幼圆" charset="0"/>
              </a:rPr>
              <a:t>）然 </a:t>
            </a:r>
            <a:endParaRPr lang="zh-CN" altLang="en-US" sz="2200" dirty="0">
              <a:solidFill>
                <a:srgbClr val="000000"/>
              </a:solidFill>
              <a:effectLst/>
              <a:latin typeface="幼圆" charset="0"/>
              <a:ea typeface="宋体" panose="02010600030101010101" pitchFamily="2" charset="-122"/>
              <a:cs typeface="幼圆" charset="0"/>
            </a:endParaRPr>
          </a:p>
          <a:p>
            <a:pPr algn="just">
              <a:lnSpc>
                <a:spcPct val="150000"/>
              </a:lnSpc>
            </a:pPr>
            <a:r>
              <a:rPr lang="zh-CN" altLang="en-US" sz="2200" dirty="0">
                <a:solidFill>
                  <a:srgbClr val="000000"/>
                </a:solidFill>
                <a:effectLst/>
                <a:latin typeface="幼圆" charset="0"/>
                <a:ea typeface="宋体" panose="02010600030101010101" pitchFamily="2" charset="-122"/>
                <a:cs typeface="幼圆" charset="0"/>
              </a:rPr>
              <a:t>投掷（</a:t>
            </a:r>
            <a:r>
              <a:rPr lang="en-US" altLang="zh-CN" sz="2200" dirty="0">
                <a:solidFill>
                  <a:srgbClr val="000000"/>
                </a:solidFill>
                <a:effectLst/>
                <a:latin typeface="幼圆" charset="0"/>
                <a:ea typeface="宋体" panose="02010600030101010101" pitchFamily="2" charset="-122"/>
                <a:cs typeface="幼圆" charset="0"/>
              </a:rPr>
              <a:t>zhì</a:t>
            </a:r>
            <a:r>
              <a:rPr lang="zh-CN" altLang="en-US" sz="2200" dirty="0">
                <a:solidFill>
                  <a:srgbClr val="000000"/>
                </a:solidFill>
                <a:effectLst/>
                <a:latin typeface="幼圆" charset="0"/>
                <a:ea typeface="宋体" panose="02010600030101010101" pitchFamily="2" charset="-122"/>
                <a:cs typeface="幼圆" charset="0"/>
              </a:rPr>
              <a:t>）	    荡漾（</a:t>
            </a:r>
            <a:r>
              <a:rPr lang="en-US" altLang="zh-CN" sz="2200" dirty="0" err="1">
                <a:solidFill>
                  <a:srgbClr val="000000"/>
                </a:solidFill>
                <a:effectLst/>
                <a:latin typeface="幼圆" charset="0"/>
                <a:ea typeface="宋体" panose="02010600030101010101" pitchFamily="2" charset="-122"/>
                <a:cs typeface="幼圆" charset="0"/>
              </a:rPr>
              <a:t>yàng</a:t>
            </a:r>
            <a:r>
              <a:rPr lang="zh-CN" altLang="en-US" sz="2200" dirty="0">
                <a:solidFill>
                  <a:srgbClr val="000000"/>
                </a:solidFill>
                <a:effectLst/>
                <a:latin typeface="幼圆" charset="0"/>
                <a:ea typeface="宋体" panose="02010600030101010101" pitchFamily="2" charset="-122"/>
                <a:cs typeface="幼圆" charset="0"/>
              </a:rPr>
              <a:t>）	    凝（</a:t>
            </a:r>
            <a:r>
              <a:rPr lang="en-US" altLang="zh-CN" sz="2200" dirty="0" err="1">
                <a:solidFill>
                  <a:srgbClr val="000000"/>
                </a:solidFill>
                <a:effectLst/>
                <a:latin typeface="幼圆" charset="0"/>
                <a:ea typeface="宋体" panose="02010600030101010101" pitchFamily="2" charset="-122"/>
                <a:cs typeface="幼圆" charset="0"/>
              </a:rPr>
              <a:t>níng</a:t>
            </a:r>
            <a:r>
              <a:rPr lang="zh-CN" altLang="en-US" sz="2200" dirty="0">
                <a:solidFill>
                  <a:srgbClr val="000000"/>
                </a:solidFill>
                <a:effectLst/>
                <a:latin typeface="幼圆" charset="0"/>
                <a:ea typeface="宋体" panose="02010600030101010101" pitchFamily="2" charset="-122"/>
                <a:cs typeface="幼圆" charset="0"/>
              </a:rPr>
              <a:t>）视</a:t>
            </a:r>
            <a:endParaRPr lang="zh-CN" altLang="en-US" sz="2200" dirty="0">
              <a:solidFill>
                <a:srgbClr val="000000"/>
              </a:solidFill>
              <a:effectLst/>
              <a:latin typeface="幼圆" charset="0"/>
              <a:ea typeface="宋体" panose="02010600030101010101" pitchFamily="2" charset="-122"/>
              <a:cs typeface="幼圆" charset="0"/>
            </a:endParaRPr>
          </a:p>
        </p:txBody>
      </p:sp>
    </p:spTree>
    <p:custDataLst>
      <p:tags r:id="rId10"/>
    </p:custData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4" name="文本框 3"/>
          <p:cNvSpPr txBox="1"/>
          <p:nvPr>
            <p:custDataLst>
              <p:tags r:id="rId10"/>
            </p:custDataLst>
          </p:nvPr>
        </p:nvSpPr>
        <p:spPr>
          <a:xfrm>
            <a:off x="1067990" y="374119"/>
            <a:ext cx="7265194" cy="4661535"/>
          </a:xfrm>
          <a:prstGeom prst="rect">
            <a:avLst/>
          </a:prstGeom>
          <a:noFill/>
        </p:spPr>
        <p:txBody>
          <a:bodyPr wrap="square">
            <a:spAutoFit/>
          </a:bodyPr>
          <a:lstStyle/>
          <a:p>
            <a:pPr algn="just">
              <a:lnSpc>
                <a:spcPct val="150000"/>
              </a:lnSpc>
            </a:pPr>
            <a:r>
              <a:rPr lang="zh-CN" altLang="en-US" sz="2200" b="1" dirty="0">
                <a:solidFill>
                  <a:schemeClr val="dk1"/>
                </a:solidFill>
                <a:effectLst/>
                <a:latin typeface="幼圆" charset="0"/>
                <a:ea typeface="宋体" panose="02010600030101010101" pitchFamily="2" charset="-122"/>
                <a:cs typeface="幼圆" charset="0"/>
              </a:rPr>
              <a:t>二、易写错的字</a:t>
            </a:r>
            <a:endParaRPr lang="zh-CN" altLang="en-US" sz="2200" b="1" dirty="0">
              <a:solidFill>
                <a:schemeClr val="dk1"/>
              </a:solidFill>
              <a:effectLst/>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effectLst/>
                <a:latin typeface="幼圆" charset="0"/>
                <a:ea typeface="宋体" panose="02010600030101010101" pitchFamily="2" charset="-122"/>
                <a:cs typeface="幼圆" charset="0"/>
              </a:rPr>
              <a:t>厨：半包围结构，写时注意“豆” 的最后一笔</a:t>
            </a:r>
            <a:endParaRPr lang="zh-CN" altLang="en-US" sz="2200" dirty="0">
              <a:solidFill>
                <a:schemeClr val="dk1"/>
              </a:solidFill>
              <a:effectLst/>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effectLst/>
                <a:latin typeface="幼圆" charset="0"/>
                <a:ea typeface="宋体" panose="02010600030101010101" pitchFamily="2" charset="-122"/>
                <a:cs typeface="幼圆" charset="0"/>
              </a:rPr>
              <a:t>变为“提”。</a:t>
            </a:r>
            <a:endParaRPr lang="zh-CN" altLang="en-US" sz="2200" dirty="0">
              <a:solidFill>
                <a:schemeClr val="dk1"/>
              </a:solidFill>
              <a:effectLst/>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effectLst/>
                <a:latin typeface="幼圆" charset="0"/>
                <a:ea typeface="宋体" panose="02010600030101010101" pitchFamily="2" charset="-122"/>
                <a:cs typeface="幼圆" charset="0"/>
              </a:rPr>
              <a:t>缚：右上角有点。</a:t>
            </a:r>
            <a:endParaRPr lang="zh-CN" altLang="en-US" sz="2200" dirty="0">
              <a:solidFill>
                <a:schemeClr val="dk1"/>
              </a:solidFill>
              <a:effectLst/>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effectLst/>
                <a:latin typeface="幼圆" charset="0"/>
                <a:ea typeface="宋体" panose="02010600030101010101" pitchFamily="2" charset="-122"/>
                <a:cs typeface="幼圆" charset="0"/>
              </a:rPr>
              <a:t>拜：右边是四横。</a:t>
            </a:r>
            <a:endParaRPr lang="zh-CN" altLang="en-US" sz="2200" dirty="0">
              <a:solidFill>
                <a:schemeClr val="dk1"/>
              </a:solidFill>
              <a:effectLst/>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effectLst/>
                <a:latin typeface="幼圆" charset="0"/>
                <a:ea typeface="宋体" panose="02010600030101010101" pitchFamily="2" charset="-122"/>
                <a:cs typeface="幼圆" charset="0"/>
              </a:rPr>
              <a:t>焰：右下边是 “臼”。</a:t>
            </a:r>
            <a:endParaRPr lang="zh-CN" altLang="en-US" sz="2200" dirty="0">
              <a:solidFill>
                <a:schemeClr val="dk1"/>
              </a:solidFill>
              <a:effectLst/>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effectLst/>
                <a:latin typeface="幼圆" charset="0"/>
                <a:ea typeface="宋体" panose="02010600030101010101" pitchFamily="2" charset="-122"/>
                <a:cs typeface="幼圆" charset="0"/>
              </a:rPr>
              <a:t>萍：是上下结构。</a:t>
            </a:r>
            <a:endParaRPr lang="zh-CN" altLang="en-US" sz="2200" dirty="0">
              <a:solidFill>
                <a:schemeClr val="dk1"/>
              </a:solidFill>
              <a:effectLst/>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effectLst/>
                <a:latin typeface="幼圆" charset="0"/>
                <a:ea typeface="宋体" panose="02010600030101010101" pitchFamily="2" charset="-122"/>
                <a:cs typeface="幼圆" charset="0"/>
              </a:rPr>
              <a:t>瞬：左边是“目”。</a:t>
            </a:r>
            <a:endParaRPr lang="zh-CN" altLang="en-US" sz="2200" dirty="0">
              <a:solidFill>
                <a:schemeClr val="dk1"/>
              </a:solidFill>
              <a:effectLst/>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effectLst/>
                <a:latin typeface="幼圆" charset="0"/>
                <a:ea typeface="宋体" panose="02010600030101010101" pitchFamily="2" charset="-122"/>
                <a:cs typeface="幼圆" charset="0"/>
              </a:rPr>
              <a:t>凝：左边是“冫”。 </a:t>
            </a:r>
            <a:endParaRPr lang="zh-CN" altLang="en-US" sz="2200" dirty="0">
              <a:solidFill>
                <a:schemeClr val="dk1"/>
              </a:solidFill>
              <a:effectLst/>
              <a:latin typeface="幼圆" charset="0"/>
              <a:ea typeface="宋体" panose="02010600030101010101" pitchFamily="2" charset="-122"/>
              <a:cs typeface="幼圆" charset="0"/>
            </a:endParaRPr>
          </a:p>
        </p:txBody>
      </p:sp>
      <p:pic>
        <p:nvPicPr>
          <p:cNvPr id="3" name="图片 2"/>
          <p:cNvPicPr>
            <a:picLocks noChangeAspect="1"/>
          </p:cNvPicPr>
          <p:nvPr/>
        </p:nvPicPr>
        <p:blipFill rotWithShape="1">
          <a:blip r:embed="rId11" cstate="print">
            <a:extLst>
              <a:ext uri="{28A0092B-C50C-407E-A947-70E740481C1C}">
                <a14:useLocalDpi xmlns:a14="http://schemas.microsoft.com/office/drawing/2010/main" val="0"/>
              </a:ext>
            </a:extLst>
          </a:blip>
          <a:srcRect l="24726" r="41130" b="76279"/>
          <a:stretch>
            <a:fillRect/>
          </a:stretch>
        </p:blipFill>
        <p:spPr>
          <a:xfrm>
            <a:off x="5038222" y="2158948"/>
            <a:ext cx="3037788" cy="1735232"/>
          </a:xfrm>
          <a:prstGeom prst="rect">
            <a:avLst/>
          </a:prstGeom>
        </p:spPr>
      </p:pic>
    </p:spTree>
    <p:custDataLst>
      <p:tags r:id="rId12"/>
    </p:custData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4" name="文本框 3"/>
          <p:cNvSpPr txBox="1"/>
          <p:nvPr>
            <p:custDataLst>
              <p:tags r:id="rId10"/>
            </p:custDataLst>
          </p:nvPr>
        </p:nvSpPr>
        <p:spPr>
          <a:xfrm>
            <a:off x="666155" y="533916"/>
            <a:ext cx="8356402" cy="4154170"/>
          </a:xfrm>
          <a:prstGeom prst="rect">
            <a:avLst/>
          </a:prstGeom>
          <a:noFill/>
        </p:spPr>
        <p:txBody>
          <a:bodyPr wrap="square">
            <a:spAutoFit/>
          </a:bodyPr>
          <a:lstStyle/>
          <a:p>
            <a:pPr algn="just">
              <a:lnSpc>
                <a:spcPct val="150000"/>
              </a:lnSpc>
            </a:pPr>
            <a:r>
              <a:rPr lang="zh-CN" altLang="en-US" sz="2200" b="1" dirty="0">
                <a:solidFill>
                  <a:schemeClr val="dk1"/>
                </a:solidFill>
                <a:effectLst/>
                <a:latin typeface="幼圆" charset="0"/>
                <a:ea typeface="宋体" panose="02010600030101010101" pitchFamily="2" charset="-122"/>
                <a:cs typeface="幼圆" charset="0"/>
              </a:rPr>
              <a:t>三、会写的词语</a:t>
            </a:r>
            <a:endParaRPr lang="zh-CN" altLang="en-US" sz="2200" b="1" dirty="0">
              <a:solidFill>
                <a:schemeClr val="dk1"/>
              </a:solidFill>
              <a:effectLst/>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effectLst/>
                <a:latin typeface="幼圆" charset="0"/>
                <a:ea typeface="宋体" panose="02010600030101010101" pitchFamily="2" charset="-122"/>
                <a:cs typeface="幼圆" charset="0"/>
              </a:rPr>
              <a:t>家景     郑重     供品     祭器     讲究     盼望</a:t>
            </a:r>
            <a:endParaRPr lang="en-US" altLang="zh-CN" sz="2200" dirty="0">
              <a:solidFill>
                <a:schemeClr val="dk1"/>
              </a:solidFill>
              <a:effectLst/>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effectLst/>
                <a:latin typeface="幼圆" charset="0"/>
                <a:ea typeface="宋体" panose="02010600030101010101" pitchFamily="2" charset="-122"/>
                <a:cs typeface="幼圆" charset="0"/>
              </a:rPr>
              <a:t>厨房     毡帽     项圈 </a:t>
            </a:r>
            <a:r>
              <a:rPr lang="zh-CN" altLang="en-US" sz="2200" dirty="0">
                <a:solidFill>
                  <a:schemeClr val="dk1"/>
                </a:solidFill>
                <a:latin typeface="幼圆" charset="0"/>
                <a:ea typeface="宋体" panose="02010600030101010101" pitchFamily="2" charset="-122"/>
                <a:cs typeface="幼圆" charset="0"/>
              </a:rPr>
              <a:t>    </a:t>
            </a:r>
            <a:r>
              <a:rPr lang="zh-CN" altLang="en-US" sz="2200" dirty="0">
                <a:solidFill>
                  <a:schemeClr val="dk1"/>
                </a:solidFill>
                <a:effectLst/>
                <a:latin typeface="幼圆" charset="0"/>
                <a:ea typeface="宋体" panose="02010600030101010101" pitchFamily="2" charset="-122"/>
                <a:cs typeface="幼圆" charset="0"/>
              </a:rPr>
              <a:t>刺猬     伶俐     经历   </a:t>
            </a:r>
            <a:endParaRPr lang="en-US" altLang="zh-CN" sz="2200" dirty="0">
              <a:solidFill>
                <a:schemeClr val="dk1"/>
              </a:solidFill>
              <a:effectLst/>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effectLst/>
                <a:latin typeface="幼圆" charset="0"/>
                <a:ea typeface="宋体" panose="02010600030101010101" pitchFamily="2" charset="-122"/>
                <a:cs typeface="幼圆" charset="0"/>
              </a:rPr>
              <a:t>潮汛     拜年     租金     害羞     播撒     束缚</a:t>
            </a:r>
            <a:endParaRPr lang="en-US" altLang="zh-CN" sz="2200" dirty="0">
              <a:solidFill>
                <a:schemeClr val="dk1"/>
              </a:solidFill>
              <a:effectLst/>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effectLst/>
                <a:latin typeface="幼圆" charset="0"/>
                <a:ea typeface="宋体" panose="02010600030101010101" pitchFamily="2" charset="-122"/>
                <a:cs typeface="幼圆" charset="0"/>
              </a:rPr>
              <a:t>逃窜     预告 </a:t>
            </a:r>
            <a:r>
              <a:rPr lang="zh-CN" altLang="en-US" sz="2200" dirty="0">
                <a:solidFill>
                  <a:schemeClr val="dk1"/>
                </a:solidFill>
                <a:latin typeface="幼圆" charset="0"/>
                <a:ea typeface="宋体" panose="02010600030101010101" pitchFamily="2" charset="-122"/>
                <a:cs typeface="幼圆" charset="0"/>
              </a:rPr>
              <a:t>    </a:t>
            </a:r>
            <a:r>
              <a:rPr lang="zh-CN" altLang="en-US" sz="2200" dirty="0">
                <a:solidFill>
                  <a:schemeClr val="dk1"/>
                </a:solidFill>
                <a:effectLst/>
                <a:latin typeface="幼圆" charset="0"/>
                <a:ea typeface="宋体" panose="02010600030101010101" pitchFamily="2" charset="-122"/>
                <a:cs typeface="幼圆" charset="0"/>
              </a:rPr>
              <a:t>烟雾     昏沉     错综     澄碧</a:t>
            </a:r>
            <a:endParaRPr lang="en-US" altLang="zh-CN" sz="2200" dirty="0">
              <a:solidFill>
                <a:schemeClr val="dk1"/>
              </a:solidFill>
              <a:effectLst/>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effectLst/>
                <a:latin typeface="幼圆" charset="0"/>
                <a:ea typeface="宋体" panose="02010600030101010101" pitchFamily="2" charset="-122"/>
                <a:cs typeface="幼圆" charset="0"/>
              </a:rPr>
              <a:t>荡漾     解散     退缩     瘦削     浮动     瞬间</a:t>
            </a:r>
            <a:endParaRPr lang="en-US" altLang="zh-CN" sz="2200" dirty="0">
              <a:solidFill>
                <a:schemeClr val="dk1"/>
              </a:solidFill>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effectLst/>
                <a:latin typeface="幼圆" charset="0"/>
                <a:ea typeface="宋体" panose="02010600030101010101" pitchFamily="2" charset="-122"/>
                <a:cs typeface="幼圆" charset="0"/>
              </a:rPr>
              <a:t>凝视     骤然     凌乱     陡然     搁置     萍藻 </a:t>
            </a:r>
            <a:endParaRPr lang="en-US" altLang="zh-CN" sz="2200" dirty="0">
              <a:solidFill>
                <a:schemeClr val="dk1"/>
              </a:solidFill>
              <a:effectLst/>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latin typeface="幼圆" charset="0"/>
                <a:ea typeface="宋体" panose="02010600030101010101" pitchFamily="2" charset="-122"/>
                <a:cs typeface="幼圆" charset="0"/>
              </a:rPr>
              <a:t>火焰     投掷     一望无际 </a:t>
            </a:r>
            <a:endParaRPr lang="zh-CN" altLang="en-US" sz="2200" dirty="0">
              <a:solidFill>
                <a:schemeClr val="dk1"/>
              </a:solidFill>
              <a:effectLst/>
              <a:latin typeface="幼圆" charset="0"/>
              <a:ea typeface="宋体" panose="02010600030101010101" pitchFamily="2" charset="-122"/>
              <a:cs typeface="幼圆" charset="0"/>
            </a:endParaRPr>
          </a:p>
        </p:txBody>
      </p:sp>
    </p:spTree>
    <p:custDataLst>
      <p:tags r:id="rId11"/>
    </p:custDataLst>
  </p:cSld>
  <p:clrMapOvr>
    <a:masterClrMapping/>
  </p:clrMapOvr>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0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0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0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0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0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0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1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1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1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13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df41eb5d-fad0-4248-86f0-a328b080bd60}"/>
</p:tagLst>
</file>

<file path=ppt/tags/tag13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13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4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14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14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14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14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14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1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_13*i*1"/>
  <p:tag name="KSO_WM_UNIT_LAYERLEVEL" val="1"/>
  <p:tag name="KSO_WM_TAG_VERSION" val="1.0"/>
  <p:tag name="KSO_WM_BEAUTIFY_FLAG" val="#wm#"/>
  <p:tag name="KSO_WM_UNIT_SUBTYPE" val="h"/>
  <p:tag name="KSO_WM_SLIDE_BACKGROUND_TYPE" val="frame"/>
  <p:tag name="KSO_WM_SLIDE_BK_DARK_LIGHT" val="2"/>
  <p:tag name="KSO_WM_UNIT_BK_DARK_LIGHT" val="2"/>
</p:tagLst>
</file>

<file path=ppt/tags/tag147.xml><?xml version="1.0" encoding="utf-8"?>
<p:tagLst xmlns:p="http://schemas.openxmlformats.org/presentationml/2006/main">
  <p:tag name="KSO_WM_SLIDE_BACKGROUND_TYPE" val="frame"/>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K_DARK_LIGHT" val="2"/>
</p:tagLst>
</file>

<file path=ppt/tags/tag1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1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1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1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1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i*1"/>
  <p:tag name="KSO_WM_UNIT_LAYERLEVEL" val="1"/>
  <p:tag name="KSO_WM_TAG_VERSION" val="1.0"/>
  <p:tag name="KSO_WM_BEAUTIFY_FLAG" val="#wm#"/>
  <p:tag name="KSO_WM_UNIT_TYPE" val="i"/>
  <p:tag name="KSO_WM_UNIT_INDEX" val="1"/>
  <p:tag name="KSO_WM_UNIT_SUBTYPE" val="h"/>
  <p:tag name="KSO_WM_SLIDE_BACKGROUND_TYPE" val="leftRight"/>
  <p:tag name="KSO_WM_SLIDE_BK_DARK_LIGHT" val="2"/>
  <p:tag name="KSO_WM_UNIT_BK_DARK_LIGHT" val="2"/>
</p:tagLst>
</file>

<file path=ppt/tags/tag1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1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1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1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1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1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60.xml><?xml version="1.0" encoding="utf-8"?>
<p:tagLst xmlns:p="http://schemas.openxmlformats.org/presentationml/2006/main">
  <p:tag name="KSO_WM_SLIDE_BACKGROUND_TYPE" val="leftRight"/>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K_DARK_LIGHT" val="2"/>
</p:tagLst>
</file>

<file path=ppt/tags/tag161.xml><?xml version="1.0" encoding="utf-8"?>
<p:tagLst xmlns:p="http://schemas.openxmlformats.org/presentationml/2006/main">
  <p:tag name="KSO_WM_SLIDE_BACKGROUND_TYPE" val="leftRight"/>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K_DARK_LIGHT" val="2"/>
</p:tagLst>
</file>

<file path=ppt/tags/tag162.xml><?xml version="1.0" encoding="utf-8"?>
<p:tagLst xmlns:p="http://schemas.openxmlformats.org/presentationml/2006/main">
  <p:tag name="KSO_WM_SLIDE_BACKGROUND_TYPE" val="leftRight"/>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K_DARK_LIGHT" val="2"/>
</p:tagLst>
</file>

<file path=ppt/tags/tag163.xml><?xml version="1.0" encoding="utf-8"?>
<p:tagLst xmlns:p="http://schemas.openxmlformats.org/presentationml/2006/main">
  <p:tag name="KSO_WM_SLIDE_BACKGROUND_TYPE" val="leftRight"/>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K_DARK_LIGHT" val="2"/>
</p:tagLst>
</file>

<file path=ppt/tags/tag164.xml><?xml version="1.0" encoding="utf-8"?>
<p:tagLst xmlns:p="http://schemas.openxmlformats.org/presentationml/2006/main">
  <p:tag name="KSO_WM_SLIDE_BACKGROUND_TYPE" val="leftRight"/>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K_DARK_LIGHT" val="2"/>
</p:tagLst>
</file>

<file path=ppt/tags/tag165.xml><?xml version="1.0" encoding="utf-8"?>
<p:tagLst xmlns:p="http://schemas.openxmlformats.org/presentationml/2006/main">
  <p:tag name="KSO_WM_SLIDE_BACKGROUND_TYPE" val="leftRight"/>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K_DARK_LIGHT" val="2"/>
</p:tagLst>
</file>

<file path=ppt/tags/tag166.xml><?xml version="1.0" encoding="utf-8"?>
<p:tagLst xmlns:p="http://schemas.openxmlformats.org/presentationml/2006/main">
  <p:tag name="KSO_WM_SLIDE_BACKGROUND_TYPE" val="leftRight"/>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K_DARK_LIGHT" val="2"/>
</p:tagLst>
</file>

<file path=ppt/tags/tag167.xml><?xml version="1.0" encoding="utf-8"?>
<p:tagLst xmlns:p="http://schemas.openxmlformats.org/presentationml/2006/main">
  <p:tag name="KSO_WM_SLIDE_BACKGROUND_TYPE" val="leftRight"/>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K_DARK_LIGHT" val="2"/>
</p:tagLst>
</file>

<file path=ppt/tags/tag168.xml><?xml version="1.0" encoding="utf-8"?>
<p:tagLst xmlns:p="http://schemas.openxmlformats.org/presentationml/2006/main">
  <p:tag name="KSO_WM_SLIDE_BACKGROUND_TYPE" val="leftRight"/>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K_DARK_LIGHT" val="2"/>
</p:tagLst>
</file>

<file path=ppt/tags/tag1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TYPE" val="i"/>
  <p:tag name="KSO_WM_UNIT_INDEX" val="1"/>
  <p:tag name="KSO_WM_UNIT_SUBTYPE" val="h"/>
  <p:tag name="KSO_WM_SLIDE_BACKGROUND_TYPE" val="topBottom"/>
  <p:tag name="KSO_WM_SLIDE_BK_DARK_LIGHT" val="2"/>
  <p:tag name="KSO_WM_UNIT_BK_DARK_LIGHT" val="2"/>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70.xml><?xml version="1.0" encoding="utf-8"?>
<p:tagLst xmlns:p="http://schemas.openxmlformats.org/presentationml/2006/main">
  <p:tag name="KSO_WM_SLIDE_BACKGROUND_TYPE" val="topBottom"/>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K_DARK_LIGHT" val="2"/>
</p:tagLst>
</file>

<file path=ppt/tags/tag1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1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1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1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1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1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1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i*1"/>
  <p:tag name="KSO_WM_UNIT_LAYERLEVEL" val="1"/>
  <p:tag name="KSO_WM_TAG_VERSION" val="1.0"/>
  <p:tag name="KSO_WM_BEAUTIFY_FLAG" val="#wm#"/>
  <p:tag name="KSO_WM_UNIT_TYPE" val="i"/>
  <p:tag name="KSO_WM_UNIT_INDEX" val="1"/>
  <p:tag name="KSO_WM_UNIT_SUBTYPE" val="h"/>
  <p:tag name="KSO_WM_SLIDE_BACKGROUND_TYPE" val="bottomTop"/>
  <p:tag name="KSO_WM_SLIDE_BK_DARK_LIGHT" val="2"/>
  <p:tag name="KSO_WM_UNIT_BK_DARK_LIGHT" val="2"/>
</p:tagLst>
</file>

<file path=ppt/tags/tag1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8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84.xml><?xml version="1.0" encoding="utf-8"?>
<p:tagLst xmlns:p="http://schemas.openxmlformats.org/presentationml/2006/main">
  <p:tag name="KSO_WM_SLIDE_BACKGROUND_TYPE" val="bottomTop"/>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K_DARK_LIGHT" val="2"/>
</p:tagLst>
</file>

<file path=ppt/tags/tag185.xml><?xml version="1.0" encoding="utf-8"?>
<p:tagLst xmlns:p="http://schemas.openxmlformats.org/presentationml/2006/main">
  <p:tag name="KSO_WM_SLIDE_BACKGROUND_TYPE" val="bottomTop"/>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K_DARK_LIGHT" val="2"/>
</p:tagLst>
</file>

<file path=ppt/tags/tag186.xml><?xml version="1.0" encoding="utf-8"?>
<p:tagLst xmlns:p="http://schemas.openxmlformats.org/presentationml/2006/main">
  <p:tag name="KSO_WM_SLIDE_BACKGROUND_TYPE" val="bottomTop"/>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K_DARK_LIGHT" val="2"/>
</p:tagLst>
</file>

<file path=ppt/tags/tag187.xml><?xml version="1.0" encoding="utf-8"?>
<p:tagLst xmlns:p="http://schemas.openxmlformats.org/presentationml/2006/main">
  <p:tag name="KSO_WM_SLIDE_BACKGROUND_TYPE" val="bottomTop"/>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K_DARK_LIGHT" val="2"/>
</p:tagLst>
</file>

<file path=ppt/tags/tag188.xml><?xml version="1.0" encoding="utf-8"?>
<p:tagLst xmlns:p="http://schemas.openxmlformats.org/presentationml/2006/main">
  <p:tag name="KSO_WM_SLIDE_BACKGROUND_TYPE" val="bottomTop"/>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K_DARK_LIGHT" val="2"/>
</p:tagLst>
</file>

<file path=ppt/tags/tag189.xml><?xml version="1.0" encoding="utf-8"?>
<p:tagLst xmlns:p="http://schemas.openxmlformats.org/presentationml/2006/main">
  <p:tag name="KSO_WM_SLIDE_BACKGROUND_TYPE" val="bottomTop"/>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K_DARK_LIGHT" val="2"/>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90.xml><?xml version="1.0" encoding="utf-8"?>
<p:tagLst xmlns:p="http://schemas.openxmlformats.org/presentationml/2006/main">
  <p:tag name="KSO_WM_SLIDE_BACKGROUND_TYPE" val="bottomTop"/>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K_DARK_LIGHT" val="2"/>
</p:tagLst>
</file>

<file path=ppt/tags/tag1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i*1"/>
  <p:tag name="KSO_WM_UNIT_LAYERLEVEL" val="1"/>
  <p:tag name="KSO_WM_TAG_VERSION" val="1.0"/>
  <p:tag name="KSO_WM_BEAUTIFY_FLAG" val="#wm#"/>
  <p:tag name="KSO_WM_UNIT_TYPE" val="i"/>
  <p:tag name="KSO_WM_UNIT_INDEX" val="1"/>
  <p:tag name="KSO_WM_UNIT_SUBTYPE" val="h"/>
  <p:tag name="KSO_WM_SLIDE_BACKGROUND_TYPE" val="navigation"/>
  <p:tag name="KSO_WM_SLIDE_BK_DARK_LIGHT" val="2"/>
  <p:tag name="KSO_WM_UNIT_BK_DARK_LIGHT" val="2"/>
</p:tagLst>
</file>

<file path=ppt/tags/tag192.xml><?xml version="1.0" encoding="utf-8"?>
<p:tagLst xmlns:p="http://schemas.openxmlformats.org/presentationml/2006/main">
  <p:tag name="KSO_WM_SLIDE_BACKGROUND_TYPE" val="navigatio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K_DARK_LIGHT" val="2"/>
</p:tagLst>
</file>

<file path=ppt/tags/tag1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9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0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20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i*1"/>
  <p:tag name="KSO_WM_UNIT_LAYERLEVEL" val="1"/>
  <p:tag name="KSO_WM_TAG_VERSION" val="1.0"/>
  <p:tag name="KSO_WM_BEAUTIFY_FLAG" val="#wm#"/>
  <p:tag name="KSO_WM_UNIT_TYPE" val="i"/>
  <p:tag name="KSO_WM_UNIT_INDEX" val="1"/>
  <p:tag name="KSO_WM_UNIT_SUBTYPE" val="h"/>
  <p:tag name="KSO_WM_SLIDE_BACKGROUND_TYPE" val="belt"/>
  <p:tag name="KSO_WM_SLIDE_BK_DARK_LIGHT" val="2"/>
  <p:tag name="KSO_WM_UNIT_BK_DARK_LIGHT" val="2"/>
</p:tagLst>
</file>

<file path=ppt/tags/tag2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2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2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2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20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207.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08.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09.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10.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11.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12.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13.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14.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15.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16.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17.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18.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19.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20.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21.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259"/>
</p:tagLst>
</file>

<file path=ppt/tags/tag2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259"/>
</p:tagLst>
</file>

<file path=ppt/tags/tag2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2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2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227.xml><?xml version="1.0" encoding="utf-8"?>
<p:tagLst xmlns:p="http://schemas.openxmlformats.org/presentationml/2006/main">
  <p:tag name="KSO_WM_TEMPLATE_SUBCATEGORY" val="0"/>
  <p:tag name="KSO_WM_TEMPLATE_MASTER_TYPE" val="1"/>
  <p:tag name="KSO_WM_TEMPLATE_COLOR_TYPE" val="1"/>
  <p:tag name="KSO_WM_TEMPLATE_MASTER_THUMB_INDEX" val="12"/>
  <p:tag name="KSO_WM_TAG_VERSION" val="1.0"/>
  <p:tag name="KSO_WM_BEAUTIFY_FLAG" val="#wm#"/>
  <p:tag name="KSO_WM_TEMPLATE_CATEGORY" val="custom"/>
  <p:tag name="KSO_WM_TEMPLATE_INDEX" val="20205259"/>
  <p:tag name="KSO_WM_TEMPLATE_THUMBS_INDEX" val="1、4、7、12、16、18、19、20、21、22、23、24、25"/>
</p:tagLst>
</file>

<file path=ppt/tags/tag228.xml><?xml version="1.0" encoding="utf-8"?>
<p:tagLst xmlns:p="http://schemas.openxmlformats.org/presentationml/2006/main">
  <p:tag name="KSO_WM_UNIT_ISCONTENTSTITLE" val="0"/>
  <p:tag name="KSO_WM_UNIT_ISNUMDGMTITLE" val="0"/>
  <p:tag name="KSO_WM_UNIT_PRESET_TEXT" val="绿色卡通艺术培训"/>
  <p:tag name="KSO_WM_UNIT_NOCLEAR" val="0"/>
  <p:tag name="KSO_WM_UNIT_VALUE" val="10"/>
  <p:tag name="KSO_WM_UNIT_HIGHLIGHT" val="0"/>
  <p:tag name="KSO_WM_UNIT_COMPATIBLE" val="0"/>
  <p:tag name="KSO_WM_UNIT_DIAGRAM_ISNUMVISUAL" val="0"/>
  <p:tag name="KSO_WM_UNIT_DIAGRAM_ISREFERUNIT" val="0"/>
  <p:tag name="KSO_WM_UNIT_TYPE" val="a"/>
  <p:tag name="KSO_WM_UNIT_INDEX" val="1"/>
  <p:tag name="KSO_WM_UNIT_ID" val="custom20205259_1*a*1"/>
  <p:tag name="KSO_WM_TEMPLATE_CATEGORY" val="custom"/>
  <p:tag name="KSO_WM_TEMPLATE_INDEX" val="20205259"/>
  <p:tag name="KSO_WM_UNIT_LAYERLEVEL" val="1"/>
  <p:tag name="KSO_WM_TAG_VERSION" val="1.0"/>
  <p:tag name="KSO_WM_BEAUTIFY_FLAG" val="#wm#"/>
</p:tagLst>
</file>

<file path=ppt/tags/tag229.xml><?xml version="1.0" encoding="utf-8"?>
<p:tagLst xmlns:p="http://schemas.openxmlformats.org/presentationml/2006/main">
  <p:tag name="KSO_WM_UNIT_ISCONTENTSTITLE" val="0"/>
  <p:tag name="KSO_WM_UNIT_ISNUMDGMTITLE" val="0"/>
  <p:tag name="KSO_WM_UNIT_PRESET_TEXT" val="您的正文已经简明扼要，但信息却错综复杂，需要用更多的文字来表述。"/>
  <p:tag name="KSO_WM_UNIT_NOCLEAR" val="0"/>
  <p:tag name="KSO_WM_UNIT_VALUE" val="87"/>
  <p:tag name="KSO_WM_UNIT_HIGHLIGHT" val="0"/>
  <p:tag name="KSO_WM_UNIT_COMPATIBLE" val="0"/>
  <p:tag name="KSO_WM_UNIT_DIAGRAM_ISNUMVISUAL" val="0"/>
  <p:tag name="KSO_WM_UNIT_DIAGRAM_ISREFERUNIT" val="0"/>
  <p:tag name="KSO_WM_UNIT_TYPE" val="b"/>
  <p:tag name="KSO_WM_UNIT_INDEX" val="1"/>
  <p:tag name="KSO_WM_UNIT_ID" val="custom20205259_1*b*1"/>
  <p:tag name="KSO_WM_TEMPLATE_CATEGORY" val="custom"/>
  <p:tag name="KSO_WM_TEMPLATE_INDEX" val="20205259"/>
  <p:tag name="KSO_WM_UNIT_LAYERLEVEL" val="1"/>
  <p:tag name="KSO_WM_TAG_VERSION" val="1.0"/>
  <p:tag name="KSO_WM_BEAUTIFY_FLAG" val="#wm#"/>
  <p:tag name="KSO_WM_UNIT_TEXT_FILL_FORE_SCHEMECOLOR_INDEX_BRIGHTNESS" val="0.15"/>
  <p:tag name="KSO_WM_UNIT_TEXT_FILL_FORE_SCHEMECOLOR_INDEX" val="13"/>
  <p:tag name="KSO_WM_UNIT_TEXT_FILL_TYPE" val="1"/>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30.xml><?xml version="1.0" encoding="utf-8"?>
<p:tagLst xmlns:p="http://schemas.openxmlformats.org/presentationml/2006/main">
  <p:tag name="KSO_WM_SLIDE_ID" val="custom20205259_1"/>
  <p:tag name="KSO_WM_TEMPLATE_SUBCATEGORY" val="0"/>
  <p:tag name="KSO_WM_TEMPLATE_MASTER_TYPE" val="1"/>
  <p:tag name="KSO_WM_TEMPLATE_COLOR_TYPE" val="1"/>
  <p:tag name="KSO_WM_SLIDE_TYPE" val="title"/>
  <p:tag name="KSO_WM_SLIDE_SUBTYPE" val="pureTxt"/>
  <p:tag name="KSO_WM_SLIDE_ITEM_CNT" val="0"/>
  <p:tag name="KSO_WM_SLIDE_INDEX" val="1"/>
  <p:tag name="KSO_WM_TEMPLATE_MASTER_THUMB_INDEX" val="12"/>
  <p:tag name="KSO_WM_TAG_VERSION" val="1.0"/>
  <p:tag name="KSO_WM_BEAUTIFY_FLAG" val="#wm#"/>
  <p:tag name="KSO_WM_TEMPLATE_CATEGORY" val="custom"/>
  <p:tag name="KSO_WM_TEMPLATE_INDEX" val="20205259"/>
  <p:tag name="KSO_WM_SLIDE_LAYOUT" val="a_b"/>
  <p:tag name="KSO_WM_SLIDE_LAYOUT_CNT" val="1_1"/>
  <p:tag name="KSO_WM_TEMPLATE_THUMBS_INDEX" val="1、4、7、12、16、18、19、20、21、22、23、24、25"/>
</p:tagLst>
</file>

<file path=ppt/tags/tag23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df41eb5d-fad0-4248-86f0-a328b080bd60}"/>
  <p:tag name="KSO_WM_UNIT_TYPE" val="i"/>
</p:tagLst>
</file>

<file path=ppt/tags/tag23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3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3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3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23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23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23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23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40.xml><?xml version="1.0" encoding="utf-8"?>
<p:tagLst xmlns:p="http://schemas.openxmlformats.org/presentationml/2006/main">
  <p:tag name="KSO_WM_SLIDE_BK_DARK_LIGHT" val="2"/>
  <p:tag name="KSO_WM_SLIDE_BACKGROUND_TYPE" val="general"/>
</p:tagLst>
</file>

<file path=ppt/tags/tag24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df41eb5d-fad0-4248-86f0-a328b080bd60}"/>
  <p:tag name="KSO_WM_UNIT_TYPE" val="i"/>
</p:tagLst>
</file>

<file path=ppt/tags/tag24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4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4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4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24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24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24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24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50.xml><?xml version="1.0" encoding="utf-8"?>
<p:tagLst xmlns:p="http://schemas.openxmlformats.org/presentationml/2006/main">
  <p:tag name="KSO_WM_SLIDE_BK_DARK_LIGHT" val="2"/>
  <p:tag name="KSO_WM_SLIDE_BACKGROUND_TYPE" val="general"/>
</p:tagLst>
</file>

<file path=ppt/tags/tag25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df41eb5d-fad0-4248-86f0-a328b080bd60}"/>
  <p:tag name="KSO_WM_UNIT_TYPE" val="i"/>
</p:tagLst>
</file>

<file path=ppt/tags/tag25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5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5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5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25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25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25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25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60.xml><?xml version="1.0" encoding="utf-8"?>
<p:tagLst xmlns:p="http://schemas.openxmlformats.org/presentationml/2006/main">
  <p:tag name="KSO_WM_SLIDE_BK_DARK_LIGHT" val="2"/>
  <p:tag name="KSO_WM_SLIDE_BACKGROUND_TYPE" val="general"/>
</p:tagLst>
</file>

<file path=ppt/tags/tag26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df41eb5d-fad0-4248-86f0-a328b080bd60}"/>
  <p:tag name="KSO_WM_UNIT_TYPE" val="i"/>
</p:tagLst>
</file>

<file path=ppt/tags/tag26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6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6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6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26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26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26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26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70.xml><?xml version="1.0" encoding="utf-8"?>
<p:tagLst xmlns:p="http://schemas.openxmlformats.org/presentationml/2006/main">
  <p:tag name="KSO_WM_SLIDE_BK_DARK_LIGHT" val="2"/>
  <p:tag name="KSO_WM_SLIDE_BACKGROUND_TYPE" val="general"/>
</p:tagLst>
</file>

<file path=ppt/tags/tag27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df41eb5d-fad0-4248-86f0-a328b080bd60}"/>
  <p:tag name="KSO_WM_UNIT_TYPE" val="i"/>
</p:tagLst>
</file>

<file path=ppt/tags/tag27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7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7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7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27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27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27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27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80.xml><?xml version="1.0" encoding="utf-8"?>
<p:tagLst xmlns:p="http://schemas.openxmlformats.org/presentationml/2006/main">
  <p:tag name="KSO_WM_SLIDE_BK_DARK_LIGHT" val="2"/>
  <p:tag name="KSO_WM_SLIDE_BACKGROUND_TYPE" val="general"/>
</p:tagLst>
</file>

<file path=ppt/tags/tag28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df41eb5d-fad0-4248-86f0-a328b080bd60}"/>
  <p:tag name="KSO_WM_UNIT_TYPE" val="i"/>
</p:tagLst>
</file>

<file path=ppt/tags/tag28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8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8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8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28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28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28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28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90.xml><?xml version="1.0" encoding="utf-8"?>
<p:tagLst xmlns:p="http://schemas.openxmlformats.org/presentationml/2006/main">
  <p:tag name="KSO_WM_SLIDE_BK_DARK_LIGHT" val="2"/>
  <p:tag name="KSO_WM_SLIDE_BACKGROUND_TYPE" val="general"/>
</p:tagLst>
</file>

<file path=ppt/tags/tag29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df41eb5d-fad0-4248-86f0-a328b080bd60}"/>
  <p:tag name="KSO_WM_UNIT_TYPE" val="i"/>
</p:tagLst>
</file>

<file path=ppt/tags/tag29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9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9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9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29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29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29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29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00.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01.xml><?xml version="1.0" encoding="utf-8"?>
<p:tagLst xmlns:p="http://schemas.openxmlformats.org/presentationml/2006/main">
  <p:tag name="KSO_WM_SLIDE_BK_DARK_LIGHT" val="2"/>
  <p:tag name="KSO_WM_SLIDE_BACKGROUND_TYPE" val="general"/>
</p:tagLst>
</file>

<file path=ppt/tags/tag30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df41eb5d-fad0-4248-86f0-a328b080bd60}"/>
  <p:tag name="KSO_WM_UNIT_TYPE" val="i"/>
</p:tagLst>
</file>

<file path=ppt/tags/tag30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0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0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0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30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30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30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1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311.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12.xml><?xml version="1.0" encoding="utf-8"?>
<p:tagLst xmlns:p="http://schemas.openxmlformats.org/presentationml/2006/main">
  <p:tag name="KSO_WM_SLIDE_BK_DARK_LIGHT" val="2"/>
  <p:tag name="KSO_WM_SLIDE_BACKGROUND_TYPE" val="general"/>
</p:tagLst>
</file>

<file path=ppt/tags/tag31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df41eb5d-fad0-4248-86f0-a328b080bd60}"/>
  <p:tag name="KSO_WM_UNIT_TYPE" val="i"/>
</p:tagLst>
</file>

<file path=ppt/tags/tag31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1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1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1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31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31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2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32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322.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23.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324.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325.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326.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27.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328.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329.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30.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31.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332.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333.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334.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35.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36.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37.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38.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39.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40.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41.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42.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43.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44.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45.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46.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47.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48.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49.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50.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51.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52.xml><?xml version="1.0" encoding="utf-8"?>
<p:tagLst xmlns:p="http://schemas.openxmlformats.org/presentationml/2006/main">
  <p:tag name="KSO_WM_SLIDE_BK_DARK_LIGHT" val="2"/>
  <p:tag name="KSO_WM_SLIDE_BACKGROUND_TYPE" val="general"/>
</p:tagLst>
</file>

<file path=ppt/tags/tag35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df41eb5d-fad0-4248-86f0-a328b080bd60}"/>
  <p:tag name="KSO_WM_UNIT_TYPE" val="i"/>
</p:tagLst>
</file>

<file path=ppt/tags/tag35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5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5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5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35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35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6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36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362.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363.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364.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65.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66.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367.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368.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69.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70.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71.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72.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73.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74.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75.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76.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77.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78.xml><?xml version="1.0" encoding="utf-8"?>
<p:tagLst xmlns:p="http://schemas.openxmlformats.org/presentationml/2006/main">
  <p:tag name="KSO_WM_SLIDE_BK_DARK_LIGHT" val="2"/>
  <p:tag name="KSO_WM_SLIDE_BACKGROUND_TYPE" val="general"/>
</p:tagLst>
</file>

<file path=ppt/tags/tag37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df41eb5d-fad0-4248-86f0-a328b080bd60}"/>
  <p:tag name="KSO_WM_UNIT_TYPE" val="i"/>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8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8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8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8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38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38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38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38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388.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89.xml><?xml version="1.0" encoding="utf-8"?>
<p:tagLst xmlns:p="http://schemas.openxmlformats.org/presentationml/2006/main">
  <p:tag name="KSO_WM_SLIDE_BK_DARK_LIGHT" val="2"/>
  <p:tag name="KSO_WM_SLIDE_BACKGROUND_TYPE" val="general"/>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9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df41eb5d-fad0-4248-86f0-a328b080bd60}"/>
  <p:tag name="KSO_WM_UNIT_TYPE" val="i"/>
</p:tagLst>
</file>

<file path=ppt/tags/tag39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9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9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9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39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39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39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39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399.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400.xml><?xml version="1.0" encoding="utf-8"?>
<p:tagLst xmlns:p="http://schemas.openxmlformats.org/presentationml/2006/main">
  <p:tag name="KSO_WM_SLIDE_BK_DARK_LIGHT" val="2"/>
  <p:tag name="KSO_WM_SLIDE_BACKGROUND_TYPE" val="general"/>
</p:tagLst>
</file>

<file path=ppt/tags/tag40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df41eb5d-fad0-4248-86f0-a328b080bd60}"/>
  <p:tag name="KSO_WM_UNIT_TYPE" val="i"/>
</p:tagLst>
</file>

<file path=ppt/tags/tag40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0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0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0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40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40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40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40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410.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411.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412.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413.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414.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415.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416.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417.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418.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419.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420.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421.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422.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423.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424.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425.xml><?xml version="1.0" encoding="utf-8"?>
<p:tagLst xmlns:p="http://schemas.openxmlformats.org/presentationml/2006/main">
  <p:tag name="KSO_WM_SLIDE_BK_DARK_LIGHT" val="2"/>
  <p:tag name="KSO_WM_SLIDE_BACKGROUND_TYPE" val="general"/>
</p:tagLst>
</file>

<file path=ppt/tags/tag42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df41eb5d-fad0-4248-86f0-a328b080bd60}"/>
  <p:tag name="KSO_WM_UNIT_TYPE" val="i"/>
</p:tagLst>
</file>

<file path=ppt/tags/tag42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2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2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43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43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43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43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43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435.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436.xml><?xml version="1.0" encoding="utf-8"?>
<p:tagLst xmlns:p="http://schemas.openxmlformats.org/presentationml/2006/main">
  <p:tag name="KSO_WM_SLIDE_BK_DARK_LIGHT" val="2"/>
  <p:tag name="KSO_WM_SLIDE_BACKGROUND_TYPE" val="general"/>
</p:tagLst>
</file>

<file path=ppt/tags/tag43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df41eb5d-fad0-4248-86f0-a328b080bd60}"/>
  <p:tag name="KSO_WM_UNIT_TYPE" val="i"/>
</p:tagLst>
</file>

<file path=ppt/tags/tag43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3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44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4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44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44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44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44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446.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447.xml><?xml version="1.0" encoding="utf-8"?>
<p:tagLst xmlns:p="http://schemas.openxmlformats.org/presentationml/2006/main">
  <p:tag name="KSO_WM_SLIDE_BK_DARK_LIGHT" val="2"/>
  <p:tag name="KSO_WM_SLIDE_BACKGROUND_TYPE" val="general"/>
</p:tagLst>
</file>

<file path=ppt/tags/tag44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df41eb5d-fad0-4248-86f0-a328b080bd60}"/>
  <p:tag name="KSO_WM_UNIT_TYPE" val="i"/>
</p:tagLst>
</file>

<file path=ppt/tags/tag44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45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5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5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45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45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45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45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457.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458.xml><?xml version="1.0" encoding="utf-8"?>
<p:tagLst xmlns:p="http://schemas.openxmlformats.org/presentationml/2006/main">
  <p:tag name="KSO_WM_SLIDE_BK_DARK_LIGHT" val="2"/>
  <p:tag name="KSO_WM_SLIDE_BACKGROUND_TYPE" val="general"/>
</p:tagLst>
</file>

<file path=ppt/tags/tag45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df41eb5d-fad0-4248-86f0-a328b080bd60}"/>
  <p:tag name="KSO_WM_UNIT_TYPE" val="i"/>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46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6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6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6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46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46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46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46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468.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469.xml><?xml version="1.0" encoding="utf-8"?>
<p:tagLst xmlns:p="http://schemas.openxmlformats.org/presentationml/2006/main">
  <p:tag name="KSO_WM_SLIDE_BK_DARK_LIGHT" val="2"/>
  <p:tag name="KSO_WM_SLIDE_BACKGROUND_TYPE" val="general"/>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7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df41eb5d-fad0-4248-86f0-a328b080bd60}"/>
  <p:tag name="KSO_WM_UNIT_TYPE" val="i"/>
</p:tagLst>
</file>

<file path=ppt/tags/tag47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7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7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7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47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47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47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47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479.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80.xml><?xml version="1.0" encoding="utf-8"?>
<p:tagLst xmlns:p="http://schemas.openxmlformats.org/presentationml/2006/main">
  <p:tag name="KSO_WM_SLIDE_BK_DARK_LIGHT" val="2"/>
  <p:tag name="KSO_WM_SLIDE_BACKGROUND_TYPE" val="general"/>
</p:tagLst>
</file>

<file path=ppt/tags/tag48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df41eb5d-fad0-4248-86f0-a328b080bd60}"/>
  <p:tag name="KSO_WM_UNIT_TYPE" val="i"/>
</p:tagLst>
</file>

<file path=ppt/tags/tag48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8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8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8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48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48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48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48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90.xml><?xml version="1.0" encoding="utf-8"?>
<p:tagLst xmlns:p="http://schemas.openxmlformats.org/presentationml/2006/main">
  <p:tag name="KSO_WM_SLIDE_BK_DARK_LIGHT" val="2"/>
  <p:tag name="KSO_WM_SLIDE_BACKGROUND_TYPE" val="general"/>
</p:tagLst>
</file>

<file path=ppt/tags/tag49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df41eb5d-fad0-4248-86f0-a328b080bd60}"/>
  <p:tag name="KSO_WM_UNIT_TYPE" val="i"/>
</p:tagLst>
</file>

<file path=ppt/tags/tag49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9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9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9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49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49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49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49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500.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501.xml><?xml version="1.0" encoding="utf-8"?>
<p:tagLst xmlns:p="http://schemas.openxmlformats.org/presentationml/2006/main">
  <p:tag name="KSO_WM_TEMPLATE_THUMBS_INDEX" val="1"/>
  <p:tag name="KSO_WM_SLIDE_ID" val="custom20187308_1"/>
  <p:tag name="KSO_WM_TEMPLATE_SUBCATEGORY" val="0"/>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187308"/>
  <p:tag name="KSO_WM_SLIDE_LAYOUT" val="a_b"/>
  <p:tag name="KSO_WM_SLIDE_LAYOUT_CNT" val="1_1"/>
  <p:tag name="KSO_WM_SLIDE_BK_DARK_LIGHT" val="2"/>
  <p:tag name="KSO_WM_SLIDE_BACKGROUND_TYPE" val="general"/>
</p:tagLst>
</file>

<file path=ppt/tags/tag50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df41eb5d-fad0-4248-86f0-a328b080bd60}"/>
  <p:tag name="KSO_WM_UNIT_TYPE" val="i"/>
</p:tagLst>
</file>

<file path=ppt/tags/tag50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50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50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50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50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50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50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51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511.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512.xml><?xml version="1.0" encoding="utf-8"?>
<p:tagLst xmlns:p="http://schemas.openxmlformats.org/presentationml/2006/main">
  <p:tag name="KSO_WM_TEMPLATE_THUMBS_INDEX" val="1"/>
  <p:tag name="KSO_WM_SLIDE_ID" val="custom20187308_1"/>
  <p:tag name="KSO_WM_TEMPLATE_SUBCATEGORY" val="0"/>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187308"/>
  <p:tag name="KSO_WM_SLIDE_LAYOUT" val="a_b"/>
  <p:tag name="KSO_WM_SLIDE_LAYOUT_CNT" val="1_1"/>
  <p:tag name="KSO_WM_SLIDE_BK_DARK_LIGHT" val="2"/>
  <p:tag name="KSO_WM_SLIDE_BACKGROUND_TYPE" val="general"/>
</p:tagLst>
</file>

<file path=ppt/tags/tag51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df41eb5d-fad0-4248-86f0-a328b080bd60}"/>
  <p:tag name="KSO_WM_UNIT_TYPE" val="i"/>
</p:tagLst>
</file>

<file path=ppt/tags/tag51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51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51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51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51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51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52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52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522.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523.xml><?xml version="1.0" encoding="utf-8"?>
<p:tagLst xmlns:p="http://schemas.openxmlformats.org/presentationml/2006/main">
  <p:tag name="KSO_WM_TEMPLATE_THUMBS_INDEX" val="1"/>
  <p:tag name="KSO_WM_SLIDE_ID" val="custom20187308_1"/>
  <p:tag name="KSO_WM_TEMPLATE_SUBCATEGORY" val="0"/>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187308"/>
  <p:tag name="KSO_WM_SLIDE_LAYOUT" val="a_b"/>
  <p:tag name="KSO_WM_SLIDE_LAYOUT_CNT" val="1_1"/>
  <p:tag name="KSO_WM_SLIDE_BK_DARK_LIGHT" val="2"/>
  <p:tag name="KSO_WM_SLIDE_BACKGROUND_TYPE" val="general"/>
</p:tagLst>
</file>

<file path=ppt/tags/tag52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df41eb5d-fad0-4248-86f0-a328b080bd60}"/>
  <p:tag name="KSO_WM_UNIT_TYPE" val="i"/>
</p:tagLst>
</file>

<file path=ppt/tags/tag52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52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52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52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52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53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53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53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533.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534.xml><?xml version="1.0" encoding="utf-8"?>
<p:tagLst xmlns:p="http://schemas.openxmlformats.org/presentationml/2006/main">
  <p:tag name="KSO_WM_TEMPLATE_THUMBS_INDEX" val="1"/>
  <p:tag name="KSO_WM_SLIDE_ID" val="custom20187308_1"/>
  <p:tag name="KSO_WM_TEMPLATE_SUBCATEGORY" val="0"/>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187308"/>
  <p:tag name="KSO_WM_SLIDE_LAYOUT" val="a_b"/>
  <p:tag name="KSO_WM_SLIDE_LAYOUT_CNT" val="1_1"/>
  <p:tag name="KSO_WM_SLIDE_BK_DARK_LIGHT" val="2"/>
  <p:tag name="KSO_WM_SLIDE_BACKGROUND_TYPE" val="general"/>
</p:tagLst>
</file>

<file path=ppt/tags/tag535.xml><?xml version="1.0" encoding="utf-8"?>
<p:tagLst xmlns:p="http://schemas.openxmlformats.org/presentationml/2006/main">
  <p:tag name="COMMONDATA" val="eyJoZGlkIjoiZWE3NjZlYjJkMjNiZjRmNDUwNDg2MDIyMjNiOTJhMjAifQ=="/>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8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8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8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9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9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9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heme/theme1.xml><?xml version="1.0" encoding="utf-8"?>
<a:theme xmlns:a="http://schemas.openxmlformats.org/drawingml/2006/main" name="3_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主题​​">
  <a:themeElements>
    <a:clrScheme name="022421">
      <a:dk1>
        <a:sysClr val="windowText" lastClr="000000"/>
      </a:dk1>
      <a:lt1>
        <a:sysClr val="window" lastClr="FFFFFF"/>
      </a:lt1>
      <a:dk2>
        <a:srgbClr val="F2F2F2"/>
      </a:dk2>
      <a:lt2>
        <a:srgbClr val="FFFFFF"/>
      </a:lt2>
      <a:accent1>
        <a:srgbClr val="50A6A4"/>
      </a:accent1>
      <a:accent2>
        <a:srgbClr val="6293A6"/>
      </a:accent2>
      <a:accent3>
        <a:srgbClr val="7481A8"/>
      </a:accent3>
      <a:accent4>
        <a:srgbClr val="876EA9"/>
      </a:accent4>
      <a:accent5>
        <a:srgbClr val="995CAB"/>
      </a:accent5>
      <a:accent6>
        <a:srgbClr val="AB49AD"/>
      </a:accent6>
      <a:hlink>
        <a:srgbClr val="658BD5"/>
      </a:hlink>
      <a:folHlink>
        <a:srgbClr val="A16AA5"/>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0.基础版（小学语文模板）邱艳双设计版（最终版）</Template>
  <TotalTime>0</TotalTime>
  <Words>3823</Words>
  <Application>WPS 演示</Application>
  <PresentationFormat>全屏显示(16:9)</PresentationFormat>
  <Paragraphs>239</Paragraphs>
  <Slides>24</Slides>
  <Notes>5</Notes>
  <HiddenSlides>0</HiddenSlides>
  <MMClips>0</MMClips>
  <ScaleCrop>false</ScaleCrop>
  <HeadingPairs>
    <vt:vector size="6" baseType="variant">
      <vt:variant>
        <vt:lpstr>已用的字体</vt:lpstr>
      </vt:variant>
      <vt:variant>
        <vt:i4>15</vt:i4>
      </vt:variant>
      <vt:variant>
        <vt:lpstr>主题</vt:lpstr>
      </vt:variant>
      <vt:variant>
        <vt:i4>2</vt:i4>
      </vt:variant>
      <vt:variant>
        <vt:lpstr>幻灯片标题</vt:lpstr>
      </vt:variant>
      <vt:variant>
        <vt:i4>24</vt:i4>
      </vt:variant>
    </vt:vector>
  </HeadingPairs>
  <TitlesOfParts>
    <vt:vector size="41" baseType="lpstr">
      <vt:lpstr>Arial</vt:lpstr>
      <vt:lpstr>宋体</vt:lpstr>
      <vt:lpstr>Wingdings</vt:lpstr>
      <vt:lpstr>黑体</vt:lpstr>
      <vt:lpstr>微软雅黑</vt:lpstr>
      <vt:lpstr>?</vt:lpstr>
      <vt:lpstr>Segoe Print</vt:lpstr>
      <vt:lpstr>Times New Roman</vt:lpstr>
      <vt:lpstr>等线</vt:lpstr>
      <vt:lpstr>Calibri</vt:lpstr>
      <vt:lpstr>Arial Unicode MS</vt:lpstr>
      <vt:lpstr>幼圆</vt:lpstr>
      <vt:lpstr>汉仪乐喵体W</vt:lpstr>
      <vt:lpstr>Arial</vt:lpstr>
      <vt:lpstr>幼圆</vt:lpstr>
      <vt:lpstr>3_Office 主题​​</vt:lpstr>
      <vt:lpstr>1_Office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lastModifiedBy>万润仪器贸易公司</cp:lastModifiedBy>
  <cp:revision>315</cp:revision>
  <dcterms:created xsi:type="dcterms:W3CDTF">2020-02-14T00:12:00Z</dcterms:created>
  <dcterms:modified xsi:type="dcterms:W3CDTF">2022-06-02T02:12:03Z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2052-11.1.0.11744</vt:lpwstr>
  </property>
  <property fmtid="{D5CDD505-2E9C-101B-9397-08002B2CF9AE}" pid="3" name="ICV">
    <vt:lpwstr>2D473CD801254CCEBD6FCEC40137E20D</vt:lpwstr>
  </property>
</Properties>
</file>