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0" r:id="rId3"/>
    <p:sldMasterId id="2147483654" r:id="rId4"/>
  </p:sldMasterIdLst>
  <p:notesMasterIdLst>
    <p:notesMasterId r:id="rId6"/>
  </p:notesMasterIdLst>
  <p:sldIdLst>
    <p:sldId id="1150" r:id="rId5"/>
    <p:sldId id="1151" r:id="rId7"/>
    <p:sldId id="1152" r:id="rId8"/>
    <p:sldId id="1153" r:id="rId9"/>
    <p:sldId id="1154" r:id="rId10"/>
    <p:sldId id="1155" r:id="rId11"/>
    <p:sldId id="1156" r:id="rId12"/>
    <p:sldId id="1157" r:id="rId13"/>
    <p:sldId id="1158" r:id="rId14"/>
    <p:sldId id="1159" r:id="rId15"/>
    <p:sldId id="1160" r:id="rId16"/>
    <p:sldId id="1161" r:id="rId17"/>
    <p:sldId id="1162" r:id="rId18"/>
    <p:sldId id="1163" r:id="rId19"/>
    <p:sldId id="1164" r:id="rId20"/>
    <p:sldId id="1165" r:id="rId21"/>
    <p:sldId id="1166" r:id="rId22"/>
    <p:sldId id="1167" r:id="rId23"/>
    <p:sldId id="1168" r:id="rId24"/>
    <p:sldId id="1169" r:id="rId25"/>
    <p:sldId id="1170" r:id="rId26"/>
    <p:sldId id="1171" r:id="rId27"/>
    <p:sldId id="1172" r:id="rId28"/>
    <p:sldId id="1173" r:id="rId29"/>
    <p:sldId id="1174" r:id="rId30"/>
    <p:sldId id="1175" r:id="rId31"/>
    <p:sldId id="1176" r:id="rId32"/>
    <p:sldId id="1177" r:id="rId33"/>
    <p:sldId id="1178" r:id="rId34"/>
    <p:sldId id="1179" r:id="rId35"/>
    <p:sldId id="1180" r:id="rId36"/>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10000"/>
    <a:srgbClr val="44417E"/>
    <a:srgbClr val="F43166"/>
    <a:srgbClr val="FF9B19"/>
    <a:srgbClr val="E50011"/>
    <a:srgbClr val="FF1500"/>
    <a:srgbClr val="EA0000"/>
    <a:srgbClr val="FF3400"/>
    <a:srgbClr val="FF7524"/>
    <a:srgbClr val="ED22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9"/>
    <p:restoredTop sz="94686"/>
  </p:normalViewPr>
  <p:slideViewPr>
    <p:cSldViewPr snapToGrid="0" snapToObjects="1">
      <p:cViewPr varScale="1">
        <p:scale>
          <a:sx n="96" d="100"/>
          <a:sy n="96" d="100"/>
        </p:scale>
        <p:origin x="60" y="129"/>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1" Type="http://schemas.openxmlformats.org/officeDocument/2006/relationships/tags" Target="tags/tag578.xml"/><Relationship Id="rId40" Type="http://schemas.openxmlformats.org/officeDocument/2006/relationships/commentAuthors" Target="commentAuthors.xml"/><Relationship Id="rId4" Type="http://schemas.openxmlformats.org/officeDocument/2006/relationships/slideMaster" Target="slideMasters/slideMaster3.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75FC5D-D649-1F45-8350-0AE678BC6D55}"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zh-CN" altLang="en-US"/>
              <a:t>编辑母版文本样式
第二级
第三级
第四级
第五级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6C3F6B-65B8-4E47-8F7F-3E4E3D942588}"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16C3F6B-65B8-4E47-8F7F-3E4E3D942588}" type="slidenum">
              <a:rPr kumimoji="1" lang="zh-CN" altLang="en-US" smtClean="0"/>
            </a:fld>
            <a:endParaRPr kumimoji="1"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116C3F6B-65B8-4E47-8F7F-3E4E3D942588}" type="slidenum">
              <a:rPr kumimoji="1" lang="zh-CN" altLang="en-US" smtClean="0"/>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4.png"/><Relationship Id="rId2" Type="http://schemas.openxmlformats.org/officeDocument/2006/relationships/tags" Target="../tags/tag92.xml"/><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4.png"/><Relationship Id="rId2" Type="http://schemas.openxmlformats.org/officeDocument/2006/relationships/tags" Target="../tags/tag99.xml"/><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4.png"/><Relationship Id="rId2" Type="http://schemas.openxmlformats.org/officeDocument/2006/relationships/tags" Target="../tags/tag105.xml"/><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6.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4.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4.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7.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3.png"/><Relationship Id="rId4" Type="http://schemas.openxmlformats.org/officeDocument/2006/relationships/tags" Target="../tags/tag2.xml"/><Relationship Id="rId3" Type="http://schemas.openxmlformats.org/officeDocument/2006/relationships/image" Target="../media/image2.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4.png"/><Relationship Id="rId2" Type="http://schemas.openxmlformats.org/officeDocument/2006/relationships/tags" Target="../tags/tag19.xml"/><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4.png"/><Relationship Id="rId2" Type="http://schemas.openxmlformats.org/officeDocument/2006/relationships/tags" Target="../tags/tag40.xml"/><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4.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1329430" y="1081786"/>
            <a:ext cx="3300936" cy="4694428"/>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772423" y="1301077"/>
            <a:ext cx="1189352" cy="155434"/>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3657600" y="4095115"/>
            <a:ext cx="2152650" cy="2281555"/>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4630684" y="4651742"/>
            <a:ext cx="791790" cy="1273300"/>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953685" y="3819680"/>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952664" y="4310309"/>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949864" y="4800938"/>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948843" y="5291567"/>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953158" y="2844359"/>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950391" y="3334988"/>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3837629" y="273976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3837629" y="322702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3837629" y="371428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3837629" y="420154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3837629" y="468880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3837629" y="5176068"/>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3770416" y="2603802"/>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3770416" y="3093876"/>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3770416" y="4074024"/>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3770416" y="5054171"/>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930"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669930" y="952508"/>
            <a:ext cx="5283242" cy="5388907"/>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6238925" y="952508"/>
            <a:ext cx="5283242"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竖排标题 1"/>
          <p:cNvSpPr>
            <a:spLocks noGrp="1"/>
          </p:cNvSpPr>
          <p:nvPr>
            <p:ph type="title" orient="vert"/>
            <p:custDataLst>
              <p:tags r:id="rId4"/>
            </p:custDataLst>
          </p:nvPr>
        </p:nvSpPr>
        <p:spPr>
          <a:xfrm>
            <a:off x="10571135" y="952508"/>
            <a:ext cx="950984" cy="5388907"/>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669925" y="952500"/>
            <a:ext cx="9828101" cy="5388907"/>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34234" y="3940633"/>
            <a:ext cx="2901948" cy="3133616"/>
          </a:xfrm>
          <a:prstGeom prst="rect">
            <a:avLst/>
          </a:prstGeom>
        </p:spPr>
      </p:pic>
      <p:grpSp>
        <p:nvGrpSpPr>
          <p:cNvPr id="28" name="组合 27"/>
          <p:cNvGrpSpPr/>
          <p:nvPr userDrawn="1">
            <p:custDataLst>
              <p:tags r:id="rId5"/>
            </p:custDataLst>
          </p:nvPr>
        </p:nvGrpSpPr>
        <p:grpSpPr>
          <a:xfrm rot="420000">
            <a:off x="9607550" y="3907790"/>
            <a:ext cx="2837180" cy="2929890"/>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82245" y="404495"/>
            <a:ext cx="1537335" cy="1480820"/>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47625" y="302895"/>
            <a:ext cx="1784985" cy="1891665"/>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2311246" y="2153955"/>
            <a:ext cx="7561907" cy="1360084"/>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720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2298400" y="3605466"/>
            <a:ext cx="7506161" cy="1192557"/>
          </a:xfrm>
        </p:spPr>
        <p:txBody>
          <a:bodyPr lIns="90000" tIns="0" rIns="90000" bIns="46800">
            <a:normAutofit/>
          </a:bodyPr>
          <a:lstStyle>
            <a:lvl1pPr marL="0" indent="0" algn="ctr">
              <a:buNone/>
              <a:defRPr sz="2800"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583200" y="770400"/>
            <a:ext cx="3960000" cy="882000"/>
          </a:xfrm>
        </p:spPr>
        <p:txBody>
          <a:bodyPr anchor="ctr"/>
          <a:lstStyle>
            <a:lvl1pPr>
              <a:defRPr sz="36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391160" y="547560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247207" y="62310"/>
            <a:ext cx="1944793" cy="1597290"/>
          </a:xfrm>
          <a:prstGeom prst="rect">
            <a:avLst/>
          </a:prstGeom>
        </p:spPr>
      </p:pic>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604800" y="669600"/>
            <a:ext cx="10976400" cy="565200"/>
          </a:xfrm>
        </p:spPr>
        <p:txBody>
          <a:bodyPr anchor="ctr"/>
          <a:lstStyle>
            <a:lvl1pPr algn="ct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574040" y="32385"/>
            <a:ext cx="1461770" cy="1548765"/>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849632" y="5435622"/>
            <a:ext cx="1109568" cy="1072989"/>
          </a:xfrm>
          <a:prstGeom prst="rect">
            <a:avLst/>
          </a:prstGeom>
        </p:spPr>
      </p:pic>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lIns="90000" tIns="46800" rIns="90000" bIns="46800" anchor="b"/>
          <a:lstStyle>
            <a:lvl1pPr algn="ctr">
              <a:defRPr sz="60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73990" y="-576580"/>
            <a:ext cx="2837180" cy="2929890"/>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9993630" y="4527550"/>
            <a:ext cx="2198370" cy="2330450"/>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3725545"/>
            <a:ext cx="2499360" cy="3132455"/>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9278620" y="4258945"/>
            <a:ext cx="2935605" cy="2621915"/>
          </a:xfrm>
          <a:prstGeom prst="rect">
            <a:avLst/>
          </a:prstGeom>
        </p:spPr>
      </p:pic>
      <p:sp>
        <p:nvSpPr>
          <p:cNvPr id="7" name="矩形 6"/>
          <p:cNvSpPr/>
          <p:nvPr userDrawn="1">
            <p:custDataLst>
              <p:tags r:id="rId6"/>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10252710" y="392430"/>
            <a:ext cx="1537335" cy="1480820"/>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2288471" y="2141466"/>
            <a:ext cx="7562259" cy="1389323"/>
          </a:xfrm>
        </p:spPr>
        <p:txBody>
          <a:bodyPr lIns="90000" tIns="46800" rIns="90000" bIns="0" anchor="b" anchorCtr="0">
            <a:normAutofit/>
          </a:bodyPr>
          <a:lstStyle>
            <a:lvl1pPr algn="ctr">
              <a:defRPr sz="6000"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2288472" y="3577014"/>
            <a:ext cx="7562258" cy="1193124"/>
          </a:xfrm>
        </p:spPr>
        <p:txBody>
          <a:bodyPr lIns="90000" tIns="0" rIns="90000" bIns="4680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10139680" y="290830"/>
            <a:ext cx="1784985" cy="1891665"/>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532981" y="4093103"/>
            <a:ext cx="2731245" cy="2237426"/>
          </a:xfrm>
          <a:prstGeom prst="rect">
            <a:avLst/>
          </a:prstGeom>
        </p:spPr>
      </p:pic>
      <p:grpSp>
        <p:nvGrpSpPr>
          <p:cNvPr id="25" name="组合 24"/>
          <p:cNvGrpSpPr/>
          <p:nvPr userDrawn="1">
            <p:custDataLst>
              <p:tags r:id="rId4"/>
            </p:custDataLst>
          </p:nvPr>
        </p:nvGrpSpPr>
        <p:grpSpPr>
          <a:xfrm>
            <a:off x="9437551" y="294635"/>
            <a:ext cx="2084524" cy="2386580"/>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912111" y="3514508"/>
            <a:ext cx="6367780" cy="1011555"/>
          </a:xfrm>
        </p:spPr>
        <p:txBody>
          <a:bodyPr lIns="90000" tIns="0" rIns="90000" bIns="46800" anchor="t" anchorCtr="0">
            <a:normAutofit/>
          </a:bodyPr>
          <a:lstStyle>
            <a:lvl1pPr algn="ctr">
              <a:defRPr sz="24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439694" y="975620"/>
            <a:ext cx="9312612" cy="490676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669930" y="952508"/>
            <a:ext cx="5283242"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6238877" y="952508"/>
            <a:ext cx="5283242" cy="5388907"/>
          </a:xfrm>
        </p:spPr>
        <p:txBody>
          <a:bodyPr lIns="90000" tIns="46800" rIns="90000" bIns="46800">
            <a:normAutofit/>
          </a:bodyPr>
          <a:lstStyle>
            <a:lvl1pPr>
              <a:defRPr sz="1600" baseline="0">
                <a:solidFill>
                  <a:schemeClr val="tx1">
                    <a:lumMod val="85000"/>
                    <a:lumOff val="15000"/>
                  </a:schemeClr>
                </a:solidFill>
                <a:latin typeface="Arial" panose="020B0604020202020204" pitchFamily="34" charset="0"/>
                <a:ea typeface="幼圆" panose="02010509060101010101" pitchFamily="49" charset="-122"/>
              </a:defRPr>
            </a:lvl1pPr>
            <a:lvl2pPr>
              <a:defRPr sz="1600" baseline="0">
                <a:solidFill>
                  <a:schemeClr val="tx1">
                    <a:lumMod val="85000"/>
                    <a:lumOff val="15000"/>
                  </a:schemeClr>
                </a:solidFill>
                <a:latin typeface="Arial" panose="020B0604020202020204" pitchFamily="34" charset="0"/>
                <a:ea typeface="幼圆" panose="02010509060101010101" pitchFamily="49" charset="-122"/>
              </a:defRPr>
            </a:lvl2pPr>
            <a:lvl3pPr>
              <a:defRPr sz="1600" baseline="0">
                <a:solidFill>
                  <a:schemeClr val="tx1">
                    <a:lumMod val="85000"/>
                    <a:lumOff val="15000"/>
                  </a:schemeClr>
                </a:solidFill>
                <a:latin typeface="Arial" panose="020B0604020202020204" pitchFamily="34" charset="0"/>
                <a:ea typeface="幼圆" panose="02010509060101010101" pitchFamily="49" charset="-122"/>
              </a:defRPr>
            </a:lvl3pPr>
            <a:lvl4pPr>
              <a:defRPr sz="1600" baseline="0">
                <a:solidFill>
                  <a:schemeClr val="tx1">
                    <a:lumMod val="85000"/>
                    <a:lumOff val="15000"/>
                  </a:schemeClr>
                </a:solidFill>
                <a:latin typeface="Arial" panose="020B0604020202020204" pitchFamily="34" charset="0"/>
                <a:ea typeface="幼圆" panose="02010509060101010101" pitchFamily="49" charset="-122"/>
              </a:defRPr>
            </a:lvl4pPr>
            <a:lvl5pPr>
              <a:defRPr sz="16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669930" y="952508"/>
            <a:ext cx="5283242" cy="381003"/>
          </a:xfrm>
        </p:spPr>
        <p:txBody>
          <a:bodyPr lIns="90000" tIns="46800" rIns="90000" bIns="468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669925" y="1406525"/>
            <a:ext cx="5283200" cy="4934752"/>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6235750" y="952508"/>
            <a:ext cx="5283242" cy="381003"/>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6235750" y="1406525"/>
            <a:ext cx="5283242" cy="4934752"/>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image" Target="../media/image1.png"/><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13.xml"/><Relationship Id="rId8" Type="http://schemas.openxmlformats.org/officeDocument/2006/relationships/slideLayout" Target="../slideLayouts/slideLayout12.xml"/><Relationship Id="rId7" Type="http://schemas.openxmlformats.org/officeDocument/2006/relationships/slideLayout" Target="../slideLayouts/slideLayout11.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 Id="rId3" Type="http://schemas.openxmlformats.org/officeDocument/2006/relationships/slideLayout" Target="../slideLayouts/slideLayout7.xml"/><Relationship Id="rId26" Type="http://schemas.openxmlformats.org/officeDocument/2006/relationships/theme" Target="../theme/theme3.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6.xml"/><Relationship Id="rId19" Type="http://schemas.openxmlformats.org/officeDocument/2006/relationships/slideLayout" Target="../slideLayouts/slideLayout23.xml"/><Relationship Id="rId18" Type="http://schemas.openxmlformats.org/officeDocument/2006/relationships/slideLayout" Target="../slideLayouts/slideLayout22.xml"/><Relationship Id="rId17" Type="http://schemas.openxmlformats.org/officeDocument/2006/relationships/slideLayout" Target="../slideLayouts/slideLayout21.xml"/><Relationship Id="rId16" Type="http://schemas.openxmlformats.org/officeDocument/2006/relationships/slideLayout" Target="../slideLayouts/slideLayout20.xml"/><Relationship Id="rId15" Type="http://schemas.openxmlformats.org/officeDocument/2006/relationships/slideLayout" Target="../slideLayouts/slideLayout19.xml"/><Relationship Id="rId14" Type="http://schemas.openxmlformats.org/officeDocument/2006/relationships/slideLayout" Target="../slideLayouts/slideLayout18.xml"/><Relationship Id="rId13" Type="http://schemas.openxmlformats.org/officeDocument/2006/relationships/slideLayout" Target="../slideLayouts/slideLayout17.xml"/><Relationship Id="rId12" Type="http://schemas.openxmlformats.org/officeDocument/2006/relationships/slideLayout" Target="../slideLayouts/slideLayout16.xml"/><Relationship Id="rId11" Type="http://schemas.openxmlformats.org/officeDocument/2006/relationships/slideLayout" Target="../slideLayouts/slideLayout15.xml"/><Relationship Id="rId10" Type="http://schemas.openxmlformats.org/officeDocument/2006/relationships/slideLayout" Target="../slideLayouts/slideLayout14.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descr="画板 1"/>
          <p:cNvPicPr>
            <a:picLocks noChangeAspect="1"/>
          </p:cNvPicPr>
          <p:nvPr userDrawn="1"/>
        </p:nvPicPr>
        <p:blipFill>
          <a:blip r:embed="rId2"/>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descr="画板 1"/>
          <p:cNvPicPr>
            <a:picLocks noChangeAspect="1"/>
          </p:cNvPicPr>
          <p:nvPr userDrawn="1"/>
        </p:nvPicPr>
        <p:blipFill>
          <a:blip r:embed="rId4"/>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5.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image" Target="../media/image8.png"/><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38.xml"/><Relationship Id="rId8" Type="http://schemas.openxmlformats.org/officeDocument/2006/relationships/tags" Target="../tags/tag337.xml"/><Relationship Id="rId7" Type="http://schemas.openxmlformats.org/officeDocument/2006/relationships/tags" Target="../tags/tag336.xml"/><Relationship Id="rId6" Type="http://schemas.openxmlformats.org/officeDocument/2006/relationships/tags" Target="../tags/tag335.xml"/><Relationship Id="rId5" Type="http://schemas.openxmlformats.org/officeDocument/2006/relationships/tags" Target="../tags/tag334.xml"/><Relationship Id="rId4" Type="http://schemas.openxmlformats.org/officeDocument/2006/relationships/tags" Target="../tags/tag333.xml"/><Relationship Id="rId3" Type="http://schemas.openxmlformats.org/officeDocument/2006/relationships/tags" Target="../tags/tag332.xml"/><Relationship Id="rId2" Type="http://schemas.openxmlformats.org/officeDocument/2006/relationships/tags" Target="../tags/tag331.xml"/><Relationship Id="rId15" Type="http://schemas.openxmlformats.org/officeDocument/2006/relationships/slideLayout" Target="../slideLayouts/slideLayout11.xml"/><Relationship Id="rId14" Type="http://schemas.openxmlformats.org/officeDocument/2006/relationships/tags" Target="../tags/tag341.xml"/><Relationship Id="rId13" Type="http://schemas.openxmlformats.org/officeDocument/2006/relationships/image" Target="../media/image11.jpeg"/><Relationship Id="rId12" Type="http://schemas.openxmlformats.org/officeDocument/2006/relationships/tags" Target="../tags/tag340.xml"/><Relationship Id="rId11" Type="http://schemas.openxmlformats.org/officeDocument/2006/relationships/tags" Target="../tags/tag339.xml"/><Relationship Id="rId10" Type="http://schemas.openxmlformats.org/officeDocument/2006/relationships/hyperlink" Target="https://www.gushiwen.org/GuShiWen_9e828e9ac8.aspx" TargetMode="External"/><Relationship Id="rId1" Type="http://schemas.openxmlformats.org/officeDocument/2006/relationships/tags" Target="../tags/tag330.xml"/></Relationships>
</file>

<file path=ppt/slides/_rels/slide11.xml.rels><?xml version="1.0" encoding="UTF-8" standalone="yes"?>
<Relationships xmlns="http://schemas.openxmlformats.org/package/2006/relationships"><Relationship Id="rId9" Type="http://schemas.openxmlformats.org/officeDocument/2006/relationships/tags" Target="../tags/tag350.xml"/><Relationship Id="rId8" Type="http://schemas.openxmlformats.org/officeDocument/2006/relationships/tags" Target="../tags/tag349.xml"/><Relationship Id="rId7" Type="http://schemas.openxmlformats.org/officeDocument/2006/relationships/tags" Target="../tags/tag348.xml"/><Relationship Id="rId6" Type="http://schemas.openxmlformats.org/officeDocument/2006/relationships/tags" Target="../tags/tag347.xml"/><Relationship Id="rId5" Type="http://schemas.openxmlformats.org/officeDocument/2006/relationships/tags" Target="../tags/tag346.xml"/><Relationship Id="rId4" Type="http://schemas.openxmlformats.org/officeDocument/2006/relationships/tags" Target="../tags/tag345.xml"/><Relationship Id="rId3" Type="http://schemas.openxmlformats.org/officeDocument/2006/relationships/tags" Target="../tags/tag344.xml"/><Relationship Id="rId2" Type="http://schemas.openxmlformats.org/officeDocument/2006/relationships/tags" Target="../tags/tag343.xml"/><Relationship Id="rId12" Type="http://schemas.openxmlformats.org/officeDocument/2006/relationships/slideLayout" Target="../slideLayouts/slideLayout11.xml"/><Relationship Id="rId11" Type="http://schemas.openxmlformats.org/officeDocument/2006/relationships/tags" Target="../tags/tag352.xml"/><Relationship Id="rId10" Type="http://schemas.openxmlformats.org/officeDocument/2006/relationships/tags" Target="../tags/tag351.xml"/><Relationship Id="rId1" Type="http://schemas.openxmlformats.org/officeDocument/2006/relationships/tags" Target="../tags/tag342.xml"/></Relationships>
</file>

<file path=ppt/slides/_rels/slide12.xml.rels><?xml version="1.0" encoding="UTF-8" standalone="yes"?>
<Relationships xmlns="http://schemas.openxmlformats.org/package/2006/relationships"><Relationship Id="rId9" Type="http://schemas.openxmlformats.org/officeDocument/2006/relationships/tags" Target="../tags/tag361.xml"/><Relationship Id="rId8" Type="http://schemas.openxmlformats.org/officeDocument/2006/relationships/tags" Target="../tags/tag360.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tags" Target="../tags/tag354.xml"/><Relationship Id="rId13" Type="http://schemas.openxmlformats.org/officeDocument/2006/relationships/slideLayout" Target="../slideLayouts/slideLayout11.xml"/><Relationship Id="rId12" Type="http://schemas.openxmlformats.org/officeDocument/2006/relationships/tags" Target="../tags/tag364.xml"/><Relationship Id="rId11" Type="http://schemas.openxmlformats.org/officeDocument/2006/relationships/tags" Target="../tags/tag363.xml"/><Relationship Id="rId10" Type="http://schemas.openxmlformats.org/officeDocument/2006/relationships/tags" Target="../tags/tag362.xml"/><Relationship Id="rId1" Type="http://schemas.openxmlformats.org/officeDocument/2006/relationships/tags" Target="../tags/tag353.xml"/></Relationships>
</file>

<file path=ppt/slides/_rels/slide13.xml.rels><?xml version="1.0" encoding="UTF-8" standalone="yes"?>
<Relationships xmlns="http://schemas.openxmlformats.org/package/2006/relationships"><Relationship Id="rId9" Type="http://schemas.openxmlformats.org/officeDocument/2006/relationships/tags" Target="../tags/tag373.xml"/><Relationship Id="rId8" Type="http://schemas.openxmlformats.org/officeDocument/2006/relationships/tags" Target="../tags/tag372.xml"/><Relationship Id="rId7" Type="http://schemas.openxmlformats.org/officeDocument/2006/relationships/tags" Target="../tags/tag371.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 Id="rId3" Type="http://schemas.openxmlformats.org/officeDocument/2006/relationships/tags" Target="../tags/tag367.xml"/><Relationship Id="rId2" Type="http://schemas.openxmlformats.org/officeDocument/2006/relationships/tags" Target="../tags/tag366.xml"/><Relationship Id="rId12" Type="http://schemas.openxmlformats.org/officeDocument/2006/relationships/slideLayout" Target="../slideLayouts/slideLayout11.xml"/><Relationship Id="rId11" Type="http://schemas.openxmlformats.org/officeDocument/2006/relationships/tags" Target="../tags/tag375.xml"/><Relationship Id="rId10" Type="http://schemas.openxmlformats.org/officeDocument/2006/relationships/tags" Target="../tags/tag374.xml"/><Relationship Id="rId1" Type="http://schemas.openxmlformats.org/officeDocument/2006/relationships/tags" Target="../tags/tag365.xml"/></Relationships>
</file>

<file path=ppt/slides/_rels/slide14.xml.rels><?xml version="1.0" encoding="UTF-8" standalone="yes"?>
<Relationships xmlns="http://schemas.openxmlformats.org/package/2006/relationships"><Relationship Id="rId9" Type="http://schemas.openxmlformats.org/officeDocument/2006/relationships/tags" Target="../tags/tag384.xml"/><Relationship Id="rId8" Type="http://schemas.openxmlformats.org/officeDocument/2006/relationships/tags" Target="../tags/tag383.xml"/><Relationship Id="rId7" Type="http://schemas.openxmlformats.org/officeDocument/2006/relationships/tags" Target="../tags/tag382.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 Id="rId3" Type="http://schemas.openxmlformats.org/officeDocument/2006/relationships/tags" Target="../tags/tag378.xml"/><Relationship Id="rId2" Type="http://schemas.openxmlformats.org/officeDocument/2006/relationships/tags" Target="../tags/tag377.xml"/><Relationship Id="rId11" Type="http://schemas.openxmlformats.org/officeDocument/2006/relationships/slideLayout" Target="../slideLayouts/slideLayout11.xml"/><Relationship Id="rId10" Type="http://schemas.openxmlformats.org/officeDocument/2006/relationships/tags" Target="../tags/tag385.xml"/><Relationship Id="rId1" Type="http://schemas.openxmlformats.org/officeDocument/2006/relationships/tags" Target="../tags/tag376.xml"/></Relationships>
</file>

<file path=ppt/slides/_rels/slide15.xml.rels><?xml version="1.0" encoding="UTF-8" standalone="yes"?>
<Relationships xmlns="http://schemas.openxmlformats.org/package/2006/relationships"><Relationship Id="rId9" Type="http://schemas.openxmlformats.org/officeDocument/2006/relationships/tags" Target="../tags/tag394.xml"/><Relationship Id="rId8" Type="http://schemas.openxmlformats.org/officeDocument/2006/relationships/tags" Target="../tags/tag393.xml"/><Relationship Id="rId7" Type="http://schemas.openxmlformats.org/officeDocument/2006/relationships/tags" Target="../tags/tag392.xml"/><Relationship Id="rId6" Type="http://schemas.openxmlformats.org/officeDocument/2006/relationships/tags" Target="../tags/tag391.xml"/><Relationship Id="rId5" Type="http://schemas.openxmlformats.org/officeDocument/2006/relationships/tags" Target="../tags/tag390.xml"/><Relationship Id="rId4" Type="http://schemas.openxmlformats.org/officeDocument/2006/relationships/tags" Target="../tags/tag389.xml"/><Relationship Id="rId3" Type="http://schemas.openxmlformats.org/officeDocument/2006/relationships/tags" Target="../tags/tag388.xml"/><Relationship Id="rId2" Type="http://schemas.openxmlformats.org/officeDocument/2006/relationships/tags" Target="../tags/tag387.xml"/><Relationship Id="rId12" Type="http://schemas.openxmlformats.org/officeDocument/2006/relationships/slideLayout" Target="../slideLayouts/slideLayout11.xml"/><Relationship Id="rId11" Type="http://schemas.openxmlformats.org/officeDocument/2006/relationships/tags" Target="../tags/tag395.xml"/><Relationship Id="rId10" Type="http://schemas.openxmlformats.org/officeDocument/2006/relationships/image" Target="../media/image12.png"/><Relationship Id="rId1" Type="http://schemas.openxmlformats.org/officeDocument/2006/relationships/tags" Target="../tags/tag386.xml"/></Relationships>
</file>

<file path=ppt/slides/_rels/slide16.xml.rels><?xml version="1.0" encoding="UTF-8" standalone="yes"?>
<Relationships xmlns="http://schemas.openxmlformats.org/package/2006/relationships"><Relationship Id="rId9" Type="http://schemas.openxmlformats.org/officeDocument/2006/relationships/tags" Target="../tags/tag404.xml"/><Relationship Id="rId8" Type="http://schemas.openxmlformats.org/officeDocument/2006/relationships/tags" Target="../tags/tag403.xml"/><Relationship Id="rId7" Type="http://schemas.openxmlformats.org/officeDocument/2006/relationships/tags" Target="../tags/tag402.xml"/><Relationship Id="rId6" Type="http://schemas.openxmlformats.org/officeDocument/2006/relationships/tags" Target="../tags/tag401.xml"/><Relationship Id="rId5" Type="http://schemas.openxmlformats.org/officeDocument/2006/relationships/tags" Target="../tags/tag400.xml"/><Relationship Id="rId4" Type="http://schemas.openxmlformats.org/officeDocument/2006/relationships/tags" Target="../tags/tag399.xml"/><Relationship Id="rId3" Type="http://schemas.openxmlformats.org/officeDocument/2006/relationships/tags" Target="../tags/tag398.xml"/><Relationship Id="rId2" Type="http://schemas.openxmlformats.org/officeDocument/2006/relationships/tags" Target="../tags/tag397.xml"/><Relationship Id="rId13" Type="http://schemas.openxmlformats.org/officeDocument/2006/relationships/slideLayout" Target="../slideLayouts/slideLayout11.xml"/><Relationship Id="rId12" Type="http://schemas.openxmlformats.org/officeDocument/2006/relationships/tags" Target="../tags/tag407.xml"/><Relationship Id="rId11" Type="http://schemas.openxmlformats.org/officeDocument/2006/relationships/tags" Target="../tags/tag406.xml"/><Relationship Id="rId10" Type="http://schemas.openxmlformats.org/officeDocument/2006/relationships/tags" Target="../tags/tag405.xml"/><Relationship Id="rId1" Type="http://schemas.openxmlformats.org/officeDocument/2006/relationships/tags" Target="../tags/tag396.xml"/></Relationships>
</file>

<file path=ppt/slides/_rels/slide17.xml.rels><?xml version="1.0" encoding="UTF-8" standalone="yes"?>
<Relationships xmlns="http://schemas.openxmlformats.org/package/2006/relationships"><Relationship Id="rId9" Type="http://schemas.openxmlformats.org/officeDocument/2006/relationships/tags" Target="../tags/tag416.xml"/><Relationship Id="rId8" Type="http://schemas.openxmlformats.org/officeDocument/2006/relationships/tags" Target="../tags/tag415.xml"/><Relationship Id="rId7" Type="http://schemas.openxmlformats.org/officeDocument/2006/relationships/tags" Target="../tags/tag414.xml"/><Relationship Id="rId6" Type="http://schemas.openxmlformats.org/officeDocument/2006/relationships/tags" Target="../tags/tag413.xml"/><Relationship Id="rId5" Type="http://schemas.openxmlformats.org/officeDocument/2006/relationships/tags" Target="../tags/tag412.xml"/><Relationship Id="rId4" Type="http://schemas.openxmlformats.org/officeDocument/2006/relationships/tags" Target="../tags/tag411.xml"/><Relationship Id="rId3" Type="http://schemas.openxmlformats.org/officeDocument/2006/relationships/tags" Target="../tags/tag410.xml"/><Relationship Id="rId2" Type="http://schemas.openxmlformats.org/officeDocument/2006/relationships/tags" Target="../tags/tag409.xml"/><Relationship Id="rId12" Type="http://schemas.openxmlformats.org/officeDocument/2006/relationships/slideLayout" Target="../slideLayouts/slideLayout11.xml"/><Relationship Id="rId11" Type="http://schemas.openxmlformats.org/officeDocument/2006/relationships/tags" Target="../tags/tag417.xml"/><Relationship Id="rId10" Type="http://schemas.openxmlformats.org/officeDocument/2006/relationships/image" Target="../media/image13.png"/><Relationship Id="rId1" Type="http://schemas.openxmlformats.org/officeDocument/2006/relationships/tags" Target="../tags/tag408.xml"/></Relationships>
</file>

<file path=ppt/slides/_rels/slide18.xml.rels><?xml version="1.0" encoding="UTF-8" standalone="yes"?>
<Relationships xmlns="http://schemas.openxmlformats.org/package/2006/relationships"><Relationship Id="rId9" Type="http://schemas.openxmlformats.org/officeDocument/2006/relationships/tags" Target="../tags/tag426.xml"/><Relationship Id="rId8" Type="http://schemas.openxmlformats.org/officeDocument/2006/relationships/tags" Target="../tags/tag425.xml"/><Relationship Id="rId7" Type="http://schemas.openxmlformats.org/officeDocument/2006/relationships/tags" Target="../tags/tag424.xml"/><Relationship Id="rId6" Type="http://schemas.openxmlformats.org/officeDocument/2006/relationships/tags" Target="../tags/tag423.xml"/><Relationship Id="rId5" Type="http://schemas.openxmlformats.org/officeDocument/2006/relationships/tags" Target="../tags/tag422.xml"/><Relationship Id="rId4" Type="http://schemas.openxmlformats.org/officeDocument/2006/relationships/tags" Target="../tags/tag421.xml"/><Relationship Id="rId3" Type="http://schemas.openxmlformats.org/officeDocument/2006/relationships/tags" Target="../tags/tag420.xml"/><Relationship Id="rId2" Type="http://schemas.openxmlformats.org/officeDocument/2006/relationships/tags" Target="../tags/tag419.xml"/><Relationship Id="rId13" Type="http://schemas.openxmlformats.org/officeDocument/2006/relationships/slideLayout" Target="../slideLayouts/slideLayout11.xml"/><Relationship Id="rId12" Type="http://schemas.openxmlformats.org/officeDocument/2006/relationships/tags" Target="../tags/tag428.xml"/><Relationship Id="rId11" Type="http://schemas.openxmlformats.org/officeDocument/2006/relationships/image" Target="../media/image10.png"/><Relationship Id="rId10" Type="http://schemas.openxmlformats.org/officeDocument/2006/relationships/tags" Target="../tags/tag427.xml"/><Relationship Id="rId1" Type="http://schemas.openxmlformats.org/officeDocument/2006/relationships/tags" Target="../tags/tag418.xml"/></Relationships>
</file>

<file path=ppt/slides/_rels/slide19.xml.rels><?xml version="1.0" encoding="UTF-8" standalone="yes"?>
<Relationships xmlns="http://schemas.openxmlformats.org/package/2006/relationships"><Relationship Id="rId9" Type="http://schemas.openxmlformats.org/officeDocument/2006/relationships/tags" Target="../tags/tag437.xml"/><Relationship Id="rId8" Type="http://schemas.openxmlformats.org/officeDocument/2006/relationships/tags" Target="../tags/tag436.xml"/><Relationship Id="rId7" Type="http://schemas.openxmlformats.org/officeDocument/2006/relationships/tags" Target="../tags/tag435.xml"/><Relationship Id="rId6" Type="http://schemas.openxmlformats.org/officeDocument/2006/relationships/tags" Target="../tags/tag434.xml"/><Relationship Id="rId5" Type="http://schemas.openxmlformats.org/officeDocument/2006/relationships/tags" Target="../tags/tag433.xml"/><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tags" Target="../tags/tag430.xml"/><Relationship Id="rId15" Type="http://schemas.openxmlformats.org/officeDocument/2006/relationships/slideLayout" Target="../slideLayouts/slideLayout11.xml"/><Relationship Id="rId14" Type="http://schemas.openxmlformats.org/officeDocument/2006/relationships/tags" Target="../tags/tag442.xml"/><Relationship Id="rId13" Type="http://schemas.openxmlformats.org/officeDocument/2006/relationships/tags" Target="../tags/tag441.xml"/><Relationship Id="rId12" Type="http://schemas.openxmlformats.org/officeDocument/2006/relationships/tags" Target="../tags/tag440.xml"/><Relationship Id="rId11" Type="http://schemas.openxmlformats.org/officeDocument/2006/relationships/tags" Target="../tags/tag439.xml"/><Relationship Id="rId10" Type="http://schemas.openxmlformats.org/officeDocument/2006/relationships/tags" Target="../tags/tag438.xml"/><Relationship Id="rId1" Type="http://schemas.openxmlformats.org/officeDocument/2006/relationships/tags" Target="../tags/tag429.xml"/></Relationships>
</file>

<file path=ppt/slides/_rels/slide2.xml.rels><?xml version="1.0" encoding="UTF-8" standalone="yes"?>
<Relationships xmlns="http://schemas.openxmlformats.org/package/2006/relationships"><Relationship Id="rId9" Type="http://schemas.openxmlformats.org/officeDocument/2006/relationships/tags" Target="../tags/tag240.xml"/><Relationship Id="rId8" Type="http://schemas.openxmlformats.org/officeDocument/2006/relationships/tags" Target="../tags/tag239.xml"/><Relationship Id="rId7" Type="http://schemas.openxmlformats.org/officeDocument/2006/relationships/tags" Target="../tags/tag238.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tags" Target="../tags/tag233.xml"/><Relationship Id="rId13" Type="http://schemas.openxmlformats.org/officeDocument/2006/relationships/slideLayout" Target="../slideLayouts/slideLayout11.xml"/><Relationship Id="rId12" Type="http://schemas.openxmlformats.org/officeDocument/2006/relationships/tags" Target="../tags/tag242.xml"/><Relationship Id="rId11" Type="http://schemas.openxmlformats.org/officeDocument/2006/relationships/image" Target="../media/image9.jpeg"/><Relationship Id="rId10" Type="http://schemas.openxmlformats.org/officeDocument/2006/relationships/tags" Target="../tags/tag241.xml"/><Relationship Id="rId1" Type="http://schemas.openxmlformats.org/officeDocument/2006/relationships/tags" Target="../tags/tag232.xml"/></Relationships>
</file>

<file path=ppt/slides/_rels/slide20.xml.rels><?xml version="1.0" encoding="UTF-8" standalone="yes"?>
<Relationships xmlns="http://schemas.openxmlformats.org/package/2006/relationships"><Relationship Id="rId9" Type="http://schemas.openxmlformats.org/officeDocument/2006/relationships/tags" Target="../tags/tag451.xml"/><Relationship Id="rId8" Type="http://schemas.openxmlformats.org/officeDocument/2006/relationships/tags" Target="../tags/tag450.xml"/><Relationship Id="rId7" Type="http://schemas.openxmlformats.org/officeDocument/2006/relationships/tags" Target="../tags/tag449.xml"/><Relationship Id="rId6" Type="http://schemas.openxmlformats.org/officeDocument/2006/relationships/tags" Target="../tags/tag448.xml"/><Relationship Id="rId5" Type="http://schemas.openxmlformats.org/officeDocument/2006/relationships/tags" Target="../tags/tag447.xml"/><Relationship Id="rId4" Type="http://schemas.openxmlformats.org/officeDocument/2006/relationships/tags" Target="../tags/tag446.xml"/><Relationship Id="rId3" Type="http://schemas.openxmlformats.org/officeDocument/2006/relationships/tags" Target="../tags/tag445.xml"/><Relationship Id="rId2" Type="http://schemas.openxmlformats.org/officeDocument/2006/relationships/tags" Target="../tags/tag444.xml"/><Relationship Id="rId13" Type="http://schemas.openxmlformats.org/officeDocument/2006/relationships/slideLayout" Target="../slideLayouts/slideLayout11.xml"/><Relationship Id="rId12" Type="http://schemas.openxmlformats.org/officeDocument/2006/relationships/tags" Target="../tags/tag453.xml"/><Relationship Id="rId11" Type="http://schemas.openxmlformats.org/officeDocument/2006/relationships/image" Target="../media/image14.png"/><Relationship Id="rId10" Type="http://schemas.openxmlformats.org/officeDocument/2006/relationships/tags" Target="../tags/tag452.xml"/><Relationship Id="rId1" Type="http://schemas.openxmlformats.org/officeDocument/2006/relationships/tags" Target="../tags/tag443.xml"/></Relationships>
</file>

<file path=ppt/slides/_rels/slide21.xml.rels><?xml version="1.0" encoding="UTF-8" standalone="yes"?>
<Relationships xmlns="http://schemas.openxmlformats.org/package/2006/relationships"><Relationship Id="rId9" Type="http://schemas.openxmlformats.org/officeDocument/2006/relationships/tags" Target="../tags/tag462.xml"/><Relationship Id="rId8" Type="http://schemas.openxmlformats.org/officeDocument/2006/relationships/tags" Target="../tags/tag461.xml"/><Relationship Id="rId7" Type="http://schemas.openxmlformats.org/officeDocument/2006/relationships/tags" Target="../tags/tag460.xml"/><Relationship Id="rId6" Type="http://schemas.openxmlformats.org/officeDocument/2006/relationships/tags" Target="../tags/tag459.xml"/><Relationship Id="rId5" Type="http://schemas.openxmlformats.org/officeDocument/2006/relationships/tags" Target="../tags/tag458.xml"/><Relationship Id="rId4" Type="http://schemas.openxmlformats.org/officeDocument/2006/relationships/tags" Target="../tags/tag457.xml"/><Relationship Id="rId3" Type="http://schemas.openxmlformats.org/officeDocument/2006/relationships/tags" Target="../tags/tag456.xml"/><Relationship Id="rId2" Type="http://schemas.openxmlformats.org/officeDocument/2006/relationships/tags" Target="../tags/tag455.xml"/><Relationship Id="rId13" Type="http://schemas.openxmlformats.org/officeDocument/2006/relationships/slideLayout" Target="../slideLayouts/slideLayout11.xml"/><Relationship Id="rId12" Type="http://schemas.openxmlformats.org/officeDocument/2006/relationships/tags" Target="../tags/tag464.xml"/><Relationship Id="rId11" Type="http://schemas.openxmlformats.org/officeDocument/2006/relationships/image" Target="../media/image15.png"/><Relationship Id="rId10" Type="http://schemas.openxmlformats.org/officeDocument/2006/relationships/tags" Target="../tags/tag463.xml"/><Relationship Id="rId1" Type="http://schemas.openxmlformats.org/officeDocument/2006/relationships/tags" Target="../tags/tag454.xml"/></Relationships>
</file>

<file path=ppt/slides/_rels/slide22.xml.rels><?xml version="1.0" encoding="UTF-8" standalone="yes"?>
<Relationships xmlns="http://schemas.openxmlformats.org/package/2006/relationships"><Relationship Id="rId9" Type="http://schemas.openxmlformats.org/officeDocument/2006/relationships/tags" Target="../tags/tag473.xml"/><Relationship Id="rId8" Type="http://schemas.openxmlformats.org/officeDocument/2006/relationships/tags" Target="../tags/tag472.xml"/><Relationship Id="rId7" Type="http://schemas.openxmlformats.org/officeDocument/2006/relationships/tags" Target="../tags/tag471.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 Id="rId3" Type="http://schemas.openxmlformats.org/officeDocument/2006/relationships/tags" Target="../tags/tag467.xml"/><Relationship Id="rId2" Type="http://schemas.openxmlformats.org/officeDocument/2006/relationships/tags" Target="../tags/tag466.xml"/><Relationship Id="rId13" Type="http://schemas.openxmlformats.org/officeDocument/2006/relationships/slideLayout" Target="../slideLayouts/slideLayout11.xml"/><Relationship Id="rId12" Type="http://schemas.openxmlformats.org/officeDocument/2006/relationships/tags" Target="../tags/tag475.xml"/><Relationship Id="rId11" Type="http://schemas.openxmlformats.org/officeDocument/2006/relationships/image" Target="../media/image14.png"/><Relationship Id="rId10" Type="http://schemas.openxmlformats.org/officeDocument/2006/relationships/tags" Target="../tags/tag474.xml"/><Relationship Id="rId1" Type="http://schemas.openxmlformats.org/officeDocument/2006/relationships/tags" Target="../tags/tag465.xml"/></Relationships>
</file>

<file path=ppt/slides/_rels/slide23.xml.rels><?xml version="1.0" encoding="UTF-8" standalone="yes"?>
<Relationships xmlns="http://schemas.openxmlformats.org/package/2006/relationships"><Relationship Id="rId9" Type="http://schemas.openxmlformats.org/officeDocument/2006/relationships/tags" Target="../tags/tag484.xml"/><Relationship Id="rId8" Type="http://schemas.openxmlformats.org/officeDocument/2006/relationships/tags" Target="../tags/tag483.xml"/><Relationship Id="rId7" Type="http://schemas.openxmlformats.org/officeDocument/2006/relationships/tags" Target="../tags/tag482.xml"/><Relationship Id="rId6" Type="http://schemas.openxmlformats.org/officeDocument/2006/relationships/tags" Target="../tags/tag481.xml"/><Relationship Id="rId5" Type="http://schemas.openxmlformats.org/officeDocument/2006/relationships/tags" Target="../tags/tag480.xml"/><Relationship Id="rId4" Type="http://schemas.openxmlformats.org/officeDocument/2006/relationships/tags" Target="../tags/tag479.xml"/><Relationship Id="rId3" Type="http://schemas.openxmlformats.org/officeDocument/2006/relationships/tags" Target="../tags/tag478.xml"/><Relationship Id="rId2" Type="http://schemas.openxmlformats.org/officeDocument/2006/relationships/tags" Target="../tags/tag477.xml"/><Relationship Id="rId17" Type="http://schemas.openxmlformats.org/officeDocument/2006/relationships/slideLayout" Target="../slideLayouts/slideLayout11.xml"/><Relationship Id="rId16" Type="http://schemas.openxmlformats.org/officeDocument/2006/relationships/tags" Target="../tags/tag490.xml"/><Relationship Id="rId15" Type="http://schemas.openxmlformats.org/officeDocument/2006/relationships/image" Target="../media/image10.png"/><Relationship Id="rId14" Type="http://schemas.openxmlformats.org/officeDocument/2006/relationships/tags" Target="../tags/tag489.xml"/><Relationship Id="rId13" Type="http://schemas.openxmlformats.org/officeDocument/2006/relationships/tags" Target="../tags/tag488.xml"/><Relationship Id="rId12" Type="http://schemas.openxmlformats.org/officeDocument/2006/relationships/tags" Target="../tags/tag487.xml"/><Relationship Id="rId11" Type="http://schemas.openxmlformats.org/officeDocument/2006/relationships/tags" Target="../tags/tag486.xml"/><Relationship Id="rId10" Type="http://schemas.openxmlformats.org/officeDocument/2006/relationships/tags" Target="../tags/tag485.xml"/><Relationship Id="rId1" Type="http://schemas.openxmlformats.org/officeDocument/2006/relationships/tags" Target="../tags/tag476.xml"/></Relationships>
</file>

<file path=ppt/slides/_rels/slide24.xml.rels><?xml version="1.0" encoding="UTF-8" standalone="yes"?>
<Relationships xmlns="http://schemas.openxmlformats.org/package/2006/relationships"><Relationship Id="rId9" Type="http://schemas.openxmlformats.org/officeDocument/2006/relationships/tags" Target="../tags/tag499.xml"/><Relationship Id="rId8" Type="http://schemas.openxmlformats.org/officeDocument/2006/relationships/tags" Target="../tags/tag498.xml"/><Relationship Id="rId7" Type="http://schemas.openxmlformats.org/officeDocument/2006/relationships/tags" Target="../tags/tag497.xml"/><Relationship Id="rId6" Type="http://schemas.openxmlformats.org/officeDocument/2006/relationships/tags" Target="../tags/tag496.xml"/><Relationship Id="rId5" Type="http://schemas.openxmlformats.org/officeDocument/2006/relationships/tags" Target="../tags/tag495.xml"/><Relationship Id="rId4" Type="http://schemas.openxmlformats.org/officeDocument/2006/relationships/tags" Target="../tags/tag494.xml"/><Relationship Id="rId3" Type="http://schemas.openxmlformats.org/officeDocument/2006/relationships/tags" Target="../tags/tag493.xml"/><Relationship Id="rId2" Type="http://schemas.openxmlformats.org/officeDocument/2006/relationships/tags" Target="../tags/tag492.xml"/><Relationship Id="rId14" Type="http://schemas.openxmlformats.org/officeDocument/2006/relationships/slideLayout" Target="../slideLayouts/slideLayout11.xml"/><Relationship Id="rId13" Type="http://schemas.openxmlformats.org/officeDocument/2006/relationships/tags" Target="../tags/tag502.xml"/><Relationship Id="rId12" Type="http://schemas.openxmlformats.org/officeDocument/2006/relationships/image" Target="../media/image8.png"/><Relationship Id="rId11" Type="http://schemas.openxmlformats.org/officeDocument/2006/relationships/tags" Target="../tags/tag501.xml"/><Relationship Id="rId10" Type="http://schemas.openxmlformats.org/officeDocument/2006/relationships/tags" Target="../tags/tag500.xml"/><Relationship Id="rId1" Type="http://schemas.openxmlformats.org/officeDocument/2006/relationships/tags" Target="../tags/tag491.xml"/></Relationships>
</file>

<file path=ppt/slides/_rels/slide25.xml.rels><?xml version="1.0" encoding="UTF-8" standalone="yes"?>
<Relationships xmlns="http://schemas.openxmlformats.org/package/2006/relationships"><Relationship Id="rId9" Type="http://schemas.openxmlformats.org/officeDocument/2006/relationships/tags" Target="../tags/tag511.xml"/><Relationship Id="rId8" Type="http://schemas.openxmlformats.org/officeDocument/2006/relationships/tags" Target="../tags/tag510.xml"/><Relationship Id="rId7" Type="http://schemas.openxmlformats.org/officeDocument/2006/relationships/tags" Target="../tags/tag509.xml"/><Relationship Id="rId6" Type="http://schemas.openxmlformats.org/officeDocument/2006/relationships/tags" Target="../tags/tag508.xml"/><Relationship Id="rId5" Type="http://schemas.openxmlformats.org/officeDocument/2006/relationships/tags" Target="../tags/tag507.xml"/><Relationship Id="rId4" Type="http://schemas.openxmlformats.org/officeDocument/2006/relationships/tags" Target="../tags/tag506.xml"/><Relationship Id="rId3" Type="http://schemas.openxmlformats.org/officeDocument/2006/relationships/tags" Target="../tags/tag505.xml"/><Relationship Id="rId2" Type="http://schemas.openxmlformats.org/officeDocument/2006/relationships/tags" Target="../tags/tag504.xml"/><Relationship Id="rId12" Type="http://schemas.openxmlformats.org/officeDocument/2006/relationships/slideLayout" Target="../slideLayouts/slideLayout11.xml"/><Relationship Id="rId11" Type="http://schemas.openxmlformats.org/officeDocument/2006/relationships/tags" Target="../tags/tag513.xml"/><Relationship Id="rId10" Type="http://schemas.openxmlformats.org/officeDocument/2006/relationships/tags" Target="../tags/tag512.xml"/><Relationship Id="rId1" Type="http://schemas.openxmlformats.org/officeDocument/2006/relationships/tags" Target="../tags/tag503.xml"/></Relationships>
</file>

<file path=ppt/slides/_rels/slide26.xml.rels><?xml version="1.0" encoding="UTF-8" standalone="yes"?>
<Relationships xmlns="http://schemas.openxmlformats.org/package/2006/relationships"><Relationship Id="rId9" Type="http://schemas.openxmlformats.org/officeDocument/2006/relationships/tags" Target="../tags/tag522.xml"/><Relationship Id="rId8" Type="http://schemas.openxmlformats.org/officeDocument/2006/relationships/tags" Target="../tags/tag521.xml"/><Relationship Id="rId7" Type="http://schemas.openxmlformats.org/officeDocument/2006/relationships/tags" Target="../tags/tag520.xml"/><Relationship Id="rId6" Type="http://schemas.openxmlformats.org/officeDocument/2006/relationships/tags" Target="../tags/tag519.xml"/><Relationship Id="rId5" Type="http://schemas.openxmlformats.org/officeDocument/2006/relationships/tags" Target="../tags/tag518.xml"/><Relationship Id="rId4" Type="http://schemas.openxmlformats.org/officeDocument/2006/relationships/tags" Target="../tags/tag517.xml"/><Relationship Id="rId3" Type="http://schemas.openxmlformats.org/officeDocument/2006/relationships/tags" Target="../tags/tag516.xml"/><Relationship Id="rId2" Type="http://schemas.openxmlformats.org/officeDocument/2006/relationships/tags" Target="../tags/tag515.xml"/><Relationship Id="rId13" Type="http://schemas.openxmlformats.org/officeDocument/2006/relationships/slideLayout" Target="../slideLayouts/slideLayout11.xml"/><Relationship Id="rId12" Type="http://schemas.openxmlformats.org/officeDocument/2006/relationships/tags" Target="../tags/tag524.xml"/><Relationship Id="rId11" Type="http://schemas.openxmlformats.org/officeDocument/2006/relationships/image" Target="../media/image16.jpeg"/><Relationship Id="rId10" Type="http://schemas.openxmlformats.org/officeDocument/2006/relationships/tags" Target="../tags/tag523.xml"/><Relationship Id="rId1" Type="http://schemas.openxmlformats.org/officeDocument/2006/relationships/tags" Target="../tags/tag514.xml"/></Relationships>
</file>

<file path=ppt/slides/_rels/slide27.xml.rels><?xml version="1.0" encoding="UTF-8" standalone="yes"?>
<Relationships xmlns="http://schemas.openxmlformats.org/package/2006/relationships"><Relationship Id="rId9" Type="http://schemas.openxmlformats.org/officeDocument/2006/relationships/tags" Target="../tags/tag533.xml"/><Relationship Id="rId8" Type="http://schemas.openxmlformats.org/officeDocument/2006/relationships/tags" Target="../tags/tag532.xml"/><Relationship Id="rId7" Type="http://schemas.openxmlformats.org/officeDocument/2006/relationships/tags" Target="../tags/tag531.xml"/><Relationship Id="rId6" Type="http://schemas.openxmlformats.org/officeDocument/2006/relationships/tags" Target="../tags/tag530.xml"/><Relationship Id="rId5" Type="http://schemas.openxmlformats.org/officeDocument/2006/relationships/tags" Target="../tags/tag529.xml"/><Relationship Id="rId4" Type="http://schemas.openxmlformats.org/officeDocument/2006/relationships/tags" Target="../tags/tag528.xml"/><Relationship Id="rId3" Type="http://schemas.openxmlformats.org/officeDocument/2006/relationships/tags" Target="../tags/tag527.xml"/><Relationship Id="rId2" Type="http://schemas.openxmlformats.org/officeDocument/2006/relationships/tags" Target="../tags/tag526.xml"/><Relationship Id="rId13" Type="http://schemas.openxmlformats.org/officeDocument/2006/relationships/slideLayout" Target="../slideLayouts/slideLayout11.xml"/><Relationship Id="rId12" Type="http://schemas.openxmlformats.org/officeDocument/2006/relationships/tags" Target="../tags/tag534.xml"/><Relationship Id="rId11" Type="http://schemas.openxmlformats.org/officeDocument/2006/relationships/image" Target="../media/image10.png"/><Relationship Id="rId10" Type="http://schemas.openxmlformats.org/officeDocument/2006/relationships/image" Target="../media/image17.png"/><Relationship Id="rId1" Type="http://schemas.openxmlformats.org/officeDocument/2006/relationships/tags" Target="../tags/tag525.xml"/></Relationships>
</file>

<file path=ppt/slides/_rels/slide28.xml.rels><?xml version="1.0" encoding="UTF-8" standalone="yes"?>
<Relationships xmlns="http://schemas.openxmlformats.org/package/2006/relationships"><Relationship Id="rId9" Type="http://schemas.openxmlformats.org/officeDocument/2006/relationships/tags" Target="../tags/tag543.xml"/><Relationship Id="rId8" Type="http://schemas.openxmlformats.org/officeDocument/2006/relationships/tags" Target="../tags/tag542.xml"/><Relationship Id="rId7" Type="http://schemas.openxmlformats.org/officeDocument/2006/relationships/tags" Target="../tags/tag541.xml"/><Relationship Id="rId6" Type="http://schemas.openxmlformats.org/officeDocument/2006/relationships/tags" Target="../tags/tag540.xml"/><Relationship Id="rId5" Type="http://schemas.openxmlformats.org/officeDocument/2006/relationships/tags" Target="../tags/tag539.xml"/><Relationship Id="rId4" Type="http://schemas.openxmlformats.org/officeDocument/2006/relationships/tags" Target="../tags/tag538.xml"/><Relationship Id="rId3" Type="http://schemas.openxmlformats.org/officeDocument/2006/relationships/tags" Target="../tags/tag537.xml"/><Relationship Id="rId2" Type="http://schemas.openxmlformats.org/officeDocument/2006/relationships/tags" Target="../tags/tag536.xml"/><Relationship Id="rId13" Type="http://schemas.openxmlformats.org/officeDocument/2006/relationships/slideLayout" Target="../slideLayouts/slideLayout11.xml"/><Relationship Id="rId12" Type="http://schemas.openxmlformats.org/officeDocument/2006/relationships/tags" Target="../tags/tag545.xml"/><Relationship Id="rId11" Type="http://schemas.openxmlformats.org/officeDocument/2006/relationships/tags" Target="../tags/tag544.xml"/><Relationship Id="rId10" Type="http://schemas.openxmlformats.org/officeDocument/2006/relationships/image" Target="../media/image18.jpeg"/><Relationship Id="rId1" Type="http://schemas.openxmlformats.org/officeDocument/2006/relationships/tags" Target="../tags/tag535.xml"/></Relationships>
</file>

<file path=ppt/slides/_rels/slide29.xml.rels><?xml version="1.0" encoding="UTF-8" standalone="yes"?>
<Relationships xmlns="http://schemas.openxmlformats.org/package/2006/relationships"><Relationship Id="rId9" Type="http://schemas.openxmlformats.org/officeDocument/2006/relationships/tags" Target="../tags/tag554.xml"/><Relationship Id="rId8" Type="http://schemas.openxmlformats.org/officeDocument/2006/relationships/tags" Target="../tags/tag553.xml"/><Relationship Id="rId7" Type="http://schemas.openxmlformats.org/officeDocument/2006/relationships/tags" Target="../tags/tag552.xml"/><Relationship Id="rId6" Type="http://schemas.openxmlformats.org/officeDocument/2006/relationships/tags" Target="../tags/tag551.xml"/><Relationship Id="rId5" Type="http://schemas.openxmlformats.org/officeDocument/2006/relationships/tags" Target="../tags/tag550.xml"/><Relationship Id="rId4" Type="http://schemas.openxmlformats.org/officeDocument/2006/relationships/tags" Target="../tags/tag549.xml"/><Relationship Id="rId3" Type="http://schemas.openxmlformats.org/officeDocument/2006/relationships/tags" Target="../tags/tag548.xml"/><Relationship Id="rId2" Type="http://schemas.openxmlformats.org/officeDocument/2006/relationships/tags" Target="../tags/tag547.xml"/><Relationship Id="rId16" Type="http://schemas.openxmlformats.org/officeDocument/2006/relationships/slideLayout" Target="../slideLayouts/slideLayout11.xml"/><Relationship Id="rId15" Type="http://schemas.openxmlformats.org/officeDocument/2006/relationships/tags" Target="../tags/tag556.xml"/><Relationship Id="rId14" Type="http://schemas.openxmlformats.org/officeDocument/2006/relationships/tags" Target="../tags/tag555.xml"/><Relationship Id="rId13" Type="http://schemas.openxmlformats.org/officeDocument/2006/relationships/image" Target="../media/image22.jpeg"/><Relationship Id="rId12" Type="http://schemas.openxmlformats.org/officeDocument/2006/relationships/image" Target="../media/image21.jpeg"/><Relationship Id="rId11" Type="http://schemas.openxmlformats.org/officeDocument/2006/relationships/image" Target="../media/image20.jpeg"/><Relationship Id="rId10" Type="http://schemas.openxmlformats.org/officeDocument/2006/relationships/image" Target="../media/image19.jpeg"/><Relationship Id="rId1" Type="http://schemas.openxmlformats.org/officeDocument/2006/relationships/tags" Target="../tags/tag546.xml"/></Relationships>
</file>

<file path=ppt/slides/_rels/slide3.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tags" Target="../tags/tag244.xml"/><Relationship Id="rId13" Type="http://schemas.openxmlformats.org/officeDocument/2006/relationships/slideLayout" Target="../slideLayouts/slideLayout11.xml"/><Relationship Id="rId12" Type="http://schemas.openxmlformats.org/officeDocument/2006/relationships/tags" Target="../tags/tag253.xml"/><Relationship Id="rId11" Type="http://schemas.openxmlformats.org/officeDocument/2006/relationships/image" Target="../media/image10.png"/><Relationship Id="rId10" Type="http://schemas.openxmlformats.org/officeDocument/2006/relationships/tags" Target="../tags/tag252.xml"/><Relationship Id="rId1" Type="http://schemas.openxmlformats.org/officeDocument/2006/relationships/tags" Target="../tags/tag243.xml"/></Relationships>
</file>

<file path=ppt/slides/_rels/slide30.xml.rels><?xml version="1.0" encoding="UTF-8" standalone="yes"?>
<Relationships xmlns="http://schemas.openxmlformats.org/package/2006/relationships"><Relationship Id="rId9" Type="http://schemas.openxmlformats.org/officeDocument/2006/relationships/tags" Target="../tags/tag565.xml"/><Relationship Id="rId8" Type="http://schemas.openxmlformats.org/officeDocument/2006/relationships/tags" Target="../tags/tag564.xml"/><Relationship Id="rId7" Type="http://schemas.openxmlformats.org/officeDocument/2006/relationships/tags" Target="../tags/tag563.xml"/><Relationship Id="rId6" Type="http://schemas.openxmlformats.org/officeDocument/2006/relationships/tags" Target="../tags/tag562.xml"/><Relationship Id="rId5" Type="http://schemas.openxmlformats.org/officeDocument/2006/relationships/tags" Target="../tags/tag561.xml"/><Relationship Id="rId4" Type="http://schemas.openxmlformats.org/officeDocument/2006/relationships/tags" Target="../tags/tag560.xml"/><Relationship Id="rId3" Type="http://schemas.openxmlformats.org/officeDocument/2006/relationships/tags" Target="../tags/tag559.xml"/><Relationship Id="rId2" Type="http://schemas.openxmlformats.org/officeDocument/2006/relationships/tags" Target="../tags/tag558.xml"/><Relationship Id="rId13" Type="http://schemas.openxmlformats.org/officeDocument/2006/relationships/slideLayout" Target="../slideLayouts/slideLayout11.xml"/><Relationship Id="rId12" Type="http://schemas.openxmlformats.org/officeDocument/2006/relationships/tags" Target="../tags/tag566.xml"/><Relationship Id="rId11" Type="http://schemas.openxmlformats.org/officeDocument/2006/relationships/image" Target="../media/image24.jpeg"/><Relationship Id="rId10" Type="http://schemas.openxmlformats.org/officeDocument/2006/relationships/image" Target="../media/image23.jpeg"/><Relationship Id="rId1" Type="http://schemas.openxmlformats.org/officeDocument/2006/relationships/tags" Target="../tags/tag557.xml"/></Relationships>
</file>

<file path=ppt/slides/_rels/slide31.xml.rels><?xml version="1.0" encoding="UTF-8" standalone="yes"?>
<Relationships xmlns="http://schemas.openxmlformats.org/package/2006/relationships"><Relationship Id="rId9" Type="http://schemas.openxmlformats.org/officeDocument/2006/relationships/tags" Target="../tags/tag575.xml"/><Relationship Id="rId8" Type="http://schemas.openxmlformats.org/officeDocument/2006/relationships/tags" Target="../tags/tag574.xml"/><Relationship Id="rId7" Type="http://schemas.openxmlformats.org/officeDocument/2006/relationships/tags" Target="../tags/tag573.xml"/><Relationship Id="rId6" Type="http://schemas.openxmlformats.org/officeDocument/2006/relationships/tags" Target="../tags/tag572.xml"/><Relationship Id="rId5" Type="http://schemas.openxmlformats.org/officeDocument/2006/relationships/tags" Target="../tags/tag571.xml"/><Relationship Id="rId4" Type="http://schemas.openxmlformats.org/officeDocument/2006/relationships/tags" Target="../tags/tag570.xml"/><Relationship Id="rId3" Type="http://schemas.openxmlformats.org/officeDocument/2006/relationships/tags" Target="../tags/tag569.xml"/><Relationship Id="rId2" Type="http://schemas.openxmlformats.org/officeDocument/2006/relationships/tags" Target="../tags/tag568.xml"/><Relationship Id="rId14" Type="http://schemas.openxmlformats.org/officeDocument/2006/relationships/notesSlide" Target="../notesSlides/notesSlide2.xml"/><Relationship Id="rId13" Type="http://schemas.openxmlformats.org/officeDocument/2006/relationships/slideLayout" Target="../slideLayouts/slideLayout11.xml"/><Relationship Id="rId12" Type="http://schemas.openxmlformats.org/officeDocument/2006/relationships/tags" Target="../tags/tag577.xml"/><Relationship Id="rId11" Type="http://schemas.openxmlformats.org/officeDocument/2006/relationships/image" Target="../media/image25.png"/><Relationship Id="rId10" Type="http://schemas.openxmlformats.org/officeDocument/2006/relationships/tags" Target="../tags/tag576.xml"/><Relationship Id="rId1" Type="http://schemas.openxmlformats.org/officeDocument/2006/relationships/tags" Target="../tags/tag567.xml"/></Relationships>
</file>

<file path=ppt/slides/_rels/slide4.xml.rels><?xml version="1.0" encoding="UTF-8" standalone="yes"?>
<Relationships xmlns="http://schemas.openxmlformats.org/package/2006/relationships"><Relationship Id="rId9" Type="http://schemas.openxmlformats.org/officeDocument/2006/relationships/tags" Target="../tags/tag262.xml"/><Relationship Id="rId8" Type="http://schemas.openxmlformats.org/officeDocument/2006/relationships/tags" Target="../tags/tag261.xml"/><Relationship Id="rId7" Type="http://schemas.openxmlformats.org/officeDocument/2006/relationships/tags" Target="../tags/tag260.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2" Type="http://schemas.openxmlformats.org/officeDocument/2006/relationships/slideLayout" Target="../slideLayouts/slideLayout11.xml"/><Relationship Id="rId11" Type="http://schemas.openxmlformats.org/officeDocument/2006/relationships/tags" Target="../tags/tag264.xml"/><Relationship Id="rId10" Type="http://schemas.openxmlformats.org/officeDocument/2006/relationships/tags" Target="../tags/tag263.xml"/><Relationship Id="rId1" Type="http://schemas.openxmlformats.org/officeDocument/2006/relationships/tags" Target="../tags/tag254.xml"/></Relationships>
</file>

<file path=ppt/slides/_rels/slide5.xml.rels><?xml version="1.0" encoding="UTF-8" standalone="yes"?>
<Relationships xmlns="http://schemas.openxmlformats.org/package/2006/relationships"><Relationship Id="rId9" Type="http://schemas.openxmlformats.org/officeDocument/2006/relationships/tags" Target="../tags/tag273.xml"/><Relationship Id="rId8" Type="http://schemas.openxmlformats.org/officeDocument/2006/relationships/tags" Target="../tags/tag272.xml"/><Relationship Id="rId7" Type="http://schemas.openxmlformats.org/officeDocument/2006/relationships/tags" Target="../tags/tag271.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tags" Target="../tags/tag268.xml"/><Relationship Id="rId3" Type="http://schemas.openxmlformats.org/officeDocument/2006/relationships/tags" Target="../tags/tag267.xml"/><Relationship Id="rId2" Type="http://schemas.openxmlformats.org/officeDocument/2006/relationships/tags" Target="../tags/tag266.xml"/><Relationship Id="rId14" Type="http://schemas.openxmlformats.org/officeDocument/2006/relationships/slideLayout" Target="../slideLayouts/slideLayout11.xml"/><Relationship Id="rId13" Type="http://schemas.openxmlformats.org/officeDocument/2006/relationships/tags" Target="../tags/tag277.xml"/><Relationship Id="rId12" Type="http://schemas.openxmlformats.org/officeDocument/2006/relationships/tags" Target="../tags/tag276.xml"/><Relationship Id="rId11" Type="http://schemas.openxmlformats.org/officeDocument/2006/relationships/tags" Target="../tags/tag275.xml"/><Relationship Id="rId10" Type="http://schemas.openxmlformats.org/officeDocument/2006/relationships/tags" Target="../tags/tag274.xml"/><Relationship Id="rId1" Type="http://schemas.openxmlformats.org/officeDocument/2006/relationships/tags" Target="../tags/tag265.xml"/></Relationships>
</file>

<file path=ppt/slides/_rels/slide6.xml.rels><?xml version="1.0" encoding="UTF-8" standalone="yes"?>
<Relationships xmlns="http://schemas.openxmlformats.org/package/2006/relationships"><Relationship Id="rId9" Type="http://schemas.openxmlformats.org/officeDocument/2006/relationships/tags" Target="../tags/tag286.xml"/><Relationship Id="rId8" Type="http://schemas.openxmlformats.org/officeDocument/2006/relationships/tags" Target="../tags/tag285.xml"/><Relationship Id="rId7" Type="http://schemas.openxmlformats.org/officeDocument/2006/relationships/tags" Target="../tags/tag284.xml"/><Relationship Id="rId6" Type="http://schemas.openxmlformats.org/officeDocument/2006/relationships/tags" Target="../tags/tag283.xml"/><Relationship Id="rId5" Type="http://schemas.openxmlformats.org/officeDocument/2006/relationships/tags" Target="../tags/tag282.xml"/><Relationship Id="rId4" Type="http://schemas.openxmlformats.org/officeDocument/2006/relationships/tags" Target="../tags/tag281.xml"/><Relationship Id="rId3" Type="http://schemas.openxmlformats.org/officeDocument/2006/relationships/tags" Target="../tags/tag280.xml"/><Relationship Id="rId2" Type="http://schemas.openxmlformats.org/officeDocument/2006/relationships/tags" Target="../tags/tag279.xml"/><Relationship Id="rId14" Type="http://schemas.openxmlformats.org/officeDocument/2006/relationships/slideLayout" Target="../slideLayouts/slideLayout11.xml"/><Relationship Id="rId13" Type="http://schemas.openxmlformats.org/officeDocument/2006/relationships/tags" Target="../tags/tag290.xml"/><Relationship Id="rId12" Type="http://schemas.openxmlformats.org/officeDocument/2006/relationships/tags" Target="../tags/tag289.xml"/><Relationship Id="rId11" Type="http://schemas.openxmlformats.org/officeDocument/2006/relationships/tags" Target="../tags/tag288.xml"/><Relationship Id="rId10" Type="http://schemas.openxmlformats.org/officeDocument/2006/relationships/tags" Target="../tags/tag287.xml"/><Relationship Id="rId1" Type="http://schemas.openxmlformats.org/officeDocument/2006/relationships/tags" Target="../tags/tag278.xml"/></Relationships>
</file>

<file path=ppt/slides/_rels/slide7.xml.rels><?xml version="1.0" encoding="UTF-8" standalone="yes"?>
<Relationships xmlns="http://schemas.openxmlformats.org/package/2006/relationships"><Relationship Id="rId9" Type="http://schemas.openxmlformats.org/officeDocument/2006/relationships/tags" Target="../tags/tag299.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3" Type="http://schemas.openxmlformats.org/officeDocument/2006/relationships/slideLayout" Target="../slideLayouts/slideLayout11.xml"/><Relationship Id="rId12" Type="http://schemas.openxmlformats.org/officeDocument/2006/relationships/tags" Target="../tags/tag302.xml"/><Relationship Id="rId11" Type="http://schemas.openxmlformats.org/officeDocument/2006/relationships/tags" Target="../tags/tag301.xml"/><Relationship Id="rId10" Type="http://schemas.openxmlformats.org/officeDocument/2006/relationships/tags" Target="../tags/tag300.xml"/><Relationship Id="rId1" Type="http://schemas.openxmlformats.org/officeDocument/2006/relationships/tags" Target="../tags/tag291.xml"/></Relationships>
</file>

<file path=ppt/slides/_rels/slide8.xml.rels><?xml version="1.0" encoding="UTF-8" standalone="yes"?>
<Relationships xmlns="http://schemas.openxmlformats.org/package/2006/relationships"><Relationship Id="rId9" Type="http://schemas.openxmlformats.org/officeDocument/2006/relationships/tags" Target="../tags/tag311.xml"/><Relationship Id="rId8" Type="http://schemas.openxmlformats.org/officeDocument/2006/relationships/tags" Target="../tags/tag310.xml"/><Relationship Id="rId7" Type="http://schemas.openxmlformats.org/officeDocument/2006/relationships/tags" Target="../tags/tag309.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 Id="rId3" Type="http://schemas.openxmlformats.org/officeDocument/2006/relationships/tags" Target="../tags/tag305.xml"/><Relationship Id="rId2" Type="http://schemas.openxmlformats.org/officeDocument/2006/relationships/tags" Target="../tags/tag304.xml"/><Relationship Id="rId14" Type="http://schemas.openxmlformats.org/officeDocument/2006/relationships/slideLayout" Target="../slideLayouts/slideLayout11.xml"/><Relationship Id="rId13" Type="http://schemas.openxmlformats.org/officeDocument/2006/relationships/tags" Target="../tags/tag315.xml"/><Relationship Id="rId12" Type="http://schemas.openxmlformats.org/officeDocument/2006/relationships/tags" Target="../tags/tag314.xml"/><Relationship Id="rId11" Type="http://schemas.openxmlformats.org/officeDocument/2006/relationships/tags" Target="../tags/tag313.xml"/><Relationship Id="rId10" Type="http://schemas.openxmlformats.org/officeDocument/2006/relationships/tags" Target="../tags/tag312.xml"/><Relationship Id="rId1" Type="http://schemas.openxmlformats.org/officeDocument/2006/relationships/tags" Target="../tags/tag303.xml"/></Relationships>
</file>

<file path=ppt/slides/_rels/slide9.xml.rels><?xml version="1.0" encoding="UTF-8" standalone="yes"?>
<Relationships xmlns="http://schemas.openxmlformats.org/package/2006/relationships"><Relationship Id="rId9" Type="http://schemas.openxmlformats.org/officeDocument/2006/relationships/tags" Target="../tags/tag324.xml"/><Relationship Id="rId8" Type="http://schemas.openxmlformats.org/officeDocument/2006/relationships/tags" Target="../tags/tag323.xml"/><Relationship Id="rId7" Type="http://schemas.openxmlformats.org/officeDocument/2006/relationships/tags" Target="../tags/tag322.xml"/><Relationship Id="rId6" Type="http://schemas.openxmlformats.org/officeDocument/2006/relationships/tags" Target="../tags/tag321.xml"/><Relationship Id="rId5" Type="http://schemas.openxmlformats.org/officeDocument/2006/relationships/tags" Target="../tags/tag320.xml"/><Relationship Id="rId4" Type="http://schemas.openxmlformats.org/officeDocument/2006/relationships/tags" Target="../tags/tag319.xml"/><Relationship Id="rId3" Type="http://schemas.openxmlformats.org/officeDocument/2006/relationships/tags" Target="../tags/tag318.xml"/><Relationship Id="rId2" Type="http://schemas.openxmlformats.org/officeDocument/2006/relationships/tags" Target="../tags/tag317.xml"/><Relationship Id="rId15" Type="http://schemas.openxmlformats.org/officeDocument/2006/relationships/slideLayout" Target="../slideLayouts/slideLayout11.xml"/><Relationship Id="rId14" Type="http://schemas.openxmlformats.org/officeDocument/2006/relationships/tags" Target="../tags/tag329.xml"/><Relationship Id="rId13" Type="http://schemas.openxmlformats.org/officeDocument/2006/relationships/tags" Target="../tags/tag328.xml"/><Relationship Id="rId12" Type="http://schemas.openxmlformats.org/officeDocument/2006/relationships/tags" Target="../tags/tag327.xml"/><Relationship Id="rId11" Type="http://schemas.openxmlformats.org/officeDocument/2006/relationships/tags" Target="../tags/tag326.xml"/><Relationship Id="rId10" Type="http://schemas.openxmlformats.org/officeDocument/2006/relationships/tags" Target="../tags/tag325.xml"/><Relationship Id="rId1" Type="http://schemas.openxmlformats.org/officeDocument/2006/relationships/tags" Target="../tags/tag3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213"/>
          <p:cNvPicPr>
            <a:picLocks noChangeAspect="1"/>
          </p:cNvPicPr>
          <p:nvPr>
            <p:custDataLst>
              <p:tags r:id="rId1"/>
            </p:custDataLst>
          </p:nvPr>
        </p:nvPicPr>
        <p:blipFill>
          <a:blip r:embed="rId2"/>
          <a:stretch>
            <a:fillRect/>
          </a:stretch>
        </p:blipFill>
        <p:spPr>
          <a:xfrm>
            <a:off x="9633474" y="4150001"/>
            <a:ext cx="2014220" cy="2014220"/>
          </a:xfrm>
          <a:prstGeom prst="rect">
            <a:avLst/>
          </a:prstGeom>
        </p:spPr>
      </p:pic>
      <p:sp>
        <p:nvSpPr>
          <p:cNvPr id="4" name="标题 2"/>
          <p:cNvSpPr>
            <a:spLocks noGrp="1"/>
          </p:cNvSpPr>
          <p:nvPr>
            <p:custDataLst>
              <p:tags r:id="rId3"/>
            </p:custDataLst>
          </p:nvPr>
        </p:nvSpPr>
        <p:spPr>
          <a:xfrm>
            <a:off x="2288471" y="2141466"/>
            <a:ext cx="7562259" cy="1389323"/>
          </a:xfrm>
          <a:prstGeom prst="rect">
            <a:avLst/>
          </a:prstGeom>
        </p:spPr>
        <p:txBody>
          <a:bodyPr vert="horz" lIns="90000" tIns="46800" rIns="90000" bIns="0" rtlCol="0" anchor="b" anchorCtr="0">
            <a:normAutofit/>
          </a:bodyPr>
          <a:lstStyle>
            <a:lvl1pPr algn="ctr" defTabSz="914400" rtl="0" eaLnBrk="1" fontAlgn="auto" latinLnBrk="0" hangingPunct="1">
              <a:lnSpc>
                <a:spcPct val="100000"/>
              </a:lnSpc>
              <a:spcBef>
                <a:spcPct val="0"/>
              </a:spcBef>
              <a:buNone/>
              <a:defRPr sz="6000"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6000" dirty="0">
                <a:solidFill>
                  <a:schemeClr val="accent1">
                    <a:lumMod val="75000"/>
                  </a:schemeClr>
                </a:solidFill>
              </a:rPr>
              <a:t>第八单元 语文园地</a:t>
            </a:r>
            <a:endParaRPr lang="zh-CN" altLang="en-US" sz="6000" dirty="0">
              <a:solidFill>
                <a:schemeClr val="accent1">
                  <a:lumMod val="75000"/>
                </a:schemeClr>
              </a:solidFill>
            </a:endParaRPr>
          </a:p>
        </p:txBody>
      </p:sp>
      <p:sp>
        <p:nvSpPr>
          <p:cNvPr id="27" name="副标题 26"/>
          <p:cNvSpPr>
            <a:spLocks noGrp="1"/>
          </p:cNvSpPr>
          <p:nvPr>
            <p:custDataLst>
              <p:tags r:id="rId4"/>
            </p:custDataLst>
          </p:nvPr>
        </p:nvSpPr>
        <p:spPr>
          <a:xfrm>
            <a:off x="2288472" y="3577014"/>
            <a:ext cx="7562258" cy="1193124"/>
          </a:xfrm>
          <a:prstGeom prst="rect">
            <a:avLst/>
          </a:prstGeom>
        </p:spPr>
        <p:txBody>
          <a:bodyPr vert="horz" lIns="90000" tIns="0" rIns="90000" bIns="46800" rtlCol="0">
            <a:norm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2400" dirty="0">
                <a:solidFill>
                  <a:schemeClr val="dk1">
                    <a:lumMod val="85000"/>
                    <a:lumOff val="15000"/>
                  </a:schemeClr>
                </a:solidFill>
              </a:rPr>
              <a:t>六年级上册</a:t>
            </a:r>
            <a:endParaRPr lang="zh-CN" altLang="en-US" sz="2400" dirty="0">
              <a:solidFill>
                <a:schemeClr val="dk1">
                  <a:lumMod val="85000"/>
                  <a:lumOff val="15000"/>
                </a:schemeClr>
              </a:solidFill>
            </a:endParaRPr>
          </a:p>
        </p:txBody>
      </p:sp>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52578" name="AutoShape 2" descr="诗">
            <a:hlinkClick r:id="rId10"/>
          </p:cNvPr>
          <p:cNvSpPr>
            <a:spLocks noChangeAspect="1" noChangeArrowheads="1"/>
          </p:cNvSpPr>
          <p:nvPr>
            <p:custDataLst>
              <p:tags r:id="rId11"/>
            </p:custDataLst>
          </p:nvPr>
        </p:nvSpPr>
        <p:spPr bwMode="auto">
          <a:xfrm>
            <a:off x="6942667" y="-101600"/>
            <a:ext cx="127415" cy="60959"/>
          </a:xfrm>
          <a:prstGeom prst="rect">
            <a:avLst/>
          </a:prstGeom>
          <a:noFill/>
        </p:spPr>
        <p:txBody>
          <a:bodyPr vert="horz" wrap="square" lIns="121920" tIns="60960" rIns="121920" bIns="60960" numCol="1" anchor="t" anchorCtr="0" compatLnSpc="1"/>
          <a:lstStyle/>
          <a:p>
            <a:endParaRPr lang="zh-CN" altLang="en-US" sz="2400">
              <a:solidFill>
                <a:schemeClr val="dk1"/>
              </a:solidFill>
              <a:latin typeface="幼圆" charset="0"/>
              <a:cs typeface="幼圆" charset="0"/>
            </a:endParaRPr>
          </a:p>
        </p:txBody>
      </p:sp>
      <p:sp>
        <p:nvSpPr>
          <p:cNvPr id="4" name="矩形 3"/>
          <p:cNvSpPr/>
          <p:nvPr>
            <p:custDataLst>
              <p:tags r:id="rId12"/>
            </p:custDataLst>
          </p:nvPr>
        </p:nvSpPr>
        <p:spPr>
          <a:xfrm>
            <a:off x="1162878" y="1612573"/>
            <a:ext cx="8090640" cy="4225290"/>
          </a:xfrm>
          <a:prstGeom prst="rect">
            <a:avLst/>
          </a:prstGeom>
          <a:noFill/>
          <a:ln>
            <a:solidFill>
              <a:schemeClr val="accent6"/>
            </a:solidFill>
            <a:prstDash val="lgDashDot"/>
          </a:ln>
        </p:spPr>
        <p:style>
          <a:lnRef idx="2">
            <a:schemeClr val="accent6"/>
          </a:lnRef>
          <a:fillRef idx="1">
            <a:schemeClr val="lt1"/>
          </a:fillRef>
          <a:effectRef idx="0">
            <a:schemeClr val="accent6"/>
          </a:effectRef>
          <a:fontRef idx="minor">
            <a:schemeClr val="dk1"/>
          </a:fontRef>
        </p:style>
        <p:txBody>
          <a:bodyPr wrap="square">
            <a:spAutoFit/>
          </a:bodyPr>
          <a:lstStyle/>
          <a:p>
            <a:pPr>
              <a:lnSpc>
                <a:spcPct val="120000"/>
              </a:lnSpc>
            </a:pPr>
            <a:r>
              <a:rPr lang="zh-CN" altLang="en-US" sz="3200" b="1" dirty="0">
                <a:solidFill>
                  <a:schemeClr val="dk1"/>
                </a:solidFill>
                <a:latin typeface="幼圆" charset="0"/>
                <a:cs typeface="幼圆" charset="0"/>
              </a:rPr>
              <a:t>◇</a:t>
            </a:r>
            <a:r>
              <a:rPr lang="zh-CN" altLang="en-US" sz="3200" b="1" dirty="0">
                <a:solidFill>
                  <a:schemeClr val="dk1"/>
                </a:solidFill>
                <a:latin typeface="幼圆" charset="0"/>
                <a:ea typeface="楷体" panose="02010609060101010101" pitchFamily="49" charset="-122"/>
                <a:cs typeface="幼圆" charset="0"/>
              </a:rPr>
              <a:t>不在沉默中爆发，就在沉默中灭亡。</a:t>
            </a:r>
            <a:endParaRPr lang="zh-CN" altLang="en-US" sz="3200" b="1" dirty="0">
              <a:solidFill>
                <a:schemeClr val="dk1"/>
              </a:solidFill>
              <a:latin typeface="幼圆" charset="0"/>
              <a:ea typeface="楷体" panose="02010609060101010101" pitchFamily="49" charset="-122"/>
              <a:cs typeface="幼圆" charset="0"/>
            </a:endParaRPr>
          </a:p>
          <a:p>
            <a:pPr>
              <a:lnSpc>
                <a:spcPct val="120000"/>
              </a:lnSpc>
            </a:pPr>
            <a:r>
              <a:rPr lang="zh-CN" altLang="en-US" sz="3200" b="1" dirty="0">
                <a:solidFill>
                  <a:schemeClr val="dk1"/>
                </a:solidFill>
                <a:latin typeface="幼圆" charset="0"/>
                <a:cs typeface="幼圆" charset="0"/>
              </a:rPr>
              <a:t>◇</a:t>
            </a:r>
            <a:r>
              <a:rPr lang="zh-CN" altLang="en-US" sz="3200" b="1" dirty="0">
                <a:solidFill>
                  <a:schemeClr val="dk1"/>
                </a:solidFill>
                <a:latin typeface="幼圆" charset="0"/>
                <a:ea typeface="楷体" panose="02010609060101010101" pitchFamily="49" charset="-122"/>
                <a:cs typeface="幼圆" charset="0"/>
              </a:rPr>
              <a:t>伟大的心胸，应该表现出这样的气概</a:t>
            </a: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用笑脸来迎接悲惨的厄运，用百倍的勇气来应付一切的不幸。</a:t>
            </a:r>
            <a:endParaRPr lang="zh-CN" altLang="en-US" sz="3200" b="1" dirty="0">
              <a:solidFill>
                <a:schemeClr val="dk1"/>
              </a:solidFill>
              <a:latin typeface="幼圆" charset="0"/>
              <a:ea typeface="楷体" panose="02010609060101010101" pitchFamily="49" charset="-122"/>
              <a:cs typeface="幼圆" charset="0"/>
            </a:endParaRPr>
          </a:p>
          <a:p>
            <a:pPr>
              <a:lnSpc>
                <a:spcPct val="120000"/>
              </a:lnSpc>
            </a:pPr>
            <a:r>
              <a:rPr lang="zh-CN" altLang="en-US" sz="3200" b="1" dirty="0">
                <a:solidFill>
                  <a:schemeClr val="dk1"/>
                </a:solidFill>
                <a:latin typeface="幼圆" charset="0"/>
                <a:cs typeface="幼圆" charset="0"/>
              </a:rPr>
              <a:t>◇</a:t>
            </a:r>
            <a:r>
              <a:rPr lang="zh-CN" altLang="en-US" sz="3200" b="1" dirty="0">
                <a:solidFill>
                  <a:schemeClr val="dk1"/>
                </a:solidFill>
                <a:latin typeface="幼圆" charset="0"/>
                <a:ea typeface="楷体" panose="02010609060101010101" pitchFamily="49" charset="-122"/>
                <a:cs typeface="幼圆" charset="0"/>
              </a:rPr>
              <a:t>哀其不幸，怒其不争。</a:t>
            </a:r>
            <a:endParaRPr lang="zh-CN" altLang="en-US" sz="3200" b="1" dirty="0">
              <a:solidFill>
                <a:schemeClr val="dk1"/>
              </a:solidFill>
              <a:latin typeface="幼圆" charset="0"/>
              <a:ea typeface="楷体" panose="02010609060101010101" pitchFamily="49" charset="-122"/>
              <a:cs typeface="幼圆" charset="0"/>
            </a:endParaRPr>
          </a:p>
          <a:p>
            <a:pPr>
              <a:lnSpc>
                <a:spcPct val="120000"/>
              </a:lnSpc>
            </a:pPr>
            <a:r>
              <a:rPr lang="zh-CN" altLang="en-US" sz="3200" b="1" dirty="0">
                <a:solidFill>
                  <a:schemeClr val="dk1"/>
                </a:solidFill>
                <a:latin typeface="幼圆" charset="0"/>
                <a:cs typeface="幼圆" charset="0"/>
              </a:rPr>
              <a:t>◇</a:t>
            </a:r>
            <a:r>
              <a:rPr lang="zh-CN" altLang="en-US" sz="3200" b="1" dirty="0">
                <a:solidFill>
                  <a:schemeClr val="dk1"/>
                </a:solidFill>
                <a:latin typeface="幼圆" charset="0"/>
                <a:ea typeface="楷体" panose="02010609060101010101" pitchFamily="49" charset="-122"/>
                <a:cs typeface="幼圆" charset="0"/>
              </a:rPr>
              <a:t>真的猛士，敢于直面惨淡的人生，敢于正视淋漓的鲜血。</a:t>
            </a:r>
            <a:endParaRPr lang="zh-CN" altLang="en-US" sz="3200" b="1" dirty="0">
              <a:solidFill>
                <a:schemeClr val="dk1"/>
              </a:solidFill>
              <a:latin typeface="幼圆" charset="0"/>
              <a:ea typeface="楷体" panose="02010609060101010101" pitchFamily="49" charset="-122"/>
              <a:cs typeface="幼圆" charset="0"/>
            </a:endParaRPr>
          </a:p>
        </p:txBody>
      </p:sp>
      <p:pic>
        <p:nvPicPr>
          <p:cNvPr id="2050" name="Picture 2" descr="http://i2.sinaimg.cn/dy/c/sd/2011-10-31/U662P1T1D23390638F21DT20111031143038.jpg"/>
          <p:cNvPicPr>
            <a:picLocks noChangeAspect="1" noChangeArrowheads="1"/>
          </p:cNvPicPr>
          <p:nvPr/>
        </p:nvPicPr>
        <p:blipFill>
          <a:blip r:embed="rId13" cstate="print">
            <a:clrChange>
              <a:clrFrom>
                <a:srgbClr val="EAD5A0"/>
              </a:clrFrom>
              <a:clrTo>
                <a:srgbClr val="EAD5A0">
                  <a:alpha val="0"/>
                </a:srgbClr>
              </a:clrTo>
            </a:clrChange>
          </a:blip>
          <a:srcRect/>
          <a:stretch>
            <a:fillRect/>
          </a:stretch>
        </p:blipFill>
        <p:spPr bwMode="auto">
          <a:xfrm flipH="1">
            <a:off x="9253518" y="1612573"/>
            <a:ext cx="2347969" cy="4272001"/>
          </a:xfrm>
          <a:prstGeom prst="rect">
            <a:avLst/>
          </a:prstGeom>
          <a:noFill/>
        </p:spPr>
      </p:pic>
      <p:sp>
        <p:nvSpPr>
          <p:cNvPr id="5" name="文本框 2"/>
          <p:cNvSpPr txBox="1"/>
          <p:nvPr/>
        </p:nvSpPr>
        <p:spPr>
          <a:xfrm>
            <a:off x="1162878" y="585065"/>
            <a:ext cx="5736837" cy="922020"/>
          </a:xfrm>
          <a:prstGeom prst="rect">
            <a:avLst/>
          </a:prstGeom>
          <a:noFill/>
        </p:spPr>
        <p:txBody>
          <a:bodyPr wrap="square" rtlCol="0">
            <a:spAutoFit/>
          </a:bodyPr>
          <a:lstStyle/>
          <a:p>
            <a:pPr>
              <a:lnSpc>
                <a:spcPct val="150000"/>
              </a:lnSpc>
            </a:pPr>
            <a:r>
              <a:rPr lang="zh-CN" altLang="en-US" sz="3600" b="1" dirty="0">
                <a:solidFill>
                  <a:schemeClr val="accent1"/>
                </a:solidFill>
                <a:latin typeface="幼圆" charset="0"/>
                <a:ea typeface="幼圆" charset="0"/>
              </a:rPr>
              <a:t>你还知道鲁迅的哪些名言？</a:t>
            </a:r>
            <a:endParaRPr lang="zh-CN" altLang="en-US" sz="3600" b="1" dirty="0">
              <a:solidFill>
                <a:schemeClr val="accent1"/>
              </a:solidFill>
              <a:latin typeface="幼圆" charset="0"/>
              <a:ea typeface="幼圆" charset="0"/>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6" name="文本框 5"/>
          <p:cNvSpPr txBox="1"/>
          <p:nvPr>
            <p:custDataLst>
              <p:tags r:id="rId10"/>
            </p:custDataLst>
          </p:nvPr>
        </p:nvSpPr>
        <p:spPr>
          <a:xfrm>
            <a:off x="2104314" y="1482693"/>
            <a:ext cx="7819073" cy="3048000"/>
          </a:xfrm>
          <a:prstGeom prst="rect">
            <a:avLst/>
          </a:prstGeom>
          <a:noFill/>
        </p:spPr>
        <p:txBody>
          <a:bodyPr wrap="square" rtlCol="0">
            <a:spAutoFit/>
          </a:bodyPr>
          <a:lstStyle/>
          <a:p>
            <a:pPr>
              <a:lnSpc>
                <a:spcPct val="150000"/>
              </a:lnSpc>
            </a:pPr>
            <a:r>
              <a:rPr lang="zh-CN" altLang="en-US" sz="4265" b="1" dirty="0">
                <a:solidFill>
                  <a:schemeClr val="dk1"/>
                </a:solidFill>
                <a:latin typeface="幼圆" charset="0"/>
                <a:ea typeface="黑体" panose="02010609060101010101" pitchFamily="49" charset="-122"/>
                <a:cs typeface="幼圆" charset="0"/>
              </a:rPr>
              <a:t>    平时你都用哪些方法来把握文章的主要内容？一起来看看交流平台为我们介绍了哪些方法吧！</a:t>
            </a:r>
            <a:endParaRPr lang="zh-CN" altLang="en-US" sz="4265" b="1" dirty="0">
              <a:solidFill>
                <a:schemeClr val="dk1"/>
              </a:solidFill>
              <a:latin typeface="幼圆" charset="0"/>
              <a:ea typeface="黑体" panose="02010609060101010101" pitchFamily="49" charset="-122"/>
              <a:cs typeface="幼圆" charset="0"/>
            </a:endParaRPr>
          </a:p>
        </p:txBody>
      </p:sp>
    </p:spTree>
    <p:custDataLst>
      <p:tags r:id="rId1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5" name="组合 4"/>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nvSpPr>
        <p:spPr>
          <a:xfrm>
            <a:off x="1199456" y="1220755"/>
            <a:ext cx="9505056" cy="748030"/>
          </a:xfrm>
          <a:prstGeom prst="rect">
            <a:avLst/>
          </a:prstGeom>
          <a:solidFill>
            <a:schemeClr val="accent2">
              <a:lumMod val="40000"/>
              <a:lumOff val="60000"/>
            </a:schemeClr>
          </a:solidFill>
          <a:ln>
            <a:solidFill>
              <a:schemeClr val="bg1"/>
            </a:solidFill>
          </a:ln>
        </p:spPr>
        <p:txBody>
          <a:bodyPr wrap="square">
            <a:spAutoFit/>
          </a:bodyPr>
          <a:lstStyle/>
          <a:p>
            <a:r>
              <a:rPr lang="zh-CN" altLang="en-US" sz="4265" b="1" dirty="0">
                <a:solidFill>
                  <a:schemeClr val="dk1">
                    <a:lumMod val="85000"/>
                    <a:lumOff val="15000"/>
                  </a:schemeClr>
                </a:solidFill>
                <a:latin typeface="幼圆" charset="0"/>
                <a:ea typeface="幼圆" charset="0"/>
              </a:rPr>
              <a:t>写事的文章可以理清起因、经过、结果。</a:t>
            </a:r>
            <a:endParaRPr lang="zh-CN" altLang="en-US" sz="4265" b="1" dirty="0">
              <a:solidFill>
                <a:schemeClr val="dk1">
                  <a:lumMod val="85000"/>
                  <a:lumOff val="15000"/>
                </a:schemeClr>
              </a:solidFill>
              <a:latin typeface="幼圆" charset="0"/>
              <a:ea typeface="幼圆" charset="0"/>
            </a:endParaRPr>
          </a:p>
        </p:txBody>
      </p:sp>
      <p:sp>
        <p:nvSpPr>
          <p:cNvPr id="3" name="矩形 2"/>
          <p:cNvSpPr/>
          <p:nvPr>
            <p:custDataLst>
              <p:tags r:id="rId10"/>
            </p:custDataLst>
          </p:nvPr>
        </p:nvSpPr>
        <p:spPr>
          <a:xfrm>
            <a:off x="1199456" y="2564905"/>
            <a:ext cx="2592288" cy="748030"/>
          </a:xfrm>
          <a:prstGeom prst="rect">
            <a:avLst/>
          </a:prstGeom>
          <a:solidFill>
            <a:schemeClr val="accent2">
              <a:lumMod val="40000"/>
              <a:lumOff val="60000"/>
            </a:schemeClr>
          </a:solidFill>
          <a:ln>
            <a:solidFill>
              <a:schemeClr val="lt1"/>
            </a:solidFill>
          </a:ln>
        </p:spPr>
        <p:txBody>
          <a:bodyPr wrap="square">
            <a:spAutoFit/>
          </a:bodyPr>
          <a:lstStyle/>
          <a:p>
            <a:r>
              <a:rPr lang="zh-CN" altLang="en-US" sz="4265" b="1" dirty="0">
                <a:solidFill>
                  <a:schemeClr val="dk1">
                    <a:lumMod val="85000"/>
                    <a:lumOff val="15000"/>
                  </a:schemeClr>
                </a:solidFill>
                <a:latin typeface="幼圆" charset="0"/>
                <a:ea typeface="幼圆" charset="0"/>
              </a:rPr>
              <a:t>关注题目。</a:t>
            </a:r>
            <a:endParaRPr lang="zh-CN" altLang="en-US" sz="4265" b="1" dirty="0">
              <a:solidFill>
                <a:schemeClr val="dk1">
                  <a:lumMod val="85000"/>
                  <a:lumOff val="15000"/>
                </a:schemeClr>
              </a:solidFill>
              <a:latin typeface="幼圆" charset="0"/>
              <a:ea typeface="幼圆" charset="0"/>
            </a:endParaRPr>
          </a:p>
        </p:txBody>
      </p:sp>
      <p:sp>
        <p:nvSpPr>
          <p:cNvPr id="4" name="矩形 3"/>
          <p:cNvSpPr/>
          <p:nvPr>
            <p:custDataLst>
              <p:tags r:id="rId11"/>
            </p:custDataLst>
          </p:nvPr>
        </p:nvSpPr>
        <p:spPr>
          <a:xfrm>
            <a:off x="1199456" y="3909054"/>
            <a:ext cx="2592288" cy="748030"/>
          </a:xfrm>
          <a:prstGeom prst="rect">
            <a:avLst/>
          </a:prstGeom>
          <a:solidFill>
            <a:schemeClr val="accent2">
              <a:lumMod val="40000"/>
              <a:lumOff val="60000"/>
            </a:schemeClr>
          </a:solidFill>
          <a:ln>
            <a:solidFill>
              <a:schemeClr val="lt1"/>
            </a:solidFill>
          </a:ln>
        </p:spPr>
        <p:txBody>
          <a:bodyPr wrap="square">
            <a:spAutoFit/>
          </a:bodyPr>
          <a:lstStyle/>
          <a:p>
            <a:r>
              <a:rPr lang="zh-CN" altLang="en-US" sz="4265" b="1" dirty="0">
                <a:solidFill>
                  <a:schemeClr val="dk1">
                    <a:lumMod val="85000"/>
                    <a:lumOff val="15000"/>
                  </a:schemeClr>
                </a:solidFill>
                <a:latin typeface="幼圆" charset="0"/>
                <a:ea typeface="幼圆" charset="0"/>
              </a:rPr>
              <a:t>抓关键句。</a:t>
            </a:r>
            <a:endParaRPr lang="zh-CN" altLang="en-US" sz="4265" b="1" dirty="0">
              <a:solidFill>
                <a:schemeClr val="dk1">
                  <a:lumMod val="85000"/>
                  <a:lumOff val="15000"/>
                </a:schemeClr>
              </a:solidFill>
              <a:latin typeface="幼圆" charset="0"/>
              <a:ea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矩形 3"/>
          <p:cNvSpPr/>
          <p:nvPr>
            <p:custDataLst>
              <p:tags r:id="rId10"/>
            </p:custDataLst>
          </p:nvPr>
        </p:nvSpPr>
        <p:spPr>
          <a:xfrm>
            <a:off x="1157708" y="1892830"/>
            <a:ext cx="8928992" cy="2061210"/>
          </a:xfrm>
          <a:prstGeom prst="rect">
            <a:avLst/>
          </a:prstGeom>
          <a:solidFill>
            <a:schemeClr val="accent2">
              <a:lumMod val="40000"/>
              <a:lumOff val="60000"/>
            </a:schemeClr>
          </a:solidFill>
          <a:ln>
            <a:solidFill>
              <a:schemeClr val="lt1"/>
            </a:solidFill>
          </a:ln>
        </p:spPr>
        <p:txBody>
          <a:bodyPr wrap="square">
            <a:spAutoFit/>
          </a:bodyPr>
          <a:lstStyle/>
          <a:p>
            <a:r>
              <a:rPr lang="zh-CN" altLang="en-US" sz="4265" b="1" dirty="0">
                <a:solidFill>
                  <a:schemeClr val="dk1">
                    <a:lumMod val="85000"/>
                    <a:lumOff val="15000"/>
                  </a:schemeClr>
                </a:solidFill>
                <a:latin typeface="幼圆" charset="0"/>
                <a:ea typeface="楷体" panose="02010609060101010101" pitchFamily="49" charset="-122"/>
                <a:cs typeface="幼圆" charset="0"/>
              </a:rPr>
              <a:t>    一般来讲，了解了每个部分主要讲的是什么，再把各个部分的主要意思连起来，就能把握主要内容。</a:t>
            </a:r>
            <a:endParaRPr lang="zh-CN" altLang="en-US" sz="4265" b="1" dirty="0">
              <a:solidFill>
                <a:schemeClr val="dk1">
                  <a:lumMod val="85000"/>
                  <a:lumOff val="15000"/>
                </a:schemeClr>
              </a:solidFill>
              <a:latin typeface="幼圆" charset="0"/>
              <a:ea typeface="楷体" panose="02010609060101010101" pitchFamily="49" charset="-122"/>
              <a:cs typeface="幼圆" charset="0"/>
            </a:endParaRPr>
          </a:p>
        </p:txBody>
      </p:sp>
    </p:spTree>
    <p:custDataLst>
      <p:tags r:id="rId1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p:nvPr/>
        </p:nvSpPr>
        <p:spPr>
          <a:xfrm>
            <a:off x="2448628" y="1816064"/>
            <a:ext cx="7184846" cy="1938020"/>
          </a:xfrm>
          <a:prstGeom prst="rect">
            <a:avLst/>
          </a:prstGeom>
          <a:noFill/>
        </p:spPr>
        <p:txBody>
          <a:bodyPr wrap="square" rtlCol="0">
            <a:spAutoFit/>
          </a:bodyPr>
          <a:lstStyle/>
          <a:p>
            <a:pPr>
              <a:lnSpc>
                <a:spcPct val="150000"/>
              </a:lnSpc>
            </a:pPr>
            <a:r>
              <a:rPr lang="zh-CN" altLang="en-US" sz="4000" dirty="0">
                <a:solidFill>
                  <a:schemeClr val="accent1"/>
                </a:solidFill>
                <a:latin typeface="幼圆" charset="0"/>
                <a:ea typeface="黑体" panose="02010609060101010101" pitchFamily="49" charset="-122"/>
                <a:cs typeface="幼圆" charset="0"/>
              </a:rPr>
              <a:t>    回顾本单元的课文，思考分别用什么方法进行概括吧！</a:t>
            </a:r>
            <a:endParaRPr lang="zh-CN" altLang="en-US" sz="4000" dirty="0">
              <a:solidFill>
                <a:schemeClr val="accent1"/>
              </a:solidFill>
              <a:latin typeface="幼圆" charset="0"/>
              <a:ea typeface="黑体" panose="02010609060101010101" pitchFamily="49" charset="-122"/>
              <a:cs typeface="幼圆" charset="0"/>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4" name="图片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59485" y="1116965"/>
            <a:ext cx="10273030" cy="2016125"/>
          </a:xfrm>
          <a:prstGeom prst="rect">
            <a:avLst/>
          </a:prstGeom>
        </p:spPr>
      </p:pic>
      <p:sp>
        <p:nvSpPr>
          <p:cNvPr id="2" name="文本框 1"/>
          <p:cNvSpPr txBox="1"/>
          <p:nvPr/>
        </p:nvSpPr>
        <p:spPr>
          <a:xfrm>
            <a:off x="1151255" y="1116965"/>
            <a:ext cx="10081260" cy="1816735"/>
          </a:xfrm>
          <a:prstGeom prst="rect">
            <a:avLst/>
          </a:prstGeom>
          <a:noFill/>
        </p:spPr>
        <p:txBody>
          <a:bodyPr wrap="square" rtlCol="0">
            <a:spAutoFit/>
          </a:bodyPr>
          <a:lstStyle/>
          <a:p>
            <a:r>
              <a:rPr lang="en-US" altLang="zh-CN" sz="3735" dirty="0">
                <a:solidFill>
                  <a:srgbClr val="000000"/>
                </a:solidFill>
                <a:latin typeface="幼圆" charset="0"/>
                <a:ea typeface="黑体" panose="02010609060101010101" pitchFamily="49" charset="-122"/>
                <a:cs typeface="幼圆" charset="0"/>
              </a:rPr>
              <a:t>《</a:t>
            </a:r>
            <a:r>
              <a:rPr lang="zh-CN" altLang="en-US" sz="3735" dirty="0">
                <a:solidFill>
                  <a:srgbClr val="000000"/>
                </a:solidFill>
                <a:latin typeface="幼圆" charset="0"/>
                <a:ea typeface="黑体" panose="02010609060101010101" pitchFamily="49" charset="-122"/>
                <a:cs typeface="幼圆" charset="0"/>
              </a:rPr>
              <a:t>少年闰土</a:t>
            </a:r>
            <a:r>
              <a:rPr lang="en-US" altLang="zh-CN" sz="3735" dirty="0">
                <a:solidFill>
                  <a:srgbClr val="000000"/>
                </a:solidFill>
                <a:latin typeface="幼圆" charset="0"/>
                <a:ea typeface="黑体" panose="02010609060101010101" pitchFamily="49" charset="-122"/>
                <a:cs typeface="幼圆" charset="0"/>
              </a:rPr>
              <a:t>》</a:t>
            </a:r>
            <a:r>
              <a:rPr lang="zh-CN" altLang="en-US" sz="3735" dirty="0">
                <a:solidFill>
                  <a:srgbClr val="000000"/>
                </a:solidFill>
                <a:latin typeface="幼圆" charset="0"/>
                <a:ea typeface="黑体" panose="02010609060101010101" pitchFamily="49" charset="-122"/>
                <a:cs typeface="幼圆" charset="0"/>
              </a:rPr>
              <a:t>：串联法。将记忆中的闰土、初次相识时的闰土、给“我”讲新鲜事的闰土、离别时的闰土几个部分串起来。</a:t>
            </a:r>
            <a:endParaRPr lang="zh-CN" altLang="en-US" sz="3735" dirty="0">
              <a:solidFill>
                <a:srgbClr val="000000"/>
              </a:solidFill>
              <a:latin typeface="幼圆" charset="0"/>
              <a:ea typeface="黑体" panose="02010609060101010101" pitchFamily="49" charset="-122"/>
              <a:cs typeface="幼圆" charset="0"/>
            </a:endParaRPr>
          </a:p>
        </p:txBody>
      </p:sp>
      <p:pic>
        <p:nvPicPr>
          <p:cNvPr id="5" name="图片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94385" y="3561715"/>
            <a:ext cx="10561320" cy="2016125"/>
          </a:xfrm>
          <a:prstGeom prst="rect">
            <a:avLst/>
          </a:prstGeom>
        </p:spPr>
      </p:pic>
      <p:sp>
        <p:nvSpPr>
          <p:cNvPr id="3" name="文本框 2"/>
          <p:cNvSpPr txBox="1"/>
          <p:nvPr/>
        </p:nvSpPr>
        <p:spPr>
          <a:xfrm>
            <a:off x="986790" y="3933190"/>
            <a:ext cx="10602595" cy="1241425"/>
          </a:xfrm>
          <a:prstGeom prst="rect">
            <a:avLst/>
          </a:prstGeom>
          <a:noFill/>
        </p:spPr>
        <p:txBody>
          <a:bodyPr wrap="square" rtlCol="0">
            <a:spAutoFit/>
          </a:bodyPr>
          <a:lstStyle/>
          <a:p>
            <a:r>
              <a:rPr lang="en-US" altLang="zh-CN" sz="3735" dirty="0">
                <a:solidFill>
                  <a:srgbClr val="000000"/>
                </a:solidFill>
                <a:latin typeface="幼圆" charset="0"/>
                <a:ea typeface="黑体" panose="02010609060101010101" pitchFamily="49" charset="-122"/>
                <a:cs typeface="幼圆" charset="0"/>
              </a:rPr>
              <a:t>《</a:t>
            </a:r>
            <a:r>
              <a:rPr lang="zh-CN" altLang="en-US" sz="3735" dirty="0">
                <a:solidFill>
                  <a:srgbClr val="000000"/>
                </a:solidFill>
                <a:latin typeface="幼圆" charset="0"/>
                <a:ea typeface="黑体" panose="02010609060101010101" pitchFamily="49" charset="-122"/>
                <a:cs typeface="幼圆" charset="0"/>
              </a:rPr>
              <a:t>好的故事</a:t>
            </a:r>
            <a:r>
              <a:rPr lang="en-US" altLang="zh-CN" sz="3735" dirty="0">
                <a:solidFill>
                  <a:srgbClr val="000000"/>
                </a:solidFill>
                <a:latin typeface="幼圆" charset="0"/>
                <a:ea typeface="黑体" panose="02010609060101010101" pitchFamily="49" charset="-122"/>
                <a:cs typeface="幼圆" charset="0"/>
              </a:rPr>
              <a:t>》</a:t>
            </a:r>
            <a:r>
              <a:rPr lang="zh-CN" altLang="en-US" sz="3735" dirty="0">
                <a:solidFill>
                  <a:srgbClr val="000000"/>
                </a:solidFill>
                <a:latin typeface="幼圆" charset="0"/>
                <a:ea typeface="黑体" panose="02010609060101010101" pitchFamily="49" charset="-122"/>
                <a:cs typeface="幼圆" charset="0"/>
              </a:rPr>
              <a:t>：抓关键句。“我在朦胧中，看见一个好的故事。这故事很美丽，幽雅，有趣。”</a:t>
            </a:r>
            <a:endParaRPr lang="zh-CN" altLang="en-US" sz="3735" dirty="0">
              <a:solidFill>
                <a:srgbClr val="000000"/>
              </a:solidFill>
              <a:latin typeface="幼圆" charset="0"/>
              <a:ea typeface="黑体" panose="02010609060101010101" pitchFamily="49" charset="-122"/>
              <a:cs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p:nvPr>
            <p:custDataLst>
              <p:tags r:id="rId10"/>
            </p:custDataLst>
          </p:nvPr>
        </p:nvSpPr>
        <p:spPr>
          <a:xfrm>
            <a:off x="1053700" y="1223338"/>
            <a:ext cx="10081120" cy="1241425"/>
          </a:xfrm>
          <a:prstGeom prst="rect">
            <a:avLst/>
          </a:prstGeom>
          <a:noFill/>
          <a:ln w="28575">
            <a:solidFill>
              <a:schemeClr val="accent1">
                <a:lumMod val="60000"/>
                <a:lumOff val="40000"/>
              </a:schemeClr>
            </a:solidFill>
          </a:ln>
        </p:spPr>
        <p:txBody>
          <a:bodyPr wrap="square" rtlCol="0">
            <a:spAutoFit/>
          </a:bodyPr>
          <a:lstStyle/>
          <a:p>
            <a:r>
              <a:rPr lang="en-US" altLang="zh-CN" sz="3735" dirty="0">
                <a:solidFill>
                  <a:srgbClr val="000000"/>
                </a:solidFill>
                <a:latin typeface="幼圆" charset="0"/>
                <a:ea typeface="幼圆" charset="0"/>
              </a:rPr>
              <a:t>《</a:t>
            </a:r>
            <a:r>
              <a:rPr lang="zh-CN" altLang="en-US" sz="3735" dirty="0">
                <a:solidFill>
                  <a:srgbClr val="000000"/>
                </a:solidFill>
                <a:latin typeface="幼圆" charset="0"/>
                <a:ea typeface="幼圆" charset="0"/>
              </a:rPr>
              <a:t>我的伯父鲁迅先生</a:t>
            </a:r>
            <a:r>
              <a:rPr lang="en-US" altLang="zh-CN" sz="3735" dirty="0">
                <a:solidFill>
                  <a:srgbClr val="000000"/>
                </a:solidFill>
                <a:latin typeface="幼圆" charset="0"/>
                <a:ea typeface="幼圆" charset="0"/>
              </a:rPr>
              <a:t>》</a:t>
            </a:r>
            <a:r>
              <a:rPr lang="zh-CN" altLang="en-US" sz="3735" dirty="0">
                <a:solidFill>
                  <a:srgbClr val="000000"/>
                </a:solidFill>
                <a:latin typeface="幼圆" charset="0"/>
                <a:ea typeface="幼圆" charset="0"/>
              </a:rPr>
              <a:t>：段意归纳法。将文中所写的六件事的段意归并起来。</a:t>
            </a:r>
            <a:endParaRPr lang="zh-CN" altLang="en-US" sz="3735" dirty="0">
              <a:solidFill>
                <a:srgbClr val="000000"/>
              </a:solidFill>
              <a:latin typeface="幼圆" charset="0"/>
              <a:ea typeface="幼圆" charset="0"/>
            </a:endParaRPr>
          </a:p>
        </p:txBody>
      </p:sp>
      <p:sp>
        <p:nvSpPr>
          <p:cNvPr id="3" name="文本框 2"/>
          <p:cNvSpPr txBox="1"/>
          <p:nvPr>
            <p:custDataLst>
              <p:tags r:id="rId11"/>
            </p:custDataLst>
          </p:nvPr>
        </p:nvSpPr>
        <p:spPr>
          <a:xfrm>
            <a:off x="1053700" y="2948947"/>
            <a:ext cx="10081120" cy="2392045"/>
          </a:xfrm>
          <a:prstGeom prst="rect">
            <a:avLst/>
          </a:prstGeom>
          <a:noFill/>
          <a:ln w="28575">
            <a:solidFill>
              <a:schemeClr val="accent1">
                <a:lumMod val="60000"/>
                <a:lumOff val="40000"/>
              </a:schemeClr>
            </a:solidFill>
          </a:ln>
        </p:spPr>
        <p:txBody>
          <a:bodyPr wrap="square" rtlCol="0">
            <a:spAutoFit/>
          </a:bodyPr>
          <a:lstStyle/>
          <a:p>
            <a:r>
              <a:rPr lang="en-US" altLang="zh-CN" sz="3735" dirty="0">
                <a:solidFill>
                  <a:srgbClr val="000000"/>
                </a:solidFill>
                <a:latin typeface="幼圆" charset="0"/>
                <a:ea typeface="黑体" panose="02010609060101010101" pitchFamily="49" charset="-122"/>
                <a:cs typeface="幼圆" charset="0"/>
              </a:rPr>
              <a:t>《</a:t>
            </a:r>
            <a:r>
              <a:rPr lang="zh-CN" altLang="en-US" sz="3735" dirty="0">
                <a:solidFill>
                  <a:srgbClr val="000000"/>
                </a:solidFill>
                <a:latin typeface="幼圆" charset="0"/>
                <a:ea typeface="黑体" panose="02010609060101010101" pitchFamily="49" charset="-122"/>
                <a:cs typeface="幼圆" charset="0"/>
              </a:rPr>
              <a:t>有的人</a:t>
            </a:r>
            <a:r>
              <a:rPr lang="en-US" altLang="zh-CN" sz="3735" dirty="0">
                <a:solidFill>
                  <a:srgbClr val="000000"/>
                </a:solidFill>
                <a:latin typeface="幼圆" charset="0"/>
                <a:ea typeface="黑体" panose="02010609060101010101" pitchFamily="49" charset="-122"/>
                <a:cs typeface="幼圆" charset="0"/>
              </a:rPr>
              <a:t>——</a:t>
            </a:r>
            <a:r>
              <a:rPr lang="zh-CN" altLang="en-US" sz="3735" dirty="0">
                <a:solidFill>
                  <a:srgbClr val="000000"/>
                </a:solidFill>
                <a:latin typeface="幼圆" charset="0"/>
                <a:ea typeface="黑体" panose="02010609060101010101" pitchFamily="49" charset="-122"/>
                <a:cs typeface="幼圆" charset="0"/>
              </a:rPr>
              <a:t>纪念鲁迅有感</a:t>
            </a:r>
            <a:r>
              <a:rPr lang="en-US" altLang="zh-CN" sz="3735" dirty="0">
                <a:solidFill>
                  <a:srgbClr val="000000"/>
                </a:solidFill>
                <a:latin typeface="幼圆" charset="0"/>
                <a:ea typeface="黑体" panose="02010609060101010101" pitchFamily="49" charset="-122"/>
                <a:cs typeface="幼圆" charset="0"/>
              </a:rPr>
              <a:t>》</a:t>
            </a:r>
            <a:r>
              <a:rPr lang="zh-CN" altLang="en-US" sz="3735" dirty="0">
                <a:solidFill>
                  <a:srgbClr val="000000"/>
                </a:solidFill>
                <a:latin typeface="幼圆" charset="0"/>
                <a:ea typeface="黑体" panose="02010609060101010101" pitchFamily="49" charset="-122"/>
                <a:cs typeface="幼圆" charset="0"/>
              </a:rPr>
              <a:t>：关注题目。题目即是诗歌的主要内容，赞颂鲁迅先生是心怀人民的人，赞颂他“俯首甘为孺子牛”的精神，这是一首纪念他的诗歌。</a:t>
            </a:r>
            <a:endParaRPr lang="zh-CN" altLang="en-US" sz="3735" dirty="0">
              <a:solidFill>
                <a:srgbClr val="000000"/>
              </a:solidFill>
              <a:latin typeface="幼圆" charset="0"/>
              <a:ea typeface="黑体" panose="02010609060101010101" pitchFamily="49" charset="-122"/>
              <a:cs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5" name="图片 4" descr="图片5。，。.png"/>
          <p:cNvPicPr>
            <a:picLocks noChangeAspect="1"/>
          </p:cNvPicPr>
          <p:nvPr/>
        </p:nvPicPr>
        <p:blipFill>
          <a:blip r:embed="rId10"/>
          <a:stretch>
            <a:fillRect/>
          </a:stretch>
        </p:blipFill>
        <p:spPr>
          <a:xfrm>
            <a:off x="3119755" y="548640"/>
            <a:ext cx="6810375" cy="4982210"/>
          </a:xfrm>
          <a:prstGeom prst="rect">
            <a:avLst/>
          </a:prstGeom>
        </p:spPr>
      </p:pic>
      <p:sp>
        <p:nvSpPr>
          <p:cNvPr id="6" name="矩形 5"/>
          <p:cNvSpPr/>
          <p:nvPr/>
        </p:nvSpPr>
        <p:spPr>
          <a:xfrm>
            <a:off x="3884295" y="2536190"/>
            <a:ext cx="5280660" cy="2392045"/>
          </a:xfrm>
          <a:prstGeom prst="rect">
            <a:avLst/>
          </a:prstGeom>
        </p:spPr>
        <p:txBody>
          <a:bodyPr wrap="square">
            <a:spAutoFit/>
          </a:bodyPr>
          <a:lstStyle/>
          <a:p>
            <a:r>
              <a:rPr lang="zh-CN" altLang="en-US" sz="3200" dirty="0">
                <a:solidFill>
                  <a:srgbClr val="000000"/>
                </a:solidFill>
                <a:latin typeface="幼圆" charset="0"/>
                <a:ea typeface="黑体" panose="02010609060101010101" pitchFamily="49" charset="-122"/>
                <a:cs typeface="幼圆" charset="0"/>
              </a:rPr>
              <a:t>    </a:t>
            </a:r>
            <a:r>
              <a:rPr lang="zh-CN" altLang="en-US" sz="3735" b="1" dirty="0">
                <a:solidFill>
                  <a:srgbClr val="000000"/>
                </a:solidFill>
                <a:latin typeface="幼圆" charset="0"/>
                <a:ea typeface="楷体" panose="02010609060101010101" pitchFamily="49" charset="-122"/>
                <a:cs typeface="幼圆" charset="0"/>
              </a:rPr>
              <a:t>把握文章主要内容的方法有很多，不同的文章有不同的方法，我们要灵活运用。</a:t>
            </a:r>
            <a:endParaRPr lang="zh-CN" altLang="en-US" sz="3735" b="1" dirty="0">
              <a:solidFill>
                <a:srgbClr val="000000"/>
              </a:solidFill>
              <a:latin typeface="幼圆" charset="0"/>
              <a:ea typeface="楷体" panose="02010609060101010101" pitchFamily="49" charset="-122"/>
              <a:cs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custDataLst>
              <p:tags r:id="rId10"/>
            </p:custDataLst>
          </p:nvPr>
        </p:nvSpPr>
        <p:spPr>
          <a:xfrm>
            <a:off x="2365233" y="2158091"/>
            <a:ext cx="7859607" cy="1817370"/>
          </a:xfrm>
          <a:prstGeom prst="rect">
            <a:avLst/>
          </a:prstGeom>
        </p:spPr>
        <p:txBody>
          <a:bodyPr wrap="square">
            <a:spAutoFit/>
          </a:bodyPr>
          <a:lstStyle/>
          <a:p>
            <a:pPr>
              <a:lnSpc>
                <a:spcPct val="150000"/>
              </a:lnSpc>
            </a:pPr>
            <a:r>
              <a:rPr lang="en-US" altLang="zh-CN" sz="3735" dirty="0">
                <a:solidFill>
                  <a:schemeClr val="dk1"/>
                </a:solidFill>
                <a:latin typeface="幼圆" charset="0"/>
                <a:cs typeface="幼圆" charset="0"/>
              </a:rPr>
              <a:t>        </a:t>
            </a:r>
            <a:r>
              <a:rPr lang="zh-CN" altLang="en-US" sz="3735" dirty="0">
                <a:solidFill>
                  <a:schemeClr val="dk1"/>
                </a:solidFill>
                <a:latin typeface="幼圆" charset="0"/>
                <a:ea typeface="黑体" panose="02010609060101010101" pitchFamily="49" charset="-122"/>
                <a:cs typeface="幼圆" charset="0"/>
              </a:rPr>
              <a:t>读下面各组题目，说说你的发现，和同学交流。</a:t>
            </a:r>
            <a:endParaRPr lang="zh-CN" altLang="en-US" sz="3735" dirty="0">
              <a:solidFill>
                <a:schemeClr val="dk1"/>
              </a:solidFill>
              <a:latin typeface="幼圆" charset="0"/>
              <a:ea typeface="黑体" panose="02010609060101010101" pitchFamily="49" charset="-122"/>
              <a:cs typeface="幼圆" charset="0"/>
            </a:endParaRPr>
          </a:p>
        </p:txBody>
      </p:sp>
      <p:pic>
        <p:nvPicPr>
          <p:cNvPr id="9" name="图片 8"/>
          <p:cNvPicPr>
            <a:picLocks noChangeAspect="1"/>
          </p:cNvPicPr>
          <p:nvPr/>
        </p:nvPicPr>
        <p:blipFill>
          <a:blip r:embed="rId11"/>
          <a:stretch>
            <a:fillRect/>
          </a:stretch>
        </p:blipFill>
        <p:spPr>
          <a:xfrm>
            <a:off x="313260" y="289074"/>
            <a:ext cx="2494543" cy="801738"/>
          </a:xfrm>
          <a:prstGeom prst="rect">
            <a:avLst/>
          </a:prstGeom>
        </p:spPr>
      </p:pic>
      <p:sp>
        <p:nvSpPr>
          <p:cNvPr id="10" name="矩形 9"/>
          <p:cNvSpPr/>
          <p:nvPr/>
        </p:nvSpPr>
        <p:spPr>
          <a:xfrm>
            <a:off x="377686" y="379793"/>
            <a:ext cx="2231335" cy="521970"/>
          </a:xfrm>
          <a:prstGeom prst="rect">
            <a:avLst/>
          </a:prstGeom>
        </p:spPr>
        <p:txBody>
          <a:bodyPr wrap="square">
            <a:spAutoFit/>
          </a:bodyPr>
          <a:lstStyle/>
          <a:p>
            <a:pPr algn="ctr"/>
            <a:r>
              <a:rPr lang="zh-CN" altLang="en-US" sz="2800" b="1" dirty="0">
                <a:solidFill>
                  <a:schemeClr val="dk1">
                    <a:lumMod val="85000"/>
                    <a:lumOff val="15000"/>
                  </a:schemeClr>
                </a:solidFill>
                <a:latin typeface="幼圆" charset="0"/>
                <a:ea typeface="幼圆" charset="0"/>
              </a:rPr>
              <a:t>词句段运用</a:t>
            </a:r>
            <a:endParaRPr lang="zh-CN" altLang="en-US" sz="2800" b="1"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矩形 4"/>
          <p:cNvSpPr/>
          <p:nvPr>
            <p:custDataLst>
              <p:tags r:id="rId10"/>
            </p:custDataLst>
          </p:nvPr>
        </p:nvSpPr>
        <p:spPr>
          <a:xfrm>
            <a:off x="1450737" y="2172445"/>
            <a:ext cx="9505056" cy="3784600"/>
          </a:xfrm>
          <a:prstGeom prst="rect">
            <a:avLst/>
          </a:prstGeom>
          <a:solidFill>
            <a:schemeClr val="dk2"/>
          </a:solidFill>
        </p:spPr>
        <p:txBody>
          <a:bodyPr wrap="square">
            <a:spAutoFit/>
          </a:bodyPr>
          <a:lstStyle/>
          <a:p>
            <a:pPr>
              <a:lnSpc>
                <a:spcPct val="150000"/>
              </a:lnSpc>
            </a:pPr>
            <a:r>
              <a:rPr lang="zh-CN" altLang="en-US" sz="3200" b="1" dirty="0">
                <a:solidFill>
                  <a:schemeClr val="dk1"/>
                </a:solidFill>
                <a:latin typeface="幼圆" charset="0"/>
                <a:ea typeface="楷体" panose="02010609060101010101" pitchFamily="49" charset="-122"/>
                <a:cs typeface="幼圆" charset="0"/>
              </a:rPr>
              <a:t>少年闰土</a:t>
            </a:r>
            <a:r>
              <a:rPr lang="en-US" altLang="zh-CN" sz="3200" b="1" dirty="0">
                <a:solidFill>
                  <a:schemeClr val="dk1"/>
                </a:solidFill>
                <a:latin typeface="幼圆" charset="0"/>
                <a:ea typeface="楷体" panose="02010609060101010101" pitchFamily="49" charset="-122"/>
                <a:cs typeface="幼圆" charset="0"/>
              </a:rPr>
              <a:t>		</a:t>
            </a:r>
            <a:r>
              <a:rPr lang="zh-CN" altLang="en-US" sz="3200" b="1" dirty="0">
                <a:solidFill>
                  <a:schemeClr val="dk1"/>
                </a:solidFill>
                <a:latin typeface="幼圆" charset="0"/>
                <a:ea typeface="楷体" panose="02010609060101010101" pitchFamily="49" charset="-122"/>
                <a:cs typeface="幼圆" charset="0"/>
              </a:rPr>
              <a:t>狼牙山五壮士</a:t>
            </a:r>
            <a:r>
              <a:rPr lang="en-US" altLang="zh-CN" sz="3200" b="1" dirty="0">
                <a:solidFill>
                  <a:schemeClr val="dk1"/>
                </a:solidFill>
                <a:latin typeface="幼圆" charset="0"/>
                <a:ea typeface="楷体" panose="02010609060101010101" pitchFamily="49" charset="-122"/>
                <a:cs typeface="幼圆" charset="0"/>
              </a:rPr>
              <a:t>		</a:t>
            </a:r>
            <a:r>
              <a:rPr lang="zh-CN" altLang="en-US" sz="3200" b="1" dirty="0">
                <a:solidFill>
                  <a:schemeClr val="dk1"/>
                </a:solidFill>
                <a:latin typeface="幼圆" charset="0"/>
                <a:ea typeface="楷体" panose="02010609060101010101" pitchFamily="49" charset="-122"/>
                <a:cs typeface="幼圆" charset="0"/>
              </a:rPr>
              <a:t>军神</a:t>
            </a:r>
            <a:endParaRPr lang="en-US" altLang="zh-CN" sz="3200" b="1" dirty="0">
              <a:solidFill>
                <a:schemeClr val="dk1"/>
              </a:solidFill>
              <a:latin typeface="幼圆" charset="0"/>
              <a:ea typeface="楷体" panose="02010609060101010101" pitchFamily="49" charset="-122"/>
              <a:cs typeface="幼圆" charset="0"/>
            </a:endParaRPr>
          </a:p>
          <a:p>
            <a:pPr>
              <a:lnSpc>
                <a:spcPct val="150000"/>
              </a:lnSpc>
            </a:pPr>
            <a:r>
              <a:rPr lang="zh-CN" altLang="en-US" sz="3200" b="1" dirty="0">
                <a:solidFill>
                  <a:schemeClr val="dk1"/>
                </a:solidFill>
                <a:latin typeface="幼圆" charset="0"/>
                <a:ea typeface="楷体" panose="02010609060101010101" pitchFamily="49" charset="-122"/>
                <a:cs typeface="幼圆" charset="0"/>
              </a:rPr>
              <a:t>开国大典</a:t>
            </a:r>
            <a:r>
              <a:rPr lang="en-US" altLang="zh-CN" sz="3200" b="1" dirty="0">
                <a:solidFill>
                  <a:schemeClr val="dk1"/>
                </a:solidFill>
                <a:latin typeface="幼圆" charset="0"/>
                <a:ea typeface="楷体" panose="02010609060101010101" pitchFamily="49" charset="-122"/>
                <a:cs typeface="幼圆" charset="0"/>
              </a:rPr>
              <a:t>	“</a:t>
            </a:r>
            <a:r>
              <a:rPr lang="zh-CN" altLang="en-US" sz="3200" b="1" dirty="0">
                <a:solidFill>
                  <a:schemeClr val="dk1"/>
                </a:solidFill>
                <a:latin typeface="幼圆" charset="0"/>
                <a:ea typeface="楷体" panose="02010609060101010101" pitchFamily="49" charset="-122"/>
                <a:cs typeface="幼圆" charset="0"/>
              </a:rPr>
              <a:t>诺曼底</a:t>
            </a: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号遇难记</a:t>
            </a:r>
            <a:r>
              <a:rPr lang="en-US" altLang="zh-CN" sz="3200" b="1" dirty="0">
                <a:solidFill>
                  <a:schemeClr val="dk1"/>
                </a:solidFill>
                <a:latin typeface="幼圆" charset="0"/>
                <a:ea typeface="楷体" panose="02010609060101010101" pitchFamily="49" charset="-122"/>
                <a:cs typeface="幼圆" charset="0"/>
              </a:rPr>
              <a:t>	</a:t>
            </a:r>
            <a:r>
              <a:rPr lang="zh-CN" altLang="en-US" sz="3200" b="1" dirty="0">
                <a:solidFill>
                  <a:schemeClr val="dk1"/>
                </a:solidFill>
                <a:latin typeface="幼圆" charset="0"/>
                <a:ea typeface="楷体" panose="02010609060101010101" pitchFamily="49" charset="-122"/>
                <a:cs typeface="幼圆" charset="0"/>
              </a:rPr>
              <a:t>草船借箭</a:t>
            </a:r>
            <a:endParaRPr lang="en-US" altLang="zh-CN" sz="3200" b="1" dirty="0">
              <a:solidFill>
                <a:schemeClr val="dk1"/>
              </a:solidFill>
              <a:latin typeface="幼圆" charset="0"/>
              <a:ea typeface="楷体" panose="02010609060101010101" pitchFamily="49" charset="-122"/>
              <a:cs typeface="幼圆" charset="0"/>
            </a:endParaRPr>
          </a:p>
          <a:p>
            <a:pPr>
              <a:lnSpc>
                <a:spcPct val="150000"/>
              </a:lnSpc>
            </a:pPr>
            <a:r>
              <a:rPr lang="zh-CN" altLang="en-US" sz="3200" b="1" dirty="0">
                <a:solidFill>
                  <a:schemeClr val="dk1"/>
                </a:solidFill>
                <a:latin typeface="幼圆" charset="0"/>
                <a:ea typeface="楷体" panose="02010609060101010101" pitchFamily="49" charset="-122"/>
                <a:cs typeface="幼圆" charset="0"/>
              </a:rPr>
              <a:t>竹节人</a:t>
            </a:r>
            <a:r>
              <a:rPr lang="en-US" altLang="zh-CN" sz="3200" b="1" dirty="0">
                <a:solidFill>
                  <a:schemeClr val="dk1"/>
                </a:solidFill>
                <a:latin typeface="幼圆" charset="0"/>
                <a:ea typeface="楷体" panose="02010609060101010101" pitchFamily="49" charset="-122"/>
                <a:cs typeface="幼圆" charset="0"/>
              </a:rPr>
              <a:t>			</a:t>
            </a:r>
            <a:r>
              <a:rPr lang="zh-CN" altLang="en-US" sz="3200" b="1" dirty="0">
                <a:solidFill>
                  <a:schemeClr val="dk1"/>
                </a:solidFill>
                <a:latin typeface="幼圆" charset="0"/>
                <a:ea typeface="楷体" panose="02010609060101010101" pitchFamily="49" charset="-122"/>
                <a:cs typeface="幼圆" charset="0"/>
              </a:rPr>
              <a:t>桥</a:t>
            </a:r>
            <a:r>
              <a:rPr lang="en-US" altLang="zh-CN" sz="3200" b="1" dirty="0">
                <a:solidFill>
                  <a:schemeClr val="dk1"/>
                </a:solidFill>
                <a:latin typeface="幼圆" charset="0"/>
                <a:ea typeface="楷体" panose="02010609060101010101" pitchFamily="49" charset="-122"/>
                <a:cs typeface="幼圆" charset="0"/>
              </a:rPr>
              <a:t>			</a:t>
            </a:r>
            <a:r>
              <a:rPr lang="zh-CN" altLang="en-US" sz="3200" b="1" dirty="0">
                <a:solidFill>
                  <a:schemeClr val="dk1"/>
                </a:solidFill>
                <a:latin typeface="幼圆" charset="0"/>
                <a:ea typeface="楷体" panose="02010609060101010101" pitchFamily="49" charset="-122"/>
                <a:cs typeface="幼圆" charset="0"/>
              </a:rPr>
              <a:t>芦花鞋</a:t>
            </a:r>
            <a:endParaRPr lang="zh-CN" altLang="en-US" sz="3200" b="1" dirty="0">
              <a:solidFill>
                <a:schemeClr val="dk1"/>
              </a:solidFill>
              <a:latin typeface="幼圆" charset="0"/>
              <a:ea typeface="楷体" panose="02010609060101010101" pitchFamily="49" charset="-122"/>
              <a:cs typeface="幼圆" charset="0"/>
            </a:endParaRPr>
          </a:p>
          <a:p>
            <a:pPr>
              <a:lnSpc>
                <a:spcPct val="150000"/>
              </a:lnSpc>
            </a:pPr>
            <a:r>
              <a:rPr lang="zh-CN" altLang="en-US" sz="3200" b="1" dirty="0">
                <a:solidFill>
                  <a:schemeClr val="dk1"/>
                </a:solidFill>
                <a:latin typeface="幼圆" charset="0"/>
                <a:ea typeface="楷体" panose="02010609060101010101" pitchFamily="49" charset="-122"/>
                <a:cs typeface="幼圆" charset="0"/>
              </a:rPr>
              <a:t>在牛肚子里旅行</a:t>
            </a:r>
            <a:r>
              <a:rPr lang="en-US" altLang="zh-CN" sz="3200" b="1" dirty="0">
                <a:solidFill>
                  <a:schemeClr val="dk1"/>
                </a:solidFill>
                <a:latin typeface="幼圆" charset="0"/>
                <a:ea typeface="楷体" panose="02010609060101010101" pitchFamily="49" charset="-122"/>
                <a:cs typeface="幼圆" charset="0"/>
              </a:rPr>
              <a:t>	“</a:t>
            </a:r>
            <a:r>
              <a:rPr lang="zh-CN" altLang="en-US" sz="3200" b="1" dirty="0">
                <a:solidFill>
                  <a:schemeClr val="dk1"/>
                </a:solidFill>
                <a:latin typeface="幼圆" charset="0"/>
                <a:ea typeface="楷体" panose="02010609060101010101" pitchFamily="49" charset="-122"/>
                <a:cs typeface="幼圆" charset="0"/>
              </a:rPr>
              <a:t>精彩极了</a:t>
            </a: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和</a:t>
            </a: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糟糕透了</a:t>
            </a:r>
            <a:r>
              <a:rPr lang="en-US" altLang="zh-CN" sz="3200" b="1" dirty="0">
                <a:solidFill>
                  <a:schemeClr val="dk1"/>
                </a:solidFill>
                <a:latin typeface="幼圆" charset="0"/>
                <a:ea typeface="楷体" panose="02010609060101010101" pitchFamily="49" charset="-122"/>
                <a:cs typeface="幼圆" charset="0"/>
              </a:rPr>
              <a:t>”	</a:t>
            </a:r>
            <a:endParaRPr lang="en-US" altLang="zh-CN" sz="3200" b="1" dirty="0">
              <a:solidFill>
                <a:schemeClr val="dk1"/>
              </a:solidFill>
              <a:latin typeface="幼圆" charset="0"/>
              <a:ea typeface="楷体" panose="02010609060101010101" pitchFamily="49" charset="-122"/>
              <a:cs typeface="幼圆" charset="0"/>
            </a:endParaRPr>
          </a:p>
          <a:p>
            <a:pPr>
              <a:lnSpc>
                <a:spcPct val="150000"/>
              </a:lnSpc>
            </a:pPr>
            <a:r>
              <a:rPr lang="zh-CN" altLang="en-US" sz="3200" b="1" dirty="0">
                <a:solidFill>
                  <a:schemeClr val="dk1"/>
                </a:solidFill>
                <a:latin typeface="幼圆" charset="0"/>
                <a:ea typeface="楷体" panose="02010609060101010101" pitchFamily="49" charset="-122"/>
                <a:cs typeface="幼圆" charset="0"/>
              </a:rPr>
              <a:t>慢性子裁缝和急性子顾客</a:t>
            </a:r>
            <a:endParaRPr lang="zh-CN" altLang="en-US" sz="3200" b="1" dirty="0">
              <a:solidFill>
                <a:schemeClr val="dk1"/>
              </a:solidFill>
              <a:latin typeface="幼圆" charset="0"/>
              <a:ea typeface="楷体" panose="02010609060101010101" pitchFamily="49" charset="-122"/>
              <a:cs typeface="幼圆" charset="0"/>
            </a:endParaRPr>
          </a:p>
        </p:txBody>
      </p:sp>
      <p:cxnSp>
        <p:nvCxnSpPr>
          <p:cNvPr id="7" name="直接连接符 6"/>
          <p:cNvCxnSpPr/>
          <p:nvPr>
            <p:custDataLst>
              <p:tags r:id="rId11"/>
            </p:custDataLst>
          </p:nvPr>
        </p:nvCxnSpPr>
        <p:spPr>
          <a:xfrm>
            <a:off x="1103445" y="3044957"/>
            <a:ext cx="9217024" cy="0"/>
          </a:xfrm>
          <a:prstGeom prst="line">
            <a:avLst/>
          </a:prstGeom>
          <a:ln>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custDataLst>
              <p:tags r:id="rId12"/>
            </p:custDataLst>
          </p:nvPr>
        </p:nvCxnSpPr>
        <p:spPr>
          <a:xfrm flipV="1">
            <a:off x="1103445" y="3621021"/>
            <a:ext cx="9217024" cy="96011"/>
          </a:xfrm>
          <a:prstGeom prst="line">
            <a:avLst/>
          </a:prstGeom>
          <a:ln>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custDataLst>
              <p:tags r:id="rId13"/>
            </p:custDataLst>
          </p:nvPr>
        </p:nvCxnSpPr>
        <p:spPr>
          <a:xfrm>
            <a:off x="1103446" y="4485117"/>
            <a:ext cx="9409045" cy="0"/>
          </a:xfrm>
          <a:prstGeom prst="line">
            <a:avLst/>
          </a:prstGeom>
          <a:ln>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sp>
        <p:nvSpPr>
          <p:cNvPr id="10" name="云形标注 9"/>
          <p:cNvSpPr/>
          <p:nvPr/>
        </p:nvSpPr>
        <p:spPr>
          <a:xfrm>
            <a:off x="4179238" y="532657"/>
            <a:ext cx="5928258" cy="1650312"/>
          </a:xfrm>
          <a:prstGeom prst="cloudCallout">
            <a:avLst>
              <a:gd name="adj1" fmla="val -34754"/>
              <a:gd name="adj2" fmla="val 63014"/>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zh-CN" altLang="en-US" sz="3200" dirty="0">
                <a:solidFill>
                  <a:schemeClr val="accent1"/>
                </a:solidFill>
                <a:latin typeface="幼圆" charset="0"/>
                <a:ea typeface="幼圆" charset="0"/>
              </a:rPr>
              <a:t>比较每组题目，说说有什么发现。</a:t>
            </a:r>
            <a:endParaRPr lang="zh-CN" altLang="en-US" sz="3200" dirty="0">
              <a:solidFill>
                <a:schemeClr val="accent1"/>
              </a:solidFill>
              <a:latin typeface="幼圆" charset="0"/>
              <a:ea typeface="幼圆" charset="0"/>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 name="文本框 2"/>
          <p:cNvSpPr txBox="1"/>
          <p:nvPr>
            <p:custDataLst>
              <p:tags r:id="rId10"/>
            </p:custDataLst>
          </p:nvPr>
        </p:nvSpPr>
        <p:spPr>
          <a:xfrm>
            <a:off x="1232451" y="2180861"/>
            <a:ext cx="6994245" cy="2306955"/>
          </a:xfrm>
          <a:prstGeom prst="rect">
            <a:avLst/>
          </a:prstGeom>
          <a:noFill/>
        </p:spPr>
        <p:txBody>
          <a:bodyPr wrap="square" rtlCol="0">
            <a:spAutoFit/>
          </a:bodyPr>
          <a:lstStyle/>
          <a:p>
            <a:pPr>
              <a:lnSpc>
                <a:spcPct val="150000"/>
              </a:lnSpc>
            </a:pPr>
            <a:r>
              <a:rPr lang="zh-CN" altLang="en-US" sz="3200" b="1" dirty="0">
                <a:solidFill>
                  <a:schemeClr val="dk1"/>
                </a:solidFill>
                <a:latin typeface="幼圆" charset="0"/>
                <a:ea typeface="黑体" panose="02010609060101010101" pitchFamily="49" charset="-122"/>
                <a:cs typeface="幼圆" charset="0"/>
              </a:rPr>
              <a:t>    通过本单元的学习，我们认识了鲁迅，“日积月累”中还有四句鲁迅先生的名言，我们一起来读一读。</a:t>
            </a:r>
            <a:endParaRPr lang="zh-CN" altLang="en-US" sz="3200" b="1" dirty="0">
              <a:solidFill>
                <a:schemeClr val="dk1"/>
              </a:solidFill>
              <a:latin typeface="幼圆" charset="0"/>
              <a:ea typeface="黑体" panose="02010609060101010101" pitchFamily="49" charset="-122"/>
              <a:cs typeface="幼圆" charset="0"/>
            </a:endParaRPr>
          </a:p>
        </p:txBody>
      </p:sp>
      <p:pic>
        <p:nvPicPr>
          <p:cNvPr id="10" name="Picture 2" descr="http://07.imgmini.eastday.com/mobile/20180416/20180416183149_62a17195fccfcc6a72d1eb0209aa8586_3.jpeg"/>
          <p:cNvPicPr>
            <a:picLocks noChangeAspect="1" noChangeArrowheads="1"/>
          </p:cNvPicPr>
          <p:nvPr/>
        </p:nvPicPr>
        <p:blipFill>
          <a:blip r:embed="rId11" cstate="print"/>
          <a:srcRect b="5232"/>
          <a:stretch>
            <a:fillRect/>
          </a:stretch>
        </p:blipFill>
        <p:spPr bwMode="auto">
          <a:xfrm>
            <a:off x="8087876" y="1294907"/>
            <a:ext cx="3013206" cy="4370397"/>
          </a:xfrm>
          <a:prstGeom prst="rect">
            <a:avLst/>
          </a:prstGeom>
          <a:ln>
            <a:noFill/>
          </a:ln>
          <a:effectLst>
            <a:softEdge rad="112500"/>
          </a:effectLst>
        </p:spPr>
      </p:pic>
    </p:spTree>
    <p:custDataLst>
      <p:tags r:id="rId12"/>
    </p:custData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矩形 4"/>
          <p:cNvSpPr/>
          <p:nvPr/>
        </p:nvSpPr>
        <p:spPr>
          <a:xfrm>
            <a:off x="1007435" y="1124744"/>
            <a:ext cx="10177131" cy="954405"/>
          </a:xfrm>
          <a:prstGeom prst="rect">
            <a:avLst/>
          </a:prstGeom>
          <a:solidFill>
            <a:schemeClr val="tx2">
              <a:lumMod val="20000"/>
              <a:lumOff val="80000"/>
            </a:schemeClr>
          </a:solidFill>
        </p:spPr>
        <p:txBody>
          <a:bodyPr wrap="square">
            <a:spAutoFit/>
          </a:bodyPr>
          <a:lstStyle/>
          <a:p>
            <a:pPr>
              <a:lnSpc>
                <a:spcPct val="150000"/>
              </a:lnSpc>
            </a:pPr>
            <a:r>
              <a:rPr lang="zh-CN" altLang="en-US" sz="3735" b="1" dirty="0">
                <a:solidFill>
                  <a:schemeClr val="accent1">
                    <a:lumMod val="75000"/>
                  </a:schemeClr>
                </a:solidFill>
                <a:latin typeface="幼圆" charset="0"/>
                <a:ea typeface="楷体" panose="02010609060101010101" pitchFamily="49" charset="-122"/>
                <a:cs typeface="幼圆" charset="0"/>
              </a:rPr>
              <a:t>开国大典</a:t>
            </a:r>
            <a:r>
              <a:rPr lang="en-US" altLang="zh-CN" sz="3735" b="1" dirty="0">
                <a:solidFill>
                  <a:schemeClr val="accent1">
                    <a:lumMod val="75000"/>
                  </a:schemeClr>
                </a:solidFill>
                <a:latin typeface="幼圆" charset="0"/>
                <a:ea typeface="楷体" panose="02010609060101010101" pitchFamily="49" charset="-122"/>
                <a:cs typeface="幼圆" charset="0"/>
              </a:rPr>
              <a:t>	“</a:t>
            </a:r>
            <a:r>
              <a:rPr lang="zh-CN" altLang="en-US" sz="3735" b="1" dirty="0">
                <a:solidFill>
                  <a:schemeClr val="accent1">
                    <a:lumMod val="75000"/>
                  </a:schemeClr>
                </a:solidFill>
                <a:latin typeface="幼圆" charset="0"/>
                <a:ea typeface="楷体" panose="02010609060101010101" pitchFamily="49" charset="-122"/>
                <a:cs typeface="幼圆" charset="0"/>
              </a:rPr>
              <a:t>诺曼底</a:t>
            </a:r>
            <a:r>
              <a:rPr lang="en-US" altLang="zh-CN" sz="3735" b="1" dirty="0">
                <a:solidFill>
                  <a:schemeClr val="accent1">
                    <a:lumMod val="75000"/>
                  </a:schemeClr>
                </a:solidFill>
                <a:latin typeface="幼圆" charset="0"/>
                <a:ea typeface="楷体" panose="02010609060101010101" pitchFamily="49" charset="-122"/>
                <a:cs typeface="幼圆" charset="0"/>
              </a:rPr>
              <a:t>”</a:t>
            </a:r>
            <a:r>
              <a:rPr lang="zh-CN" altLang="en-US" sz="3735" b="1" dirty="0">
                <a:solidFill>
                  <a:schemeClr val="accent1">
                    <a:lumMod val="75000"/>
                  </a:schemeClr>
                </a:solidFill>
                <a:latin typeface="幼圆" charset="0"/>
                <a:ea typeface="楷体" panose="02010609060101010101" pitchFamily="49" charset="-122"/>
                <a:cs typeface="幼圆" charset="0"/>
              </a:rPr>
              <a:t>号遇难记</a:t>
            </a:r>
            <a:r>
              <a:rPr lang="en-US" altLang="zh-CN" sz="3735" b="1" dirty="0">
                <a:solidFill>
                  <a:schemeClr val="accent1">
                    <a:lumMod val="75000"/>
                  </a:schemeClr>
                </a:solidFill>
                <a:latin typeface="幼圆" charset="0"/>
                <a:ea typeface="楷体" panose="02010609060101010101" pitchFamily="49" charset="-122"/>
                <a:cs typeface="幼圆" charset="0"/>
              </a:rPr>
              <a:t>	  </a:t>
            </a:r>
            <a:r>
              <a:rPr lang="zh-CN" altLang="en-US" sz="3735" b="1" dirty="0">
                <a:solidFill>
                  <a:schemeClr val="accent1">
                    <a:lumMod val="75000"/>
                  </a:schemeClr>
                </a:solidFill>
                <a:latin typeface="幼圆" charset="0"/>
                <a:ea typeface="楷体" panose="02010609060101010101" pitchFamily="49" charset="-122"/>
                <a:cs typeface="幼圆" charset="0"/>
              </a:rPr>
              <a:t>草船借箭</a:t>
            </a:r>
            <a:endParaRPr lang="zh-CN" altLang="en-US" sz="3735" b="1" dirty="0">
              <a:solidFill>
                <a:schemeClr val="accent1">
                  <a:lumMod val="75000"/>
                </a:schemeClr>
              </a:solidFill>
              <a:latin typeface="幼圆" charset="0"/>
              <a:ea typeface="楷体" panose="02010609060101010101" pitchFamily="49" charset="-122"/>
              <a:cs typeface="幼圆" charset="0"/>
            </a:endParaRPr>
          </a:p>
        </p:txBody>
      </p:sp>
      <p:sp>
        <p:nvSpPr>
          <p:cNvPr id="8" name="云形标注 7"/>
          <p:cNvSpPr/>
          <p:nvPr>
            <p:custDataLst>
              <p:tags r:id="rId10"/>
            </p:custDataLst>
          </p:nvPr>
        </p:nvSpPr>
        <p:spPr>
          <a:xfrm>
            <a:off x="3887755" y="3374092"/>
            <a:ext cx="6336704" cy="2383540"/>
          </a:xfrm>
          <a:prstGeom prst="cloudCallout">
            <a:avLst>
              <a:gd name="adj1" fmla="val -66124"/>
              <a:gd name="adj2" fmla="val -16993"/>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wrap="square">
            <a:spAutoFit/>
          </a:bodyPr>
          <a:lstStyle/>
          <a:p>
            <a:pPr>
              <a:lnSpc>
                <a:spcPct val="150000"/>
              </a:lnSpc>
            </a:pPr>
            <a:r>
              <a:rPr lang="zh-CN" altLang="en-US" sz="3200" b="1" dirty="0">
                <a:solidFill>
                  <a:srgbClr val="000000"/>
                </a:solidFill>
                <a:latin typeface="幼圆" charset="0"/>
                <a:ea typeface="宋体" panose="02010600030101010101" pitchFamily="2" charset="-122"/>
                <a:cs typeface="幼圆" charset="0"/>
              </a:rPr>
              <a:t>    以事件为题，揭示了课文的主要事件。</a:t>
            </a:r>
            <a:endParaRPr lang="zh-CN" altLang="en-US" sz="3200" b="1" dirty="0">
              <a:solidFill>
                <a:srgbClr val="000000"/>
              </a:solidFill>
              <a:latin typeface="幼圆" charset="0"/>
              <a:ea typeface="宋体" panose="02010600030101010101" pitchFamily="2" charset="-122"/>
              <a:cs typeface="幼圆" charset="0"/>
            </a:endParaRPr>
          </a:p>
        </p:txBody>
      </p:sp>
      <p:pic>
        <p:nvPicPr>
          <p:cNvPr id="6" name="图片 5" descr="4123"/>
          <p:cNvPicPr>
            <a:picLocks noChangeAspect="1"/>
          </p:cNvPicPr>
          <p:nvPr/>
        </p:nvPicPr>
        <p:blipFill>
          <a:blip r:embed="rId11"/>
          <a:stretch>
            <a:fillRect/>
          </a:stretch>
        </p:blipFill>
        <p:spPr>
          <a:xfrm>
            <a:off x="1267399" y="3724165"/>
            <a:ext cx="1979378" cy="1979378"/>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矩形 4"/>
          <p:cNvSpPr/>
          <p:nvPr/>
        </p:nvSpPr>
        <p:spPr>
          <a:xfrm>
            <a:off x="1492673" y="1037167"/>
            <a:ext cx="8539480" cy="954405"/>
          </a:xfrm>
          <a:prstGeom prst="rect">
            <a:avLst/>
          </a:prstGeom>
          <a:solidFill>
            <a:schemeClr val="tx2">
              <a:lumMod val="20000"/>
              <a:lumOff val="80000"/>
            </a:schemeClr>
          </a:solidFill>
        </p:spPr>
        <p:txBody>
          <a:bodyPr wrap="square">
            <a:spAutoFit/>
          </a:bodyPr>
          <a:lstStyle/>
          <a:p>
            <a:pPr>
              <a:lnSpc>
                <a:spcPct val="150000"/>
              </a:lnSpc>
            </a:pPr>
            <a:r>
              <a:rPr lang="zh-CN" altLang="en-US" sz="3735" b="1" dirty="0">
                <a:solidFill>
                  <a:schemeClr val="accent1">
                    <a:lumMod val="75000"/>
                  </a:schemeClr>
                </a:solidFill>
                <a:latin typeface="幼圆" charset="0"/>
                <a:ea typeface="楷体" panose="02010609060101010101" pitchFamily="49" charset="-122"/>
                <a:cs typeface="幼圆" charset="0"/>
              </a:rPr>
              <a:t>竹节人</a:t>
            </a:r>
            <a:r>
              <a:rPr lang="en-US" altLang="zh-CN" sz="3735" b="1" dirty="0">
                <a:solidFill>
                  <a:schemeClr val="accent1">
                    <a:lumMod val="75000"/>
                  </a:schemeClr>
                </a:solidFill>
                <a:latin typeface="幼圆" charset="0"/>
                <a:ea typeface="楷体" panose="02010609060101010101" pitchFamily="49" charset="-122"/>
                <a:cs typeface="幼圆" charset="0"/>
              </a:rPr>
              <a:t>			</a:t>
            </a:r>
            <a:r>
              <a:rPr lang="zh-CN" altLang="en-US" sz="3735" b="1" dirty="0">
                <a:solidFill>
                  <a:schemeClr val="accent1">
                    <a:lumMod val="75000"/>
                  </a:schemeClr>
                </a:solidFill>
                <a:latin typeface="幼圆" charset="0"/>
                <a:ea typeface="楷体" panose="02010609060101010101" pitchFamily="49" charset="-122"/>
                <a:cs typeface="幼圆" charset="0"/>
              </a:rPr>
              <a:t>桥</a:t>
            </a:r>
            <a:r>
              <a:rPr lang="en-US" altLang="zh-CN" sz="3735" b="1" dirty="0">
                <a:solidFill>
                  <a:schemeClr val="accent1">
                    <a:lumMod val="75000"/>
                  </a:schemeClr>
                </a:solidFill>
                <a:latin typeface="幼圆" charset="0"/>
                <a:ea typeface="楷体" panose="02010609060101010101" pitchFamily="49" charset="-122"/>
                <a:cs typeface="幼圆" charset="0"/>
              </a:rPr>
              <a:t>			</a:t>
            </a:r>
            <a:r>
              <a:rPr lang="zh-CN" altLang="en-US" sz="3735" b="1" dirty="0">
                <a:solidFill>
                  <a:schemeClr val="accent1">
                    <a:lumMod val="75000"/>
                  </a:schemeClr>
                </a:solidFill>
                <a:latin typeface="幼圆" charset="0"/>
                <a:ea typeface="楷体" panose="02010609060101010101" pitchFamily="49" charset="-122"/>
                <a:cs typeface="幼圆" charset="0"/>
              </a:rPr>
              <a:t>芦花鞋</a:t>
            </a:r>
            <a:endParaRPr lang="zh-CN" altLang="en-US" sz="3735" b="1" dirty="0">
              <a:solidFill>
                <a:schemeClr val="accent1">
                  <a:lumMod val="75000"/>
                </a:schemeClr>
              </a:solidFill>
              <a:latin typeface="幼圆" charset="0"/>
              <a:ea typeface="楷体" panose="02010609060101010101" pitchFamily="49" charset="-122"/>
              <a:cs typeface="幼圆" charset="0"/>
            </a:endParaRPr>
          </a:p>
        </p:txBody>
      </p:sp>
      <p:sp>
        <p:nvSpPr>
          <p:cNvPr id="4" name="TextBox 3"/>
          <p:cNvSpPr txBox="1"/>
          <p:nvPr>
            <p:custDataLst>
              <p:tags r:id="rId10"/>
            </p:custDataLst>
          </p:nvPr>
        </p:nvSpPr>
        <p:spPr>
          <a:xfrm>
            <a:off x="952739" y="2575079"/>
            <a:ext cx="7351507" cy="2785100"/>
          </a:xfrm>
          <a:prstGeom prst="cloudCallout">
            <a:avLst>
              <a:gd name="adj1" fmla="val 65543"/>
              <a:gd name="adj2" fmla="val 36785"/>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altLang="zh-CN" sz="3200" b="1" dirty="0">
                <a:solidFill>
                  <a:srgbClr val="000000"/>
                </a:solidFill>
                <a:latin typeface="幼圆" charset="0"/>
                <a:ea typeface="宋体" panose="02010600030101010101" pitchFamily="2" charset="-122"/>
                <a:cs typeface="幼圆" charset="0"/>
              </a:rPr>
              <a:t>    </a:t>
            </a:r>
            <a:r>
              <a:rPr lang="zh-CN" altLang="en-US" sz="3735" b="1" dirty="0">
                <a:solidFill>
                  <a:srgbClr val="000000"/>
                </a:solidFill>
                <a:latin typeface="幼圆" charset="0"/>
                <a:ea typeface="宋体" panose="02010600030101010101" pitchFamily="2" charset="-122"/>
                <a:cs typeface="幼圆" charset="0"/>
              </a:rPr>
              <a:t>以事物的名称为题，说明文章是围绕着这些事物来写的。</a:t>
            </a:r>
            <a:endParaRPr lang="zh-CN" altLang="en-US" sz="3735" b="1" dirty="0">
              <a:solidFill>
                <a:srgbClr val="000000"/>
              </a:solidFill>
              <a:latin typeface="幼圆" charset="0"/>
              <a:ea typeface="宋体" panose="02010600030101010101" pitchFamily="2" charset="-122"/>
              <a:cs typeface="幼圆" charset="0"/>
            </a:endParaRPr>
          </a:p>
        </p:txBody>
      </p:sp>
      <p:pic>
        <p:nvPicPr>
          <p:cNvPr id="7" name="图片 6" descr="123"/>
          <p:cNvPicPr>
            <a:picLocks noChangeAspect="1"/>
          </p:cNvPicPr>
          <p:nvPr/>
        </p:nvPicPr>
        <p:blipFill>
          <a:blip r:embed="rId11"/>
          <a:stretch>
            <a:fillRect/>
          </a:stretch>
        </p:blipFill>
        <p:spPr>
          <a:xfrm>
            <a:off x="9411960" y="3805232"/>
            <a:ext cx="2015601" cy="2015601"/>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矩形 4"/>
          <p:cNvSpPr/>
          <p:nvPr>
            <p:custDataLst>
              <p:tags r:id="rId10"/>
            </p:custDataLst>
          </p:nvPr>
        </p:nvSpPr>
        <p:spPr>
          <a:xfrm>
            <a:off x="1185405" y="1137420"/>
            <a:ext cx="10177131" cy="1241425"/>
          </a:xfrm>
          <a:prstGeom prst="rect">
            <a:avLst/>
          </a:prstGeom>
          <a:solidFill>
            <a:schemeClr val="dk2"/>
          </a:solidFill>
        </p:spPr>
        <p:txBody>
          <a:bodyPr wrap="square">
            <a:spAutoFit/>
          </a:bodyPr>
          <a:lstStyle/>
          <a:p>
            <a:r>
              <a:rPr lang="zh-CN" altLang="en-US" sz="3735" b="1" dirty="0">
                <a:solidFill>
                  <a:schemeClr val="dk1"/>
                </a:solidFill>
                <a:latin typeface="幼圆" charset="0"/>
                <a:ea typeface="楷体" panose="02010609060101010101" pitchFamily="49" charset="-122"/>
                <a:cs typeface="幼圆" charset="0"/>
              </a:rPr>
              <a:t>在牛肚子里旅行</a:t>
            </a:r>
            <a:r>
              <a:rPr lang="en-US" altLang="zh-CN" sz="3735" b="1" dirty="0">
                <a:solidFill>
                  <a:schemeClr val="dk1"/>
                </a:solidFill>
                <a:latin typeface="幼圆" charset="0"/>
                <a:ea typeface="楷体" panose="02010609060101010101" pitchFamily="49" charset="-122"/>
                <a:cs typeface="幼圆" charset="0"/>
              </a:rPr>
              <a:t>	“</a:t>
            </a:r>
            <a:r>
              <a:rPr lang="zh-CN" altLang="en-US" sz="3735" b="1" dirty="0">
                <a:solidFill>
                  <a:schemeClr val="dk1"/>
                </a:solidFill>
                <a:latin typeface="幼圆" charset="0"/>
                <a:ea typeface="楷体" panose="02010609060101010101" pitchFamily="49" charset="-122"/>
                <a:cs typeface="幼圆" charset="0"/>
              </a:rPr>
              <a:t>精彩极了</a:t>
            </a:r>
            <a:r>
              <a:rPr lang="en-US" altLang="zh-CN" sz="3735" b="1" dirty="0">
                <a:solidFill>
                  <a:schemeClr val="dk1"/>
                </a:solidFill>
                <a:latin typeface="幼圆" charset="0"/>
                <a:ea typeface="楷体" panose="02010609060101010101" pitchFamily="49" charset="-122"/>
                <a:cs typeface="幼圆" charset="0"/>
              </a:rPr>
              <a:t>”</a:t>
            </a:r>
            <a:r>
              <a:rPr lang="zh-CN" altLang="en-US" sz="3735" b="1" dirty="0">
                <a:solidFill>
                  <a:schemeClr val="dk1"/>
                </a:solidFill>
                <a:latin typeface="幼圆" charset="0"/>
                <a:ea typeface="楷体" panose="02010609060101010101" pitchFamily="49" charset="-122"/>
                <a:cs typeface="幼圆" charset="0"/>
              </a:rPr>
              <a:t>和</a:t>
            </a:r>
            <a:r>
              <a:rPr lang="en-US" altLang="zh-CN" sz="3735" b="1" dirty="0">
                <a:solidFill>
                  <a:schemeClr val="dk1"/>
                </a:solidFill>
                <a:latin typeface="幼圆" charset="0"/>
                <a:ea typeface="楷体" panose="02010609060101010101" pitchFamily="49" charset="-122"/>
                <a:cs typeface="幼圆" charset="0"/>
              </a:rPr>
              <a:t>“</a:t>
            </a:r>
            <a:r>
              <a:rPr lang="zh-CN" altLang="en-US" sz="3735" b="1" dirty="0">
                <a:solidFill>
                  <a:schemeClr val="dk1"/>
                </a:solidFill>
                <a:latin typeface="幼圆" charset="0"/>
                <a:ea typeface="楷体" panose="02010609060101010101" pitchFamily="49" charset="-122"/>
                <a:cs typeface="幼圆" charset="0"/>
              </a:rPr>
              <a:t>糟糕透了</a:t>
            </a:r>
            <a:r>
              <a:rPr lang="en-US" altLang="zh-CN" sz="3735" b="1" dirty="0">
                <a:solidFill>
                  <a:schemeClr val="dk1"/>
                </a:solidFill>
                <a:latin typeface="幼圆" charset="0"/>
                <a:ea typeface="楷体" panose="02010609060101010101" pitchFamily="49" charset="-122"/>
                <a:cs typeface="幼圆" charset="0"/>
              </a:rPr>
              <a:t>”</a:t>
            </a:r>
            <a:endParaRPr lang="en-US" altLang="zh-CN" sz="3735" b="1" dirty="0">
              <a:solidFill>
                <a:schemeClr val="dk1"/>
              </a:solidFill>
              <a:latin typeface="幼圆" charset="0"/>
              <a:ea typeface="楷体" panose="02010609060101010101" pitchFamily="49" charset="-122"/>
              <a:cs typeface="幼圆" charset="0"/>
            </a:endParaRPr>
          </a:p>
          <a:p>
            <a:r>
              <a:rPr lang="zh-CN" altLang="en-US" sz="3735" b="1" dirty="0">
                <a:solidFill>
                  <a:schemeClr val="dk1"/>
                </a:solidFill>
                <a:latin typeface="幼圆" charset="0"/>
                <a:ea typeface="楷体" panose="02010609060101010101" pitchFamily="49" charset="-122"/>
                <a:cs typeface="幼圆" charset="0"/>
              </a:rPr>
              <a:t>慢性子裁缝和急性子顾客</a:t>
            </a:r>
            <a:endParaRPr lang="zh-CN" altLang="en-US" sz="3735" b="1" dirty="0">
              <a:solidFill>
                <a:schemeClr val="dk1"/>
              </a:solidFill>
              <a:latin typeface="幼圆" charset="0"/>
              <a:ea typeface="楷体" panose="02010609060101010101" pitchFamily="49" charset="-122"/>
              <a:cs typeface="幼圆" charset="0"/>
            </a:endParaRPr>
          </a:p>
        </p:txBody>
      </p:sp>
      <p:sp>
        <p:nvSpPr>
          <p:cNvPr id="8" name="云形标注 7"/>
          <p:cNvSpPr/>
          <p:nvPr/>
        </p:nvSpPr>
        <p:spPr>
          <a:xfrm>
            <a:off x="3407701" y="2468894"/>
            <a:ext cx="7296811" cy="3666967"/>
          </a:xfrm>
          <a:prstGeom prst="cloudCallout">
            <a:avLst>
              <a:gd name="adj1" fmla="val -64505"/>
              <a:gd name="adj2" fmla="val -17100"/>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zh-CN" altLang="en-US" sz="3735" b="1" dirty="0">
                <a:solidFill>
                  <a:schemeClr val="accent1"/>
                </a:solidFill>
                <a:latin typeface="幼圆" charset="0"/>
                <a:ea typeface="宋体" panose="02010600030101010101" pitchFamily="2" charset="-122"/>
                <a:cs typeface="幼圆" charset="0"/>
              </a:rPr>
              <a:t>    这组题目很有意思，运用了修辞方法，还能激发阅读课文的兴趣。</a:t>
            </a:r>
            <a:endParaRPr lang="zh-CN" altLang="en-US" sz="3735" b="1" dirty="0">
              <a:solidFill>
                <a:schemeClr val="accent1"/>
              </a:solidFill>
              <a:latin typeface="幼圆" charset="0"/>
              <a:ea typeface="宋体" panose="02010600030101010101" pitchFamily="2" charset="-122"/>
              <a:cs typeface="幼圆" charset="0"/>
            </a:endParaRPr>
          </a:p>
        </p:txBody>
      </p:sp>
      <p:pic>
        <p:nvPicPr>
          <p:cNvPr id="6" name="图片 5" descr="4123"/>
          <p:cNvPicPr>
            <a:picLocks noChangeAspect="1"/>
          </p:cNvPicPr>
          <p:nvPr/>
        </p:nvPicPr>
        <p:blipFill>
          <a:blip r:embed="rId11"/>
          <a:stretch>
            <a:fillRect/>
          </a:stretch>
        </p:blipFill>
        <p:spPr>
          <a:xfrm>
            <a:off x="825541" y="3975778"/>
            <a:ext cx="1979378" cy="1979378"/>
          </a:xfrm>
          <a:prstGeom prst="rect">
            <a:avLst/>
          </a:prstGeom>
        </p:spPr>
      </p:pic>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文本框 4"/>
          <p:cNvSpPr txBox="1"/>
          <p:nvPr>
            <p:custDataLst>
              <p:tags r:id="rId10"/>
            </p:custDataLst>
          </p:nvPr>
        </p:nvSpPr>
        <p:spPr>
          <a:xfrm>
            <a:off x="5135894" y="733133"/>
            <a:ext cx="2090420" cy="666115"/>
          </a:xfrm>
          <a:prstGeom prst="rect">
            <a:avLst/>
          </a:prstGeom>
          <a:noFill/>
        </p:spPr>
        <p:txBody>
          <a:bodyPr wrap="none" rtlCol="0">
            <a:spAutoFit/>
          </a:bodyPr>
          <a:lstStyle/>
          <a:p>
            <a:r>
              <a:rPr lang="zh-CN" altLang="en-US" sz="3735" b="1" dirty="0">
                <a:solidFill>
                  <a:schemeClr val="dk1"/>
                </a:solidFill>
                <a:latin typeface="幼圆" charset="0"/>
                <a:ea typeface="幼圆" charset="0"/>
              </a:rPr>
              <a:t>我的姑姑</a:t>
            </a:r>
            <a:endParaRPr lang="zh-CN" altLang="en-US" sz="3735" b="1" dirty="0">
              <a:solidFill>
                <a:schemeClr val="dk1"/>
              </a:solidFill>
              <a:latin typeface="幼圆" charset="0"/>
              <a:ea typeface="幼圆" charset="0"/>
            </a:endParaRPr>
          </a:p>
        </p:txBody>
      </p:sp>
      <p:sp>
        <p:nvSpPr>
          <p:cNvPr id="6" name="文本框 5"/>
          <p:cNvSpPr txBox="1"/>
          <p:nvPr>
            <p:custDataLst>
              <p:tags r:id="rId11"/>
            </p:custDataLst>
          </p:nvPr>
        </p:nvSpPr>
        <p:spPr>
          <a:xfrm>
            <a:off x="1078830" y="1572456"/>
            <a:ext cx="10222396" cy="3969385"/>
          </a:xfrm>
          <a:prstGeom prst="rect">
            <a:avLst/>
          </a:prstGeom>
          <a:noFill/>
        </p:spPr>
        <p:txBody>
          <a:bodyPr wrap="square" rtlCol="0">
            <a:spAutoFit/>
          </a:bodyPr>
          <a:lstStyle/>
          <a:p>
            <a:r>
              <a:rPr lang="zh-CN" altLang="en-US" sz="2400" b="1" dirty="0">
                <a:solidFill>
                  <a:schemeClr val="dk1"/>
                </a:solidFill>
                <a:latin typeface="幼圆" charset="0"/>
                <a:ea typeface="楷体" panose="02010609060101010101" pitchFamily="49" charset="-122"/>
                <a:cs typeface="幼圆" charset="0"/>
              </a:rPr>
              <a:t>     </a:t>
            </a:r>
            <a:r>
              <a:rPr lang="zh-CN" altLang="en-US" sz="2800" b="1" dirty="0">
                <a:solidFill>
                  <a:schemeClr val="dk1"/>
                </a:solidFill>
                <a:latin typeface="幼圆" charset="0"/>
                <a:ea typeface="楷体" panose="02010609060101010101" pitchFamily="49" charset="-122"/>
                <a:cs typeface="幼圆" charset="0"/>
              </a:rPr>
              <a:t>“这甜瓜多少钱一斤？”“一块五。”“这看起来都不怎么水灵了，对面那家好像便宜多了。哎，我也懒得走了，你就算便宜点吧。一块三，一块三好吧？”“不行，已经很便宜了。”“那</a:t>
            </a:r>
            <a:r>
              <a:rPr lang="en-US" altLang="zh-CN" sz="2800" b="1" dirty="0">
                <a:solidFill>
                  <a:schemeClr val="dk1"/>
                </a:solidFill>
                <a:latin typeface="幼圆" charset="0"/>
                <a:ea typeface="楷体" panose="02010609060101010101" pitchFamily="49" charset="-122"/>
                <a:cs typeface="幼圆" charset="0"/>
              </a:rPr>
              <a:t>……</a:t>
            </a:r>
            <a:r>
              <a:rPr lang="zh-CN" altLang="en-US" sz="2800" b="1" dirty="0">
                <a:solidFill>
                  <a:schemeClr val="dk1"/>
                </a:solidFill>
                <a:latin typeface="幼圆" charset="0"/>
                <a:ea typeface="楷体" panose="02010609060101010101" pitchFamily="49" charset="-122"/>
                <a:cs typeface="幼圆" charset="0"/>
              </a:rPr>
              <a:t>就一块四吧。你就不要去计较那一毛钱了吧！”摊主无奈地点了点头：“要几个？”于是一个又一个甜瓜在一只白胖的手中慢慢地翻转着。终于，一个甜瓜在翻转了好几次之后停在了那只白胖的手中，“啪”的一声脆响，甜瓜的把儿已经被熟练地扭掉。“就这个吧。秤可要称准了啊！”她的眼光一直滴溜溜地盯在那杆秤上。</a:t>
            </a:r>
            <a:endParaRPr lang="zh-CN" altLang="en-US" sz="2800" b="1" dirty="0">
              <a:solidFill>
                <a:schemeClr val="dk1"/>
              </a:solidFill>
              <a:latin typeface="幼圆" charset="0"/>
              <a:ea typeface="楷体" panose="02010609060101010101" pitchFamily="49" charset="-122"/>
              <a:cs typeface="幼圆" charset="0"/>
            </a:endParaRPr>
          </a:p>
        </p:txBody>
      </p:sp>
      <p:sp>
        <p:nvSpPr>
          <p:cNvPr id="7" name="文本框 6"/>
          <p:cNvSpPr txBox="1"/>
          <p:nvPr>
            <p:custDataLst>
              <p:tags r:id="rId12"/>
            </p:custDataLst>
          </p:nvPr>
        </p:nvSpPr>
        <p:spPr>
          <a:xfrm>
            <a:off x="1391478" y="2958060"/>
            <a:ext cx="3521075" cy="666115"/>
          </a:xfrm>
          <a:prstGeom prst="rect">
            <a:avLst/>
          </a:prstGeom>
          <a:solidFill>
            <a:schemeClr val="accent3">
              <a:lumMod val="60000"/>
              <a:lumOff val="40000"/>
            </a:schemeClr>
          </a:solidFill>
        </p:spPr>
        <p:txBody>
          <a:bodyPr wrap="none" rtlCol="0">
            <a:spAutoFit/>
          </a:bodyPr>
          <a:lstStyle/>
          <a:p>
            <a:r>
              <a:rPr lang="zh-CN" altLang="en-US" sz="3735" b="1" dirty="0">
                <a:solidFill>
                  <a:srgbClr val="000000"/>
                </a:solidFill>
                <a:latin typeface="幼圆" charset="0"/>
                <a:ea typeface="楷体" panose="02010609060101010101" pitchFamily="49" charset="-122"/>
                <a:cs typeface="幼圆" charset="0"/>
              </a:rPr>
              <a:t>“精明”的姑姑</a:t>
            </a:r>
            <a:endParaRPr lang="zh-CN" altLang="en-US" sz="3735" b="1" dirty="0">
              <a:solidFill>
                <a:srgbClr val="000000"/>
              </a:solidFill>
              <a:latin typeface="幼圆" charset="0"/>
              <a:ea typeface="楷体" panose="02010609060101010101" pitchFamily="49" charset="-122"/>
              <a:cs typeface="幼圆" charset="0"/>
            </a:endParaRPr>
          </a:p>
        </p:txBody>
      </p:sp>
      <p:sp>
        <p:nvSpPr>
          <p:cNvPr id="8" name="文本框 7"/>
          <p:cNvSpPr txBox="1"/>
          <p:nvPr>
            <p:custDataLst>
              <p:tags r:id="rId13"/>
            </p:custDataLst>
          </p:nvPr>
        </p:nvSpPr>
        <p:spPr>
          <a:xfrm>
            <a:off x="5135894" y="4114151"/>
            <a:ext cx="3997960" cy="666115"/>
          </a:xfrm>
          <a:prstGeom prst="rect">
            <a:avLst/>
          </a:prstGeom>
          <a:solidFill>
            <a:schemeClr val="accent3">
              <a:lumMod val="60000"/>
              <a:lumOff val="40000"/>
            </a:schemeClr>
          </a:solidFill>
        </p:spPr>
        <p:txBody>
          <a:bodyPr wrap="none" rtlCol="0">
            <a:spAutoFit/>
          </a:bodyPr>
          <a:lstStyle/>
          <a:p>
            <a:r>
              <a:rPr lang="zh-CN" altLang="en-US" sz="3735" b="1" dirty="0">
                <a:solidFill>
                  <a:srgbClr val="000000"/>
                </a:solidFill>
                <a:latin typeface="幼圆" charset="0"/>
                <a:ea typeface="楷体" panose="02010609060101010101" pitchFamily="49" charset="-122"/>
                <a:cs typeface="幼圆" charset="0"/>
              </a:rPr>
              <a:t>“铁算盘”的姑姑</a:t>
            </a:r>
            <a:endParaRPr lang="zh-CN" altLang="en-US" sz="3735" b="1" dirty="0">
              <a:solidFill>
                <a:srgbClr val="000000"/>
              </a:solidFill>
              <a:latin typeface="幼圆" charset="0"/>
              <a:ea typeface="楷体" panose="02010609060101010101" pitchFamily="49" charset="-122"/>
              <a:cs typeface="幼圆" charset="0"/>
            </a:endParaRPr>
          </a:p>
        </p:txBody>
      </p:sp>
      <p:sp>
        <p:nvSpPr>
          <p:cNvPr id="10" name="矩形 9"/>
          <p:cNvSpPr/>
          <p:nvPr>
            <p:custDataLst>
              <p:tags r:id="rId14"/>
            </p:custDataLst>
          </p:nvPr>
        </p:nvSpPr>
        <p:spPr>
          <a:xfrm>
            <a:off x="6440417" y="5202317"/>
            <a:ext cx="4735830" cy="1024255"/>
          </a:xfrm>
          <a:prstGeom prst="rect">
            <a:avLst/>
          </a:prstGeom>
          <a:noFill/>
        </p:spPr>
        <p:txBody>
          <a:bodyPr wrap="none" lIns="121920" tIns="60960" rIns="121920" bIns="60960">
            <a:spAutoFit/>
          </a:bodyPr>
          <a:lstStyle/>
          <a:p>
            <a:pPr algn="ctr"/>
            <a:r>
              <a:rPr lang="zh-CN" altLang="en-US" sz="5865" b="1" dirty="0">
                <a:ln w="22225">
                  <a:solidFill>
                    <a:schemeClr val="accent2"/>
                  </a:solidFill>
                  <a:prstDash val="solid"/>
                </a:ln>
                <a:solidFill>
                  <a:schemeClr val="accent2">
                    <a:lumMod val="75000"/>
                  </a:schemeClr>
                </a:solidFill>
                <a:latin typeface="幼圆" charset="0"/>
                <a:ea typeface="幼圆" charset="0"/>
              </a:rPr>
              <a:t>体现人物个性</a:t>
            </a:r>
            <a:endParaRPr lang="zh-CN" altLang="en-US" sz="5865" b="1" dirty="0">
              <a:ln w="22225">
                <a:solidFill>
                  <a:schemeClr val="accent2"/>
                </a:solidFill>
                <a:prstDash val="solid"/>
              </a:ln>
              <a:solidFill>
                <a:schemeClr val="accent2">
                  <a:lumMod val="75000"/>
                </a:schemeClr>
              </a:solidFill>
              <a:latin typeface="幼圆" charset="0"/>
              <a:ea typeface="幼圆" charset="0"/>
            </a:endParaRPr>
          </a:p>
        </p:txBody>
      </p:sp>
      <p:pic>
        <p:nvPicPr>
          <p:cNvPr id="9" name="图片 8"/>
          <p:cNvPicPr>
            <a:picLocks noChangeAspect="1"/>
          </p:cNvPicPr>
          <p:nvPr/>
        </p:nvPicPr>
        <p:blipFill>
          <a:blip r:embed="rId15"/>
          <a:stretch>
            <a:fillRect/>
          </a:stretch>
        </p:blipFill>
        <p:spPr>
          <a:xfrm>
            <a:off x="313261" y="289074"/>
            <a:ext cx="1915656" cy="801738"/>
          </a:xfrm>
          <a:prstGeom prst="rect">
            <a:avLst/>
          </a:prstGeom>
        </p:spPr>
      </p:pic>
      <p:sp>
        <p:nvSpPr>
          <p:cNvPr id="11" name="矩形 10"/>
          <p:cNvSpPr/>
          <p:nvPr/>
        </p:nvSpPr>
        <p:spPr>
          <a:xfrm>
            <a:off x="377687" y="379793"/>
            <a:ext cx="1709530" cy="521970"/>
          </a:xfrm>
          <a:prstGeom prst="rect">
            <a:avLst/>
          </a:prstGeom>
        </p:spPr>
        <p:txBody>
          <a:bodyPr wrap="square">
            <a:spAutoFit/>
          </a:bodyPr>
          <a:lstStyle/>
          <a:p>
            <a:pPr algn="ctr"/>
            <a:r>
              <a:rPr lang="zh-CN" altLang="en-US" sz="2800" b="1" dirty="0">
                <a:solidFill>
                  <a:schemeClr val="dk1">
                    <a:lumMod val="85000"/>
                    <a:lumOff val="15000"/>
                  </a:schemeClr>
                </a:solidFill>
                <a:effectLst/>
                <a:latin typeface="幼圆" charset="0"/>
                <a:ea typeface="幼圆" charset="0"/>
              </a:rPr>
              <a:t>活学活用</a:t>
            </a:r>
            <a:endParaRPr lang="zh-CN" altLang="en-US" sz="2800" b="1" dirty="0">
              <a:solidFill>
                <a:schemeClr val="dk1">
                  <a:lumMod val="85000"/>
                  <a:lumOff val="15000"/>
                </a:schemeClr>
              </a:solidFill>
              <a:effectLst/>
              <a:latin typeface="幼圆" charset="0"/>
              <a:ea typeface="幼圆" charset="0"/>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custDataLst>
              <p:tags r:id="rId10"/>
            </p:custDataLst>
          </p:nvPr>
        </p:nvSpPr>
        <p:spPr>
          <a:xfrm>
            <a:off x="2543606" y="967066"/>
            <a:ext cx="9121013" cy="1817370"/>
          </a:xfrm>
          <a:prstGeom prst="rect">
            <a:avLst/>
          </a:prstGeom>
        </p:spPr>
        <p:txBody>
          <a:bodyPr wrap="square">
            <a:spAutoFit/>
          </a:bodyPr>
          <a:lstStyle/>
          <a:p>
            <a:pPr>
              <a:lnSpc>
                <a:spcPct val="150000"/>
              </a:lnSpc>
            </a:pPr>
            <a:r>
              <a:rPr lang="en-US" altLang="zh-CN" sz="3735" b="1" dirty="0">
                <a:solidFill>
                  <a:schemeClr val="dk1"/>
                </a:solidFill>
                <a:latin typeface="幼圆" charset="0"/>
                <a:ea typeface="黑体" panose="02010609060101010101" pitchFamily="49" charset="-122"/>
                <a:cs typeface="幼圆" charset="0"/>
              </a:rPr>
              <a:t>    </a:t>
            </a:r>
            <a:r>
              <a:rPr lang="zh-CN" altLang="en-US" sz="3735" b="1" dirty="0">
                <a:solidFill>
                  <a:schemeClr val="dk1"/>
                </a:solidFill>
                <a:latin typeface="幼圆" charset="0"/>
                <a:ea typeface="黑体" panose="02010609060101010101" pitchFamily="49" charset="-122"/>
                <a:cs typeface="幼圆" charset="0"/>
              </a:rPr>
              <a:t>读下面的词语，你想到了什么？选择一个词语，把你想到的用一段话写下来。</a:t>
            </a:r>
            <a:endParaRPr lang="zh-CN" altLang="en-US" sz="3735" b="1" dirty="0">
              <a:solidFill>
                <a:schemeClr val="dk1"/>
              </a:solidFill>
              <a:latin typeface="幼圆" charset="0"/>
              <a:ea typeface="黑体" panose="02010609060101010101" pitchFamily="49" charset="-122"/>
              <a:cs typeface="幼圆" charset="0"/>
            </a:endParaRPr>
          </a:p>
        </p:txBody>
      </p:sp>
      <p:sp>
        <p:nvSpPr>
          <p:cNvPr id="3" name="矩形 2"/>
          <p:cNvSpPr/>
          <p:nvPr>
            <p:custDataLst>
              <p:tags r:id="rId11"/>
            </p:custDataLst>
          </p:nvPr>
        </p:nvSpPr>
        <p:spPr>
          <a:xfrm>
            <a:off x="719403" y="3332989"/>
            <a:ext cx="11137237" cy="1817370"/>
          </a:xfrm>
          <a:prstGeom prst="rect">
            <a:avLst/>
          </a:prstGeom>
        </p:spPr>
        <p:txBody>
          <a:bodyPr wrap="square">
            <a:spAutoFit/>
          </a:bodyPr>
          <a:lstStyle/>
          <a:p>
            <a:pPr>
              <a:lnSpc>
                <a:spcPct val="150000"/>
              </a:lnSpc>
            </a:pPr>
            <a:r>
              <a:rPr lang="zh-CN" altLang="en-US" sz="3735" b="1" dirty="0">
                <a:solidFill>
                  <a:schemeClr val="dk1"/>
                </a:solidFill>
                <a:latin typeface="幼圆" charset="0"/>
                <a:ea typeface="楷体" panose="02010609060101010101" pitchFamily="49" charset="-122"/>
                <a:cs typeface="幼圆" charset="0"/>
              </a:rPr>
              <a:t>饱经风霜的脸</a:t>
            </a:r>
            <a:r>
              <a:rPr lang="en-US" altLang="zh-CN" sz="3735" b="1" dirty="0">
                <a:solidFill>
                  <a:schemeClr val="dk1"/>
                </a:solidFill>
                <a:latin typeface="幼圆" charset="0"/>
                <a:ea typeface="楷体" panose="02010609060101010101" pitchFamily="49" charset="-122"/>
                <a:cs typeface="幼圆" charset="0"/>
              </a:rPr>
              <a:t>	</a:t>
            </a:r>
            <a:r>
              <a:rPr lang="zh-CN" altLang="en-US" sz="3735" b="1" dirty="0">
                <a:solidFill>
                  <a:schemeClr val="dk1"/>
                </a:solidFill>
                <a:latin typeface="幼圆" charset="0"/>
                <a:ea typeface="楷体" panose="02010609060101010101" pitchFamily="49" charset="-122"/>
                <a:cs typeface="幼圆" charset="0"/>
              </a:rPr>
              <a:t>饱经风霜的老屋</a:t>
            </a:r>
            <a:r>
              <a:rPr lang="en-US" altLang="zh-CN" sz="3735" b="1" dirty="0">
                <a:solidFill>
                  <a:schemeClr val="dk1"/>
                </a:solidFill>
                <a:latin typeface="幼圆" charset="0"/>
                <a:ea typeface="楷体" panose="02010609060101010101" pitchFamily="49" charset="-122"/>
                <a:cs typeface="幼圆" charset="0"/>
              </a:rPr>
              <a:t>	</a:t>
            </a:r>
            <a:r>
              <a:rPr lang="zh-CN" altLang="en-US" sz="3735" b="1" dirty="0">
                <a:solidFill>
                  <a:schemeClr val="dk1"/>
                </a:solidFill>
                <a:latin typeface="幼圆" charset="0"/>
                <a:ea typeface="楷体" panose="02010609060101010101" pitchFamily="49" charset="-122"/>
                <a:cs typeface="幼圆" charset="0"/>
              </a:rPr>
              <a:t>饱经风霜的大树</a:t>
            </a:r>
            <a:endParaRPr lang="en-US" altLang="zh-CN" sz="3735" b="1" dirty="0">
              <a:solidFill>
                <a:schemeClr val="dk1"/>
              </a:solidFill>
              <a:latin typeface="幼圆" charset="0"/>
              <a:ea typeface="楷体" panose="02010609060101010101" pitchFamily="49" charset="-122"/>
              <a:cs typeface="幼圆" charset="0"/>
            </a:endParaRPr>
          </a:p>
          <a:p>
            <a:pPr>
              <a:lnSpc>
                <a:spcPct val="150000"/>
              </a:lnSpc>
            </a:pPr>
            <a:r>
              <a:rPr lang="zh-CN" altLang="en-US" sz="3735" b="1" dirty="0">
                <a:solidFill>
                  <a:schemeClr val="dk1"/>
                </a:solidFill>
                <a:latin typeface="幼圆" charset="0"/>
                <a:ea typeface="楷体" panose="02010609060101010101" pitchFamily="49" charset="-122"/>
                <a:cs typeface="幼圆" charset="0"/>
              </a:rPr>
              <a:t>树林的深处</a:t>
            </a:r>
            <a:r>
              <a:rPr lang="en-US" altLang="zh-CN" sz="3735" b="1" dirty="0">
                <a:solidFill>
                  <a:schemeClr val="dk1"/>
                </a:solidFill>
                <a:latin typeface="幼圆" charset="0"/>
                <a:ea typeface="楷体" panose="02010609060101010101" pitchFamily="49" charset="-122"/>
                <a:cs typeface="幼圆" charset="0"/>
              </a:rPr>
              <a:t>		</a:t>
            </a:r>
            <a:r>
              <a:rPr lang="zh-CN" altLang="en-US" sz="3735" b="1" dirty="0">
                <a:solidFill>
                  <a:schemeClr val="dk1"/>
                </a:solidFill>
                <a:latin typeface="幼圆" charset="0"/>
                <a:ea typeface="楷体" panose="02010609060101010101" pitchFamily="49" charset="-122"/>
                <a:cs typeface="幼圆" charset="0"/>
              </a:rPr>
              <a:t>秋天的深处</a:t>
            </a:r>
            <a:r>
              <a:rPr lang="en-US" altLang="zh-CN" sz="3735" b="1" dirty="0">
                <a:solidFill>
                  <a:schemeClr val="dk1"/>
                </a:solidFill>
                <a:latin typeface="幼圆" charset="0"/>
                <a:ea typeface="楷体" panose="02010609060101010101" pitchFamily="49" charset="-122"/>
                <a:cs typeface="幼圆" charset="0"/>
              </a:rPr>
              <a:t>		</a:t>
            </a:r>
            <a:r>
              <a:rPr lang="zh-CN" altLang="en-US" sz="3735" b="1" dirty="0">
                <a:solidFill>
                  <a:schemeClr val="dk1"/>
                </a:solidFill>
                <a:latin typeface="幼圆" charset="0"/>
                <a:ea typeface="楷体" panose="02010609060101010101" pitchFamily="49" charset="-122"/>
                <a:cs typeface="幼圆" charset="0"/>
              </a:rPr>
              <a:t>心灵的深处</a:t>
            </a:r>
            <a:endParaRPr lang="zh-CN" altLang="en-US" sz="3735" b="1" dirty="0">
              <a:solidFill>
                <a:schemeClr val="dk1"/>
              </a:solidFill>
              <a:latin typeface="幼圆" charset="0"/>
              <a:ea typeface="楷体" panose="02010609060101010101" pitchFamily="49" charset="-122"/>
              <a:cs typeface="幼圆" charset="0"/>
            </a:endParaRPr>
          </a:p>
        </p:txBody>
      </p:sp>
      <p:pic>
        <p:nvPicPr>
          <p:cNvPr id="5" name="图片 4" descr="213"/>
          <p:cNvPicPr>
            <a:picLocks noChangeAspect="1"/>
          </p:cNvPicPr>
          <p:nvPr/>
        </p:nvPicPr>
        <p:blipFill>
          <a:blip r:embed="rId12"/>
          <a:stretch>
            <a:fillRect/>
          </a:stretch>
        </p:blipFill>
        <p:spPr>
          <a:xfrm>
            <a:off x="845415" y="976391"/>
            <a:ext cx="2014220" cy="2014220"/>
          </a:xfrm>
          <a:prstGeom prst="rect">
            <a:avLst/>
          </a:prstGeom>
        </p:spPr>
      </p:pic>
    </p:spTree>
    <p:custDataLst>
      <p:tags r:id="rId1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nvSpPr>
        <p:spPr>
          <a:xfrm>
            <a:off x="598978" y="975682"/>
            <a:ext cx="11137237" cy="1817370"/>
          </a:xfrm>
          <a:prstGeom prst="rect">
            <a:avLst/>
          </a:prstGeom>
        </p:spPr>
        <p:txBody>
          <a:bodyPr wrap="square">
            <a:spAutoFit/>
          </a:bodyPr>
          <a:lstStyle/>
          <a:p>
            <a:pPr>
              <a:lnSpc>
                <a:spcPct val="150000"/>
              </a:lnSpc>
            </a:pPr>
            <a:r>
              <a:rPr lang="zh-CN" altLang="en-US" sz="3735" b="1" dirty="0">
                <a:solidFill>
                  <a:srgbClr val="000000"/>
                </a:solidFill>
                <a:latin typeface="幼圆" charset="0"/>
                <a:ea typeface="楷体" panose="02010609060101010101" pitchFamily="49" charset="-122"/>
                <a:cs typeface="幼圆" charset="0"/>
              </a:rPr>
              <a:t>饱经风霜的脸</a:t>
            </a:r>
            <a:r>
              <a:rPr lang="en-US" altLang="zh-CN" sz="3735" b="1" dirty="0">
                <a:solidFill>
                  <a:srgbClr val="000000"/>
                </a:solidFill>
                <a:latin typeface="幼圆" charset="0"/>
                <a:ea typeface="楷体" panose="02010609060101010101" pitchFamily="49" charset="-122"/>
                <a:cs typeface="幼圆" charset="0"/>
              </a:rPr>
              <a:t>	</a:t>
            </a:r>
            <a:r>
              <a:rPr lang="zh-CN" altLang="en-US" sz="3735" b="1" dirty="0">
                <a:solidFill>
                  <a:srgbClr val="000000"/>
                </a:solidFill>
                <a:latin typeface="幼圆" charset="0"/>
                <a:ea typeface="楷体" panose="02010609060101010101" pitchFamily="49" charset="-122"/>
                <a:cs typeface="幼圆" charset="0"/>
              </a:rPr>
              <a:t>饱经风霜的老屋</a:t>
            </a:r>
            <a:r>
              <a:rPr lang="en-US" altLang="zh-CN" sz="3735" b="1" dirty="0">
                <a:solidFill>
                  <a:srgbClr val="000000"/>
                </a:solidFill>
                <a:latin typeface="幼圆" charset="0"/>
                <a:ea typeface="楷体" panose="02010609060101010101" pitchFamily="49" charset="-122"/>
                <a:cs typeface="幼圆" charset="0"/>
              </a:rPr>
              <a:t>	 </a:t>
            </a:r>
            <a:r>
              <a:rPr lang="zh-CN" altLang="en-US" sz="3735" b="1" dirty="0">
                <a:solidFill>
                  <a:srgbClr val="000000"/>
                </a:solidFill>
                <a:latin typeface="幼圆" charset="0"/>
                <a:ea typeface="楷体" panose="02010609060101010101" pitchFamily="49" charset="-122"/>
                <a:cs typeface="幼圆" charset="0"/>
              </a:rPr>
              <a:t>饱经风霜的大树</a:t>
            </a:r>
            <a:endParaRPr lang="zh-CN" altLang="en-US" sz="3735" b="1" dirty="0">
              <a:solidFill>
                <a:srgbClr val="000000"/>
              </a:solidFill>
              <a:latin typeface="幼圆" charset="0"/>
              <a:ea typeface="楷体" panose="02010609060101010101" pitchFamily="49" charset="-122"/>
              <a:cs typeface="幼圆" charset="0"/>
            </a:endParaRPr>
          </a:p>
          <a:p>
            <a:pPr>
              <a:lnSpc>
                <a:spcPct val="150000"/>
              </a:lnSpc>
            </a:pPr>
            <a:r>
              <a:rPr lang="zh-CN" altLang="en-US" sz="3735" b="1" dirty="0">
                <a:solidFill>
                  <a:srgbClr val="000000"/>
                </a:solidFill>
                <a:latin typeface="幼圆" charset="0"/>
                <a:ea typeface="楷体" panose="02010609060101010101" pitchFamily="49" charset="-122"/>
                <a:cs typeface="幼圆" charset="0"/>
              </a:rPr>
              <a:t>树林的深处</a:t>
            </a:r>
            <a:r>
              <a:rPr lang="en-US" altLang="zh-CN" sz="3735" b="1" dirty="0">
                <a:solidFill>
                  <a:srgbClr val="000000"/>
                </a:solidFill>
                <a:latin typeface="幼圆" charset="0"/>
                <a:ea typeface="楷体" panose="02010609060101010101" pitchFamily="49" charset="-122"/>
                <a:cs typeface="幼圆" charset="0"/>
              </a:rPr>
              <a:t>		</a:t>
            </a:r>
            <a:r>
              <a:rPr lang="zh-CN" altLang="en-US" sz="3735" b="1" dirty="0">
                <a:solidFill>
                  <a:srgbClr val="000000"/>
                </a:solidFill>
                <a:latin typeface="幼圆" charset="0"/>
                <a:ea typeface="楷体" panose="02010609060101010101" pitchFamily="49" charset="-122"/>
                <a:cs typeface="幼圆" charset="0"/>
              </a:rPr>
              <a:t>秋天的深处</a:t>
            </a:r>
            <a:r>
              <a:rPr lang="en-US" altLang="zh-CN" sz="3735" b="1" dirty="0">
                <a:solidFill>
                  <a:srgbClr val="000000"/>
                </a:solidFill>
                <a:latin typeface="幼圆" charset="0"/>
                <a:ea typeface="楷体" panose="02010609060101010101" pitchFamily="49" charset="-122"/>
                <a:cs typeface="幼圆" charset="0"/>
              </a:rPr>
              <a:t>		 </a:t>
            </a:r>
            <a:r>
              <a:rPr lang="zh-CN" altLang="en-US" sz="3735" b="1" dirty="0">
                <a:solidFill>
                  <a:srgbClr val="000000"/>
                </a:solidFill>
                <a:latin typeface="幼圆" charset="0"/>
                <a:ea typeface="楷体" panose="02010609060101010101" pitchFamily="49" charset="-122"/>
                <a:cs typeface="幼圆" charset="0"/>
              </a:rPr>
              <a:t>心灵的深处</a:t>
            </a:r>
            <a:endParaRPr lang="zh-CN" altLang="en-US" sz="3735" b="1" dirty="0">
              <a:solidFill>
                <a:srgbClr val="000000"/>
              </a:solidFill>
              <a:latin typeface="幼圆" charset="0"/>
              <a:ea typeface="楷体" panose="02010609060101010101" pitchFamily="49" charset="-122"/>
              <a:cs typeface="幼圆" charset="0"/>
            </a:endParaRPr>
          </a:p>
        </p:txBody>
      </p:sp>
      <p:sp>
        <p:nvSpPr>
          <p:cNvPr id="3" name="矩形 2"/>
          <p:cNvSpPr/>
          <p:nvPr>
            <p:custDataLst>
              <p:tags r:id="rId10"/>
            </p:custDataLst>
          </p:nvPr>
        </p:nvSpPr>
        <p:spPr>
          <a:xfrm>
            <a:off x="1129192" y="3525011"/>
            <a:ext cx="10076811" cy="1816735"/>
          </a:xfrm>
          <a:prstGeom prst="rect">
            <a:avLst/>
          </a:prstGeom>
          <a:solidFill>
            <a:schemeClr val="lt1"/>
          </a:solidFill>
          <a:ln w="19050">
            <a:solidFill>
              <a:schemeClr val="accent5"/>
            </a:solidFill>
            <a:prstDash val="lgDash"/>
          </a:ln>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3735" b="1" dirty="0">
                <a:solidFill>
                  <a:schemeClr val="dk1"/>
                </a:solidFill>
                <a:latin typeface="幼圆" charset="0"/>
                <a:ea typeface="楷体" panose="02010609060101010101" pitchFamily="49" charset="-122"/>
                <a:cs typeface="幼圆" charset="0"/>
              </a:rPr>
              <a:t>    爷爷饱经风霜的脸、农民饱经风霜的脸、家乡的老屋、一棵饱经风霜的大树、树林深处的精灵、美丽的秋景、心灵深处的秘密</a:t>
            </a:r>
            <a:r>
              <a:rPr lang="en-US" altLang="zh-CN" sz="3735" b="1" dirty="0">
                <a:solidFill>
                  <a:schemeClr val="dk1"/>
                </a:solidFill>
                <a:latin typeface="幼圆" charset="0"/>
                <a:ea typeface="楷体" panose="02010609060101010101" pitchFamily="49" charset="-122"/>
                <a:cs typeface="幼圆" charset="0"/>
              </a:rPr>
              <a:t>……</a:t>
            </a:r>
            <a:endParaRPr lang="en-US" altLang="zh-CN" sz="3735" b="1" dirty="0">
              <a:solidFill>
                <a:schemeClr val="dk1"/>
              </a:solidFill>
              <a:latin typeface="幼圆" charset="0"/>
              <a:ea typeface="楷体" panose="02010609060101010101" pitchFamily="49" charset="-122"/>
              <a:cs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 name="矩形 2"/>
          <p:cNvSpPr/>
          <p:nvPr>
            <p:custDataLst>
              <p:tags r:id="rId10"/>
            </p:custDataLst>
          </p:nvPr>
        </p:nvSpPr>
        <p:spPr>
          <a:xfrm>
            <a:off x="5235862" y="1626054"/>
            <a:ext cx="6048672" cy="3542030"/>
          </a:xfrm>
          <a:prstGeom prst="rect">
            <a:avLst/>
          </a:prstGeom>
          <a:solidFill>
            <a:schemeClr val="lt1"/>
          </a:solidFill>
          <a:ln w="19050">
            <a:solidFill>
              <a:schemeClr val="accent5"/>
            </a:solidFill>
            <a:prstDash val="lgDash"/>
          </a:ln>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3735" b="1" dirty="0">
                <a:solidFill>
                  <a:srgbClr val="000000"/>
                </a:solidFill>
                <a:latin typeface="幼圆" charset="0"/>
                <a:ea typeface="楷体" panose="02010609060101010101" pitchFamily="49" charset="-122"/>
                <a:cs typeface="幼圆" charset="0"/>
              </a:rPr>
              <a:t>    她的面孔上刻满了</a:t>
            </a:r>
            <a:r>
              <a:rPr lang="zh-CN" altLang="en-US" sz="3735" b="1" u="sng" dirty="0">
                <a:solidFill>
                  <a:srgbClr val="000000"/>
                </a:solidFill>
                <a:latin typeface="幼圆" charset="0"/>
                <a:ea typeface="楷体" panose="02010609060101010101" pitchFamily="49" charset="-122"/>
                <a:cs typeface="幼圆" charset="0"/>
              </a:rPr>
              <a:t>饱经风霜</a:t>
            </a:r>
            <a:r>
              <a:rPr lang="zh-CN" altLang="en-US" sz="3735" b="1" dirty="0">
                <a:solidFill>
                  <a:srgbClr val="000000"/>
                </a:solidFill>
                <a:latin typeface="幼圆" charset="0"/>
                <a:ea typeface="楷体" panose="02010609060101010101" pitchFamily="49" charset="-122"/>
                <a:cs typeface="幼圆" charset="0"/>
              </a:rPr>
              <a:t>的皱纹。高高的颧骨，眼圈深深地凹陷下去，充满了血丝的眼睛，透露着无限的沧桑，干燥的嘴唇上裂开血口子。</a:t>
            </a:r>
            <a:endParaRPr lang="zh-CN" altLang="en-US" sz="3735" b="1" dirty="0">
              <a:solidFill>
                <a:srgbClr val="000000"/>
              </a:solidFill>
              <a:latin typeface="幼圆" charset="0"/>
              <a:ea typeface="楷体" panose="02010609060101010101" pitchFamily="49" charset="-122"/>
              <a:cs typeface="幼圆" charset="0"/>
            </a:endParaRPr>
          </a:p>
        </p:txBody>
      </p:sp>
      <p:pic>
        <p:nvPicPr>
          <p:cNvPr id="4" name="图片 3" descr="u=3287355660,1801405350&amp;fm=26&amp;gp=0.jpg"/>
          <p:cNvPicPr>
            <a:picLocks noChangeAspect="1"/>
          </p:cNvPicPr>
          <p:nvPr/>
        </p:nvPicPr>
        <p:blipFill>
          <a:blip r:embed="rId11"/>
          <a:srcRect r="15979" b="7517"/>
          <a:stretch>
            <a:fillRect/>
          </a:stretch>
        </p:blipFill>
        <p:spPr>
          <a:xfrm>
            <a:off x="1044056" y="1749019"/>
            <a:ext cx="4043144" cy="3254043"/>
          </a:xfrm>
          <a:prstGeom prst="rect">
            <a:avLst/>
          </a:prstGeom>
          <a:effectLst>
            <a:softEdge rad="63500"/>
          </a:effectLst>
        </p:spPr>
      </p:pic>
    </p:spTree>
    <p:custDataLst>
      <p:tags r:id="rId12"/>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nvSpPr>
        <p:spPr>
          <a:xfrm>
            <a:off x="1232452" y="1886290"/>
            <a:ext cx="7438656" cy="3542030"/>
          </a:xfrm>
          <a:prstGeom prst="rect">
            <a:avLst/>
          </a:prstGeom>
        </p:spPr>
        <p:txBody>
          <a:bodyPr wrap="square">
            <a:spAutoFit/>
          </a:bodyPr>
          <a:lstStyle/>
          <a:p>
            <a:r>
              <a:rPr lang="zh-CN" altLang="en-US" sz="3735" b="1" dirty="0">
                <a:solidFill>
                  <a:srgbClr val="000000"/>
                </a:solidFill>
                <a:latin typeface="幼圆" charset="0"/>
                <a:ea typeface="楷体" panose="02010609060101010101" pitchFamily="49" charset="-122"/>
                <a:cs typeface="幼圆" charset="0"/>
              </a:rPr>
              <a:t>    柳公权是唐代著名的书法家。他的楷书用笔方圆并施，点画棱角分明，结构精妙。人们常说的</a:t>
            </a:r>
            <a:r>
              <a:rPr lang="en-US" altLang="zh-CN" sz="3735" b="1" dirty="0">
                <a:solidFill>
                  <a:srgbClr val="000000"/>
                </a:solidFill>
                <a:latin typeface="幼圆" charset="0"/>
                <a:ea typeface="楷体" panose="02010609060101010101" pitchFamily="49" charset="-122"/>
                <a:cs typeface="幼圆" charset="0"/>
              </a:rPr>
              <a:t>“</a:t>
            </a:r>
            <a:r>
              <a:rPr lang="zh-CN" altLang="en-US" sz="3735" b="1" dirty="0">
                <a:solidFill>
                  <a:srgbClr val="000000"/>
                </a:solidFill>
                <a:latin typeface="幼圆" charset="0"/>
                <a:ea typeface="楷体" panose="02010609060101010101" pitchFamily="49" charset="-122"/>
                <a:cs typeface="幼圆" charset="0"/>
              </a:rPr>
              <a:t>颜筋柳骨</a:t>
            </a:r>
            <a:r>
              <a:rPr lang="en-US" altLang="zh-CN" sz="3735" b="1" dirty="0">
                <a:solidFill>
                  <a:srgbClr val="000000"/>
                </a:solidFill>
                <a:latin typeface="幼圆" charset="0"/>
                <a:ea typeface="楷体" panose="02010609060101010101" pitchFamily="49" charset="-122"/>
                <a:cs typeface="幼圆" charset="0"/>
              </a:rPr>
              <a:t>”</a:t>
            </a:r>
            <a:r>
              <a:rPr lang="zh-CN" altLang="en-US" sz="3735" b="1" dirty="0">
                <a:solidFill>
                  <a:srgbClr val="000000"/>
                </a:solidFill>
                <a:latin typeface="幼圆" charset="0"/>
                <a:ea typeface="楷体" panose="02010609060101010101" pitchFamily="49" charset="-122"/>
                <a:cs typeface="幼圆" charset="0"/>
              </a:rPr>
              <a:t>之</a:t>
            </a:r>
            <a:r>
              <a:rPr lang="en-US" altLang="zh-CN" sz="3735" b="1" dirty="0">
                <a:solidFill>
                  <a:srgbClr val="000000"/>
                </a:solidFill>
                <a:latin typeface="幼圆" charset="0"/>
                <a:ea typeface="楷体" panose="02010609060101010101" pitchFamily="49" charset="-122"/>
                <a:cs typeface="幼圆" charset="0"/>
              </a:rPr>
              <a:t>“</a:t>
            </a:r>
            <a:r>
              <a:rPr lang="zh-CN" altLang="en-US" sz="3735" b="1" dirty="0">
                <a:solidFill>
                  <a:srgbClr val="000000"/>
                </a:solidFill>
                <a:latin typeface="幼圆" charset="0"/>
                <a:ea typeface="楷体" panose="02010609060101010101" pitchFamily="49" charset="-122"/>
                <a:cs typeface="幼圆" charset="0"/>
              </a:rPr>
              <a:t>柳骨</a:t>
            </a:r>
            <a:r>
              <a:rPr lang="en-US" altLang="zh-CN" sz="3735" b="1" dirty="0">
                <a:solidFill>
                  <a:srgbClr val="000000"/>
                </a:solidFill>
                <a:latin typeface="幼圆" charset="0"/>
                <a:ea typeface="楷体" panose="02010609060101010101" pitchFamily="49" charset="-122"/>
                <a:cs typeface="幼圆" charset="0"/>
              </a:rPr>
              <a:t>”</a:t>
            </a:r>
            <a:r>
              <a:rPr lang="zh-CN" altLang="en-US" sz="3735" b="1" dirty="0">
                <a:solidFill>
                  <a:srgbClr val="000000"/>
                </a:solidFill>
                <a:latin typeface="幼圆" charset="0"/>
                <a:ea typeface="楷体" panose="02010609060101010101" pitchFamily="49" charset="-122"/>
                <a:cs typeface="幼圆" charset="0"/>
              </a:rPr>
              <a:t>，即形容其书法瘦硬挺拔，骨力遒劲。</a:t>
            </a:r>
            <a:r>
              <a:rPr lang="en-US" altLang="zh-CN" sz="3735" b="1" dirty="0">
                <a:solidFill>
                  <a:srgbClr val="000000"/>
                </a:solidFill>
                <a:latin typeface="幼圆" charset="0"/>
                <a:ea typeface="楷体" panose="02010609060101010101" pitchFamily="49" charset="-122"/>
                <a:cs typeface="幼圆" charset="0"/>
              </a:rPr>
              <a:t>《</a:t>
            </a:r>
            <a:r>
              <a:rPr lang="zh-CN" altLang="en-US" sz="3735" b="1" dirty="0">
                <a:solidFill>
                  <a:srgbClr val="000000"/>
                </a:solidFill>
                <a:latin typeface="幼圆" charset="0"/>
                <a:ea typeface="楷体" panose="02010609060101010101" pitchFamily="49" charset="-122"/>
                <a:cs typeface="幼圆" charset="0"/>
              </a:rPr>
              <a:t>玄秘塔碑</a:t>
            </a:r>
            <a:r>
              <a:rPr lang="en-US" altLang="zh-CN" sz="3735" b="1" dirty="0">
                <a:solidFill>
                  <a:srgbClr val="000000"/>
                </a:solidFill>
                <a:latin typeface="幼圆" charset="0"/>
                <a:ea typeface="楷体" panose="02010609060101010101" pitchFamily="49" charset="-122"/>
                <a:cs typeface="幼圆" charset="0"/>
              </a:rPr>
              <a:t>》</a:t>
            </a:r>
            <a:r>
              <a:rPr lang="zh-CN" altLang="en-US" sz="3735" b="1" dirty="0">
                <a:solidFill>
                  <a:srgbClr val="000000"/>
                </a:solidFill>
                <a:latin typeface="幼圆" charset="0"/>
                <a:ea typeface="楷体" panose="02010609060101010101" pitchFamily="49" charset="-122"/>
                <a:cs typeface="幼圆" charset="0"/>
              </a:rPr>
              <a:t>是其楷书代表作之一。</a:t>
            </a:r>
            <a:endParaRPr lang="zh-CN" altLang="en-US" sz="3735" b="1" dirty="0">
              <a:solidFill>
                <a:srgbClr val="000000"/>
              </a:solidFill>
              <a:latin typeface="幼圆" charset="0"/>
              <a:ea typeface="楷体" panose="02010609060101010101" pitchFamily="49" charset="-122"/>
              <a:cs typeface="幼圆" charset="0"/>
            </a:endParaRPr>
          </a:p>
        </p:txBody>
      </p:sp>
      <p:pic>
        <p:nvPicPr>
          <p:cNvPr id="68611" name="Picture 3"/>
          <p:cNvPicPr>
            <a:picLocks noChangeAspect="1" noChangeArrowheads="1"/>
          </p:cNvPicPr>
          <p:nvPr/>
        </p:nvPicPr>
        <p:blipFill>
          <a:blip r:embed="rId10" cstate="print"/>
          <a:srcRect/>
          <a:stretch>
            <a:fillRect/>
          </a:stretch>
        </p:blipFill>
        <p:spPr bwMode="auto">
          <a:xfrm>
            <a:off x="8864767" y="1978343"/>
            <a:ext cx="2401277" cy="3168352"/>
          </a:xfrm>
          <a:prstGeom prst="rect">
            <a:avLst/>
          </a:prstGeom>
          <a:noFill/>
          <a:ln w="9525">
            <a:noFill/>
            <a:miter lim="800000"/>
            <a:headEnd/>
            <a:tailEnd/>
          </a:ln>
        </p:spPr>
      </p:pic>
      <p:pic>
        <p:nvPicPr>
          <p:cNvPr id="6" name="图片 5"/>
          <p:cNvPicPr>
            <a:picLocks noChangeAspect="1"/>
          </p:cNvPicPr>
          <p:nvPr/>
        </p:nvPicPr>
        <p:blipFill>
          <a:blip r:embed="rId11"/>
          <a:stretch>
            <a:fillRect/>
          </a:stretch>
        </p:blipFill>
        <p:spPr>
          <a:xfrm>
            <a:off x="313261" y="289074"/>
            <a:ext cx="1915656" cy="801738"/>
          </a:xfrm>
          <a:prstGeom prst="rect">
            <a:avLst/>
          </a:prstGeom>
        </p:spPr>
      </p:pic>
      <p:sp>
        <p:nvSpPr>
          <p:cNvPr id="7" name="矩形 6"/>
          <p:cNvSpPr/>
          <p:nvPr/>
        </p:nvSpPr>
        <p:spPr>
          <a:xfrm>
            <a:off x="377687" y="379793"/>
            <a:ext cx="1709530" cy="521970"/>
          </a:xfrm>
          <a:prstGeom prst="rect">
            <a:avLst/>
          </a:prstGeom>
        </p:spPr>
        <p:txBody>
          <a:bodyPr wrap="square">
            <a:spAutoFit/>
          </a:bodyPr>
          <a:lstStyle/>
          <a:p>
            <a:pPr algn="ctr"/>
            <a:r>
              <a:rPr lang="zh-CN" altLang="en-US" sz="2800" b="1" dirty="0">
                <a:solidFill>
                  <a:schemeClr val="dk1">
                    <a:lumMod val="85000"/>
                    <a:lumOff val="15000"/>
                  </a:schemeClr>
                </a:solidFill>
                <a:effectLst/>
                <a:latin typeface="幼圆" charset="0"/>
                <a:ea typeface="幼圆" charset="0"/>
              </a:rPr>
              <a:t>书写提示</a:t>
            </a:r>
            <a:endParaRPr lang="zh-CN" altLang="en-US" sz="2800" b="1"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2" name="图片 1" descr="u=1777616889,1420214307&amp;fm=26&amp;gp=0.jpg"/>
          <p:cNvPicPr>
            <a:picLocks noChangeAspect="1"/>
          </p:cNvPicPr>
          <p:nvPr/>
        </p:nvPicPr>
        <p:blipFill>
          <a:blip r:embed="rId10"/>
          <a:stretch>
            <a:fillRect/>
          </a:stretch>
        </p:blipFill>
        <p:spPr>
          <a:xfrm>
            <a:off x="865305" y="1679262"/>
            <a:ext cx="6198217" cy="3390044"/>
          </a:xfrm>
          <a:prstGeom prst="ellipse">
            <a:avLst/>
          </a:prstGeom>
          <a:ln>
            <a:noFill/>
          </a:ln>
          <a:effectLst>
            <a:softEdge rad="112500"/>
          </a:effectLst>
        </p:spPr>
      </p:pic>
      <p:sp>
        <p:nvSpPr>
          <p:cNvPr id="3" name="矩形 2"/>
          <p:cNvSpPr/>
          <p:nvPr>
            <p:custDataLst>
              <p:tags r:id="rId11"/>
            </p:custDataLst>
          </p:nvPr>
        </p:nvSpPr>
        <p:spPr>
          <a:xfrm>
            <a:off x="7063522" y="1480567"/>
            <a:ext cx="4475747" cy="4030980"/>
          </a:xfrm>
          <a:prstGeom prst="rect">
            <a:avLst/>
          </a:prstGeom>
        </p:spPr>
        <p:txBody>
          <a:bodyPr wrap="square">
            <a:spAutoFit/>
          </a:bodyPr>
          <a:lstStyle/>
          <a:p>
            <a:r>
              <a:rPr lang="zh-CN" altLang="en-US" sz="3200" b="1" dirty="0">
                <a:solidFill>
                  <a:schemeClr val="dk1"/>
                </a:solidFill>
                <a:latin typeface="幼圆" charset="0"/>
                <a:ea typeface="楷体" panose="02010609060101010101" pitchFamily="49" charset="-122"/>
                <a:cs typeface="幼圆" charset="0"/>
              </a:rPr>
              <a:t>    他的字体体现了字瘦而硬的特征，以此说明下笔的力度很足。除此之外，他的书法作品干净秀丽，一幅作品一气呵成，比较连贯流畅，字体之间充满整体性和力度美。</a:t>
            </a:r>
            <a:endParaRPr lang="zh-CN" altLang="en-US" sz="3200" b="1" dirty="0">
              <a:solidFill>
                <a:schemeClr val="dk1"/>
              </a:solidFill>
              <a:latin typeface="幼圆" charset="0"/>
              <a:ea typeface="楷体" panose="02010609060101010101" pitchFamily="49" charset="-122"/>
              <a:cs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3" name="图片 2" descr="u=800179108,2706548031&amp;fm=26&amp;gp=0.jpg"/>
          <p:cNvPicPr>
            <a:picLocks noChangeAspect="1"/>
          </p:cNvPicPr>
          <p:nvPr/>
        </p:nvPicPr>
        <p:blipFill>
          <a:blip r:embed="rId10"/>
          <a:srcRect r="7558"/>
          <a:stretch>
            <a:fillRect/>
          </a:stretch>
        </p:blipFill>
        <p:spPr>
          <a:xfrm>
            <a:off x="6096000" y="1851752"/>
            <a:ext cx="2416685" cy="4235116"/>
          </a:xfrm>
          <a:prstGeom prst="rect">
            <a:avLst/>
          </a:prstGeom>
          <a:ln>
            <a:noFill/>
          </a:ln>
          <a:effectLst>
            <a:outerShdw blurRad="292100" dist="139700" dir="2700000" algn="tl" rotWithShape="0">
              <a:srgbClr val="333333">
                <a:alpha val="65000"/>
              </a:srgbClr>
            </a:outerShdw>
          </a:effectLst>
        </p:spPr>
      </p:pic>
      <p:pic>
        <p:nvPicPr>
          <p:cNvPr id="4" name="图片 3" descr="u=3820767052,703304508&amp;fm=26&amp;gp=0.jpg"/>
          <p:cNvPicPr>
            <a:picLocks noChangeAspect="1"/>
          </p:cNvPicPr>
          <p:nvPr/>
        </p:nvPicPr>
        <p:blipFill>
          <a:blip r:embed="rId11"/>
          <a:srcRect l="3158" t="936" r="9528" b="1287"/>
          <a:stretch>
            <a:fillRect/>
          </a:stretch>
        </p:blipFill>
        <p:spPr>
          <a:xfrm>
            <a:off x="3583923" y="1851752"/>
            <a:ext cx="2360723" cy="4235116"/>
          </a:xfrm>
          <a:prstGeom prst="rect">
            <a:avLst/>
          </a:prstGeom>
          <a:ln>
            <a:noFill/>
          </a:ln>
          <a:effectLst>
            <a:outerShdw blurRad="292100" dist="139700" dir="2700000" algn="tl" rotWithShape="0">
              <a:srgbClr val="333333">
                <a:alpha val="65000"/>
              </a:srgbClr>
            </a:outerShdw>
          </a:effectLst>
        </p:spPr>
      </p:pic>
      <p:pic>
        <p:nvPicPr>
          <p:cNvPr id="5" name="图片 4" descr="微信图片_20190501081259.jpg"/>
          <p:cNvPicPr>
            <a:picLocks noChangeAspect="1"/>
          </p:cNvPicPr>
          <p:nvPr/>
        </p:nvPicPr>
        <p:blipFill>
          <a:blip r:embed="rId12"/>
          <a:srcRect l="13405" t="17778" r="45841" b="52281"/>
          <a:stretch>
            <a:fillRect/>
          </a:stretch>
        </p:blipFill>
        <p:spPr>
          <a:xfrm>
            <a:off x="831600" y="2166891"/>
            <a:ext cx="2391144" cy="3123128"/>
          </a:xfrm>
          <a:prstGeom prst="rect">
            <a:avLst/>
          </a:prstGeom>
          <a:ln>
            <a:noFill/>
          </a:ln>
          <a:effectLst>
            <a:outerShdw blurRad="292100" dist="139700" dir="2700000" algn="tl" rotWithShape="0">
              <a:srgbClr val="333333">
                <a:alpha val="65000"/>
              </a:srgbClr>
            </a:outerShdw>
          </a:effectLst>
        </p:spPr>
      </p:pic>
      <p:pic>
        <p:nvPicPr>
          <p:cNvPr id="6" name="图片 5" descr="微信图片_20190501081255.jpg"/>
          <p:cNvPicPr>
            <a:picLocks noChangeAspect="1"/>
          </p:cNvPicPr>
          <p:nvPr/>
        </p:nvPicPr>
        <p:blipFill>
          <a:blip r:embed="rId13"/>
          <a:srcRect l="28376" t="16842" r="21722" b="46199"/>
          <a:stretch>
            <a:fillRect/>
          </a:stretch>
        </p:blipFill>
        <p:spPr>
          <a:xfrm>
            <a:off x="8873864" y="2166330"/>
            <a:ext cx="2497302" cy="3288115"/>
          </a:xfrm>
          <a:prstGeom prst="rect">
            <a:avLst/>
          </a:prstGeom>
          <a:ln>
            <a:noFill/>
          </a:ln>
          <a:effectLst>
            <a:outerShdw blurRad="292100" dist="139700" dir="2700000" algn="tl" rotWithShape="0">
              <a:srgbClr val="333333">
                <a:alpha val="65000"/>
              </a:srgbClr>
            </a:outerShdw>
          </a:effectLst>
        </p:spPr>
      </p:pic>
      <p:sp>
        <p:nvSpPr>
          <p:cNvPr id="7" name="矩形 6"/>
          <p:cNvSpPr/>
          <p:nvPr>
            <p:custDataLst>
              <p:tags r:id="rId14"/>
            </p:custDataLst>
          </p:nvPr>
        </p:nvSpPr>
        <p:spPr>
          <a:xfrm>
            <a:off x="912230" y="774533"/>
            <a:ext cx="10561173" cy="1076325"/>
          </a:xfrm>
          <a:prstGeom prst="rect">
            <a:avLst/>
          </a:prstGeom>
        </p:spPr>
        <p:txBody>
          <a:bodyPr wrap="square">
            <a:spAutoFit/>
          </a:bodyPr>
          <a:lstStyle/>
          <a:p>
            <a:r>
              <a:rPr lang="zh-CN" altLang="en-US" sz="3200" dirty="0">
                <a:solidFill>
                  <a:schemeClr val="dk1"/>
                </a:solidFill>
                <a:latin typeface="幼圆" charset="0"/>
                <a:ea typeface="黑体" panose="02010609060101010101" pitchFamily="49" charset="-122"/>
                <a:cs typeface="幼圆" charset="0"/>
              </a:rPr>
              <a:t>    让我们一起欣赏他的作品，感受其骨力遒劲，用笔方圆并施，点画棱角分明的特点吧！</a:t>
            </a:r>
            <a:endParaRPr lang="zh-CN" altLang="en-US" sz="3200" dirty="0">
              <a:solidFill>
                <a:schemeClr val="dk1"/>
              </a:solidFill>
              <a:latin typeface="幼圆" charset="0"/>
              <a:ea typeface="黑体" panose="02010609060101010101" pitchFamily="49" charset="-122"/>
              <a:cs typeface="幼圆" charset="0"/>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lide(fromBottom)">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slide(fromBottom)">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randombar(horizontal)">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custDataLst>
              <p:tags r:id="rId10"/>
            </p:custDataLst>
          </p:nvPr>
        </p:nvSpPr>
        <p:spPr>
          <a:xfrm>
            <a:off x="1038639" y="1885726"/>
            <a:ext cx="10712340" cy="2971800"/>
          </a:xfrm>
          <a:prstGeom prst="rect">
            <a:avLst/>
          </a:prstGeom>
        </p:spPr>
        <p:txBody>
          <a:bodyPr wrap="square">
            <a:spAutoFit/>
          </a:bodyPr>
          <a:lstStyle/>
          <a:p>
            <a:pPr>
              <a:lnSpc>
                <a:spcPct val="130000"/>
              </a:lnSpc>
            </a:pPr>
            <a:r>
              <a:rPr lang="zh-CN" altLang="en-US" sz="4000" b="1" dirty="0">
                <a:solidFill>
                  <a:schemeClr val="dk1"/>
                </a:solidFill>
                <a:latin typeface="幼圆" charset="0"/>
                <a:ea typeface="楷体" panose="02010609060101010101" pitchFamily="49" charset="-122"/>
                <a:cs typeface="幼圆" charset="0"/>
              </a:rPr>
              <a:t>无情未必真豪杰，怜子如何不丈夫。</a:t>
            </a:r>
            <a:endParaRPr lang="en-US" altLang="zh-CN" sz="2800" b="1" dirty="0">
              <a:solidFill>
                <a:schemeClr val="dk1"/>
              </a:solidFill>
              <a:latin typeface="幼圆" charset="0"/>
              <a:ea typeface="楷体" panose="02010609060101010101" pitchFamily="49" charset="-122"/>
              <a:cs typeface="幼圆" charset="0"/>
            </a:endParaRPr>
          </a:p>
          <a:p>
            <a:pPr algn="r">
              <a:lnSpc>
                <a:spcPct val="130000"/>
              </a:lnSpc>
            </a:pP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鲁迅</a:t>
            </a: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答客诮</a:t>
            </a:r>
            <a:r>
              <a:rPr lang="en-US" altLang="zh-CN" sz="3200" b="1" dirty="0">
                <a:solidFill>
                  <a:schemeClr val="dk1"/>
                </a:solidFill>
                <a:latin typeface="幼圆" charset="0"/>
                <a:ea typeface="楷体" panose="02010609060101010101" pitchFamily="49" charset="-122"/>
                <a:cs typeface="幼圆" charset="0"/>
              </a:rPr>
              <a:t>》</a:t>
            </a:r>
            <a:endParaRPr lang="en-US" altLang="zh-CN" sz="3200" b="1" dirty="0">
              <a:solidFill>
                <a:schemeClr val="dk1"/>
              </a:solidFill>
              <a:latin typeface="幼圆" charset="0"/>
              <a:ea typeface="楷体" panose="02010609060101010101" pitchFamily="49" charset="-122"/>
              <a:cs typeface="幼圆" charset="0"/>
            </a:endParaRPr>
          </a:p>
          <a:p>
            <a:pPr>
              <a:lnSpc>
                <a:spcPct val="130000"/>
              </a:lnSpc>
            </a:pPr>
            <a:r>
              <a:rPr lang="zh-CN" altLang="en-US" sz="4000" b="1" dirty="0">
                <a:solidFill>
                  <a:schemeClr val="dk1"/>
                </a:solidFill>
                <a:latin typeface="幼圆" charset="0"/>
                <a:ea typeface="楷体" panose="02010609060101010101" pitchFamily="49" charset="-122"/>
                <a:cs typeface="幼圆" charset="0"/>
              </a:rPr>
              <a:t>其实地上本没有路，走的人多了，也便成了路。</a:t>
            </a:r>
            <a:endParaRPr lang="en-US" altLang="zh-CN" sz="2800" b="1" dirty="0">
              <a:solidFill>
                <a:schemeClr val="dk1"/>
              </a:solidFill>
              <a:latin typeface="幼圆" charset="0"/>
              <a:ea typeface="楷体" panose="02010609060101010101" pitchFamily="49" charset="-122"/>
              <a:cs typeface="幼圆" charset="0"/>
            </a:endParaRPr>
          </a:p>
          <a:p>
            <a:pPr algn="r">
              <a:lnSpc>
                <a:spcPct val="130000"/>
              </a:lnSpc>
            </a:pP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鲁迅</a:t>
            </a: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故乡</a:t>
            </a:r>
            <a:r>
              <a:rPr lang="en-US" altLang="zh-CN" sz="3200" b="1" dirty="0">
                <a:solidFill>
                  <a:schemeClr val="dk1"/>
                </a:solidFill>
                <a:latin typeface="幼圆" charset="0"/>
                <a:ea typeface="楷体" panose="02010609060101010101" pitchFamily="49" charset="-122"/>
                <a:cs typeface="幼圆" charset="0"/>
              </a:rPr>
              <a:t>》</a:t>
            </a:r>
            <a:endParaRPr lang="en-US" altLang="zh-CN" sz="3200" b="1" dirty="0">
              <a:solidFill>
                <a:schemeClr val="dk1"/>
              </a:solidFill>
              <a:latin typeface="幼圆" charset="0"/>
              <a:ea typeface="楷体" panose="02010609060101010101" pitchFamily="49" charset="-122"/>
              <a:cs typeface="幼圆" charset="0"/>
            </a:endParaRPr>
          </a:p>
        </p:txBody>
      </p:sp>
      <p:pic>
        <p:nvPicPr>
          <p:cNvPr id="6" name="图片 5"/>
          <p:cNvPicPr>
            <a:picLocks noChangeAspect="1"/>
          </p:cNvPicPr>
          <p:nvPr/>
        </p:nvPicPr>
        <p:blipFill>
          <a:blip r:embed="rId11"/>
          <a:stretch>
            <a:fillRect/>
          </a:stretch>
        </p:blipFill>
        <p:spPr>
          <a:xfrm>
            <a:off x="313261" y="289074"/>
            <a:ext cx="1915656" cy="801738"/>
          </a:xfrm>
          <a:prstGeom prst="rect">
            <a:avLst/>
          </a:prstGeom>
        </p:spPr>
      </p:pic>
      <p:sp>
        <p:nvSpPr>
          <p:cNvPr id="7" name="矩形 6"/>
          <p:cNvSpPr/>
          <p:nvPr/>
        </p:nvSpPr>
        <p:spPr>
          <a:xfrm>
            <a:off x="377687" y="379793"/>
            <a:ext cx="1709530" cy="521970"/>
          </a:xfrm>
          <a:prstGeom prst="rect">
            <a:avLst/>
          </a:prstGeom>
        </p:spPr>
        <p:txBody>
          <a:bodyPr wrap="square">
            <a:spAutoFit/>
          </a:bodyPr>
          <a:lstStyle/>
          <a:p>
            <a:pPr algn="ctr"/>
            <a:r>
              <a:rPr lang="zh-CN" altLang="en-US" sz="2800" b="1" dirty="0">
                <a:solidFill>
                  <a:schemeClr val="dk1">
                    <a:lumMod val="85000"/>
                    <a:lumOff val="15000"/>
                  </a:schemeClr>
                </a:solidFill>
                <a:effectLst/>
                <a:latin typeface="幼圆" charset="0"/>
                <a:ea typeface="幼圆" charset="0"/>
              </a:rPr>
              <a:t>日积月累</a:t>
            </a:r>
            <a:endParaRPr lang="zh-CN" altLang="en-US" sz="2800" b="1"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71682" name="Picture 2" descr="http://cs.sina.com.cn/minisite/09fangzheng/images/image084.jpg"/>
          <p:cNvPicPr>
            <a:picLocks noChangeAspect="1" noChangeArrowheads="1"/>
          </p:cNvPicPr>
          <p:nvPr/>
        </p:nvPicPr>
        <p:blipFill>
          <a:blip r:embed="rId10" cstate="print"/>
          <a:srcRect/>
          <a:stretch>
            <a:fillRect/>
          </a:stretch>
        </p:blipFill>
        <p:spPr bwMode="auto">
          <a:xfrm>
            <a:off x="2623062" y="912517"/>
            <a:ext cx="3168352" cy="4936955"/>
          </a:xfrm>
          <a:prstGeom prst="rect">
            <a:avLst/>
          </a:prstGeom>
          <a:ln>
            <a:noFill/>
          </a:ln>
          <a:effectLst>
            <a:outerShdw blurRad="292100" dist="139700" dir="2700000" algn="tl" rotWithShape="0">
              <a:srgbClr val="333333">
                <a:alpha val="65000"/>
              </a:srgbClr>
            </a:outerShdw>
          </a:effectLst>
        </p:spPr>
      </p:pic>
      <p:pic>
        <p:nvPicPr>
          <p:cNvPr id="71684" name="Picture 4" descr="http://p0.qhimgs4.com/t01fe886d7220d62df5.jpg"/>
          <p:cNvPicPr>
            <a:picLocks noChangeAspect="1" noChangeArrowheads="1"/>
          </p:cNvPicPr>
          <p:nvPr/>
        </p:nvPicPr>
        <p:blipFill>
          <a:blip r:embed="rId11" cstate="print"/>
          <a:srcRect/>
          <a:stretch>
            <a:fillRect/>
          </a:stretch>
        </p:blipFill>
        <p:spPr bwMode="auto">
          <a:xfrm>
            <a:off x="6192011" y="952928"/>
            <a:ext cx="3376927" cy="4896544"/>
          </a:xfrm>
          <a:prstGeom prst="rect">
            <a:avLst/>
          </a:prstGeom>
          <a:ln>
            <a:noFill/>
          </a:ln>
          <a:effectLst>
            <a:outerShdw blurRad="292100" dist="139700" dir="2700000" algn="tl" rotWithShape="0">
              <a:srgbClr val="333333">
                <a:alpha val="65000"/>
              </a:srgbClr>
            </a:outerShdw>
          </a:effectLst>
        </p:spPr>
      </p:pic>
    </p:spTree>
    <p:custDataLst>
      <p:tags r:id="rId12"/>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2"/>
          <p:cNvSpPr txBox="1"/>
          <p:nvPr/>
        </p:nvSpPr>
        <p:spPr>
          <a:xfrm>
            <a:off x="7464614" y="1783959"/>
            <a:ext cx="4087306" cy="1461167"/>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rm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nSpc>
                <a:spcPct val="90000"/>
              </a:lnSpc>
              <a:spcBef>
                <a:spcPct val="0"/>
              </a:spcBef>
              <a:spcAft>
                <a:spcPts val="600"/>
              </a:spcAft>
            </a:pPr>
            <a:r>
              <a:rPr kumimoji="1" lang="zh-CN" altLang="en-US" sz="4000" b="1" dirty="0">
                <a:solidFill>
                  <a:schemeClr val="accent1">
                    <a:lumMod val="75000"/>
                  </a:schemeClr>
                </a:solidFill>
                <a:latin typeface="幼圆" charset="0"/>
                <a:ea typeface="幼圆" charset="0"/>
              </a:rPr>
              <a:t>同学们，再见～</a:t>
            </a:r>
            <a:endParaRPr kumimoji="1" lang="zh-CN" altLang="en-US" sz="4000" b="1" dirty="0">
              <a:solidFill>
                <a:schemeClr val="accent1">
                  <a:lumMod val="75000"/>
                </a:schemeClr>
              </a:solidFill>
              <a:latin typeface="幼圆" charset="0"/>
              <a:ea typeface="幼圆" charset="0"/>
            </a:endParaRPr>
          </a:p>
        </p:txBody>
      </p:sp>
      <p:sp>
        <p:nvSpPr>
          <p:cNvPr id="16" name="Freeform: Shape 9"/>
          <p:cNvSpPr>
            <a:spLocks noGrp="1" noRot="1" noChangeAspect="1" noMove="1" noResize="1" noEditPoints="1" noAdjustHandles="1" noChangeArrowheads="1" noChangeShapeType="1" noTextEdit="1"/>
          </p:cNvSpPr>
          <p:nvPr>
            <p:custDataLst>
              <p:tags r:id="rId10"/>
            </p:custData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dk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lt1"/>
              </a:solidFill>
              <a:latin typeface="幼圆" charset="0"/>
              <a:cs typeface="幼圆" charset="0"/>
            </a:endParaRPr>
          </a:p>
        </p:txBody>
      </p:sp>
      <p:pic>
        <p:nvPicPr>
          <p:cNvPr id="5" name="图片 4" descr="134321"/>
          <p:cNvPicPr>
            <a:picLocks noChangeAspect="1"/>
          </p:cNvPicPr>
          <p:nvPr/>
        </p:nvPicPr>
        <p:blipFill rotWithShape="1">
          <a:blip r:embed="rId11"/>
          <a:srcRect r="-1" b="2425"/>
          <a:stretch>
            <a:fillRect/>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custDataLst>
      <p:tags r:id="rId12"/>
    </p:custData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custDataLst>
              <p:tags r:id="rId10"/>
            </p:custDataLst>
          </p:nvPr>
        </p:nvSpPr>
        <p:spPr>
          <a:xfrm>
            <a:off x="949187" y="871640"/>
            <a:ext cx="10715432" cy="5109210"/>
          </a:xfrm>
          <a:prstGeom prst="rect">
            <a:avLst/>
          </a:prstGeom>
        </p:spPr>
        <p:txBody>
          <a:bodyPr wrap="square">
            <a:spAutoFit/>
          </a:bodyPr>
          <a:lstStyle/>
          <a:p>
            <a:pPr>
              <a:lnSpc>
                <a:spcPct val="130000"/>
              </a:lnSpc>
            </a:pPr>
            <a:r>
              <a:rPr lang="en-US" altLang="zh-CN" sz="3735" b="1" dirty="0">
                <a:solidFill>
                  <a:schemeClr val="dk1"/>
                </a:solidFill>
                <a:latin typeface="幼圆" charset="0"/>
                <a:ea typeface="楷体" panose="02010609060101010101" pitchFamily="49" charset="-122"/>
                <a:cs typeface="幼圆" charset="0"/>
              </a:rPr>
              <a:t>    </a:t>
            </a:r>
            <a:r>
              <a:rPr lang="zh-CN" altLang="en-US" sz="3735" b="1" dirty="0">
                <a:solidFill>
                  <a:schemeClr val="dk1"/>
                </a:solidFill>
                <a:latin typeface="幼圆" charset="0"/>
                <a:ea typeface="楷体" panose="02010609060101010101" pitchFamily="49" charset="-122"/>
                <a:cs typeface="幼圆" charset="0"/>
              </a:rPr>
              <a:t>惟有民魂是值得宝贵的，惟有他发扬起来，中国才有真进步。</a:t>
            </a:r>
            <a:endParaRPr lang="en-US" altLang="zh-CN" sz="3200" b="1" dirty="0">
              <a:solidFill>
                <a:schemeClr val="dk1"/>
              </a:solidFill>
              <a:latin typeface="幼圆" charset="0"/>
              <a:ea typeface="楷体" panose="02010609060101010101" pitchFamily="49" charset="-122"/>
              <a:cs typeface="幼圆" charset="0"/>
            </a:endParaRPr>
          </a:p>
          <a:p>
            <a:pPr algn="r">
              <a:lnSpc>
                <a:spcPct val="130000"/>
              </a:lnSpc>
            </a:pP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鲁迅</a:t>
            </a: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学界的三魂</a:t>
            </a:r>
            <a:r>
              <a:rPr lang="en-US" altLang="zh-CN" sz="3200" b="1" dirty="0">
                <a:solidFill>
                  <a:schemeClr val="dk1"/>
                </a:solidFill>
                <a:latin typeface="幼圆" charset="0"/>
                <a:ea typeface="楷体" panose="02010609060101010101" pitchFamily="49" charset="-122"/>
                <a:cs typeface="幼圆" charset="0"/>
              </a:rPr>
              <a:t>》</a:t>
            </a:r>
            <a:endParaRPr lang="en-US" altLang="zh-CN" sz="3200" b="1" dirty="0">
              <a:solidFill>
                <a:schemeClr val="dk1"/>
              </a:solidFill>
              <a:latin typeface="幼圆" charset="0"/>
              <a:ea typeface="楷体" panose="02010609060101010101" pitchFamily="49" charset="-122"/>
              <a:cs typeface="幼圆" charset="0"/>
            </a:endParaRPr>
          </a:p>
          <a:p>
            <a:pPr>
              <a:lnSpc>
                <a:spcPct val="130000"/>
              </a:lnSpc>
            </a:pPr>
            <a:r>
              <a:rPr lang="zh-CN" altLang="en-US" sz="3735" b="1" dirty="0">
                <a:solidFill>
                  <a:schemeClr val="dk1"/>
                </a:solidFill>
                <a:latin typeface="幼圆" charset="0"/>
                <a:ea typeface="楷体" panose="02010609060101010101" pitchFamily="49" charset="-122"/>
                <a:cs typeface="幼圆" charset="0"/>
              </a:rPr>
              <a:t>    我们从古以来，就有埋头苦干的人，有拼命硬干的人，有为民请命的人，有舍身求法的人</a:t>
            </a:r>
            <a:r>
              <a:rPr lang="en-US" altLang="zh-CN" sz="3735" b="1" dirty="0">
                <a:solidFill>
                  <a:schemeClr val="dk1"/>
                </a:solidFill>
                <a:latin typeface="幼圆" charset="0"/>
                <a:ea typeface="楷体" panose="02010609060101010101" pitchFamily="49" charset="-122"/>
                <a:cs typeface="幼圆" charset="0"/>
              </a:rPr>
              <a:t>……</a:t>
            </a:r>
            <a:r>
              <a:rPr lang="zh-CN" altLang="en-US" sz="3735" b="1" dirty="0">
                <a:solidFill>
                  <a:schemeClr val="dk1"/>
                </a:solidFill>
                <a:latin typeface="幼圆" charset="0"/>
                <a:ea typeface="楷体" panose="02010609060101010101" pitchFamily="49" charset="-122"/>
                <a:cs typeface="幼圆" charset="0"/>
              </a:rPr>
              <a:t>这就是中国的脊梁。</a:t>
            </a:r>
            <a:endParaRPr lang="en-US" altLang="zh-CN" sz="3200" b="1" dirty="0">
              <a:solidFill>
                <a:schemeClr val="dk1"/>
              </a:solidFill>
              <a:latin typeface="幼圆" charset="0"/>
              <a:ea typeface="楷体" panose="02010609060101010101" pitchFamily="49" charset="-122"/>
              <a:cs typeface="幼圆" charset="0"/>
            </a:endParaRPr>
          </a:p>
          <a:p>
            <a:pPr algn="r">
              <a:lnSpc>
                <a:spcPct val="130000"/>
              </a:lnSpc>
            </a:pP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鲁迅</a:t>
            </a: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中国人失掉自信力了吗</a:t>
            </a:r>
            <a:r>
              <a:rPr lang="en-US" altLang="zh-CN" sz="3200" b="1" dirty="0">
                <a:solidFill>
                  <a:schemeClr val="dk1"/>
                </a:solidFill>
                <a:latin typeface="幼圆" charset="0"/>
                <a:ea typeface="楷体" panose="02010609060101010101" pitchFamily="49" charset="-122"/>
                <a:cs typeface="幼圆" charset="0"/>
              </a:rPr>
              <a:t>》</a:t>
            </a:r>
            <a:endParaRPr lang="en-US" altLang="zh-CN" sz="3200" b="1" dirty="0">
              <a:solidFill>
                <a:schemeClr val="dk1"/>
              </a:solidFill>
              <a:latin typeface="幼圆" charset="0"/>
              <a:ea typeface="楷体" panose="02010609060101010101" pitchFamily="49" charset="-122"/>
              <a:cs typeface="幼圆" charset="0"/>
            </a:endParaRPr>
          </a:p>
        </p:txBody>
      </p:sp>
    </p:spTree>
    <p:custDataLst>
      <p:tags r:id="rId1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同心圆 1"/>
          <p:cNvSpPr/>
          <p:nvPr>
            <p:custDataLst>
              <p:tags r:id="rId10"/>
            </p:custDataLst>
          </p:nvPr>
        </p:nvSpPr>
        <p:spPr>
          <a:xfrm>
            <a:off x="1507958" y="2235351"/>
            <a:ext cx="401053" cy="385011"/>
          </a:xfrm>
          <a:prstGeom prst="donu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dk1"/>
              </a:solidFill>
              <a:latin typeface="幼圆" charset="0"/>
              <a:ea typeface="楷体" panose="02010609060101010101" pitchFamily="49" charset="-122"/>
              <a:cs typeface="幼圆" charset="0"/>
            </a:endParaRPr>
          </a:p>
        </p:txBody>
      </p:sp>
      <p:sp>
        <p:nvSpPr>
          <p:cNvPr id="3" name="TextBox 2"/>
          <p:cNvSpPr txBox="1"/>
          <p:nvPr>
            <p:custDataLst>
              <p:tags r:id="rId11"/>
            </p:custDataLst>
          </p:nvPr>
        </p:nvSpPr>
        <p:spPr>
          <a:xfrm>
            <a:off x="2069433" y="2139097"/>
            <a:ext cx="9122410" cy="1076325"/>
          </a:xfrm>
          <a:prstGeom prst="rect">
            <a:avLst/>
          </a:prstGeom>
          <a:noFill/>
        </p:spPr>
        <p:txBody>
          <a:bodyPr wrap="none" rtlCol="0">
            <a:spAutoFit/>
          </a:bodyPr>
          <a:lstStyle/>
          <a:p>
            <a:r>
              <a:rPr lang="zh-CN" altLang="en-US" sz="3200" b="1" dirty="0">
                <a:solidFill>
                  <a:schemeClr val="dk1"/>
                </a:solidFill>
                <a:latin typeface="幼圆" charset="0"/>
                <a:ea typeface="楷体" panose="02010609060101010101" pitchFamily="49" charset="-122"/>
                <a:cs typeface="幼圆" charset="0"/>
              </a:rPr>
              <a:t>无情未必真豪杰，怜子如何不丈夫。</a:t>
            </a:r>
            <a:endParaRPr lang="en-US" altLang="zh-CN" sz="3200" b="1" dirty="0">
              <a:solidFill>
                <a:schemeClr val="dk1"/>
              </a:solidFill>
              <a:latin typeface="幼圆" charset="0"/>
              <a:ea typeface="楷体" panose="02010609060101010101" pitchFamily="49" charset="-122"/>
              <a:cs typeface="幼圆" charset="0"/>
            </a:endParaRPr>
          </a:p>
          <a:p>
            <a:pPr algn="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鲁迅</a:t>
            </a: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答客诮</a:t>
            </a:r>
            <a:r>
              <a:rPr lang="en-US" altLang="zh-CN" sz="3200" b="1" dirty="0">
                <a:solidFill>
                  <a:schemeClr val="dk1"/>
                </a:solidFill>
                <a:latin typeface="幼圆" charset="0"/>
                <a:ea typeface="楷体" panose="02010609060101010101" pitchFamily="49" charset="-122"/>
                <a:cs typeface="幼圆" charset="0"/>
              </a:rPr>
              <a:t>》</a:t>
            </a:r>
            <a:endParaRPr lang="en-US" altLang="zh-CN" sz="3200" b="1" dirty="0">
              <a:solidFill>
                <a:schemeClr val="dk1"/>
              </a:solidFill>
              <a:latin typeface="幼圆" charset="0"/>
              <a:ea typeface="楷体" panose="02010609060101010101" pitchFamily="49" charset="-122"/>
              <a:cs typeface="幼圆" charset="0"/>
            </a:endParaRPr>
          </a:p>
        </p:txBody>
      </p:sp>
      <p:sp>
        <p:nvSpPr>
          <p:cNvPr id="8" name="矩形 7"/>
          <p:cNvSpPr/>
          <p:nvPr>
            <p:custDataLst>
              <p:tags r:id="rId12"/>
            </p:custDataLst>
          </p:nvPr>
        </p:nvSpPr>
        <p:spPr>
          <a:xfrm>
            <a:off x="1507957" y="4020571"/>
            <a:ext cx="8908523" cy="1568450"/>
          </a:xfrm>
          <a:prstGeom prst="rect">
            <a:avLst/>
          </a:prstGeom>
          <a:gradFill>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 pos="0">
                <a:srgbClr val="7481A8">
                  <a:lumMod val="90000"/>
                  <a:lumOff val="10000"/>
                </a:srgbClr>
              </a:gs>
              <a:gs pos="50000">
                <a:srgbClr val="7481A8">
                  <a:lumMod val="95000"/>
                  <a:lumOff val="5000"/>
                </a:srgbClr>
              </a:gs>
              <a:gs pos="100000">
                <a:srgbClr val="7481A8">
                  <a:lumMod val="95000"/>
                  <a:lumOff val="5000"/>
                </a:srgbClr>
              </a:gs>
            </a:gsLst>
            <a:lin ang="5400000" scaled="0"/>
          </a:gradFill>
          <a:ln>
            <a:solidFill>
              <a:schemeClr val="accent3"/>
            </a:solidFill>
          </a:ln>
        </p:spPr>
        <p:style>
          <a:lnRef idx="1">
            <a:schemeClr val="accent3"/>
          </a:lnRef>
          <a:fillRef idx="2">
            <a:schemeClr val="accent3"/>
          </a:fillRef>
          <a:effectRef idx="1">
            <a:schemeClr val="accent3"/>
          </a:effectRef>
          <a:fontRef idx="minor">
            <a:schemeClr val="dk1"/>
          </a:fontRef>
        </p:style>
        <p:txBody>
          <a:bodyPr wrap="square">
            <a:spAutoFit/>
          </a:bodyPr>
          <a:lstStyle/>
          <a:p>
            <a:pPr>
              <a:lnSpc>
                <a:spcPct val="150000"/>
              </a:lnSpc>
            </a:pPr>
            <a:r>
              <a:rPr lang="zh-CN" altLang="en-US" sz="3200" b="1" dirty="0">
                <a:solidFill>
                  <a:srgbClr val="FFFFFF"/>
                </a:solidFill>
                <a:latin typeface="幼圆" charset="0"/>
                <a:ea typeface="黑体" panose="02010609060101010101" pitchFamily="49" charset="-122"/>
                <a:cs typeface="幼圆" charset="0"/>
              </a:rPr>
              <a:t>    对子女没有感情的人不一定是真的豪杰</a:t>
            </a:r>
            <a:r>
              <a:rPr lang="en-US" altLang="zh-CN" sz="3200" b="1" dirty="0">
                <a:solidFill>
                  <a:srgbClr val="FFFFFF"/>
                </a:solidFill>
                <a:latin typeface="幼圆" charset="0"/>
                <a:ea typeface="黑体" panose="02010609060101010101" pitchFamily="49" charset="-122"/>
                <a:cs typeface="幼圆" charset="0"/>
              </a:rPr>
              <a:t>,</a:t>
            </a:r>
            <a:r>
              <a:rPr lang="zh-CN" altLang="en-US" sz="3200" b="1" dirty="0">
                <a:solidFill>
                  <a:srgbClr val="FFFFFF"/>
                </a:solidFill>
                <a:latin typeface="幼圆" charset="0"/>
                <a:ea typeface="黑体" panose="02010609060101010101" pitchFamily="49" charset="-122"/>
                <a:cs typeface="幼圆" charset="0"/>
              </a:rPr>
              <a:t>怜爱孩子怎见得就不是大丈夫呢？</a:t>
            </a:r>
            <a:endParaRPr lang="zh-CN" altLang="en-US" sz="3200" b="1" dirty="0">
              <a:solidFill>
                <a:srgbClr val="FFFFFF"/>
              </a:solidFill>
              <a:latin typeface="幼圆" charset="0"/>
              <a:ea typeface="黑体" panose="02010609060101010101" pitchFamily="49" charset="-122"/>
              <a:cs typeface="幼圆" charset="0"/>
            </a:endParaRPr>
          </a:p>
        </p:txBody>
      </p:sp>
      <p:sp>
        <p:nvSpPr>
          <p:cNvPr id="9" name="文本框 2"/>
          <p:cNvSpPr txBox="1"/>
          <p:nvPr/>
        </p:nvSpPr>
        <p:spPr>
          <a:xfrm>
            <a:off x="1295467" y="745493"/>
            <a:ext cx="8064896" cy="829945"/>
          </a:xfrm>
          <a:prstGeom prst="rect">
            <a:avLst/>
          </a:prstGeom>
          <a:noFill/>
        </p:spPr>
        <p:txBody>
          <a:bodyPr wrap="square" rtlCol="0">
            <a:spAutoFit/>
          </a:bodyPr>
          <a:lstStyle/>
          <a:p>
            <a:pPr>
              <a:lnSpc>
                <a:spcPct val="150000"/>
              </a:lnSpc>
            </a:pPr>
            <a:r>
              <a:rPr lang="zh-CN" altLang="en-US" sz="3200" b="1" dirty="0">
                <a:solidFill>
                  <a:schemeClr val="accent1"/>
                </a:solidFill>
                <a:latin typeface="幼圆" charset="0"/>
                <a:ea typeface="幼圆" charset="0"/>
              </a:rPr>
              <a:t>你知道这些名言的含义吗？一起来交流吧！</a:t>
            </a:r>
            <a:endParaRPr lang="zh-CN" altLang="en-US" sz="3200" b="1" dirty="0">
              <a:solidFill>
                <a:schemeClr val="accent1"/>
              </a:solidFill>
              <a:latin typeface="幼圆" charset="0"/>
              <a:ea typeface="幼圆"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同心圆 1"/>
          <p:cNvSpPr/>
          <p:nvPr>
            <p:custDataLst>
              <p:tags r:id="rId10"/>
            </p:custDataLst>
          </p:nvPr>
        </p:nvSpPr>
        <p:spPr>
          <a:xfrm>
            <a:off x="1552684" y="1601575"/>
            <a:ext cx="401053" cy="385011"/>
          </a:xfrm>
          <a:prstGeom prst="donu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dk1"/>
              </a:solidFill>
              <a:latin typeface="幼圆" charset="0"/>
              <a:ea typeface="楷体" panose="02010609060101010101" pitchFamily="49" charset="-122"/>
              <a:cs typeface="幼圆" charset="0"/>
            </a:endParaRPr>
          </a:p>
        </p:txBody>
      </p:sp>
      <p:sp>
        <p:nvSpPr>
          <p:cNvPr id="3" name="TextBox 2"/>
          <p:cNvSpPr txBox="1"/>
          <p:nvPr>
            <p:custDataLst>
              <p:tags r:id="rId11"/>
            </p:custDataLst>
          </p:nvPr>
        </p:nvSpPr>
        <p:spPr>
          <a:xfrm>
            <a:off x="2134037" y="1466634"/>
            <a:ext cx="9192260" cy="1076325"/>
          </a:xfrm>
          <a:prstGeom prst="rect">
            <a:avLst/>
          </a:prstGeom>
          <a:noFill/>
        </p:spPr>
        <p:txBody>
          <a:bodyPr wrap="none" rtlCol="0">
            <a:spAutoFit/>
          </a:bodyPr>
          <a:lstStyle/>
          <a:p>
            <a:r>
              <a:rPr lang="zh-CN" altLang="en-US" sz="3200" b="1" dirty="0">
                <a:solidFill>
                  <a:schemeClr val="dk1"/>
                </a:solidFill>
                <a:latin typeface="幼圆" charset="0"/>
                <a:ea typeface="楷体" panose="02010609060101010101" pitchFamily="49" charset="-122"/>
                <a:cs typeface="幼圆" charset="0"/>
              </a:rPr>
              <a:t>其实地上本没有路，走的人多了，也便成了路。</a:t>
            </a:r>
            <a:endParaRPr lang="en-US" altLang="zh-CN" sz="3200" b="1" dirty="0">
              <a:solidFill>
                <a:schemeClr val="dk1"/>
              </a:solidFill>
              <a:latin typeface="幼圆" charset="0"/>
              <a:ea typeface="楷体" panose="02010609060101010101" pitchFamily="49" charset="-122"/>
              <a:cs typeface="幼圆" charset="0"/>
            </a:endParaRPr>
          </a:p>
          <a:p>
            <a:r>
              <a:rPr lang="en-US" altLang="zh-CN" sz="3200" b="1" dirty="0">
                <a:solidFill>
                  <a:schemeClr val="dk1"/>
                </a:solidFill>
                <a:latin typeface="幼圆" charset="0"/>
                <a:ea typeface="楷体" panose="02010609060101010101" pitchFamily="49" charset="-122"/>
                <a:cs typeface="幼圆" charset="0"/>
              </a:rPr>
              <a:t>                            ——</a:t>
            </a:r>
            <a:r>
              <a:rPr lang="zh-CN" altLang="en-US" sz="3200" b="1" dirty="0">
                <a:solidFill>
                  <a:schemeClr val="dk1"/>
                </a:solidFill>
                <a:latin typeface="幼圆" charset="0"/>
                <a:ea typeface="楷体" panose="02010609060101010101" pitchFamily="49" charset="-122"/>
                <a:cs typeface="幼圆" charset="0"/>
              </a:rPr>
              <a:t>鲁迅</a:t>
            </a:r>
            <a:r>
              <a:rPr lang="en-US" altLang="zh-CN" sz="3200" b="1" dirty="0">
                <a:solidFill>
                  <a:schemeClr val="dk1"/>
                </a:solidFill>
                <a:latin typeface="幼圆" charset="0"/>
                <a:ea typeface="楷体" panose="02010609060101010101" pitchFamily="49" charset="-122"/>
                <a:cs typeface="幼圆" charset="0"/>
              </a:rPr>
              <a:t>《</a:t>
            </a:r>
            <a:r>
              <a:rPr lang="zh-CN" altLang="en-US" sz="3200" b="1" dirty="0">
                <a:solidFill>
                  <a:schemeClr val="dk1"/>
                </a:solidFill>
                <a:latin typeface="幼圆" charset="0"/>
                <a:ea typeface="楷体" panose="02010609060101010101" pitchFamily="49" charset="-122"/>
                <a:cs typeface="幼圆" charset="0"/>
              </a:rPr>
              <a:t>故乡</a:t>
            </a:r>
            <a:r>
              <a:rPr lang="en-US" altLang="zh-CN" sz="3200" b="1" dirty="0">
                <a:solidFill>
                  <a:schemeClr val="dk1"/>
                </a:solidFill>
                <a:latin typeface="幼圆" charset="0"/>
                <a:ea typeface="楷体" panose="02010609060101010101" pitchFamily="49" charset="-122"/>
                <a:cs typeface="幼圆" charset="0"/>
              </a:rPr>
              <a:t>》</a:t>
            </a:r>
            <a:endParaRPr lang="en-US" altLang="zh-CN" sz="3200" b="1" dirty="0">
              <a:solidFill>
                <a:schemeClr val="dk1"/>
              </a:solidFill>
              <a:latin typeface="幼圆" charset="0"/>
              <a:ea typeface="楷体" panose="02010609060101010101" pitchFamily="49" charset="-122"/>
              <a:cs typeface="幼圆" charset="0"/>
            </a:endParaRPr>
          </a:p>
        </p:txBody>
      </p:sp>
      <p:sp>
        <p:nvSpPr>
          <p:cNvPr id="8" name="矩形 7"/>
          <p:cNvSpPr/>
          <p:nvPr>
            <p:custDataLst>
              <p:tags r:id="rId12"/>
            </p:custDataLst>
          </p:nvPr>
        </p:nvSpPr>
        <p:spPr>
          <a:xfrm>
            <a:off x="1507958" y="3140968"/>
            <a:ext cx="9868629" cy="2306955"/>
          </a:xfrm>
          <a:prstGeom prst="rect">
            <a:avLst/>
          </a:prstGeom>
          <a:gradFill>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 pos="0">
                <a:srgbClr val="7481A8">
                  <a:lumMod val="90000"/>
                  <a:lumOff val="10000"/>
                </a:srgbClr>
              </a:gs>
              <a:gs pos="50000">
                <a:srgbClr val="7481A8">
                  <a:lumMod val="95000"/>
                  <a:lumOff val="5000"/>
                </a:srgbClr>
              </a:gs>
              <a:gs pos="100000">
                <a:srgbClr val="7481A8">
                  <a:lumMod val="95000"/>
                  <a:lumOff val="5000"/>
                </a:srgbClr>
              </a:gs>
            </a:gsLst>
            <a:lin ang="5400000" scaled="0"/>
          </a:gradFill>
          <a:ln>
            <a:solidFill>
              <a:schemeClr val="accent3"/>
            </a:solidFill>
          </a:ln>
        </p:spPr>
        <p:style>
          <a:lnRef idx="1">
            <a:schemeClr val="accent3"/>
          </a:lnRef>
          <a:fillRef idx="2">
            <a:schemeClr val="accent3"/>
          </a:fillRef>
          <a:effectRef idx="1">
            <a:schemeClr val="accent3"/>
          </a:effectRef>
          <a:fontRef idx="minor">
            <a:schemeClr val="dk1"/>
          </a:fontRef>
        </p:style>
        <p:txBody>
          <a:bodyPr wrap="square">
            <a:spAutoFit/>
          </a:bodyPr>
          <a:lstStyle/>
          <a:p>
            <a:pPr>
              <a:lnSpc>
                <a:spcPct val="150000"/>
              </a:lnSpc>
            </a:pPr>
            <a:r>
              <a:rPr lang="zh-CN" altLang="en-US" sz="3200" b="1" dirty="0">
                <a:solidFill>
                  <a:srgbClr val="FFFFFF"/>
                </a:solidFill>
                <a:latin typeface="幼圆" charset="0"/>
                <a:ea typeface="黑体" panose="02010609060101010101" pitchFamily="49" charset="-122"/>
                <a:cs typeface="幼圆" charset="0"/>
              </a:rPr>
              <a:t>    只有美好的愿望而不去探索实践，希望必然落空，等于没有。虽然实现</a:t>
            </a:r>
            <a:r>
              <a:rPr lang="en-US" altLang="zh-CN" sz="3200" b="1" dirty="0">
                <a:solidFill>
                  <a:srgbClr val="FFFFFF"/>
                </a:solidFill>
                <a:latin typeface="幼圆" charset="0"/>
                <a:ea typeface="黑体" panose="02010609060101010101" pitchFamily="49" charset="-122"/>
                <a:cs typeface="幼圆" charset="0"/>
              </a:rPr>
              <a:t>“</a:t>
            </a:r>
            <a:r>
              <a:rPr lang="zh-CN" altLang="en-US" sz="3200" b="1" dirty="0">
                <a:solidFill>
                  <a:srgbClr val="FFFFFF"/>
                </a:solidFill>
                <a:latin typeface="幼圆" charset="0"/>
                <a:ea typeface="黑体" panose="02010609060101010101" pitchFamily="49" charset="-122"/>
                <a:cs typeface="幼圆" charset="0"/>
              </a:rPr>
              <a:t>希望</a:t>
            </a:r>
            <a:r>
              <a:rPr lang="en-US" altLang="zh-CN" sz="3200" b="1" dirty="0">
                <a:solidFill>
                  <a:srgbClr val="FFFFFF"/>
                </a:solidFill>
                <a:latin typeface="幼圆" charset="0"/>
                <a:ea typeface="黑体" panose="02010609060101010101" pitchFamily="49" charset="-122"/>
                <a:cs typeface="幼圆" charset="0"/>
              </a:rPr>
              <a:t>”</a:t>
            </a:r>
            <a:r>
              <a:rPr lang="zh-CN" altLang="en-US" sz="3200" b="1" dirty="0">
                <a:solidFill>
                  <a:srgbClr val="FFFFFF"/>
                </a:solidFill>
                <a:latin typeface="幼圆" charset="0"/>
                <a:ea typeface="黑体" panose="02010609060101010101" pitchFamily="49" charset="-122"/>
                <a:cs typeface="幼圆" charset="0"/>
              </a:rPr>
              <a:t>困难重重，但只要去探索实践，就有实现的可能。</a:t>
            </a:r>
            <a:endParaRPr lang="zh-CN" altLang="en-US" sz="3200" b="1" dirty="0">
              <a:solidFill>
                <a:srgbClr val="FFFFFF"/>
              </a:solidFill>
              <a:latin typeface="幼圆" charset="0"/>
              <a:ea typeface="黑体" panose="02010609060101010101" pitchFamily="49" charset="-122"/>
              <a:cs typeface="幼圆"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同心圆 1"/>
          <p:cNvSpPr/>
          <p:nvPr>
            <p:custDataLst>
              <p:tags r:id="rId10"/>
            </p:custDataLst>
          </p:nvPr>
        </p:nvSpPr>
        <p:spPr>
          <a:xfrm>
            <a:off x="1662499" y="1381663"/>
            <a:ext cx="401053" cy="385011"/>
          </a:xfrm>
          <a:prstGeom prst="donu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dk1"/>
              </a:solidFill>
              <a:latin typeface="幼圆" charset="0"/>
              <a:cs typeface="幼圆" charset="0"/>
            </a:endParaRPr>
          </a:p>
        </p:txBody>
      </p:sp>
      <p:sp>
        <p:nvSpPr>
          <p:cNvPr id="3" name="TextBox 2"/>
          <p:cNvSpPr txBox="1"/>
          <p:nvPr/>
        </p:nvSpPr>
        <p:spPr>
          <a:xfrm>
            <a:off x="2069432" y="1252497"/>
            <a:ext cx="9111915" cy="1568450"/>
          </a:xfrm>
          <a:prstGeom prst="rect">
            <a:avLst/>
          </a:prstGeom>
          <a:noFill/>
        </p:spPr>
        <p:txBody>
          <a:bodyPr wrap="square" rtlCol="0">
            <a:spAutoFit/>
          </a:bodyPr>
          <a:lstStyle/>
          <a:p>
            <a:r>
              <a:rPr lang="zh-CN" altLang="en-US" sz="3200" b="1" dirty="0">
                <a:solidFill>
                  <a:srgbClr val="000000"/>
                </a:solidFill>
                <a:latin typeface="幼圆" charset="0"/>
                <a:ea typeface="楷体" panose="02010609060101010101" pitchFamily="49" charset="-122"/>
                <a:cs typeface="幼圆" charset="0"/>
              </a:rPr>
              <a:t>惟有民魂是值得宝贵的，惟有他发扬起来，中国才有真进步。</a:t>
            </a:r>
            <a:endParaRPr lang="en-US" altLang="zh-CN" sz="3200" b="1" dirty="0">
              <a:solidFill>
                <a:srgbClr val="000000"/>
              </a:solidFill>
              <a:latin typeface="幼圆" charset="0"/>
              <a:ea typeface="楷体" panose="02010609060101010101" pitchFamily="49" charset="-122"/>
              <a:cs typeface="幼圆" charset="0"/>
            </a:endParaRPr>
          </a:p>
          <a:p>
            <a:pPr algn="r"/>
            <a:r>
              <a:rPr lang="en-US" altLang="zh-CN" sz="3200" b="1" dirty="0">
                <a:solidFill>
                  <a:srgbClr val="000000"/>
                </a:solidFill>
                <a:latin typeface="幼圆" charset="0"/>
                <a:ea typeface="楷体" panose="02010609060101010101" pitchFamily="49" charset="-122"/>
                <a:cs typeface="幼圆" charset="0"/>
              </a:rPr>
              <a:t>——</a:t>
            </a:r>
            <a:r>
              <a:rPr lang="zh-CN" altLang="en-US" sz="3200" b="1" dirty="0">
                <a:solidFill>
                  <a:srgbClr val="000000"/>
                </a:solidFill>
                <a:latin typeface="幼圆" charset="0"/>
                <a:ea typeface="楷体" panose="02010609060101010101" pitchFamily="49" charset="-122"/>
                <a:cs typeface="幼圆" charset="0"/>
              </a:rPr>
              <a:t>鲁迅</a:t>
            </a:r>
            <a:r>
              <a:rPr lang="en-US" altLang="zh-CN" sz="3200" b="1" dirty="0">
                <a:solidFill>
                  <a:srgbClr val="000000"/>
                </a:solidFill>
                <a:latin typeface="幼圆" charset="0"/>
                <a:ea typeface="楷体" panose="02010609060101010101" pitchFamily="49" charset="-122"/>
                <a:cs typeface="幼圆" charset="0"/>
              </a:rPr>
              <a:t>《</a:t>
            </a:r>
            <a:r>
              <a:rPr lang="zh-CN" altLang="en-US" sz="3200" b="1" dirty="0">
                <a:solidFill>
                  <a:srgbClr val="000000"/>
                </a:solidFill>
                <a:latin typeface="幼圆" charset="0"/>
                <a:ea typeface="楷体" panose="02010609060101010101" pitchFamily="49" charset="-122"/>
                <a:cs typeface="幼圆" charset="0"/>
              </a:rPr>
              <a:t>学界的三魂</a:t>
            </a:r>
            <a:r>
              <a:rPr lang="en-US" altLang="zh-CN" sz="3200" b="1" dirty="0">
                <a:solidFill>
                  <a:srgbClr val="000000"/>
                </a:solidFill>
                <a:latin typeface="幼圆" charset="0"/>
                <a:ea typeface="楷体" panose="02010609060101010101" pitchFamily="49" charset="-122"/>
                <a:cs typeface="幼圆" charset="0"/>
              </a:rPr>
              <a:t>》</a:t>
            </a:r>
            <a:endParaRPr lang="en-US" altLang="zh-CN" sz="3200" b="1" dirty="0">
              <a:solidFill>
                <a:srgbClr val="000000"/>
              </a:solidFill>
              <a:latin typeface="幼圆" charset="0"/>
              <a:ea typeface="楷体" panose="02010609060101010101" pitchFamily="49" charset="-122"/>
              <a:cs typeface="幼圆" charset="0"/>
            </a:endParaRPr>
          </a:p>
        </p:txBody>
      </p:sp>
      <p:sp>
        <p:nvSpPr>
          <p:cNvPr id="8" name="矩形 7"/>
          <p:cNvSpPr/>
          <p:nvPr>
            <p:custDataLst>
              <p:tags r:id="rId11"/>
            </p:custDataLst>
          </p:nvPr>
        </p:nvSpPr>
        <p:spPr>
          <a:xfrm>
            <a:off x="1331843" y="3140969"/>
            <a:ext cx="9750287" cy="2676525"/>
          </a:xfrm>
          <a:prstGeom prst="rect">
            <a:avLst/>
          </a:prstGeom>
          <a:gradFill>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 pos="0">
                <a:srgbClr val="7481A8">
                  <a:lumMod val="90000"/>
                  <a:lumOff val="10000"/>
                </a:srgbClr>
              </a:gs>
              <a:gs pos="50000">
                <a:srgbClr val="7481A8">
                  <a:lumMod val="95000"/>
                  <a:lumOff val="5000"/>
                </a:srgbClr>
              </a:gs>
              <a:gs pos="100000">
                <a:srgbClr val="7481A8">
                  <a:lumMod val="95000"/>
                  <a:lumOff val="5000"/>
                </a:srgbClr>
              </a:gs>
            </a:gsLst>
            <a:lin ang="5400000" scaled="0"/>
          </a:gradFill>
          <a:ln>
            <a:solidFill>
              <a:schemeClr val="accent3"/>
            </a:solidFill>
          </a:ln>
        </p:spPr>
        <p:style>
          <a:lnRef idx="1">
            <a:schemeClr val="accent3"/>
          </a:lnRef>
          <a:fillRef idx="2">
            <a:schemeClr val="accent3"/>
          </a:fillRef>
          <a:effectRef idx="1">
            <a:schemeClr val="accent3"/>
          </a:effectRef>
          <a:fontRef idx="minor">
            <a:schemeClr val="dk1"/>
          </a:fontRef>
        </p:style>
        <p:txBody>
          <a:bodyPr wrap="square">
            <a:spAutoFit/>
          </a:bodyPr>
          <a:lstStyle/>
          <a:p>
            <a:pPr>
              <a:lnSpc>
                <a:spcPct val="150000"/>
              </a:lnSpc>
            </a:pPr>
            <a:r>
              <a:rPr lang="zh-CN" altLang="en-US" sz="2800" b="1" dirty="0">
                <a:solidFill>
                  <a:srgbClr val="FFFFFF"/>
                </a:solidFill>
                <a:latin typeface="幼圆" charset="0"/>
                <a:ea typeface="黑体" panose="02010609060101010101" pitchFamily="49" charset="-122"/>
                <a:cs typeface="幼圆" charset="0"/>
              </a:rPr>
              <a:t>    中国与中华民族是一体的。中国想要发展，前提是中华民族的发展。而最能代表一个民族的就是他的民族精神和文化，这就是一个民族的灵魂，也就是民族魂。只有民族魂发扬起来，民族才能站立起来，国家才能发展。</a:t>
            </a:r>
            <a:endParaRPr lang="zh-CN" altLang="en-US" sz="2800" b="1" dirty="0">
              <a:solidFill>
                <a:srgbClr val="FFFFFF"/>
              </a:solidFill>
              <a:latin typeface="幼圆" charset="0"/>
              <a:ea typeface="黑体" panose="02010609060101010101" pitchFamily="49" charset="-122"/>
              <a:cs typeface="幼圆" charset="0"/>
            </a:endParaRPr>
          </a:p>
        </p:txBody>
      </p:sp>
      <p:sp>
        <p:nvSpPr>
          <p:cNvPr id="7" name="文本框 6"/>
          <p:cNvSpPr txBox="1"/>
          <p:nvPr/>
        </p:nvSpPr>
        <p:spPr>
          <a:xfrm>
            <a:off x="2432244" y="836034"/>
            <a:ext cx="4450080" cy="460375"/>
          </a:xfrm>
          <a:prstGeom prst="rect">
            <a:avLst/>
          </a:prstGeom>
          <a:noFill/>
        </p:spPr>
        <p:txBody>
          <a:bodyPr wrap="none" rtlCol="0">
            <a:spAutoFit/>
          </a:bodyPr>
          <a:lstStyle/>
          <a:p>
            <a:r>
              <a:rPr lang="zh-CN" altLang="en-US" sz="2400" dirty="0">
                <a:solidFill>
                  <a:schemeClr val="accent1"/>
                </a:solidFill>
                <a:latin typeface="幼圆" charset="0"/>
                <a:ea typeface="幼圆" charset="0"/>
              </a:rPr>
              <a:t>中华民族的精神，如爱国主义等</a:t>
            </a:r>
            <a:endParaRPr lang="zh-CN" altLang="en-US" sz="2400" dirty="0">
              <a:solidFill>
                <a:schemeClr val="accent1"/>
              </a:solidFill>
              <a:latin typeface="幼圆" charset="0"/>
              <a:ea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同心圆 1"/>
          <p:cNvSpPr/>
          <p:nvPr>
            <p:custDataLst>
              <p:tags r:id="rId10"/>
            </p:custDataLst>
          </p:nvPr>
        </p:nvSpPr>
        <p:spPr>
          <a:xfrm>
            <a:off x="1199456" y="1214029"/>
            <a:ext cx="401053" cy="385011"/>
          </a:xfrm>
          <a:prstGeom prst="donu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dk1"/>
              </a:solidFill>
              <a:latin typeface="幼圆" charset="0"/>
              <a:cs typeface="幼圆" charset="0"/>
            </a:endParaRPr>
          </a:p>
        </p:txBody>
      </p:sp>
      <p:sp>
        <p:nvSpPr>
          <p:cNvPr id="3" name="TextBox 2"/>
          <p:cNvSpPr txBox="1"/>
          <p:nvPr/>
        </p:nvSpPr>
        <p:spPr>
          <a:xfrm>
            <a:off x="1775520" y="1028734"/>
            <a:ext cx="9217024" cy="2061210"/>
          </a:xfrm>
          <a:prstGeom prst="rect">
            <a:avLst/>
          </a:prstGeom>
          <a:noFill/>
        </p:spPr>
        <p:txBody>
          <a:bodyPr wrap="square" rtlCol="0">
            <a:spAutoFit/>
          </a:bodyPr>
          <a:lstStyle/>
          <a:p>
            <a:r>
              <a:rPr lang="zh-CN" altLang="en-US" sz="3200" b="1" dirty="0">
                <a:solidFill>
                  <a:srgbClr val="000000"/>
                </a:solidFill>
                <a:latin typeface="幼圆" charset="0"/>
                <a:ea typeface="楷体" panose="02010609060101010101" pitchFamily="49" charset="-122"/>
                <a:cs typeface="幼圆" charset="0"/>
              </a:rPr>
              <a:t>我们从古以来，就有埋头苦干的人，有拼命硬干的人，有为民请命的人，有舍身求法的人</a:t>
            </a:r>
            <a:r>
              <a:rPr lang="en-US" altLang="zh-CN" sz="3200" b="1" dirty="0">
                <a:solidFill>
                  <a:srgbClr val="000000"/>
                </a:solidFill>
                <a:latin typeface="幼圆" charset="0"/>
                <a:ea typeface="楷体" panose="02010609060101010101" pitchFamily="49" charset="-122"/>
                <a:cs typeface="幼圆" charset="0"/>
              </a:rPr>
              <a:t>……</a:t>
            </a:r>
            <a:r>
              <a:rPr lang="zh-CN" altLang="en-US" sz="3200" b="1" dirty="0">
                <a:solidFill>
                  <a:srgbClr val="000000"/>
                </a:solidFill>
                <a:latin typeface="幼圆" charset="0"/>
                <a:ea typeface="楷体" panose="02010609060101010101" pitchFamily="49" charset="-122"/>
                <a:cs typeface="幼圆" charset="0"/>
              </a:rPr>
              <a:t>这就是中国的脊梁。</a:t>
            </a:r>
            <a:endParaRPr lang="en-US" altLang="zh-CN" sz="3200" b="1" dirty="0">
              <a:solidFill>
                <a:srgbClr val="000000"/>
              </a:solidFill>
              <a:latin typeface="幼圆" charset="0"/>
              <a:ea typeface="楷体" panose="02010609060101010101" pitchFamily="49" charset="-122"/>
              <a:cs typeface="幼圆" charset="0"/>
            </a:endParaRPr>
          </a:p>
          <a:p>
            <a:pPr algn="r"/>
            <a:r>
              <a:rPr lang="en-US" altLang="zh-CN" sz="3200" b="1" dirty="0">
                <a:solidFill>
                  <a:srgbClr val="000000"/>
                </a:solidFill>
                <a:latin typeface="幼圆" charset="0"/>
                <a:ea typeface="楷体" panose="02010609060101010101" pitchFamily="49" charset="-122"/>
                <a:cs typeface="幼圆" charset="0"/>
              </a:rPr>
              <a:t>——</a:t>
            </a:r>
            <a:r>
              <a:rPr lang="zh-CN" altLang="en-US" sz="3200" b="1" dirty="0">
                <a:solidFill>
                  <a:srgbClr val="000000"/>
                </a:solidFill>
                <a:latin typeface="幼圆" charset="0"/>
                <a:ea typeface="楷体" panose="02010609060101010101" pitchFamily="49" charset="-122"/>
                <a:cs typeface="幼圆" charset="0"/>
              </a:rPr>
              <a:t>鲁迅</a:t>
            </a:r>
            <a:r>
              <a:rPr lang="en-US" altLang="zh-CN" sz="3200" b="1" dirty="0">
                <a:solidFill>
                  <a:srgbClr val="000000"/>
                </a:solidFill>
                <a:latin typeface="幼圆" charset="0"/>
                <a:ea typeface="楷体" panose="02010609060101010101" pitchFamily="49" charset="-122"/>
                <a:cs typeface="幼圆" charset="0"/>
              </a:rPr>
              <a:t>《</a:t>
            </a:r>
            <a:r>
              <a:rPr lang="zh-CN" altLang="en-US" sz="3200" b="1" dirty="0">
                <a:solidFill>
                  <a:srgbClr val="000000"/>
                </a:solidFill>
                <a:latin typeface="幼圆" charset="0"/>
                <a:ea typeface="楷体" panose="02010609060101010101" pitchFamily="49" charset="-122"/>
                <a:cs typeface="幼圆" charset="0"/>
              </a:rPr>
              <a:t>中国人失掉自信力了吗</a:t>
            </a:r>
            <a:r>
              <a:rPr lang="en-US" altLang="zh-CN" sz="3200" b="1" dirty="0">
                <a:solidFill>
                  <a:srgbClr val="000000"/>
                </a:solidFill>
                <a:latin typeface="幼圆" charset="0"/>
                <a:ea typeface="楷体" panose="02010609060101010101" pitchFamily="49" charset="-122"/>
                <a:cs typeface="幼圆" charset="0"/>
              </a:rPr>
              <a:t>》</a:t>
            </a:r>
            <a:endParaRPr lang="en-US" altLang="zh-CN" sz="3200" b="1" dirty="0">
              <a:solidFill>
                <a:srgbClr val="000000"/>
              </a:solidFill>
              <a:latin typeface="幼圆" charset="0"/>
              <a:ea typeface="楷体" panose="02010609060101010101" pitchFamily="49" charset="-122"/>
              <a:cs typeface="幼圆" charset="0"/>
            </a:endParaRPr>
          </a:p>
        </p:txBody>
      </p:sp>
      <p:sp>
        <p:nvSpPr>
          <p:cNvPr id="4" name="下箭头 3"/>
          <p:cNvSpPr/>
          <p:nvPr>
            <p:custDataLst>
              <p:tags r:id="rId11"/>
            </p:custDataLst>
          </p:nvPr>
        </p:nvSpPr>
        <p:spPr>
          <a:xfrm>
            <a:off x="3407701" y="2629173"/>
            <a:ext cx="646176" cy="991849"/>
          </a:xfrm>
          <a:prstGeom prst="downArrow">
            <a:avLst/>
          </a:prstGeom>
          <a:solidFill>
            <a:schemeClr val="accent3">
              <a:lumMod val="40000"/>
              <a:lumOff val="6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latin typeface="幼圆" charset="0"/>
              <a:cs typeface="幼圆" charset="0"/>
            </a:endParaRPr>
          </a:p>
        </p:txBody>
      </p:sp>
      <p:sp>
        <p:nvSpPr>
          <p:cNvPr id="12" name="文本框 11"/>
          <p:cNvSpPr txBox="1"/>
          <p:nvPr>
            <p:custDataLst>
              <p:tags r:id="rId12"/>
            </p:custDataLst>
          </p:nvPr>
        </p:nvSpPr>
        <p:spPr>
          <a:xfrm>
            <a:off x="1199457" y="3874208"/>
            <a:ext cx="9793088" cy="2030095"/>
          </a:xfrm>
          <a:prstGeom prst="rect">
            <a:avLst/>
          </a:prstGeom>
          <a:gradFill>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 pos="0">
                <a:srgbClr val="7481A8">
                  <a:lumMod val="90000"/>
                  <a:lumOff val="10000"/>
                </a:srgbClr>
              </a:gs>
              <a:gs pos="50000">
                <a:srgbClr val="7481A8">
                  <a:lumMod val="95000"/>
                  <a:lumOff val="5000"/>
                </a:srgbClr>
              </a:gs>
              <a:gs pos="100000">
                <a:srgbClr val="7481A8">
                  <a:lumMod val="95000"/>
                  <a:lumOff val="5000"/>
                </a:srgbClr>
              </a:gs>
            </a:gsLst>
            <a:lin ang="5400000" scaled="0"/>
          </a:gradFill>
          <a:ln>
            <a:solidFill>
              <a:schemeClr val="accent3"/>
            </a:solidFill>
          </a:ln>
        </p:spPr>
        <p:style>
          <a:lnRef idx="1">
            <a:schemeClr val="accent3"/>
          </a:lnRef>
          <a:fillRef idx="2">
            <a:schemeClr val="accent3"/>
          </a:fillRef>
          <a:effectRef idx="1">
            <a:schemeClr val="accent3"/>
          </a:effectRef>
          <a:fontRef idx="minor">
            <a:schemeClr val="dk1"/>
          </a:fontRef>
        </p:style>
        <p:txBody>
          <a:bodyPr wrap="square">
            <a:spAutoFit/>
          </a:bodyPr>
          <a:lstStyle>
            <a:defPPr>
              <a:defRPr lang="zh-CN"/>
            </a:defPPr>
            <a:lvl1pPr>
              <a:lnSpc>
                <a:spcPct val="150000"/>
              </a:lnSpc>
              <a:defRPr sz="2400" b="1">
                <a:solidFill>
                  <a:srgbClr val="FF0000"/>
                </a:solidFill>
                <a:latin typeface="宋体" panose="02010600030101010101" pitchFamily="2" charset="-122"/>
                <a:ea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sz="2800" dirty="0">
                <a:solidFill>
                  <a:srgbClr val="FFFFFF"/>
                </a:solidFill>
                <a:latin typeface="幼圆" charset="0"/>
                <a:ea typeface="黑体" panose="02010609060101010101" pitchFamily="49" charset="-122"/>
                <a:cs typeface="幼圆" charset="0"/>
              </a:rPr>
              <a:t>    指为了推动中国历史不断前进发展的优秀人物及为了中华民族的生死存亡不惜抛头颅、洒热血，前赴后继的仁人志士。如屈原、戚继光、孙中山、狼牙山五壮士等。</a:t>
            </a:r>
            <a:endParaRPr lang="zh-CN" altLang="en-US" sz="2800" dirty="0">
              <a:solidFill>
                <a:srgbClr val="FFFFFF"/>
              </a:solidFill>
              <a:latin typeface="幼圆" charset="0"/>
              <a:ea typeface="黑体" panose="02010609060101010101" pitchFamily="49" charset="-122"/>
              <a:cs typeface="幼圆"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0" name="文本框 2"/>
          <p:cNvSpPr txBox="1"/>
          <p:nvPr/>
        </p:nvSpPr>
        <p:spPr>
          <a:xfrm>
            <a:off x="1007435" y="435763"/>
            <a:ext cx="5736837" cy="954405"/>
          </a:xfrm>
          <a:prstGeom prst="rect">
            <a:avLst/>
          </a:prstGeom>
          <a:noFill/>
        </p:spPr>
        <p:txBody>
          <a:bodyPr wrap="square" rtlCol="0">
            <a:spAutoFit/>
          </a:bodyPr>
          <a:lstStyle/>
          <a:p>
            <a:pPr>
              <a:lnSpc>
                <a:spcPct val="150000"/>
              </a:lnSpc>
            </a:pPr>
            <a:r>
              <a:rPr lang="zh-CN" altLang="en-US" sz="3735" b="1" dirty="0">
                <a:solidFill>
                  <a:schemeClr val="accent1"/>
                </a:solidFill>
                <a:latin typeface="幼圆" charset="0"/>
                <a:ea typeface="幼圆" charset="0"/>
              </a:rPr>
              <a:t>试着填一填，你就会背啦！</a:t>
            </a:r>
            <a:endParaRPr lang="zh-CN" altLang="en-US" sz="3735" b="1" dirty="0">
              <a:solidFill>
                <a:schemeClr val="accent1"/>
              </a:solidFill>
              <a:latin typeface="幼圆" charset="0"/>
              <a:ea typeface="幼圆" charset="0"/>
            </a:endParaRPr>
          </a:p>
        </p:txBody>
      </p:sp>
      <p:sp>
        <p:nvSpPr>
          <p:cNvPr id="14" name="TextBox 13"/>
          <p:cNvSpPr txBox="1"/>
          <p:nvPr>
            <p:custDataLst>
              <p:tags r:id="rId10"/>
            </p:custDataLst>
          </p:nvPr>
        </p:nvSpPr>
        <p:spPr>
          <a:xfrm>
            <a:off x="1024663" y="1420649"/>
            <a:ext cx="9938385" cy="911860"/>
          </a:xfrm>
          <a:prstGeom prst="rect">
            <a:avLst/>
          </a:prstGeom>
          <a:noFill/>
        </p:spPr>
        <p:txBody>
          <a:bodyPr wrap="none" rtlCol="0">
            <a:spAutoFit/>
          </a:bodyPr>
          <a:lstStyle/>
          <a:p>
            <a:r>
              <a:rPr lang="zh-CN" altLang="en-US" sz="2665" b="1" dirty="0">
                <a:solidFill>
                  <a:schemeClr val="dk1"/>
                </a:solidFill>
                <a:latin typeface="幼圆" charset="0"/>
                <a:ea typeface="楷体" panose="02010609060101010101" pitchFamily="49" charset="-122"/>
                <a:cs typeface="幼圆" charset="0"/>
              </a:rPr>
              <a:t>无情未必（      ），怜子如何不丈夫（      ）。</a:t>
            </a:r>
            <a:endParaRPr lang="en-US" altLang="zh-CN" sz="2665" b="1" dirty="0">
              <a:solidFill>
                <a:schemeClr val="dk1"/>
              </a:solidFill>
              <a:latin typeface="幼圆" charset="0"/>
              <a:ea typeface="楷体" panose="02010609060101010101" pitchFamily="49" charset="-122"/>
              <a:cs typeface="幼圆" charset="0"/>
            </a:endParaRPr>
          </a:p>
          <a:p>
            <a:r>
              <a:rPr lang="en-US" altLang="zh-CN" sz="2665" b="1" dirty="0">
                <a:solidFill>
                  <a:schemeClr val="dk1"/>
                </a:solidFill>
                <a:latin typeface="幼圆" charset="0"/>
                <a:ea typeface="楷体" panose="02010609060101010101" pitchFamily="49" charset="-122"/>
                <a:cs typeface="幼圆" charset="0"/>
              </a:rPr>
              <a:t>                                       ——</a:t>
            </a:r>
            <a:r>
              <a:rPr lang="zh-CN" altLang="en-US" sz="2665" b="1" dirty="0">
                <a:solidFill>
                  <a:schemeClr val="dk1"/>
                </a:solidFill>
                <a:latin typeface="幼圆" charset="0"/>
                <a:ea typeface="楷体" panose="02010609060101010101" pitchFamily="49" charset="-122"/>
                <a:cs typeface="幼圆" charset="0"/>
              </a:rPr>
              <a:t>鲁迅</a:t>
            </a:r>
            <a:r>
              <a:rPr lang="en-US" altLang="zh-CN" sz="2665" b="1" dirty="0">
                <a:solidFill>
                  <a:schemeClr val="dk1"/>
                </a:solidFill>
                <a:latin typeface="幼圆" charset="0"/>
                <a:ea typeface="楷体" panose="02010609060101010101" pitchFamily="49" charset="-122"/>
                <a:cs typeface="幼圆" charset="0"/>
              </a:rPr>
              <a:t>《</a:t>
            </a:r>
            <a:r>
              <a:rPr lang="zh-CN" altLang="en-US" sz="2665" b="1" dirty="0">
                <a:solidFill>
                  <a:schemeClr val="dk1"/>
                </a:solidFill>
                <a:latin typeface="幼圆" charset="0"/>
                <a:ea typeface="楷体" panose="02010609060101010101" pitchFamily="49" charset="-122"/>
                <a:cs typeface="幼圆" charset="0"/>
              </a:rPr>
              <a:t>答客诮</a:t>
            </a:r>
            <a:r>
              <a:rPr lang="en-US" altLang="zh-CN" sz="2665" b="1" dirty="0">
                <a:solidFill>
                  <a:schemeClr val="dk1"/>
                </a:solidFill>
                <a:latin typeface="幼圆" charset="0"/>
                <a:ea typeface="楷体" panose="02010609060101010101" pitchFamily="49" charset="-122"/>
                <a:cs typeface="幼圆" charset="0"/>
              </a:rPr>
              <a:t>》</a:t>
            </a:r>
            <a:endParaRPr lang="en-US" altLang="zh-CN" sz="2665" b="1" dirty="0">
              <a:solidFill>
                <a:schemeClr val="dk1"/>
              </a:solidFill>
              <a:latin typeface="幼圆" charset="0"/>
              <a:ea typeface="楷体" panose="02010609060101010101" pitchFamily="49" charset="-122"/>
              <a:cs typeface="幼圆" charset="0"/>
            </a:endParaRPr>
          </a:p>
        </p:txBody>
      </p:sp>
      <p:sp>
        <p:nvSpPr>
          <p:cNvPr id="15" name="TextBox 14"/>
          <p:cNvSpPr txBox="1"/>
          <p:nvPr>
            <p:custDataLst>
              <p:tags r:id="rId11"/>
            </p:custDataLst>
          </p:nvPr>
        </p:nvSpPr>
        <p:spPr>
          <a:xfrm>
            <a:off x="1024663" y="2468633"/>
            <a:ext cx="9768840" cy="911860"/>
          </a:xfrm>
          <a:prstGeom prst="rect">
            <a:avLst/>
          </a:prstGeom>
          <a:noFill/>
        </p:spPr>
        <p:txBody>
          <a:bodyPr wrap="none" rtlCol="0">
            <a:spAutoFit/>
          </a:bodyPr>
          <a:lstStyle/>
          <a:p>
            <a:r>
              <a:rPr lang="zh-CN" altLang="en-US" sz="2665" b="1" dirty="0">
                <a:solidFill>
                  <a:schemeClr val="dk1"/>
                </a:solidFill>
                <a:latin typeface="幼圆" charset="0"/>
                <a:ea typeface="楷体" panose="02010609060101010101" pitchFamily="49" charset="-122"/>
                <a:cs typeface="幼圆" charset="0"/>
              </a:rPr>
              <a:t>其实地上本（      ），走的人（    ），也便（      ）。</a:t>
            </a:r>
            <a:endParaRPr lang="en-US" altLang="zh-CN" sz="2665" b="1" dirty="0">
              <a:solidFill>
                <a:schemeClr val="dk1"/>
              </a:solidFill>
              <a:latin typeface="幼圆" charset="0"/>
              <a:ea typeface="楷体" panose="02010609060101010101" pitchFamily="49" charset="-122"/>
              <a:cs typeface="幼圆" charset="0"/>
            </a:endParaRPr>
          </a:p>
          <a:p>
            <a:r>
              <a:rPr lang="en-US" altLang="zh-CN" sz="2665" b="1" dirty="0">
                <a:solidFill>
                  <a:schemeClr val="dk1"/>
                </a:solidFill>
                <a:latin typeface="幼圆" charset="0"/>
                <a:ea typeface="楷体" panose="02010609060101010101" pitchFamily="49" charset="-122"/>
                <a:cs typeface="幼圆" charset="0"/>
              </a:rPr>
              <a:t>                                        ——</a:t>
            </a:r>
            <a:r>
              <a:rPr lang="zh-CN" altLang="en-US" sz="2665" b="1" dirty="0">
                <a:solidFill>
                  <a:schemeClr val="dk1"/>
                </a:solidFill>
                <a:latin typeface="幼圆" charset="0"/>
                <a:ea typeface="楷体" panose="02010609060101010101" pitchFamily="49" charset="-122"/>
                <a:cs typeface="幼圆" charset="0"/>
              </a:rPr>
              <a:t>鲁迅</a:t>
            </a:r>
            <a:r>
              <a:rPr lang="en-US" altLang="zh-CN" sz="2665" b="1" dirty="0">
                <a:solidFill>
                  <a:schemeClr val="dk1"/>
                </a:solidFill>
                <a:latin typeface="幼圆" charset="0"/>
                <a:ea typeface="楷体" panose="02010609060101010101" pitchFamily="49" charset="-122"/>
                <a:cs typeface="幼圆" charset="0"/>
              </a:rPr>
              <a:t>《</a:t>
            </a:r>
            <a:r>
              <a:rPr lang="zh-CN" altLang="en-US" sz="2665" b="1" dirty="0">
                <a:solidFill>
                  <a:schemeClr val="dk1"/>
                </a:solidFill>
                <a:latin typeface="幼圆" charset="0"/>
                <a:ea typeface="楷体" panose="02010609060101010101" pitchFamily="49" charset="-122"/>
                <a:cs typeface="幼圆" charset="0"/>
              </a:rPr>
              <a:t>故乡</a:t>
            </a:r>
            <a:r>
              <a:rPr lang="en-US" altLang="zh-CN" sz="2665" b="1" dirty="0">
                <a:solidFill>
                  <a:schemeClr val="dk1"/>
                </a:solidFill>
                <a:latin typeface="幼圆" charset="0"/>
                <a:ea typeface="楷体" panose="02010609060101010101" pitchFamily="49" charset="-122"/>
                <a:cs typeface="幼圆" charset="0"/>
              </a:rPr>
              <a:t>》</a:t>
            </a:r>
            <a:endParaRPr lang="en-US" altLang="zh-CN" sz="2665" b="1" dirty="0">
              <a:solidFill>
                <a:schemeClr val="dk1"/>
              </a:solidFill>
              <a:latin typeface="幼圆" charset="0"/>
              <a:ea typeface="楷体" panose="02010609060101010101" pitchFamily="49" charset="-122"/>
              <a:cs typeface="幼圆" charset="0"/>
            </a:endParaRPr>
          </a:p>
        </p:txBody>
      </p:sp>
      <p:sp>
        <p:nvSpPr>
          <p:cNvPr id="17" name="TextBox 16"/>
          <p:cNvSpPr txBox="1"/>
          <p:nvPr>
            <p:custDataLst>
              <p:tags r:id="rId12"/>
            </p:custDataLst>
          </p:nvPr>
        </p:nvSpPr>
        <p:spPr>
          <a:xfrm>
            <a:off x="1027615" y="3538679"/>
            <a:ext cx="10657184" cy="911860"/>
          </a:xfrm>
          <a:prstGeom prst="rect">
            <a:avLst/>
          </a:prstGeom>
          <a:noFill/>
        </p:spPr>
        <p:txBody>
          <a:bodyPr wrap="square" rtlCol="0">
            <a:spAutoFit/>
          </a:bodyPr>
          <a:lstStyle/>
          <a:p>
            <a:r>
              <a:rPr lang="zh-CN" altLang="en-US" sz="2665" b="1" dirty="0">
                <a:solidFill>
                  <a:schemeClr val="dk1"/>
                </a:solidFill>
                <a:latin typeface="幼圆" charset="0"/>
                <a:ea typeface="楷体" panose="02010609060101010101" pitchFamily="49" charset="-122"/>
                <a:cs typeface="幼圆" charset="0"/>
              </a:rPr>
              <a:t>惟有（    ）是值得宝贵的，惟有他（    ）起来，中国才有真进步。</a:t>
            </a:r>
            <a:endParaRPr lang="en-US" altLang="zh-CN" sz="2665" b="1" dirty="0">
              <a:solidFill>
                <a:schemeClr val="dk1"/>
              </a:solidFill>
              <a:latin typeface="幼圆" charset="0"/>
              <a:ea typeface="楷体" panose="02010609060101010101" pitchFamily="49" charset="-122"/>
              <a:cs typeface="幼圆" charset="0"/>
            </a:endParaRPr>
          </a:p>
          <a:p>
            <a:pPr algn="r"/>
            <a:r>
              <a:rPr lang="en-US" altLang="zh-CN" sz="2665" b="1" dirty="0">
                <a:solidFill>
                  <a:schemeClr val="dk1"/>
                </a:solidFill>
                <a:latin typeface="幼圆" charset="0"/>
                <a:ea typeface="楷体" panose="02010609060101010101" pitchFamily="49" charset="-122"/>
                <a:cs typeface="幼圆" charset="0"/>
              </a:rPr>
              <a:t>——</a:t>
            </a:r>
            <a:r>
              <a:rPr lang="zh-CN" altLang="en-US" sz="2665" b="1" dirty="0">
                <a:solidFill>
                  <a:schemeClr val="dk1"/>
                </a:solidFill>
                <a:latin typeface="幼圆" charset="0"/>
                <a:ea typeface="楷体" panose="02010609060101010101" pitchFamily="49" charset="-122"/>
                <a:cs typeface="幼圆" charset="0"/>
              </a:rPr>
              <a:t>鲁迅</a:t>
            </a:r>
            <a:r>
              <a:rPr lang="en-US" altLang="zh-CN" sz="2665" b="1" dirty="0">
                <a:solidFill>
                  <a:schemeClr val="dk1"/>
                </a:solidFill>
                <a:latin typeface="幼圆" charset="0"/>
                <a:ea typeface="楷体" panose="02010609060101010101" pitchFamily="49" charset="-122"/>
                <a:cs typeface="幼圆" charset="0"/>
              </a:rPr>
              <a:t>《</a:t>
            </a:r>
            <a:r>
              <a:rPr lang="zh-CN" altLang="en-US" sz="2665" b="1" dirty="0">
                <a:solidFill>
                  <a:schemeClr val="dk1"/>
                </a:solidFill>
                <a:latin typeface="幼圆" charset="0"/>
                <a:ea typeface="楷体" panose="02010609060101010101" pitchFamily="49" charset="-122"/>
                <a:cs typeface="幼圆" charset="0"/>
              </a:rPr>
              <a:t>学界的三魂</a:t>
            </a:r>
            <a:r>
              <a:rPr lang="en-US" altLang="zh-CN" sz="2665" b="1" dirty="0">
                <a:solidFill>
                  <a:schemeClr val="dk1"/>
                </a:solidFill>
                <a:latin typeface="幼圆" charset="0"/>
                <a:ea typeface="楷体" panose="02010609060101010101" pitchFamily="49" charset="-122"/>
                <a:cs typeface="幼圆" charset="0"/>
              </a:rPr>
              <a:t>》</a:t>
            </a:r>
            <a:endParaRPr lang="en-US" altLang="zh-CN" sz="2665" b="1" dirty="0">
              <a:solidFill>
                <a:schemeClr val="dk1"/>
              </a:solidFill>
              <a:latin typeface="幼圆" charset="0"/>
              <a:ea typeface="楷体" panose="02010609060101010101" pitchFamily="49" charset="-122"/>
              <a:cs typeface="幼圆" charset="0"/>
            </a:endParaRPr>
          </a:p>
        </p:txBody>
      </p:sp>
      <p:sp>
        <p:nvSpPr>
          <p:cNvPr id="18" name="TextBox 17"/>
          <p:cNvSpPr txBox="1"/>
          <p:nvPr>
            <p:custDataLst>
              <p:tags r:id="rId13"/>
            </p:custDataLst>
          </p:nvPr>
        </p:nvSpPr>
        <p:spPr>
          <a:xfrm>
            <a:off x="658179" y="4580551"/>
            <a:ext cx="11137237" cy="1322070"/>
          </a:xfrm>
          <a:prstGeom prst="rect">
            <a:avLst/>
          </a:prstGeom>
          <a:noFill/>
        </p:spPr>
        <p:txBody>
          <a:bodyPr wrap="square" rtlCol="0">
            <a:spAutoFit/>
          </a:bodyPr>
          <a:lstStyle/>
          <a:p>
            <a:r>
              <a:rPr lang="zh-CN" altLang="en-US" sz="2665" b="1" dirty="0">
                <a:solidFill>
                  <a:schemeClr val="dk1"/>
                </a:solidFill>
                <a:latin typeface="幼圆" charset="0"/>
                <a:ea typeface="楷体" panose="02010609060101010101" pitchFamily="49" charset="-122"/>
                <a:cs typeface="幼圆" charset="0"/>
              </a:rPr>
              <a:t>    我们从古以来，就有（        ）的人，有（        ）的人，有（        ）的人，有（        ）的人</a:t>
            </a:r>
            <a:r>
              <a:rPr lang="en-US" altLang="zh-CN" sz="2665" b="1" dirty="0">
                <a:solidFill>
                  <a:schemeClr val="dk1"/>
                </a:solidFill>
                <a:latin typeface="幼圆" charset="0"/>
                <a:ea typeface="楷体" panose="02010609060101010101" pitchFamily="49" charset="-122"/>
                <a:cs typeface="幼圆" charset="0"/>
              </a:rPr>
              <a:t>……</a:t>
            </a:r>
            <a:r>
              <a:rPr lang="zh-CN" altLang="en-US" sz="2665" b="1" dirty="0">
                <a:solidFill>
                  <a:schemeClr val="dk1"/>
                </a:solidFill>
                <a:latin typeface="幼圆" charset="0"/>
                <a:ea typeface="楷体" panose="02010609060101010101" pitchFamily="49" charset="-122"/>
                <a:cs typeface="幼圆" charset="0"/>
              </a:rPr>
              <a:t>这就是中国的脊梁。</a:t>
            </a:r>
            <a:endParaRPr lang="en-US" altLang="zh-CN" sz="2665" b="1" dirty="0">
              <a:solidFill>
                <a:schemeClr val="dk1"/>
              </a:solidFill>
              <a:latin typeface="幼圆" charset="0"/>
              <a:ea typeface="楷体" panose="02010609060101010101" pitchFamily="49" charset="-122"/>
              <a:cs typeface="幼圆" charset="0"/>
            </a:endParaRPr>
          </a:p>
          <a:p>
            <a:pPr algn="r"/>
            <a:r>
              <a:rPr lang="en-US" altLang="zh-CN" sz="2665" b="1" dirty="0">
                <a:solidFill>
                  <a:schemeClr val="dk1"/>
                </a:solidFill>
                <a:latin typeface="幼圆" charset="0"/>
                <a:ea typeface="楷体" panose="02010609060101010101" pitchFamily="49" charset="-122"/>
                <a:cs typeface="幼圆" charset="0"/>
              </a:rPr>
              <a:t>——</a:t>
            </a:r>
            <a:r>
              <a:rPr lang="zh-CN" altLang="en-US" sz="2665" b="1" dirty="0">
                <a:solidFill>
                  <a:schemeClr val="dk1"/>
                </a:solidFill>
                <a:latin typeface="幼圆" charset="0"/>
                <a:ea typeface="楷体" panose="02010609060101010101" pitchFamily="49" charset="-122"/>
                <a:cs typeface="幼圆" charset="0"/>
              </a:rPr>
              <a:t>鲁迅</a:t>
            </a:r>
            <a:r>
              <a:rPr lang="en-US" altLang="zh-CN" sz="2665" b="1" dirty="0">
                <a:solidFill>
                  <a:schemeClr val="dk1"/>
                </a:solidFill>
                <a:latin typeface="幼圆" charset="0"/>
                <a:ea typeface="楷体" panose="02010609060101010101" pitchFamily="49" charset="-122"/>
                <a:cs typeface="幼圆" charset="0"/>
              </a:rPr>
              <a:t>《</a:t>
            </a:r>
            <a:r>
              <a:rPr lang="zh-CN" altLang="en-US" sz="2665" b="1" dirty="0">
                <a:solidFill>
                  <a:schemeClr val="dk1"/>
                </a:solidFill>
                <a:latin typeface="幼圆" charset="0"/>
                <a:ea typeface="楷体" panose="02010609060101010101" pitchFamily="49" charset="-122"/>
                <a:cs typeface="幼圆" charset="0"/>
              </a:rPr>
              <a:t>中国人失掉自信力了吗</a:t>
            </a:r>
            <a:r>
              <a:rPr lang="en-US" altLang="zh-CN" sz="2665" b="1" dirty="0">
                <a:solidFill>
                  <a:schemeClr val="dk1"/>
                </a:solidFill>
                <a:latin typeface="幼圆" charset="0"/>
                <a:ea typeface="楷体" panose="02010609060101010101" pitchFamily="49" charset="-122"/>
                <a:cs typeface="幼圆" charset="0"/>
              </a:rPr>
              <a:t>》</a:t>
            </a:r>
            <a:endParaRPr lang="en-US" altLang="zh-CN" sz="2665" b="1" dirty="0">
              <a:solidFill>
                <a:schemeClr val="dk1"/>
              </a:solidFill>
              <a:latin typeface="幼圆" charset="0"/>
              <a:ea typeface="楷体" panose="02010609060101010101" pitchFamily="49" charset="-122"/>
              <a:cs typeface="幼圆" charset="0"/>
            </a:endParaRPr>
          </a:p>
        </p:txBody>
      </p:sp>
      <p:sp>
        <p:nvSpPr>
          <p:cNvPr id="19" name="TextBox 18"/>
          <p:cNvSpPr txBox="1"/>
          <p:nvPr/>
        </p:nvSpPr>
        <p:spPr>
          <a:xfrm>
            <a:off x="2735627" y="1410103"/>
            <a:ext cx="5760640" cy="501650"/>
          </a:xfrm>
          <a:prstGeom prst="rect">
            <a:avLst/>
          </a:prstGeom>
          <a:noFill/>
        </p:spPr>
        <p:txBody>
          <a:bodyPr wrap="square" rtlCol="0">
            <a:spAutoFit/>
          </a:bodyPr>
          <a:lstStyle/>
          <a:p>
            <a:r>
              <a:rPr lang="zh-CN" altLang="en-US" sz="2665" b="1" dirty="0">
                <a:solidFill>
                  <a:srgbClr val="000000"/>
                </a:solidFill>
                <a:latin typeface="幼圆" charset="0"/>
                <a:ea typeface="楷体" panose="02010609060101010101" pitchFamily="49" charset="-122"/>
                <a:cs typeface="幼圆" charset="0"/>
              </a:rPr>
              <a:t>真豪杰                    不丈夫</a:t>
            </a:r>
            <a:endParaRPr lang="zh-CN" altLang="en-US" sz="2665" b="1" dirty="0">
              <a:solidFill>
                <a:srgbClr val="000000"/>
              </a:solidFill>
              <a:latin typeface="幼圆" charset="0"/>
              <a:ea typeface="楷体" panose="02010609060101010101" pitchFamily="49" charset="-122"/>
              <a:cs typeface="幼圆" charset="0"/>
            </a:endParaRPr>
          </a:p>
        </p:txBody>
      </p:sp>
      <p:sp>
        <p:nvSpPr>
          <p:cNvPr id="20" name="TextBox 19"/>
          <p:cNvSpPr txBox="1"/>
          <p:nvPr/>
        </p:nvSpPr>
        <p:spPr>
          <a:xfrm>
            <a:off x="3040886" y="2467085"/>
            <a:ext cx="7200800" cy="501650"/>
          </a:xfrm>
          <a:prstGeom prst="rect">
            <a:avLst/>
          </a:prstGeom>
          <a:noFill/>
        </p:spPr>
        <p:txBody>
          <a:bodyPr wrap="square" rtlCol="0">
            <a:spAutoFit/>
          </a:bodyPr>
          <a:lstStyle/>
          <a:p>
            <a:r>
              <a:rPr lang="zh-CN" altLang="en-US" sz="2665" b="1" dirty="0">
                <a:solidFill>
                  <a:srgbClr val="000000"/>
                </a:solidFill>
                <a:latin typeface="幼圆" charset="0"/>
                <a:ea typeface="楷体" panose="02010609060101010101" pitchFamily="49" charset="-122"/>
                <a:cs typeface="幼圆" charset="0"/>
              </a:rPr>
              <a:t>没有路            多了          成了路</a:t>
            </a:r>
            <a:endParaRPr lang="zh-CN" altLang="en-US" sz="2665" b="1" dirty="0">
              <a:solidFill>
                <a:srgbClr val="000000"/>
              </a:solidFill>
              <a:latin typeface="幼圆" charset="0"/>
              <a:ea typeface="楷体" panose="02010609060101010101" pitchFamily="49" charset="-122"/>
              <a:cs typeface="幼圆" charset="0"/>
            </a:endParaRPr>
          </a:p>
        </p:txBody>
      </p:sp>
      <p:sp>
        <p:nvSpPr>
          <p:cNvPr id="21" name="TextBox 20"/>
          <p:cNvSpPr txBox="1"/>
          <p:nvPr/>
        </p:nvSpPr>
        <p:spPr>
          <a:xfrm>
            <a:off x="1024663" y="3558572"/>
            <a:ext cx="9111915" cy="501650"/>
          </a:xfrm>
          <a:prstGeom prst="rect">
            <a:avLst/>
          </a:prstGeom>
          <a:noFill/>
        </p:spPr>
        <p:txBody>
          <a:bodyPr wrap="square" rtlCol="0">
            <a:spAutoFit/>
          </a:bodyPr>
          <a:lstStyle/>
          <a:p>
            <a:r>
              <a:rPr lang="zh-CN" altLang="en-US" sz="2665" b="1" dirty="0">
                <a:solidFill>
                  <a:srgbClr val="000000"/>
                </a:solidFill>
                <a:latin typeface="幼圆" charset="0"/>
                <a:ea typeface="楷体" panose="02010609060101010101" pitchFamily="49" charset="-122"/>
                <a:cs typeface="幼圆" charset="0"/>
              </a:rPr>
              <a:t>      民魂                        发扬                                                       </a:t>
            </a:r>
            <a:endParaRPr lang="zh-CN" altLang="en-US" sz="2665" b="1" dirty="0">
              <a:solidFill>
                <a:srgbClr val="000000"/>
              </a:solidFill>
              <a:latin typeface="幼圆" charset="0"/>
              <a:ea typeface="楷体" panose="02010609060101010101" pitchFamily="49" charset="-122"/>
              <a:cs typeface="幼圆" charset="0"/>
            </a:endParaRPr>
          </a:p>
        </p:txBody>
      </p:sp>
      <p:sp>
        <p:nvSpPr>
          <p:cNvPr id="22" name="TextBox 21"/>
          <p:cNvSpPr txBox="1"/>
          <p:nvPr/>
        </p:nvSpPr>
        <p:spPr>
          <a:xfrm>
            <a:off x="779935" y="4580551"/>
            <a:ext cx="11015481" cy="911860"/>
          </a:xfrm>
          <a:prstGeom prst="rect">
            <a:avLst/>
          </a:prstGeom>
          <a:noFill/>
        </p:spPr>
        <p:txBody>
          <a:bodyPr wrap="square" rtlCol="0">
            <a:spAutoFit/>
          </a:bodyPr>
          <a:lstStyle/>
          <a:p>
            <a:r>
              <a:rPr lang="zh-CN" altLang="en-US" sz="2665" b="1" dirty="0">
                <a:solidFill>
                  <a:srgbClr val="000000"/>
                </a:solidFill>
                <a:latin typeface="幼圆" charset="0"/>
                <a:ea typeface="楷体" panose="02010609060101010101" pitchFamily="49" charset="-122"/>
                <a:cs typeface="幼圆" charset="0"/>
              </a:rPr>
              <a:t>                       埋头苦干            拼命硬干                 </a:t>
            </a:r>
            <a:endParaRPr lang="en-US" altLang="zh-CN" sz="2665" b="1" dirty="0">
              <a:solidFill>
                <a:srgbClr val="000000"/>
              </a:solidFill>
              <a:latin typeface="幼圆" charset="0"/>
              <a:ea typeface="楷体" panose="02010609060101010101" pitchFamily="49" charset="-122"/>
              <a:cs typeface="幼圆" charset="0"/>
            </a:endParaRPr>
          </a:p>
          <a:p>
            <a:r>
              <a:rPr lang="en-US" altLang="zh-CN" sz="2665" b="1" dirty="0">
                <a:solidFill>
                  <a:srgbClr val="000000"/>
                </a:solidFill>
                <a:latin typeface="幼圆" charset="0"/>
                <a:ea typeface="楷体" panose="02010609060101010101" pitchFamily="49" charset="-122"/>
                <a:cs typeface="幼圆" charset="0"/>
              </a:rPr>
              <a:t> </a:t>
            </a:r>
            <a:r>
              <a:rPr lang="zh-CN" altLang="en-US" sz="2665" b="1" dirty="0">
                <a:solidFill>
                  <a:srgbClr val="000000"/>
                </a:solidFill>
                <a:latin typeface="幼圆" charset="0"/>
                <a:ea typeface="楷体" panose="02010609060101010101" pitchFamily="49" charset="-122"/>
                <a:cs typeface="幼圆" charset="0"/>
              </a:rPr>
              <a:t>为民请命            舍身求法</a:t>
            </a:r>
            <a:endParaRPr lang="zh-CN" altLang="en-US" sz="2665" b="1" dirty="0">
              <a:solidFill>
                <a:srgbClr val="000000"/>
              </a:solidFill>
              <a:latin typeface="幼圆" charset="0"/>
              <a:ea typeface="楷体" panose="02010609060101010101" pitchFamily="49" charset="-122"/>
              <a:cs typeface="幼圆" charset="0"/>
            </a:endParaRPr>
          </a:p>
        </p:txBody>
      </p:sp>
    </p:spTree>
    <p:custDataLst>
      <p:tags r:id="rId1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PLACING_PICTURE_USER_VIEWPORT" val="{&quot;height&quot;:3172,&quot;width&quot;:3172}"/>
</p:tagLst>
</file>

<file path=ppt/tags/tag229.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1.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2.xml><?xml version="1.0" encoding="utf-8"?>
<p:tagLst xmlns:p="http://schemas.openxmlformats.org/presentationml/2006/main">
  <p:tag name="KSO_WM_SLIDE_BK_DARK_LIGHT" val="2"/>
  <p:tag name="KSO_WM_SLIDE_BACKGROUND_TYPE" val="general"/>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3.xml><?xml version="1.0" encoding="utf-8"?>
<p:tagLst xmlns:p="http://schemas.openxmlformats.org/presentationml/2006/main">
  <p:tag name="KSO_WM_SLIDE_BK_DARK_LIGHT" val="2"/>
  <p:tag name="KSO_WM_SLIDE_BACKGROUND_TYPE" val="general"/>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4.xml><?xml version="1.0" encoding="utf-8"?>
<p:tagLst xmlns:p="http://schemas.openxmlformats.org/presentationml/2006/main">
  <p:tag name="KSO_WM_SLIDE_BK_DARK_LIGHT" val="2"/>
  <p:tag name="KSO_WM_SLIDE_BACKGROUND_TYPE" val="general"/>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4.xml><?xml version="1.0" encoding="utf-8"?>
<p:tagLst xmlns:p="http://schemas.openxmlformats.org/presentationml/2006/main">
  <p:tag name="KSO_WM_UNIT_LINE_FORE_SCHEMECOLOR_INDEX_BRIGHTNESS" val="-0.25"/>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2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6.xml><?xml version="1.0" encoding="utf-8"?>
<p:tagLst xmlns:p="http://schemas.openxmlformats.org/presentationml/2006/main">
  <p:tag name="KSO_WM_UNIT_FILL_FORE_SCHEMECOLOR_INDEX_1_BRIGHTNESS" val="0.1"/>
  <p:tag name="KSO_WM_UNIT_FILL_FORE_SCHEMECOLOR_INDEX_1" val="7"/>
  <p:tag name="KSO_WM_UNIT_FILL_FORE_SCHEMECOLOR_INDEX_1_POS" val="0"/>
  <p:tag name="KSO_WM_UNIT_FILL_FORE_SCHEMECOLOR_INDEX_1_TRANS" val="0"/>
  <p:tag name="KSO_WM_UNIT_FILL_FORE_SCHEMECOLOR_INDEX_2_BRIGHTNESS" val="0.05"/>
  <p:tag name="KSO_WM_UNIT_FILL_FORE_SCHEMECOLOR_INDEX_2" val="7"/>
  <p:tag name="KSO_WM_UNIT_FILL_FORE_SCHEMECOLOR_INDEX_2_POS" val="0.5"/>
  <p:tag name="KSO_WM_UNIT_FILL_FORE_SCHEMECOLOR_INDEX_2_TRANS" val="0"/>
  <p:tag name="KSO_WM_UNIT_FILL_FORE_SCHEMECOLOR_INDEX_3_BRIGHTNESS" val="0.05"/>
  <p:tag name="KSO_WM_UNIT_FILL_FORE_SCHEMECOLOR_INDEX_3" val="7"/>
  <p:tag name="KSO_WM_UNIT_FILL_FORE_SCHEMECOLOR_INDEX_3_POS" val="1"/>
  <p:tag name="KSO_WM_UNIT_FILL_FORE_SCHEMECOLOR_INDEX_3_TRANS" val="0"/>
  <p:tag name="KSO_WM_UNIT_FILL_GRADIENT_TYPE" val="0"/>
  <p:tag name="KSO_WM_UNIT_FILL_GRADIENT_ANGLE" val="90"/>
  <p:tag name="KSO_WM_UNIT_FILL_GRADIENT_Direction" val="1"/>
  <p:tag name="KSO_WM_UNIT_FILL_TYPE" val="3"/>
  <p:tag name="KSO_WM_UNIT_LINE_FORE_SCHEMECOLOR_INDEX_BRIGHTNESS" val="0"/>
  <p:tag name="KSO_WM_UNIT_LINE_FORE_SCHEMECOLOR_INDEX" val="7"/>
  <p:tag name="KSO_WM_UNIT_LINE_FILL_TYPE" val="2"/>
</p:tagLst>
</file>

<file path=ppt/tags/tag277.xml><?xml version="1.0" encoding="utf-8"?>
<p:tagLst xmlns:p="http://schemas.openxmlformats.org/presentationml/2006/main">
  <p:tag name="KSO_WM_SLIDE_BK_DARK_LIGHT" val="2"/>
  <p:tag name="KSO_WM_SLIDE_BACKGROUND_TYPE" val="general"/>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7.xml><?xml version="1.0" encoding="utf-8"?>
<p:tagLst xmlns:p="http://schemas.openxmlformats.org/presentationml/2006/main">
  <p:tag name="KSO_WM_UNIT_LINE_FORE_SCHEMECOLOR_INDEX_BRIGHTNESS" val="-0.25"/>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9.xml><?xml version="1.0" encoding="utf-8"?>
<p:tagLst xmlns:p="http://schemas.openxmlformats.org/presentationml/2006/main">
  <p:tag name="KSO_WM_UNIT_FILL_FORE_SCHEMECOLOR_INDEX_1_BRIGHTNESS" val="0.1"/>
  <p:tag name="KSO_WM_UNIT_FILL_FORE_SCHEMECOLOR_INDEX_1" val="7"/>
  <p:tag name="KSO_WM_UNIT_FILL_FORE_SCHEMECOLOR_INDEX_1_POS" val="0"/>
  <p:tag name="KSO_WM_UNIT_FILL_FORE_SCHEMECOLOR_INDEX_1_TRANS" val="0"/>
  <p:tag name="KSO_WM_UNIT_FILL_FORE_SCHEMECOLOR_INDEX_2_BRIGHTNESS" val="0.05"/>
  <p:tag name="KSO_WM_UNIT_FILL_FORE_SCHEMECOLOR_INDEX_2" val="7"/>
  <p:tag name="KSO_WM_UNIT_FILL_FORE_SCHEMECOLOR_INDEX_2_POS" val="0.5"/>
  <p:tag name="KSO_WM_UNIT_FILL_FORE_SCHEMECOLOR_INDEX_2_TRANS" val="0"/>
  <p:tag name="KSO_WM_UNIT_FILL_FORE_SCHEMECOLOR_INDEX_3_BRIGHTNESS" val="0.05"/>
  <p:tag name="KSO_WM_UNIT_FILL_FORE_SCHEMECOLOR_INDEX_3" val="7"/>
  <p:tag name="KSO_WM_UNIT_FILL_FORE_SCHEMECOLOR_INDEX_3_POS" val="1"/>
  <p:tag name="KSO_WM_UNIT_FILL_FORE_SCHEMECOLOR_INDEX_3_TRANS" val="0"/>
  <p:tag name="KSO_WM_UNIT_FILL_GRADIENT_TYPE" val="0"/>
  <p:tag name="KSO_WM_UNIT_FILL_GRADIENT_ANGLE" val="90"/>
  <p:tag name="KSO_WM_UNIT_FILL_GRADIENT_Direction" val="1"/>
  <p:tag name="KSO_WM_UNIT_FILL_TYPE" val="3"/>
  <p:tag name="KSO_WM_UNIT_LINE_FORE_SCHEMECOLOR_INDEX_BRIGHTNESS" val="0"/>
  <p:tag name="KSO_WM_UNIT_LINE_FORE_SCHEMECOLOR_INDEX" val="7"/>
  <p:tag name="KSO_WM_UNIT_LINE_FILL_TYPE"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K_DARK_LIGHT" val="2"/>
  <p:tag name="KSO_WM_SLIDE_BACKGROUND_TYPE" val="general"/>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LINE_FORE_SCHEMECOLOR_INDEX_BRIGHTNESS" val="-0.25"/>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UNIT_FILL_FORE_SCHEMECOLOR_INDEX_1_BRIGHTNESS" val="0.1"/>
  <p:tag name="KSO_WM_UNIT_FILL_FORE_SCHEMECOLOR_INDEX_1" val="7"/>
  <p:tag name="KSO_WM_UNIT_FILL_FORE_SCHEMECOLOR_INDEX_1_POS" val="0"/>
  <p:tag name="KSO_WM_UNIT_FILL_FORE_SCHEMECOLOR_INDEX_1_TRANS" val="0"/>
  <p:tag name="KSO_WM_UNIT_FILL_FORE_SCHEMECOLOR_INDEX_2_BRIGHTNESS" val="0.05"/>
  <p:tag name="KSO_WM_UNIT_FILL_FORE_SCHEMECOLOR_INDEX_2" val="7"/>
  <p:tag name="KSO_WM_UNIT_FILL_FORE_SCHEMECOLOR_INDEX_2_POS" val="0.5"/>
  <p:tag name="KSO_WM_UNIT_FILL_FORE_SCHEMECOLOR_INDEX_2_TRANS" val="0"/>
  <p:tag name="KSO_WM_UNIT_FILL_FORE_SCHEMECOLOR_INDEX_3_BRIGHTNESS" val="0.05"/>
  <p:tag name="KSO_WM_UNIT_FILL_FORE_SCHEMECOLOR_INDEX_3" val="7"/>
  <p:tag name="KSO_WM_UNIT_FILL_FORE_SCHEMECOLOR_INDEX_3_POS" val="1"/>
  <p:tag name="KSO_WM_UNIT_FILL_FORE_SCHEMECOLOR_INDEX_3_TRANS" val="0"/>
  <p:tag name="KSO_WM_UNIT_FILL_GRADIENT_TYPE" val="0"/>
  <p:tag name="KSO_WM_UNIT_FILL_GRADIENT_ANGLE" val="90"/>
  <p:tag name="KSO_WM_UNIT_FILL_GRADIENT_Direction" val="1"/>
  <p:tag name="KSO_WM_UNIT_FILL_TYPE" val="3"/>
  <p:tag name="KSO_WM_UNIT_LINE_FORE_SCHEMECOLOR_INDEX_BRIGHTNESS" val="0"/>
  <p:tag name="KSO_WM_UNIT_LINE_FORE_SCHEMECOLOR_INDEX" val="7"/>
  <p:tag name="KSO_WM_UNIT_LINE_FILL_TYPE" val="2"/>
</p:tagLst>
</file>

<file path=ppt/tags/tag302.xml><?xml version="1.0" encoding="utf-8"?>
<p:tagLst xmlns:p="http://schemas.openxmlformats.org/presentationml/2006/main">
  <p:tag name="KSO_WM_SLIDE_BK_DARK_LIGHT" val="2"/>
  <p:tag name="KSO_WM_SLIDE_BACKGROUND_TYPE" val="general"/>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2.xml><?xml version="1.0" encoding="utf-8"?>
<p:tagLst xmlns:p="http://schemas.openxmlformats.org/presentationml/2006/main">
  <p:tag name="KSO_WM_UNIT_LINE_FORE_SCHEMECOLOR_INDEX_BRIGHTNESS" val="-0.25"/>
  <p:tag name="KSO_WM_UNIT_LINE_FORE_SCHEMECOLOR_INDEX" val="6"/>
  <p:tag name="KSO_WM_UNIT_LINE_FILL_TYPE" val="2"/>
  <p:tag name="KSO_WM_UNIT_TEXT_FILL_FORE_SCHEMECOLOR_INDEX_BRIGHTNESS" val="0"/>
  <p:tag name="KSO_WM_UNIT_TEXT_FILL_FORE_SCHEMECOLOR_INDEX" val="13"/>
  <p:tag name="KSO_WM_UNIT_TEXT_FILL_TYPE" val="1"/>
</p:tagLst>
</file>

<file path=ppt/tags/tag313.xml><?xml version="1.0" encoding="utf-8"?>
<p:tagLst xmlns:p="http://schemas.openxmlformats.org/presentationml/2006/main">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314.xml><?xml version="1.0" encoding="utf-8"?>
<p:tagLst xmlns:p="http://schemas.openxmlformats.org/presentationml/2006/main">
  <p:tag name="KSO_WM_UNIT_FILL_FORE_SCHEMECOLOR_INDEX_1_BRIGHTNESS" val="0.1"/>
  <p:tag name="KSO_WM_UNIT_FILL_FORE_SCHEMECOLOR_INDEX_1" val="7"/>
  <p:tag name="KSO_WM_UNIT_FILL_FORE_SCHEMECOLOR_INDEX_1_POS" val="0"/>
  <p:tag name="KSO_WM_UNIT_FILL_FORE_SCHEMECOLOR_INDEX_1_TRANS" val="0"/>
  <p:tag name="KSO_WM_UNIT_FILL_FORE_SCHEMECOLOR_INDEX_2_BRIGHTNESS" val="0.05"/>
  <p:tag name="KSO_WM_UNIT_FILL_FORE_SCHEMECOLOR_INDEX_2" val="7"/>
  <p:tag name="KSO_WM_UNIT_FILL_FORE_SCHEMECOLOR_INDEX_2_POS" val="0.5"/>
  <p:tag name="KSO_WM_UNIT_FILL_FORE_SCHEMECOLOR_INDEX_2_TRANS" val="0"/>
  <p:tag name="KSO_WM_UNIT_FILL_FORE_SCHEMECOLOR_INDEX_3_BRIGHTNESS" val="0.05"/>
  <p:tag name="KSO_WM_UNIT_FILL_FORE_SCHEMECOLOR_INDEX_3" val="7"/>
  <p:tag name="KSO_WM_UNIT_FILL_FORE_SCHEMECOLOR_INDEX_3_POS" val="1"/>
  <p:tag name="KSO_WM_UNIT_FILL_FORE_SCHEMECOLOR_INDEX_3_TRANS" val="0"/>
  <p:tag name="KSO_WM_UNIT_FILL_GRADIENT_TYPE" val="0"/>
  <p:tag name="KSO_WM_UNIT_FILL_GRADIENT_ANGLE" val="90"/>
  <p:tag name="KSO_WM_UNIT_FILL_GRADIENT_Direction" val="1"/>
  <p:tag name="KSO_WM_UNIT_FILL_TYPE" val="3"/>
  <p:tag name="KSO_WM_UNIT_LINE_FORE_SCHEMECOLOR_INDEX_BRIGHTNESS" val="0"/>
  <p:tag name="KSO_WM_UNIT_LINE_FORE_SCHEMECOLOR_INDEX" val="7"/>
  <p:tag name="KSO_WM_UNIT_LINE_FILL_TYPE" val="2"/>
</p:tagLst>
</file>

<file path=ppt/tags/tag315.xml><?xml version="1.0" encoding="utf-8"?>
<p:tagLst xmlns:p="http://schemas.openxmlformats.org/presentationml/2006/main">
  <p:tag name="KSO_WM_SLIDE_BK_DARK_LIGHT" val="2"/>
  <p:tag name="KSO_WM_SLIDE_BACKGROUND_TYPE" val="general"/>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9.xml><?xml version="1.0" encoding="utf-8"?>
<p:tagLst xmlns:p="http://schemas.openxmlformats.org/presentationml/2006/main">
  <p:tag name="KSO_WM_SLIDE_BK_DARK_LIGHT" val="2"/>
  <p:tag name="KSO_WM_SLIDE_BACKGROUND_TYPE" val="genera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3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341.xml><?xml version="1.0" encoding="utf-8"?>
<p:tagLst xmlns:p="http://schemas.openxmlformats.org/presentationml/2006/main">
  <p:tag name="KSO_WM_SLIDE_BK_DARK_LIGHT" val="2"/>
  <p:tag name="KSO_WM_SLIDE_BACKGROUND_TYPE" val="general"/>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2.xml><?xml version="1.0" encoding="utf-8"?>
<p:tagLst xmlns:p="http://schemas.openxmlformats.org/presentationml/2006/main">
  <p:tag name="KSO_WM_SLIDE_BK_DARK_LIGHT" val="2"/>
  <p:tag name="KSO_WM_SLIDE_BACKGROUND_TYPE" val="general"/>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2.xml><?xml version="1.0" encoding="utf-8"?>
<p:tagLst xmlns:p="http://schemas.openxmlformats.org/presentationml/2006/main">
  <p:tag name="KSO_WM_UNIT_FILL_FORE_SCHEMECOLOR_INDEX_BRIGHTNESS" val="0.6"/>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Lst>
</file>

<file path=ppt/tags/tag363.xml><?xml version="1.0" encoding="utf-8"?>
<p:tagLst xmlns:p="http://schemas.openxmlformats.org/presentationml/2006/main">
  <p:tag name="KSO_WM_UNIT_FILL_FORE_SCHEMECOLOR_INDEX_BRIGHTNESS" val="0.6"/>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Lst>
</file>

<file path=ppt/tags/tag364.xml><?xml version="1.0" encoding="utf-8"?>
<p:tagLst xmlns:p="http://schemas.openxmlformats.org/presentationml/2006/main">
  <p:tag name="KSO_WM_SLIDE_BK_DARK_LIGHT" val="2"/>
  <p:tag name="KSO_WM_SLIDE_BACKGROUND_TYPE" val="general"/>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4.xml><?xml version="1.0" encoding="utf-8"?>
<p:tagLst xmlns:p="http://schemas.openxmlformats.org/presentationml/2006/main">
  <p:tag name="KSO_WM_UNIT_FILL_FORE_SCHEMECOLOR_INDEX_BRIGHTNESS" val="0.6"/>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Lst>
</file>

<file path=ppt/tags/tag375.xml><?xml version="1.0" encoding="utf-8"?>
<p:tagLst xmlns:p="http://schemas.openxmlformats.org/presentationml/2006/main">
  <p:tag name="KSO_WM_SLIDE_BK_DARK_LIGHT" val="2"/>
  <p:tag name="KSO_WM_SLIDE_BACKGROUND_TYPE" val="general"/>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3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5.xml><?xml version="1.0" encoding="utf-8"?>
<p:tagLst xmlns:p="http://schemas.openxmlformats.org/presentationml/2006/main">
  <p:tag name="KSO_WM_SLIDE_BK_DARK_LIGHT" val="2"/>
  <p:tag name="KSO_WM_SLIDE_BACKGROUND_TYPE" val="general"/>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5.xml><?xml version="1.0" encoding="utf-8"?>
<p:tagLst xmlns:p="http://schemas.openxmlformats.org/presentationml/2006/main">
  <p:tag name="KSO_WM_SLIDE_BK_DARK_LIGHT" val="2"/>
  <p:tag name="KSO_WM_SLIDE_BACKGROUND_TYPE" val="general"/>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05.xml><?xml version="1.0" encoding="utf-8"?>
<p:tagLst xmlns:p="http://schemas.openxmlformats.org/presentationml/2006/main">
  <p:tag name="KSO_WM_UNIT_LINE_FORE_SCHEMECOLOR_INDEX_BRIGHTNESS" val="0.4"/>
  <p:tag name="KSO_WM_UNIT_LINE_FORE_SCHEMECOLOR_INDEX" val="5"/>
  <p:tag name="KSO_WM_UNIT_LINE_FILL_TYPE" val="2"/>
</p:tagLst>
</file>

<file path=ppt/tags/tag406.xml><?xml version="1.0" encoding="utf-8"?>
<p:tagLst xmlns:p="http://schemas.openxmlformats.org/presentationml/2006/main">
  <p:tag name="KSO_WM_UNIT_LINE_FORE_SCHEMECOLOR_INDEX_BRIGHTNESS" val="0.4"/>
  <p:tag name="KSO_WM_UNIT_LINE_FORE_SCHEMECOLOR_INDEX" val="5"/>
  <p:tag name="KSO_WM_UNIT_LINE_FILL_TYPE" val="2"/>
</p:tagLst>
</file>

<file path=ppt/tags/tag407.xml><?xml version="1.0" encoding="utf-8"?>
<p:tagLst xmlns:p="http://schemas.openxmlformats.org/presentationml/2006/main">
  <p:tag name="KSO_WM_SLIDE_BK_DARK_LIGHT" val="2"/>
  <p:tag name="KSO_WM_SLIDE_BACKGROUND_TYPE" val="general"/>
</p:tagLst>
</file>

<file path=ppt/tags/tag4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7.xml><?xml version="1.0" encoding="utf-8"?>
<p:tagLst xmlns:p="http://schemas.openxmlformats.org/presentationml/2006/main">
  <p:tag name="KSO_WM_SLIDE_BK_DARK_LIGHT" val="2"/>
  <p:tag name="KSO_WM_SLIDE_BACKGROUND_TYPE" val="general"/>
</p:tagLst>
</file>

<file path=ppt/tags/tag4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4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8.xml><?xml version="1.0" encoding="utf-8"?>
<p:tagLst xmlns:p="http://schemas.openxmlformats.org/presentationml/2006/main">
  <p:tag name="KSO_WM_SLIDE_BK_DARK_LIGHT" val="2"/>
  <p:tag name="KSO_WM_SLIDE_BACKGROUND_TYPE" val="general"/>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8.xml><?xml version="1.0" encoding="utf-8"?>
<p:tagLst xmlns:p="http://schemas.openxmlformats.org/presentationml/2006/main">
  <p:tag name="KSO_WM_UNIT_FILL_FORE_SCHEMECOLOR_INDEX_BRIGHTNESS" val="0.8"/>
  <p:tag name="KSO_WM_UNIT_FILL_FORE_SCHEMECOLOR_INDEX" val="15"/>
  <p:tag name="KSO_WM_UNIT_FILL_TYPE" val="1"/>
  <p:tag name="KSO_WM_UNIT_TEXT_FILL_FORE_SCHEMECOLOR_INDEX_BRIGHTNESS" val="0"/>
  <p:tag name="KSO_WM_UNIT_TEXT_FILL_FORE_SCHEMECOLOR_INDEX" val="13"/>
  <p:tag name="KSO_WM_UNIT_TEXT_FILL_TYPE" val="1"/>
</p:tagLst>
</file>

<file path=ppt/tags/tag439.xml><?xml version="1.0" encoding="utf-8"?>
<p:tagLst xmlns:p="http://schemas.openxmlformats.org/presentationml/2006/main">
  <p:tag name="KSO_WM_UNIT_LINE_FORE_SCHEMECOLOR_INDEX_BRIGHTNESS" val="0"/>
  <p:tag name="KSO_WM_UNIT_LINE_FORE_SCHEMECOLOR_INDEX" val="5"/>
  <p:tag name="KSO_WM_UNIT_LINE_FILL_TYPE" val="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UNIT_LINE_FORE_SCHEMECOLOR_INDEX_BRIGHTNESS" val="0"/>
  <p:tag name="KSO_WM_UNIT_LINE_FORE_SCHEMECOLOR_INDEX" val="5"/>
  <p:tag name="KSO_WM_UNIT_LINE_FILL_TYPE" val="2"/>
</p:tagLst>
</file>

<file path=ppt/tags/tag441.xml><?xml version="1.0" encoding="utf-8"?>
<p:tagLst xmlns:p="http://schemas.openxmlformats.org/presentationml/2006/main">
  <p:tag name="KSO_WM_UNIT_LINE_FORE_SCHEMECOLOR_INDEX_BRIGHTNESS" val="0"/>
  <p:tag name="KSO_WM_UNIT_LINE_FORE_SCHEMECOLOR_INDEX" val="5"/>
  <p:tag name="KSO_WM_UNIT_LINE_FILL_TYPE" val="2"/>
</p:tagLst>
</file>

<file path=ppt/tags/tag442.xml><?xml version="1.0" encoding="utf-8"?>
<p:tagLst xmlns:p="http://schemas.openxmlformats.org/presentationml/2006/main">
  <p:tag name="KSO_WM_SLIDE_BK_DARK_LIGHT" val="2"/>
  <p:tag name="KSO_WM_SLIDE_BACKGROUND_TYPE" val="general"/>
</p:tagLst>
</file>

<file path=ppt/tags/tag4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2.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Lst>
</file>

<file path=ppt/tags/tag453.xml><?xml version="1.0" encoding="utf-8"?>
<p:tagLst xmlns:p="http://schemas.openxmlformats.org/presentationml/2006/main">
  <p:tag name="KSO_WM_SLIDE_BK_DARK_LIGHT" val="2"/>
  <p:tag name="KSO_WM_SLIDE_BACKGROUND_TYPE" val="general"/>
</p:tagLst>
</file>

<file path=ppt/tags/tag4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4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63.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Lst>
</file>

<file path=ppt/tags/tag464.xml><?xml version="1.0" encoding="utf-8"?>
<p:tagLst xmlns:p="http://schemas.openxmlformats.org/presentationml/2006/main">
  <p:tag name="KSO_WM_SLIDE_BK_DARK_LIGHT" val="2"/>
  <p:tag name="KSO_WM_SLIDE_BACKGROUND_TYPE" val="general"/>
</p:tagLst>
</file>

<file path=ppt/tags/tag4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4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4.xml><?xml version="1.0" encoding="utf-8"?>
<p:tagLst xmlns:p="http://schemas.openxmlformats.org/presentationml/2006/main">
  <p:tag name="KSO_WM_UNIT_FILL_FORE_SCHEMECOLOR_INDEX_BRIGHTNESS" val="0.8"/>
  <p:tag name="KSO_WM_UNIT_FILL_FORE_SCHEMECOLOR_INDEX" val="15"/>
  <p:tag name="KSO_WM_UNIT_FILL_TYPE" val="1"/>
  <p:tag name="KSO_WM_UNIT_TEXT_FILL_FORE_SCHEMECOLOR_INDEX_BRIGHTNESS" val="0"/>
  <p:tag name="KSO_WM_UNIT_TEXT_FILL_FORE_SCHEMECOLOR_INDEX" val="13"/>
  <p:tag name="KSO_WM_UNIT_TEXT_FILL_TYPE" val="1"/>
</p:tagLst>
</file>

<file path=ppt/tags/tag475.xml><?xml version="1.0" encoding="utf-8"?>
<p:tagLst xmlns:p="http://schemas.openxmlformats.org/presentationml/2006/main">
  <p:tag name="KSO_WM_SLIDE_BK_DARK_LIGHT" val="2"/>
  <p:tag name="KSO_WM_SLIDE_BACKGROUND_TYPE" val="general"/>
</p:tagLst>
</file>

<file path=ppt/tags/tag4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4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7.xml><?xml version="1.0" encoding="utf-8"?>
<p:tagLst xmlns:p="http://schemas.openxmlformats.org/presentationml/2006/main">
  <p:tag name="KSO_WM_UNIT_FILL_FORE_SCHEMECOLOR_INDEX_BRIGHTNESS" val="0.4"/>
  <p:tag name="KSO_WM_UNIT_FILL_FORE_SCHEMECOLOR_INDEX" val="7"/>
  <p:tag name="KSO_WM_UNIT_FILL_TYPE" val="1"/>
</p:tagLst>
</file>

<file path=ppt/tags/tag488.xml><?xml version="1.0" encoding="utf-8"?>
<p:tagLst xmlns:p="http://schemas.openxmlformats.org/presentationml/2006/main">
  <p:tag name="KSO_WM_UNIT_FILL_FORE_SCHEMECOLOR_INDEX_BRIGHTNESS" val="0.4"/>
  <p:tag name="KSO_WM_UNIT_FILL_FORE_SCHEMECOLOR_INDEX" val="7"/>
  <p:tag name="KSO_WM_UNIT_FILL_TYPE" val="1"/>
</p:tagLst>
</file>

<file path=ppt/tags/tag489.xml><?xml version="1.0" encoding="utf-8"?>
<p:tagLst xmlns:p="http://schemas.openxmlformats.org/presentationml/2006/main">
  <p:tag name="KSO_WM_UNIT_TEXT_FILL_FORE_SCHEMECOLOR_INDEX_BRIGHTNESS" val="0.6"/>
  <p:tag name="KSO_WM_UNIT_TEXT_FILL_FORE_SCHEMECOLOR_INDEX" val="6"/>
  <p:tag name="KSO_WM_UNIT_TEXT_FILL_TYPE" val="1"/>
  <p:tag name="KSO_WM_UNIT_TEXT_FORE_SCHEMECOLOR_INDEX_BRIGHTNESS" val="0"/>
  <p:tag name="KSO_WM_UNIT_TEXT_FORE_SCHEMECOLOR_INDEX" val="6"/>
  <p:tag name="KSO_WM_UNIT_TEXT_LINE_FILL_TYPE"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0.xml><?xml version="1.0" encoding="utf-8"?>
<p:tagLst xmlns:p="http://schemas.openxmlformats.org/presentationml/2006/main">
  <p:tag name="KSO_WM_SLIDE_BK_DARK_LIGHT" val="2"/>
  <p:tag name="KSO_WM_SLIDE_BACKGROUND_TYPE" val="general"/>
</p:tagLst>
</file>

<file path=ppt/tags/tag4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4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2.xml><?xml version="1.0" encoding="utf-8"?>
<p:tagLst xmlns:p="http://schemas.openxmlformats.org/presentationml/2006/main">
  <p:tag name="KSO_WM_SLIDE_BK_DARK_LIGHT" val="2"/>
  <p:tag name="KSO_WM_SLIDE_BACKGROUND_TYPE" val="general"/>
</p:tagLst>
</file>

<file path=ppt/tags/tag5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5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12.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9"/>
  <p:tag name="KSO_WM_UNIT_LINE_FILL_TYPE" val="2"/>
  <p:tag name="KSO_WM_UNIT_TEXT_FILL_FORE_SCHEMECOLOR_INDEX_BRIGHTNESS" val="0"/>
  <p:tag name="KSO_WM_UNIT_TEXT_FILL_FORE_SCHEMECOLOR_INDEX" val="1"/>
  <p:tag name="KSO_WM_UNIT_TEXT_FILL_TYPE" val="1"/>
</p:tagLst>
</file>

<file path=ppt/tags/tag513.xml><?xml version="1.0" encoding="utf-8"?>
<p:tagLst xmlns:p="http://schemas.openxmlformats.org/presentationml/2006/main">
  <p:tag name="KSO_WM_SLIDE_BK_DARK_LIGHT" val="2"/>
  <p:tag name="KSO_WM_SLIDE_BACKGROUND_TYPE" val="general"/>
</p:tagLst>
</file>

<file path=ppt/tags/tag5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5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23.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9"/>
  <p:tag name="KSO_WM_UNIT_LINE_FILL_TYPE" val="2"/>
</p:tagLst>
</file>

<file path=ppt/tags/tag524.xml><?xml version="1.0" encoding="utf-8"?>
<p:tagLst xmlns:p="http://schemas.openxmlformats.org/presentationml/2006/main">
  <p:tag name="KSO_WM_SLIDE_BK_DARK_LIGHT" val="2"/>
  <p:tag name="KSO_WM_SLIDE_BACKGROUND_TYPE" val="general"/>
</p:tagLst>
</file>

<file path=ppt/tags/tag5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5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34.xml><?xml version="1.0" encoding="utf-8"?>
<p:tagLst xmlns:p="http://schemas.openxmlformats.org/presentationml/2006/main">
  <p:tag name="KSO_WM_SLIDE_BK_DARK_LIGHT" val="2"/>
  <p:tag name="KSO_WM_SLIDE_BACKGROUND_TYPE" val="general"/>
</p:tagLst>
</file>

<file path=ppt/tags/tag5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5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5.xml><?xml version="1.0" encoding="utf-8"?>
<p:tagLst xmlns:p="http://schemas.openxmlformats.org/presentationml/2006/main">
  <p:tag name="KSO_WM_SLIDE_BK_DARK_LIGHT" val="2"/>
  <p:tag name="KSO_WM_SLIDE_BACKGROUND_TYPE" val="general"/>
</p:tagLst>
</file>

<file path=ppt/tags/tag5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5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56.xml><?xml version="1.0" encoding="utf-8"?>
<p:tagLst xmlns:p="http://schemas.openxmlformats.org/presentationml/2006/main">
  <p:tag name="KSO_WM_SLIDE_BK_DARK_LIGHT" val="2"/>
  <p:tag name="KSO_WM_SLIDE_BACKGROUND_TYPE" val="general"/>
</p:tagLst>
</file>

<file path=ppt/tags/tag5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5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66.xml><?xml version="1.0" encoding="utf-8"?>
<p:tagLst xmlns:p="http://schemas.openxmlformats.org/presentationml/2006/main">
  <p:tag name="KSO_WM_SLIDE_BK_DARK_LIGHT" val="2"/>
  <p:tag name="KSO_WM_SLIDE_BACKGROUND_TYPE" val="general"/>
</p:tagLst>
</file>

<file path=ppt/tags/tag5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61db6a79-d6d8-4dcb-bba9-c00be914880e}"/>
  <p:tag name="KSO_WM_UNIT_TYPE" val="i"/>
</p:tagLst>
</file>

<file path=ppt/tags/tag5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76.xml><?xml version="1.0" encoding="utf-8"?>
<p:tagLst xmlns:p="http://schemas.openxmlformats.org/presentationml/2006/main">
  <p:tag name="KSO_WM_UNIT_FILL_FORE_SCHEMECOLOR_INDEX_BRIGHTNESS" val="0"/>
  <p:tag name="KSO_WM_UNIT_FILL_FORE_SCHEMECOLOR_INDEX" val="13"/>
  <p:tag name="KSO_WM_UNIT_FILL_TYPE" val="1"/>
  <p:tag name="KSO_WM_UNIT_TEXT_FILL_FORE_SCHEMECOLOR_INDEX_BRIGHTNESS" val="0"/>
  <p:tag name="KSO_WM_UNIT_TEXT_FILL_FORE_SCHEMECOLOR_INDEX" val="2"/>
  <p:tag name="KSO_WM_UNIT_TEXT_FILL_TYPE" val="1"/>
</p:tagLst>
</file>

<file path=ppt/tags/tag577.xml><?xml version="1.0" encoding="utf-8"?>
<p:tagLst xmlns:p="http://schemas.openxmlformats.org/presentationml/2006/main">
  <p:tag name="KSO_WM_SLIDE_BK_DARK_LIGHT" val="2"/>
  <p:tag name="KSO_WM_SLIDE_BACKGROUND_TYPE" val="general"/>
</p:tagLst>
</file>

<file path=ppt/tags/tag578.xml><?xml version="1.0" encoding="utf-8"?>
<p:tagLst xmlns:p="http://schemas.openxmlformats.org/presentationml/2006/main">
  <p:tag name="COMMONDATA" val="eyJoZGlkIjoiZWE3NjZlYjJkMjNiZjRmNDUwNDg2MDIyMjNiOTJhMjAifQ=="/>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5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2775</Words>
  <Application>WPS 演示</Application>
  <PresentationFormat>宽屏</PresentationFormat>
  <Paragraphs>153</Paragraphs>
  <Slides>31</Slides>
  <Notes>2</Notes>
  <HiddenSlides>0</HiddenSlides>
  <MMClips>0</MMClips>
  <ScaleCrop>false</ScaleCrop>
  <HeadingPairs>
    <vt:vector size="6" baseType="variant">
      <vt:variant>
        <vt:lpstr>已用的字体</vt:lpstr>
      </vt:variant>
      <vt:variant>
        <vt:i4>15</vt:i4>
      </vt:variant>
      <vt:variant>
        <vt:lpstr>主题</vt:lpstr>
      </vt:variant>
      <vt:variant>
        <vt:i4>3</vt:i4>
      </vt:variant>
      <vt:variant>
        <vt:lpstr>幻灯片标题</vt:lpstr>
      </vt:variant>
      <vt:variant>
        <vt:i4>31</vt:i4>
      </vt:variant>
    </vt:vector>
  </HeadingPairs>
  <TitlesOfParts>
    <vt:vector size="49" baseType="lpstr">
      <vt:lpstr>Arial</vt:lpstr>
      <vt:lpstr>宋体</vt:lpstr>
      <vt:lpstr>Wingdings</vt:lpstr>
      <vt:lpstr>黑体</vt:lpstr>
      <vt:lpstr>华文仿宋</vt:lpstr>
      <vt:lpstr>仿宋</vt:lpstr>
      <vt:lpstr>楷体</vt:lpstr>
      <vt:lpstr>等线</vt:lpstr>
      <vt:lpstr>微软雅黑</vt:lpstr>
      <vt:lpstr>Calibri</vt:lpstr>
      <vt:lpstr>Arial Unicode MS</vt:lpstr>
      <vt:lpstr>幼圆</vt:lpstr>
      <vt:lpstr>汉仪乐喵体W</vt:lpstr>
      <vt:lpstr>Arial</vt:lpstr>
      <vt:lpstr>幼圆</vt:lpstr>
      <vt:lpstr>3_Office 主题​​</vt:lpstr>
      <vt:lpstr>1_Office 主题​​</vt:lpstr>
      <vt:lpstr>15_Office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万润仪器贸易公司</cp:lastModifiedBy>
  <cp:revision>44</cp:revision>
  <dcterms:created xsi:type="dcterms:W3CDTF">2020-12-29T02:45:00Z</dcterms:created>
  <dcterms:modified xsi:type="dcterms:W3CDTF">2022-06-02T02:12:00Z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EEE7F21B9F134789AB51D88BE0493D2E</vt:lpwstr>
  </property>
</Properties>
</file>