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av" ContentType="audio/x-wav"/>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2" r:id="rId3"/>
    <p:sldMasterId id="2147483654" r:id="rId4"/>
  </p:sldMasterIdLst>
  <p:notesMasterIdLst>
    <p:notesMasterId r:id="rId22"/>
  </p:notesMasterIdLst>
  <p:sldIdLst>
    <p:sldId id="300" r:id="rId5"/>
    <p:sldId id="301" r:id="rId6"/>
    <p:sldId id="302" r:id="rId7"/>
    <p:sldId id="303" r:id="rId8"/>
    <p:sldId id="304" r:id="rId9"/>
    <p:sldId id="305" r:id="rId10"/>
    <p:sldId id="306" r:id="rId11"/>
    <p:sldId id="307" r:id="rId12"/>
    <p:sldId id="308" r:id="rId13"/>
    <p:sldId id="309" r:id="rId14"/>
    <p:sldId id="310" r:id="rId15"/>
    <p:sldId id="311" r:id="rId16"/>
    <p:sldId id="312" r:id="rId17"/>
    <p:sldId id="313" r:id="rId18"/>
    <p:sldId id="314" r:id="rId19"/>
    <p:sldId id="315" r:id="rId20"/>
    <p:sldId id="316" r:id="rId21"/>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50011"/>
    <a:srgbClr val="FF1500"/>
    <a:srgbClr val="E10000"/>
    <a:srgbClr val="EA0000"/>
    <a:srgbClr val="FF3400"/>
    <a:srgbClr val="FF7524"/>
    <a:srgbClr val="ED2202"/>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9"/>
    <p:restoredTop sz="94675"/>
  </p:normalViewPr>
  <p:slideViewPr>
    <p:cSldViewPr snapToGrid="0" snapToObjects="1">
      <p:cViewPr>
        <p:scale>
          <a:sx n="77" d="100"/>
          <a:sy n="77" d="100"/>
        </p:scale>
        <p:origin x="1912" y="91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7" Type="http://schemas.openxmlformats.org/officeDocument/2006/relationships/tags" Target="tags/tag402.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75FC5D-D649-1F45-8350-0AE678BC6D55}"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zh-CN" altLang="en-US"/>
              <a:t>编辑母版文本样式
第二级
第三级
第四级
第五级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6C3F6B-65B8-4E47-8F7F-3E4E3D942588}"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116C3F6B-65B8-4E47-8F7F-3E4E3D942588}" type="slidenum">
              <a:rPr kumimoji="1" lang="zh-CN" altLang="en-US" smtClean="0"/>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5.png"/><Relationship Id="rId2" Type="http://schemas.openxmlformats.org/officeDocument/2006/relationships/tags" Target="../tags/tag92.xml"/><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5.png"/><Relationship Id="rId2" Type="http://schemas.openxmlformats.org/officeDocument/2006/relationships/tags" Target="../tags/tag99.xml"/><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5.png"/><Relationship Id="rId2" Type="http://schemas.openxmlformats.org/officeDocument/2006/relationships/tags" Target="../tags/tag105.xml"/><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7.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5.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5.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8.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4.png"/><Relationship Id="rId4" Type="http://schemas.openxmlformats.org/officeDocument/2006/relationships/tags" Target="../tags/tag2.xml"/><Relationship Id="rId3" Type="http://schemas.openxmlformats.org/officeDocument/2006/relationships/image" Target="../media/image3.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5.png"/><Relationship Id="rId2" Type="http://schemas.openxmlformats.org/officeDocument/2006/relationships/tags" Target="../tags/tag19.xml"/><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6.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5.png"/><Relationship Id="rId2" Type="http://schemas.openxmlformats.org/officeDocument/2006/relationships/tags" Target="../tags/tag40.xml"/><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5.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1329430" y="1081786"/>
            <a:ext cx="3300936" cy="4694428"/>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772423" y="1301077"/>
            <a:ext cx="1189352" cy="155434"/>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3657600" y="4095115"/>
            <a:ext cx="2152650" cy="2281555"/>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4630684" y="4651742"/>
            <a:ext cx="791790" cy="1273300"/>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953685" y="3819680"/>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952664" y="4310309"/>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949864" y="4800938"/>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948843" y="5291567"/>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953158" y="2844359"/>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950391" y="3334988"/>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3837629" y="273976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3837629" y="322702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3837629" y="371428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3837629" y="420154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3837629" y="468880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3837629" y="5176068"/>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3770416" y="2603802"/>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3770416" y="3093876"/>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3770416" y="4074024"/>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3770416" y="5054171"/>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930"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669930" y="952508"/>
            <a:ext cx="5283242" cy="5388907"/>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6238925"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竖排标题 1"/>
          <p:cNvSpPr>
            <a:spLocks noGrp="1"/>
          </p:cNvSpPr>
          <p:nvPr>
            <p:ph type="title" orient="vert"/>
            <p:custDataLst>
              <p:tags r:id="rId4"/>
            </p:custDataLst>
          </p:nvPr>
        </p:nvSpPr>
        <p:spPr>
          <a:xfrm>
            <a:off x="10571135" y="952508"/>
            <a:ext cx="950984" cy="5388907"/>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669925" y="952500"/>
            <a:ext cx="9828101" cy="5388907"/>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34234" y="3940633"/>
            <a:ext cx="2901948" cy="3133616"/>
          </a:xfrm>
          <a:prstGeom prst="rect">
            <a:avLst/>
          </a:prstGeom>
        </p:spPr>
      </p:pic>
      <p:grpSp>
        <p:nvGrpSpPr>
          <p:cNvPr id="28" name="组合 27"/>
          <p:cNvGrpSpPr/>
          <p:nvPr userDrawn="1">
            <p:custDataLst>
              <p:tags r:id="rId5"/>
            </p:custDataLst>
          </p:nvPr>
        </p:nvGrpSpPr>
        <p:grpSpPr>
          <a:xfrm rot="420000">
            <a:off x="9607550" y="3907790"/>
            <a:ext cx="2837180" cy="2929890"/>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82245" y="404495"/>
            <a:ext cx="1537335" cy="1480820"/>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47625" y="302895"/>
            <a:ext cx="1784985" cy="1891665"/>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2311246" y="2153955"/>
            <a:ext cx="7561907" cy="1360084"/>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72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2298400" y="3605466"/>
            <a:ext cx="7506161" cy="1192557"/>
          </a:xfrm>
        </p:spPr>
        <p:txBody>
          <a:bodyPr lIns="90000" tIns="0" rIns="90000" bIns="46800">
            <a:normAutofit/>
          </a:bodyPr>
          <a:lstStyle>
            <a:lvl1pPr marL="0" indent="0" algn="ctr">
              <a:buNone/>
              <a:defRPr sz="2800"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583200" y="770400"/>
            <a:ext cx="3960000" cy="882000"/>
          </a:xfrm>
        </p:spPr>
        <p:txBody>
          <a:bodyPr anchor="ctr"/>
          <a:lstStyle>
            <a:lvl1pPr>
              <a:defRPr sz="36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391160" y="547560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247207" y="62310"/>
            <a:ext cx="1944793" cy="1597290"/>
          </a:xfrm>
          <a:prstGeom prst="rect">
            <a:avLst/>
          </a:prstGeom>
        </p:spPr>
      </p:pic>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a:xfrm>
            <a:off x="609600" y="6245225"/>
            <a:ext cx="2844800" cy="476250"/>
          </a:xfrm>
        </p:spPr>
        <p:txBody>
          <a:bodyPr/>
          <a:p>
            <a:pPr marL="0" marR="0" lvl="0" indent="0" algn="l" defTabSz="914400" rtl="0" eaLnBrk="1" fontAlgn="base" latinLnBrk="0" hangingPunct="1">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a:xfrm>
            <a:off x="4165600" y="6245225"/>
            <a:ext cx="3860800" cy="476250"/>
          </a:xfrm>
        </p:spPr>
        <p:txBody>
          <a:bodyPr/>
          <a:p>
            <a:pPr marL="0" marR="0" lvl="0" indent="0" algn="ctr" defTabSz="914400" rtl="0" eaLnBrk="1" fontAlgn="base" latinLnBrk="0" hangingPunct="1">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a:xfrm>
            <a:off x="8737600" y="6245225"/>
            <a:ext cx="2844800" cy="476250"/>
          </a:xfrm>
        </p:spPr>
        <p:txBody>
          <a:bodyPr/>
          <a:p>
            <a:pPr lvl="0" algn="r" eaLnBrk="1" fontAlgn="base" hangingPunct="1"/>
            <a:fld id="{9A0DB2DC-4C9A-4742-B13C-FB6460FD3503}" type="slidenum">
              <a:rPr lang="en-US" altLang="zh-CN" sz="1400" strike="noStrike" noProof="1" dirty="0">
                <a:latin typeface="Arial" panose="020B0604020202020204" pitchFamily="34" charset="0"/>
                <a:ea typeface="宋体" panose="02010600030101010101" pitchFamily="2" charset="-122"/>
                <a:cs typeface="+mn-ea"/>
              </a:rPr>
            </a:fld>
            <a:endParaRPr lang="en-US" altLang="zh-CN" sz="1400" strike="noStrike" noProof="1"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604800" y="669600"/>
            <a:ext cx="10976400" cy="565200"/>
          </a:xfrm>
        </p:spPr>
        <p:txBody>
          <a:bodyPr anchor="ctr"/>
          <a:lstStyle>
            <a:lvl1pPr algn="ct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574040" y="32385"/>
            <a:ext cx="1461770" cy="1548765"/>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849632" y="5435622"/>
            <a:ext cx="1109568" cy="1072989"/>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lIns="90000" tIns="46800" rIns="90000" bIns="46800" anchor="b"/>
          <a:lstStyle>
            <a:lvl1pPr algn="ctr">
              <a:defRPr sz="60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73990" y="-576580"/>
            <a:ext cx="2837180" cy="2929890"/>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9993630" y="4527550"/>
            <a:ext cx="2198370" cy="2330450"/>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245225"/>
            <a:ext cx="2844800" cy="476250"/>
          </a:xfrm>
        </p:spPr>
        <p:txBody>
          <a:bodyPr/>
          <a:p>
            <a:pPr marL="0" marR="0" lvl="0" indent="0" algn="l" defTabSz="914400" rtl="0" eaLnBrk="1" fontAlgn="base" latinLnBrk="0" hangingPunct="1">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a:xfrm>
            <a:off x="4165600" y="6245225"/>
            <a:ext cx="3860800" cy="476250"/>
          </a:xfrm>
        </p:spPr>
        <p:txBody>
          <a:bodyPr/>
          <a:p>
            <a:pPr marL="0" marR="0" lvl="0" indent="0" algn="ctr" defTabSz="914400" rtl="0" eaLnBrk="1" fontAlgn="base" latinLnBrk="0" hangingPunct="1">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a:xfrm>
            <a:off x="8737600" y="6245225"/>
            <a:ext cx="2844800" cy="476250"/>
          </a:xfrm>
        </p:spPr>
        <p:txBody>
          <a:bodyPr/>
          <a:p>
            <a:pPr lvl="0" algn="r" eaLnBrk="1" fontAlgn="base" hangingPunct="1"/>
            <a:fld id="{9A0DB2DC-4C9A-4742-B13C-FB6460FD3503}" type="slidenum">
              <a:rPr lang="en-US" altLang="zh-CN" sz="1400" strike="noStrike" noProof="1" dirty="0">
                <a:latin typeface="Arial" panose="020B0604020202020204" pitchFamily="34" charset="0"/>
                <a:ea typeface="宋体" panose="02010600030101010101" pitchFamily="2" charset="-122"/>
                <a:cs typeface="+mn-ea"/>
              </a:rPr>
            </a:fld>
            <a:endParaRPr lang="en-US" altLang="zh-CN" sz="1400"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3725545"/>
            <a:ext cx="2499360" cy="3132455"/>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9278620" y="4258945"/>
            <a:ext cx="2935605" cy="2621915"/>
          </a:xfrm>
          <a:prstGeom prst="rect">
            <a:avLst/>
          </a:prstGeom>
        </p:spPr>
      </p:pic>
      <p:sp>
        <p:nvSpPr>
          <p:cNvPr id="7" name="矩形 6"/>
          <p:cNvSpPr/>
          <p:nvPr userDrawn="1">
            <p:custDataLst>
              <p:tags r:id="rId6"/>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10252710" y="392430"/>
            <a:ext cx="1537335" cy="1480820"/>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2288471" y="2141466"/>
            <a:ext cx="7562259" cy="1389323"/>
          </a:xfrm>
        </p:spPr>
        <p:txBody>
          <a:bodyPr lIns="90000" tIns="46800" rIns="90000" bIns="0" anchor="b" anchorCtr="0">
            <a:normAutofit/>
          </a:bodyPr>
          <a:lstStyle>
            <a:lvl1pPr algn="ctr">
              <a:defRPr sz="6000"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2288472" y="3577014"/>
            <a:ext cx="7562258" cy="1193124"/>
          </a:xfrm>
        </p:spPr>
        <p:txBody>
          <a:bodyPr lIns="90000" tIns="0" rIns="90000" bIns="4680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10139680" y="290830"/>
            <a:ext cx="1784985" cy="1891665"/>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532981" y="4093103"/>
            <a:ext cx="2731245" cy="2237426"/>
          </a:xfrm>
          <a:prstGeom prst="rect">
            <a:avLst/>
          </a:prstGeom>
        </p:spPr>
      </p:pic>
      <p:grpSp>
        <p:nvGrpSpPr>
          <p:cNvPr id="25" name="组合 24"/>
          <p:cNvGrpSpPr/>
          <p:nvPr userDrawn="1">
            <p:custDataLst>
              <p:tags r:id="rId4"/>
            </p:custDataLst>
          </p:nvPr>
        </p:nvGrpSpPr>
        <p:grpSpPr>
          <a:xfrm>
            <a:off x="9437551" y="294635"/>
            <a:ext cx="2084524" cy="2386580"/>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912111" y="3514508"/>
            <a:ext cx="6367780" cy="1011555"/>
          </a:xfrm>
        </p:spPr>
        <p:txBody>
          <a:bodyPr lIns="90000" tIns="0" rIns="90000" bIns="46800" anchor="t" anchorCtr="0">
            <a:normAutofit/>
          </a:bodyPr>
          <a:lstStyle>
            <a:lvl1pPr algn="ctr">
              <a:defRPr sz="24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439694" y="975620"/>
            <a:ext cx="9312612" cy="490676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669930"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6238877" y="952508"/>
            <a:ext cx="5283242" cy="5388907"/>
          </a:xfrm>
        </p:spPr>
        <p:txBody>
          <a:bodyPr lIns="90000" tIns="46800" rIns="90000" bIns="46800">
            <a:normAutofit/>
          </a:bodyPr>
          <a:lstStyle>
            <a:lvl1pPr>
              <a:defRPr sz="1600" baseline="0">
                <a:solidFill>
                  <a:schemeClr val="tx1">
                    <a:lumMod val="85000"/>
                    <a:lumOff val="15000"/>
                  </a:schemeClr>
                </a:solidFill>
                <a:latin typeface="Arial" panose="020B0604020202020204" pitchFamily="34" charset="0"/>
                <a:ea typeface="幼圆" panose="02010509060101010101" pitchFamily="49" charset="-122"/>
              </a:defRPr>
            </a:lvl1pPr>
            <a:lvl2pPr>
              <a:defRPr sz="1600" baseline="0">
                <a:solidFill>
                  <a:schemeClr val="tx1">
                    <a:lumMod val="85000"/>
                    <a:lumOff val="15000"/>
                  </a:schemeClr>
                </a:solidFill>
                <a:latin typeface="Arial" panose="020B0604020202020204" pitchFamily="34" charset="0"/>
                <a:ea typeface="幼圆" panose="02010509060101010101" pitchFamily="49" charset="-122"/>
              </a:defRPr>
            </a:lvl2pPr>
            <a:lvl3pPr>
              <a:defRPr sz="1600" baseline="0">
                <a:solidFill>
                  <a:schemeClr val="tx1">
                    <a:lumMod val="85000"/>
                    <a:lumOff val="15000"/>
                  </a:schemeClr>
                </a:solidFill>
                <a:latin typeface="Arial" panose="020B0604020202020204" pitchFamily="34" charset="0"/>
                <a:ea typeface="幼圆" panose="02010509060101010101" pitchFamily="49" charset="-122"/>
              </a:defRPr>
            </a:lvl3pPr>
            <a:lvl4pPr>
              <a:defRPr sz="1600" baseline="0">
                <a:solidFill>
                  <a:schemeClr val="tx1">
                    <a:lumMod val="85000"/>
                    <a:lumOff val="15000"/>
                  </a:schemeClr>
                </a:solidFill>
                <a:latin typeface="Arial" panose="020B0604020202020204" pitchFamily="34" charset="0"/>
                <a:ea typeface="幼圆" panose="02010509060101010101" pitchFamily="49" charset="-122"/>
              </a:defRPr>
            </a:lvl4pPr>
            <a:lvl5pPr>
              <a:defRPr sz="16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669930" y="952508"/>
            <a:ext cx="5283242" cy="381003"/>
          </a:xfrm>
        </p:spPr>
        <p:txBody>
          <a:bodyPr lIns="90000" tIns="46800" rIns="90000" bIns="468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669925" y="1406525"/>
            <a:ext cx="5283200" cy="4934752"/>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6235750" y="952508"/>
            <a:ext cx="5283242" cy="381003"/>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6235750" y="1406525"/>
            <a:ext cx="5283242" cy="4934752"/>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image" Target="../media/image2.jpeg"/><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13.xml"/><Relationship Id="rId8" Type="http://schemas.openxmlformats.org/officeDocument/2006/relationships/slideLayout" Target="../slideLayouts/slideLayout12.xml"/><Relationship Id="rId7" Type="http://schemas.openxmlformats.org/officeDocument/2006/relationships/slideLayout" Target="../slideLayouts/slideLayout11.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 Id="rId3" Type="http://schemas.openxmlformats.org/officeDocument/2006/relationships/slideLayout" Target="../slideLayouts/slideLayout7.xml"/><Relationship Id="rId25" Type="http://schemas.openxmlformats.org/officeDocument/2006/relationships/theme" Target="../theme/theme3.xml"/><Relationship Id="rId24" Type="http://schemas.openxmlformats.org/officeDocument/2006/relationships/tags" Target="../tags/tag227.xml"/><Relationship Id="rId23" Type="http://schemas.openxmlformats.org/officeDocument/2006/relationships/tags" Target="../tags/tag226.xml"/><Relationship Id="rId22" Type="http://schemas.openxmlformats.org/officeDocument/2006/relationships/tags" Target="../tags/tag225.xml"/><Relationship Id="rId21" Type="http://schemas.openxmlformats.org/officeDocument/2006/relationships/tags" Target="../tags/tag224.xml"/><Relationship Id="rId20" Type="http://schemas.openxmlformats.org/officeDocument/2006/relationships/tags" Target="../tags/tag223.xml"/><Relationship Id="rId2" Type="http://schemas.openxmlformats.org/officeDocument/2006/relationships/slideLayout" Target="../slideLayouts/slideLayout6.xml"/><Relationship Id="rId19" Type="http://schemas.openxmlformats.org/officeDocument/2006/relationships/tags" Target="../tags/tag222.xml"/><Relationship Id="rId18" Type="http://schemas.openxmlformats.org/officeDocument/2006/relationships/slideLayout" Target="../slideLayouts/slideLayout22.xml"/><Relationship Id="rId17" Type="http://schemas.openxmlformats.org/officeDocument/2006/relationships/slideLayout" Target="../slideLayouts/slideLayout21.xml"/><Relationship Id="rId16" Type="http://schemas.openxmlformats.org/officeDocument/2006/relationships/slideLayout" Target="../slideLayouts/slideLayout20.xml"/><Relationship Id="rId15" Type="http://schemas.openxmlformats.org/officeDocument/2006/relationships/slideLayout" Target="../slideLayouts/slideLayout19.xml"/><Relationship Id="rId14" Type="http://schemas.openxmlformats.org/officeDocument/2006/relationships/slideLayout" Target="../slideLayouts/slideLayout18.xml"/><Relationship Id="rId13" Type="http://schemas.openxmlformats.org/officeDocument/2006/relationships/slideLayout" Target="../slideLayouts/slideLayout17.xml"/><Relationship Id="rId12" Type="http://schemas.openxmlformats.org/officeDocument/2006/relationships/slideLayout" Target="../slideLayouts/slideLayout16.xml"/><Relationship Id="rId11" Type="http://schemas.openxmlformats.org/officeDocument/2006/relationships/slideLayout" Target="../slideLayouts/slideLayout15.xml"/><Relationship Id="rId10" Type="http://schemas.openxmlformats.org/officeDocument/2006/relationships/slideLayout" Target="../slideLayouts/slideLayout14.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4"/>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tags" Target="../tags/tag233.xml"/><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image" Target="../media/image10.png"/><Relationship Id="rId3" Type="http://schemas.openxmlformats.org/officeDocument/2006/relationships/tags" Target="../tags/tag229.xml"/><Relationship Id="rId2" Type="http://schemas.openxmlformats.org/officeDocument/2006/relationships/image" Target="../media/image9.png"/><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28.xml"/><Relationship Id="rId8" Type="http://schemas.openxmlformats.org/officeDocument/2006/relationships/tags" Target="../tags/tag327.xml"/><Relationship Id="rId7" Type="http://schemas.openxmlformats.org/officeDocument/2006/relationships/tags" Target="../tags/tag326.xml"/><Relationship Id="rId6" Type="http://schemas.openxmlformats.org/officeDocument/2006/relationships/tags" Target="../tags/tag325.xml"/><Relationship Id="rId5" Type="http://schemas.openxmlformats.org/officeDocument/2006/relationships/tags" Target="../tags/tag324.xml"/><Relationship Id="rId4" Type="http://schemas.openxmlformats.org/officeDocument/2006/relationships/tags" Target="../tags/tag323.xml"/><Relationship Id="rId3" Type="http://schemas.openxmlformats.org/officeDocument/2006/relationships/tags" Target="../tags/tag322.xml"/><Relationship Id="rId2" Type="http://schemas.openxmlformats.org/officeDocument/2006/relationships/tags" Target="../tags/tag321.xml"/><Relationship Id="rId15" Type="http://schemas.openxmlformats.org/officeDocument/2006/relationships/slideLayout" Target="../slideLayouts/slideLayout11.xml"/><Relationship Id="rId14" Type="http://schemas.openxmlformats.org/officeDocument/2006/relationships/audio" Target="../media/audio2.wav"/><Relationship Id="rId13" Type="http://schemas.openxmlformats.org/officeDocument/2006/relationships/audio" Target="../media/audio1.wav"/><Relationship Id="rId12" Type="http://schemas.openxmlformats.org/officeDocument/2006/relationships/tags" Target="../tags/tag329.xml"/><Relationship Id="rId11" Type="http://schemas.openxmlformats.org/officeDocument/2006/relationships/image" Target="../media/image18.jpeg"/><Relationship Id="rId10" Type="http://schemas.openxmlformats.org/officeDocument/2006/relationships/image" Target="../media/image17.jpeg"/><Relationship Id="rId1" Type="http://schemas.openxmlformats.org/officeDocument/2006/relationships/tags" Target="../tags/tag320.xml"/></Relationships>
</file>

<file path=ppt/slides/_rels/slide11.xml.rels><?xml version="1.0" encoding="UTF-8" standalone="yes"?>
<Relationships xmlns="http://schemas.openxmlformats.org/package/2006/relationships"><Relationship Id="rId9" Type="http://schemas.openxmlformats.org/officeDocument/2006/relationships/tags" Target="../tags/tag338.xml"/><Relationship Id="rId8" Type="http://schemas.openxmlformats.org/officeDocument/2006/relationships/tags" Target="../tags/tag337.xml"/><Relationship Id="rId7" Type="http://schemas.openxmlformats.org/officeDocument/2006/relationships/tags" Target="../tags/tag336.xml"/><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tags" Target="../tags/tag333.xml"/><Relationship Id="rId3" Type="http://schemas.openxmlformats.org/officeDocument/2006/relationships/tags" Target="../tags/tag332.xml"/><Relationship Id="rId2" Type="http://schemas.openxmlformats.org/officeDocument/2006/relationships/tags" Target="../tags/tag331.xml"/><Relationship Id="rId14" Type="http://schemas.openxmlformats.org/officeDocument/2006/relationships/slideLayout" Target="../slideLayouts/slideLayout11.xml"/><Relationship Id="rId13" Type="http://schemas.openxmlformats.org/officeDocument/2006/relationships/tags" Target="../tags/tag342.xml"/><Relationship Id="rId12" Type="http://schemas.openxmlformats.org/officeDocument/2006/relationships/tags" Target="../tags/tag341.xml"/><Relationship Id="rId11" Type="http://schemas.openxmlformats.org/officeDocument/2006/relationships/tags" Target="../tags/tag340.xml"/><Relationship Id="rId10" Type="http://schemas.openxmlformats.org/officeDocument/2006/relationships/tags" Target="../tags/tag339.xml"/><Relationship Id="rId1" Type="http://schemas.openxmlformats.org/officeDocument/2006/relationships/tags" Target="../tags/tag330.xml"/></Relationships>
</file>

<file path=ppt/slides/_rels/slide12.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tags" Target="../tags/tag344.xml"/><Relationship Id="rId12" Type="http://schemas.openxmlformats.org/officeDocument/2006/relationships/slideLayout" Target="../slideLayouts/slideLayout11.xml"/><Relationship Id="rId11" Type="http://schemas.openxmlformats.org/officeDocument/2006/relationships/tags" Target="../tags/tag352.xml"/><Relationship Id="rId10" Type="http://schemas.openxmlformats.org/officeDocument/2006/relationships/image" Target="../media/image19.png"/><Relationship Id="rId1" Type="http://schemas.openxmlformats.org/officeDocument/2006/relationships/tags" Target="../tags/tag343.xml"/></Relationships>
</file>

<file path=ppt/slides/_rels/slide13.xml.rels><?xml version="1.0" encoding="UTF-8" standalone="yes"?>
<Relationships xmlns="http://schemas.openxmlformats.org/package/2006/relationships"><Relationship Id="rId9" Type="http://schemas.openxmlformats.org/officeDocument/2006/relationships/tags" Target="../tags/tag361.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3" Type="http://schemas.openxmlformats.org/officeDocument/2006/relationships/slideLayout" Target="../slideLayouts/slideLayout11.xml"/><Relationship Id="rId12" Type="http://schemas.openxmlformats.org/officeDocument/2006/relationships/tags" Target="../tags/tag363.xml"/><Relationship Id="rId11" Type="http://schemas.openxmlformats.org/officeDocument/2006/relationships/image" Target="../media/image20.jpeg"/><Relationship Id="rId10" Type="http://schemas.openxmlformats.org/officeDocument/2006/relationships/tags" Target="../tags/tag362.xml"/><Relationship Id="rId1" Type="http://schemas.openxmlformats.org/officeDocument/2006/relationships/tags" Target="../tags/tag353.xml"/></Relationships>
</file>

<file path=ppt/slides/_rels/slide14.xml.rels><?xml version="1.0" encoding="UTF-8" standalone="yes"?>
<Relationships xmlns="http://schemas.openxmlformats.org/package/2006/relationships"><Relationship Id="rId9" Type="http://schemas.openxmlformats.org/officeDocument/2006/relationships/tags" Target="../tags/tag372.xml"/><Relationship Id="rId8" Type="http://schemas.openxmlformats.org/officeDocument/2006/relationships/tags" Target="../tags/tag371.xml"/><Relationship Id="rId7" Type="http://schemas.openxmlformats.org/officeDocument/2006/relationships/tags" Target="../tags/tag370.xml"/><Relationship Id="rId6" Type="http://schemas.openxmlformats.org/officeDocument/2006/relationships/tags" Target="../tags/tag369.xml"/><Relationship Id="rId5" Type="http://schemas.openxmlformats.org/officeDocument/2006/relationships/tags" Target="../tags/tag368.xml"/><Relationship Id="rId4" Type="http://schemas.openxmlformats.org/officeDocument/2006/relationships/tags" Target="../tags/tag367.xml"/><Relationship Id="rId3" Type="http://schemas.openxmlformats.org/officeDocument/2006/relationships/tags" Target="../tags/tag366.xml"/><Relationship Id="rId2" Type="http://schemas.openxmlformats.org/officeDocument/2006/relationships/tags" Target="../tags/tag365.xml"/><Relationship Id="rId19" Type="http://schemas.openxmlformats.org/officeDocument/2006/relationships/slideLayout" Target="../slideLayouts/slideLayout11.xml"/><Relationship Id="rId18" Type="http://schemas.openxmlformats.org/officeDocument/2006/relationships/tags" Target="../tags/tag374.xml"/><Relationship Id="rId17" Type="http://schemas.openxmlformats.org/officeDocument/2006/relationships/tags" Target="../tags/tag373.xml"/><Relationship Id="rId16" Type="http://schemas.openxmlformats.org/officeDocument/2006/relationships/image" Target="../media/image27.jpeg"/><Relationship Id="rId15" Type="http://schemas.openxmlformats.org/officeDocument/2006/relationships/image" Target="../media/image26.jpeg"/><Relationship Id="rId14" Type="http://schemas.openxmlformats.org/officeDocument/2006/relationships/image" Target="../media/image25.jpeg"/><Relationship Id="rId13" Type="http://schemas.openxmlformats.org/officeDocument/2006/relationships/image" Target="../media/image24.jpeg"/><Relationship Id="rId12" Type="http://schemas.openxmlformats.org/officeDocument/2006/relationships/image" Target="../media/image23.jpeg"/><Relationship Id="rId11" Type="http://schemas.openxmlformats.org/officeDocument/2006/relationships/image" Target="../media/image22.jpeg"/><Relationship Id="rId10" Type="http://schemas.openxmlformats.org/officeDocument/2006/relationships/image" Target="../media/image21.jpeg"/><Relationship Id="rId1" Type="http://schemas.openxmlformats.org/officeDocument/2006/relationships/tags" Target="../tags/tag364.xml"/></Relationships>
</file>

<file path=ppt/slides/_rels/slide15.xml.rels><?xml version="1.0" encoding="UTF-8" standalone="yes"?>
<Relationships xmlns="http://schemas.openxmlformats.org/package/2006/relationships"><Relationship Id="rId9" Type="http://schemas.openxmlformats.org/officeDocument/2006/relationships/tags" Target="../tags/tag383.xml"/><Relationship Id="rId8" Type="http://schemas.openxmlformats.org/officeDocument/2006/relationships/tags" Target="../tags/tag382.xml"/><Relationship Id="rId7" Type="http://schemas.openxmlformats.org/officeDocument/2006/relationships/tags" Target="../tags/tag381.xml"/><Relationship Id="rId6" Type="http://schemas.openxmlformats.org/officeDocument/2006/relationships/tags" Target="../tags/tag380.xml"/><Relationship Id="rId5" Type="http://schemas.openxmlformats.org/officeDocument/2006/relationships/tags" Target="../tags/tag379.xml"/><Relationship Id="rId4" Type="http://schemas.openxmlformats.org/officeDocument/2006/relationships/tags" Target="../tags/tag378.xml"/><Relationship Id="rId3" Type="http://schemas.openxmlformats.org/officeDocument/2006/relationships/tags" Target="../tags/tag377.xml"/><Relationship Id="rId2" Type="http://schemas.openxmlformats.org/officeDocument/2006/relationships/tags" Target="../tags/tag376.xml"/><Relationship Id="rId13" Type="http://schemas.openxmlformats.org/officeDocument/2006/relationships/slideLayout" Target="../slideLayouts/slideLayout11.xml"/><Relationship Id="rId12" Type="http://schemas.openxmlformats.org/officeDocument/2006/relationships/tags" Target="../tags/tag385.xml"/><Relationship Id="rId11" Type="http://schemas.openxmlformats.org/officeDocument/2006/relationships/image" Target="../media/image28.GIF"/><Relationship Id="rId10" Type="http://schemas.openxmlformats.org/officeDocument/2006/relationships/tags" Target="../tags/tag384.xml"/><Relationship Id="rId1" Type="http://schemas.openxmlformats.org/officeDocument/2006/relationships/tags" Target="../tags/tag375.xml"/></Relationships>
</file>

<file path=ppt/slides/_rels/slide16.xml.rels><?xml version="1.0" encoding="UTF-8" standalone="yes"?>
<Relationships xmlns="http://schemas.openxmlformats.org/package/2006/relationships"><Relationship Id="rId9" Type="http://schemas.openxmlformats.org/officeDocument/2006/relationships/tags" Target="../tags/tag394.xml"/><Relationship Id="rId8" Type="http://schemas.openxmlformats.org/officeDocument/2006/relationships/tags" Target="../tags/tag393.xml"/><Relationship Id="rId7" Type="http://schemas.openxmlformats.org/officeDocument/2006/relationships/tags" Target="../tags/tag392.xml"/><Relationship Id="rId6" Type="http://schemas.openxmlformats.org/officeDocument/2006/relationships/tags" Target="../tags/tag391.xml"/><Relationship Id="rId5" Type="http://schemas.openxmlformats.org/officeDocument/2006/relationships/tags" Target="../tags/tag390.xml"/><Relationship Id="rId4" Type="http://schemas.openxmlformats.org/officeDocument/2006/relationships/tags" Target="../tags/tag389.xml"/><Relationship Id="rId3" Type="http://schemas.openxmlformats.org/officeDocument/2006/relationships/tags" Target="../tags/tag388.xml"/><Relationship Id="rId2" Type="http://schemas.openxmlformats.org/officeDocument/2006/relationships/tags" Target="../tags/tag387.xml"/><Relationship Id="rId14" Type="http://schemas.openxmlformats.org/officeDocument/2006/relationships/slideLayout" Target="../slideLayouts/slideLayout11.xml"/><Relationship Id="rId13" Type="http://schemas.openxmlformats.org/officeDocument/2006/relationships/tags" Target="../tags/tag398.xml"/><Relationship Id="rId12" Type="http://schemas.openxmlformats.org/officeDocument/2006/relationships/tags" Target="../tags/tag397.xml"/><Relationship Id="rId11" Type="http://schemas.openxmlformats.org/officeDocument/2006/relationships/tags" Target="../tags/tag396.xml"/><Relationship Id="rId10" Type="http://schemas.openxmlformats.org/officeDocument/2006/relationships/tags" Target="../tags/tag395.xml"/><Relationship Id="rId1" Type="http://schemas.openxmlformats.org/officeDocument/2006/relationships/tags" Target="../tags/tag386.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5.xml"/><Relationship Id="rId4" Type="http://schemas.openxmlformats.org/officeDocument/2006/relationships/tags" Target="../tags/tag401.xml"/><Relationship Id="rId3" Type="http://schemas.openxmlformats.org/officeDocument/2006/relationships/tags" Target="../tags/tag400.xml"/><Relationship Id="rId2" Type="http://schemas.openxmlformats.org/officeDocument/2006/relationships/image" Target="../media/image9.png"/><Relationship Id="rId1" Type="http://schemas.openxmlformats.org/officeDocument/2006/relationships/tags" Target="../tags/tag399.xml"/></Relationships>
</file>

<file path=ppt/slides/_rels/slide2.xml.rels><?xml version="1.0" encoding="UTF-8" standalone="yes"?>
<Relationships xmlns="http://schemas.openxmlformats.org/package/2006/relationships"><Relationship Id="rId9" Type="http://schemas.openxmlformats.org/officeDocument/2006/relationships/tags" Target="../tags/tag242.xml"/><Relationship Id="rId8" Type="http://schemas.openxmlformats.org/officeDocument/2006/relationships/tags" Target="../tags/tag241.xml"/><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7" Type="http://schemas.openxmlformats.org/officeDocument/2006/relationships/vmlDrawing" Target="../drawings/vmlDrawing1.vml"/><Relationship Id="rId16" Type="http://schemas.openxmlformats.org/officeDocument/2006/relationships/slideLayout" Target="../slideLayouts/slideLayout11.xml"/><Relationship Id="rId15" Type="http://schemas.openxmlformats.org/officeDocument/2006/relationships/tags" Target="../tags/tag245.xml"/><Relationship Id="rId14" Type="http://schemas.openxmlformats.org/officeDocument/2006/relationships/image" Target="../media/image12.png"/><Relationship Id="rId13" Type="http://schemas.openxmlformats.org/officeDocument/2006/relationships/tags" Target="../tags/tag244.xml"/><Relationship Id="rId12" Type="http://schemas.openxmlformats.org/officeDocument/2006/relationships/tags" Target="../tags/tag243.xml"/><Relationship Id="rId11" Type="http://schemas.openxmlformats.org/officeDocument/2006/relationships/image" Target="../media/image11.png"/><Relationship Id="rId10" Type="http://schemas.openxmlformats.org/officeDocument/2006/relationships/oleObject" Target="../embeddings/oleObject1.bin"/><Relationship Id="rId1" Type="http://schemas.openxmlformats.org/officeDocument/2006/relationships/tags" Target="../tags/tag234.xml"/></Relationships>
</file>

<file path=ppt/slides/_rels/slide3.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2" Type="http://schemas.openxmlformats.org/officeDocument/2006/relationships/slideLayout" Target="../slideLayouts/slideLayout11.xml"/><Relationship Id="rId11" Type="http://schemas.openxmlformats.org/officeDocument/2006/relationships/tags" Target="../tags/tag255.xml"/><Relationship Id="rId10" Type="http://schemas.openxmlformats.org/officeDocument/2006/relationships/image" Target="../media/image13.png"/><Relationship Id="rId1" Type="http://schemas.openxmlformats.org/officeDocument/2006/relationships/tags" Target="../tags/tag246.xml"/></Relationships>
</file>

<file path=ppt/slides/_rels/slide4.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4" Type="http://schemas.openxmlformats.org/officeDocument/2006/relationships/slideLayout" Target="../slideLayouts/slideLayout11.xml"/><Relationship Id="rId13" Type="http://schemas.openxmlformats.org/officeDocument/2006/relationships/tags" Target="../tags/tag266.xml"/><Relationship Id="rId12" Type="http://schemas.openxmlformats.org/officeDocument/2006/relationships/image" Target="../media/image15.jpeg"/><Relationship Id="rId11" Type="http://schemas.openxmlformats.org/officeDocument/2006/relationships/image" Target="../media/image14.jpeg"/><Relationship Id="rId10" Type="http://schemas.openxmlformats.org/officeDocument/2006/relationships/tags" Target="../tags/tag265.xml"/><Relationship Id="rId1" Type="http://schemas.openxmlformats.org/officeDocument/2006/relationships/tags" Target="../tags/tag256.xml"/></Relationships>
</file>

<file path=ppt/slides/_rels/slide5.xml.rels><?xml version="1.0" encoding="UTF-8" standalone="yes"?>
<Relationships xmlns="http://schemas.openxmlformats.org/package/2006/relationships"><Relationship Id="rId9" Type="http://schemas.openxmlformats.org/officeDocument/2006/relationships/tags" Target="../tags/tag275.xml"/><Relationship Id="rId8" Type="http://schemas.openxmlformats.org/officeDocument/2006/relationships/tags" Target="../tags/tag274.xml"/><Relationship Id="rId7" Type="http://schemas.openxmlformats.org/officeDocument/2006/relationships/tags" Target="../tags/tag273.xml"/><Relationship Id="rId6" Type="http://schemas.openxmlformats.org/officeDocument/2006/relationships/tags" Target="../tags/tag272.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tags" Target="../tags/tag269.xml"/><Relationship Id="rId2" Type="http://schemas.openxmlformats.org/officeDocument/2006/relationships/tags" Target="../tags/tag268.xml"/><Relationship Id="rId11" Type="http://schemas.openxmlformats.org/officeDocument/2006/relationships/slideLayout" Target="../slideLayouts/slideLayout11.xml"/><Relationship Id="rId10" Type="http://schemas.openxmlformats.org/officeDocument/2006/relationships/tags" Target="../tags/tag276.xml"/><Relationship Id="rId1" Type="http://schemas.openxmlformats.org/officeDocument/2006/relationships/tags" Target="../tags/tag267.xml"/></Relationships>
</file>

<file path=ppt/slides/_rels/slide6.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1" Type="http://schemas.openxmlformats.org/officeDocument/2006/relationships/slideLayout" Target="../slideLayouts/slideLayout11.xml"/><Relationship Id="rId10" Type="http://schemas.openxmlformats.org/officeDocument/2006/relationships/tags" Target="../tags/tag286.xml"/><Relationship Id="rId1" Type="http://schemas.openxmlformats.org/officeDocument/2006/relationships/tags" Target="../tags/tag277.xml"/></Relationships>
</file>

<file path=ppt/slides/_rels/slide7.xml.rels><?xml version="1.0" encoding="UTF-8" standalone="yes"?>
<Relationships xmlns="http://schemas.openxmlformats.org/package/2006/relationships"><Relationship Id="rId9" Type="http://schemas.openxmlformats.org/officeDocument/2006/relationships/tags" Target="../tags/tag295.xml"/><Relationship Id="rId8" Type="http://schemas.openxmlformats.org/officeDocument/2006/relationships/tags" Target="../tags/tag294.xml"/><Relationship Id="rId7" Type="http://schemas.openxmlformats.org/officeDocument/2006/relationships/tags" Target="../tags/tag293.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 Id="rId3" Type="http://schemas.openxmlformats.org/officeDocument/2006/relationships/tags" Target="../tags/tag289.xml"/><Relationship Id="rId2" Type="http://schemas.openxmlformats.org/officeDocument/2006/relationships/tags" Target="../tags/tag288.xml"/><Relationship Id="rId13" Type="http://schemas.openxmlformats.org/officeDocument/2006/relationships/slideLayout" Target="../slideLayouts/slideLayout11.xml"/><Relationship Id="rId12" Type="http://schemas.openxmlformats.org/officeDocument/2006/relationships/tags" Target="../tags/tag298.xml"/><Relationship Id="rId11" Type="http://schemas.openxmlformats.org/officeDocument/2006/relationships/tags" Target="../tags/tag297.xml"/><Relationship Id="rId10" Type="http://schemas.openxmlformats.org/officeDocument/2006/relationships/tags" Target="../tags/tag296.xml"/><Relationship Id="rId1" Type="http://schemas.openxmlformats.org/officeDocument/2006/relationships/tags" Target="../tags/tag287.xml"/></Relationships>
</file>

<file path=ppt/slides/_rels/slide8.xml.rels><?xml version="1.0" encoding="UTF-8" standalone="yes"?>
<Relationships xmlns="http://schemas.openxmlformats.org/package/2006/relationships"><Relationship Id="rId9" Type="http://schemas.openxmlformats.org/officeDocument/2006/relationships/tags" Target="../tags/tag307.xml"/><Relationship Id="rId8" Type="http://schemas.openxmlformats.org/officeDocument/2006/relationships/tags" Target="../tags/tag306.xml"/><Relationship Id="rId7" Type="http://schemas.openxmlformats.org/officeDocument/2006/relationships/tags" Target="../tags/tag305.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tags" Target="../tags/tag301.xml"/><Relationship Id="rId2" Type="http://schemas.openxmlformats.org/officeDocument/2006/relationships/tags" Target="../tags/tag300.xml"/><Relationship Id="rId12" Type="http://schemas.openxmlformats.org/officeDocument/2006/relationships/slideLayout" Target="../slideLayouts/slideLayout11.xml"/><Relationship Id="rId11" Type="http://schemas.openxmlformats.org/officeDocument/2006/relationships/tags" Target="../tags/tag308.xml"/><Relationship Id="rId10" Type="http://schemas.openxmlformats.org/officeDocument/2006/relationships/image" Target="../media/image16.jpeg"/><Relationship Id="rId1" Type="http://schemas.openxmlformats.org/officeDocument/2006/relationships/tags" Target="../tags/tag299.xml"/></Relationships>
</file>

<file path=ppt/slides/_rels/slide9.xml.rels><?xml version="1.0" encoding="UTF-8" standalone="yes"?>
<Relationships xmlns="http://schemas.openxmlformats.org/package/2006/relationships"><Relationship Id="rId9" Type="http://schemas.openxmlformats.org/officeDocument/2006/relationships/tags" Target="../tags/tag317.xml"/><Relationship Id="rId8" Type="http://schemas.openxmlformats.org/officeDocument/2006/relationships/tags" Target="../tags/tag316.xml"/><Relationship Id="rId7" Type="http://schemas.openxmlformats.org/officeDocument/2006/relationships/tags" Target="../tags/tag315.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3" Type="http://schemas.openxmlformats.org/officeDocument/2006/relationships/tags" Target="../tags/tag311.xml"/><Relationship Id="rId2" Type="http://schemas.openxmlformats.org/officeDocument/2006/relationships/tags" Target="../tags/tag310.xml"/><Relationship Id="rId12" Type="http://schemas.openxmlformats.org/officeDocument/2006/relationships/slideLayout" Target="../slideLayouts/slideLayout11.xml"/><Relationship Id="rId11" Type="http://schemas.openxmlformats.org/officeDocument/2006/relationships/tags" Target="../tags/tag319.xml"/><Relationship Id="rId10" Type="http://schemas.openxmlformats.org/officeDocument/2006/relationships/tags" Target="../tags/tag318.xml"/><Relationship Id="rId1" Type="http://schemas.openxmlformats.org/officeDocument/2006/relationships/tags" Target="../tags/tag30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6667018" y="1433027"/>
            <a:ext cx="5037122" cy="4501258"/>
          </a:xfrm>
          <a:prstGeom prst="rect">
            <a:avLst/>
          </a:prstGeom>
        </p:spPr>
      </p:pic>
      <p:pic>
        <p:nvPicPr>
          <p:cNvPr id="3" name="图片 2"/>
          <p:cNvPicPr>
            <a:picLocks noChangeAspect="1"/>
          </p:cNvPicPr>
          <p:nvPr>
            <p:custDataLst>
              <p:tags r:id="rId3"/>
            </p:custDataLst>
          </p:nvPr>
        </p:nvPicPr>
        <p:blipFill>
          <a:blip r:embed="rId4"/>
          <a:stretch>
            <a:fillRect/>
          </a:stretch>
        </p:blipFill>
        <p:spPr>
          <a:xfrm>
            <a:off x="-348237" y="2043532"/>
            <a:ext cx="4927600" cy="1498600"/>
          </a:xfrm>
          <a:prstGeom prst="rect">
            <a:avLst/>
          </a:prstGeom>
        </p:spPr>
      </p:pic>
      <p:sp>
        <p:nvSpPr>
          <p:cNvPr id="7" name="文本框 6"/>
          <p:cNvSpPr txBox="1"/>
          <p:nvPr>
            <p:custDataLst>
              <p:tags r:id="rId5"/>
            </p:custDataLst>
          </p:nvPr>
        </p:nvSpPr>
        <p:spPr>
          <a:xfrm>
            <a:off x="205105" y="3568065"/>
            <a:ext cx="4528820" cy="829945"/>
          </a:xfrm>
          <a:prstGeom prst="rect">
            <a:avLst/>
          </a:prstGeom>
          <a:noFill/>
        </p:spPr>
        <p:txBody>
          <a:bodyPr wrap="square" rtlCol="0">
            <a:spAutoFit/>
          </a:bodyPr>
          <a:p>
            <a:r>
              <a:rPr lang="zh-CN" altLang="en-US" sz="2400" b="1" dirty="0" smtClean="0">
                <a:solidFill>
                  <a:schemeClr val="dk1">
                    <a:lumMod val="75000"/>
                    <a:lumOff val="25000"/>
                  </a:schemeClr>
                </a:solidFill>
                <a:latin typeface="黑体" panose="02010609060101010101" pitchFamily="49" charset="-122"/>
                <a:ea typeface="黑体" panose="02010609060101010101" pitchFamily="49" charset="-122"/>
                <a:cs typeface="黑体" panose="02010609060101010101" pitchFamily="49" charset="-122"/>
                <a:sym typeface="+mn-ea"/>
              </a:rPr>
              <a:t>27.有的人——</a:t>
            </a:r>
            <a:endParaRPr lang="zh-CN" altLang="en-US" sz="2400" b="1" dirty="0" smtClean="0">
              <a:solidFill>
                <a:schemeClr val="dk1">
                  <a:lumMod val="75000"/>
                  <a:lumOff val="25000"/>
                </a:schemeClr>
              </a:solidFill>
              <a:latin typeface="黑体" panose="02010609060101010101" pitchFamily="49" charset="-122"/>
              <a:ea typeface="黑体" panose="02010609060101010101" pitchFamily="49" charset="-122"/>
              <a:cs typeface="黑体" panose="02010609060101010101" pitchFamily="49" charset="-122"/>
            </a:endParaRPr>
          </a:p>
          <a:p>
            <a:r>
              <a:rPr lang="zh-CN" altLang="en-US" sz="2400" b="1" dirty="0" smtClean="0">
                <a:solidFill>
                  <a:schemeClr val="dk1">
                    <a:lumMod val="75000"/>
                    <a:lumOff val="25000"/>
                  </a:schemeClr>
                </a:solidFill>
                <a:latin typeface="黑体" panose="02010609060101010101" pitchFamily="49" charset="-122"/>
                <a:ea typeface="黑体" panose="02010609060101010101" pitchFamily="49" charset="-122"/>
                <a:cs typeface="黑体" panose="02010609060101010101" pitchFamily="49" charset="-122"/>
                <a:sym typeface="+mn-ea"/>
              </a:rPr>
              <a:t>        纪念鲁迅有感</a:t>
            </a:r>
            <a:endParaRPr lang="zh-CN" altLang="en-US" sz="2400" b="1" dirty="0" smtClean="0">
              <a:solidFill>
                <a:schemeClr val="dk1">
                  <a:lumMod val="75000"/>
                  <a:lumOff val="25000"/>
                </a:schemeClr>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9" name="标题 2"/>
          <p:cNvSpPr>
            <a:spLocks noGrp="1"/>
          </p:cNvSpPr>
          <p:nvPr>
            <p:custDataLst>
              <p:tags r:id="rId6"/>
            </p:custDataLst>
          </p:nvPr>
        </p:nvSpPr>
        <p:spPr>
          <a:xfrm>
            <a:off x="2288471" y="2141466"/>
            <a:ext cx="7562259" cy="1389323"/>
          </a:xfrm>
          <a:prstGeom prst="rect">
            <a:avLst/>
          </a:prstGeom>
        </p:spPr>
        <p:txBody>
          <a:bodyPr vert="horz" lIns="90000" tIns="46800" rIns="90000" bIns="0" rtlCol="0" anchor="b" anchorCtr="0">
            <a:normAutofit/>
          </a:bodyPr>
          <a:lstStyle>
            <a:lvl1pPr algn="ctr" defTabSz="914400" rtl="0" eaLnBrk="1" fontAlgn="auto" latinLnBrk="0" hangingPunct="1">
              <a:lnSpc>
                <a:spcPct val="100000"/>
              </a:lnSpc>
              <a:spcBef>
                <a:spcPct val="0"/>
              </a:spcBef>
              <a:buNone/>
              <a:defRPr sz="6000"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6000" dirty="0">
                <a:solidFill>
                  <a:schemeClr val="accent1">
                    <a:lumMod val="75000"/>
                  </a:schemeClr>
                </a:solidFill>
                <a:sym typeface="+mn-ea"/>
              </a:rPr>
              <a:t>第八单元 </a:t>
            </a:r>
            <a:endParaRPr lang="zh-CN" altLang="en-US" sz="6000" dirty="0">
              <a:solidFill>
                <a:schemeClr val="accent1">
                  <a:lumMod val="75000"/>
                </a:schemeClr>
              </a:solidFill>
              <a:sym typeface="+mn-ea"/>
            </a:endParaRPr>
          </a:p>
        </p:txBody>
      </p:sp>
      <p:sp>
        <p:nvSpPr>
          <p:cNvPr id="27" name="副标题 26"/>
          <p:cNvSpPr>
            <a:spLocks noGrp="1"/>
          </p:cNvSpPr>
          <p:nvPr>
            <p:custDataLst>
              <p:tags r:id="rId7"/>
            </p:custDataLst>
          </p:nvPr>
        </p:nvSpPr>
        <p:spPr>
          <a:xfrm>
            <a:off x="2288472" y="3577014"/>
            <a:ext cx="7562258" cy="1193124"/>
          </a:xfrm>
          <a:prstGeom prst="rect">
            <a:avLst/>
          </a:prstGeom>
        </p:spPr>
        <p:txBody>
          <a:bodyPr vert="horz" lIns="90000" tIns="0" rIns="90000" bIns="46800" rtlCol="0">
            <a:norm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2400" dirty="0">
                <a:solidFill>
                  <a:schemeClr val="dk1">
                    <a:lumMod val="85000"/>
                    <a:lumOff val="15000"/>
                  </a:schemeClr>
                </a:solidFill>
              </a:rPr>
              <a:t>语文部编版六年级上册</a:t>
            </a:r>
            <a:endParaRPr lang="zh-CN" altLang="en-US" sz="2400" dirty="0">
              <a:solidFill>
                <a:schemeClr val="dk1">
                  <a:lumMod val="85000"/>
                  <a:lumOff val="15000"/>
                </a:schemeClr>
              </a:solidFill>
            </a:endParaRPr>
          </a:p>
        </p:txBody>
      </p:sp>
    </p:spTree>
    <p:custDataLst>
      <p:tags r:id="rId8"/>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9700" name="矩形 29699"/>
          <p:cNvSpPr/>
          <p:nvPr/>
        </p:nvSpPr>
        <p:spPr>
          <a:xfrm>
            <a:off x="3039428" y="5487988"/>
            <a:ext cx="1655762" cy="1008062"/>
          </a:xfrm>
          <a:prstGeom prst="rect">
            <a:avLst/>
          </a:prstGeom>
        </p:spPr>
        <p:txBody>
          <a:bodyPr wrap="none" fromWordArt="1">
            <a:prstTxWarp prst="textCanDown">
              <a:avLst>
                <a:gd name="adj" fmla="val 33333"/>
              </a:avLst>
            </a:prstTxWarp>
            <a:normAutofit/>
          </a:bodyPr>
          <a:p>
            <a:pPr algn="ctr"/>
            <a:r>
              <a:rPr lang="zh-CN" altLang="en-US" sz="3600">
                <a:ln w="9525" cap="flat" cmpd="sng">
                  <a:solidFill>
                    <a:srgbClr val="000000"/>
                  </a:solidFill>
                  <a:prstDash val="solid"/>
                  <a:round/>
                  <a:headEnd type="none" w="med" len="med"/>
                  <a:tailEnd type="none" w="med" len="med"/>
                </a:ln>
                <a:solidFill>
                  <a:srgbClr val="000000"/>
                </a:solidFill>
                <a:latin typeface="幼圆" charset="0"/>
                <a:ea typeface="幼圆" charset="0"/>
              </a:rPr>
              <a:t>摔垮</a:t>
            </a:r>
            <a:endParaRPr lang="zh-CN" altLang="en-US" sz="3600">
              <a:ln w="9525" cap="flat" cmpd="sng">
                <a:solidFill>
                  <a:srgbClr val="000000"/>
                </a:solidFill>
                <a:prstDash val="solid"/>
                <a:round/>
                <a:headEnd type="none" w="med" len="med"/>
                <a:tailEnd type="none" w="med" len="med"/>
              </a:ln>
              <a:solidFill>
                <a:srgbClr val="000000"/>
              </a:solidFill>
              <a:latin typeface="幼圆" charset="0"/>
              <a:ea typeface="幼圆" charset="0"/>
            </a:endParaRPr>
          </a:p>
        </p:txBody>
      </p:sp>
      <p:pic>
        <p:nvPicPr>
          <p:cNvPr id="11266" name="图片 29700" descr="援助 学生"/>
          <p:cNvPicPr>
            <a:picLocks noChangeAspect="1"/>
          </p:cNvPicPr>
          <p:nvPr/>
        </p:nvPicPr>
        <p:blipFill>
          <a:blip r:embed="rId10"/>
          <a:stretch>
            <a:fillRect/>
          </a:stretch>
        </p:blipFill>
        <p:spPr>
          <a:xfrm>
            <a:off x="7069455" y="2192655"/>
            <a:ext cx="2435225" cy="3200400"/>
          </a:xfrm>
          <a:prstGeom prst="rect">
            <a:avLst/>
          </a:prstGeom>
          <a:noFill/>
          <a:ln w="9525">
            <a:noFill/>
          </a:ln>
        </p:spPr>
      </p:pic>
      <p:sp>
        <p:nvSpPr>
          <p:cNvPr id="11267" name="文本框 29701"/>
          <p:cNvSpPr txBox="1"/>
          <p:nvPr/>
        </p:nvSpPr>
        <p:spPr>
          <a:xfrm>
            <a:off x="2092325" y="849630"/>
            <a:ext cx="7700645" cy="1296670"/>
          </a:xfrm>
          <a:prstGeom prst="rect">
            <a:avLst/>
          </a:prstGeom>
          <a:noFill/>
          <a:ln w="9525">
            <a:noFill/>
          </a:ln>
        </p:spPr>
        <p:txBody>
          <a:bodyPr wrap="square" anchor="t">
            <a:spAutoFit/>
          </a:bodyPr>
          <a:p>
            <a:pPr algn="l">
              <a:lnSpc>
                <a:spcPct val="140000"/>
              </a:lnSpc>
              <a:spcBef>
                <a:spcPct val="50000"/>
              </a:spcBef>
            </a:pPr>
            <a:r>
              <a:rPr lang="zh-CN" altLang="en-US" sz="2800">
                <a:solidFill>
                  <a:srgbClr val="000000"/>
                </a:solidFill>
                <a:latin typeface="幼圆" charset="0"/>
                <a:ea typeface="黑体" panose="02010609060101010101" pitchFamily="49" charset="-122"/>
                <a:cs typeface="幼圆" charset="0"/>
              </a:rPr>
              <a:t>    两种人对人民的态度截然不同，那么人民对他们的态度又是怎样的呢？</a:t>
            </a:r>
            <a:endParaRPr lang="zh-CN" altLang="en-US" sz="2800">
              <a:solidFill>
                <a:srgbClr val="000000"/>
              </a:solidFill>
              <a:latin typeface="幼圆" charset="0"/>
              <a:ea typeface="黑体" panose="02010609060101010101" pitchFamily="49" charset="-122"/>
              <a:cs typeface="幼圆" charset="0"/>
            </a:endParaRPr>
          </a:p>
        </p:txBody>
      </p:sp>
      <p:pic>
        <p:nvPicPr>
          <p:cNvPr id="11268" name="图片 29702" descr="02"/>
          <p:cNvPicPr>
            <a:picLocks noChangeAspect="1"/>
          </p:cNvPicPr>
          <p:nvPr/>
        </p:nvPicPr>
        <p:blipFill>
          <a:blip r:embed="rId11"/>
          <a:stretch>
            <a:fillRect/>
          </a:stretch>
        </p:blipFill>
        <p:spPr>
          <a:xfrm>
            <a:off x="2747963" y="2268538"/>
            <a:ext cx="2297112" cy="3124200"/>
          </a:xfrm>
          <a:prstGeom prst="rect">
            <a:avLst/>
          </a:prstGeom>
          <a:noFill/>
          <a:ln w="9525">
            <a:noFill/>
          </a:ln>
        </p:spPr>
      </p:pic>
      <p:sp>
        <p:nvSpPr>
          <p:cNvPr id="29704" name="矩形 29703"/>
          <p:cNvSpPr/>
          <p:nvPr/>
        </p:nvSpPr>
        <p:spPr>
          <a:xfrm>
            <a:off x="6929755" y="5488305"/>
            <a:ext cx="2692400" cy="1038225"/>
          </a:xfrm>
          <a:prstGeom prst="rect">
            <a:avLst/>
          </a:prstGeom>
        </p:spPr>
        <p:txBody>
          <a:bodyPr wrap="none" fromWordArt="1">
            <a:prstTxWarp prst="textCanDown">
              <a:avLst>
                <a:gd name="adj" fmla="val 33333"/>
              </a:avLst>
            </a:prstTxWarp>
            <a:normAutofit/>
          </a:bodyPr>
          <a:p>
            <a:pPr algn="ctr"/>
            <a:r>
              <a:rPr lang="zh-CN" altLang="en-US" sz="3600">
                <a:ln w="9525" cap="flat" cmpd="sng">
                  <a:solidFill>
                    <a:srgbClr val="000000"/>
                  </a:solidFill>
                  <a:prstDash val="solid"/>
                  <a:round/>
                  <a:headEnd type="none" w="med" len="med"/>
                  <a:tailEnd type="none" w="med" len="med"/>
                </a:ln>
                <a:solidFill>
                  <a:srgbClr val="000000"/>
                </a:solidFill>
                <a:latin typeface="幼圆" charset="0"/>
                <a:ea typeface="幼圆" charset="0"/>
              </a:rPr>
              <a:t>永远记住</a:t>
            </a:r>
            <a:endParaRPr lang="zh-CN" altLang="en-US" sz="3600">
              <a:ln w="9525" cap="flat" cmpd="sng">
                <a:solidFill>
                  <a:srgbClr val="000000"/>
                </a:solidFill>
                <a:prstDash val="solid"/>
                <a:round/>
                <a:headEnd type="none" w="med" len="med"/>
                <a:tailEnd type="none" w="med" len="med"/>
              </a:ln>
              <a:solidFill>
                <a:srgbClr val="000000"/>
              </a:solidFill>
              <a:latin typeface="幼圆" charset="0"/>
              <a:ea typeface="幼圆" charset="0"/>
            </a:endParaRPr>
          </a:p>
        </p:txBody>
      </p:sp>
      <p:sp>
        <p:nvSpPr>
          <p:cNvPr id="2" name="矩形 1"/>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p:cTn id="7" dur="500" fill="hold"/>
                                        <p:tgtEl>
                                          <p:spTgt spid="29700"/>
                                        </p:tgtEl>
                                        <p:attrNameLst>
                                          <p:attrName>ppt_x</p:attrName>
                                        </p:attrNameLst>
                                      </p:cBhvr>
                                      <p:tavLst>
                                        <p:tav tm="0">
                                          <p:val>
                                            <p:strVal val="#ppt_x"/>
                                          </p:val>
                                        </p:tav>
                                        <p:tav tm="100000">
                                          <p:val>
                                            <p:strVal val="#ppt_x"/>
                                          </p:val>
                                        </p:tav>
                                      </p:tavLst>
                                    </p:anim>
                                    <p:anim calcmode="lin" valueType="num">
                                      <p:cBhvr>
                                        <p:cTn id="8" dur="500" fill="hold"/>
                                        <p:tgtEl>
                                          <p:spTgt spid="29700"/>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3" name="explode.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29704"/>
                                        </p:tgtEl>
                                        <p:attrNameLst>
                                          <p:attrName>style.visibility</p:attrName>
                                        </p:attrNameLst>
                                      </p:cBhvr>
                                      <p:to>
                                        <p:strVal val="visible"/>
                                      </p:to>
                                    </p:set>
                                    <p:anim calcmode="lin" valueType="num">
                                      <p:cBhvr>
                                        <p:cTn id="13" dur="500" fill="hold"/>
                                        <p:tgtEl>
                                          <p:spTgt spid="29704"/>
                                        </p:tgtEl>
                                        <p:attrNameLst>
                                          <p:attrName>ppt_x</p:attrName>
                                        </p:attrNameLst>
                                      </p:cBhvr>
                                      <p:tavLst>
                                        <p:tav tm="0">
                                          <p:val>
                                            <p:strVal val="#ppt_x"/>
                                          </p:val>
                                        </p:tav>
                                        <p:tav tm="100000">
                                          <p:val>
                                            <p:strVal val="#ppt_x"/>
                                          </p:val>
                                        </p:tav>
                                      </p:tavLst>
                                    </p:anim>
                                    <p:anim calcmode="lin" valueType="num">
                                      <p:cBhvr>
                                        <p:cTn id="14" dur="500" fill="hold"/>
                                        <p:tgtEl>
                                          <p:spTgt spid="29704"/>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14"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2291" name="Text Box 5"/>
          <p:cNvSpPr txBox="1"/>
          <p:nvPr>
            <p:custDataLst>
              <p:tags r:id="rId10"/>
            </p:custDataLst>
          </p:nvPr>
        </p:nvSpPr>
        <p:spPr>
          <a:xfrm>
            <a:off x="1847850" y="1268413"/>
            <a:ext cx="8496300" cy="860425"/>
          </a:xfrm>
          <a:prstGeom prst="rect">
            <a:avLst/>
          </a:prstGeom>
          <a:noFill/>
          <a:ln w="9525">
            <a:noFill/>
          </a:ln>
        </p:spPr>
        <p:txBody>
          <a:bodyPr anchor="t">
            <a:spAutoFit/>
          </a:bodyPr>
          <a:p>
            <a:pPr>
              <a:spcBef>
                <a:spcPct val="50000"/>
              </a:spcBef>
            </a:pPr>
            <a:r>
              <a:rPr lang="en-US" altLang="zh-CN" sz="2000" b="1">
                <a:solidFill>
                  <a:schemeClr val="dk1"/>
                </a:solidFill>
                <a:latin typeface="幼圆" charset="0"/>
                <a:ea typeface="黑体" panose="02010609060101010101" pitchFamily="49" charset="-122"/>
                <a:cs typeface="幼圆" charset="0"/>
              </a:rPr>
              <a:t>       </a:t>
            </a:r>
            <a:endParaRPr lang="en-US" altLang="zh-CN" sz="2000" b="1">
              <a:solidFill>
                <a:schemeClr val="dk1"/>
              </a:solidFill>
              <a:latin typeface="幼圆" charset="0"/>
              <a:ea typeface="黑体" panose="02010609060101010101" pitchFamily="49" charset="-122"/>
              <a:cs typeface="幼圆" charset="0"/>
            </a:endParaRPr>
          </a:p>
          <a:p>
            <a:pPr>
              <a:spcBef>
                <a:spcPct val="50000"/>
              </a:spcBef>
            </a:pPr>
            <a:endParaRPr lang="en-US" altLang="zh-CN" sz="2000" b="1">
              <a:solidFill>
                <a:schemeClr val="dk1"/>
              </a:solidFill>
              <a:latin typeface="幼圆" charset="0"/>
              <a:ea typeface="黑体" panose="02010609060101010101" pitchFamily="49" charset="-122"/>
              <a:cs typeface="幼圆" charset="0"/>
            </a:endParaRPr>
          </a:p>
        </p:txBody>
      </p:sp>
      <p:sp>
        <p:nvSpPr>
          <p:cNvPr id="12292" name="Text Box 6"/>
          <p:cNvSpPr txBox="1"/>
          <p:nvPr>
            <p:custDataLst>
              <p:tags r:id="rId11"/>
            </p:custDataLst>
          </p:nvPr>
        </p:nvSpPr>
        <p:spPr>
          <a:xfrm>
            <a:off x="2424113" y="1557338"/>
            <a:ext cx="7200900" cy="583565"/>
          </a:xfrm>
          <a:prstGeom prst="rect">
            <a:avLst/>
          </a:prstGeom>
          <a:noFill/>
          <a:ln w="9525">
            <a:noFill/>
          </a:ln>
        </p:spPr>
        <p:txBody>
          <a:bodyPr anchor="t">
            <a:spAutoFit/>
          </a:bodyPr>
          <a:p>
            <a:pPr>
              <a:spcBef>
                <a:spcPct val="50000"/>
              </a:spcBef>
            </a:pPr>
            <a:r>
              <a:rPr lang="en-US" altLang="zh-CN" sz="3200" b="1">
                <a:solidFill>
                  <a:schemeClr val="dk1"/>
                </a:solidFill>
                <a:latin typeface="幼圆" charset="0"/>
                <a:ea typeface="黑体" panose="02010609060101010101" pitchFamily="49" charset="-122"/>
                <a:cs typeface="幼圆" charset="0"/>
              </a:rPr>
              <a:t>       </a:t>
            </a:r>
            <a:endParaRPr lang="en-US" altLang="zh-CN" sz="3200" b="1">
              <a:solidFill>
                <a:schemeClr val="dk1"/>
              </a:solidFill>
              <a:latin typeface="幼圆" charset="0"/>
              <a:ea typeface="黑体" panose="02010609060101010101" pitchFamily="49" charset="-122"/>
              <a:cs typeface="幼圆" charset="0"/>
            </a:endParaRPr>
          </a:p>
        </p:txBody>
      </p:sp>
      <p:sp>
        <p:nvSpPr>
          <p:cNvPr id="12293" name="Text Box 7"/>
          <p:cNvSpPr txBox="1"/>
          <p:nvPr/>
        </p:nvSpPr>
        <p:spPr>
          <a:xfrm>
            <a:off x="1703388" y="1052513"/>
            <a:ext cx="8280400" cy="645160"/>
          </a:xfrm>
          <a:prstGeom prst="rect">
            <a:avLst/>
          </a:prstGeom>
          <a:noFill/>
          <a:ln w="9525">
            <a:noFill/>
          </a:ln>
        </p:spPr>
        <p:txBody>
          <a:bodyPr anchor="t">
            <a:spAutoFit/>
          </a:bodyPr>
          <a:p>
            <a:pPr>
              <a:spcBef>
                <a:spcPct val="50000"/>
              </a:spcBef>
            </a:pPr>
            <a:r>
              <a:rPr lang="en-US" altLang="zh-CN" sz="3600" b="1">
                <a:solidFill>
                  <a:srgbClr val="000000"/>
                </a:solidFill>
                <a:latin typeface="幼圆" charset="0"/>
                <a:ea typeface="黑体" panose="02010609060101010101" pitchFamily="49" charset="-122"/>
                <a:cs typeface="幼圆" charset="0"/>
              </a:rPr>
              <a:t>           </a:t>
            </a:r>
            <a:endParaRPr lang="en-US" altLang="zh-CN" sz="3600" b="1" dirty="0">
              <a:solidFill>
                <a:srgbClr val="000000"/>
              </a:solidFill>
              <a:latin typeface="幼圆" charset="0"/>
              <a:ea typeface="黑体" panose="02010609060101010101" pitchFamily="49" charset="-122"/>
              <a:cs typeface="幼圆" charset="0"/>
            </a:endParaRPr>
          </a:p>
        </p:txBody>
      </p:sp>
      <p:sp>
        <p:nvSpPr>
          <p:cNvPr id="12294" name="Text Box 8"/>
          <p:cNvSpPr txBox="1"/>
          <p:nvPr/>
        </p:nvSpPr>
        <p:spPr>
          <a:xfrm>
            <a:off x="2532063" y="2141220"/>
            <a:ext cx="7812087" cy="3753485"/>
          </a:xfrm>
          <a:prstGeom prst="rect">
            <a:avLst/>
          </a:prstGeom>
          <a:noFill/>
          <a:ln w="9525">
            <a:noFill/>
          </a:ln>
        </p:spPr>
        <p:txBody>
          <a:bodyPr anchor="t">
            <a:spAutoFit/>
          </a:bodyPr>
          <a:p>
            <a:pPr eaLnBrk="0" hangingPunct="0">
              <a:spcBef>
                <a:spcPct val="50000"/>
              </a:spcBef>
              <a:buChar char="•"/>
            </a:pPr>
            <a:r>
              <a:rPr lang="zh-CN" altLang="en-US" sz="2800" dirty="0">
                <a:solidFill>
                  <a:srgbClr val="000000"/>
                </a:solidFill>
                <a:latin typeface="幼圆" charset="0"/>
                <a:ea typeface="黑体" panose="02010609060101010101" pitchFamily="49" charset="-122"/>
                <a:cs typeface="幼圆" charset="0"/>
              </a:rPr>
              <a:t>运交华盖欲何求，未敢翻身已碰头。</a:t>
            </a:r>
            <a:endParaRPr lang="zh-CN" altLang="en-US" sz="2800" dirty="0">
              <a:solidFill>
                <a:srgbClr val="000000"/>
              </a:solidFill>
              <a:latin typeface="幼圆" charset="0"/>
              <a:ea typeface="黑体" panose="02010609060101010101" pitchFamily="49" charset="-122"/>
              <a:cs typeface="幼圆" charset="0"/>
            </a:endParaRPr>
          </a:p>
          <a:p>
            <a:pPr eaLnBrk="0" hangingPunct="0">
              <a:spcBef>
                <a:spcPct val="50000"/>
              </a:spcBef>
              <a:buChar char="•"/>
            </a:pPr>
            <a:r>
              <a:rPr lang="zh-CN" altLang="en-US" sz="2800" dirty="0">
                <a:solidFill>
                  <a:srgbClr val="000000"/>
                </a:solidFill>
                <a:latin typeface="幼圆" charset="0"/>
                <a:ea typeface="黑体" panose="02010609060101010101" pitchFamily="49" charset="-122"/>
                <a:cs typeface="幼圆" charset="0"/>
              </a:rPr>
              <a:t>破帽遮颜过闹市，漏船载酒泛中流。</a:t>
            </a:r>
            <a:endParaRPr lang="zh-CN" altLang="en-US" sz="2800" dirty="0">
              <a:solidFill>
                <a:srgbClr val="000000"/>
              </a:solidFill>
              <a:latin typeface="幼圆" charset="0"/>
              <a:ea typeface="黑体" panose="02010609060101010101" pitchFamily="49" charset="-122"/>
              <a:cs typeface="幼圆" charset="0"/>
            </a:endParaRPr>
          </a:p>
          <a:p>
            <a:pPr eaLnBrk="0" hangingPunct="0">
              <a:spcBef>
                <a:spcPct val="50000"/>
              </a:spcBef>
              <a:buChar char="•"/>
            </a:pPr>
            <a:r>
              <a:rPr lang="zh-CN" altLang="en-US" sz="2800" dirty="0">
                <a:solidFill>
                  <a:srgbClr val="000000"/>
                </a:solidFill>
                <a:latin typeface="幼圆" charset="0"/>
                <a:ea typeface="黑体" panose="02010609060101010101" pitchFamily="49" charset="-122"/>
                <a:cs typeface="幼圆" charset="0"/>
              </a:rPr>
              <a:t>横眉冷对千夫指，俯首甘为孺子牛。</a:t>
            </a:r>
            <a:endParaRPr lang="zh-CN" altLang="en-US" sz="2800" dirty="0">
              <a:solidFill>
                <a:srgbClr val="000000"/>
              </a:solidFill>
              <a:latin typeface="幼圆" charset="0"/>
              <a:ea typeface="黑体" panose="02010609060101010101" pitchFamily="49" charset="-122"/>
              <a:cs typeface="幼圆" charset="0"/>
            </a:endParaRPr>
          </a:p>
          <a:p>
            <a:pPr eaLnBrk="0" hangingPunct="0">
              <a:spcBef>
                <a:spcPct val="50000"/>
              </a:spcBef>
              <a:buChar char="•"/>
            </a:pPr>
            <a:r>
              <a:rPr lang="zh-CN" altLang="en-US" sz="2800" dirty="0">
                <a:solidFill>
                  <a:srgbClr val="000000"/>
                </a:solidFill>
                <a:latin typeface="幼圆" charset="0"/>
                <a:ea typeface="黑体" panose="02010609060101010101" pitchFamily="49" charset="-122"/>
                <a:cs typeface="幼圆" charset="0"/>
              </a:rPr>
              <a:t>躲进小楼成一统，管他冬夏与春秋。</a:t>
            </a:r>
            <a:endParaRPr lang="zh-CN" altLang="en-US" sz="2800" dirty="0">
              <a:solidFill>
                <a:srgbClr val="000000"/>
              </a:solidFill>
              <a:latin typeface="幼圆" charset="0"/>
              <a:ea typeface="黑体" panose="02010609060101010101" pitchFamily="49" charset="-122"/>
              <a:cs typeface="幼圆" charset="0"/>
            </a:endParaRPr>
          </a:p>
          <a:p>
            <a:pPr eaLnBrk="0" hangingPunct="0">
              <a:spcBef>
                <a:spcPct val="50000"/>
              </a:spcBef>
              <a:buChar char="•"/>
            </a:pPr>
            <a:endParaRPr lang="zh-CN" altLang="en-US" sz="2800" dirty="0">
              <a:solidFill>
                <a:srgbClr val="000000"/>
              </a:solidFill>
              <a:latin typeface="幼圆" charset="0"/>
              <a:ea typeface="黑体" panose="02010609060101010101" pitchFamily="49" charset="-122"/>
              <a:cs typeface="幼圆" charset="0"/>
            </a:endParaRPr>
          </a:p>
          <a:p>
            <a:pPr eaLnBrk="0" hangingPunct="0">
              <a:spcBef>
                <a:spcPct val="50000"/>
              </a:spcBef>
            </a:pPr>
            <a:r>
              <a:rPr lang="zh-CN" altLang="en-US" sz="2800" dirty="0">
                <a:solidFill>
                  <a:srgbClr val="000000"/>
                </a:solidFill>
                <a:latin typeface="幼圆" charset="0"/>
                <a:ea typeface="黑体" panose="02010609060101010101" pitchFamily="49" charset="-122"/>
                <a:cs typeface="幼圆" charset="0"/>
              </a:rPr>
              <a:t>                    —— 鲁迅《自嘲》</a:t>
            </a:r>
            <a:endParaRPr lang="zh-CN" altLang="en-US" sz="2800" dirty="0">
              <a:solidFill>
                <a:srgbClr val="000000"/>
              </a:solidFill>
              <a:latin typeface="幼圆" charset="0"/>
              <a:ea typeface="黑体" panose="02010609060101010101" pitchFamily="49" charset="-122"/>
              <a:cs typeface="幼圆" charset="0"/>
            </a:endParaRPr>
          </a:p>
        </p:txBody>
      </p:sp>
      <p:sp>
        <p:nvSpPr>
          <p:cNvPr id="12296" name="Text Box 9"/>
          <p:cNvSpPr txBox="1"/>
          <p:nvPr>
            <p:custDataLst>
              <p:tags r:id="rId12"/>
            </p:custDataLst>
          </p:nvPr>
        </p:nvSpPr>
        <p:spPr>
          <a:xfrm>
            <a:off x="3467100" y="1052513"/>
            <a:ext cx="4094480" cy="768350"/>
          </a:xfrm>
          <a:prstGeom prst="rect">
            <a:avLst/>
          </a:prstGeom>
          <a:noFill/>
          <a:ln w="9525">
            <a:noFill/>
          </a:ln>
        </p:spPr>
        <p:txBody>
          <a:bodyPr wrap="none" anchor="t">
            <a:spAutoFit/>
          </a:bodyPr>
          <a:p>
            <a:r>
              <a:rPr lang="zh-CN" altLang="en-US" sz="4400" dirty="0">
                <a:solidFill>
                  <a:schemeClr val="dk1"/>
                </a:solidFill>
                <a:latin typeface="幼圆" charset="0"/>
                <a:ea typeface="幼圆" charset="0"/>
                <a:cs typeface="+mj-cs"/>
              </a:rPr>
              <a:t>走进鲁迅的作品</a:t>
            </a:r>
            <a:endParaRPr lang="zh-CN" altLang="en-US" sz="4400" b="1" dirty="0">
              <a:solidFill>
                <a:schemeClr val="dk1"/>
              </a:solidFill>
              <a:latin typeface="幼圆" charset="0"/>
              <a:ea typeface="幼圆" charset="0"/>
              <a:cs typeface="+mj-cs"/>
            </a:endParaRPr>
          </a:p>
        </p:txBody>
      </p:sp>
      <p:sp>
        <p:nvSpPr>
          <p:cNvPr id="2" name="矩形 1"/>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effectLst/>
                <a:latin typeface="幼圆" charset="0"/>
                <a:ea typeface="幼圆" charset="0"/>
              </a:rPr>
              <a:t>拓展延伸</a:t>
            </a:r>
            <a:endParaRPr lang="zh-CN" altLang="en-US" sz="2600" b="1" dirty="0">
              <a:solidFill>
                <a:schemeClr val="accent1"/>
              </a:solidFill>
              <a:effectLst/>
              <a:latin typeface="幼圆" charset="0"/>
              <a:ea typeface="幼圆" charset="0"/>
            </a:endParaRPr>
          </a:p>
        </p:txBody>
      </p:sp>
    </p:spTree>
    <p:custDataLst>
      <p:tags r:id="rId13"/>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13314" name="Picture 4"/>
          <p:cNvPicPr>
            <a:picLocks noGrp="1" noChangeAspect="1"/>
          </p:cNvPicPr>
          <p:nvPr>
            <p:ph type="body" idx="4294967295"/>
          </p:nvPr>
        </p:nvPicPr>
        <p:blipFill>
          <a:blip r:embed="rId10"/>
          <a:stretch>
            <a:fillRect/>
          </a:stretch>
        </p:blipFill>
        <p:spPr>
          <a:xfrm>
            <a:off x="1733550" y="1069340"/>
            <a:ext cx="8255000" cy="5391150"/>
          </a:xfrm>
        </p:spPr>
      </p:pic>
      <p:sp>
        <p:nvSpPr>
          <p:cNvPr id="2" name="矩形 1"/>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effectLst/>
                <a:latin typeface="幼圆" charset="0"/>
                <a:ea typeface="幼圆" charset="0"/>
              </a:rPr>
              <a:t>拓展延伸</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4340" name="Text Box 6"/>
          <p:cNvSpPr txBox="1"/>
          <p:nvPr/>
        </p:nvSpPr>
        <p:spPr>
          <a:xfrm>
            <a:off x="6038215" y="2251075"/>
            <a:ext cx="4248150" cy="1727835"/>
          </a:xfrm>
          <a:prstGeom prst="rect">
            <a:avLst/>
          </a:prstGeom>
          <a:noFill/>
          <a:ln w="9525">
            <a:noFill/>
          </a:ln>
        </p:spPr>
        <p:txBody>
          <a:bodyPr anchor="t">
            <a:spAutoFit/>
          </a:bodyPr>
          <a:p>
            <a:pPr>
              <a:lnSpc>
                <a:spcPct val="130000"/>
              </a:lnSpc>
              <a:spcBef>
                <a:spcPct val="20000"/>
              </a:spcBef>
            </a:pPr>
            <a:r>
              <a:rPr lang="zh-CN" altLang="en-US" sz="2800" dirty="0">
                <a:solidFill>
                  <a:srgbClr val="000000"/>
                </a:solidFill>
                <a:latin typeface="幼圆" charset="0"/>
                <a:ea typeface="幼圆" charset="0"/>
                <a:cs typeface="黑体" panose="02010609060101010101" pitchFamily="49" charset="-122"/>
              </a:rPr>
              <a:t>热爱人民、全心全意为人民无私奉献的精神。</a:t>
            </a:r>
            <a:endParaRPr lang="zh-CN" altLang="en-US" sz="2800" dirty="0">
              <a:solidFill>
                <a:srgbClr val="000000"/>
              </a:solidFill>
              <a:latin typeface="幼圆" charset="0"/>
              <a:ea typeface="幼圆" charset="0"/>
              <a:cs typeface="黑体" panose="02010609060101010101" pitchFamily="49" charset="-122"/>
            </a:endParaRPr>
          </a:p>
          <a:p>
            <a:pPr>
              <a:spcBef>
                <a:spcPct val="20000"/>
              </a:spcBef>
            </a:pPr>
            <a:endParaRPr lang="zh-CN" altLang="en-US" sz="2800" dirty="0">
              <a:solidFill>
                <a:srgbClr val="000000"/>
              </a:solidFill>
              <a:latin typeface="幼圆" charset="0"/>
              <a:ea typeface="幼圆" charset="0"/>
              <a:cs typeface="黑体" panose="02010609060101010101" pitchFamily="49" charset="-122"/>
            </a:endParaRPr>
          </a:p>
        </p:txBody>
      </p:sp>
      <p:sp>
        <p:nvSpPr>
          <p:cNvPr id="14341" name="Text Box 7"/>
          <p:cNvSpPr txBox="1"/>
          <p:nvPr/>
        </p:nvSpPr>
        <p:spPr>
          <a:xfrm>
            <a:off x="4162108" y="695643"/>
            <a:ext cx="5113337" cy="1170940"/>
          </a:xfrm>
          <a:prstGeom prst="rect">
            <a:avLst/>
          </a:prstGeom>
          <a:noFill/>
          <a:ln w="9525">
            <a:noFill/>
          </a:ln>
        </p:spPr>
        <p:txBody>
          <a:bodyPr anchor="t">
            <a:spAutoFit/>
          </a:bodyPr>
          <a:p>
            <a:pPr>
              <a:lnSpc>
                <a:spcPct val="130000"/>
              </a:lnSpc>
              <a:spcBef>
                <a:spcPct val="50000"/>
              </a:spcBef>
            </a:pPr>
            <a:r>
              <a:rPr lang="zh-CN" altLang="en-US" sz="5400" b="1" dirty="0">
                <a:solidFill>
                  <a:srgbClr val="000000"/>
                </a:solidFill>
                <a:latin typeface="幼圆" charset="0"/>
                <a:ea typeface="黑体" panose="02010609060101010101" pitchFamily="49" charset="-122"/>
                <a:cs typeface="幼圆" charset="0"/>
              </a:rPr>
              <a:t> </a:t>
            </a:r>
            <a:r>
              <a:rPr lang="zh-CN" altLang="en-US" sz="3600" b="1" dirty="0">
                <a:solidFill>
                  <a:srgbClr val="000000"/>
                </a:solidFill>
                <a:latin typeface="幼圆" charset="0"/>
                <a:ea typeface="黑体" panose="02010609060101010101" pitchFamily="49" charset="-122"/>
                <a:cs typeface="幼圆" charset="0"/>
              </a:rPr>
              <a:t>鲁迅精神</a:t>
            </a:r>
            <a:endParaRPr lang="zh-CN" altLang="en-US" sz="3600" b="1" dirty="0">
              <a:solidFill>
                <a:srgbClr val="000000"/>
              </a:solidFill>
              <a:latin typeface="幼圆" charset="0"/>
              <a:ea typeface="黑体" panose="02010609060101010101" pitchFamily="49" charset="-122"/>
              <a:cs typeface="幼圆" charset="0"/>
            </a:endParaRPr>
          </a:p>
        </p:txBody>
      </p:sp>
      <p:sp>
        <p:nvSpPr>
          <p:cNvPr id="14342" name="矩形 1"/>
          <p:cNvSpPr/>
          <p:nvPr>
            <p:custDataLst>
              <p:tags r:id="rId10"/>
            </p:custDataLst>
          </p:nvPr>
        </p:nvSpPr>
        <p:spPr>
          <a:xfrm>
            <a:off x="6656388" y="3244850"/>
            <a:ext cx="309880" cy="650875"/>
          </a:xfrm>
          <a:prstGeom prst="rect">
            <a:avLst/>
          </a:prstGeom>
          <a:noFill/>
          <a:ln w="9525">
            <a:noFill/>
          </a:ln>
        </p:spPr>
        <p:txBody>
          <a:bodyPr wrap="none" anchor="t">
            <a:spAutoFit/>
          </a:bodyPr>
          <a:p>
            <a:pPr>
              <a:lnSpc>
                <a:spcPct val="130000"/>
              </a:lnSpc>
            </a:pPr>
            <a:endParaRPr lang="zh-CN" altLang="en-US" sz="2800" dirty="0">
              <a:solidFill>
                <a:schemeClr val="dk1"/>
              </a:solidFill>
              <a:latin typeface="幼圆" charset="0"/>
              <a:ea typeface="黑体" panose="02010609060101010101" pitchFamily="49" charset="-122"/>
              <a:cs typeface="幼圆" charset="0"/>
            </a:endParaRPr>
          </a:p>
        </p:txBody>
      </p:sp>
      <p:pic>
        <p:nvPicPr>
          <p:cNvPr id="14343" name="Picture 6" descr="图片"/>
          <p:cNvPicPr>
            <a:picLocks noChangeAspect="1"/>
          </p:cNvPicPr>
          <p:nvPr/>
        </p:nvPicPr>
        <p:blipFill>
          <a:blip r:embed="rId11"/>
          <a:stretch>
            <a:fillRect/>
          </a:stretch>
        </p:blipFill>
        <p:spPr>
          <a:xfrm>
            <a:off x="1405890" y="2392680"/>
            <a:ext cx="3721735" cy="2976245"/>
          </a:xfrm>
          <a:prstGeom prst="rect">
            <a:avLst/>
          </a:prstGeom>
          <a:noFill/>
          <a:ln w="9525">
            <a:noFill/>
          </a:ln>
        </p:spPr>
      </p:pic>
      <p:sp>
        <p:nvSpPr>
          <p:cNvPr id="26628" name="Rectangle 2"/>
          <p:cNvSpPr>
            <a:spLocks noGrp="1"/>
          </p:cNvSpPr>
          <p:nvPr/>
        </p:nvSpPr>
        <p:spPr>
          <a:xfrm>
            <a:off x="6037898" y="3978910"/>
            <a:ext cx="4835525" cy="1563688"/>
          </a:xfrm>
          <a:prstGeom prst="rect">
            <a:avLst/>
          </a:prstGeom>
          <a:noFill/>
          <a:ln w="9525">
            <a:noFill/>
          </a:ln>
        </p:spPr>
        <p:txBody>
          <a:bodyPr wrap="square" anchor="ctr"/>
          <a:p>
            <a:pPr>
              <a:lnSpc>
                <a:spcPct val="130000"/>
              </a:lnSpc>
            </a:pPr>
            <a:r>
              <a:rPr lang="zh-CN" altLang="en-US" sz="2800">
                <a:solidFill>
                  <a:srgbClr val="000000"/>
                </a:solidFill>
                <a:latin typeface="幼圆" charset="0"/>
                <a:ea typeface="黑体" panose="02010609060101010101" pitchFamily="49" charset="-122"/>
                <a:cs typeface="幼圆" charset="0"/>
              </a:rPr>
              <a:t>向鲁迅先生学习，</a:t>
            </a:r>
            <a:br>
              <a:rPr lang="zh-CN" altLang="en-US" sz="2800">
                <a:solidFill>
                  <a:srgbClr val="000000"/>
                </a:solidFill>
                <a:latin typeface="幼圆" charset="0"/>
                <a:ea typeface="黑体" panose="02010609060101010101" pitchFamily="49" charset="-122"/>
                <a:cs typeface="幼圆" charset="0"/>
              </a:rPr>
            </a:br>
            <a:r>
              <a:rPr lang="zh-CN" altLang="en-US" sz="2800">
                <a:solidFill>
                  <a:srgbClr val="000000"/>
                </a:solidFill>
                <a:latin typeface="幼圆" charset="0"/>
                <a:ea typeface="黑体" panose="02010609060101010101" pitchFamily="49" charset="-122"/>
                <a:cs typeface="幼圆" charset="0"/>
              </a:rPr>
              <a:t>做真正有价值的人！</a:t>
            </a:r>
            <a:endParaRPr lang="zh-CN" altLang="en-US" sz="2800">
              <a:solidFill>
                <a:srgbClr val="000000"/>
              </a:solidFill>
              <a:latin typeface="幼圆" charset="0"/>
              <a:ea typeface="黑体" panose="02010609060101010101" pitchFamily="49" charset="-122"/>
              <a:cs typeface="幼圆" charset="0"/>
            </a:endParaRPr>
          </a:p>
        </p:txBody>
      </p:sp>
      <p:sp>
        <p:nvSpPr>
          <p:cNvPr id="2" name="矩形 1"/>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effectLst/>
                <a:latin typeface="幼圆" charset="0"/>
                <a:ea typeface="幼圆" charset="0"/>
              </a:rPr>
              <a:t>拓展延伸</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628"/>
                                        </p:tgtEl>
                                        <p:attrNameLst>
                                          <p:attrName>ppt_y</p:attrName>
                                        </p:attrNameLst>
                                      </p:cBhvr>
                                      <p:tavLst>
                                        <p:tav tm="0">
                                          <p:val>
                                            <p:strVal val="#ppt_y"/>
                                          </p:val>
                                        </p:tav>
                                        <p:tav tm="100000">
                                          <p:val>
                                            <p:strVal val="#ppt_y"/>
                                          </p:val>
                                        </p:tav>
                                      </p:tavLst>
                                    </p:anim>
                                    <p:anim calcmode="lin" valueType="num">
                                      <p:cBhvr>
                                        <p:cTn id="9" dur="500" fill="hold"/>
                                        <p:tgtEl>
                                          <p:spTgt spid="266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6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15361" name="Picture 2" descr="Img352745139"/>
          <p:cNvPicPr>
            <a:picLocks noChangeAspect="1"/>
          </p:cNvPicPr>
          <p:nvPr/>
        </p:nvPicPr>
        <p:blipFill>
          <a:blip r:embed="rId10"/>
          <a:stretch>
            <a:fillRect/>
          </a:stretch>
        </p:blipFill>
        <p:spPr>
          <a:xfrm>
            <a:off x="8118475" y="3816985"/>
            <a:ext cx="2280285" cy="3040380"/>
          </a:xfrm>
          <a:prstGeom prst="rect">
            <a:avLst/>
          </a:prstGeom>
          <a:noFill/>
          <a:ln w="9525">
            <a:noFill/>
          </a:ln>
        </p:spPr>
      </p:pic>
      <p:pic>
        <p:nvPicPr>
          <p:cNvPr id="15362" name="Picture 3" descr="090513075191711"/>
          <p:cNvPicPr>
            <a:picLocks noChangeAspect="1"/>
          </p:cNvPicPr>
          <p:nvPr/>
        </p:nvPicPr>
        <p:blipFill>
          <a:blip r:embed="rId11"/>
          <a:stretch>
            <a:fillRect/>
          </a:stretch>
        </p:blipFill>
        <p:spPr>
          <a:xfrm>
            <a:off x="1524000" y="1015365"/>
            <a:ext cx="3055620" cy="2767965"/>
          </a:xfrm>
          <a:prstGeom prst="rect">
            <a:avLst/>
          </a:prstGeom>
          <a:noFill/>
          <a:ln w="9525">
            <a:noFill/>
          </a:ln>
        </p:spPr>
      </p:pic>
      <p:pic>
        <p:nvPicPr>
          <p:cNvPr id="15363" name="Picture 4" descr="20100512_331bcc91-bb9d-464e-86b3-9f39d216ac81"/>
          <p:cNvPicPr>
            <a:picLocks noChangeAspect="1"/>
          </p:cNvPicPr>
          <p:nvPr/>
        </p:nvPicPr>
        <p:blipFill>
          <a:blip r:embed="rId12"/>
          <a:stretch>
            <a:fillRect/>
          </a:stretch>
        </p:blipFill>
        <p:spPr>
          <a:xfrm>
            <a:off x="1524000" y="3783330"/>
            <a:ext cx="2376805" cy="3074670"/>
          </a:xfrm>
          <a:prstGeom prst="rect">
            <a:avLst/>
          </a:prstGeom>
          <a:noFill/>
          <a:ln w="9525">
            <a:noFill/>
          </a:ln>
        </p:spPr>
      </p:pic>
      <p:pic>
        <p:nvPicPr>
          <p:cNvPr id="15364" name="Picture 5" descr="20300000342361132629355793654"/>
          <p:cNvPicPr>
            <a:picLocks noChangeAspect="1"/>
          </p:cNvPicPr>
          <p:nvPr/>
        </p:nvPicPr>
        <p:blipFill>
          <a:blip r:embed="rId13"/>
          <a:stretch>
            <a:fillRect/>
          </a:stretch>
        </p:blipFill>
        <p:spPr>
          <a:xfrm>
            <a:off x="3653790" y="3816350"/>
            <a:ext cx="2244090" cy="3041650"/>
          </a:xfrm>
          <a:prstGeom prst="rect">
            <a:avLst/>
          </a:prstGeom>
          <a:noFill/>
          <a:ln w="9525">
            <a:noFill/>
          </a:ln>
        </p:spPr>
      </p:pic>
      <p:pic>
        <p:nvPicPr>
          <p:cNvPr id="15365" name="Picture 6" descr="bba1cd11728b4710a9e57df2c1cec3fdfd0323c1"/>
          <p:cNvPicPr>
            <a:picLocks noChangeAspect="1"/>
          </p:cNvPicPr>
          <p:nvPr/>
        </p:nvPicPr>
        <p:blipFill>
          <a:blip r:embed="rId14"/>
          <a:stretch>
            <a:fillRect/>
          </a:stretch>
        </p:blipFill>
        <p:spPr>
          <a:xfrm>
            <a:off x="5898515" y="3816350"/>
            <a:ext cx="2219960" cy="3041650"/>
          </a:xfrm>
          <a:prstGeom prst="rect">
            <a:avLst/>
          </a:prstGeom>
          <a:noFill/>
          <a:ln w="9525">
            <a:noFill/>
          </a:ln>
        </p:spPr>
      </p:pic>
      <p:pic>
        <p:nvPicPr>
          <p:cNvPr id="15366" name="Picture 7" descr="065"/>
          <p:cNvPicPr>
            <a:picLocks noChangeAspect="1"/>
          </p:cNvPicPr>
          <p:nvPr/>
        </p:nvPicPr>
        <p:blipFill>
          <a:blip r:embed="rId15"/>
          <a:stretch>
            <a:fillRect/>
          </a:stretch>
        </p:blipFill>
        <p:spPr>
          <a:xfrm>
            <a:off x="4579620" y="1014730"/>
            <a:ext cx="2854325" cy="2768600"/>
          </a:xfrm>
          <a:prstGeom prst="rect">
            <a:avLst/>
          </a:prstGeom>
          <a:noFill/>
          <a:ln w="9525">
            <a:noFill/>
          </a:ln>
        </p:spPr>
      </p:pic>
      <p:sp>
        <p:nvSpPr>
          <p:cNvPr id="15367" name="Text Box 8"/>
          <p:cNvSpPr txBox="1"/>
          <p:nvPr/>
        </p:nvSpPr>
        <p:spPr>
          <a:xfrm>
            <a:off x="10008235" y="4292600"/>
            <a:ext cx="551815" cy="1081088"/>
          </a:xfrm>
          <a:prstGeom prst="rect">
            <a:avLst/>
          </a:prstGeom>
          <a:noFill/>
          <a:ln w="9525">
            <a:noFill/>
          </a:ln>
        </p:spPr>
        <p:txBody>
          <a:bodyPr vert="eaVert" anchor="t">
            <a:spAutoFit/>
          </a:bodyPr>
          <a:p>
            <a:pPr>
              <a:spcBef>
                <a:spcPct val="50000"/>
              </a:spcBef>
            </a:pPr>
            <a:r>
              <a:rPr lang="zh-CN" altLang="en-US" sz="2400" b="1" dirty="0">
                <a:solidFill>
                  <a:srgbClr val="000000"/>
                </a:solidFill>
                <a:latin typeface="幼圆" charset="0"/>
                <a:ea typeface="幼圆" charset="0"/>
              </a:rPr>
              <a:t>张丽莉</a:t>
            </a:r>
            <a:endParaRPr lang="zh-CN" altLang="en-US" sz="2400" b="1" dirty="0">
              <a:solidFill>
                <a:srgbClr val="000000"/>
              </a:solidFill>
              <a:latin typeface="幼圆" charset="0"/>
              <a:ea typeface="幼圆" charset="0"/>
            </a:endParaRPr>
          </a:p>
        </p:txBody>
      </p:sp>
      <p:pic>
        <p:nvPicPr>
          <p:cNvPr id="15368" name="Picture 9" descr="201210290947049635"/>
          <p:cNvPicPr>
            <a:picLocks noChangeAspect="1"/>
          </p:cNvPicPr>
          <p:nvPr/>
        </p:nvPicPr>
        <p:blipFill>
          <a:blip r:embed="rId16"/>
          <a:stretch>
            <a:fillRect/>
          </a:stretch>
        </p:blipFill>
        <p:spPr>
          <a:xfrm>
            <a:off x="7378065" y="1015365"/>
            <a:ext cx="3020695" cy="2768600"/>
          </a:xfrm>
          <a:prstGeom prst="rect">
            <a:avLst/>
          </a:prstGeom>
          <a:noFill/>
          <a:ln w="9525">
            <a:noFill/>
          </a:ln>
        </p:spPr>
      </p:pic>
      <p:sp>
        <p:nvSpPr>
          <p:cNvPr id="15369" name="Text Box 10"/>
          <p:cNvSpPr txBox="1"/>
          <p:nvPr>
            <p:custDataLst>
              <p:tags r:id="rId17"/>
            </p:custDataLst>
          </p:nvPr>
        </p:nvSpPr>
        <p:spPr>
          <a:xfrm>
            <a:off x="7433945" y="1109663"/>
            <a:ext cx="360363" cy="1198880"/>
          </a:xfrm>
          <a:prstGeom prst="rect">
            <a:avLst/>
          </a:prstGeom>
          <a:noFill/>
          <a:ln w="9525">
            <a:noFill/>
          </a:ln>
        </p:spPr>
        <p:txBody>
          <a:bodyPr anchor="t">
            <a:spAutoFit/>
          </a:bodyPr>
          <a:p>
            <a:pPr>
              <a:spcBef>
                <a:spcPct val="50000"/>
              </a:spcBef>
            </a:pPr>
            <a:r>
              <a:rPr lang="zh-CN" altLang="en-US" sz="2400" b="1" dirty="0">
                <a:solidFill>
                  <a:schemeClr val="dk1"/>
                </a:solidFill>
                <a:latin typeface="幼圆" charset="0"/>
                <a:ea typeface="幼圆" charset="0"/>
              </a:rPr>
              <a:t>李大钊</a:t>
            </a:r>
            <a:endParaRPr lang="zh-CN" altLang="en-US" sz="2400" b="1" dirty="0">
              <a:solidFill>
                <a:schemeClr val="dk1"/>
              </a:solidFill>
              <a:latin typeface="幼圆" charset="0"/>
              <a:ea typeface="幼圆" charset="0"/>
            </a:endParaRPr>
          </a:p>
        </p:txBody>
      </p:sp>
      <p:sp>
        <p:nvSpPr>
          <p:cNvPr id="2" name="矩形 1"/>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effectLst/>
                <a:latin typeface="幼圆" charset="0"/>
                <a:ea typeface="幼圆" charset="0"/>
              </a:rPr>
              <a:t>拓展延伸</a:t>
            </a:r>
            <a:endParaRPr lang="zh-CN" altLang="en-US" sz="2600" b="1" dirty="0">
              <a:solidFill>
                <a:schemeClr val="accent1"/>
              </a:solidFill>
              <a:effectLst/>
              <a:latin typeface="幼圆" charset="0"/>
              <a:ea typeface="幼圆" charset="0"/>
            </a:endParaRPr>
          </a:p>
        </p:txBody>
      </p:sp>
    </p:spTree>
    <p:custDataLst>
      <p:tags r:id="rId18"/>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4578" name="Rectangle 2"/>
          <p:cNvSpPr>
            <a:spLocks noGrp="1"/>
          </p:cNvSpPr>
          <p:nvPr>
            <p:ph type="title" idx="4294967295"/>
          </p:nvPr>
        </p:nvSpPr>
        <p:spPr>
          <a:xfrm>
            <a:off x="2130425" y="1126173"/>
            <a:ext cx="6410325" cy="989012"/>
          </a:xfrm>
        </p:spPr>
        <p:txBody>
          <a:bodyPr wrap="square"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l">
              <a:buClrTx/>
              <a:buSzTx/>
              <a:buFontTx/>
            </a:pPr>
            <a:r>
              <a:rPr lang="zh-CN" altLang="en-US" sz="4000">
                <a:solidFill>
                  <a:srgbClr val="000000"/>
                </a:solidFill>
                <a:latin typeface="汉仪乐喵体W" charset="0"/>
                <a:ea typeface="汉仪乐喵体W" charset="0"/>
                <a:sym typeface="+mn-ea"/>
              </a:rPr>
              <a:t>对比</a:t>
            </a:r>
            <a:r>
              <a:rPr lang="zh-CN" altLang="en-US" sz="4000">
                <a:solidFill>
                  <a:srgbClr val="000000"/>
                </a:solidFill>
                <a:latin typeface="汉仪乐喵体W" charset="0"/>
                <a:ea typeface="汉仪乐喵体W" charset="0"/>
                <a:sym typeface="+mn-ea"/>
              </a:rPr>
              <a:t>是这首诗</a:t>
            </a:r>
            <a:r>
              <a:rPr lang="zh-CN" altLang="en-US" sz="4000">
                <a:solidFill>
                  <a:srgbClr val="000000"/>
                </a:solidFill>
                <a:latin typeface="汉仪乐喵体W" charset="0"/>
                <a:ea typeface="汉仪乐喵体W" charset="0"/>
                <a:sym typeface="+mn-ea"/>
              </a:rPr>
              <a:t>的主要写法。</a:t>
            </a:r>
            <a:endParaRPr lang="zh-CN" altLang="en-US" sz="4000">
              <a:solidFill>
                <a:srgbClr val="000000"/>
              </a:solidFill>
              <a:latin typeface="汉仪乐喵体W" charset="0"/>
              <a:ea typeface="汉仪乐喵体W" charset="0"/>
              <a:sym typeface="+mn-ea"/>
            </a:endParaRPr>
          </a:p>
        </p:txBody>
      </p:sp>
      <p:sp>
        <p:nvSpPr>
          <p:cNvPr id="24579" name="Rectangle 3"/>
          <p:cNvSpPr>
            <a:spLocks noGrp="1"/>
          </p:cNvSpPr>
          <p:nvPr>
            <p:ph type="body" idx="4294967295"/>
          </p:nvPr>
        </p:nvSpPr>
        <p:spPr>
          <a:xfrm>
            <a:off x="2205355" y="3165475"/>
            <a:ext cx="7747635" cy="2479675"/>
          </a:xfrm>
        </p:spPr>
        <p:txBody>
          <a:bodyPr wrap="square"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lnSpc>
                <a:spcPct val="120000"/>
              </a:lnSpc>
              <a:buClrTx/>
              <a:buSzTx/>
            </a:pPr>
            <a:r>
              <a:rPr lang="en-US" altLang="zh-CN">
                <a:solidFill>
                  <a:srgbClr val="000000"/>
                </a:solidFill>
                <a:latin typeface="幼圆" charset="0"/>
                <a:ea typeface="黑体" panose="02010609060101010101" pitchFamily="49" charset="-122"/>
                <a:cs typeface="幼圆" charset="0"/>
                <a:sym typeface="+mn-ea"/>
              </a:rPr>
              <a:t>1</a:t>
            </a:r>
            <a:r>
              <a:rPr lang="en-US" altLang="zh-CN">
                <a:solidFill>
                  <a:srgbClr val="000000"/>
                </a:solidFill>
                <a:latin typeface="幼圆" charset="0"/>
                <a:ea typeface="黑体" panose="02010609060101010101" pitchFamily="49" charset="-122"/>
                <a:cs typeface="幼圆" charset="0"/>
                <a:sym typeface="+mn-ea"/>
              </a:rPr>
              <a:t>、第一小节前后两句话构成对比。</a:t>
            </a:r>
            <a:endParaRPr lang="en-US" altLang="zh-CN">
              <a:solidFill>
                <a:srgbClr val="000000"/>
              </a:solidFill>
              <a:latin typeface="幼圆" charset="0"/>
              <a:ea typeface="黑体" panose="02010609060101010101" pitchFamily="49" charset="-122"/>
              <a:cs typeface="幼圆" charset="0"/>
              <a:sym typeface="+mn-ea"/>
            </a:endParaRPr>
          </a:p>
          <a:p>
            <a:pPr lvl="0" algn="l">
              <a:lnSpc>
                <a:spcPct val="120000"/>
              </a:lnSpc>
              <a:buClrTx/>
              <a:buSzTx/>
            </a:pPr>
            <a:r>
              <a:rPr lang="en-US" altLang="zh-CN">
                <a:solidFill>
                  <a:srgbClr val="000000"/>
                </a:solidFill>
                <a:latin typeface="幼圆" charset="0"/>
                <a:ea typeface="黑体" panose="02010609060101010101" pitchFamily="49" charset="-122"/>
                <a:cs typeface="幼圆" charset="0"/>
                <a:sym typeface="+mn-ea"/>
              </a:rPr>
              <a:t>2</a:t>
            </a:r>
            <a:r>
              <a:rPr lang="en-US" altLang="zh-CN">
                <a:solidFill>
                  <a:srgbClr val="000000"/>
                </a:solidFill>
                <a:latin typeface="幼圆" charset="0"/>
                <a:ea typeface="黑体" panose="02010609060101010101" pitchFamily="49" charset="-122"/>
                <a:cs typeface="幼圆" charset="0"/>
                <a:sym typeface="+mn-ea"/>
              </a:rPr>
              <a:t>、第二小节和第五小节构成对比。</a:t>
            </a:r>
            <a:endParaRPr lang="en-US" altLang="zh-CN">
              <a:solidFill>
                <a:srgbClr val="000000"/>
              </a:solidFill>
              <a:latin typeface="幼圆" charset="0"/>
              <a:ea typeface="黑体" panose="02010609060101010101" pitchFamily="49" charset="-122"/>
              <a:cs typeface="幼圆" charset="0"/>
              <a:sym typeface="+mn-ea"/>
            </a:endParaRPr>
          </a:p>
          <a:p>
            <a:pPr lvl="0" algn="l">
              <a:lnSpc>
                <a:spcPct val="120000"/>
              </a:lnSpc>
              <a:buClrTx/>
              <a:buSzTx/>
            </a:pPr>
            <a:r>
              <a:rPr lang="en-US" altLang="zh-CN">
                <a:solidFill>
                  <a:srgbClr val="000000"/>
                </a:solidFill>
                <a:latin typeface="幼圆" charset="0"/>
                <a:ea typeface="黑体" panose="02010609060101010101" pitchFamily="49" charset="-122"/>
                <a:cs typeface="幼圆" charset="0"/>
                <a:sym typeface="+mn-ea"/>
              </a:rPr>
              <a:t>3</a:t>
            </a:r>
            <a:r>
              <a:rPr lang="en-US" altLang="zh-CN">
                <a:solidFill>
                  <a:srgbClr val="000000"/>
                </a:solidFill>
                <a:latin typeface="幼圆" charset="0"/>
                <a:ea typeface="黑体" panose="02010609060101010101" pitchFamily="49" charset="-122"/>
                <a:cs typeface="幼圆" charset="0"/>
                <a:sym typeface="+mn-ea"/>
              </a:rPr>
              <a:t>、第三小节和第六小节构成对比。</a:t>
            </a:r>
            <a:endParaRPr lang="en-US" altLang="zh-CN">
              <a:solidFill>
                <a:srgbClr val="000000"/>
              </a:solidFill>
              <a:latin typeface="幼圆" charset="0"/>
              <a:ea typeface="黑体" panose="02010609060101010101" pitchFamily="49" charset="-122"/>
              <a:cs typeface="幼圆" charset="0"/>
              <a:sym typeface="+mn-ea"/>
            </a:endParaRPr>
          </a:p>
          <a:p>
            <a:pPr lvl="0" algn="l">
              <a:lnSpc>
                <a:spcPct val="120000"/>
              </a:lnSpc>
              <a:buClrTx/>
              <a:buSzTx/>
            </a:pPr>
            <a:r>
              <a:rPr lang="en-US" altLang="zh-CN">
                <a:solidFill>
                  <a:srgbClr val="000000"/>
                </a:solidFill>
                <a:latin typeface="幼圆" charset="0"/>
                <a:ea typeface="黑体" panose="02010609060101010101" pitchFamily="49" charset="-122"/>
                <a:cs typeface="幼圆" charset="0"/>
                <a:sym typeface="+mn-ea"/>
              </a:rPr>
              <a:t>4</a:t>
            </a:r>
            <a:r>
              <a:rPr lang="en-US" altLang="zh-CN">
                <a:solidFill>
                  <a:srgbClr val="000000"/>
                </a:solidFill>
                <a:latin typeface="幼圆" charset="0"/>
                <a:ea typeface="黑体" panose="02010609060101010101" pitchFamily="49" charset="-122"/>
                <a:cs typeface="幼圆" charset="0"/>
                <a:sym typeface="+mn-ea"/>
              </a:rPr>
              <a:t>、第四小节和第七小节构成对比。</a:t>
            </a:r>
            <a:endParaRPr lang="en-US" altLang="zh-CN">
              <a:solidFill>
                <a:srgbClr val="000000"/>
              </a:solidFill>
              <a:latin typeface="幼圆" charset="0"/>
              <a:ea typeface="黑体" panose="02010609060101010101" pitchFamily="49" charset="-122"/>
              <a:cs typeface="幼圆" charset="0"/>
              <a:sym typeface="+mn-ea"/>
            </a:endParaRPr>
          </a:p>
        </p:txBody>
      </p:sp>
      <p:sp>
        <p:nvSpPr>
          <p:cNvPr id="24580" name="Text Box 4"/>
          <p:cNvSpPr txBox="1"/>
          <p:nvPr>
            <p:custDataLst>
              <p:tags r:id="rId10"/>
            </p:custDataLst>
          </p:nvPr>
        </p:nvSpPr>
        <p:spPr>
          <a:xfrm>
            <a:off x="2172970" y="2290445"/>
            <a:ext cx="7105015" cy="521970"/>
          </a:xfrm>
          <a:prstGeom prst="rect">
            <a:avLst/>
          </a:prstGeom>
          <a:noFill/>
          <a:ln w="9525">
            <a:noFill/>
          </a:ln>
        </p:spPr>
        <p:txBody>
          <a:bodyPr wrap="square" anchor="t">
            <a:spAutoFit/>
          </a:bodyPr>
          <a:p>
            <a:pPr>
              <a:spcBef>
                <a:spcPct val="50000"/>
              </a:spcBef>
            </a:pPr>
            <a:r>
              <a:rPr lang="zh-CN" altLang="en-US" sz="2800" dirty="0">
                <a:solidFill>
                  <a:schemeClr val="dk1"/>
                </a:solidFill>
                <a:latin typeface="幼圆" charset="0"/>
                <a:ea typeface="幼圆" charset="0"/>
              </a:rPr>
              <a:t>请找出文中具体运用对比的手法的地方。</a:t>
            </a:r>
            <a:endParaRPr lang="zh-CN" altLang="en-US" sz="2800" dirty="0">
              <a:solidFill>
                <a:schemeClr val="dk1"/>
              </a:solidFill>
              <a:latin typeface="幼圆" charset="0"/>
              <a:ea typeface="幼圆" charset="0"/>
            </a:endParaRPr>
          </a:p>
        </p:txBody>
      </p:sp>
      <p:pic>
        <p:nvPicPr>
          <p:cNvPr id="16388" name="Picture 5" descr="Gif0405_036"/>
          <p:cNvPicPr>
            <a:picLocks noChangeAspect="1"/>
          </p:cNvPicPr>
          <p:nvPr/>
        </p:nvPicPr>
        <p:blipFill>
          <a:blip r:embed="rId11"/>
          <a:stretch>
            <a:fillRect/>
          </a:stretch>
        </p:blipFill>
        <p:spPr>
          <a:xfrm>
            <a:off x="8540750" y="950595"/>
            <a:ext cx="1516063" cy="1339850"/>
          </a:xfrm>
          <a:prstGeom prst="rect">
            <a:avLst/>
          </a:prstGeom>
          <a:noFill/>
          <a:ln w="9525">
            <a:noFill/>
          </a:ln>
        </p:spPr>
      </p:pic>
      <p:sp>
        <p:nvSpPr>
          <p:cNvPr id="7" name="矩形 6"/>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写法探究</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randombar(horizontal)">
                                      <p:cBhvr>
                                        <p:cTn id="7" dur="5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24580"/>
                                        </p:tgtEl>
                                        <p:attrNameLst>
                                          <p:attrName>style.visibility</p:attrName>
                                        </p:attrNameLst>
                                      </p:cBhvr>
                                      <p:to>
                                        <p:strVal val="visible"/>
                                      </p:to>
                                    </p:set>
                                    <p:animEffect transition="in" filter="fade">
                                      <p:cBhvr>
                                        <p:cTn id="12" dur="1000"/>
                                        <p:tgtEl>
                                          <p:spTgt spid="24580"/>
                                        </p:tgtEl>
                                      </p:cBhvr>
                                    </p:animEffect>
                                    <p:anim calcmode="lin" valueType="num">
                                      <p:cBhvr>
                                        <p:cTn id="13" dur="1000" fill="hold"/>
                                        <p:tgtEl>
                                          <p:spTgt spid="24580"/>
                                        </p:tgtEl>
                                        <p:attrNameLst>
                                          <p:attrName>ppt_x</p:attrName>
                                        </p:attrNameLst>
                                      </p:cBhvr>
                                      <p:tavLst>
                                        <p:tav tm="0">
                                          <p:val>
                                            <p:strVal val="#ppt_x"/>
                                          </p:val>
                                        </p:tav>
                                        <p:tav tm="100000">
                                          <p:val>
                                            <p:strVal val="#ppt_x"/>
                                          </p:val>
                                        </p:tav>
                                      </p:tavLst>
                                    </p:anim>
                                    <p:anim calcmode="lin" valueType="num">
                                      <p:cBhvr>
                                        <p:cTn id="14" dur="900" decel="100000" fill="hold"/>
                                        <p:tgtEl>
                                          <p:spTgt spid="24580"/>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4580"/>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24579">
                                            <p:txEl>
                                              <p:charRg st="0" end="17"/>
                                            </p:txEl>
                                          </p:spTgt>
                                        </p:tgtEl>
                                        <p:attrNameLst>
                                          <p:attrName>style.visibility</p:attrName>
                                        </p:attrNameLst>
                                      </p:cBhvr>
                                      <p:to>
                                        <p:strVal val="visible"/>
                                      </p:to>
                                    </p:set>
                                    <p:anim calcmode="lin" valueType="num">
                                      <p:cBhvr>
                                        <p:cTn id="20" dur="500" fill="hold"/>
                                        <p:tgtEl>
                                          <p:spTgt spid="24579">
                                            <p:txEl>
                                              <p:charRg st="0" end="17"/>
                                            </p:txEl>
                                          </p:spTgt>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4579">
                                            <p:txEl>
                                              <p:charRg st="0" end="17"/>
                                            </p:txEl>
                                          </p:spTgt>
                                        </p:tgtEl>
                                        <p:attrNameLst>
                                          <p:attrName>ppt_y</p:attrName>
                                        </p:attrNameLst>
                                      </p:cBhvr>
                                      <p:tavLst>
                                        <p:tav tm="0">
                                          <p:val>
                                            <p:strVal val="#ppt_y"/>
                                          </p:val>
                                        </p:tav>
                                        <p:tav tm="100000">
                                          <p:val>
                                            <p:strVal val="#ppt_y"/>
                                          </p:val>
                                        </p:tav>
                                      </p:tavLst>
                                    </p:anim>
                                    <p:anim calcmode="lin" valueType="num">
                                      <p:cBhvr>
                                        <p:cTn id="22" dur="500" fill="hold"/>
                                        <p:tgtEl>
                                          <p:spTgt spid="24579">
                                            <p:txEl>
                                              <p:charRg st="0" end="1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4579">
                                            <p:txEl>
                                              <p:charRg st="0" end="1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4579">
                                            <p:txEl>
                                              <p:charRg st="0" end="1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24579">
                                            <p:txEl>
                                              <p:charRg st="17" end="34"/>
                                            </p:txEl>
                                          </p:spTgt>
                                        </p:tgtEl>
                                        <p:attrNameLst>
                                          <p:attrName>style.visibility</p:attrName>
                                        </p:attrNameLst>
                                      </p:cBhvr>
                                      <p:to>
                                        <p:strVal val="visible"/>
                                      </p:to>
                                    </p:set>
                                    <p:anim calcmode="lin" valueType="num">
                                      <p:cBhvr>
                                        <p:cTn id="29" dur="500" fill="hold"/>
                                        <p:tgtEl>
                                          <p:spTgt spid="24579">
                                            <p:txEl>
                                              <p:charRg st="17" end="34"/>
                                            </p:txEl>
                                          </p:spTgt>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4579">
                                            <p:txEl>
                                              <p:charRg st="17" end="34"/>
                                            </p:txEl>
                                          </p:spTgt>
                                        </p:tgtEl>
                                        <p:attrNameLst>
                                          <p:attrName>ppt_y</p:attrName>
                                        </p:attrNameLst>
                                      </p:cBhvr>
                                      <p:tavLst>
                                        <p:tav tm="0">
                                          <p:val>
                                            <p:strVal val="#ppt_y"/>
                                          </p:val>
                                        </p:tav>
                                        <p:tav tm="100000">
                                          <p:val>
                                            <p:strVal val="#ppt_y"/>
                                          </p:val>
                                        </p:tav>
                                      </p:tavLst>
                                    </p:anim>
                                    <p:anim calcmode="lin" valueType="num">
                                      <p:cBhvr>
                                        <p:cTn id="31" dur="500" fill="hold"/>
                                        <p:tgtEl>
                                          <p:spTgt spid="24579">
                                            <p:txEl>
                                              <p:charRg st="17" end="3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4579">
                                            <p:txEl>
                                              <p:charRg st="17" end="3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4579">
                                            <p:txEl>
                                              <p:charRg st="17" end="3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grpId="0" nodeType="clickEffect">
                                  <p:stCondLst>
                                    <p:cond delay="0"/>
                                  </p:stCondLst>
                                  <p:iterate type="lt">
                                    <p:tmPct val="10000"/>
                                  </p:iterate>
                                  <p:childTnLst>
                                    <p:set>
                                      <p:cBhvr>
                                        <p:cTn id="37" dur="1" fill="hold">
                                          <p:stCondLst>
                                            <p:cond delay="0"/>
                                          </p:stCondLst>
                                        </p:cTn>
                                        <p:tgtEl>
                                          <p:spTgt spid="24579">
                                            <p:txEl>
                                              <p:charRg st="34" end="51"/>
                                            </p:txEl>
                                          </p:spTgt>
                                        </p:tgtEl>
                                        <p:attrNameLst>
                                          <p:attrName>style.visibility</p:attrName>
                                        </p:attrNameLst>
                                      </p:cBhvr>
                                      <p:to>
                                        <p:strVal val="visible"/>
                                      </p:to>
                                    </p:set>
                                    <p:anim calcmode="lin" valueType="num">
                                      <p:cBhvr>
                                        <p:cTn id="38" dur="500" fill="hold"/>
                                        <p:tgtEl>
                                          <p:spTgt spid="24579">
                                            <p:txEl>
                                              <p:charRg st="34" end="51"/>
                                            </p:txEl>
                                          </p:spTgt>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4579">
                                            <p:txEl>
                                              <p:charRg st="34" end="51"/>
                                            </p:txEl>
                                          </p:spTgt>
                                        </p:tgtEl>
                                        <p:attrNameLst>
                                          <p:attrName>ppt_y</p:attrName>
                                        </p:attrNameLst>
                                      </p:cBhvr>
                                      <p:tavLst>
                                        <p:tav tm="0">
                                          <p:val>
                                            <p:strVal val="#ppt_y"/>
                                          </p:val>
                                        </p:tav>
                                        <p:tav tm="100000">
                                          <p:val>
                                            <p:strVal val="#ppt_y"/>
                                          </p:val>
                                        </p:tav>
                                      </p:tavLst>
                                    </p:anim>
                                    <p:anim calcmode="lin" valueType="num">
                                      <p:cBhvr>
                                        <p:cTn id="40" dur="500" fill="hold"/>
                                        <p:tgtEl>
                                          <p:spTgt spid="24579">
                                            <p:txEl>
                                              <p:charRg st="34" end="5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4579">
                                            <p:txEl>
                                              <p:charRg st="34" end="5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4579">
                                            <p:txEl>
                                              <p:charRg st="34" end="5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1" presetClass="entr" presetSubtype="0" fill="hold" grpId="0" nodeType="clickEffect">
                                  <p:stCondLst>
                                    <p:cond delay="0"/>
                                  </p:stCondLst>
                                  <p:iterate type="lt">
                                    <p:tmPct val="10000"/>
                                  </p:iterate>
                                  <p:childTnLst>
                                    <p:set>
                                      <p:cBhvr>
                                        <p:cTn id="46" dur="1" fill="hold">
                                          <p:stCondLst>
                                            <p:cond delay="0"/>
                                          </p:stCondLst>
                                        </p:cTn>
                                        <p:tgtEl>
                                          <p:spTgt spid="24579">
                                            <p:txEl>
                                              <p:charRg st="51" end="68"/>
                                            </p:txEl>
                                          </p:spTgt>
                                        </p:tgtEl>
                                        <p:attrNameLst>
                                          <p:attrName>style.visibility</p:attrName>
                                        </p:attrNameLst>
                                      </p:cBhvr>
                                      <p:to>
                                        <p:strVal val="visible"/>
                                      </p:to>
                                    </p:set>
                                    <p:anim calcmode="lin" valueType="num">
                                      <p:cBhvr>
                                        <p:cTn id="47" dur="500" fill="hold"/>
                                        <p:tgtEl>
                                          <p:spTgt spid="24579">
                                            <p:txEl>
                                              <p:charRg st="51" end="68"/>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4579">
                                            <p:txEl>
                                              <p:charRg st="51" end="68"/>
                                            </p:txEl>
                                          </p:spTgt>
                                        </p:tgtEl>
                                        <p:attrNameLst>
                                          <p:attrName>ppt_y</p:attrName>
                                        </p:attrNameLst>
                                      </p:cBhvr>
                                      <p:tavLst>
                                        <p:tav tm="0">
                                          <p:val>
                                            <p:strVal val="#ppt_y"/>
                                          </p:val>
                                        </p:tav>
                                        <p:tav tm="100000">
                                          <p:val>
                                            <p:strVal val="#ppt_y"/>
                                          </p:val>
                                        </p:tav>
                                      </p:tavLst>
                                    </p:anim>
                                    <p:anim calcmode="lin" valueType="num">
                                      <p:cBhvr>
                                        <p:cTn id="49" dur="500" fill="hold"/>
                                        <p:tgtEl>
                                          <p:spTgt spid="24579">
                                            <p:txEl>
                                              <p:charRg st="51" end="6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4579">
                                            <p:txEl>
                                              <p:charRg st="51" end="6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4579">
                                            <p:txEl>
                                              <p:charRg st="51" end="6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build="p"/>
      <p:bldP spid="2458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7411" name="Text Box 5"/>
          <p:cNvSpPr txBox="1"/>
          <p:nvPr>
            <p:custDataLst>
              <p:tags r:id="rId10"/>
            </p:custDataLst>
          </p:nvPr>
        </p:nvSpPr>
        <p:spPr>
          <a:xfrm>
            <a:off x="1847850" y="1268413"/>
            <a:ext cx="8496300" cy="860425"/>
          </a:xfrm>
          <a:prstGeom prst="rect">
            <a:avLst/>
          </a:prstGeom>
          <a:noFill/>
          <a:ln w="9525">
            <a:noFill/>
          </a:ln>
        </p:spPr>
        <p:txBody>
          <a:bodyPr anchor="t">
            <a:spAutoFit/>
          </a:bodyPr>
          <a:p>
            <a:pPr>
              <a:spcBef>
                <a:spcPct val="50000"/>
              </a:spcBef>
            </a:pPr>
            <a:r>
              <a:rPr lang="en-US" altLang="zh-CN" sz="2000" b="1">
                <a:solidFill>
                  <a:schemeClr val="dk1"/>
                </a:solidFill>
                <a:latin typeface="幼圆" charset="0"/>
                <a:ea typeface="宋体" panose="02010600030101010101" pitchFamily="2" charset="-122"/>
                <a:cs typeface="幼圆" charset="0"/>
              </a:rPr>
              <a:t>       </a:t>
            </a:r>
            <a:endParaRPr lang="en-US" altLang="zh-CN" sz="2000" b="1">
              <a:solidFill>
                <a:schemeClr val="dk1"/>
              </a:solidFill>
              <a:latin typeface="幼圆" charset="0"/>
              <a:ea typeface="宋体" panose="02010600030101010101" pitchFamily="2" charset="-122"/>
              <a:cs typeface="幼圆" charset="0"/>
            </a:endParaRPr>
          </a:p>
          <a:p>
            <a:pPr>
              <a:spcBef>
                <a:spcPct val="50000"/>
              </a:spcBef>
            </a:pPr>
            <a:endParaRPr lang="en-US" altLang="zh-CN" sz="2000" b="1">
              <a:solidFill>
                <a:schemeClr val="dk1"/>
              </a:solidFill>
              <a:latin typeface="幼圆" charset="0"/>
              <a:ea typeface="宋体" panose="02010600030101010101" pitchFamily="2" charset="-122"/>
              <a:cs typeface="幼圆" charset="0"/>
            </a:endParaRPr>
          </a:p>
        </p:txBody>
      </p:sp>
      <p:sp>
        <p:nvSpPr>
          <p:cNvPr id="17412" name="Text Box 6"/>
          <p:cNvSpPr txBox="1"/>
          <p:nvPr>
            <p:custDataLst>
              <p:tags r:id="rId11"/>
            </p:custDataLst>
          </p:nvPr>
        </p:nvSpPr>
        <p:spPr>
          <a:xfrm>
            <a:off x="2424113" y="1557338"/>
            <a:ext cx="7200900" cy="583565"/>
          </a:xfrm>
          <a:prstGeom prst="rect">
            <a:avLst/>
          </a:prstGeom>
          <a:noFill/>
          <a:ln w="9525">
            <a:noFill/>
          </a:ln>
        </p:spPr>
        <p:txBody>
          <a:bodyPr anchor="t">
            <a:spAutoFit/>
          </a:bodyPr>
          <a:p>
            <a:pPr>
              <a:spcBef>
                <a:spcPct val="50000"/>
              </a:spcBef>
            </a:pPr>
            <a:r>
              <a:rPr lang="en-US" altLang="zh-CN" sz="3200">
                <a:solidFill>
                  <a:schemeClr val="dk1"/>
                </a:solidFill>
                <a:latin typeface="幼圆" charset="0"/>
                <a:ea typeface="宋体" panose="02010600030101010101" pitchFamily="2" charset="-122"/>
                <a:cs typeface="幼圆" charset="0"/>
              </a:rPr>
              <a:t>       </a:t>
            </a:r>
            <a:endParaRPr lang="en-US" altLang="zh-CN" sz="3200">
              <a:solidFill>
                <a:schemeClr val="dk1"/>
              </a:solidFill>
              <a:latin typeface="幼圆" charset="0"/>
              <a:ea typeface="宋体" panose="02010600030101010101" pitchFamily="2" charset="-122"/>
              <a:cs typeface="幼圆" charset="0"/>
            </a:endParaRPr>
          </a:p>
        </p:txBody>
      </p:sp>
      <p:sp>
        <p:nvSpPr>
          <p:cNvPr id="17413" name="Text Box 7"/>
          <p:cNvSpPr txBox="1"/>
          <p:nvPr/>
        </p:nvSpPr>
        <p:spPr>
          <a:xfrm>
            <a:off x="1703388" y="1052513"/>
            <a:ext cx="8280400" cy="645160"/>
          </a:xfrm>
          <a:prstGeom prst="rect">
            <a:avLst/>
          </a:prstGeom>
          <a:noFill/>
          <a:ln w="9525">
            <a:noFill/>
          </a:ln>
        </p:spPr>
        <p:txBody>
          <a:bodyPr anchor="t">
            <a:spAutoFit/>
          </a:bodyPr>
          <a:p>
            <a:pPr>
              <a:spcBef>
                <a:spcPct val="50000"/>
              </a:spcBef>
            </a:pPr>
            <a:r>
              <a:rPr lang="en-US" altLang="zh-CN" sz="3600">
                <a:solidFill>
                  <a:srgbClr val="000000"/>
                </a:solidFill>
                <a:latin typeface="幼圆" charset="0"/>
                <a:ea typeface="宋体" panose="02010600030101010101" pitchFamily="2" charset="-122"/>
                <a:cs typeface="幼圆" charset="0"/>
              </a:rPr>
              <a:t>           </a:t>
            </a:r>
            <a:endParaRPr lang="en-US" altLang="zh-CN" sz="3600" b="1" dirty="0">
              <a:solidFill>
                <a:srgbClr val="000000"/>
              </a:solidFill>
              <a:latin typeface="幼圆" charset="0"/>
              <a:ea typeface="宋体" panose="02010600030101010101" pitchFamily="2" charset="-122"/>
              <a:cs typeface="幼圆" charset="0"/>
            </a:endParaRPr>
          </a:p>
        </p:txBody>
      </p:sp>
      <p:sp>
        <p:nvSpPr>
          <p:cNvPr id="16392" name="Text Box 9"/>
          <p:cNvSpPr txBox="1"/>
          <p:nvPr>
            <p:custDataLst>
              <p:tags r:id="rId12"/>
            </p:custDataLst>
          </p:nvPr>
        </p:nvSpPr>
        <p:spPr>
          <a:xfrm>
            <a:off x="1919288" y="2636838"/>
            <a:ext cx="8280400" cy="368300"/>
          </a:xfrm>
          <a:prstGeom prst="rect">
            <a:avLst/>
          </a:prstGeom>
          <a:noFill/>
          <a:ln w="9525">
            <a:noFill/>
          </a:ln>
        </p:spPr>
        <p:txBody>
          <a:bodyPr anchor="t">
            <a:spAutoFit/>
          </a:bodyPr>
          <a:p>
            <a:pPr>
              <a:spcBef>
                <a:spcPct val="50000"/>
              </a:spcBef>
            </a:pPr>
            <a:r>
              <a:rPr lang="en-US" altLang="zh-CN">
                <a:solidFill>
                  <a:schemeClr val="dk1"/>
                </a:solidFill>
                <a:latin typeface="幼圆" charset="0"/>
                <a:ea typeface="宋体" panose="02010600030101010101" pitchFamily="2" charset="-122"/>
                <a:cs typeface="幼圆" charset="0"/>
              </a:rPr>
              <a:t>       </a:t>
            </a:r>
            <a:endParaRPr lang="en-US" altLang="zh-CN" sz="3200" b="1" dirty="0">
              <a:solidFill>
                <a:schemeClr val="dk1"/>
              </a:solidFill>
              <a:latin typeface="幼圆" charset="0"/>
              <a:ea typeface="宋体" panose="02010600030101010101" pitchFamily="2" charset="-122"/>
              <a:cs typeface="幼圆" charset="0"/>
            </a:endParaRPr>
          </a:p>
        </p:txBody>
      </p:sp>
      <p:sp>
        <p:nvSpPr>
          <p:cNvPr id="17417" name="Text Box 10"/>
          <p:cNvSpPr txBox="1"/>
          <p:nvPr/>
        </p:nvSpPr>
        <p:spPr>
          <a:xfrm>
            <a:off x="1525905" y="1844675"/>
            <a:ext cx="7749540" cy="3046095"/>
          </a:xfrm>
          <a:prstGeom prst="rect">
            <a:avLst/>
          </a:prstGeom>
          <a:noFill/>
          <a:ln w="9525">
            <a:noFill/>
          </a:ln>
        </p:spPr>
        <p:txBody>
          <a:bodyPr wrap="square" anchor="t">
            <a:spAutoFit/>
          </a:bodyPr>
          <a:p>
            <a:r>
              <a:rPr lang="zh-CN" altLang="en-US" sz="3200" dirty="0">
                <a:solidFill>
                  <a:srgbClr val="000000"/>
                </a:solidFill>
                <a:latin typeface="幼圆" charset="0"/>
                <a:ea typeface="幼圆" charset="0"/>
              </a:rPr>
              <a:t>背诵：有感情地背诵《有的人》</a:t>
            </a:r>
            <a:endParaRPr lang="zh-CN" altLang="en-US" sz="3200" dirty="0">
              <a:solidFill>
                <a:srgbClr val="000000"/>
              </a:solidFill>
              <a:latin typeface="幼圆" charset="0"/>
              <a:ea typeface="幼圆" charset="0"/>
            </a:endParaRPr>
          </a:p>
          <a:p>
            <a:endParaRPr lang="zh-CN" altLang="en-US" sz="3200" dirty="0">
              <a:solidFill>
                <a:srgbClr val="000000"/>
              </a:solidFill>
              <a:latin typeface="幼圆" charset="0"/>
              <a:ea typeface="幼圆" charset="0"/>
            </a:endParaRPr>
          </a:p>
          <a:p>
            <a:r>
              <a:rPr lang="zh-CN" altLang="en-US" sz="3200" dirty="0">
                <a:solidFill>
                  <a:srgbClr val="000000"/>
                </a:solidFill>
                <a:latin typeface="幼圆" charset="0"/>
                <a:ea typeface="幼圆" charset="0"/>
              </a:rPr>
              <a:t>积累：推荐阅读泰戈尔的《某人》</a:t>
            </a:r>
            <a:endParaRPr lang="zh-CN" altLang="en-US" sz="3200" dirty="0">
              <a:solidFill>
                <a:srgbClr val="000000"/>
              </a:solidFill>
              <a:latin typeface="幼圆" charset="0"/>
              <a:ea typeface="幼圆" charset="0"/>
            </a:endParaRPr>
          </a:p>
          <a:p>
            <a:endParaRPr lang="zh-CN" altLang="en-US" sz="3200" dirty="0">
              <a:solidFill>
                <a:srgbClr val="000000"/>
              </a:solidFill>
              <a:latin typeface="幼圆" charset="0"/>
              <a:ea typeface="幼圆" charset="0"/>
            </a:endParaRPr>
          </a:p>
          <a:p>
            <a:r>
              <a:rPr lang="zh-CN" altLang="en-US" sz="3200" dirty="0">
                <a:solidFill>
                  <a:srgbClr val="000000"/>
                </a:solidFill>
                <a:latin typeface="幼圆" charset="0"/>
                <a:ea typeface="幼圆" charset="0"/>
              </a:rPr>
              <a:t>实践：仿写《有的人》</a:t>
            </a:r>
            <a:endParaRPr lang="zh-CN" altLang="en-US" sz="3200" dirty="0">
              <a:solidFill>
                <a:srgbClr val="000000"/>
              </a:solidFill>
              <a:latin typeface="幼圆" charset="0"/>
              <a:ea typeface="幼圆" charset="0"/>
            </a:endParaRPr>
          </a:p>
          <a:p>
            <a:endParaRPr lang="zh-CN" altLang="en-US" sz="3200" dirty="0">
              <a:solidFill>
                <a:srgbClr val="000000"/>
              </a:solidFill>
              <a:latin typeface="幼圆" charset="0"/>
              <a:ea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effectLst/>
                <a:latin typeface="幼圆" charset="0"/>
                <a:ea typeface="幼圆" charset="0"/>
              </a:rPr>
              <a:t>学以致用</a:t>
            </a:r>
            <a:endParaRPr lang="zh-CN" altLang="en-US" sz="2600" b="1" dirty="0">
              <a:solidFill>
                <a:schemeClr val="accent1"/>
              </a:solidFill>
              <a:effectLst/>
              <a:latin typeface="幼圆" charset="0"/>
              <a:ea typeface="幼圆" charset="0"/>
            </a:endParaRPr>
          </a:p>
        </p:txBody>
      </p:sp>
    </p:spTree>
    <p:custDataLst>
      <p:tags r:id="rId1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92"/>
                                        </p:tgtEl>
                                        <p:attrNameLst>
                                          <p:attrName>style.visibility</p:attrName>
                                        </p:attrNameLst>
                                      </p:cBhvr>
                                      <p:to>
                                        <p:strVal val="visible"/>
                                      </p:to>
                                    </p:set>
                                    <p:animEffect transition="in" filter="blinds(horizontal)">
                                      <p:cBhvr>
                                        <p:cTn id="7" dur="500"/>
                                        <p:tgtEl>
                                          <p:spTgt spid="16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4679179" y="421975"/>
            <a:ext cx="2927852" cy="2616379"/>
          </a:xfrm>
          <a:prstGeom prst="rect">
            <a:avLst/>
          </a:prstGeom>
        </p:spPr>
      </p:pic>
      <p:sp>
        <p:nvSpPr>
          <p:cNvPr id="30" name="标题 29"/>
          <p:cNvSpPr>
            <a:spLocks noGrp="1"/>
          </p:cNvSpPr>
          <p:nvPr>
            <p:custDataLst>
              <p:tags r:id="rId3"/>
            </p:custDataLst>
          </p:nvPr>
        </p:nvSpPr>
        <p:spPr>
          <a:xfrm>
            <a:off x="2311246" y="2153955"/>
            <a:ext cx="7561907" cy="1360084"/>
          </a:xfrm>
          <a:prstGeom prst="rect">
            <a:avLst/>
          </a:prstGeom>
        </p:spPr>
        <p:txBody>
          <a:bodyPr vert="horz" lIns="90000" tIns="46800" rIns="90000" bIns="0" rtlCol="0" anchor="b" anchorCtr="0">
            <a:normAutofit/>
          </a:bodyPr>
          <a:lstStyle>
            <a:lvl1pPr marL="0" marR="0" algn="ctr" defTabSz="914400" rtl="0" eaLnBrk="1" fontAlgn="auto" latinLnBrk="0" hangingPunct="1">
              <a:lnSpc>
                <a:spcPct val="100000"/>
              </a:lnSpc>
              <a:spcBef>
                <a:spcPct val="0"/>
              </a:spcBef>
              <a:buNone/>
              <a:defRPr kumimoji="0" lang="zh-CN" altLang="en-US" sz="72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marL="0" lvl="0" indent="0" algn="ctr">
              <a:lnSpc>
                <a:spcPct val="100000"/>
              </a:lnSpc>
              <a:spcBef>
                <a:spcPts val="0"/>
              </a:spcBef>
              <a:spcAft>
                <a:spcPts val="0"/>
              </a:spcAft>
              <a:buSzPct val="100000"/>
              <a:buNone/>
            </a:pPr>
            <a:r>
              <a:rPr lang="zh-CN" altLang="en-US" sz="7200" dirty="0">
                <a:solidFill>
                  <a:schemeClr val="accent1">
                    <a:lumMod val="75000"/>
                  </a:schemeClr>
                </a:solidFill>
              </a:rPr>
              <a:t>谢谢</a:t>
            </a:r>
            <a:endParaRPr lang="zh-CN" altLang="en-US" sz="7200" dirty="0">
              <a:solidFill>
                <a:schemeClr val="accent1">
                  <a:lumMod val="75000"/>
                </a:schemeClr>
              </a:solidFill>
            </a:endParaRPr>
          </a:p>
        </p:txBody>
      </p:sp>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graphicFrame>
        <p:nvGraphicFramePr>
          <p:cNvPr id="3076" name="Object 5"/>
          <p:cNvGraphicFramePr>
            <a:graphicFrameLocks noChangeAspect="1"/>
          </p:cNvGraphicFramePr>
          <p:nvPr/>
        </p:nvGraphicFramePr>
        <p:xfrm>
          <a:off x="7453630" y="1323340"/>
          <a:ext cx="2891155" cy="3732530"/>
        </p:xfrm>
        <a:graphic>
          <a:graphicData uri="http://schemas.openxmlformats.org/presentationml/2006/ole">
            <mc:AlternateContent xmlns:mc="http://schemas.openxmlformats.org/markup-compatibility/2006">
              <mc:Choice xmlns:v="urn:schemas-microsoft-com:vml" Requires="v">
                <p:oleObj spid="_x0000_s2" name="" r:id="rId10" imgW="2876550" imgH="3686175" progId="PBrush">
                  <p:embed/>
                </p:oleObj>
              </mc:Choice>
              <mc:Fallback>
                <p:oleObj name="" r:id="rId10" imgW="2876550" imgH="3686175" progId="PBrush">
                  <p:embed/>
                  <p:pic>
                    <p:nvPicPr>
                      <p:cNvPr id="0" name="图片 1"/>
                      <p:cNvPicPr/>
                      <p:nvPr/>
                    </p:nvPicPr>
                    <p:blipFill>
                      <a:blip r:embed="rId11">
                        <a:lum bright="12000"/>
                      </a:blip>
                      <a:stretch>
                        <a:fillRect/>
                      </a:stretch>
                    </p:blipFill>
                    <p:spPr>
                      <a:xfrm>
                        <a:off x="7453630" y="1323340"/>
                        <a:ext cx="2891155" cy="3732530"/>
                      </a:xfrm>
                      <a:prstGeom prst="rect">
                        <a:avLst/>
                      </a:prstGeom>
                      <a:noFill/>
                      <a:ln w="38100">
                        <a:noFill/>
                        <a:miter/>
                      </a:ln>
                    </p:spPr>
                  </p:pic>
                </p:oleObj>
              </mc:Fallback>
            </mc:AlternateContent>
          </a:graphicData>
        </a:graphic>
      </p:graphicFrame>
      <p:sp>
        <p:nvSpPr>
          <p:cNvPr id="3077" name="Text Box 6"/>
          <p:cNvSpPr txBox="1"/>
          <p:nvPr>
            <p:custDataLst>
              <p:tags r:id="rId12"/>
            </p:custDataLst>
          </p:nvPr>
        </p:nvSpPr>
        <p:spPr>
          <a:xfrm>
            <a:off x="2568575" y="1484313"/>
            <a:ext cx="3868738" cy="1599565"/>
          </a:xfrm>
          <a:prstGeom prst="rect">
            <a:avLst/>
          </a:prstGeom>
          <a:noFill/>
          <a:ln w="9525">
            <a:noFill/>
          </a:ln>
        </p:spPr>
        <p:txBody>
          <a:bodyPr anchor="t">
            <a:spAutoFit/>
          </a:bodyPr>
          <a:p>
            <a:r>
              <a:rPr lang="zh-CN" altLang="en-US" sz="8000" dirty="0">
                <a:solidFill>
                  <a:schemeClr val="dk1"/>
                </a:solidFill>
                <a:latin typeface="幼圆" charset="0"/>
                <a:ea typeface="幼圆" charset="0"/>
              </a:rPr>
              <a:t>有的人</a:t>
            </a:r>
            <a:endParaRPr lang="zh-CN" altLang="en-US" sz="8000" dirty="0">
              <a:solidFill>
                <a:schemeClr val="dk1"/>
              </a:solidFill>
              <a:latin typeface="幼圆" charset="0"/>
              <a:ea typeface="幼圆" charset="0"/>
            </a:endParaRPr>
          </a:p>
          <a:p>
            <a:endParaRPr lang="zh-CN" altLang="en-US" sz="8000" dirty="0">
              <a:solidFill>
                <a:schemeClr val="dk1"/>
              </a:solidFill>
              <a:latin typeface="幼圆" charset="0"/>
              <a:ea typeface="幼圆" charset="0"/>
            </a:endParaRPr>
          </a:p>
        </p:txBody>
      </p:sp>
      <p:sp>
        <p:nvSpPr>
          <p:cNvPr id="3078" name="Text Box 7"/>
          <p:cNvSpPr txBox="1"/>
          <p:nvPr>
            <p:custDataLst>
              <p:tags r:id="rId13"/>
            </p:custDataLst>
          </p:nvPr>
        </p:nvSpPr>
        <p:spPr>
          <a:xfrm>
            <a:off x="3365183" y="2922588"/>
            <a:ext cx="4733925" cy="768350"/>
          </a:xfrm>
          <a:prstGeom prst="rect">
            <a:avLst/>
          </a:prstGeom>
          <a:noFill/>
          <a:ln w="9525">
            <a:noFill/>
          </a:ln>
        </p:spPr>
        <p:txBody>
          <a:bodyPr anchor="t">
            <a:spAutoFit/>
          </a:bodyPr>
          <a:p>
            <a:r>
              <a:rPr lang="zh-CN" altLang="en-US" sz="4400" b="1" dirty="0">
                <a:solidFill>
                  <a:schemeClr val="dk1"/>
                </a:solidFill>
                <a:latin typeface="幼圆" charset="0"/>
                <a:ea typeface="黑体" panose="02010609060101010101" pitchFamily="49" charset="-122"/>
                <a:cs typeface="幼圆" charset="0"/>
              </a:rPr>
              <a:t>--纪念鲁迅有感</a:t>
            </a:r>
            <a:endParaRPr lang="zh-CN" altLang="en-US" sz="4400" b="1" dirty="0">
              <a:solidFill>
                <a:schemeClr val="dk1"/>
              </a:solidFill>
              <a:latin typeface="幼圆" charset="0"/>
              <a:ea typeface="黑体" panose="02010609060101010101" pitchFamily="49" charset="-122"/>
              <a:cs typeface="幼圆" charset="0"/>
            </a:endParaRPr>
          </a:p>
        </p:txBody>
      </p:sp>
      <p:pic>
        <p:nvPicPr>
          <p:cNvPr id="3079" name="Picture 10" descr="花"/>
          <p:cNvPicPr>
            <a:picLocks noChangeAspect="1"/>
          </p:cNvPicPr>
          <p:nvPr/>
        </p:nvPicPr>
        <p:blipFill>
          <a:blip r:embed="rId14"/>
          <a:stretch>
            <a:fillRect/>
          </a:stretch>
        </p:blipFill>
        <p:spPr>
          <a:xfrm>
            <a:off x="1487488" y="4437063"/>
            <a:ext cx="2819400" cy="2438400"/>
          </a:xfrm>
          <a:prstGeom prst="rect">
            <a:avLst/>
          </a:prstGeom>
          <a:noFill/>
          <a:ln w="9525">
            <a:noFill/>
          </a:ln>
        </p:spPr>
      </p:pic>
      <p:sp>
        <p:nvSpPr>
          <p:cNvPr id="3" name="矩形 2"/>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effectLst/>
                <a:latin typeface="幼圆" charset="0"/>
                <a:ea typeface="幼圆" charset="0"/>
              </a:rPr>
              <a:t>新课导入</a:t>
            </a:r>
            <a:endParaRPr lang="zh-CN" altLang="en-US" sz="2600" b="1" dirty="0">
              <a:solidFill>
                <a:schemeClr val="accent1"/>
              </a:solidFill>
              <a:effectLst/>
              <a:latin typeface="幼圆" charset="0"/>
              <a:ea typeface="幼圆" charset="0"/>
            </a:endParaRPr>
          </a:p>
        </p:txBody>
      </p:sp>
    </p:spTree>
    <p:custDataLst>
      <p:tags r:id="rId15"/>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4099" name="Picture 5"/>
          <p:cNvPicPr>
            <a:picLocks noChangeAspect="1"/>
          </p:cNvPicPr>
          <p:nvPr/>
        </p:nvPicPr>
        <p:blipFill>
          <a:blip r:embed="rId10"/>
          <a:stretch>
            <a:fillRect/>
          </a:stretch>
        </p:blipFill>
        <p:spPr>
          <a:xfrm>
            <a:off x="7412990" y="1390333"/>
            <a:ext cx="2909888" cy="4076700"/>
          </a:xfrm>
          <a:prstGeom prst="rect">
            <a:avLst/>
          </a:prstGeom>
          <a:noFill/>
          <a:ln w="9525">
            <a:noFill/>
          </a:ln>
        </p:spPr>
      </p:pic>
      <p:sp>
        <p:nvSpPr>
          <p:cNvPr id="4100" name="Rectangle 7"/>
          <p:cNvSpPr/>
          <p:nvPr/>
        </p:nvSpPr>
        <p:spPr>
          <a:xfrm>
            <a:off x="801370" y="1169670"/>
            <a:ext cx="6094095" cy="5262245"/>
          </a:xfrm>
          <a:prstGeom prst="rect">
            <a:avLst/>
          </a:prstGeom>
          <a:noFill/>
          <a:ln w="9525">
            <a:noFill/>
          </a:ln>
        </p:spPr>
        <p:txBody>
          <a:bodyPr wrap="square" anchor="t">
            <a:spAutoFit/>
          </a:bodyPr>
          <a:p>
            <a:pPr>
              <a:lnSpc>
                <a:spcPct val="150000"/>
              </a:lnSpc>
            </a:pPr>
            <a:r>
              <a:rPr lang="en-US" altLang="zh-CN" sz="2800">
                <a:solidFill>
                  <a:srgbClr val="000000"/>
                </a:solidFill>
                <a:latin typeface="幼圆" charset="0"/>
                <a:ea typeface="黑体" panose="02010609060101010101" pitchFamily="49" charset="-122"/>
                <a:cs typeface="幼圆" charset="0"/>
              </a:rPr>
              <a:t>    1949</a:t>
            </a:r>
            <a:r>
              <a:rPr lang="zh-CN" altLang="en-US" sz="2800" dirty="0">
                <a:solidFill>
                  <a:srgbClr val="000000"/>
                </a:solidFill>
                <a:latin typeface="幼圆" charset="0"/>
                <a:ea typeface="黑体" panose="02010609060101010101" pitchFamily="49" charset="-122"/>
                <a:cs typeface="幼圆" charset="0"/>
              </a:rPr>
              <a:t>年</a:t>
            </a:r>
            <a:r>
              <a:rPr lang="en-US" altLang="zh-CN" sz="2800">
                <a:solidFill>
                  <a:srgbClr val="000000"/>
                </a:solidFill>
                <a:latin typeface="幼圆" charset="0"/>
                <a:ea typeface="黑体" panose="02010609060101010101" pitchFamily="49" charset="-122"/>
                <a:cs typeface="幼圆" charset="0"/>
              </a:rPr>
              <a:t>10</a:t>
            </a:r>
            <a:r>
              <a:rPr lang="zh-CN" altLang="en-US" sz="2800" dirty="0">
                <a:solidFill>
                  <a:srgbClr val="000000"/>
                </a:solidFill>
                <a:latin typeface="幼圆" charset="0"/>
                <a:ea typeface="黑体" panose="02010609060101010101" pitchFamily="49" charset="-122"/>
                <a:cs typeface="幼圆" charset="0"/>
              </a:rPr>
              <a:t>月</a:t>
            </a:r>
            <a:r>
              <a:rPr lang="en-US" altLang="zh-CN" sz="2800">
                <a:solidFill>
                  <a:srgbClr val="000000"/>
                </a:solidFill>
                <a:latin typeface="幼圆" charset="0"/>
                <a:ea typeface="黑体" panose="02010609060101010101" pitchFamily="49" charset="-122"/>
                <a:cs typeface="幼圆" charset="0"/>
              </a:rPr>
              <a:t>19</a:t>
            </a:r>
            <a:r>
              <a:rPr lang="zh-CN" altLang="en-US" sz="2800" dirty="0">
                <a:solidFill>
                  <a:srgbClr val="000000"/>
                </a:solidFill>
                <a:latin typeface="幼圆" charset="0"/>
                <a:ea typeface="黑体" panose="02010609060101010101" pitchFamily="49" charset="-122"/>
                <a:cs typeface="幼圆" charset="0"/>
              </a:rPr>
              <a:t>日是鲁迅先生逝世</a:t>
            </a:r>
            <a:r>
              <a:rPr lang="en-US" altLang="zh-CN" sz="2800">
                <a:solidFill>
                  <a:srgbClr val="000000"/>
                </a:solidFill>
                <a:latin typeface="幼圆" charset="0"/>
                <a:ea typeface="黑体" panose="02010609060101010101" pitchFamily="49" charset="-122"/>
                <a:cs typeface="幼圆" charset="0"/>
              </a:rPr>
              <a:t>13</a:t>
            </a:r>
            <a:r>
              <a:rPr lang="zh-CN" altLang="en-US" sz="2800" dirty="0">
                <a:solidFill>
                  <a:srgbClr val="000000"/>
                </a:solidFill>
                <a:latin typeface="幼圆" charset="0"/>
                <a:ea typeface="黑体" panose="02010609060101010101" pitchFamily="49" charset="-122"/>
                <a:cs typeface="幼圆" charset="0"/>
              </a:rPr>
              <a:t>周年纪念日，当时，中华人民共和国刚刚成立，获得解放的广大人民群众终于可以自由公开地在全国各地隆重纪念这位伟人。被誉为“中国当代诗魂”的著名诗人臧克家参加了纪念活动，感慨万千，挥笔写下了经典诗篇</a:t>
            </a:r>
            <a:r>
              <a:rPr lang="en-US" altLang="zh-CN" sz="2800">
                <a:solidFill>
                  <a:srgbClr val="000000"/>
                </a:solidFill>
                <a:latin typeface="幼圆" charset="0"/>
                <a:ea typeface="黑体" panose="02010609060101010101" pitchFamily="49" charset="-122"/>
                <a:cs typeface="幼圆" charset="0"/>
              </a:rPr>
              <a:t>——《</a:t>
            </a:r>
            <a:r>
              <a:rPr lang="zh-CN" altLang="en-US" sz="2800" dirty="0">
                <a:solidFill>
                  <a:srgbClr val="000000"/>
                </a:solidFill>
                <a:latin typeface="幼圆" charset="0"/>
                <a:ea typeface="黑体" panose="02010609060101010101" pitchFamily="49" charset="-122"/>
                <a:cs typeface="幼圆" charset="0"/>
              </a:rPr>
              <a:t>有的人</a:t>
            </a:r>
            <a:r>
              <a:rPr lang="en-US" altLang="zh-CN" sz="2800">
                <a:solidFill>
                  <a:srgbClr val="000000"/>
                </a:solidFill>
                <a:latin typeface="幼圆" charset="0"/>
                <a:ea typeface="黑体" panose="02010609060101010101" pitchFamily="49" charset="-122"/>
                <a:cs typeface="幼圆" charset="0"/>
              </a:rPr>
              <a:t>》</a:t>
            </a:r>
            <a:r>
              <a:rPr lang="zh-CN" altLang="en-US" sz="2800" dirty="0">
                <a:solidFill>
                  <a:srgbClr val="000000"/>
                </a:solidFill>
                <a:latin typeface="幼圆" charset="0"/>
                <a:ea typeface="黑体" panose="02010609060101010101" pitchFamily="49" charset="-122"/>
                <a:cs typeface="幼圆" charset="0"/>
              </a:rPr>
              <a:t>。</a:t>
            </a:r>
            <a:endParaRPr lang="zh-CN" altLang="en-US" sz="2800" dirty="0">
              <a:solidFill>
                <a:srgbClr val="000000"/>
              </a:solidFill>
              <a:latin typeface="幼圆" charset="0"/>
              <a:ea typeface="黑体" panose="02010609060101010101" pitchFamily="49" charset="-122"/>
              <a:cs typeface="幼圆" charset="0"/>
            </a:endParaRPr>
          </a:p>
        </p:txBody>
      </p:sp>
      <p:sp>
        <p:nvSpPr>
          <p:cNvPr id="4101" name="Text Box 8"/>
          <p:cNvSpPr txBox="1"/>
          <p:nvPr/>
        </p:nvSpPr>
        <p:spPr>
          <a:xfrm>
            <a:off x="7967663" y="5663883"/>
            <a:ext cx="1800225" cy="706755"/>
          </a:xfrm>
          <a:prstGeom prst="rect">
            <a:avLst/>
          </a:prstGeom>
          <a:noFill/>
          <a:ln w="9525">
            <a:noFill/>
          </a:ln>
        </p:spPr>
        <p:txBody>
          <a:bodyPr anchor="t">
            <a:spAutoFit/>
          </a:bodyPr>
          <a:p>
            <a:pPr>
              <a:spcBef>
                <a:spcPct val="50000"/>
              </a:spcBef>
            </a:pPr>
            <a:r>
              <a:rPr lang="zh-CN" altLang="en-US" sz="4000" b="1" dirty="0">
                <a:solidFill>
                  <a:srgbClr val="000000"/>
                </a:solidFill>
                <a:latin typeface="幼圆" charset="0"/>
                <a:ea typeface="幼圆" charset="0"/>
              </a:rPr>
              <a:t>臧克家</a:t>
            </a:r>
            <a:endParaRPr lang="zh-CN" altLang="en-US" sz="4000" b="1" dirty="0">
              <a:solidFill>
                <a:srgbClr val="000000"/>
              </a:solidFill>
              <a:latin typeface="幼圆" charset="0"/>
              <a:ea typeface="幼圆" charset="0"/>
            </a:endParaRPr>
          </a:p>
        </p:txBody>
      </p:sp>
      <p:sp>
        <p:nvSpPr>
          <p:cNvPr id="7" name="矩形 6"/>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作者简介</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196" name="Rectangle 3"/>
          <p:cNvSpPr>
            <a:spLocks noGrp="1"/>
          </p:cNvSpPr>
          <p:nvPr>
            <p:ph type="body" idx="4294967295"/>
            <p:custDataLst>
              <p:tags r:id="rId10"/>
            </p:custDataLst>
          </p:nvPr>
        </p:nvSpPr>
        <p:spPr>
          <a:xfrm>
            <a:off x="1075055" y="959485"/>
            <a:ext cx="9745345" cy="3479800"/>
          </a:xfrm>
        </p:spPr>
        <p:txBody>
          <a:bodyPr wrap="square"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lnSpc>
                <a:spcPct val="150000"/>
              </a:lnSpc>
              <a:buClrTx/>
              <a:buSzTx/>
              <a:buNone/>
            </a:pPr>
            <a:r>
              <a:rPr lang="en-US" altLang="zh-CN" sz="3200">
                <a:solidFill>
                  <a:schemeClr val="dk1"/>
                </a:solidFill>
                <a:latin typeface="幼圆" charset="0"/>
                <a:cs typeface="幼圆" charset="0"/>
                <a:sym typeface="+mn-ea"/>
              </a:rPr>
              <a:t> </a:t>
            </a:r>
            <a:r>
              <a:rPr lang="en-US" altLang="zh-CN" sz="3200">
                <a:solidFill>
                  <a:schemeClr val="dk1"/>
                </a:solidFill>
                <a:latin typeface="幼圆" charset="0"/>
                <a:cs typeface="幼圆" charset="0"/>
                <a:sym typeface="+mn-ea"/>
              </a:rPr>
              <a:t>    </a:t>
            </a:r>
            <a:r>
              <a:rPr lang="en-US" altLang="zh-CN" sz="3200">
                <a:solidFill>
                  <a:schemeClr val="dk1"/>
                </a:solidFill>
                <a:latin typeface="幼圆" charset="0"/>
                <a:cs typeface="幼圆" charset="0"/>
                <a:sym typeface="+mn-ea"/>
              </a:rPr>
              <a:t>1949</a:t>
            </a:r>
            <a:r>
              <a:rPr lang="en-US" altLang="zh-CN" sz="3200">
                <a:solidFill>
                  <a:schemeClr val="dk1"/>
                </a:solidFill>
                <a:latin typeface="幼圆" charset="0"/>
                <a:cs typeface="幼圆" charset="0"/>
                <a:sym typeface="+mn-ea"/>
              </a:rPr>
              <a:t>年，臧克家来到了北京。</a:t>
            </a:r>
            <a:r>
              <a:rPr lang="en-US" altLang="zh-CN" sz="3200">
                <a:solidFill>
                  <a:schemeClr val="dk1"/>
                </a:solidFill>
                <a:latin typeface="幼圆" charset="0"/>
                <a:cs typeface="幼圆" charset="0"/>
                <a:sym typeface="+mn-ea"/>
              </a:rPr>
              <a:t>10</a:t>
            </a:r>
            <a:r>
              <a:rPr lang="en-US" altLang="zh-CN" sz="3200">
                <a:solidFill>
                  <a:schemeClr val="dk1"/>
                </a:solidFill>
                <a:latin typeface="幼圆" charset="0"/>
                <a:cs typeface="幼圆" charset="0"/>
                <a:sym typeface="+mn-ea"/>
              </a:rPr>
              <a:t>月</a:t>
            </a:r>
            <a:r>
              <a:rPr lang="en-US" altLang="zh-CN" sz="3200">
                <a:solidFill>
                  <a:schemeClr val="dk1"/>
                </a:solidFill>
                <a:latin typeface="幼圆" charset="0"/>
                <a:cs typeface="幼圆" charset="0"/>
                <a:sym typeface="+mn-ea"/>
              </a:rPr>
              <a:t>19</a:t>
            </a:r>
            <a:r>
              <a:rPr lang="en-US" altLang="zh-CN" sz="3200">
                <a:solidFill>
                  <a:schemeClr val="dk1"/>
                </a:solidFill>
                <a:latin typeface="幼圆" charset="0"/>
                <a:cs typeface="幼圆" charset="0"/>
                <a:sym typeface="+mn-ea"/>
              </a:rPr>
              <a:t>日是鲁迅先生逝世</a:t>
            </a:r>
            <a:r>
              <a:rPr lang="en-US" altLang="zh-CN" sz="3200">
                <a:solidFill>
                  <a:schemeClr val="dk1"/>
                </a:solidFill>
                <a:latin typeface="幼圆" charset="0"/>
                <a:cs typeface="幼圆" charset="0"/>
                <a:sym typeface="+mn-ea"/>
              </a:rPr>
              <a:t>13</a:t>
            </a:r>
            <a:r>
              <a:rPr lang="en-US" altLang="zh-CN" sz="3200">
                <a:solidFill>
                  <a:schemeClr val="dk1"/>
                </a:solidFill>
                <a:latin typeface="幼圆" charset="0"/>
                <a:cs typeface="幼圆" charset="0"/>
                <a:sym typeface="+mn-ea"/>
              </a:rPr>
              <a:t>周年纪念日，胜利了的中国人民在全国各地第一次公开地隆重纪念伟大的文学家、思想家和革命家鲁迅先生。臧克家亲自参加了首都的纪念活动，并去瞻仰了鲁迅故居，心中充满了对鲁迅先生的思念和崇敬，写下了</a:t>
            </a:r>
            <a:r>
              <a:rPr lang="en-US" altLang="zh-CN" sz="3200">
                <a:solidFill>
                  <a:schemeClr val="dk1"/>
                </a:solidFill>
                <a:latin typeface="幼圆" charset="0"/>
                <a:cs typeface="幼圆" charset="0"/>
                <a:sym typeface="+mn-ea"/>
              </a:rPr>
              <a:t>《</a:t>
            </a:r>
            <a:r>
              <a:rPr lang="en-US" altLang="zh-CN" sz="3200">
                <a:solidFill>
                  <a:schemeClr val="dk1"/>
                </a:solidFill>
                <a:latin typeface="幼圆" charset="0"/>
                <a:cs typeface="幼圆" charset="0"/>
                <a:sym typeface="+mn-ea"/>
              </a:rPr>
              <a:t>有的人</a:t>
            </a:r>
            <a:r>
              <a:rPr lang="en-US" altLang="zh-CN" sz="3200">
                <a:solidFill>
                  <a:schemeClr val="dk1"/>
                </a:solidFill>
                <a:latin typeface="幼圆" charset="0"/>
                <a:cs typeface="幼圆" charset="0"/>
                <a:sym typeface="+mn-ea"/>
              </a:rPr>
              <a:t>》</a:t>
            </a:r>
            <a:r>
              <a:rPr lang="en-US" altLang="zh-CN" sz="3200">
                <a:solidFill>
                  <a:schemeClr val="dk1"/>
                </a:solidFill>
                <a:latin typeface="幼圆" charset="0"/>
                <a:cs typeface="幼圆" charset="0"/>
                <a:sym typeface="+mn-ea"/>
              </a:rPr>
              <a:t>这首短诗。 </a:t>
            </a:r>
            <a:endParaRPr lang="en-US" altLang="zh-CN" sz="3200">
              <a:solidFill>
                <a:schemeClr val="dk1"/>
              </a:solidFill>
              <a:latin typeface="幼圆" charset="0"/>
              <a:cs typeface="幼圆" charset="0"/>
              <a:sym typeface="+mn-ea"/>
            </a:endParaRPr>
          </a:p>
        </p:txBody>
      </p:sp>
      <p:pic>
        <p:nvPicPr>
          <p:cNvPr id="5124" name="Picture 8" descr="bjlx579"/>
          <p:cNvPicPr>
            <a:picLocks noChangeAspect="1"/>
          </p:cNvPicPr>
          <p:nvPr/>
        </p:nvPicPr>
        <p:blipFill>
          <a:blip r:embed="rId11"/>
          <a:stretch>
            <a:fillRect/>
          </a:stretch>
        </p:blipFill>
        <p:spPr>
          <a:xfrm>
            <a:off x="2554605" y="4611370"/>
            <a:ext cx="2881630" cy="1889125"/>
          </a:xfrm>
          <a:prstGeom prst="rect">
            <a:avLst/>
          </a:prstGeom>
          <a:noFill/>
          <a:ln w="9525">
            <a:noFill/>
          </a:ln>
        </p:spPr>
      </p:pic>
      <p:pic>
        <p:nvPicPr>
          <p:cNvPr id="5125" name="Picture 10" descr="20067121268622"/>
          <p:cNvPicPr>
            <a:picLocks noChangeAspect="1"/>
          </p:cNvPicPr>
          <p:nvPr/>
        </p:nvPicPr>
        <p:blipFill>
          <a:blip r:embed="rId12"/>
          <a:stretch>
            <a:fillRect/>
          </a:stretch>
        </p:blipFill>
        <p:spPr>
          <a:xfrm>
            <a:off x="6527800" y="4640580"/>
            <a:ext cx="2703830" cy="1889760"/>
          </a:xfrm>
          <a:prstGeom prst="rect">
            <a:avLst/>
          </a:prstGeom>
          <a:noFill/>
          <a:ln w="9525">
            <a:noFill/>
          </a:ln>
        </p:spPr>
      </p:pic>
      <p:sp>
        <p:nvSpPr>
          <p:cNvPr id="5" name="矩形 4"/>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写作背景</a:t>
            </a:r>
            <a:endParaRPr lang="zh-CN" altLang="en-US" sz="2600" b="1" dirty="0">
              <a:solidFill>
                <a:schemeClr val="accent1"/>
              </a:solidFill>
              <a:effectLst/>
              <a:latin typeface="幼圆" charset="0"/>
              <a:ea typeface="幼圆" charset="0"/>
            </a:endParaRPr>
          </a:p>
        </p:txBody>
      </p:sp>
    </p:spTree>
    <p:custDataLst>
      <p:tags r:id="rId1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6">
                                            <p:txEl>
                                              <p:charRg st="0" end="147"/>
                                            </p:txEl>
                                          </p:spTgt>
                                        </p:tgtEl>
                                        <p:attrNameLst>
                                          <p:attrName>style.visibility</p:attrName>
                                        </p:attrNameLst>
                                      </p:cBhvr>
                                      <p:to>
                                        <p:strVal val="visible"/>
                                      </p:to>
                                    </p:set>
                                    <p:animEffect transition="in" filter="blinds(horizontal)">
                                      <p:cBhvr>
                                        <p:cTn id="7" dur="500"/>
                                        <p:tgtEl>
                                          <p:spTgt spid="8196">
                                            <p:txEl>
                                              <p:charRg st="0" end="14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6147" name="Text Box 7"/>
          <p:cNvSpPr txBox="1"/>
          <p:nvPr/>
        </p:nvSpPr>
        <p:spPr>
          <a:xfrm>
            <a:off x="4308475" y="902970"/>
            <a:ext cx="2799080" cy="645160"/>
          </a:xfrm>
          <a:prstGeom prst="rect">
            <a:avLst/>
          </a:prstGeom>
          <a:noFill/>
          <a:ln w="9525">
            <a:noFill/>
          </a:ln>
        </p:spPr>
        <p:txBody>
          <a:bodyPr wrap="square" anchor="t">
            <a:spAutoFit/>
          </a:bodyPr>
          <a:p>
            <a:pPr>
              <a:spcBef>
                <a:spcPct val="50000"/>
              </a:spcBef>
            </a:pPr>
            <a:r>
              <a:rPr lang="zh-CN" altLang="en-US" sz="3600" b="1" dirty="0">
                <a:solidFill>
                  <a:srgbClr val="000000"/>
                </a:solidFill>
                <a:latin typeface="幼圆" charset="0"/>
                <a:ea typeface="幼圆" charset="0"/>
              </a:rPr>
              <a:t>读出节奏美</a:t>
            </a:r>
            <a:endParaRPr lang="zh-CN" altLang="en-US" sz="3600" b="1" dirty="0">
              <a:solidFill>
                <a:srgbClr val="000000"/>
              </a:solidFill>
              <a:latin typeface="幼圆" charset="0"/>
              <a:ea typeface="幼圆" charset="0"/>
            </a:endParaRPr>
          </a:p>
        </p:txBody>
      </p:sp>
      <p:sp>
        <p:nvSpPr>
          <p:cNvPr id="6148" name="Text Box 8"/>
          <p:cNvSpPr txBox="1"/>
          <p:nvPr/>
        </p:nvSpPr>
        <p:spPr>
          <a:xfrm>
            <a:off x="1568450" y="1548130"/>
            <a:ext cx="9088755" cy="4831080"/>
          </a:xfrm>
          <a:prstGeom prst="rect">
            <a:avLst/>
          </a:prstGeom>
          <a:noFill/>
          <a:ln w="9525">
            <a:noFill/>
          </a:ln>
        </p:spPr>
        <p:txBody>
          <a:bodyPr wrap="square" anchor="t">
            <a:spAutoFit/>
          </a:bodyPr>
          <a:p>
            <a:pPr>
              <a:lnSpc>
                <a:spcPct val="150000"/>
              </a:lnSpc>
              <a:spcBef>
                <a:spcPct val="50000"/>
              </a:spcBef>
            </a:pPr>
            <a:r>
              <a:rPr lang="en-US" altLang="zh-CN" sz="2800">
                <a:solidFill>
                  <a:srgbClr val="000000"/>
                </a:solidFill>
                <a:latin typeface="幼圆" charset="0"/>
                <a:ea typeface="黑体" panose="02010609060101010101" pitchFamily="49" charset="-122"/>
                <a:cs typeface="幼圆" charset="0"/>
              </a:rPr>
              <a:t>    </a:t>
            </a:r>
            <a:r>
              <a:rPr lang="zh-CN" altLang="en-US" sz="2800" dirty="0">
                <a:solidFill>
                  <a:srgbClr val="000000"/>
                </a:solidFill>
                <a:latin typeface="幼圆" charset="0"/>
                <a:ea typeface="黑体" panose="02010609060101010101" pitchFamily="49" charset="-122"/>
                <a:cs typeface="幼圆" charset="0"/>
              </a:rPr>
              <a:t>读诗的时候，要仔细体会体会，在每一句诗中，你觉得哪个词需要重点强调一下，就在这个词下面加上小圆点</a:t>
            </a:r>
            <a:r>
              <a:rPr lang="en-US" altLang="zh-CN" sz="2800">
                <a:solidFill>
                  <a:srgbClr val="000000"/>
                </a:solidFill>
                <a:latin typeface="幼圆" charset="0"/>
                <a:ea typeface="黑体" panose="02010609060101010101" pitchFamily="49" charset="-122"/>
                <a:cs typeface="幼圆" charset="0"/>
              </a:rPr>
              <a:t>(.),</a:t>
            </a:r>
            <a:r>
              <a:rPr lang="zh-CN" altLang="en-US" sz="2800" dirty="0">
                <a:solidFill>
                  <a:srgbClr val="000000"/>
                </a:solidFill>
                <a:latin typeface="幼圆" charset="0"/>
                <a:ea typeface="黑体" panose="02010609060101010101" pitchFamily="49" charset="-122"/>
                <a:cs typeface="幼圆" charset="0"/>
              </a:rPr>
              <a:t>这个点在朗读中叫“重音符号”。一句诗中你认为在哪个词语后面该停顿，就在这个词语后画一条“ ⁄ ”，这条线叫“间隔线”。</a:t>
            </a:r>
            <a:endParaRPr lang="zh-CN" altLang="en-US" sz="2800" dirty="0">
              <a:solidFill>
                <a:srgbClr val="000000"/>
              </a:solidFill>
              <a:latin typeface="幼圆" charset="0"/>
              <a:ea typeface="黑体" panose="02010609060101010101" pitchFamily="49" charset="-122"/>
              <a:cs typeface="幼圆" charset="0"/>
            </a:endParaRPr>
          </a:p>
          <a:p>
            <a:pPr>
              <a:lnSpc>
                <a:spcPct val="150000"/>
              </a:lnSpc>
              <a:spcBef>
                <a:spcPct val="50000"/>
              </a:spcBef>
            </a:pPr>
            <a:endParaRPr lang="zh-CN" altLang="en-US" sz="2800" dirty="0">
              <a:solidFill>
                <a:srgbClr val="000000"/>
              </a:solidFill>
              <a:latin typeface="幼圆" charset="0"/>
              <a:ea typeface="黑体" panose="02010609060101010101" pitchFamily="49" charset="-122"/>
              <a:cs typeface="幼圆" charset="0"/>
            </a:endParaRPr>
          </a:p>
          <a:p>
            <a:pPr>
              <a:spcBef>
                <a:spcPct val="50000"/>
              </a:spcBef>
            </a:pPr>
            <a:endParaRPr lang="zh-CN" altLang="en-US" sz="2800" dirty="0">
              <a:solidFill>
                <a:srgbClr val="000000"/>
              </a:solidFill>
              <a:latin typeface="幼圆" charset="0"/>
              <a:ea typeface="黑体" panose="02010609060101010101" pitchFamily="49" charset="-122"/>
              <a:cs typeface="幼圆" charset="0"/>
            </a:endParaRPr>
          </a:p>
        </p:txBody>
      </p:sp>
      <p:sp>
        <p:nvSpPr>
          <p:cNvPr id="7174" name="Text Box 9"/>
          <p:cNvSpPr txBox="1"/>
          <p:nvPr/>
        </p:nvSpPr>
        <p:spPr>
          <a:xfrm>
            <a:off x="1652270" y="4759960"/>
            <a:ext cx="8280400" cy="1599565"/>
          </a:xfrm>
          <a:prstGeom prst="rect">
            <a:avLst/>
          </a:prstGeom>
          <a:noFill/>
          <a:ln w="9525">
            <a:noFill/>
          </a:ln>
        </p:spPr>
        <p:txBody>
          <a:bodyPr anchor="t">
            <a:spAutoFit/>
          </a:bodyPr>
          <a:p>
            <a:pPr>
              <a:lnSpc>
                <a:spcPct val="150000"/>
              </a:lnSpc>
              <a:spcBef>
                <a:spcPct val="50000"/>
              </a:spcBef>
            </a:pPr>
            <a:r>
              <a:rPr lang="zh-CN" altLang="en-US" sz="2800" dirty="0">
                <a:solidFill>
                  <a:srgbClr val="000000"/>
                </a:solidFill>
                <a:latin typeface="幼圆" charset="0"/>
                <a:ea typeface="黑体" panose="02010609060101010101" pitchFamily="49" charset="-122"/>
                <a:cs typeface="幼圆" charset="0"/>
              </a:rPr>
              <a:t>比如：有的人 </a:t>
            </a:r>
            <a:r>
              <a:rPr lang="en-US" altLang="zh-CN" sz="2800">
                <a:solidFill>
                  <a:srgbClr val="000000"/>
                </a:solidFill>
                <a:latin typeface="幼圆" charset="0"/>
                <a:ea typeface="黑体" panose="02010609060101010101" pitchFamily="49" charset="-122"/>
                <a:cs typeface="幼圆" charset="0"/>
              </a:rPr>
              <a:t>⁄ </a:t>
            </a:r>
            <a:r>
              <a:rPr lang="zh-CN" altLang="en-US" sz="2800" dirty="0">
                <a:solidFill>
                  <a:srgbClr val="000000"/>
                </a:solidFill>
                <a:latin typeface="幼圆" charset="0"/>
                <a:ea typeface="黑体" panose="02010609060101010101" pitchFamily="49" charset="-122"/>
                <a:cs typeface="幼圆" charset="0"/>
              </a:rPr>
              <a:t>活着，他 </a:t>
            </a:r>
            <a:r>
              <a:rPr lang="en-US" altLang="zh-CN" sz="2800">
                <a:solidFill>
                  <a:srgbClr val="000000"/>
                </a:solidFill>
                <a:latin typeface="幼圆" charset="0"/>
                <a:ea typeface="黑体" panose="02010609060101010101" pitchFamily="49" charset="-122"/>
                <a:cs typeface="幼圆" charset="0"/>
              </a:rPr>
              <a:t>⁄ </a:t>
            </a:r>
            <a:r>
              <a:rPr lang="zh-CN" altLang="en-US" sz="2800" dirty="0">
                <a:solidFill>
                  <a:srgbClr val="000000"/>
                </a:solidFill>
                <a:latin typeface="幼圆" charset="0"/>
                <a:ea typeface="黑体" panose="02010609060101010101" pitchFamily="49" charset="-122"/>
                <a:cs typeface="幼圆" charset="0"/>
              </a:rPr>
              <a:t>已经死了；</a:t>
            </a:r>
            <a:endParaRPr lang="zh-CN" altLang="en-US" sz="2800" dirty="0">
              <a:solidFill>
                <a:srgbClr val="000000"/>
              </a:solidFill>
              <a:latin typeface="幼圆" charset="0"/>
              <a:ea typeface="黑体" panose="02010609060101010101" pitchFamily="49" charset="-122"/>
              <a:cs typeface="幼圆" charset="0"/>
            </a:endParaRPr>
          </a:p>
          <a:p>
            <a:pPr>
              <a:lnSpc>
                <a:spcPct val="150000"/>
              </a:lnSpc>
              <a:spcBef>
                <a:spcPct val="50000"/>
              </a:spcBef>
            </a:pPr>
            <a:r>
              <a:rPr lang="zh-CN" altLang="en-US" sz="2800" dirty="0">
                <a:solidFill>
                  <a:srgbClr val="000000"/>
                </a:solidFill>
                <a:latin typeface="幼圆" charset="0"/>
                <a:ea typeface="黑体" panose="02010609060101010101" pitchFamily="49" charset="-122"/>
                <a:cs typeface="幼圆" charset="0"/>
              </a:rPr>
              <a:t>      有的人 </a:t>
            </a:r>
            <a:r>
              <a:rPr lang="en-US" altLang="zh-CN" sz="2800">
                <a:solidFill>
                  <a:srgbClr val="000000"/>
                </a:solidFill>
                <a:latin typeface="幼圆" charset="0"/>
                <a:ea typeface="黑体" panose="02010609060101010101" pitchFamily="49" charset="-122"/>
                <a:cs typeface="幼圆" charset="0"/>
              </a:rPr>
              <a:t>⁄ </a:t>
            </a:r>
            <a:r>
              <a:rPr lang="zh-CN" altLang="en-US" sz="2800" dirty="0">
                <a:solidFill>
                  <a:srgbClr val="000000"/>
                </a:solidFill>
                <a:latin typeface="幼圆" charset="0"/>
                <a:ea typeface="黑体" panose="02010609060101010101" pitchFamily="49" charset="-122"/>
                <a:cs typeface="幼圆" charset="0"/>
              </a:rPr>
              <a:t>死了，他 </a:t>
            </a:r>
            <a:r>
              <a:rPr lang="en-US" altLang="zh-CN" sz="2800">
                <a:solidFill>
                  <a:srgbClr val="000000"/>
                </a:solidFill>
                <a:latin typeface="幼圆" charset="0"/>
                <a:ea typeface="黑体" panose="02010609060101010101" pitchFamily="49" charset="-122"/>
                <a:cs typeface="幼圆" charset="0"/>
              </a:rPr>
              <a:t>⁄ </a:t>
            </a:r>
            <a:r>
              <a:rPr lang="zh-CN" altLang="en-US" sz="2800" dirty="0">
                <a:solidFill>
                  <a:srgbClr val="000000"/>
                </a:solidFill>
                <a:latin typeface="幼圆" charset="0"/>
                <a:ea typeface="黑体" panose="02010609060101010101" pitchFamily="49" charset="-122"/>
                <a:cs typeface="幼圆" charset="0"/>
              </a:rPr>
              <a:t>还活着。</a:t>
            </a:r>
            <a:endParaRPr lang="zh-CN" altLang="en-US" sz="2800" dirty="0">
              <a:solidFill>
                <a:srgbClr val="000000"/>
              </a:solidFill>
              <a:latin typeface="幼圆" charset="0"/>
              <a:ea typeface="黑体" panose="02010609060101010101" pitchFamily="49" charset="-122"/>
              <a:cs typeface="幼圆" charset="0"/>
            </a:endParaRPr>
          </a:p>
        </p:txBody>
      </p:sp>
      <p:sp>
        <p:nvSpPr>
          <p:cNvPr id="6150" name="Text Box 10"/>
          <p:cNvSpPr txBox="1"/>
          <p:nvPr/>
        </p:nvSpPr>
        <p:spPr>
          <a:xfrm>
            <a:off x="6829425" y="4902200"/>
            <a:ext cx="576263" cy="737235"/>
          </a:xfrm>
          <a:prstGeom prst="rect">
            <a:avLst/>
          </a:prstGeom>
          <a:noFill/>
          <a:ln w="9525">
            <a:noFill/>
          </a:ln>
        </p:spPr>
        <p:txBody>
          <a:bodyPr anchor="t">
            <a:spAutoFit/>
          </a:bodyPr>
          <a:p>
            <a:pPr>
              <a:lnSpc>
                <a:spcPct val="150000"/>
              </a:lnSpc>
              <a:spcBef>
                <a:spcPct val="50000"/>
              </a:spcBef>
            </a:pPr>
            <a:r>
              <a:rPr lang="zh-CN" altLang="en-US" sz="2800" dirty="0">
                <a:solidFill>
                  <a:srgbClr val="000000"/>
                </a:solidFill>
                <a:latin typeface="幼圆" charset="0"/>
                <a:ea typeface="幼圆" charset="0"/>
              </a:rPr>
              <a:t>．</a:t>
            </a:r>
            <a:endParaRPr lang="zh-CN" altLang="en-US" sz="2800" dirty="0">
              <a:solidFill>
                <a:srgbClr val="000000"/>
              </a:solidFill>
              <a:latin typeface="幼圆" charset="0"/>
              <a:ea typeface="幼圆" charset="0"/>
            </a:endParaRPr>
          </a:p>
        </p:txBody>
      </p:sp>
      <p:sp>
        <p:nvSpPr>
          <p:cNvPr id="6151" name="Text Box 11"/>
          <p:cNvSpPr txBox="1"/>
          <p:nvPr/>
        </p:nvSpPr>
        <p:spPr>
          <a:xfrm>
            <a:off x="6484303" y="5767705"/>
            <a:ext cx="358775" cy="737235"/>
          </a:xfrm>
          <a:prstGeom prst="rect">
            <a:avLst/>
          </a:prstGeom>
          <a:noFill/>
          <a:ln w="9525">
            <a:noFill/>
          </a:ln>
        </p:spPr>
        <p:txBody>
          <a:bodyPr anchor="t">
            <a:spAutoFit/>
          </a:bodyPr>
          <a:p>
            <a:pPr>
              <a:lnSpc>
                <a:spcPct val="150000"/>
              </a:lnSpc>
              <a:spcBef>
                <a:spcPct val="50000"/>
              </a:spcBef>
            </a:pPr>
            <a:r>
              <a:rPr lang="zh-CN" altLang="en-US" sz="2800" dirty="0">
                <a:solidFill>
                  <a:srgbClr val="000000"/>
                </a:solidFill>
                <a:latin typeface="幼圆" charset="0"/>
                <a:ea typeface="幼圆" charset="0"/>
              </a:rPr>
              <a:t>．</a:t>
            </a:r>
            <a:endParaRPr lang="zh-CN" altLang="en-US" sz="2800" dirty="0">
              <a:solidFill>
                <a:srgbClr val="000000"/>
              </a:solidFill>
              <a:latin typeface="幼圆" charset="0"/>
              <a:ea typeface="幼圆" charset="0"/>
            </a:endParaRPr>
          </a:p>
        </p:txBody>
      </p:sp>
      <p:sp>
        <p:nvSpPr>
          <p:cNvPr id="7" name="矩形 6"/>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整体感知</a:t>
            </a:r>
            <a:endParaRPr lang="zh-CN" altLang="en-US" sz="2600" b="1" dirty="0">
              <a:solidFill>
                <a:schemeClr val="accent1"/>
              </a:solidFill>
              <a:effectLst/>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50"/>
                                        </p:tgtEl>
                                        <p:attrNameLst>
                                          <p:attrName>style.visibility</p:attrName>
                                        </p:attrNameLst>
                                      </p:cBhvr>
                                      <p:to>
                                        <p:strVal val="visible"/>
                                      </p:to>
                                    </p:set>
                                    <p:anim calcmode="lin" valueType="num">
                                      <p:cBhvr additive="base">
                                        <p:cTn id="7" dur="500" fill="hold"/>
                                        <p:tgtEl>
                                          <p:spTgt spid="6150"/>
                                        </p:tgtEl>
                                        <p:attrNameLst>
                                          <p:attrName>ppt_x</p:attrName>
                                        </p:attrNameLst>
                                      </p:cBhvr>
                                      <p:tavLst>
                                        <p:tav tm="0">
                                          <p:val>
                                            <p:strVal val="#ppt_x"/>
                                          </p:val>
                                        </p:tav>
                                        <p:tav tm="100000">
                                          <p:val>
                                            <p:strVal val="#ppt_x"/>
                                          </p:val>
                                        </p:tav>
                                      </p:tavLst>
                                    </p:anim>
                                    <p:anim calcmode="lin" valueType="num">
                                      <p:cBhvr additive="base">
                                        <p:cTn id="8" dur="500" fill="hold"/>
                                        <p:tgtEl>
                                          <p:spTgt spid="615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51"/>
                                        </p:tgtEl>
                                        <p:attrNameLst>
                                          <p:attrName>style.visibility</p:attrName>
                                        </p:attrNameLst>
                                      </p:cBhvr>
                                      <p:to>
                                        <p:strVal val="visible"/>
                                      </p:to>
                                    </p:set>
                                    <p:anim calcmode="lin" valueType="num">
                                      <p:cBhvr additive="base">
                                        <p:cTn id="11" dur="500" fill="hold"/>
                                        <p:tgtEl>
                                          <p:spTgt spid="6151"/>
                                        </p:tgtEl>
                                        <p:attrNameLst>
                                          <p:attrName>ppt_x</p:attrName>
                                        </p:attrNameLst>
                                      </p:cBhvr>
                                      <p:tavLst>
                                        <p:tav tm="0">
                                          <p:val>
                                            <p:strVal val="#ppt_x"/>
                                          </p:val>
                                        </p:tav>
                                        <p:tav tm="100000">
                                          <p:val>
                                            <p:strVal val="#ppt_x"/>
                                          </p:val>
                                        </p:tav>
                                      </p:tavLst>
                                    </p:anim>
                                    <p:anim calcmode="lin" valueType="num">
                                      <p:cBhvr additive="base">
                                        <p:cTn id="12" dur="500" fill="hold"/>
                                        <p:tgtEl>
                                          <p:spTgt spid="615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174"/>
                                        </p:tgtEl>
                                        <p:attrNameLst>
                                          <p:attrName>style.visibility</p:attrName>
                                        </p:attrNameLst>
                                      </p:cBhvr>
                                      <p:to>
                                        <p:strVal val="visible"/>
                                      </p:to>
                                    </p:set>
                                    <p:anim calcmode="lin" valueType="num">
                                      <p:cBhvr additive="base">
                                        <p:cTn id="15" dur="500" fill="hold"/>
                                        <p:tgtEl>
                                          <p:spTgt spid="7174"/>
                                        </p:tgtEl>
                                        <p:attrNameLst>
                                          <p:attrName>ppt_x</p:attrName>
                                        </p:attrNameLst>
                                      </p:cBhvr>
                                      <p:tavLst>
                                        <p:tav tm="0">
                                          <p:val>
                                            <p:strVal val="#ppt_x"/>
                                          </p:val>
                                        </p:tav>
                                        <p:tav tm="100000">
                                          <p:val>
                                            <p:strVal val="#ppt_x"/>
                                          </p:val>
                                        </p:tav>
                                      </p:tavLst>
                                    </p:anim>
                                    <p:anim calcmode="lin" valueType="num">
                                      <p:cBhvr additive="base">
                                        <p:cTn id="16"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P spid="6151" grpId="0"/>
      <p:bldP spid="7174" grpId="0"/>
      <p:bldP spid="6150" grpId="1"/>
      <p:bldP spid="6151" grpId="1"/>
      <p:bldP spid="7174"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171" name="Text Box 4"/>
          <p:cNvSpPr txBox="1"/>
          <p:nvPr/>
        </p:nvSpPr>
        <p:spPr>
          <a:xfrm>
            <a:off x="4305618" y="978853"/>
            <a:ext cx="5113337" cy="645160"/>
          </a:xfrm>
          <a:prstGeom prst="rect">
            <a:avLst/>
          </a:prstGeom>
          <a:noFill/>
          <a:ln w="9525">
            <a:noFill/>
          </a:ln>
        </p:spPr>
        <p:txBody>
          <a:bodyPr anchor="t">
            <a:spAutoFit/>
          </a:bodyPr>
          <a:p>
            <a:pPr>
              <a:spcBef>
                <a:spcPct val="50000"/>
              </a:spcBef>
            </a:pPr>
            <a:r>
              <a:rPr lang="zh-CN" altLang="en-US" sz="3600" b="1" dirty="0">
                <a:solidFill>
                  <a:srgbClr val="000000"/>
                </a:solidFill>
                <a:latin typeface="幼圆" charset="0"/>
                <a:ea typeface="幼圆" charset="0"/>
              </a:rPr>
              <a:t>读出感情美</a:t>
            </a:r>
            <a:endParaRPr lang="zh-CN" altLang="en-US" sz="3600" b="1" dirty="0">
              <a:solidFill>
                <a:srgbClr val="000000"/>
              </a:solidFill>
              <a:latin typeface="幼圆" charset="0"/>
              <a:ea typeface="幼圆" charset="0"/>
            </a:endParaRPr>
          </a:p>
        </p:txBody>
      </p:sp>
      <p:sp>
        <p:nvSpPr>
          <p:cNvPr id="8198" name="Text Box 10"/>
          <p:cNvSpPr txBox="1"/>
          <p:nvPr/>
        </p:nvSpPr>
        <p:spPr>
          <a:xfrm>
            <a:off x="1606550" y="2012315"/>
            <a:ext cx="8978265" cy="3320415"/>
          </a:xfrm>
          <a:prstGeom prst="rect">
            <a:avLst/>
          </a:prstGeom>
          <a:noFill/>
          <a:ln w="9525">
            <a:noFill/>
          </a:ln>
        </p:spPr>
        <p:txBody>
          <a:bodyPr wrap="square" anchor="t">
            <a:spAutoFit/>
          </a:bodyPr>
          <a:p>
            <a:pPr>
              <a:lnSpc>
                <a:spcPct val="140000"/>
              </a:lnSpc>
              <a:spcBef>
                <a:spcPct val="50000"/>
              </a:spcBef>
            </a:pPr>
            <a:r>
              <a:rPr lang="en-US" altLang="zh-CN" sz="2800">
                <a:solidFill>
                  <a:srgbClr val="000000"/>
                </a:solidFill>
                <a:latin typeface="幼圆" charset="0"/>
                <a:ea typeface="黑体" panose="02010609060101010101" pitchFamily="49" charset="-122"/>
                <a:cs typeface="幼圆" charset="0"/>
              </a:rPr>
              <a:t>    </a:t>
            </a:r>
            <a:r>
              <a:rPr lang="zh-CN" altLang="en-US" sz="2800" dirty="0">
                <a:solidFill>
                  <a:srgbClr val="000000"/>
                </a:solidFill>
                <a:latin typeface="幼圆" charset="0"/>
                <a:ea typeface="黑体" panose="02010609060101010101" pitchFamily="49" charset="-122"/>
                <a:cs typeface="幼圆" charset="0"/>
              </a:rPr>
              <a:t>课文写了两类人，一类人是欺压百姓、骑在人民头上作威作福的反动统治者，对他们作者的感情是痛恨、批判。</a:t>
            </a:r>
            <a:endParaRPr lang="zh-CN" altLang="en-US" sz="2800" dirty="0">
              <a:solidFill>
                <a:srgbClr val="000000"/>
              </a:solidFill>
              <a:latin typeface="幼圆" charset="0"/>
              <a:ea typeface="黑体" panose="02010609060101010101" pitchFamily="49" charset="-122"/>
              <a:cs typeface="幼圆" charset="0"/>
            </a:endParaRPr>
          </a:p>
          <a:p>
            <a:pPr>
              <a:lnSpc>
                <a:spcPct val="140000"/>
              </a:lnSpc>
              <a:spcBef>
                <a:spcPct val="50000"/>
              </a:spcBef>
            </a:pPr>
            <a:r>
              <a:rPr lang="zh-CN" altLang="en-US" sz="2800" dirty="0">
                <a:solidFill>
                  <a:srgbClr val="000000"/>
                </a:solidFill>
                <a:latin typeface="幼圆" charset="0"/>
                <a:ea typeface="黑体" panose="02010609060101010101" pitchFamily="49" charset="-122"/>
                <a:cs typeface="幼圆" charset="0"/>
              </a:rPr>
              <a:t>    一类人是像鲁迅一样是为人民服务，大公无私的人民公仆。作者对他们的感情是赞扬、歌颂。</a:t>
            </a:r>
            <a:endParaRPr lang="zh-CN" altLang="en-US" sz="2800" dirty="0">
              <a:solidFill>
                <a:srgbClr val="000000"/>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整体感知</a:t>
            </a:r>
            <a:endParaRPr lang="zh-CN" altLang="en-US" sz="2600" b="1" dirty="0">
              <a:solidFill>
                <a:schemeClr val="accent1"/>
              </a:solidFill>
              <a:effectLst/>
              <a:latin typeface="幼圆" charset="0"/>
              <a:ea typeface="幼圆" charset="0"/>
            </a:endParaRPr>
          </a:p>
        </p:txBody>
      </p:sp>
    </p:spTree>
    <p:custDataLst>
      <p:tags r:id="rId10"/>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8198">
                                            <p:txEl>
                                              <p:charRg st="0" end="57"/>
                                            </p:txEl>
                                          </p:spTgt>
                                        </p:tgtEl>
                                        <p:attrNameLst>
                                          <p:attrName>style.visibility</p:attrName>
                                        </p:attrNameLst>
                                      </p:cBhvr>
                                      <p:to>
                                        <p:strVal val="visible"/>
                                      </p:to>
                                    </p:set>
                                    <p:animEffect transition="in" filter="wedge">
                                      <p:cBhvr>
                                        <p:cTn id="7" dur="2000"/>
                                        <p:tgtEl>
                                          <p:spTgt spid="8198">
                                            <p:txEl>
                                              <p:charRg st="0" end="57"/>
                                            </p:txEl>
                                          </p:spTgt>
                                        </p:tgtEl>
                                      </p:cBhvr>
                                    </p:animEffect>
                                  </p:childTnLst>
                                </p:cTn>
                              </p:par>
                              <p:par>
                                <p:cTn id="8" presetID="20" presetClass="entr" presetSubtype="0" fill="hold" nodeType="withEffect">
                                  <p:stCondLst>
                                    <p:cond delay="0"/>
                                  </p:stCondLst>
                                  <p:childTnLst>
                                    <p:set>
                                      <p:cBhvr>
                                        <p:cTn id="9" dur="1" fill="hold">
                                          <p:stCondLst>
                                            <p:cond delay="0"/>
                                          </p:stCondLst>
                                        </p:cTn>
                                        <p:tgtEl>
                                          <p:spTgt spid="8198">
                                            <p:txEl>
                                              <p:charRg st="57" end="103"/>
                                            </p:txEl>
                                          </p:spTgt>
                                        </p:tgtEl>
                                        <p:attrNameLst>
                                          <p:attrName>style.visibility</p:attrName>
                                        </p:attrNameLst>
                                      </p:cBhvr>
                                      <p:to>
                                        <p:strVal val="visible"/>
                                      </p:to>
                                    </p:set>
                                    <p:animEffect transition="in" filter="wedge">
                                      <p:cBhvr>
                                        <p:cTn id="10" dur="2000"/>
                                        <p:tgtEl>
                                          <p:spTgt spid="8198">
                                            <p:txEl>
                                              <p:charRg st="57" end="10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195" name="Text Box 5"/>
          <p:cNvSpPr txBox="1"/>
          <p:nvPr>
            <p:custDataLst>
              <p:tags r:id="rId10"/>
            </p:custDataLst>
          </p:nvPr>
        </p:nvSpPr>
        <p:spPr>
          <a:xfrm>
            <a:off x="2825750" y="1617980"/>
            <a:ext cx="9190990" cy="1168400"/>
          </a:xfrm>
          <a:prstGeom prst="rect">
            <a:avLst/>
          </a:prstGeom>
          <a:noFill/>
          <a:ln w="9525">
            <a:noFill/>
          </a:ln>
        </p:spPr>
        <p:txBody>
          <a:bodyPr wrap="square" anchor="t">
            <a:spAutoFit/>
          </a:bodyPr>
          <a:p>
            <a:pPr>
              <a:spcBef>
                <a:spcPct val="50000"/>
              </a:spcBef>
            </a:pPr>
            <a:r>
              <a:rPr lang="en-US" altLang="zh-CN" sz="2800">
                <a:solidFill>
                  <a:schemeClr val="dk1"/>
                </a:solidFill>
                <a:latin typeface="幼圆" charset="0"/>
                <a:ea typeface="黑体" panose="02010609060101010101" pitchFamily="49" charset="-122"/>
                <a:cs typeface="幼圆" charset="0"/>
              </a:rPr>
              <a:t>       </a:t>
            </a:r>
            <a:endParaRPr lang="en-US" altLang="zh-CN" sz="2800">
              <a:solidFill>
                <a:schemeClr val="dk1"/>
              </a:solidFill>
              <a:latin typeface="幼圆" charset="0"/>
              <a:ea typeface="黑体" panose="02010609060101010101" pitchFamily="49" charset="-122"/>
              <a:cs typeface="幼圆" charset="0"/>
            </a:endParaRPr>
          </a:p>
          <a:p>
            <a:pPr>
              <a:spcBef>
                <a:spcPct val="50000"/>
              </a:spcBef>
            </a:pPr>
            <a:endParaRPr lang="en-US" altLang="zh-CN" sz="2800">
              <a:solidFill>
                <a:schemeClr val="dk1"/>
              </a:solidFill>
              <a:latin typeface="幼圆" charset="0"/>
              <a:ea typeface="黑体" panose="02010609060101010101" pitchFamily="49" charset="-122"/>
              <a:cs typeface="幼圆" charset="0"/>
            </a:endParaRPr>
          </a:p>
        </p:txBody>
      </p:sp>
      <p:sp>
        <p:nvSpPr>
          <p:cNvPr id="8196" name="Text Box 6"/>
          <p:cNvSpPr txBox="1"/>
          <p:nvPr>
            <p:custDataLst>
              <p:tags r:id="rId11"/>
            </p:custDataLst>
          </p:nvPr>
        </p:nvSpPr>
        <p:spPr>
          <a:xfrm>
            <a:off x="3402330" y="1906905"/>
            <a:ext cx="7789545" cy="521970"/>
          </a:xfrm>
          <a:prstGeom prst="rect">
            <a:avLst/>
          </a:prstGeom>
          <a:noFill/>
          <a:ln w="9525">
            <a:noFill/>
          </a:ln>
        </p:spPr>
        <p:txBody>
          <a:bodyPr wrap="square" anchor="t">
            <a:spAutoFit/>
          </a:bodyPr>
          <a:p>
            <a:pPr>
              <a:spcBef>
                <a:spcPct val="50000"/>
              </a:spcBef>
            </a:pPr>
            <a:r>
              <a:rPr lang="en-US" altLang="zh-CN" sz="2800">
                <a:solidFill>
                  <a:schemeClr val="dk1"/>
                </a:solidFill>
                <a:latin typeface="幼圆" charset="0"/>
                <a:ea typeface="黑体" panose="02010609060101010101" pitchFamily="49" charset="-122"/>
                <a:cs typeface="幼圆" charset="0"/>
              </a:rPr>
              <a:t>       </a:t>
            </a:r>
            <a:endParaRPr lang="en-US" altLang="zh-CN" sz="2800">
              <a:solidFill>
                <a:schemeClr val="dk1"/>
              </a:solidFill>
              <a:latin typeface="幼圆" charset="0"/>
              <a:ea typeface="黑体" panose="02010609060101010101" pitchFamily="49" charset="-122"/>
              <a:cs typeface="幼圆" charset="0"/>
            </a:endParaRPr>
          </a:p>
        </p:txBody>
      </p:sp>
      <p:sp>
        <p:nvSpPr>
          <p:cNvPr id="8197" name="Text Box 7"/>
          <p:cNvSpPr txBox="1"/>
          <p:nvPr/>
        </p:nvSpPr>
        <p:spPr>
          <a:xfrm>
            <a:off x="2825750" y="1906905"/>
            <a:ext cx="8957310" cy="1168400"/>
          </a:xfrm>
          <a:prstGeom prst="rect">
            <a:avLst/>
          </a:prstGeom>
          <a:noFill/>
          <a:ln w="9525">
            <a:noFill/>
          </a:ln>
        </p:spPr>
        <p:txBody>
          <a:bodyPr wrap="square" anchor="t">
            <a:spAutoFit/>
          </a:bodyPr>
          <a:p>
            <a:pPr>
              <a:spcBef>
                <a:spcPct val="50000"/>
              </a:spcBef>
            </a:pPr>
            <a:r>
              <a:rPr lang="en-US" altLang="zh-CN" sz="2800">
                <a:solidFill>
                  <a:srgbClr val="000000"/>
                </a:solidFill>
                <a:latin typeface="幼圆" charset="0"/>
                <a:ea typeface="黑体" panose="02010609060101010101" pitchFamily="49" charset="-122"/>
                <a:cs typeface="幼圆" charset="0"/>
              </a:rPr>
              <a:t>       </a:t>
            </a:r>
            <a:r>
              <a:rPr lang="zh-CN" altLang="en-US" sz="2800" dirty="0">
                <a:solidFill>
                  <a:srgbClr val="000000"/>
                </a:solidFill>
                <a:latin typeface="幼圆" charset="0"/>
                <a:ea typeface="黑体" panose="02010609060101010101" pitchFamily="49" charset="-122"/>
                <a:cs typeface="幼圆" charset="0"/>
              </a:rPr>
              <a:t>有的人活着，他已经死了；</a:t>
            </a:r>
            <a:endParaRPr lang="zh-CN" altLang="en-US" sz="2800" dirty="0">
              <a:solidFill>
                <a:srgbClr val="000000"/>
              </a:solidFill>
              <a:latin typeface="幼圆" charset="0"/>
              <a:ea typeface="黑体" panose="02010609060101010101" pitchFamily="49" charset="-122"/>
              <a:cs typeface="幼圆" charset="0"/>
            </a:endParaRPr>
          </a:p>
          <a:p>
            <a:pPr>
              <a:spcBef>
                <a:spcPct val="50000"/>
              </a:spcBef>
            </a:pPr>
            <a:r>
              <a:rPr lang="zh-CN" altLang="en-US" sz="2800" dirty="0">
                <a:solidFill>
                  <a:srgbClr val="000000"/>
                </a:solidFill>
                <a:latin typeface="幼圆" charset="0"/>
                <a:ea typeface="黑体" panose="02010609060101010101" pitchFamily="49" charset="-122"/>
                <a:cs typeface="幼圆" charset="0"/>
              </a:rPr>
              <a:t>       有的人死了，他还活着。</a:t>
            </a:r>
            <a:endParaRPr lang="zh-CN" altLang="en-US" sz="2800" dirty="0">
              <a:solidFill>
                <a:srgbClr val="000000"/>
              </a:solidFill>
              <a:latin typeface="幼圆" charset="0"/>
              <a:ea typeface="黑体" panose="02010609060101010101" pitchFamily="49" charset="-122"/>
              <a:cs typeface="幼圆" charset="0"/>
            </a:endParaRPr>
          </a:p>
        </p:txBody>
      </p:sp>
      <p:sp>
        <p:nvSpPr>
          <p:cNvPr id="8198" name="Text Box 8"/>
          <p:cNvSpPr txBox="1"/>
          <p:nvPr/>
        </p:nvSpPr>
        <p:spPr>
          <a:xfrm>
            <a:off x="4855210" y="984568"/>
            <a:ext cx="5113338" cy="645160"/>
          </a:xfrm>
          <a:prstGeom prst="rect">
            <a:avLst/>
          </a:prstGeom>
          <a:noFill/>
          <a:ln w="9525">
            <a:noFill/>
          </a:ln>
        </p:spPr>
        <p:txBody>
          <a:bodyPr anchor="t">
            <a:spAutoFit/>
          </a:bodyPr>
          <a:p>
            <a:pPr>
              <a:spcBef>
                <a:spcPct val="50000"/>
              </a:spcBef>
            </a:pPr>
            <a:r>
              <a:rPr lang="zh-CN" altLang="en-US" sz="3600" b="1" dirty="0">
                <a:solidFill>
                  <a:srgbClr val="000000"/>
                </a:solidFill>
                <a:latin typeface="幼圆" charset="0"/>
                <a:ea typeface="幼圆" charset="0"/>
              </a:rPr>
              <a:t>难句理解</a:t>
            </a:r>
            <a:endParaRPr lang="zh-CN" altLang="en-US" sz="3600" b="1" dirty="0">
              <a:solidFill>
                <a:srgbClr val="000000"/>
              </a:solidFill>
              <a:latin typeface="幼圆" charset="0"/>
              <a:ea typeface="幼圆" charset="0"/>
            </a:endParaRPr>
          </a:p>
        </p:txBody>
      </p:sp>
      <p:sp>
        <p:nvSpPr>
          <p:cNvPr id="9224" name="Text Box 9"/>
          <p:cNvSpPr txBox="1"/>
          <p:nvPr/>
        </p:nvSpPr>
        <p:spPr>
          <a:xfrm>
            <a:off x="1732280" y="3244215"/>
            <a:ext cx="8957310" cy="2545715"/>
          </a:xfrm>
          <a:prstGeom prst="rect">
            <a:avLst/>
          </a:prstGeom>
          <a:noFill/>
          <a:ln w="9525">
            <a:noFill/>
          </a:ln>
        </p:spPr>
        <p:txBody>
          <a:bodyPr wrap="square" anchor="t">
            <a:spAutoFit/>
          </a:bodyPr>
          <a:p>
            <a:pPr>
              <a:lnSpc>
                <a:spcPct val="130000"/>
              </a:lnSpc>
              <a:spcBef>
                <a:spcPct val="50000"/>
              </a:spcBef>
            </a:pPr>
            <a:r>
              <a:rPr lang="en-US" altLang="zh-CN" sz="2800">
                <a:solidFill>
                  <a:srgbClr val="000000"/>
                </a:solidFill>
                <a:latin typeface="幼圆" charset="0"/>
                <a:ea typeface="黑体" panose="02010609060101010101" pitchFamily="49" charset="-122"/>
                <a:cs typeface="幼圆" charset="0"/>
              </a:rPr>
              <a:t>    </a:t>
            </a:r>
            <a:r>
              <a:rPr lang="zh-CN" altLang="en-US" sz="2800" dirty="0">
                <a:solidFill>
                  <a:srgbClr val="000000"/>
                </a:solidFill>
                <a:latin typeface="幼圆" charset="0"/>
                <a:ea typeface="黑体" panose="02010609060101010101" pitchFamily="49" charset="-122"/>
                <a:cs typeface="幼圆" charset="0"/>
              </a:rPr>
              <a:t>第一句指的是骑在人民头上作威作福的反动统治者，他们虽生犹死。</a:t>
            </a:r>
            <a:endParaRPr lang="zh-CN" altLang="en-US" sz="2800" dirty="0">
              <a:solidFill>
                <a:srgbClr val="000000"/>
              </a:solidFill>
              <a:latin typeface="幼圆" charset="0"/>
              <a:ea typeface="黑体" panose="02010609060101010101" pitchFamily="49" charset="-122"/>
              <a:cs typeface="幼圆" charset="0"/>
            </a:endParaRPr>
          </a:p>
          <a:p>
            <a:pPr>
              <a:lnSpc>
                <a:spcPct val="130000"/>
              </a:lnSpc>
              <a:spcBef>
                <a:spcPct val="50000"/>
              </a:spcBef>
            </a:pPr>
            <a:r>
              <a:rPr lang="zh-CN" altLang="en-US" sz="2800" dirty="0">
                <a:solidFill>
                  <a:srgbClr val="000000"/>
                </a:solidFill>
                <a:latin typeface="幼圆" charset="0"/>
                <a:ea typeface="黑体" panose="02010609060101010101" pitchFamily="49" charset="-122"/>
                <a:cs typeface="幼圆" charset="0"/>
              </a:rPr>
              <a:t>    第二句指的是给人民当牛马、全心全意为人民服务的人，他们虽死犹生！</a:t>
            </a:r>
            <a:endParaRPr lang="zh-CN" altLang="en-US" sz="2800" dirty="0">
              <a:solidFill>
                <a:srgbClr val="000000"/>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整体感知</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24"/>
                                        </p:tgtEl>
                                        <p:attrNameLst>
                                          <p:attrName>style.visibility</p:attrName>
                                        </p:attrNameLst>
                                      </p:cBhvr>
                                      <p:to>
                                        <p:strVal val="visible"/>
                                      </p:to>
                                    </p:set>
                                    <p:animEffect transition="in" filter="blinds(horizontal)">
                                      <p:cBhvr>
                                        <p:cTn id="7" dur="500"/>
                                        <p:tgtEl>
                                          <p:spTgt spid="9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9217" name="图片 10243" descr="33"/>
          <p:cNvPicPr>
            <a:picLocks noChangeAspect="1"/>
          </p:cNvPicPr>
          <p:nvPr/>
        </p:nvPicPr>
        <p:blipFill>
          <a:blip r:embed="rId10"/>
          <a:stretch>
            <a:fillRect/>
          </a:stretch>
        </p:blipFill>
        <p:spPr>
          <a:xfrm>
            <a:off x="1445895" y="1120775"/>
            <a:ext cx="8291195" cy="4846955"/>
          </a:xfrm>
          <a:prstGeom prst="rect">
            <a:avLst/>
          </a:prstGeom>
          <a:noFill/>
          <a:ln w="9525">
            <a:noFill/>
          </a:ln>
        </p:spPr>
      </p:pic>
      <p:sp>
        <p:nvSpPr>
          <p:cNvPr id="7" name="矩形 6"/>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整体感知</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9218" name="Rectangle 2"/>
          <p:cNvSpPr>
            <a:spLocks noGrp="1"/>
          </p:cNvSpPr>
          <p:nvPr>
            <p:ph type="title" idx="4294967295"/>
            <p:custDataLst>
              <p:tags r:id="rId10"/>
            </p:custDataLst>
          </p:nvPr>
        </p:nvSpPr>
        <p:spPr>
          <a:xfrm>
            <a:off x="2114233" y="1458595"/>
            <a:ext cx="5791200" cy="998538"/>
          </a:xfrm>
        </p:spPr>
        <p:txBody>
          <a:bodyPr wrap="square"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l">
              <a:buClrTx/>
              <a:buSzTx/>
              <a:buFontTx/>
            </a:pPr>
            <a:r>
              <a:rPr lang="zh-CN" altLang="en-US" dirty="0">
                <a:solidFill>
                  <a:schemeClr val="dk1"/>
                </a:solidFill>
                <a:latin typeface="汉仪乐喵体W" charset="0"/>
                <a:ea typeface="汉仪乐喵体W" charset="0"/>
                <a:sym typeface="+mn-ea"/>
              </a:rPr>
              <a:t>思</a:t>
            </a:r>
            <a:r>
              <a:rPr lang="zh-CN" altLang="en-US" dirty="0">
                <a:solidFill>
                  <a:schemeClr val="dk1"/>
                </a:solidFill>
                <a:latin typeface="汉仪乐喵体W" charset="0"/>
                <a:ea typeface="汉仪乐喵体W" charset="0"/>
                <a:sym typeface="+mn-ea"/>
              </a:rPr>
              <a:t>考问题：</a:t>
            </a:r>
            <a:endParaRPr lang="zh-CN" altLang="en-US" dirty="0">
              <a:solidFill>
                <a:schemeClr val="dk1"/>
              </a:solidFill>
              <a:latin typeface="汉仪乐喵体W" charset="0"/>
              <a:ea typeface="汉仪乐喵体W" charset="0"/>
              <a:sym typeface="+mn-ea"/>
            </a:endParaRPr>
          </a:p>
        </p:txBody>
      </p:sp>
      <p:sp>
        <p:nvSpPr>
          <p:cNvPr id="9219" name="Rectangle 3"/>
          <p:cNvSpPr>
            <a:spLocks noGrp="1"/>
          </p:cNvSpPr>
          <p:nvPr>
            <p:ph type="body" idx="4294967295"/>
          </p:nvPr>
        </p:nvSpPr>
        <p:spPr>
          <a:xfrm>
            <a:off x="1940560" y="2590800"/>
            <a:ext cx="8902065" cy="1332230"/>
          </a:xfrm>
        </p:spPr>
        <p:txBody>
          <a:bodyPr wrap="square"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lnSpc>
                <a:spcPct val="150000"/>
              </a:lnSpc>
              <a:buClrTx/>
              <a:buSzTx/>
            </a:pPr>
            <a:r>
              <a:rPr lang="zh-CN" altLang="en-US">
                <a:solidFill>
                  <a:srgbClr val="000000"/>
                </a:solidFill>
                <a:latin typeface="幼圆" charset="0"/>
                <a:ea typeface="黑体" panose="02010609060101010101" pitchFamily="49" charset="-122"/>
                <a:cs typeface="幼圆" charset="0"/>
                <a:sym typeface="+mn-ea"/>
              </a:rPr>
              <a:t>诗歌前四节中每节有两个“有的人”，它们的意思是否相同呢？</a:t>
            </a:r>
            <a:endParaRPr lang="zh-CN" altLang="en-US">
              <a:solidFill>
                <a:srgbClr val="000000"/>
              </a:solidFill>
              <a:latin typeface="幼圆" charset="0"/>
              <a:ea typeface="黑体" panose="02010609060101010101" pitchFamily="49" charset="-122"/>
              <a:cs typeface="幼圆" charset="0"/>
              <a:sym typeface="+mn-ea"/>
            </a:endParaRPr>
          </a:p>
        </p:txBody>
      </p:sp>
      <p:sp>
        <p:nvSpPr>
          <p:cNvPr id="7" name="矩形 6"/>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fill="hold"/>
                                        <p:tgtEl>
                                          <p:spTgt spid="9218"/>
                                        </p:tgtEl>
                                        <p:attrNameLst>
                                          <p:attrName>ppt_x</p:attrName>
                                        </p:attrNameLst>
                                      </p:cBhvr>
                                      <p:tavLst>
                                        <p:tav tm="0">
                                          <p:val>
                                            <p:strVal val="#ppt_x"/>
                                          </p:val>
                                        </p:tav>
                                        <p:tav tm="100000">
                                          <p:val>
                                            <p:strVal val="#ppt_x"/>
                                          </p:val>
                                        </p:tav>
                                      </p:tavLst>
                                    </p:anim>
                                    <p:anim calcmode="lin" valueType="num">
                                      <p:cBhvr>
                                        <p:cTn id="8"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9219">
                                            <p:txEl>
                                              <p:charRg st="0" end="29"/>
                                            </p:txEl>
                                          </p:spTgt>
                                        </p:tgtEl>
                                        <p:attrNameLst>
                                          <p:attrName>style.visibility</p:attrName>
                                        </p:attrNameLst>
                                      </p:cBhvr>
                                      <p:to>
                                        <p:strVal val="visible"/>
                                      </p:to>
                                    </p:set>
                                    <p:anim calcmode="lin" valueType="num">
                                      <p:cBhvr>
                                        <p:cTn id="13" dur="500" fill="hold"/>
                                        <p:tgtEl>
                                          <p:spTgt spid="9219">
                                            <p:txEl>
                                              <p:charRg st="0" end="29"/>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219">
                                            <p:txEl>
                                              <p:charRg st="0" end="29"/>
                                            </p:txEl>
                                          </p:spTgt>
                                        </p:tgtEl>
                                        <p:attrNameLst>
                                          <p:attrName>ppt_y</p:attrName>
                                        </p:attrNameLst>
                                      </p:cBhvr>
                                      <p:tavLst>
                                        <p:tav tm="0">
                                          <p:val>
                                            <p:strVal val="#ppt_y"/>
                                          </p:val>
                                        </p:tav>
                                        <p:tav tm="100000">
                                          <p:val>
                                            <p:strVal val="#ppt_y"/>
                                          </p:val>
                                        </p:tav>
                                      </p:tavLst>
                                    </p:anim>
                                    <p:anim calcmode="lin" valueType="num">
                                      <p:cBhvr>
                                        <p:cTn id="15" dur="500" fill="hold"/>
                                        <p:tgtEl>
                                          <p:spTgt spid="9219">
                                            <p:txEl>
                                              <p:charRg st="0" end="29"/>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219">
                                            <p:txEl>
                                              <p:charRg st="0" end="29"/>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219">
                                            <p:txEl>
                                              <p:charRg st="0" end="2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PLACING_PICTURE_USER_VIEWPORT" val="{&quot;height&quot;:7088.595275590551,&quot;width&quot;:7932.475590551181}"/>
</p:tagLst>
</file>

<file path=ppt/tags/tag229.xml><?xml version="1.0" encoding="utf-8"?>
<p:tagLst xmlns:p="http://schemas.openxmlformats.org/presentationml/2006/main">
  <p:tag name="KSO_WM_UNIT_PLACING_PICTURE_USER_VIEWPORT" val="{&quot;height&quot;:2360,&quot;width&quot;:7760}"/>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UNIT_TEXT_FILL_FORE_SCHEMECOLOR_INDEX_BRIGHTNESS" val="0.25"/>
  <p:tag name="KSO_WM_UNIT_TEXT_FILL_FORE_SCHEMECOLOR_INDEX" val="13"/>
  <p:tag name="KSO_WM_UNIT_TEXT_FILL_TYPE" val="1"/>
</p:tagLst>
</file>

<file path=ppt/tags/tag231.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32.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3.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5.xml><?xml version="1.0" encoding="utf-8"?>
<p:tagLst xmlns:p="http://schemas.openxmlformats.org/presentationml/2006/main">
  <p:tag name="KSO_WM_SLIDE_BK_DARK_LIGHT" val="2"/>
  <p:tag name="KSO_WM_SLIDE_BACKGROUND_TYPE" val="general"/>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5.xml><?xml version="1.0" encoding="utf-8"?>
<p:tagLst xmlns:p="http://schemas.openxmlformats.org/presentationml/2006/main">
  <p:tag name="KSO_WM_SLIDE_BK_DARK_LIGHT" val="2"/>
  <p:tag name="KSO_WM_SLIDE_BACKGROUND_TYPE" val="general"/>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6.xml><?xml version="1.0" encoding="utf-8"?>
<p:tagLst xmlns:p="http://schemas.openxmlformats.org/presentationml/2006/main">
  <p:tag name="KSO_WM_SLIDE_BK_DARK_LIGHT" val="2"/>
  <p:tag name="KSO_WM_SLIDE_BACKGROUND_TYPE" val="general"/>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6.xml><?xml version="1.0" encoding="utf-8"?>
<p:tagLst xmlns:p="http://schemas.openxmlformats.org/presentationml/2006/main">
  <p:tag name="KSO_WM_SLIDE_BK_DARK_LIGHT" val="2"/>
  <p:tag name="KSO_WM_SLIDE_BACKGROUND_TYPE" val="general"/>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6.xml><?xml version="1.0" encoding="utf-8"?>
<p:tagLst xmlns:p="http://schemas.openxmlformats.org/presentationml/2006/main">
  <p:tag name="KSO_WM_SLIDE_BK_DARK_LIGHT" val="2"/>
  <p:tag name="KSO_WM_SLIDE_BACKGROUND_TYPE" val="general"/>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8.xml><?xml version="1.0" encoding="utf-8"?>
<p:tagLst xmlns:p="http://schemas.openxmlformats.org/presentationml/2006/main">
  <p:tag name="KSO_WM_SLIDE_BK_DARK_LIGHT" val="2"/>
  <p:tag name="KSO_WM_SLIDE_BACKGROUND_TYPE" val="general"/>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08.xml><?xml version="1.0" encoding="utf-8"?>
<p:tagLst xmlns:p="http://schemas.openxmlformats.org/presentationml/2006/main">
  <p:tag name="KSO_WM_SLIDE_BK_DARK_LIGHT" val="2"/>
  <p:tag name="KSO_WM_SLIDE_BACKGROUND_TYPE" val="general"/>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9.xml><?xml version="1.0" encoding="utf-8"?>
<p:tagLst xmlns:p="http://schemas.openxmlformats.org/presentationml/2006/main">
  <p:tag name="KSO_WM_SLIDE_BK_DARK_LIGHT" val="2"/>
  <p:tag name="KSO_WM_SLIDE_BACKGROUND_TYPE" val="genera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9.xml><?xml version="1.0" encoding="utf-8"?>
<p:tagLst xmlns:p="http://schemas.openxmlformats.org/presentationml/2006/main">
  <p:tag name="KSO_WM_SLIDE_BK_DARK_LIGHT" val="2"/>
  <p:tag name="KSO_WM_SLIDE_BACKGROUND_TYPE" val="gener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3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2.xml><?xml version="1.0" encoding="utf-8"?>
<p:tagLst xmlns:p="http://schemas.openxmlformats.org/presentationml/2006/main">
  <p:tag name="KSO_WM_SLIDE_BK_DARK_LIGHT" val="2"/>
  <p:tag name="KSO_WM_SLIDE_BACKGROUND_TYPE" val="general"/>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2.xml><?xml version="1.0" encoding="utf-8"?>
<p:tagLst xmlns:p="http://schemas.openxmlformats.org/presentationml/2006/main">
  <p:tag name="KSO_WM_SLIDE_BK_DARK_LIGHT" val="2"/>
  <p:tag name="KSO_WM_SLIDE_BACKGROUND_TYPE" val="general"/>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3.xml><?xml version="1.0" encoding="utf-8"?>
<p:tagLst xmlns:p="http://schemas.openxmlformats.org/presentationml/2006/main">
  <p:tag name="KSO_WM_SLIDE_BK_DARK_LIGHT" val="2"/>
  <p:tag name="KSO_WM_SLIDE_BACKGROUND_TYPE" val="general"/>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4.xml><?xml version="1.0" encoding="utf-8"?>
<p:tagLst xmlns:p="http://schemas.openxmlformats.org/presentationml/2006/main">
  <p:tag name="KSO_WM_SLIDE_BK_DARK_LIGHT" val="2"/>
  <p:tag name="KSO_WM_SLIDE_BACKGROUND_TYPE" val="general"/>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5.xml><?xml version="1.0" encoding="utf-8"?>
<p:tagLst xmlns:p="http://schemas.openxmlformats.org/presentationml/2006/main">
  <p:tag name="KSO_WM_SLIDE_BK_DARK_LIGHT" val="2"/>
  <p:tag name="KSO_WM_SLIDE_BACKGROUND_TYPE" val="general"/>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7ed31859-0beb-484b-9ca5-029dfa31907b}"/>
  <p:tag name="KSO_WM_UNIT_TYPE" val="i"/>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8.xml><?xml version="1.0" encoding="utf-8"?>
<p:tagLst xmlns:p="http://schemas.openxmlformats.org/presentationml/2006/main">
  <p:tag name="KSO_WM_SLIDE_BK_DARK_LIGHT" val="2"/>
  <p:tag name="KSO_WM_SLIDE_BACKGROUND_TYPE" val="general"/>
</p:tagLst>
</file>

<file path=ppt/tags/tag399.xml><?xml version="1.0" encoding="utf-8"?>
<p:tagLst xmlns:p="http://schemas.openxmlformats.org/presentationml/2006/main">
  <p:tag name="KSO_WM_UNIT_PLACING_PICTURE_USER_VIEWPORT" val="{&quot;height&quot;:4120.28188976378,&quot;width&quot;:4610.79055118110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25*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NOCLEAR" val="1"/>
  <p:tag name="KSO_WM_UNIT_VALUE" val="8"/>
  <p:tag name="KSO_WM_UNIT_TYPE" val="a"/>
  <p:tag name="KSO_WM_UNIT_INDEX" val="1"/>
  <p:tag name="KSO_WM_UNIT_PRESET_TEXT" val="谢谢观看"/>
</p:tagLst>
</file>

<file path=ppt/tags/tag401.xml><?xml version="1.0" encoding="utf-8"?>
<p:tagLst xmlns:p="http://schemas.openxmlformats.org/presentationml/2006/main">
  <p:tag name="KSO_WM_SLIDE_ID" val="custom20205259_25"/>
  <p:tag name="KSO_WM_TEMPLATE_SUBCATEGORY" val="0"/>
  <p:tag name="KSO_WM_TEMPLATE_MASTER_TYPE" val="1"/>
  <p:tag name="KSO_WM_TEMPLATE_COLOR_TYPE" val="1"/>
  <p:tag name="KSO_WM_SLIDE_ITEM_CNT" val="0"/>
  <p:tag name="KSO_WM_SLIDE_INDEX" val="25"/>
  <p:tag name="KSO_WM_TAG_VERSION" val="1.0"/>
  <p:tag name="KSO_WM_BEAUTIFY_FLAG" val="#wm#"/>
  <p:tag name="KSO_WM_TEMPLATE_CATEGORY" val="custom"/>
  <p:tag name="KSO_WM_TEMPLATE_INDEX" val="20205259"/>
  <p:tag name="KSO_WM_SLIDE_TYPE" val="endPage"/>
  <p:tag name="KSO_WM_SLIDE_SUBTYPE" val="pureTxt"/>
  <p:tag name="KSO_WM_SLIDE_LAYOUT" val="a_b"/>
  <p:tag name="KSO_WM_SLIDE_LAYOUT_CNT" val="1_1"/>
</p:tagLst>
</file>

<file path=ppt/tags/tag402.xml><?xml version="1.0" encoding="utf-8"?>
<p:tagLst xmlns:p="http://schemas.openxmlformats.org/presentationml/2006/main">
  <p:tag name="COMMONDATA" val="eyJoZGlkIjoiZWE3NjZlYjJkMjNiZjRmNDUwNDg2MDIyMjNiOTJhMjAifQ=="/>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1188</Words>
  <Application>WPS 演示</Application>
  <PresentationFormat>宽屏</PresentationFormat>
  <Paragraphs>143</Paragraphs>
  <Slides>17</Slides>
  <Notes>1</Notes>
  <HiddenSlides>0</HiddenSlides>
  <MMClips>0</MMClips>
  <ScaleCrop>false</ScaleCrop>
  <HeadingPairs>
    <vt:vector size="8" baseType="variant">
      <vt:variant>
        <vt:lpstr>已用的字体</vt:lpstr>
      </vt:variant>
      <vt:variant>
        <vt:i4>18</vt:i4>
      </vt:variant>
      <vt:variant>
        <vt:lpstr>主题</vt:lpstr>
      </vt:variant>
      <vt:variant>
        <vt:i4>3</vt:i4>
      </vt:variant>
      <vt:variant>
        <vt:lpstr>嵌入 OLE 服务器</vt:lpstr>
      </vt:variant>
      <vt:variant>
        <vt:i4>1</vt:i4>
      </vt:variant>
      <vt:variant>
        <vt:lpstr>幻灯片标题</vt:lpstr>
      </vt:variant>
      <vt:variant>
        <vt:i4>17</vt:i4>
      </vt:variant>
    </vt:vector>
  </HeadingPairs>
  <TitlesOfParts>
    <vt:vector size="39" baseType="lpstr">
      <vt:lpstr>Arial</vt:lpstr>
      <vt:lpstr>宋体</vt:lpstr>
      <vt:lpstr>Wingdings</vt:lpstr>
      <vt:lpstr>黑体</vt:lpstr>
      <vt:lpstr>Songti SC Black</vt:lpstr>
      <vt:lpstr>华文新魏</vt:lpstr>
      <vt:lpstr>楷体</vt:lpstr>
      <vt:lpstr>微软雅黑</vt:lpstr>
      <vt:lpstr>Arial Unicode MS</vt:lpstr>
      <vt:lpstr>等线</vt:lpstr>
      <vt:lpstr>等线 Light</vt:lpstr>
      <vt:lpstr>Calibri</vt:lpstr>
      <vt:lpstr>幼圆</vt:lpstr>
      <vt:lpstr>汉仪乐喵体W</vt:lpstr>
      <vt:lpstr>Arial</vt:lpstr>
      <vt:lpstr>幼圆</vt:lpstr>
      <vt:lpstr>汉仪乐喵体W</vt:lpstr>
      <vt:lpstr>Segoe Print</vt:lpstr>
      <vt:lpstr>3_Office 主题​​</vt:lpstr>
      <vt:lpstr>1_Office 主题​​</vt:lpstr>
      <vt:lpstr>5_Office 主题​​</vt:lpstr>
      <vt:lpstr>PBrush</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思考问题：</vt:lpstr>
      <vt:lpstr>PowerPoint 演示文稿</vt:lpstr>
      <vt:lpstr>PowerPoint 演示文稿</vt:lpstr>
      <vt:lpstr>PowerPoint 演示文稿</vt:lpstr>
      <vt:lpstr>PowerPoint 演示文稿</vt:lpstr>
      <vt:lpstr>PowerPoint 演示文稿</vt:lpstr>
      <vt:lpstr>对比是这首诗的主要写法。</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万润仪器贸易公司</cp:lastModifiedBy>
  <cp:revision>37</cp:revision>
  <dcterms:created xsi:type="dcterms:W3CDTF">2020-06-05T01:16:00Z</dcterms:created>
  <dcterms:modified xsi:type="dcterms:W3CDTF">2022-06-02T01:45:00Z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4DDB61689B514A15B7D08E8F4292BBA8</vt:lpwstr>
  </property>
</Properties>
</file>