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40" r:id="rId4"/>
    <p:sldId id="641" r:id="rId6"/>
    <p:sldId id="642" r:id="rId7"/>
    <p:sldId id="643" r:id="rId8"/>
    <p:sldId id="644" r:id="rId9"/>
    <p:sldId id="645" r:id="rId10"/>
    <p:sldId id="646" r:id="rId11"/>
    <p:sldId id="647" r:id="rId12"/>
    <p:sldId id="648" r:id="rId13"/>
    <p:sldId id="649" r:id="rId14"/>
    <p:sldId id="650" r:id="rId15"/>
    <p:sldId id="651" r:id="rId16"/>
    <p:sldId id="652" r:id="rId17"/>
    <p:sldId id="653" r:id="rId18"/>
    <p:sldId id="654" r:id="rId19"/>
    <p:sldId id="655" r:id="rId20"/>
    <p:sldId id="656" r:id="rId21"/>
    <p:sldId id="657" r:id="rId22"/>
    <p:sldId id="658" r:id="rId23"/>
    <p:sldId id="659" r:id="rId24"/>
    <p:sldId id="660" r:id="rId25"/>
    <p:sldId id="661" r:id="rId26"/>
    <p:sldId id="662" r:id="rId27"/>
  </p:sldIdLst>
  <p:sldSz cx="9144000" cy="5143500" type="screen16x9"/>
  <p:notesSz cx="6858000" cy="9144000"/>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525.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1" Type="http://schemas.openxmlformats.org/officeDocument/2006/relationships/slideLayout" Target="../slideLayouts/slideLayout13.xml"/><Relationship Id="rId40" Type="http://schemas.openxmlformats.org/officeDocument/2006/relationships/tags" Target="../tags/tag352.xml"/><Relationship Id="rId4" Type="http://schemas.openxmlformats.org/officeDocument/2006/relationships/tags" Target="../tags/tag316.xml"/><Relationship Id="rId39" Type="http://schemas.openxmlformats.org/officeDocument/2006/relationships/tags" Target="../tags/tag351.xml"/><Relationship Id="rId38" Type="http://schemas.openxmlformats.org/officeDocument/2006/relationships/tags" Target="../tags/tag350.xml"/><Relationship Id="rId37" Type="http://schemas.openxmlformats.org/officeDocument/2006/relationships/tags" Target="../tags/tag349.xml"/><Relationship Id="rId36" Type="http://schemas.openxmlformats.org/officeDocument/2006/relationships/tags" Target="../tags/tag348.xml"/><Relationship Id="rId35" Type="http://schemas.openxmlformats.org/officeDocument/2006/relationships/tags" Target="../tags/tag347.xml"/><Relationship Id="rId34" Type="http://schemas.openxmlformats.org/officeDocument/2006/relationships/tags" Target="../tags/tag346.xml"/><Relationship Id="rId33" Type="http://schemas.openxmlformats.org/officeDocument/2006/relationships/tags" Target="../tags/tag345.xml"/><Relationship Id="rId32" Type="http://schemas.openxmlformats.org/officeDocument/2006/relationships/tags" Target="../tags/tag344.xml"/><Relationship Id="rId31" Type="http://schemas.openxmlformats.org/officeDocument/2006/relationships/tags" Target="../tags/tag343.xml"/><Relationship Id="rId30" Type="http://schemas.openxmlformats.org/officeDocument/2006/relationships/tags" Target="../tags/tag342.xml"/><Relationship Id="rId3" Type="http://schemas.openxmlformats.org/officeDocument/2006/relationships/tags" Target="../tags/tag315.xml"/><Relationship Id="rId29" Type="http://schemas.openxmlformats.org/officeDocument/2006/relationships/tags" Target="../tags/tag341.xml"/><Relationship Id="rId28" Type="http://schemas.openxmlformats.org/officeDocument/2006/relationships/tags" Target="../tags/tag340.xml"/><Relationship Id="rId27" Type="http://schemas.openxmlformats.org/officeDocument/2006/relationships/tags" Target="../tags/tag339.xml"/><Relationship Id="rId26" Type="http://schemas.openxmlformats.org/officeDocument/2006/relationships/tags" Target="../tags/tag338.xml"/><Relationship Id="rId25" Type="http://schemas.openxmlformats.org/officeDocument/2006/relationships/tags" Target="../tags/tag337.xml"/><Relationship Id="rId24" Type="http://schemas.openxmlformats.org/officeDocument/2006/relationships/tags" Target="../tags/tag336.xml"/><Relationship Id="rId23" Type="http://schemas.openxmlformats.org/officeDocument/2006/relationships/tags" Target="../tags/tag335.xml"/><Relationship Id="rId22" Type="http://schemas.openxmlformats.org/officeDocument/2006/relationships/tags" Target="../tags/tag334.xml"/><Relationship Id="rId21" Type="http://schemas.openxmlformats.org/officeDocument/2006/relationships/tags" Target="../tags/tag333.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1.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9" Type="http://schemas.openxmlformats.org/officeDocument/2006/relationships/slideLayout" Target="../slideLayouts/slideLayout13.xml"/><Relationship Id="rId28" Type="http://schemas.openxmlformats.org/officeDocument/2006/relationships/tags" Target="../tags/tag379.xml"/><Relationship Id="rId27" Type="http://schemas.openxmlformats.org/officeDocument/2006/relationships/tags" Target="../tags/tag378.xml"/><Relationship Id="rId26" Type="http://schemas.openxmlformats.org/officeDocument/2006/relationships/tags" Target="../tags/tag377.xml"/><Relationship Id="rId25" Type="http://schemas.openxmlformats.org/officeDocument/2006/relationships/tags" Target="../tags/tag376.xml"/><Relationship Id="rId24" Type="http://schemas.openxmlformats.org/officeDocument/2006/relationships/tags" Target="../tags/tag375.xml"/><Relationship Id="rId23" Type="http://schemas.openxmlformats.org/officeDocument/2006/relationships/tags" Target="../tags/tag374.xml"/><Relationship Id="rId22" Type="http://schemas.openxmlformats.org/officeDocument/2006/relationships/tags" Target="../tags/tag373.xml"/><Relationship Id="rId21" Type="http://schemas.openxmlformats.org/officeDocument/2006/relationships/tags" Target="../tags/tag372.xml"/><Relationship Id="rId20" Type="http://schemas.openxmlformats.org/officeDocument/2006/relationships/tags" Target="../tags/tag371.xml"/><Relationship Id="rId2" Type="http://schemas.openxmlformats.org/officeDocument/2006/relationships/tags" Target="../tags/tag354.xml"/><Relationship Id="rId19" Type="http://schemas.openxmlformats.org/officeDocument/2006/relationships/image" Target="../media/image12.png"/><Relationship Id="rId18" Type="http://schemas.openxmlformats.org/officeDocument/2006/relationships/tags" Target="../tags/tag370.xml"/><Relationship Id="rId17" Type="http://schemas.openxmlformats.org/officeDocument/2006/relationships/tags" Target="../tags/tag369.xml"/><Relationship Id="rId16" Type="http://schemas.openxmlformats.org/officeDocument/2006/relationships/tags" Target="../tags/tag368.xml"/><Relationship Id="rId15" Type="http://schemas.openxmlformats.org/officeDocument/2006/relationships/tags" Target="../tags/tag367.xml"/><Relationship Id="rId14" Type="http://schemas.openxmlformats.org/officeDocument/2006/relationships/tags" Target="../tags/tag366.xml"/><Relationship Id="rId13" Type="http://schemas.openxmlformats.org/officeDocument/2006/relationships/tags" Target="../tags/tag365.xml"/><Relationship Id="rId12" Type="http://schemas.openxmlformats.org/officeDocument/2006/relationships/tags" Target="../tags/tag364.xml"/><Relationship Id="rId11" Type="http://schemas.openxmlformats.org/officeDocument/2006/relationships/tags" Target="../tags/tag363.xml"/><Relationship Id="rId10" Type="http://schemas.openxmlformats.org/officeDocument/2006/relationships/tags" Target="../tags/tag362.xml"/><Relationship Id="rId1" Type="http://schemas.openxmlformats.org/officeDocument/2006/relationships/tags" Target="../tags/tag353.xml"/></Relationships>
</file>

<file path=ppt/slides/_rels/slide12.xml.rels><?xml version="1.0" encoding="UTF-8" standalone="yes"?>
<Relationships xmlns="http://schemas.openxmlformats.org/package/2006/relationships"><Relationship Id="rId9" Type="http://schemas.openxmlformats.org/officeDocument/2006/relationships/tags" Target="../tags/tag388.xml"/><Relationship Id="rId8" Type="http://schemas.openxmlformats.org/officeDocument/2006/relationships/tags" Target="../tags/tag387.xml"/><Relationship Id="rId7" Type="http://schemas.openxmlformats.org/officeDocument/2006/relationships/tags" Target="../tags/tag386.xml"/><Relationship Id="rId6" Type="http://schemas.openxmlformats.org/officeDocument/2006/relationships/tags" Target="../tags/tag385.xml"/><Relationship Id="rId5" Type="http://schemas.openxmlformats.org/officeDocument/2006/relationships/tags" Target="../tags/tag384.xml"/><Relationship Id="rId4" Type="http://schemas.openxmlformats.org/officeDocument/2006/relationships/tags" Target="../tags/tag383.xml"/><Relationship Id="rId3" Type="http://schemas.openxmlformats.org/officeDocument/2006/relationships/tags" Target="../tags/tag382.xml"/><Relationship Id="rId2" Type="http://schemas.openxmlformats.org/officeDocument/2006/relationships/tags" Target="../tags/tag381.xml"/><Relationship Id="rId12" Type="http://schemas.openxmlformats.org/officeDocument/2006/relationships/slideLayout" Target="../slideLayouts/slideLayout13.xml"/><Relationship Id="rId11" Type="http://schemas.openxmlformats.org/officeDocument/2006/relationships/tags" Target="../tags/tag390.xml"/><Relationship Id="rId10" Type="http://schemas.openxmlformats.org/officeDocument/2006/relationships/tags" Target="../tags/tag389.xml"/><Relationship Id="rId1" Type="http://schemas.openxmlformats.org/officeDocument/2006/relationships/tags" Target="../tags/tag380.xml"/></Relationships>
</file>

<file path=ppt/slides/_rels/slide13.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2" Type="http://schemas.openxmlformats.org/officeDocument/2006/relationships/slideLayout" Target="../slideLayouts/slideLayout13.xml"/><Relationship Id="rId11" Type="http://schemas.openxmlformats.org/officeDocument/2006/relationships/tags" Target="../tags/tag401.xml"/><Relationship Id="rId10" Type="http://schemas.openxmlformats.org/officeDocument/2006/relationships/tags" Target="../tags/tag400.xml"/><Relationship Id="rId1" Type="http://schemas.openxmlformats.org/officeDocument/2006/relationships/tags" Target="../tags/tag391.xml"/></Relationships>
</file>

<file path=ppt/slides/_rels/slide14.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6" Type="http://schemas.openxmlformats.org/officeDocument/2006/relationships/slideLayout" Target="../slideLayouts/slideLayout13.xml"/><Relationship Id="rId25" Type="http://schemas.openxmlformats.org/officeDocument/2006/relationships/tags" Target="../tags/tag426.xml"/><Relationship Id="rId24" Type="http://schemas.openxmlformats.org/officeDocument/2006/relationships/tags" Target="../tags/tag425.xml"/><Relationship Id="rId23" Type="http://schemas.openxmlformats.org/officeDocument/2006/relationships/tags" Target="../tags/tag424.xml"/><Relationship Id="rId22" Type="http://schemas.openxmlformats.org/officeDocument/2006/relationships/tags" Target="../tags/tag423.xml"/><Relationship Id="rId21" Type="http://schemas.openxmlformats.org/officeDocument/2006/relationships/tags" Target="../tags/tag422.xml"/><Relationship Id="rId20" Type="http://schemas.openxmlformats.org/officeDocument/2006/relationships/tags" Target="../tags/tag421.xml"/><Relationship Id="rId2" Type="http://schemas.openxmlformats.org/officeDocument/2006/relationships/tags" Target="../tags/tag403.xml"/><Relationship Id="rId19" Type="http://schemas.openxmlformats.org/officeDocument/2006/relationships/tags" Target="../tags/tag420.xml"/><Relationship Id="rId18" Type="http://schemas.openxmlformats.org/officeDocument/2006/relationships/tags" Target="../tags/tag419.xml"/><Relationship Id="rId17" Type="http://schemas.openxmlformats.org/officeDocument/2006/relationships/tags" Target="../tags/tag418.xml"/><Relationship Id="rId16" Type="http://schemas.openxmlformats.org/officeDocument/2006/relationships/tags" Target="../tags/tag417.xml"/><Relationship Id="rId15" Type="http://schemas.openxmlformats.org/officeDocument/2006/relationships/tags" Target="../tags/tag416.xml"/><Relationship Id="rId14" Type="http://schemas.openxmlformats.org/officeDocument/2006/relationships/tags" Target="../tags/tag415.xml"/><Relationship Id="rId13" Type="http://schemas.openxmlformats.org/officeDocument/2006/relationships/tags" Target="../tags/tag414.xml"/><Relationship Id="rId12" Type="http://schemas.openxmlformats.org/officeDocument/2006/relationships/tags" Target="../tags/tag413.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tags" Target="../tags/tag402.xml"/></Relationships>
</file>

<file path=ppt/slides/_rels/slide15.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2" Type="http://schemas.openxmlformats.org/officeDocument/2006/relationships/slideLayout" Target="../slideLayouts/slideLayout13.xml"/><Relationship Id="rId11" Type="http://schemas.openxmlformats.org/officeDocument/2006/relationships/tags" Target="../tags/tag437.xml"/><Relationship Id="rId10" Type="http://schemas.openxmlformats.org/officeDocument/2006/relationships/tags" Target="../tags/tag436.xml"/><Relationship Id="rId1" Type="http://schemas.openxmlformats.org/officeDocument/2006/relationships/tags" Target="../tags/tag427.xml"/></Relationships>
</file>

<file path=ppt/slides/_rels/slide16.xml.rels><?xml version="1.0" encoding="UTF-8" standalone="yes"?>
<Relationships xmlns="http://schemas.openxmlformats.org/package/2006/relationships"><Relationship Id="rId9" Type="http://schemas.openxmlformats.org/officeDocument/2006/relationships/tags" Target="../tags/tag446.xml"/><Relationship Id="rId8" Type="http://schemas.openxmlformats.org/officeDocument/2006/relationships/tags" Target="../tags/tag445.xml"/><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2" Type="http://schemas.openxmlformats.org/officeDocument/2006/relationships/slideLayout" Target="../slideLayouts/slideLayout13.xml"/><Relationship Id="rId11" Type="http://schemas.openxmlformats.org/officeDocument/2006/relationships/tags" Target="../tags/tag448.xml"/><Relationship Id="rId10" Type="http://schemas.openxmlformats.org/officeDocument/2006/relationships/tags" Target="../tags/tag447.xml"/><Relationship Id="rId1" Type="http://schemas.openxmlformats.org/officeDocument/2006/relationships/tags" Target="../tags/tag438.xml"/></Relationships>
</file>

<file path=ppt/slides/_rels/slide17.xml.rels><?xml version="1.0" encoding="UTF-8" standalone="yes"?>
<Relationships xmlns="http://schemas.openxmlformats.org/package/2006/relationships"><Relationship Id="rId9" Type="http://schemas.openxmlformats.org/officeDocument/2006/relationships/tags" Target="../tags/tag457.xml"/><Relationship Id="rId8" Type="http://schemas.openxmlformats.org/officeDocument/2006/relationships/tags" Target="../tags/tag456.xml"/><Relationship Id="rId7" Type="http://schemas.openxmlformats.org/officeDocument/2006/relationships/tags" Target="../tags/tag455.xml"/><Relationship Id="rId6" Type="http://schemas.openxmlformats.org/officeDocument/2006/relationships/tags" Target="../tags/tag454.xml"/><Relationship Id="rId5" Type="http://schemas.openxmlformats.org/officeDocument/2006/relationships/tags" Target="../tags/tag453.xml"/><Relationship Id="rId4" Type="http://schemas.openxmlformats.org/officeDocument/2006/relationships/tags" Target="../tags/tag452.xml"/><Relationship Id="rId3" Type="http://schemas.openxmlformats.org/officeDocument/2006/relationships/tags" Target="../tags/tag451.xml"/><Relationship Id="rId2" Type="http://schemas.openxmlformats.org/officeDocument/2006/relationships/tags" Target="../tags/tag450.xml"/><Relationship Id="rId12" Type="http://schemas.openxmlformats.org/officeDocument/2006/relationships/slideLayout" Target="../slideLayouts/slideLayout13.xml"/><Relationship Id="rId11" Type="http://schemas.openxmlformats.org/officeDocument/2006/relationships/tags" Target="../tags/tag459.xml"/><Relationship Id="rId10" Type="http://schemas.openxmlformats.org/officeDocument/2006/relationships/tags" Target="../tags/tag458.xml"/><Relationship Id="rId1" Type="http://schemas.openxmlformats.org/officeDocument/2006/relationships/tags" Target="../tags/tag449.xml"/></Relationships>
</file>

<file path=ppt/slides/_rels/slide18.xml.rels><?xml version="1.0" encoding="UTF-8" standalone="yes"?>
<Relationships xmlns="http://schemas.openxmlformats.org/package/2006/relationships"><Relationship Id="rId9" Type="http://schemas.openxmlformats.org/officeDocument/2006/relationships/tags" Target="../tags/tag468.xml"/><Relationship Id="rId8" Type="http://schemas.openxmlformats.org/officeDocument/2006/relationships/tags" Target="../tags/tag467.xml"/><Relationship Id="rId7" Type="http://schemas.openxmlformats.org/officeDocument/2006/relationships/tags" Target="../tags/tag466.xml"/><Relationship Id="rId6" Type="http://schemas.openxmlformats.org/officeDocument/2006/relationships/tags" Target="../tags/tag465.xml"/><Relationship Id="rId5" Type="http://schemas.openxmlformats.org/officeDocument/2006/relationships/tags" Target="../tags/tag464.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2" Type="http://schemas.openxmlformats.org/officeDocument/2006/relationships/slideLayout" Target="../slideLayouts/slideLayout13.xml"/><Relationship Id="rId11" Type="http://schemas.openxmlformats.org/officeDocument/2006/relationships/tags" Target="../tags/tag470.xml"/><Relationship Id="rId10" Type="http://schemas.openxmlformats.org/officeDocument/2006/relationships/tags" Target="../tags/tag469.xml"/><Relationship Id="rId1" Type="http://schemas.openxmlformats.org/officeDocument/2006/relationships/tags" Target="../tags/tag460.xml"/></Relationships>
</file>

<file path=ppt/slides/_rels/slide19.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tags" Target="../tags/tag477.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 Id="rId3" Type="http://schemas.openxmlformats.org/officeDocument/2006/relationships/tags" Target="../tags/tag473.xml"/><Relationship Id="rId2" Type="http://schemas.openxmlformats.org/officeDocument/2006/relationships/tags" Target="../tags/tag472.xml"/><Relationship Id="rId12" Type="http://schemas.openxmlformats.org/officeDocument/2006/relationships/slideLayout" Target="../slideLayouts/slideLayout13.xml"/><Relationship Id="rId11" Type="http://schemas.openxmlformats.org/officeDocument/2006/relationships/tags" Target="../tags/tag480.xml"/><Relationship Id="rId10" Type="http://schemas.openxmlformats.org/officeDocument/2006/relationships/image" Target="../media/image13.png"/><Relationship Id="rId1" Type="http://schemas.openxmlformats.org/officeDocument/2006/relationships/tags" Target="../tags/tag471.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2" Type="http://schemas.openxmlformats.org/officeDocument/2006/relationships/slideLayout" Target="../slideLayouts/slideLayout13.xml"/><Relationship Id="rId11" Type="http://schemas.openxmlformats.org/officeDocument/2006/relationships/tags" Target="../tags/tag240.xml"/><Relationship Id="rId10" Type="http://schemas.openxmlformats.org/officeDocument/2006/relationships/image" Target="../media/image10.png"/><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89.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91.xml"/><Relationship Id="rId11" Type="http://schemas.openxmlformats.org/officeDocument/2006/relationships/image" Target="../media/image14.png"/><Relationship Id="rId10" Type="http://schemas.openxmlformats.org/officeDocument/2006/relationships/tags" Target="../tags/tag490.xml"/><Relationship Id="rId1" Type="http://schemas.openxmlformats.org/officeDocument/2006/relationships/tags" Target="../tags/tag481.xml"/></Relationships>
</file>

<file path=ppt/slides/_rels/slide21.xml.rels><?xml version="1.0" encoding="UTF-8" standalone="yes"?>
<Relationships xmlns="http://schemas.openxmlformats.org/package/2006/relationships"><Relationship Id="rId9" Type="http://schemas.openxmlformats.org/officeDocument/2006/relationships/tags" Target="../tags/tag500.xml"/><Relationship Id="rId8" Type="http://schemas.openxmlformats.org/officeDocument/2006/relationships/tags" Target="../tags/tag499.xml"/><Relationship Id="rId7" Type="http://schemas.openxmlformats.org/officeDocument/2006/relationships/tags" Target="../tags/tag498.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502.xml"/><Relationship Id="rId11" Type="http://schemas.openxmlformats.org/officeDocument/2006/relationships/image" Target="../media/image14.png"/><Relationship Id="rId10" Type="http://schemas.openxmlformats.org/officeDocument/2006/relationships/tags" Target="../tags/tag501.xml"/><Relationship Id="rId1" Type="http://schemas.openxmlformats.org/officeDocument/2006/relationships/tags" Target="../tags/tag492.xml"/></Relationships>
</file>

<file path=ppt/slides/_rels/slide22.xml.rels><?xml version="1.0" encoding="UTF-8" standalone="yes"?>
<Relationships xmlns="http://schemas.openxmlformats.org/package/2006/relationships"><Relationship Id="rId9" Type="http://schemas.openxmlformats.org/officeDocument/2006/relationships/tags" Target="../tags/tag511.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 Type="http://schemas.openxmlformats.org/officeDocument/2006/relationships/tags" Target="../tags/tag506.xml"/><Relationship Id="rId3" Type="http://schemas.openxmlformats.org/officeDocument/2006/relationships/tags" Target="../tags/tag505.xml"/><Relationship Id="rId2" Type="http://schemas.openxmlformats.org/officeDocument/2006/relationships/tags" Target="../tags/tag504.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513.xml"/><Relationship Id="rId11" Type="http://schemas.openxmlformats.org/officeDocument/2006/relationships/image" Target="../media/image14.png"/><Relationship Id="rId10" Type="http://schemas.openxmlformats.org/officeDocument/2006/relationships/tags" Target="../tags/tag512.xml"/><Relationship Id="rId1" Type="http://schemas.openxmlformats.org/officeDocument/2006/relationships/tags" Target="../tags/tag503.xml"/></Relationships>
</file>

<file path=ppt/slides/_rels/slide23.xml.rels><?xml version="1.0" encoding="UTF-8" standalone="yes"?>
<Relationships xmlns="http://schemas.openxmlformats.org/package/2006/relationships"><Relationship Id="rId9" Type="http://schemas.openxmlformats.org/officeDocument/2006/relationships/tags" Target="../tags/tag522.xml"/><Relationship Id="rId8" Type="http://schemas.openxmlformats.org/officeDocument/2006/relationships/tags" Target="../tags/tag521.xml"/><Relationship Id="rId7" Type="http://schemas.openxmlformats.org/officeDocument/2006/relationships/tags" Target="../tags/tag520.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 Id="rId3" Type="http://schemas.openxmlformats.org/officeDocument/2006/relationships/tags" Target="../tags/tag516.xml"/><Relationship Id="rId2" Type="http://schemas.openxmlformats.org/officeDocument/2006/relationships/tags" Target="../tags/tag515.xml"/><Relationship Id="rId15" Type="http://schemas.openxmlformats.org/officeDocument/2006/relationships/notesSlide" Target="../notesSlides/notesSlide5.xml"/><Relationship Id="rId14" Type="http://schemas.openxmlformats.org/officeDocument/2006/relationships/slideLayout" Target="../slideLayouts/slideLayout13.xml"/><Relationship Id="rId13" Type="http://schemas.openxmlformats.org/officeDocument/2006/relationships/tags" Target="../tags/tag524.xml"/><Relationship Id="rId12" Type="http://schemas.openxmlformats.org/officeDocument/2006/relationships/image" Target="../media/image15.png"/><Relationship Id="rId11" Type="http://schemas.openxmlformats.org/officeDocument/2006/relationships/image" Target="../media/image14.png"/><Relationship Id="rId10" Type="http://schemas.openxmlformats.org/officeDocument/2006/relationships/tags" Target="../tags/tag523.xml"/><Relationship Id="rId1" Type="http://schemas.openxmlformats.org/officeDocument/2006/relationships/tags" Target="../tags/tag514.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2" Type="http://schemas.openxmlformats.org/officeDocument/2006/relationships/slideLayout" Target="../slideLayouts/slideLayout13.xml"/><Relationship Id="rId11" Type="http://schemas.openxmlformats.org/officeDocument/2006/relationships/tags" Target="../tags/tag290.xml"/><Relationship Id="rId10" Type="http://schemas.openxmlformats.org/officeDocument/2006/relationships/image" Target="../media/image10.png"/><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3" Type="http://schemas.openxmlformats.org/officeDocument/2006/relationships/slideLayout" Target="../slideLayouts/slideLayout13.xml"/><Relationship Id="rId12" Type="http://schemas.openxmlformats.org/officeDocument/2006/relationships/tags" Target="../tags/tag301.xml"/><Relationship Id="rId11" Type="http://schemas.openxmlformats.org/officeDocument/2006/relationships/image" Target="../media/image11.png"/><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10.xml"/><Relationship Id="rId8" Type="http://schemas.openxmlformats.org/officeDocument/2006/relationships/tags" Target="../tags/tag309.xml"/><Relationship Id="rId7" Type="http://schemas.openxmlformats.org/officeDocument/2006/relationships/tags" Target="../tags/tag308.xml"/><Relationship Id="rId6" Type="http://schemas.openxmlformats.org/officeDocument/2006/relationships/tags" Target="../tags/tag307.xml"/><Relationship Id="rId5" Type="http://schemas.openxmlformats.org/officeDocument/2006/relationships/tags" Target="../tags/tag306.xml"/><Relationship Id="rId4" Type="http://schemas.openxmlformats.org/officeDocument/2006/relationships/tags" Target="../tags/tag305.xml"/><Relationship Id="rId3" Type="http://schemas.openxmlformats.org/officeDocument/2006/relationships/tags" Target="../tags/tag304.xml"/><Relationship Id="rId2" Type="http://schemas.openxmlformats.org/officeDocument/2006/relationships/tags" Target="../tags/tag303.xml"/><Relationship Id="rId12" Type="http://schemas.openxmlformats.org/officeDocument/2006/relationships/slideLayout" Target="../slideLayouts/slideLayout13.xml"/><Relationship Id="rId11" Type="http://schemas.openxmlformats.org/officeDocument/2006/relationships/tags" Target="../tags/tag312.xml"/><Relationship Id="rId10" Type="http://schemas.openxmlformats.org/officeDocument/2006/relationships/tags" Target="../tags/tag311.xml"/><Relationship Id="rId1" Type="http://schemas.openxmlformats.org/officeDocument/2006/relationships/tags" Target="../tags/tag3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第七单元复习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六年级上册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2" name="组合 3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063229" y="459219"/>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轴</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抽</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锦</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棉</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曝</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瀑</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869554" y="122634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869554" y="219313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869554" y="3173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3534966" y="616382"/>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莱</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菜</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盲</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育</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纯</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吨</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5"/>
            </p:custDataLst>
          </p:nvPr>
        </p:nvSpPr>
        <p:spPr>
          <a:xfrm>
            <a:off x="3341291" y="138350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6"/>
            </p:custDataLst>
          </p:nvPr>
        </p:nvSpPr>
        <p:spPr>
          <a:xfrm>
            <a:off x="3341291" y="235029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7"/>
            </p:custDataLst>
          </p:nvPr>
        </p:nvSpPr>
        <p:spPr>
          <a:xfrm>
            <a:off x="3341291" y="328251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文本框 10"/>
          <p:cNvSpPr txBox="1"/>
          <p:nvPr>
            <p:custDataLst>
              <p:tags r:id="rId18"/>
            </p:custDataLst>
          </p:nvPr>
        </p:nvSpPr>
        <p:spPr>
          <a:xfrm>
            <a:off x="6200378" y="694964"/>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健</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陶</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掏</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缕</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搂</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12" name="左大括号 11"/>
          <p:cNvSpPr/>
          <p:nvPr>
            <p:custDataLst>
              <p:tags r:id="rId19"/>
            </p:custDataLst>
          </p:nvPr>
        </p:nvSpPr>
        <p:spPr>
          <a:xfrm>
            <a:off x="6006703" y="146208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20"/>
            </p:custDataLst>
          </p:nvPr>
        </p:nvSpPr>
        <p:spPr>
          <a:xfrm>
            <a:off x="6006703" y="2428876"/>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左大括号 13"/>
          <p:cNvSpPr/>
          <p:nvPr>
            <p:custDataLst>
              <p:tags r:id="rId21"/>
            </p:custDataLst>
          </p:nvPr>
        </p:nvSpPr>
        <p:spPr>
          <a:xfrm>
            <a:off x="6006703" y="343968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2" name="文本框 1"/>
          <p:cNvSpPr txBox="1"/>
          <p:nvPr>
            <p:custDataLst>
              <p:tags r:id="rId22"/>
            </p:custDataLst>
          </p:nvPr>
        </p:nvSpPr>
        <p:spPr>
          <a:xfrm>
            <a:off x="1480017" y="107311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画轴</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3"/>
            </p:custDataLst>
          </p:nvPr>
        </p:nvSpPr>
        <p:spPr>
          <a:xfrm>
            <a:off x="1503948" y="154934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抽出</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4"/>
            </p:custDataLst>
          </p:nvPr>
        </p:nvSpPr>
        <p:spPr>
          <a:xfrm>
            <a:off x="3929008" y="1220773"/>
            <a:ext cx="10210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莱茵河</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5"/>
            </p:custDataLst>
          </p:nvPr>
        </p:nvSpPr>
        <p:spPr>
          <a:xfrm>
            <a:off x="6580903" y="132700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琴键</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6"/>
            </p:custDataLst>
          </p:nvPr>
        </p:nvSpPr>
        <p:spPr>
          <a:xfrm>
            <a:off x="6610238" y="183435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健康</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7"/>
            </p:custDataLst>
          </p:nvPr>
        </p:nvSpPr>
        <p:spPr>
          <a:xfrm>
            <a:off x="1503948" y="209652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锦绣</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8"/>
            </p:custDataLst>
          </p:nvPr>
        </p:nvSpPr>
        <p:spPr>
          <a:xfrm>
            <a:off x="3963779" y="174622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菜花</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9"/>
            </p:custDataLst>
          </p:nvPr>
        </p:nvSpPr>
        <p:spPr>
          <a:xfrm>
            <a:off x="1480016" y="260802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棉花</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30"/>
            </p:custDataLst>
          </p:nvPr>
        </p:nvSpPr>
        <p:spPr>
          <a:xfrm>
            <a:off x="3975685" y="224865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盲人</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31"/>
            </p:custDataLst>
          </p:nvPr>
        </p:nvSpPr>
        <p:spPr>
          <a:xfrm>
            <a:off x="3922674" y="274252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教育</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32"/>
            </p:custDataLst>
          </p:nvPr>
        </p:nvSpPr>
        <p:spPr>
          <a:xfrm>
            <a:off x="6610238" y="231969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陶醉</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33"/>
            </p:custDataLst>
          </p:nvPr>
        </p:nvSpPr>
        <p:spPr>
          <a:xfrm>
            <a:off x="6613475" y="281756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掏出</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34"/>
            </p:custDataLst>
          </p:nvPr>
        </p:nvSpPr>
        <p:spPr>
          <a:xfrm>
            <a:off x="1474790" y="306179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曝晒</a:t>
            </a:r>
            <a:endParaRPr lang="zh-CN" altLang="en-US" sz="2200" dirty="0">
              <a:solidFill>
                <a:schemeClr val="dk1"/>
              </a:solidFill>
              <a:latin typeface="幼圆" charset="0"/>
              <a:ea typeface="幼圆" charset="0"/>
              <a:cs typeface="?"/>
            </a:endParaRPr>
          </a:p>
        </p:txBody>
      </p:sp>
      <p:sp>
        <p:nvSpPr>
          <p:cNvPr id="27" name="文本框 26"/>
          <p:cNvSpPr txBox="1"/>
          <p:nvPr>
            <p:custDataLst>
              <p:tags r:id="rId35"/>
            </p:custDataLst>
          </p:nvPr>
        </p:nvSpPr>
        <p:spPr>
          <a:xfrm>
            <a:off x="1470562" y="359616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瀑布</a:t>
            </a:r>
            <a:endParaRPr lang="zh-CN" altLang="en-US" sz="2200" dirty="0">
              <a:solidFill>
                <a:schemeClr val="dk1"/>
              </a:solidFill>
              <a:latin typeface="幼圆" charset="0"/>
              <a:ea typeface="幼圆" charset="0"/>
              <a:cs typeface="?"/>
            </a:endParaRPr>
          </a:p>
        </p:txBody>
      </p:sp>
      <p:sp>
        <p:nvSpPr>
          <p:cNvPr id="28" name="文本框 27"/>
          <p:cNvSpPr txBox="1"/>
          <p:nvPr>
            <p:custDataLst>
              <p:tags r:id="rId36"/>
            </p:custDataLst>
          </p:nvPr>
        </p:nvSpPr>
        <p:spPr>
          <a:xfrm>
            <a:off x="3960243" y="321643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纯熟</a:t>
            </a:r>
            <a:endParaRPr lang="zh-CN" altLang="en-US" sz="2200" dirty="0">
              <a:solidFill>
                <a:schemeClr val="dk1"/>
              </a:solidFill>
              <a:latin typeface="幼圆" charset="0"/>
              <a:ea typeface="幼圆" charset="0"/>
              <a:cs typeface="?"/>
            </a:endParaRPr>
          </a:p>
        </p:txBody>
      </p:sp>
      <p:sp>
        <p:nvSpPr>
          <p:cNvPr id="29" name="文本框 28"/>
          <p:cNvSpPr txBox="1"/>
          <p:nvPr>
            <p:custDataLst>
              <p:tags r:id="rId37"/>
            </p:custDataLst>
          </p:nvPr>
        </p:nvSpPr>
        <p:spPr>
          <a:xfrm>
            <a:off x="3975684" y="373453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吨位</a:t>
            </a:r>
            <a:endParaRPr lang="zh-CN" altLang="en-US" sz="2200" dirty="0">
              <a:solidFill>
                <a:schemeClr val="dk1"/>
              </a:solidFill>
              <a:latin typeface="幼圆" charset="0"/>
              <a:ea typeface="幼圆" charset="0"/>
              <a:cs typeface="?"/>
            </a:endParaRPr>
          </a:p>
        </p:txBody>
      </p:sp>
      <p:sp>
        <p:nvSpPr>
          <p:cNvPr id="30" name="文本框 29"/>
          <p:cNvSpPr txBox="1"/>
          <p:nvPr>
            <p:custDataLst>
              <p:tags r:id="rId38"/>
            </p:custDataLst>
          </p:nvPr>
        </p:nvSpPr>
        <p:spPr>
          <a:xfrm>
            <a:off x="6641097" y="333458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缕析</a:t>
            </a:r>
            <a:endParaRPr lang="zh-CN" altLang="en-US" sz="2200" dirty="0">
              <a:solidFill>
                <a:schemeClr val="dk1"/>
              </a:solidFill>
              <a:latin typeface="幼圆" charset="0"/>
              <a:ea typeface="幼圆" charset="0"/>
              <a:cs typeface="?"/>
            </a:endParaRPr>
          </a:p>
        </p:txBody>
      </p:sp>
      <p:sp>
        <p:nvSpPr>
          <p:cNvPr id="31" name="文本框 30"/>
          <p:cNvSpPr txBox="1"/>
          <p:nvPr>
            <p:custDataLst>
              <p:tags r:id="rId39"/>
            </p:custDataLst>
          </p:nvPr>
        </p:nvSpPr>
        <p:spPr>
          <a:xfrm>
            <a:off x="6610237" y="38324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搂抱</a:t>
            </a:r>
            <a:endParaRPr lang="zh-CN" altLang="en-US" sz="2200" dirty="0">
              <a:solidFill>
                <a:schemeClr val="dk1"/>
              </a:solidFill>
              <a:latin typeface="幼圆" charset="0"/>
              <a:ea typeface="幼圆" charset="0"/>
              <a:cs typeface="?"/>
            </a:endParaRPr>
          </a:p>
        </p:txBody>
      </p:sp>
    </p:spTree>
    <p:custDataLst>
      <p:tags r:id="rId4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ppt_x"/>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ppt_x"/>
                                          </p:val>
                                        </p:tav>
                                        <p:tav tm="100000">
                                          <p:val>
                                            <p:strVal val="#ppt_x"/>
                                          </p:val>
                                        </p:tav>
                                      </p:tavLst>
                                    </p:anim>
                                    <p:anim calcmode="lin" valueType="num">
                                      <p:cBhvr additive="base">
                                        <p:cTn id="8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ppt_x"/>
                                          </p:val>
                                        </p:tav>
                                        <p:tav tm="100000">
                                          <p:val>
                                            <p:strVal val="#ppt_x"/>
                                          </p:val>
                                        </p:tav>
                                      </p:tavLst>
                                    </p:anim>
                                    <p:anim calcmode="lin" valueType="num">
                                      <p:cBhvr additive="base">
                                        <p:cTn id="9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anim calcmode="lin" valueType="num">
                                      <p:cBhvr additive="base">
                                        <p:cTn id="103" dur="500" fill="hold"/>
                                        <p:tgtEl>
                                          <p:spTgt spid="30"/>
                                        </p:tgtEl>
                                        <p:attrNameLst>
                                          <p:attrName>ppt_x</p:attrName>
                                        </p:attrNameLst>
                                      </p:cBhvr>
                                      <p:tavLst>
                                        <p:tav tm="0">
                                          <p:val>
                                            <p:strVal val="#ppt_x"/>
                                          </p:val>
                                        </p:tav>
                                        <p:tav tm="100000">
                                          <p:val>
                                            <p:strVal val="#ppt_x"/>
                                          </p:val>
                                        </p:tav>
                                      </p:tavLst>
                                    </p:anim>
                                    <p:anim calcmode="lin" valueType="num">
                                      <p:cBhvr additive="base">
                                        <p:cTn id="10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additive="base">
                                        <p:cTn id="109" dur="500" fill="hold"/>
                                        <p:tgtEl>
                                          <p:spTgt spid="31"/>
                                        </p:tgtEl>
                                        <p:attrNameLst>
                                          <p:attrName>ppt_x</p:attrName>
                                        </p:attrNameLst>
                                      </p:cBhvr>
                                      <p:tavLst>
                                        <p:tav tm="0">
                                          <p:val>
                                            <p:strVal val="#ppt_x"/>
                                          </p:val>
                                        </p:tav>
                                        <p:tav tm="100000">
                                          <p:val>
                                            <p:strVal val="#ppt_x"/>
                                          </p:val>
                                        </p:tav>
                                      </p:tavLst>
                                    </p:anim>
                                    <p:anim calcmode="lin" valueType="num">
                                      <p:cBhvr additive="base">
                                        <p:cTn id="11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953377" y="880556"/>
            <a:ext cx="2515393" cy="3138170"/>
          </a:xfrm>
          <a:prstGeom prst="rect">
            <a:avLst/>
          </a:prstGeom>
          <a:noFill/>
        </p:spPr>
        <p:txBody>
          <a:bodyPr wrap="square">
            <a:spAutoFit/>
          </a:bodyPr>
          <a:lstStyle/>
          <a:p>
            <a:pPr algn="just">
              <a:lnSpc>
                <a:spcPct val="150000"/>
              </a:lnSpc>
            </a:pPr>
            <a:r>
              <a:rPr lang="zh-CN" altLang="en-US" sz="2200" dirty="0">
                <a:solidFill>
                  <a:schemeClr val="accent1"/>
                </a:solidFill>
                <a:latin typeface="幼圆" charset="0"/>
                <a:ea typeface="幼圆" charset="0"/>
                <a:cs typeface="?"/>
              </a:rPr>
              <a:t>五、多音字</a:t>
            </a: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a:p>
            <a:pPr algn="just">
              <a:lnSpc>
                <a:spcPct val="150000"/>
              </a:lnSpc>
            </a:pPr>
            <a:endParaRPr lang="en-US" altLang="zh-CN" sz="2200" dirty="0">
              <a:solidFill>
                <a:schemeClr val="accent1"/>
              </a:solidFill>
              <a:latin typeface="幼圆" charset="0"/>
              <a:ea typeface="幼圆" charset="0"/>
              <a:cs typeface="?"/>
            </a:endParaRPr>
          </a:p>
        </p:txBody>
      </p:sp>
      <p:sp>
        <p:nvSpPr>
          <p:cNvPr id="3" name="左大括号 2"/>
          <p:cNvSpPr/>
          <p:nvPr>
            <p:custDataLst>
              <p:tags r:id="rId10"/>
            </p:custDataLst>
          </p:nvPr>
        </p:nvSpPr>
        <p:spPr>
          <a:xfrm>
            <a:off x="1781321" y="1607403"/>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1"/>
            </p:custDataLst>
          </p:nvPr>
        </p:nvSpPr>
        <p:spPr>
          <a:xfrm>
            <a:off x="1826334" y="3151847"/>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2"/>
            </p:custDataLst>
          </p:nvPr>
        </p:nvSpPr>
        <p:spPr>
          <a:xfrm>
            <a:off x="1234535" y="1764228"/>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轴</a:t>
            </a:r>
            <a:endParaRPr lang="zh-CN" altLang="en-US" sz="2200" dirty="0">
              <a:solidFill>
                <a:schemeClr val="dk1"/>
              </a:solidFill>
              <a:latin typeface="幼圆" charset="0"/>
              <a:ea typeface="幼圆" charset="0"/>
            </a:endParaRPr>
          </a:p>
        </p:txBody>
      </p:sp>
      <p:sp>
        <p:nvSpPr>
          <p:cNvPr id="8" name="文本框 7"/>
          <p:cNvSpPr txBox="1"/>
          <p:nvPr>
            <p:custDataLst>
              <p:tags r:id="rId13"/>
            </p:custDataLst>
          </p:nvPr>
        </p:nvSpPr>
        <p:spPr>
          <a:xfrm>
            <a:off x="1234535" y="3308672"/>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曝</a:t>
            </a:r>
            <a:endParaRPr lang="zh-CN" altLang="en-US" sz="2200" dirty="0">
              <a:solidFill>
                <a:schemeClr val="dk1"/>
              </a:solidFill>
              <a:latin typeface="幼圆" charset="0"/>
              <a:ea typeface="幼圆" charset="0"/>
              <a:cs typeface="?"/>
            </a:endParaRPr>
          </a:p>
        </p:txBody>
      </p:sp>
      <p:sp>
        <p:nvSpPr>
          <p:cNvPr id="9" name="文本框 8"/>
          <p:cNvSpPr txBox="1"/>
          <p:nvPr>
            <p:custDataLst>
              <p:tags r:id="rId14"/>
            </p:custDataLst>
          </p:nvPr>
        </p:nvSpPr>
        <p:spPr>
          <a:xfrm>
            <a:off x="4760099" y="953884"/>
            <a:ext cx="2087878" cy="3138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5"/>
            </p:custDataLst>
          </p:nvPr>
        </p:nvSpPr>
        <p:spPr>
          <a:xfrm>
            <a:off x="4588042" y="1680731"/>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左大括号 10"/>
          <p:cNvSpPr/>
          <p:nvPr>
            <p:custDataLst>
              <p:tags r:id="rId16"/>
            </p:custDataLst>
          </p:nvPr>
        </p:nvSpPr>
        <p:spPr>
          <a:xfrm>
            <a:off x="4633055" y="3225175"/>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7"/>
            </p:custDataLst>
          </p:nvPr>
        </p:nvSpPr>
        <p:spPr>
          <a:xfrm>
            <a:off x="4041256" y="1837556"/>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散</a:t>
            </a:r>
            <a:endParaRPr lang="zh-CN" altLang="en-US" sz="2200" dirty="0">
              <a:solidFill>
                <a:schemeClr val="dk1"/>
              </a:solidFill>
              <a:latin typeface="幼圆" charset="0"/>
              <a:ea typeface="幼圆" charset="0"/>
            </a:endParaRPr>
          </a:p>
        </p:txBody>
      </p:sp>
      <p:sp>
        <p:nvSpPr>
          <p:cNvPr id="13" name="文本框 12"/>
          <p:cNvSpPr txBox="1"/>
          <p:nvPr>
            <p:custDataLst>
              <p:tags r:id="rId18"/>
            </p:custDataLst>
          </p:nvPr>
        </p:nvSpPr>
        <p:spPr>
          <a:xfrm>
            <a:off x="4041256" y="3382000"/>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相</a:t>
            </a:r>
            <a:endParaRPr lang="zh-CN" altLang="en-US" sz="2200" dirty="0">
              <a:solidFill>
                <a:schemeClr val="dk1"/>
              </a:solidFill>
              <a:latin typeface="幼圆" charset="0"/>
              <a:ea typeface="幼圆" charset="0"/>
              <a:cs typeface="?"/>
            </a:endParaRPr>
          </a:p>
        </p:txBody>
      </p:sp>
      <p:pic>
        <p:nvPicPr>
          <p:cNvPr id="14" name="图片 13"/>
          <p:cNvPicPr>
            <a:picLocks noChangeAspect="1"/>
          </p:cNvPicPr>
          <p:nvPr/>
        </p:nvPicPr>
        <p:blipFill>
          <a:blip r:embed="rId19"/>
          <a:stretch>
            <a:fillRect/>
          </a:stretch>
        </p:blipFill>
        <p:spPr>
          <a:xfrm>
            <a:off x="6079360" y="1218022"/>
            <a:ext cx="2566638" cy="2639797"/>
          </a:xfrm>
          <a:prstGeom prst="rect">
            <a:avLst/>
          </a:prstGeom>
        </p:spPr>
      </p:pic>
      <p:sp>
        <p:nvSpPr>
          <p:cNvPr id="2" name="文本框 1"/>
          <p:cNvSpPr txBox="1"/>
          <p:nvPr>
            <p:custDataLst>
              <p:tags r:id="rId20"/>
            </p:custDataLst>
          </p:nvPr>
        </p:nvSpPr>
        <p:spPr>
          <a:xfrm>
            <a:off x="1941115" y="1465287"/>
            <a:ext cx="15798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zhóu</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车轴</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5" name="文本框 14"/>
          <p:cNvSpPr txBox="1"/>
          <p:nvPr>
            <p:custDataLst>
              <p:tags r:id="rId21"/>
            </p:custDataLst>
          </p:nvPr>
        </p:nvSpPr>
        <p:spPr>
          <a:xfrm>
            <a:off x="1947492" y="1888477"/>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zhòu</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压轴</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22"/>
            </p:custDataLst>
          </p:nvPr>
        </p:nvSpPr>
        <p:spPr>
          <a:xfrm>
            <a:off x="4755705" y="1500793"/>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sàn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散步</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7" name="文本框 16"/>
          <p:cNvSpPr txBox="1"/>
          <p:nvPr>
            <p:custDataLst>
              <p:tags r:id="rId23"/>
            </p:custDataLst>
          </p:nvPr>
        </p:nvSpPr>
        <p:spPr>
          <a:xfrm>
            <a:off x="4740163" y="1941904"/>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sǎn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散漫</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4"/>
            </p:custDataLst>
          </p:nvPr>
        </p:nvSpPr>
        <p:spPr>
          <a:xfrm>
            <a:off x="1959727" y="2891423"/>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pù</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曝晒</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25"/>
            </p:custDataLst>
          </p:nvPr>
        </p:nvSpPr>
        <p:spPr>
          <a:xfrm>
            <a:off x="1942900" y="3400338"/>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bào</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曝光</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0" name="文本框 19"/>
          <p:cNvSpPr txBox="1"/>
          <p:nvPr>
            <p:custDataLst>
              <p:tags r:id="rId26"/>
            </p:custDataLst>
          </p:nvPr>
        </p:nvSpPr>
        <p:spPr>
          <a:xfrm>
            <a:off x="4777934" y="2936955"/>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xiàng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亮相</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1" name="文本框 20"/>
          <p:cNvSpPr txBox="1"/>
          <p:nvPr>
            <p:custDataLst>
              <p:tags r:id="rId27"/>
            </p:custDataLst>
          </p:nvPr>
        </p:nvSpPr>
        <p:spPr>
          <a:xfrm>
            <a:off x="4777934" y="3516238"/>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xiāng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相互</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 calcmode="lin" valueType="num">
                                      <p:cBhvr additive="base">
                                        <p:cTn id="1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xEl>
                                              <p:pRg st="0" end="0"/>
                                            </p:txEl>
                                          </p:spTgt>
                                        </p:tgtEl>
                                        <p:attrNameLst>
                                          <p:attrName>style.visibility</p:attrName>
                                        </p:attrNameLst>
                                      </p:cBhvr>
                                      <p:to>
                                        <p:strVal val="visible"/>
                                      </p:to>
                                    </p:set>
                                    <p:anim calcmode="lin" valueType="num">
                                      <p:cBhvr additive="base">
                                        <p:cTn id="2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 calcmode="lin" valueType="num">
                                      <p:cBhvr additive="base">
                                        <p:cTn id="3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 calcmode="lin" valueType="num">
                                      <p:cBhvr additive="base">
                                        <p:cTn id="37"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 calcmode="lin" valueType="num">
                                      <p:cBhvr additive="base">
                                        <p:cTn id="4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 calcmode="lin" valueType="num">
                                      <p:cBhvr additive="base">
                                        <p:cTn id="49"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21481" y="882411"/>
            <a:ext cx="8301038" cy="3307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纯熟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熟练    恬静</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安静    陶醉</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沉醉    驰骋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奔驰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控制</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操控    突显</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凸显    彻底</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完全    尴尬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难堪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霎时间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一刹那              约定俗成</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相沿成习</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断断续续</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时断时续          波涛汹涌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惊涛骇浪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水天相接</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水天一线          风雨不透</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密不通风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50975" y="555076"/>
            <a:ext cx="7970640" cy="4154170"/>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纯熟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生疏     幽静</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喧闹     微弱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强烈     陌生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熟悉 鲜明</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隐晦     虚拟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真实     紧张</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松弛     显现</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隐藏 继承</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遗弃     波涛汹涌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风平浪静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断断续续</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接连不断 </a:t>
            </a:r>
            <a:endParaRPr lang="en-US" altLang="zh-CN" sz="2200" dirty="0">
              <a:solidFill>
                <a:schemeClr val="dk1"/>
              </a:solidFill>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不可开交</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分崩离析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71537" y="587807"/>
            <a:ext cx="8372475" cy="4154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）的钢琴曲	        （    ）的小路</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）的琴声 	        （    ）的脸</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）的浪花 	        （    ）的烛光</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）的月光 	        （        ）的海面</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）的大海 	        （    ）的马鞭</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）的信心	             （        ）的方法</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）的锣鼓声 	        （    ）的姿态 </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1154998" y="1234272"/>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著名</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1136416" y="175451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美妙</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4999533" y="120942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幽静</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4999535" y="171546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恬静</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5031299" y="3726551"/>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约定俗成</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1180599" y="424827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整齐</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1136415" y="224899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雪亮</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5034028" y="2220919"/>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微弱</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1136378" y="271168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清幽</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5034028" y="2721294"/>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微波粼粼</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1154998" y="3206163"/>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波涛汹涌</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5020434" y="3215360"/>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虚拟</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1154998" y="371937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必胜</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4999534" y="422124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优美</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ppt_x"/>
                                          </p:val>
                                        </p:tav>
                                        <p:tav tm="100000">
                                          <p:val>
                                            <p:strVal val="#ppt_x"/>
                                          </p:val>
                                        </p:tav>
                                      </p:tavLst>
                                    </p:anim>
                                    <p:anim calcmode="lin" valueType="num">
                                      <p:cBhvr additive="base">
                                        <p:cTn id="7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ppt_x"/>
                                          </p:val>
                                        </p:tav>
                                        <p:tav tm="100000">
                                          <p:val>
                                            <p:strVal val="#ppt_x"/>
                                          </p:val>
                                        </p:tav>
                                      </p:tavLst>
                                    </p:anim>
                                    <p:anim calcmode="lin" valueType="num">
                                      <p:cBhvr additive="base">
                                        <p:cTn id="8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50043" y="1102157"/>
            <a:ext cx="844391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九、词语归类</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表示深厚感情的词语：如胶似漆   情同手足     情深似海      鱼水情深   莫逆之交  亲密无间      推心置腹        肝胆相照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关于艺术的词语：天籁之音      匠心独运     阳春白雪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高山流水   出神入化  不拘绳墨       精雕细刻       雅俗共赏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60746" y="1374245"/>
            <a:ext cx="8622507"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九、词语归类</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描写海面的词语： 微波粼粼    波涛汹涌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白浪翻滚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惊涛骇浪      风号浪吼       碧波荡漾   风平浪静    水波不兴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描写音乐美妙的词语：悦耳动听 宛转悠扬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游鱼出听      袅袅余音       余音绕梁</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398264" y="1041747"/>
            <a:ext cx="8347472"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比喻句：月光照进窗子，茅屋里的一切好像披上了银纱，显得格外清幽。</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反问句：这，哪里还是戏剧？这，不是太像杂技了吗？</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引用句：俗话说“一动不如一静”，古诗也说“此时无声胜有声”，讲的就是这种情况。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30423" y="1434654"/>
            <a:ext cx="808315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背诵</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伯牙鼓琴</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月光曲</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第</a:t>
            </a:r>
            <a:r>
              <a:rPr lang="en-US" altLang="zh-CN" sz="2200" dirty="0">
                <a:solidFill>
                  <a:schemeClr val="dk1"/>
                </a:solidFill>
                <a:effectLst/>
                <a:latin typeface="幼圆" charset="0"/>
                <a:ea typeface="宋体" panose="02010600030101010101" pitchFamily="2" charset="-122"/>
                <a:cs typeface="幼圆" charset="0"/>
              </a:rPr>
              <a:t>9 </a:t>
            </a:r>
            <a:r>
              <a:rPr lang="zh-CN" altLang="en-US" sz="2200" dirty="0">
                <a:solidFill>
                  <a:schemeClr val="dk1"/>
                </a:solidFill>
                <a:effectLst/>
                <a:latin typeface="幼圆" charset="0"/>
                <a:ea typeface="宋体" panose="02010600030101010101" pitchFamily="2" charset="-122"/>
                <a:cs typeface="幼圆" charset="0"/>
              </a:rPr>
              <a:t>自然段。</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借助语言文字展开想象。</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识记“日积月累”中有关音乐、绘画、文笔等艺术的词语。</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4. </a:t>
            </a:r>
            <a:r>
              <a:rPr lang="zh-CN" altLang="en-US" sz="2200" dirty="0">
                <a:solidFill>
                  <a:schemeClr val="dk1"/>
                </a:solidFill>
                <a:effectLst/>
                <a:latin typeface="幼圆" charset="0"/>
                <a:ea typeface="宋体" panose="02010600030101010101" pitchFamily="2" charset="-122"/>
                <a:cs typeface="幼圆" charset="0"/>
              </a:rPr>
              <a:t>写出自己的拿手好戏，把重点部分写具体。</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p:nvPr/>
        </p:nvSpPr>
        <p:spPr>
          <a:xfrm>
            <a:off x="3053372" y="1630884"/>
            <a:ext cx="5255592" cy="829945"/>
          </a:xfrm>
          <a:prstGeom prst="rect">
            <a:avLst/>
          </a:prstGeom>
          <a:noFill/>
        </p:spPr>
        <p:txBody>
          <a:bodyPr wrap="square" rtlCol="0">
            <a:spAutoFit/>
          </a:bodyPr>
          <a:lstStyle/>
          <a:p>
            <a:pPr>
              <a:lnSpc>
                <a:spcPct val="150000"/>
              </a:lnSpc>
            </a:pPr>
            <a:r>
              <a:rPr lang="zh-CN" altLang="en-US" sz="3200" dirty="0">
                <a:solidFill>
                  <a:schemeClr val="accent1"/>
                </a:solidFill>
                <a:latin typeface="幼圆" charset="0"/>
                <a:ea typeface="幼圆" charset="0"/>
              </a:rPr>
              <a:t>第七单元课文知识点</a:t>
            </a:r>
            <a:endParaRPr lang="zh-CN" altLang="en-US" sz="3200" dirty="0">
              <a:solidFill>
                <a:schemeClr val="accent1"/>
              </a:solidFill>
              <a:latin typeface="幼圆" charset="0"/>
              <a:ea typeface="幼圆" charset="0"/>
            </a:endParaRPr>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11012" y="2115352"/>
            <a:ext cx="2010833" cy="2010833"/>
          </a:xfrm>
          <a:prstGeom prst="rect">
            <a:avLst/>
          </a:prstGeom>
        </p:spPr>
      </p:pic>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293563" y="1110553"/>
            <a:ext cx="7936706" cy="203009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本单元主要围绕“艺术之美”这个专题进行编排的，由</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文言文二则</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月光曲</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两篇精读课文和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京剧趣谈</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一篇略读课文组成。</a:t>
            </a:r>
            <a:endParaRPr lang="zh-CN" altLang="en-US" sz="2800" dirty="0">
              <a:solidFill>
                <a:srgbClr val="000000"/>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24726" r="41130" b="76279"/>
          <a:stretch>
            <a:fillRect/>
          </a:stretch>
        </p:blipFill>
        <p:spPr>
          <a:xfrm>
            <a:off x="2880690" y="3040890"/>
            <a:ext cx="3228707" cy="1844288"/>
          </a:xfrm>
          <a:prstGeom prst="rect">
            <a:avLst/>
          </a:prstGeom>
        </p:spPr>
      </p:pic>
    </p:spTree>
    <p:custDataLst>
      <p:tags r:id="rId1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867550"/>
            <a:ext cx="7961662" cy="2284095"/>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伯牙鼓琴</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讲述了一个千古流传的高山流水遇知音的故事，赞扬了朋友间相互理解、相互欣赏的真挚友情，表达了知音难觅、珍惜知音的情感，同时还向我们展现了音乐艺术的无穷魅力。</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816472"/>
            <a:ext cx="7961662" cy="2284095"/>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书戴嵩画牛</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讲述了杜处士晒著名画家戴嵩的画时遭到牧童指出画中错误的故事，暗含了实践出真知和艺术源于生活的道理。这个故事也告诉我们：要仔细地观察事物，不能凭空想象，不迷信权威。</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824122"/>
            <a:ext cx="8631555" cy="2284095"/>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月光曲</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讲述了德国著名音乐家贝多芬因同情穷鞋匠兄妹俩而为他们弹琴，有感于盲姑娘对音乐的痴迷而即兴创作</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月光曲</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的传奇故事，表现了贝多芬卓越的音乐才华以及他对贫苦人民的同情、关爱。</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185884" y="1457673"/>
            <a:ext cx="8631555"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京剧趣谈</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从道具和亮相两个方面讲述了我国京剧独有的艺术特色，赞扬了中华民族悠久的文化传统和在继承中不断发展的创新精神。</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pic>
        <p:nvPicPr>
          <p:cNvPr id="6" name="图片 5"/>
          <p:cNvPicPr>
            <a:picLocks noChangeAspect="1"/>
          </p:cNvPicPr>
          <p:nvPr/>
        </p:nvPicPr>
        <p:blipFill rotWithShape="1">
          <a:blip r:embed="rId12" cstate="print">
            <a:extLst>
              <a:ext uri="{28A0092B-C50C-407E-A947-70E740481C1C}">
                <a14:useLocalDpi xmlns:a14="http://schemas.microsoft.com/office/drawing/2010/main" val="0"/>
              </a:ext>
            </a:extLst>
          </a:blip>
          <a:srcRect l="-1850" t="29999" r="51732" b="32538"/>
          <a:stretch>
            <a:fillRect/>
          </a:stretch>
        </p:blipFill>
        <p:spPr>
          <a:xfrm>
            <a:off x="3300671" y="2826576"/>
            <a:ext cx="2963564" cy="1821411"/>
          </a:xfrm>
          <a:prstGeom prst="rect">
            <a:avLst/>
          </a:prstGeom>
        </p:spPr>
      </p:pic>
    </p:spTree>
    <p:custDataLst>
      <p:tags r:id="rId1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7150" y="762042"/>
            <a:ext cx="8915400" cy="3484245"/>
          </a:xfrm>
          <a:prstGeom prst="rect">
            <a:avLst/>
          </a:prstGeom>
          <a:noFill/>
        </p:spPr>
        <p:txBody>
          <a:bodyPr wrap="square">
            <a:spAutoFit/>
          </a:bodyPr>
          <a:lstStyle/>
          <a:p>
            <a:pPr marL="279400" algn="just">
              <a:lnSpc>
                <a:spcPct val="150000"/>
              </a:lnSpc>
              <a:tabLst>
                <a:tab pos="2610485" algn="l"/>
              </a:tabLst>
            </a:pPr>
            <a:r>
              <a:rPr lang="en-US" altLang="zh-CN" sz="2000" dirty="0">
                <a:solidFill>
                  <a:srgbClr val="000000"/>
                </a:solidFill>
                <a:effectLst/>
                <a:latin typeface="幼圆" charset="0"/>
                <a:ea typeface="宋体" panose="02010600030101010101" pitchFamily="2"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伯牙鼓琴</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讲述了一个千古流传的高山流水遇知音的故事，赞扬朋友间相互理解、相互欣赏的真挚友情。</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书戴嵩画牛</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讲杜处士晒著名画家戴嵩的画遭到牧童的拍手大笑，暗含了实践出真知和艺术源于生活的深刻道理。</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月光曲</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本文讲述了德国著名音乐家贝多芬因同情穷鞋匠兄妹而为他们弹琴，有感于盲姑娘对音乐的痴迷而即兴创作</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月光曲</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的传奇故事，表现了贝多芬卓越的音乐才华和高超的琴技以及他对贫苦人民的同情。</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0" y="482093"/>
            <a:ext cx="8843962" cy="4453890"/>
          </a:xfrm>
          <a:prstGeom prst="rect">
            <a:avLst/>
          </a:prstGeom>
          <a:noFill/>
        </p:spPr>
        <p:txBody>
          <a:bodyPr wrap="square">
            <a:spAutoFit/>
          </a:bodyPr>
          <a:lstStyle/>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京剧趣谈</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从道具和动作两个方面描述了我国京剧独有的几个艺术特色，赞扬了中华民族悠久的文化传统和继承中不断发展的创新精神。口语交际</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聊聊书法</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通过搜集到的图片或实物来谈论对书法的认识，提高对书法的艺术鉴赏力。</a:t>
            </a:r>
            <a:endParaRPr lang="zh-CN" altLang="en-US" sz="21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能用普通话有条理地和大家进行交流，提高口语交际能力。习作</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我的拿手好戏</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能根据自身的特点把自己经历的、体验过的最拿手的一项写出来。</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学习园地</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知道做课堂笔记是一个非常好的学习习惯。明白一些与戏曲有关的词语的意思。能够将写得不清楚的说明书进行修改。积累有关艺术之美的四字词语。</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0" y="480568"/>
            <a:ext cx="8801100" cy="4246245"/>
          </a:xfrm>
          <a:prstGeom prst="rect">
            <a:avLst/>
          </a:prstGeom>
          <a:noFill/>
        </p:spPr>
        <p:txBody>
          <a:bodyPr wrap="square">
            <a:spAutoFit/>
          </a:bodyPr>
          <a:lstStyle/>
          <a:p>
            <a:pPr marL="279400" algn="just">
              <a:lnSpc>
                <a:spcPct val="150000"/>
              </a:lnSpc>
              <a:tabLst>
                <a:tab pos="2610485" algn="l"/>
              </a:tabLst>
            </a:pPr>
            <a:r>
              <a:rPr lang="zh-CN" altLang="en-US" sz="1800" dirty="0">
                <a:solidFill>
                  <a:srgbClr val="000000"/>
                </a:solidFill>
                <a:effectLst/>
                <a:latin typeface="幼圆" charset="0"/>
                <a:ea typeface="宋体" panose="02010600030101010101" pitchFamily="2" charset="-122"/>
                <a:cs typeface="幼圆" charset="0"/>
              </a:rPr>
              <a:t>单元重点：</a:t>
            </a:r>
            <a:endParaRPr lang="zh-CN" altLang="en-US" sz="18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1800" dirty="0">
                <a:solidFill>
                  <a:srgbClr val="000000"/>
                </a:solidFill>
                <a:effectLst/>
                <a:latin typeface="幼圆" charset="0"/>
                <a:ea typeface="宋体" panose="02010600030101010101" pitchFamily="2" charset="-122"/>
                <a:cs typeface="幼圆" charset="0"/>
              </a:rPr>
              <a:t> （</a:t>
            </a:r>
            <a:r>
              <a:rPr lang="en-US" altLang="zh-CN" sz="1800" dirty="0">
                <a:solidFill>
                  <a:srgbClr val="000000"/>
                </a:solidFill>
                <a:effectLst/>
                <a:latin typeface="幼圆" charset="0"/>
                <a:ea typeface="宋体" panose="02010600030101010101" pitchFamily="2" charset="-122"/>
                <a:cs typeface="幼圆" charset="0"/>
              </a:rPr>
              <a:t>1</a:t>
            </a:r>
            <a:r>
              <a:rPr lang="zh-CN" altLang="en-US" sz="1800" dirty="0">
                <a:solidFill>
                  <a:srgbClr val="000000"/>
                </a:solidFill>
                <a:effectLst/>
                <a:latin typeface="幼圆" charset="0"/>
                <a:ea typeface="宋体" panose="02010600030101010101" pitchFamily="2" charset="-122"/>
                <a:cs typeface="幼圆" charset="0"/>
              </a:rPr>
              <a:t>）借助语言文字展开想象，体会艺术之美。艺术离我们并不遥远，艺术就在我们身边，三篇课文分别给我们呈现了音乐、绘画、京剧之美，要运用联想去理解，有了联想，就可以把世间万物联系起来，从而使思维更活跃，眼界更开阔，文章的内容更充实。比如</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月光曲</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第九自然段描写皮鞋匠听着钢琴曲时面前出现的景象的并不是事实，而是皮鞋匠的联想，由贝多芬弹的曲子而引发的。作者运用联想的手法将</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月光曲</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的意境描写得极其优美，构思精巧，语言生动。</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京剧趣谈</a:t>
            </a:r>
            <a:r>
              <a:rPr lang="en-US" altLang="zh-CN" sz="1800" dirty="0">
                <a:solidFill>
                  <a:srgbClr val="000000"/>
                </a:solidFill>
                <a:effectLst/>
                <a:latin typeface="幼圆" charset="0"/>
                <a:ea typeface="宋体" panose="02010600030101010101" pitchFamily="2" charset="-122"/>
                <a:cs typeface="幼圆" charset="0"/>
              </a:rPr>
              <a:t>》</a:t>
            </a:r>
            <a:r>
              <a:rPr lang="zh-CN" altLang="en-US" sz="1800" dirty="0">
                <a:solidFill>
                  <a:srgbClr val="000000"/>
                </a:solidFill>
                <a:effectLst/>
                <a:latin typeface="幼圆" charset="0"/>
                <a:ea typeface="宋体" panose="02010600030101010101" pitchFamily="2" charset="-122"/>
                <a:cs typeface="幼圆" charset="0"/>
              </a:rPr>
              <a:t>中要抓戏剧动作想象，戏剧动作是戏剧艺术基本表现手段。戏剧就是用动作去模仿人的行动，或者说是模仿行动中的人，戏剧动作首先具有直观性。戏剧正是借助动作这种手段，将人物的行动、事件以及矛盾冲突的发展直观地展现在观众面前。</a:t>
            </a:r>
            <a:endParaRPr lang="zh-CN" altLang="en-US" sz="1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64294" y="836435"/>
            <a:ext cx="8801100" cy="3322955"/>
          </a:xfrm>
          <a:prstGeom prst="rect">
            <a:avLst/>
          </a:prstGeom>
          <a:noFill/>
        </p:spPr>
        <p:txBody>
          <a:bodyPr wrap="square">
            <a:spAutoFit/>
          </a:bodyPr>
          <a:lstStyle/>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单元重点：</a:t>
            </a:r>
            <a:endParaRPr lang="zh-CN" altLang="en-US" sz="20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  （</a:t>
            </a:r>
            <a:r>
              <a:rPr lang="en-US" altLang="zh-CN" sz="2000" dirty="0">
                <a:solidFill>
                  <a:srgbClr val="000000"/>
                </a:solidFill>
                <a:effectLst/>
                <a:latin typeface="幼圆" charset="0"/>
                <a:ea typeface="宋体" panose="02010600030101010101" pitchFamily="2" charset="-122"/>
                <a:cs typeface="幼圆" charset="0"/>
              </a:rPr>
              <a:t>2</a:t>
            </a:r>
            <a:r>
              <a:rPr lang="zh-CN" altLang="en-US" sz="2000" dirty="0">
                <a:solidFill>
                  <a:srgbClr val="000000"/>
                </a:solidFill>
                <a:effectLst/>
                <a:latin typeface="幼圆" charset="0"/>
                <a:ea typeface="宋体" panose="02010600030101010101" pitchFamily="2" charset="-122"/>
                <a:cs typeface="幼圆" charset="0"/>
              </a:rPr>
              <a:t>）写自己的拿手好戏，把感受、看法写出来。去想象、联想，感受艺术之美，为写好本单元作文做好铺垫，同时：每个人都有拿手好戏，要写好自己的拿手好戏，应该抓自己的动作，边叙述边写自己的体验，突出自己的心理体验，表达积极向上的情感。要知道“艺术来源于生活”，在生活中要做有心人，要善于观察，从生活中提起素材，再加以想象，从而成为创编生活故事的基础。</a:t>
            </a:r>
            <a:endParaRPr lang="zh-CN" altLang="en-US" sz="20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68163" y="932980"/>
            <a:ext cx="8422481" cy="2122805"/>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善哉</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zāi</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琴弦</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xián</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画轴</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zhóu</a:t>
            </a:r>
            <a:r>
              <a:rPr lang="en-US" altLang="zh-CN"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曝</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pù</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晒		 莱茵</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yīn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河	      纯</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chún</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熟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一缕</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lǚ</a:t>
            </a:r>
            <a:r>
              <a:rPr lang="en-US" altLang="zh-CN"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24726" r="41130" b="76279"/>
          <a:stretch>
            <a:fillRect/>
          </a:stretch>
        </p:blipFill>
        <p:spPr>
          <a:xfrm>
            <a:off x="3102377" y="2749463"/>
            <a:ext cx="2939245" cy="1678943"/>
          </a:xfrm>
          <a:prstGeom prst="rect">
            <a:avLst/>
          </a:prstGeom>
        </p:spPr>
      </p:pic>
    </p:spTree>
    <p:custDataLst>
      <p:tags r:id="rId1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796654" y="1295663"/>
            <a:ext cx="7265194"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哉：左下角是“口”。</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曝：右下角是“氺”。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矣：下面是“矢”</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盲：上面是“亡”。</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65253" t="24068" r="17340" b="35148"/>
          <a:stretch>
            <a:fillRect/>
          </a:stretch>
        </p:blipFill>
        <p:spPr>
          <a:xfrm>
            <a:off x="6113253" y="1280629"/>
            <a:ext cx="1332575" cy="2567208"/>
          </a:xfrm>
          <a:prstGeom prst="rect">
            <a:avLst/>
          </a:prstGeom>
        </p:spPr>
      </p:pic>
    </p:spTree>
    <p:custDataLst>
      <p:tags r:id="rId1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62570" y="1395050"/>
            <a:ext cx="817602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善哉    巍峨    琴弦    画轴    锦绣    曝晒    谱写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盲目    纯熟    琴键    一缕    陶醉</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钢琴    幽静</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茅屋</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烛光    失明    </a:t>
            </a:r>
            <a:r>
              <a:rPr lang="zh-CN" altLang="en-US" sz="2200" dirty="0">
                <a:solidFill>
                  <a:schemeClr val="dk1"/>
                </a:solidFill>
                <a:latin typeface="幼圆" charset="0"/>
                <a:ea typeface="宋体" panose="02010600030101010101" pitchFamily="2" charset="-122"/>
                <a:cs typeface="幼圆" charset="0"/>
              </a:rPr>
              <a:t>清幽    景象    莱茵河</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断断续续</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latin typeface="幼圆" charset="0"/>
                <a:ea typeface="宋体" panose="02010600030101010101" pitchFamily="2" charset="-122"/>
                <a:cs typeface="幼圆" charset="0"/>
              </a:rPr>
              <a:t>悔之晚矣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SLIDE_BK_DARK_LIGHT" val="2"/>
  <p:tag name="KSO_WM_SLIDE_BACKGROUND_TYPE" val="general"/>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SLIDE_BK_DARK_LIGHT" val="2"/>
  <p:tag name="KSO_WM_SLIDE_BACKGROUND_TYPE" val="general"/>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SLIDE_BK_DARK_LIGHT" val="2"/>
  <p:tag name="KSO_WM_SLIDE_BACKGROUND_TYPE" val="gener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K_DARK_LIGHT" val="2"/>
  <p:tag name="KSO_WM_SLIDE_BACKGROUND_TYPE" val="general"/>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SLIDE_BK_DARK_LIGHT" val="2"/>
  <p:tag name="KSO_WM_SLIDE_BACKGROUND_TYPE" val="general"/>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SLIDE_BK_DARK_LIGHT" val="2"/>
  <p:tag name="KSO_WM_SLIDE_BACKGROUND_TYPE" val="general"/>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7.xml><?xml version="1.0" encoding="utf-8"?>
<p:tagLst xmlns:p="http://schemas.openxmlformats.org/presentationml/2006/main">
  <p:tag name="KSO_WM_SLIDE_BK_DARK_LIGHT" val="2"/>
  <p:tag name="KSO_WM_SLIDE_BACKGROUND_TYPE" val="general"/>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8.xml><?xml version="1.0" encoding="utf-8"?>
<p:tagLst xmlns:p="http://schemas.openxmlformats.org/presentationml/2006/main">
  <p:tag name="KSO_WM_SLIDE_BK_DARK_LIGHT" val="2"/>
  <p:tag name="KSO_WM_SLIDE_BACKGROUND_TYPE" val="general"/>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9.xml><?xml version="1.0" encoding="utf-8"?>
<p:tagLst xmlns:p="http://schemas.openxmlformats.org/presentationml/2006/main">
  <p:tag name="KSO_WM_SLIDE_BK_DARK_LIGHT" val="2"/>
  <p:tag name="KSO_WM_SLIDE_BACKGROUND_TYPE" val="genera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K_DARK_LIGHT" val="2"/>
  <p:tag name="KSO_WM_SLIDE_BACKGROUND_TYPE" val="general"/>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K_DARK_LIGHT" val="2"/>
  <p:tag name="KSO_WM_SLIDE_BACKGROUND_TYPE" val="general"/>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0c4df621-c80e-4cc2-96b1-a40864d905da}"/>
  <p:tag name="KSO_WM_UNIT_TYPE" val="i"/>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25.xml><?xml version="1.0" encoding="utf-8"?>
<p:tagLst xmlns:p="http://schemas.openxmlformats.org/presentationml/2006/main">
  <p:tag name="COMMONDATA" val="eyJoZGlkIjoiZWE3NjZlYjJkMjNiZjRmNDUwNDg2MDIyMjNiOTJhMjAifQ=="/>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3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2907</Words>
  <Application>WPS 演示</Application>
  <PresentationFormat>全屏显示(16:9)</PresentationFormat>
  <Paragraphs>218</Paragraphs>
  <Slides>23</Slides>
  <Notes>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23</vt:i4>
      </vt:variant>
    </vt:vector>
  </HeadingPairs>
  <TitlesOfParts>
    <vt:vector size="40" baseType="lpstr">
      <vt:lpstr>Arial</vt:lpstr>
      <vt:lpstr>宋体</vt:lpstr>
      <vt:lpstr>Wingdings</vt:lpstr>
      <vt:lpstr>黑体</vt:lpstr>
      <vt:lpstr>微软雅黑</vt:lpstr>
      <vt:lpstr>?</vt:lpstr>
      <vt:lpstr>Segoe Print</vt:lpstr>
      <vt:lpstr>Times New Roman</vt:lpstr>
      <vt:lpstr>等线</vt:lpstr>
      <vt:lpstr>Calibri</vt:lpstr>
      <vt:lpstr>Arial Unicode MS</vt:lpstr>
      <vt:lpstr>幼圆</vt:lpstr>
      <vt:lpstr>汉仪乐喵体W</vt:lpstr>
      <vt:lpstr>Arial</vt:lpstr>
      <vt:lpstr>幼圆</vt:lpstr>
      <vt:lpstr>3_Office 主题​​</vt:lpstr>
      <vt:lpstr>23_Office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320</cp:revision>
  <dcterms:created xsi:type="dcterms:W3CDTF">2020-02-14T00:12:00Z</dcterms:created>
  <dcterms:modified xsi:type="dcterms:W3CDTF">2022-06-02T02:11:54Z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9B02E8BAB10D40AA9D632151AB355B9E</vt:lpwstr>
  </property>
</Properties>
</file>