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tags/tag163.xml" ContentType="application/vnd.openxmlformats-officedocument.presentationml.tags+xml"/>
  <Override PartName="/ppt/tags/tag164.xml" ContentType="application/vnd.openxmlformats-officedocument.presentationml.tags+xml"/>
  <Override PartName="/ppt/tags/tag165.xml" ContentType="application/vnd.openxmlformats-officedocument.presentationml.tags+xml"/>
  <Override PartName="/ppt/tags/tag166.xml" ContentType="application/vnd.openxmlformats-officedocument.presentationml.tags+xml"/>
  <Override PartName="/ppt/tags/tag167.xml" ContentType="application/vnd.openxmlformats-officedocument.presentationml.tags+xml"/>
  <Override PartName="/ppt/tags/tag168.xml" ContentType="application/vnd.openxmlformats-officedocument.presentationml.tags+xml"/>
  <Override PartName="/ppt/tags/tag169.xml" ContentType="application/vnd.openxmlformats-officedocument.presentationml.tags+xml"/>
  <Override PartName="/ppt/tags/tag17.xml" ContentType="application/vnd.openxmlformats-officedocument.presentationml.tags+xml"/>
  <Override PartName="/ppt/tags/tag170.xml" ContentType="application/vnd.openxmlformats-officedocument.presentationml.tags+xml"/>
  <Override PartName="/ppt/tags/tag171.xml" ContentType="application/vnd.openxmlformats-officedocument.presentationml.tags+xml"/>
  <Override PartName="/ppt/tags/tag172.xml" ContentType="application/vnd.openxmlformats-officedocument.presentationml.tags+xml"/>
  <Override PartName="/ppt/tags/tag173.xml" ContentType="application/vnd.openxmlformats-officedocument.presentationml.tags+xml"/>
  <Override PartName="/ppt/tags/tag174.xml" ContentType="application/vnd.openxmlformats-officedocument.presentationml.tags+xml"/>
  <Override PartName="/ppt/tags/tag175.xml" ContentType="application/vnd.openxmlformats-officedocument.presentationml.tags+xml"/>
  <Override PartName="/ppt/tags/tag176.xml" ContentType="application/vnd.openxmlformats-officedocument.presentationml.tags+xml"/>
  <Override PartName="/ppt/tags/tag177.xml" ContentType="application/vnd.openxmlformats-officedocument.presentationml.tags+xml"/>
  <Override PartName="/ppt/tags/tag178.xml" ContentType="application/vnd.openxmlformats-officedocument.presentationml.tags+xml"/>
  <Override PartName="/ppt/tags/tag179.xml" ContentType="application/vnd.openxmlformats-officedocument.presentationml.tags+xml"/>
  <Override PartName="/ppt/tags/tag18.xml" ContentType="application/vnd.openxmlformats-officedocument.presentationml.tags+xml"/>
  <Override PartName="/ppt/tags/tag180.xml" ContentType="application/vnd.openxmlformats-officedocument.presentationml.tags+xml"/>
  <Override PartName="/ppt/tags/tag181.xml" ContentType="application/vnd.openxmlformats-officedocument.presentationml.tags+xml"/>
  <Override PartName="/ppt/tags/tag182.xml" ContentType="application/vnd.openxmlformats-officedocument.presentationml.tags+xml"/>
  <Override PartName="/ppt/tags/tag183.xml" ContentType="application/vnd.openxmlformats-officedocument.presentationml.tags+xml"/>
  <Override PartName="/ppt/tags/tag184.xml" ContentType="application/vnd.openxmlformats-officedocument.presentationml.tags+xml"/>
  <Override PartName="/ppt/tags/tag185.xml" ContentType="application/vnd.openxmlformats-officedocument.presentationml.tags+xml"/>
  <Override PartName="/ppt/tags/tag186.xml" ContentType="application/vnd.openxmlformats-officedocument.presentationml.tags+xml"/>
  <Override PartName="/ppt/tags/tag187.xml" ContentType="application/vnd.openxmlformats-officedocument.presentationml.tags+xml"/>
  <Override PartName="/ppt/tags/tag188.xml" ContentType="application/vnd.openxmlformats-officedocument.presentationml.tags+xml"/>
  <Override PartName="/ppt/tags/tag189.xml" ContentType="application/vnd.openxmlformats-officedocument.presentationml.tags+xml"/>
  <Override PartName="/ppt/tags/tag19.xml" ContentType="application/vnd.openxmlformats-officedocument.presentationml.tags+xml"/>
  <Override PartName="/ppt/tags/tag190.xml" ContentType="application/vnd.openxmlformats-officedocument.presentationml.tags+xml"/>
  <Override PartName="/ppt/tags/tag191.xml" ContentType="application/vnd.openxmlformats-officedocument.presentationml.tags+xml"/>
  <Override PartName="/ppt/tags/tag192.xml" ContentType="application/vnd.openxmlformats-officedocument.presentationml.tags+xml"/>
  <Override PartName="/ppt/tags/tag193.xml" ContentType="application/vnd.openxmlformats-officedocument.presentationml.tags+xml"/>
  <Override PartName="/ppt/tags/tag194.xml" ContentType="application/vnd.openxmlformats-officedocument.presentationml.tags+xml"/>
  <Override PartName="/ppt/tags/tag195.xml" ContentType="application/vnd.openxmlformats-officedocument.presentationml.tags+xml"/>
  <Override PartName="/ppt/tags/tag196.xml" ContentType="application/vnd.openxmlformats-officedocument.presentationml.tags+xml"/>
  <Override PartName="/ppt/tags/tag197.xml" ContentType="application/vnd.openxmlformats-officedocument.presentationml.tags+xml"/>
  <Override PartName="/ppt/tags/tag198.xml" ContentType="application/vnd.openxmlformats-officedocument.presentationml.tags+xml"/>
  <Override PartName="/ppt/tags/tag19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00.xml" ContentType="application/vnd.openxmlformats-officedocument.presentationml.tags+xml"/>
  <Override PartName="/ppt/tags/tag201.xml" ContentType="application/vnd.openxmlformats-officedocument.presentationml.tags+xml"/>
  <Override PartName="/ppt/tags/tag202.xml" ContentType="application/vnd.openxmlformats-officedocument.presentationml.tags+xml"/>
  <Override PartName="/ppt/tags/tag203.xml" ContentType="application/vnd.openxmlformats-officedocument.presentationml.tags+xml"/>
  <Override PartName="/ppt/tags/tag204.xml" ContentType="application/vnd.openxmlformats-officedocument.presentationml.tags+xml"/>
  <Override PartName="/ppt/tags/tag205.xml" ContentType="application/vnd.openxmlformats-officedocument.presentationml.tags+xml"/>
  <Override PartName="/ppt/tags/tag206.xml" ContentType="application/vnd.openxmlformats-officedocument.presentationml.tags+xml"/>
  <Override PartName="/ppt/tags/tag207.xml" ContentType="application/vnd.openxmlformats-officedocument.presentationml.tags+xml"/>
  <Override PartName="/ppt/tags/tag208.xml" ContentType="application/vnd.openxmlformats-officedocument.presentationml.tags+xml"/>
  <Override PartName="/ppt/tags/tag209.xml" ContentType="application/vnd.openxmlformats-officedocument.presentationml.tags+xml"/>
  <Override PartName="/ppt/tags/tag21.xml" ContentType="application/vnd.openxmlformats-officedocument.presentationml.tags+xml"/>
  <Override PartName="/ppt/tags/tag210.xml" ContentType="application/vnd.openxmlformats-officedocument.presentationml.tags+xml"/>
  <Override PartName="/ppt/tags/tag211.xml" ContentType="application/vnd.openxmlformats-officedocument.presentationml.tags+xml"/>
  <Override PartName="/ppt/tags/tag212.xml" ContentType="application/vnd.openxmlformats-officedocument.presentationml.tags+xml"/>
  <Override PartName="/ppt/tags/tag213.xml" ContentType="application/vnd.openxmlformats-officedocument.presentationml.tags+xml"/>
  <Override PartName="/ppt/tags/tag214.xml" ContentType="application/vnd.openxmlformats-officedocument.presentationml.tags+xml"/>
  <Override PartName="/ppt/tags/tag215.xml" ContentType="application/vnd.openxmlformats-officedocument.presentationml.tags+xml"/>
  <Override PartName="/ppt/tags/tag216.xml" ContentType="application/vnd.openxmlformats-officedocument.presentationml.tags+xml"/>
  <Override PartName="/ppt/tags/tag217.xml" ContentType="application/vnd.openxmlformats-officedocument.presentationml.tags+xml"/>
  <Override PartName="/ppt/tags/tag218.xml" ContentType="application/vnd.openxmlformats-officedocument.presentationml.tags+xml"/>
  <Override PartName="/ppt/tags/tag219.xml" ContentType="application/vnd.openxmlformats-officedocument.presentationml.tags+xml"/>
  <Override PartName="/ppt/tags/tag22.xml" ContentType="application/vnd.openxmlformats-officedocument.presentationml.tags+xml"/>
  <Override PartName="/ppt/tags/tag220.xml" ContentType="application/vnd.openxmlformats-officedocument.presentationml.tags+xml"/>
  <Override PartName="/ppt/tags/tag221.xml" ContentType="application/vnd.openxmlformats-officedocument.presentationml.tags+xml"/>
  <Override PartName="/ppt/tags/tag222.xml" ContentType="application/vnd.openxmlformats-officedocument.presentationml.tags+xml"/>
  <Override PartName="/ppt/tags/tag223.xml" ContentType="application/vnd.openxmlformats-officedocument.presentationml.tags+xml"/>
  <Override PartName="/ppt/tags/tag224.xml" ContentType="application/vnd.openxmlformats-officedocument.presentationml.tags+xml"/>
  <Override PartName="/ppt/tags/tag225.xml" ContentType="application/vnd.openxmlformats-officedocument.presentationml.tags+xml"/>
  <Override PartName="/ppt/tags/tag226.xml" ContentType="application/vnd.openxmlformats-officedocument.presentationml.tags+xml"/>
  <Override PartName="/ppt/tags/tag227.xml" ContentType="application/vnd.openxmlformats-officedocument.presentationml.tags+xml"/>
  <Override PartName="/ppt/tags/tag228.xml" ContentType="application/vnd.openxmlformats-officedocument.presentationml.tags+xml"/>
  <Override PartName="/ppt/tags/tag229.xml" ContentType="application/vnd.openxmlformats-officedocument.presentationml.tags+xml"/>
  <Override PartName="/ppt/tags/tag23.xml" ContentType="application/vnd.openxmlformats-officedocument.presentationml.tags+xml"/>
  <Override PartName="/ppt/tags/tag230.xml" ContentType="application/vnd.openxmlformats-officedocument.presentationml.tags+xml"/>
  <Override PartName="/ppt/tags/tag231.xml" ContentType="application/vnd.openxmlformats-officedocument.presentationml.tags+xml"/>
  <Override PartName="/ppt/tags/tag232.xml" ContentType="application/vnd.openxmlformats-officedocument.presentationml.tags+xml"/>
  <Override PartName="/ppt/tags/tag233.xml" ContentType="application/vnd.openxmlformats-officedocument.presentationml.tags+xml"/>
  <Override PartName="/ppt/tags/tag234.xml" ContentType="application/vnd.openxmlformats-officedocument.presentationml.tags+xml"/>
  <Override PartName="/ppt/tags/tag235.xml" ContentType="application/vnd.openxmlformats-officedocument.presentationml.tags+xml"/>
  <Override PartName="/ppt/tags/tag236.xml" ContentType="application/vnd.openxmlformats-officedocument.presentationml.tags+xml"/>
  <Override PartName="/ppt/tags/tag237.xml" ContentType="application/vnd.openxmlformats-officedocument.presentationml.tags+xml"/>
  <Override PartName="/ppt/tags/tag238.xml" ContentType="application/vnd.openxmlformats-officedocument.presentationml.tags+xml"/>
  <Override PartName="/ppt/tags/tag239.xml" ContentType="application/vnd.openxmlformats-officedocument.presentationml.tags+xml"/>
  <Override PartName="/ppt/tags/tag24.xml" ContentType="application/vnd.openxmlformats-officedocument.presentationml.tags+xml"/>
  <Override PartName="/ppt/tags/tag240.xml" ContentType="application/vnd.openxmlformats-officedocument.presentationml.tags+xml"/>
  <Override PartName="/ppt/tags/tag241.xml" ContentType="application/vnd.openxmlformats-officedocument.presentationml.tags+xml"/>
  <Override PartName="/ppt/tags/tag242.xml" ContentType="application/vnd.openxmlformats-officedocument.presentationml.tags+xml"/>
  <Override PartName="/ppt/tags/tag243.xml" ContentType="application/vnd.openxmlformats-officedocument.presentationml.tags+xml"/>
  <Override PartName="/ppt/tags/tag244.xml" ContentType="application/vnd.openxmlformats-officedocument.presentationml.tags+xml"/>
  <Override PartName="/ppt/tags/tag245.xml" ContentType="application/vnd.openxmlformats-officedocument.presentationml.tags+xml"/>
  <Override PartName="/ppt/tags/tag246.xml" ContentType="application/vnd.openxmlformats-officedocument.presentationml.tags+xml"/>
  <Override PartName="/ppt/tags/tag247.xml" ContentType="application/vnd.openxmlformats-officedocument.presentationml.tags+xml"/>
  <Override PartName="/ppt/tags/tag248.xml" ContentType="application/vnd.openxmlformats-officedocument.presentationml.tags+xml"/>
  <Override PartName="/ppt/tags/tag249.xml" ContentType="application/vnd.openxmlformats-officedocument.presentationml.tags+xml"/>
  <Override PartName="/ppt/tags/tag25.xml" ContentType="application/vnd.openxmlformats-officedocument.presentationml.tags+xml"/>
  <Override PartName="/ppt/tags/tag250.xml" ContentType="application/vnd.openxmlformats-officedocument.presentationml.tags+xml"/>
  <Override PartName="/ppt/tags/tag251.xml" ContentType="application/vnd.openxmlformats-officedocument.presentationml.tags+xml"/>
  <Override PartName="/ppt/tags/tag252.xml" ContentType="application/vnd.openxmlformats-officedocument.presentationml.tags+xml"/>
  <Override PartName="/ppt/tags/tag253.xml" ContentType="application/vnd.openxmlformats-officedocument.presentationml.tags+xml"/>
  <Override PartName="/ppt/tags/tag254.xml" ContentType="application/vnd.openxmlformats-officedocument.presentationml.tags+xml"/>
  <Override PartName="/ppt/tags/tag255.xml" ContentType="application/vnd.openxmlformats-officedocument.presentationml.tags+xml"/>
  <Override PartName="/ppt/tags/tag256.xml" ContentType="application/vnd.openxmlformats-officedocument.presentationml.tags+xml"/>
  <Override PartName="/ppt/tags/tag257.xml" ContentType="application/vnd.openxmlformats-officedocument.presentationml.tags+xml"/>
  <Override PartName="/ppt/tags/tag258.xml" ContentType="application/vnd.openxmlformats-officedocument.presentationml.tags+xml"/>
  <Override PartName="/ppt/tags/tag259.xml" ContentType="application/vnd.openxmlformats-officedocument.presentationml.tags+xml"/>
  <Override PartName="/ppt/tags/tag26.xml" ContentType="application/vnd.openxmlformats-officedocument.presentationml.tags+xml"/>
  <Override PartName="/ppt/tags/tag260.xml" ContentType="application/vnd.openxmlformats-officedocument.presentationml.tags+xml"/>
  <Override PartName="/ppt/tags/tag261.xml" ContentType="application/vnd.openxmlformats-officedocument.presentationml.tags+xml"/>
  <Override PartName="/ppt/tags/tag262.xml" ContentType="application/vnd.openxmlformats-officedocument.presentationml.tags+xml"/>
  <Override PartName="/ppt/tags/tag263.xml" ContentType="application/vnd.openxmlformats-officedocument.presentationml.tags+xml"/>
  <Override PartName="/ppt/tags/tag264.xml" ContentType="application/vnd.openxmlformats-officedocument.presentationml.tags+xml"/>
  <Override PartName="/ppt/tags/tag265.xml" ContentType="application/vnd.openxmlformats-officedocument.presentationml.tags+xml"/>
  <Override PartName="/ppt/tags/tag266.xml" ContentType="application/vnd.openxmlformats-officedocument.presentationml.tags+xml"/>
  <Override PartName="/ppt/tags/tag267.xml" ContentType="application/vnd.openxmlformats-officedocument.presentationml.tags+xml"/>
  <Override PartName="/ppt/tags/tag268.xml" ContentType="application/vnd.openxmlformats-officedocument.presentationml.tags+xml"/>
  <Override PartName="/ppt/tags/tag269.xml" ContentType="application/vnd.openxmlformats-officedocument.presentationml.tags+xml"/>
  <Override PartName="/ppt/tags/tag27.xml" ContentType="application/vnd.openxmlformats-officedocument.presentationml.tags+xml"/>
  <Override PartName="/ppt/tags/tag270.xml" ContentType="application/vnd.openxmlformats-officedocument.presentationml.tags+xml"/>
  <Override PartName="/ppt/tags/tag271.xml" ContentType="application/vnd.openxmlformats-officedocument.presentationml.tags+xml"/>
  <Override PartName="/ppt/tags/tag272.xml" ContentType="application/vnd.openxmlformats-officedocument.presentationml.tags+xml"/>
  <Override PartName="/ppt/tags/tag273.xml" ContentType="application/vnd.openxmlformats-officedocument.presentationml.tags+xml"/>
  <Override PartName="/ppt/tags/tag274.xml" ContentType="application/vnd.openxmlformats-officedocument.presentationml.tags+xml"/>
  <Override PartName="/ppt/tags/tag275.xml" ContentType="application/vnd.openxmlformats-officedocument.presentationml.tags+xml"/>
  <Override PartName="/ppt/tags/tag276.xml" ContentType="application/vnd.openxmlformats-officedocument.presentationml.tags+xml"/>
  <Override PartName="/ppt/tags/tag277.xml" ContentType="application/vnd.openxmlformats-officedocument.presentationml.tags+xml"/>
  <Override PartName="/ppt/tags/tag278.xml" ContentType="application/vnd.openxmlformats-officedocument.presentationml.tags+xml"/>
  <Override PartName="/ppt/tags/tag279.xml" ContentType="application/vnd.openxmlformats-officedocument.presentationml.tags+xml"/>
  <Override PartName="/ppt/tags/tag28.xml" ContentType="application/vnd.openxmlformats-officedocument.presentationml.tags+xml"/>
  <Override PartName="/ppt/tags/tag280.xml" ContentType="application/vnd.openxmlformats-officedocument.presentationml.tags+xml"/>
  <Override PartName="/ppt/tags/tag281.xml" ContentType="application/vnd.openxmlformats-officedocument.presentationml.tags+xml"/>
  <Override PartName="/ppt/tags/tag282.xml" ContentType="application/vnd.openxmlformats-officedocument.presentationml.tags+xml"/>
  <Override PartName="/ppt/tags/tag283.xml" ContentType="application/vnd.openxmlformats-officedocument.presentationml.tags+xml"/>
  <Override PartName="/ppt/tags/tag284.xml" ContentType="application/vnd.openxmlformats-officedocument.presentationml.tags+xml"/>
  <Override PartName="/ppt/tags/tag285.xml" ContentType="application/vnd.openxmlformats-officedocument.presentationml.tags+xml"/>
  <Override PartName="/ppt/tags/tag286.xml" ContentType="application/vnd.openxmlformats-officedocument.presentationml.tags+xml"/>
  <Override PartName="/ppt/tags/tag287.xml" ContentType="application/vnd.openxmlformats-officedocument.presentationml.tags+xml"/>
  <Override PartName="/ppt/tags/tag288.xml" ContentType="application/vnd.openxmlformats-officedocument.presentationml.tags+xml"/>
  <Override PartName="/ppt/tags/tag289.xml" ContentType="application/vnd.openxmlformats-officedocument.presentationml.tags+xml"/>
  <Override PartName="/ppt/tags/tag29.xml" ContentType="application/vnd.openxmlformats-officedocument.presentationml.tags+xml"/>
  <Override PartName="/ppt/tags/tag290.xml" ContentType="application/vnd.openxmlformats-officedocument.presentationml.tags+xml"/>
  <Override PartName="/ppt/tags/tag291.xml" ContentType="application/vnd.openxmlformats-officedocument.presentationml.tags+xml"/>
  <Override PartName="/ppt/tags/tag292.xml" ContentType="application/vnd.openxmlformats-officedocument.presentationml.tags+xml"/>
  <Override PartName="/ppt/tags/tag293.xml" ContentType="application/vnd.openxmlformats-officedocument.presentationml.tags+xml"/>
  <Override PartName="/ppt/tags/tag294.xml" ContentType="application/vnd.openxmlformats-officedocument.presentationml.tags+xml"/>
  <Override PartName="/ppt/tags/tag295.xml" ContentType="application/vnd.openxmlformats-officedocument.presentationml.tags+xml"/>
  <Override PartName="/ppt/tags/tag296.xml" ContentType="application/vnd.openxmlformats-officedocument.presentationml.tags+xml"/>
  <Override PartName="/ppt/tags/tag297.xml" ContentType="application/vnd.openxmlformats-officedocument.presentationml.tags+xml"/>
  <Override PartName="/ppt/tags/tag298.xml" ContentType="application/vnd.openxmlformats-officedocument.presentationml.tags+xml"/>
  <Override PartName="/ppt/tags/tag29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00.xml" ContentType="application/vnd.openxmlformats-officedocument.presentationml.tags+xml"/>
  <Override PartName="/ppt/tags/tag301.xml" ContentType="application/vnd.openxmlformats-officedocument.presentationml.tags+xml"/>
  <Override PartName="/ppt/tags/tag302.xml" ContentType="application/vnd.openxmlformats-officedocument.presentationml.tags+xml"/>
  <Override PartName="/ppt/tags/tag303.xml" ContentType="application/vnd.openxmlformats-officedocument.presentationml.tags+xml"/>
  <Override PartName="/ppt/tags/tag304.xml" ContentType="application/vnd.openxmlformats-officedocument.presentationml.tags+xml"/>
  <Override PartName="/ppt/tags/tag305.xml" ContentType="application/vnd.openxmlformats-officedocument.presentationml.tags+xml"/>
  <Override PartName="/ppt/tags/tag306.xml" ContentType="application/vnd.openxmlformats-officedocument.presentationml.tags+xml"/>
  <Override PartName="/ppt/tags/tag307.xml" ContentType="application/vnd.openxmlformats-officedocument.presentationml.tags+xml"/>
  <Override PartName="/ppt/tags/tag308.xml" ContentType="application/vnd.openxmlformats-officedocument.presentationml.tags+xml"/>
  <Override PartName="/ppt/tags/tag309.xml" ContentType="application/vnd.openxmlformats-officedocument.presentationml.tags+xml"/>
  <Override PartName="/ppt/tags/tag31.xml" ContentType="application/vnd.openxmlformats-officedocument.presentationml.tags+xml"/>
  <Override PartName="/ppt/tags/tag310.xml" ContentType="application/vnd.openxmlformats-officedocument.presentationml.tags+xml"/>
  <Override PartName="/ppt/tags/tag311.xml" ContentType="application/vnd.openxmlformats-officedocument.presentationml.tags+xml"/>
  <Override PartName="/ppt/tags/tag312.xml" ContentType="application/vnd.openxmlformats-officedocument.presentationml.tags+xml"/>
  <Override PartName="/ppt/tags/tag313.xml" ContentType="application/vnd.openxmlformats-officedocument.presentationml.tags+xml"/>
  <Override PartName="/ppt/tags/tag314.xml" ContentType="application/vnd.openxmlformats-officedocument.presentationml.tags+xml"/>
  <Override PartName="/ppt/tags/tag315.xml" ContentType="application/vnd.openxmlformats-officedocument.presentationml.tags+xml"/>
  <Override PartName="/ppt/tags/tag316.xml" ContentType="application/vnd.openxmlformats-officedocument.presentationml.tags+xml"/>
  <Override PartName="/ppt/tags/tag317.xml" ContentType="application/vnd.openxmlformats-officedocument.presentationml.tags+xml"/>
  <Override PartName="/ppt/tags/tag318.xml" ContentType="application/vnd.openxmlformats-officedocument.presentationml.tags+xml"/>
  <Override PartName="/ppt/tags/tag319.xml" ContentType="application/vnd.openxmlformats-officedocument.presentationml.tags+xml"/>
  <Override PartName="/ppt/tags/tag32.xml" ContentType="application/vnd.openxmlformats-officedocument.presentationml.tags+xml"/>
  <Override PartName="/ppt/tags/tag320.xml" ContentType="application/vnd.openxmlformats-officedocument.presentationml.tags+xml"/>
  <Override PartName="/ppt/tags/tag321.xml" ContentType="application/vnd.openxmlformats-officedocument.presentationml.tags+xml"/>
  <Override PartName="/ppt/tags/tag322.xml" ContentType="application/vnd.openxmlformats-officedocument.presentationml.tags+xml"/>
  <Override PartName="/ppt/tags/tag323.xml" ContentType="application/vnd.openxmlformats-officedocument.presentationml.tags+xml"/>
  <Override PartName="/ppt/tags/tag324.xml" ContentType="application/vnd.openxmlformats-officedocument.presentationml.tags+xml"/>
  <Override PartName="/ppt/tags/tag325.xml" ContentType="application/vnd.openxmlformats-officedocument.presentationml.tags+xml"/>
  <Override PartName="/ppt/tags/tag326.xml" ContentType="application/vnd.openxmlformats-officedocument.presentationml.tags+xml"/>
  <Override PartName="/ppt/tags/tag327.xml" ContentType="application/vnd.openxmlformats-officedocument.presentationml.tags+xml"/>
  <Override PartName="/ppt/tags/tag328.xml" ContentType="application/vnd.openxmlformats-officedocument.presentationml.tags+xml"/>
  <Override PartName="/ppt/tags/tag329.xml" ContentType="application/vnd.openxmlformats-officedocument.presentationml.tags+xml"/>
  <Override PartName="/ppt/tags/tag33.xml" ContentType="application/vnd.openxmlformats-officedocument.presentationml.tags+xml"/>
  <Override PartName="/ppt/tags/tag330.xml" ContentType="application/vnd.openxmlformats-officedocument.presentationml.tags+xml"/>
  <Override PartName="/ppt/tags/tag331.xml" ContentType="application/vnd.openxmlformats-officedocument.presentationml.tags+xml"/>
  <Override PartName="/ppt/tags/tag332.xml" ContentType="application/vnd.openxmlformats-officedocument.presentationml.tags+xml"/>
  <Override PartName="/ppt/tags/tag333.xml" ContentType="application/vnd.openxmlformats-officedocument.presentationml.tags+xml"/>
  <Override PartName="/ppt/tags/tag334.xml" ContentType="application/vnd.openxmlformats-officedocument.presentationml.tags+xml"/>
  <Override PartName="/ppt/tags/tag335.xml" ContentType="application/vnd.openxmlformats-officedocument.presentationml.tags+xml"/>
  <Override PartName="/ppt/tags/tag336.xml" ContentType="application/vnd.openxmlformats-officedocument.presentationml.tags+xml"/>
  <Override PartName="/ppt/tags/tag337.xml" ContentType="application/vnd.openxmlformats-officedocument.presentationml.tags+xml"/>
  <Override PartName="/ppt/tags/tag338.xml" ContentType="application/vnd.openxmlformats-officedocument.presentationml.tags+xml"/>
  <Override PartName="/ppt/tags/tag339.xml" ContentType="application/vnd.openxmlformats-officedocument.presentationml.tags+xml"/>
  <Override PartName="/ppt/tags/tag34.xml" ContentType="application/vnd.openxmlformats-officedocument.presentationml.tags+xml"/>
  <Override PartName="/ppt/tags/tag340.xml" ContentType="application/vnd.openxmlformats-officedocument.presentationml.tags+xml"/>
  <Override PartName="/ppt/tags/tag341.xml" ContentType="application/vnd.openxmlformats-officedocument.presentationml.tags+xml"/>
  <Override PartName="/ppt/tags/tag342.xml" ContentType="application/vnd.openxmlformats-officedocument.presentationml.tags+xml"/>
  <Override PartName="/ppt/tags/tag343.xml" ContentType="application/vnd.openxmlformats-officedocument.presentationml.tags+xml"/>
  <Override PartName="/ppt/tags/tag344.xml" ContentType="application/vnd.openxmlformats-officedocument.presentationml.tags+xml"/>
  <Override PartName="/ppt/tags/tag345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  <p:sldMasterId id="2147483653" r:id="rId3"/>
    <p:sldMasterId id="2147483655" r:id="rId4"/>
  </p:sldMasterIdLst>
  <p:notesMasterIdLst>
    <p:notesMasterId r:id="rId17"/>
  </p:notesMasterIdLst>
  <p:sldIdLst>
    <p:sldId id="295" r:id="rId5"/>
    <p:sldId id="296" r:id="rId6"/>
    <p:sldId id="297" r:id="rId7"/>
    <p:sldId id="298" r:id="rId8"/>
    <p:sldId id="299" r:id="rId9"/>
    <p:sldId id="300" r:id="rId10"/>
    <p:sldId id="301" r:id="rId11"/>
    <p:sldId id="302" r:id="rId12"/>
    <p:sldId id="303" r:id="rId13"/>
    <p:sldId id="304" r:id="rId14"/>
    <p:sldId id="305" r:id="rId15"/>
    <p:sldId id="306" r:id="rId16"/>
  </p:sldIdLst>
  <p:sldSz cx="12192000" cy="6858000"/>
  <p:notesSz cx="6858000" cy="9144000"/>
  <p:custDataLst>
    <p:tags r:id="rId22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作者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50011"/>
    <a:srgbClr val="FF1500"/>
    <a:srgbClr val="E10000"/>
    <a:srgbClr val="EA0000"/>
    <a:srgbClr val="FF3400"/>
    <a:srgbClr val="FF7524"/>
    <a:srgbClr val="ED2202"/>
    <a:srgbClr val="3F3F3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9"/>
    <p:restoredTop sz="94675"/>
  </p:normalViewPr>
  <p:slideViewPr>
    <p:cSldViewPr snapToGrid="0" snapToObjects="1">
      <p:cViewPr>
        <p:scale>
          <a:sx n="77" d="100"/>
          <a:sy n="77" d="100"/>
        </p:scale>
        <p:origin x="1912" y="9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slide" Target="slides/slide2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3.xml"/><Relationship Id="rId3" Type="http://schemas.openxmlformats.org/officeDocument/2006/relationships/slideMaster" Target="slideMasters/slideMaster2.xml"/><Relationship Id="rId22" Type="http://schemas.openxmlformats.org/officeDocument/2006/relationships/tags" Target="tags/tag345.xml"/><Relationship Id="rId21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2" Type="http://schemas.openxmlformats.org/officeDocument/2006/relationships/theme" Target="theme/theme1.xml"/><Relationship Id="rId19" Type="http://schemas.openxmlformats.org/officeDocument/2006/relationships/viewProps" Target="viewProps.xml"/><Relationship Id="rId18" Type="http://schemas.openxmlformats.org/officeDocument/2006/relationships/presProps" Target="presProps.xml"/><Relationship Id="rId17" Type="http://schemas.openxmlformats.org/officeDocument/2006/relationships/notesMaster" Target="notesMasters/notesMaster1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75FC5D-D649-1F45-8350-0AE678BC6D55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kumimoji="1" lang="zh-CN" altLang="en-US"/>
              <a:t>编辑母版文本样式
第二级
第三级
第四级
第五级</a:t>
            </a:r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16C3F6B-65B8-4E47-8F7F-3E4E3D942588}" type="slidenum">
              <a:rPr kumimoji="1" lang="zh-CN" altLang="en-US" smtClean="0"/>
            </a:fld>
            <a:endParaRPr kumimoji="1"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16C3F6B-65B8-4E47-8F7F-3E4E3D942588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9" Type="http://schemas.openxmlformats.org/officeDocument/2006/relationships/tags" Target="../tags/tag53.xml"/><Relationship Id="rId8" Type="http://schemas.openxmlformats.org/officeDocument/2006/relationships/tags" Target="../tags/tag52.xml"/><Relationship Id="rId7" Type="http://schemas.openxmlformats.org/officeDocument/2006/relationships/tags" Target="../tags/tag51.xml"/><Relationship Id="rId6" Type="http://schemas.openxmlformats.org/officeDocument/2006/relationships/tags" Target="../tags/tag50.xml"/><Relationship Id="rId5" Type="http://schemas.openxmlformats.org/officeDocument/2006/relationships/tags" Target="../tags/tag49.xml"/><Relationship Id="rId4" Type="http://schemas.openxmlformats.org/officeDocument/2006/relationships/tags" Target="../tags/tag48.xml"/><Relationship Id="rId3" Type="http://schemas.openxmlformats.org/officeDocument/2006/relationships/image" Target="../media/image5.png"/><Relationship Id="rId2" Type="http://schemas.openxmlformats.org/officeDocument/2006/relationships/tags" Target="../tags/tag47.xml"/><Relationship Id="rId11" Type="http://schemas.openxmlformats.org/officeDocument/2006/relationships/tags" Target="../tags/tag55.xml"/><Relationship Id="rId10" Type="http://schemas.openxmlformats.org/officeDocument/2006/relationships/tags" Target="../tags/tag54.xml"/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9" Type="http://schemas.openxmlformats.org/officeDocument/2006/relationships/tags" Target="../tags/tag63.xml"/><Relationship Id="rId8" Type="http://schemas.openxmlformats.org/officeDocument/2006/relationships/tags" Target="../tags/tag62.xml"/><Relationship Id="rId7" Type="http://schemas.openxmlformats.org/officeDocument/2006/relationships/tags" Target="../tags/tag61.xml"/><Relationship Id="rId6" Type="http://schemas.openxmlformats.org/officeDocument/2006/relationships/tags" Target="../tags/tag60.xml"/><Relationship Id="rId5" Type="http://schemas.openxmlformats.org/officeDocument/2006/relationships/tags" Target="../tags/tag59.xml"/><Relationship Id="rId4" Type="http://schemas.openxmlformats.org/officeDocument/2006/relationships/tags" Target="../tags/tag58.xml"/><Relationship Id="rId34" Type="http://schemas.openxmlformats.org/officeDocument/2006/relationships/tags" Target="../tags/tag88.xml"/><Relationship Id="rId33" Type="http://schemas.openxmlformats.org/officeDocument/2006/relationships/tags" Target="../tags/tag87.xml"/><Relationship Id="rId32" Type="http://schemas.openxmlformats.org/officeDocument/2006/relationships/tags" Target="../tags/tag86.xml"/><Relationship Id="rId31" Type="http://schemas.openxmlformats.org/officeDocument/2006/relationships/tags" Target="../tags/tag85.xml"/><Relationship Id="rId30" Type="http://schemas.openxmlformats.org/officeDocument/2006/relationships/tags" Target="../tags/tag84.xml"/><Relationship Id="rId3" Type="http://schemas.openxmlformats.org/officeDocument/2006/relationships/tags" Target="../tags/tag57.xml"/><Relationship Id="rId29" Type="http://schemas.openxmlformats.org/officeDocument/2006/relationships/tags" Target="../tags/tag83.xml"/><Relationship Id="rId28" Type="http://schemas.openxmlformats.org/officeDocument/2006/relationships/tags" Target="../tags/tag82.xml"/><Relationship Id="rId27" Type="http://schemas.openxmlformats.org/officeDocument/2006/relationships/tags" Target="../tags/tag81.xml"/><Relationship Id="rId26" Type="http://schemas.openxmlformats.org/officeDocument/2006/relationships/tags" Target="../tags/tag80.xml"/><Relationship Id="rId25" Type="http://schemas.openxmlformats.org/officeDocument/2006/relationships/tags" Target="../tags/tag79.xml"/><Relationship Id="rId24" Type="http://schemas.openxmlformats.org/officeDocument/2006/relationships/tags" Target="../tags/tag78.xml"/><Relationship Id="rId23" Type="http://schemas.openxmlformats.org/officeDocument/2006/relationships/tags" Target="../tags/tag77.xml"/><Relationship Id="rId22" Type="http://schemas.openxmlformats.org/officeDocument/2006/relationships/tags" Target="../tags/tag76.xml"/><Relationship Id="rId21" Type="http://schemas.openxmlformats.org/officeDocument/2006/relationships/tags" Target="../tags/tag75.xml"/><Relationship Id="rId20" Type="http://schemas.openxmlformats.org/officeDocument/2006/relationships/tags" Target="../tags/tag74.xml"/><Relationship Id="rId2" Type="http://schemas.openxmlformats.org/officeDocument/2006/relationships/tags" Target="../tags/tag56.xml"/><Relationship Id="rId19" Type="http://schemas.openxmlformats.org/officeDocument/2006/relationships/tags" Target="../tags/tag73.xml"/><Relationship Id="rId18" Type="http://schemas.openxmlformats.org/officeDocument/2006/relationships/tags" Target="../tags/tag72.xml"/><Relationship Id="rId17" Type="http://schemas.openxmlformats.org/officeDocument/2006/relationships/tags" Target="../tags/tag71.xml"/><Relationship Id="rId16" Type="http://schemas.openxmlformats.org/officeDocument/2006/relationships/tags" Target="../tags/tag70.xml"/><Relationship Id="rId15" Type="http://schemas.openxmlformats.org/officeDocument/2006/relationships/tags" Target="../tags/tag69.xml"/><Relationship Id="rId14" Type="http://schemas.openxmlformats.org/officeDocument/2006/relationships/tags" Target="../tags/tag68.xml"/><Relationship Id="rId13" Type="http://schemas.openxmlformats.org/officeDocument/2006/relationships/tags" Target="../tags/tag67.xml"/><Relationship Id="rId12" Type="http://schemas.openxmlformats.org/officeDocument/2006/relationships/tags" Target="../tags/tag66.xml"/><Relationship Id="rId11" Type="http://schemas.openxmlformats.org/officeDocument/2006/relationships/tags" Target="../tags/tag65.xml"/><Relationship Id="rId10" Type="http://schemas.openxmlformats.org/officeDocument/2006/relationships/tags" Target="../tags/tag64.xml"/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4" Type="http://schemas.openxmlformats.org/officeDocument/2006/relationships/tags" Target="../tags/tag91.xml"/><Relationship Id="rId3" Type="http://schemas.openxmlformats.org/officeDocument/2006/relationships/tags" Target="../tags/tag90.xml"/><Relationship Id="rId2" Type="http://schemas.openxmlformats.org/officeDocument/2006/relationships/tags" Target="../tags/tag89.xml"/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9" Type="http://schemas.openxmlformats.org/officeDocument/2006/relationships/tags" Target="../tags/tag98.xml"/><Relationship Id="rId8" Type="http://schemas.openxmlformats.org/officeDocument/2006/relationships/tags" Target="../tags/tag97.xml"/><Relationship Id="rId7" Type="http://schemas.openxmlformats.org/officeDocument/2006/relationships/tags" Target="../tags/tag96.xml"/><Relationship Id="rId6" Type="http://schemas.openxmlformats.org/officeDocument/2006/relationships/tags" Target="../tags/tag95.xml"/><Relationship Id="rId5" Type="http://schemas.openxmlformats.org/officeDocument/2006/relationships/tags" Target="../tags/tag94.xml"/><Relationship Id="rId4" Type="http://schemas.openxmlformats.org/officeDocument/2006/relationships/tags" Target="../tags/tag93.xml"/><Relationship Id="rId3" Type="http://schemas.openxmlformats.org/officeDocument/2006/relationships/image" Target="../media/image5.png"/><Relationship Id="rId2" Type="http://schemas.openxmlformats.org/officeDocument/2006/relationships/tags" Target="../tags/tag92.xml"/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8" Type="http://schemas.openxmlformats.org/officeDocument/2006/relationships/tags" Target="../tags/tag104.xml"/><Relationship Id="rId7" Type="http://schemas.openxmlformats.org/officeDocument/2006/relationships/tags" Target="../tags/tag103.xml"/><Relationship Id="rId6" Type="http://schemas.openxmlformats.org/officeDocument/2006/relationships/tags" Target="../tags/tag102.xml"/><Relationship Id="rId5" Type="http://schemas.openxmlformats.org/officeDocument/2006/relationships/tags" Target="../tags/tag101.xml"/><Relationship Id="rId4" Type="http://schemas.openxmlformats.org/officeDocument/2006/relationships/tags" Target="../tags/tag100.xml"/><Relationship Id="rId3" Type="http://schemas.openxmlformats.org/officeDocument/2006/relationships/image" Target="../media/image5.png"/><Relationship Id="rId2" Type="http://schemas.openxmlformats.org/officeDocument/2006/relationships/tags" Target="../tags/tag99.xml"/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7" Type="http://schemas.openxmlformats.org/officeDocument/2006/relationships/tags" Target="../tags/tag109.xml"/><Relationship Id="rId6" Type="http://schemas.openxmlformats.org/officeDocument/2006/relationships/tags" Target="../tags/tag108.xml"/><Relationship Id="rId5" Type="http://schemas.openxmlformats.org/officeDocument/2006/relationships/tags" Target="../tags/tag107.xml"/><Relationship Id="rId4" Type="http://schemas.openxmlformats.org/officeDocument/2006/relationships/tags" Target="../tags/tag106.xml"/><Relationship Id="rId3" Type="http://schemas.openxmlformats.org/officeDocument/2006/relationships/image" Target="../media/image5.png"/><Relationship Id="rId2" Type="http://schemas.openxmlformats.org/officeDocument/2006/relationships/tags" Target="../tags/tag105.xml"/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9" Type="http://schemas.openxmlformats.org/officeDocument/2006/relationships/tags" Target="../tags/tag116.xml"/><Relationship Id="rId8" Type="http://schemas.openxmlformats.org/officeDocument/2006/relationships/tags" Target="../tags/tag115.xml"/><Relationship Id="rId7" Type="http://schemas.openxmlformats.org/officeDocument/2006/relationships/tags" Target="../tags/tag114.xml"/><Relationship Id="rId6" Type="http://schemas.openxmlformats.org/officeDocument/2006/relationships/tags" Target="../tags/tag113.xml"/><Relationship Id="rId5" Type="http://schemas.openxmlformats.org/officeDocument/2006/relationships/tags" Target="../tags/tag112.xml"/><Relationship Id="rId4" Type="http://schemas.openxmlformats.org/officeDocument/2006/relationships/image" Target="../media/image7.png"/><Relationship Id="rId3" Type="http://schemas.openxmlformats.org/officeDocument/2006/relationships/tags" Target="../tags/tag111.xml"/><Relationship Id="rId25" Type="http://schemas.openxmlformats.org/officeDocument/2006/relationships/tags" Target="../tags/tag132.xml"/><Relationship Id="rId24" Type="http://schemas.openxmlformats.org/officeDocument/2006/relationships/tags" Target="../tags/tag131.xml"/><Relationship Id="rId23" Type="http://schemas.openxmlformats.org/officeDocument/2006/relationships/tags" Target="../tags/tag130.xml"/><Relationship Id="rId22" Type="http://schemas.openxmlformats.org/officeDocument/2006/relationships/tags" Target="../tags/tag129.xml"/><Relationship Id="rId21" Type="http://schemas.openxmlformats.org/officeDocument/2006/relationships/tags" Target="../tags/tag128.xml"/><Relationship Id="rId20" Type="http://schemas.openxmlformats.org/officeDocument/2006/relationships/tags" Target="../tags/tag127.xml"/><Relationship Id="rId2" Type="http://schemas.openxmlformats.org/officeDocument/2006/relationships/tags" Target="../tags/tag110.xml"/><Relationship Id="rId19" Type="http://schemas.openxmlformats.org/officeDocument/2006/relationships/tags" Target="../tags/tag126.xml"/><Relationship Id="rId18" Type="http://schemas.openxmlformats.org/officeDocument/2006/relationships/tags" Target="../tags/tag125.xml"/><Relationship Id="rId17" Type="http://schemas.openxmlformats.org/officeDocument/2006/relationships/tags" Target="../tags/tag124.xml"/><Relationship Id="rId16" Type="http://schemas.openxmlformats.org/officeDocument/2006/relationships/tags" Target="../tags/tag123.xml"/><Relationship Id="rId15" Type="http://schemas.openxmlformats.org/officeDocument/2006/relationships/tags" Target="../tags/tag122.xml"/><Relationship Id="rId14" Type="http://schemas.openxmlformats.org/officeDocument/2006/relationships/tags" Target="../tags/tag121.xml"/><Relationship Id="rId13" Type="http://schemas.openxmlformats.org/officeDocument/2006/relationships/tags" Target="../tags/tag120.xml"/><Relationship Id="rId12" Type="http://schemas.openxmlformats.org/officeDocument/2006/relationships/tags" Target="../tags/tag119.xml"/><Relationship Id="rId11" Type="http://schemas.openxmlformats.org/officeDocument/2006/relationships/tags" Target="../tags/tag118.xml"/><Relationship Id="rId10" Type="http://schemas.openxmlformats.org/officeDocument/2006/relationships/tags" Target="../tags/tag117.xml"/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9" Type="http://schemas.openxmlformats.org/officeDocument/2006/relationships/tags" Target="../tags/tag140.xml"/><Relationship Id="rId8" Type="http://schemas.openxmlformats.org/officeDocument/2006/relationships/tags" Target="../tags/tag139.xml"/><Relationship Id="rId7" Type="http://schemas.openxmlformats.org/officeDocument/2006/relationships/tags" Target="../tags/tag138.xml"/><Relationship Id="rId6" Type="http://schemas.openxmlformats.org/officeDocument/2006/relationships/tags" Target="../tags/tag137.xml"/><Relationship Id="rId5" Type="http://schemas.openxmlformats.org/officeDocument/2006/relationships/tags" Target="../tags/tag136.xml"/><Relationship Id="rId4" Type="http://schemas.openxmlformats.org/officeDocument/2006/relationships/tags" Target="../tags/tag135.xml"/><Relationship Id="rId3" Type="http://schemas.openxmlformats.org/officeDocument/2006/relationships/tags" Target="../tags/tag134.xml"/><Relationship Id="rId2" Type="http://schemas.openxmlformats.org/officeDocument/2006/relationships/tags" Target="../tags/tag133.xml"/><Relationship Id="rId14" Type="http://schemas.openxmlformats.org/officeDocument/2006/relationships/tags" Target="../tags/tag145.xml"/><Relationship Id="rId13" Type="http://schemas.openxmlformats.org/officeDocument/2006/relationships/tags" Target="../tags/tag144.xml"/><Relationship Id="rId12" Type="http://schemas.openxmlformats.org/officeDocument/2006/relationships/tags" Target="../tags/tag143.xml"/><Relationship Id="rId11" Type="http://schemas.openxmlformats.org/officeDocument/2006/relationships/tags" Target="../tags/tag142.xml"/><Relationship Id="rId10" Type="http://schemas.openxmlformats.org/officeDocument/2006/relationships/tags" Target="../tags/tag141.xml"/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9" Type="http://schemas.openxmlformats.org/officeDocument/2006/relationships/tags" Target="../tags/tag152.xml"/><Relationship Id="rId8" Type="http://schemas.openxmlformats.org/officeDocument/2006/relationships/tags" Target="../tags/tag151.xml"/><Relationship Id="rId7" Type="http://schemas.openxmlformats.org/officeDocument/2006/relationships/tags" Target="../tags/tag150.xml"/><Relationship Id="rId6" Type="http://schemas.openxmlformats.org/officeDocument/2006/relationships/tags" Target="../tags/tag149.xml"/><Relationship Id="rId5" Type="http://schemas.openxmlformats.org/officeDocument/2006/relationships/tags" Target="../tags/tag148.xml"/><Relationship Id="rId4" Type="http://schemas.openxmlformats.org/officeDocument/2006/relationships/image" Target="../media/image5.png"/><Relationship Id="rId3" Type="http://schemas.openxmlformats.org/officeDocument/2006/relationships/tags" Target="../tags/tag147.xml"/><Relationship Id="rId2" Type="http://schemas.openxmlformats.org/officeDocument/2006/relationships/tags" Target="../tags/tag146.xml"/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9" Type="http://schemas.openxmlformats.org/officeDocument/2006/relationships/tags" Target="../tags/tag160.xml"/><Relationship Id="rId8" Type="http://schemas.openxmlformats.org/officeDocument/2006/relationships/tags" Target="../tags/tag159.xml"/><Relationship Id="rId7" Type="http://schemas.openxmlformats.org/officeDocument/2006/relationships/tags" Target="../tags/tag158.xml"/><Relationship Id="rId6" Type="http://schemas.openxmlformats.org/officeDocument/2006/relationships/tags" Target="../tags/tag157.xml"/><Relationship Id="rId5" Type="http://schemas.openxmlformats.org/officeDocument/2006/relationships/tags" Target="../tags/tag156.xml"/><Relationship Id="rId4" Type="http://schemas.openxmlformats.org/officeDocument/2006/relationships/tags" Target="../tags/tag155.xml"/><Relationship Id="rId3" Type="http://schemas.openxmlformats.org/officeDocument/2006/relationships/tags" Target="../tags/tag154.xml"/><Relationship Id="rId2" Type="http://schemas.openxmlformats.org/officeDocument/2006/relationships/tags" Target="../tags/tag153.xml"/><Relationship Id="rId17" Type="http://schemas.openxmlformats.org/officeDocument/2006/relationships/tags" Target="../tags/tag168.xml"/><Relationship Id="rId16" Type="http://schemas.openxmlformats.org/officeDocument/2006/relationships/tags" Target="../tags/tag167.xml"/><Relationship Id="rId15" Type="http://schemas.openxmlformats.org/officeDocument/2006/relationships/tags" Target="../tags/tag166.xml"/><Relationship Id="rId14" Type="http://schemas.openxmlformats.org/officeDocument/2006/relationships/tags" Target="../tags/tag165.xml"/><Relationship Id="rId13" Type="http://schemas.openxmlformats.org/officeDocument/2006/relationships/tags" Target="../tags/tag164.xml"/><Relationship Id="rId12" Type="http://schemas.openxmlformats.org/officeDocument/2006/relationships/tags" Target="../tags/tag163.xml"/><Relationship Id="rId11" Type="http://schemas.openxmlformats.org/officeDocument/2006/relationships/tags" Target="../tags/tag162.xml"/><Relationship Id="rId10" Type="http://schemas.openxmlformats.org/officeDocument/2006/relationships/tags" Target="../tags/tag161.xml"/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9" Type="http://schemas.openxmlformats.org/officeDocument/2006/relationships/tags" Target="../tags/tag175.xml"/><Relationship Id="rId8" Type="http://schemas.openxmlformats.org/officeDocument/2006/relationships/tags" Target="../tags/tag174.xml"/><Relationship Id="rId7" Type="http://schemas.openxmlformats.org/officeDocument/2006/relationships/tags" Target="../tags/tag173.xml"/><Relationship Id="rId6" Type="http://schemas.openxmlformats.org/officeDocument/2006/relationships/tags" Target="../tags/tag172.xml"/><Relationship Id="rId5" Type="http://schemas.openxmlformats.org/officeDocument/2006/relationships/tags" Target="../tags/tag171.xml"/><Relationship Id="rId4" Type="http://schemas.openxmlformats.org/officeDocument/2006/relationships/image" Target="../media/image5.png"/><Relationship Id="rId3" Type="http://schemas.openxmlformats.org/officeDocument/2006/relationships/tags" Target="../tags/tag170.xml"/><Relationship Id="rId2" Type="http://schemas.openxmlformats.org/officeDocument/2006/relationships/tags" Target="../tags/tag169.xml"/><Relationship Id="rId10" Type="http://schemas.openxmlformats.org/officeDocument/2006/relationships/tags" Target="../tags/tag176.xml"/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9" Type="http://schemas.openxmlformats.org/officeDocument/2006/relationships/tags" Target="../tags/tag184.xml"/><Relationship Id="rId8" Type="http://schemas.openxmlformats.org/officeDocument/2006/relationships/tags" Target="../tags/tag183.xml"/><Relationship Id="rId7" Type="http://schemas.openxmlformats.org/officeDocument/2006/relationships/tags" Target="../tags/tag182.xml"/><Relationship Id="rId6" Type="http://schemas.openxmlformats.org/officeDocument/2006/relationships/tags" Target="../tags/tag181.xml"/><Relationship Id="rId5" Type="http://schemas.openxmlformats.org/officeDocument/2006/relationships/tags" Target="../tags/tag180.xml"/><Relationship Id="rId4" Type="http://schemas.openxmlformats.org/officeDocument/2006/relationships/tags" Target="../tags/tag179.xml"/><Relationship Id="rId3" Type="http://schemas.openxmlformats.org/officeDocument/2006/relationships/tags" Target="../tags/tag178.xml"/><Relationship Id="rId2" Type="http://schemas.openxmlformats.org/officeDocument/2006/relationships/tags" Target="../tags/tag177.xml"/><Relationship Id="rId15" Type="http://schemas.openxmlformats.org/officeDocument/2006/relationships/tags" Target="../tags/tag190.xml"/><Relationship Id="rId14" Type="http://schemas.openxmlformats.org/officeDocument/2006/relationships/tags" Target="../tags/tag189.xml"/><Relationship Id="rId13" Type="http://schemas.openxmlformats.org/officeDocument/2006/relationships/tags" Target="../tags/tag188.xml"/><Relationship Id="rId12" Type="http://schemas.openxmlformats.org/officeDocument/2006/relationships/tags" Target="../tags/tag187.xml"/><Relationship Id="rId11" Type="http://schemas.openxmlformats.org/officeDocument/2006/relationships/tags" Target="../tags/tag186.xml"/><Relationship Id="rId10" Type="http://schemas.openxmlformats.org/officeDocument/2006/relationships/tags" Target="../tags/tag185.xml"/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9" Type="http://schemas.openxmlformats.org/officeDocument/2006/relationships/tags" Target="../tags/tag197.xml"/><Relationship Id="rId8" Type="http://schemas.openxmlformats.org/officeDocument/2006/relationships/tags" Target="../tags/tag196.xml"/><Relationship Id="rId7" Type="http://schemas.openxmlformats.org/officeDocument/2006/relationships/tags" Target="../tags/tag195.xml"/><Relationship Id="rId6" Type="http://schemas.openxmlformats.org/officeDocument/2006/relationships/tags" Target="../tags/tag194.xml"/><Relationship Id="rId5" Type="http://schemas.openxmlformats.org/officeDocument/2006/relationships/tags" Target="../tags/tag193.xml"/><Relationship Id="rId4" Type="http://schemas.openxmlformats.org/officeDocument/2006/relationships/image" Target="../media/image8.png"/><Relationship Id="rId3" Type="http://schemas.openxmlformats.org/officeDocument/2006/relationships/tags" Target="../tags/tag192.xml"/><Relationship Id="rId2" Type="http://schemas.openxmlformats.org/officeDocument/2006/relationships/tags" Target="../tags/tag191.xml"/><Relationship Id="rId12" Type="http://schemas.openxmlformats.org/officeDocument/2006/relationships/tags" Target="../tags/tag200.xml"/><Relationship Id="rId11" Type="http://schemas.openxmlformats.org/officeDocument/2006/relationships/tags" Target="../tags/tag199.xml"/><Relationship Id="rId10" Type="http://schemas.openxmlformats.org/officeDocument/2006/relationships/tags" Target="../tags/tag198.xml"/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9" Type="http://schemas.openxmlformats.org/officeDocument/2006/relationships/tags" Target="../tags/tag208.xml"/><Relationship Id="rId8" Type="http://schemas.openxmlformats.org/officeDocument/2006/relationships/tags" Target="../tags/tag207.xml"/><Relationship Id="rId7" Type="http://schemas.openxmlformats.org/officeDocument/2006/relationships/tags" Target="../tags/tag206.xml"/><Relationship Id="rId6" Type="http://schemas.openxmlformats.org/officeDocument/2006/relationships/tags" Target="../tags/tag205.xml"/><Relationship Id="rId5" Type="http://schemas.openxmlformats.org/officeDocument/2006/relationships/tags" Target="../tags/tag204.xml"/><Relationship Id="rId4" Type="http://schemas.openxmlformats.org/officeDocument/2006/relationships/tags" Target="../tags/tag203.xml"/><Relationship Id="rId3" Type="http://schemas.openxmlformats.org/officeDocument/2006/relationships/tags" Target="../tags/tag202.xml"/><Relationship Id="rId22" Type="http://schemas.openxmlformats.org/officeDocument/2006/relationships/tags" Target="../tags/tag221.xml"/><Relationship Id="rId21" Type="http://schemas.openxmlformats.org/officeDocument/2006/relationships/tags" Target="../tags/tag220.xml"/><Relationship Id="rId20" Type="http://schemas.openxmlformats.org/officeDocument/2006/relationships/tags" Target="../tags/tag219.xml"/><Relationship Id="rId2" Type="http://schemas.openxmlformats.org/officeDocument/2006/relationships/tags" Target="../tags/tag201.xml"/><Relationship Id="rId19" Type="http://schemas.openxmlformats.org/officeDocument/2006/relationships/tags" Target="../tags/tag218.xml"/><Relationship Id="rId18" Type="http://schemas.openxmlformats.org/officeDocument/2006/relationships/tags" Target="../tags/tag217.xml"/><Relationship Id="rId17" Type="http://schemas.openxmlformats.org/officeDocument/2006/relationships/tags" Target="../tags/tag216.xml"/><Relationship Id="rId16" Type="http://schemas.openxmlformats.org/officeDocument/2006/relationships/tags" Target="../tags/tag215.xml"/><Relationship Id="rId15" Type="http://schemas.openxmlformats.org/officeDocument/2006/relationships/tags" Target="../tags/tag214.xml"/><Relationship Id="rId14" Type="http://schemas.openxmlformats.org/officeDocument/2006/relationships/tags" Target="../tags/tag213.xml"/><Relationship Id="rId13" Type="http://schemas.openxmlformats.org/officeDocument/2006/relationships/tags" Target="../tags/tag212.xml"/><Relationship Id="rId12" Type="http://schemas.openxmlformats.org/officeDocument/2006/relationships/tags" Target="../tags/tag211.xml"/><Relationship Id="rId11" Type="http://schemas.openxmlformats.org/officeDocument/2006/relationships/tags" Target="../tags/tag210.xml"/><Relationship Id="rId10" Type="http://schemas.openxmlformats.org/officeDocument/2006/relationships/tags" Target="../tags/tag209.xml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9" Type="http://schemas.openxmlformats.org/officeDocument/2006/relationships/tags" Target="../tags/tag6.xml"/><Relationship Id="rId8" Type="http://schemas.openxmlformats.org/officeDocument/2006/relationships/tags" Target="../tags/tag5.xml"/><Relationship Id="rId7" Type="http://schemas.openxmlformats.org/officeDocument/2006/relationships/tags" Target="../tags/tag4.xml"/><Relationship Id="rId6" Type="http://schemas.openxmlformats.org/officeDocument/2006/relationships/tags" Target="../tags/tag3.xml"/><Relationship Id="rId5" Type="http://schemas.openxmlformats.org/officeDocument/2006/relationships/image" Target="../media/image4.png"/><Relationship Id="rId4" Type="http://schemas.openxmlformats.org/officeDocument/2006/relationships/tags" Target="../tags/tag2.xml"/><Relationship Id="rId3" Type="http://schemas.openxmlformats.org/officeDocument/2006/relationships/image" Target="../media/image3.png"/><Relationship Id="rId21" Type="http://schemas.openxmlformats.org/officeDocument/2006/relationships/tags" Target="../tags/tag18.xml"/><Relationship Id="rId20" Type="http://schemas.openxmlformats.org/officeDocument/2006/relationships/tags" Target="../tags/tag17.xml"/><Relationship Id="rId2" Type="http://schemas.openxmlformats.org/officeDocument/2006/relationships/tags" Target="../tags/tag1.xml"/><Relationship Id="rId19" Type="http://schemas.openxmlformats.org/officeDocument/2006/relationships/tags" Target="../tags/tag16.xml"/><Relationship Id="rId18" Type="http://schemas.openxmlformats.org/officeDocument/2006/relationships/tags" Target="../tags/tag15.xml"/><Relationship Id="rId17" Type="http://schemas.openxmlformats.org/officeDocument/2006/relationships/tags" Target="../tags/tag14.xml"/><Relationship Id="rId16" Type="http://schemas.openxmlformats.org/officeDocument/2006/relationships/tags" Target="../tags/tag13.xml"/><Relationship Id="rId15" Type="http://schemas.openxmlformats.org/officeDocument/2006/relationships/tags" Target="../tags/tag12.xml"/><Relationship Id="rId14" Type="http://schemas.openxmlformats.org/officeDocument/2006/relationships/tags" Target="../tags/tag11.xml"/><Relationship Id="rId13" Type="http://schemas.openxmlformats.org/officeDocument/2006/relationships/tags" Target="../tags/tag10.xml"/><Relationship Id="rId12" Type="http://schemas.openxmlformats.org/officeDocument/2006/relationships/tags" Target="../tags/tag9.xml"/><Relationship Id="rId11" Type="http://schemas.openxmlformats.org/officeDocument/2006/relationships/tags" Target="../tags/tag8.xml"/><Relationship Id="rId10" Type="http://schemas.openxmlformats.org/officeDocument/2006/relationships/tags" Target="../tags/tag7.xml"/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8" Type="http://schemas.openxmlformats.org/officeDocument/2006/relationships/tags" Target="../tags/tag24.xml"/><Relationship Id="rId7" Type="http://schemas.openxmlformats.org/officeDocument/2006/relationships/tags" Target="../tags/tag23.xml"/><Relationship Id="rId6" Type="http://schemas.openxmlformats.org/officeDocument/2006/relationships/tags" Target="../tags/tag22.xml"/><Relationship Id="rId5" Type="http://schemas.openxmlformats.org/officeDocument/2006/relationships/tags" Target="../tags/tag21.xml"/><Relationship Id="rId4" Type="http://schemas.openxmlformats.org/officeDocument/2006/relationships/tags" Target="../tags/tag20.xml"/><Relationship Id="rId3" Type="http://schemas.openxmlformats.org/officeDocument/2006/relationships/image" Target="../media/image5.png"/><Relationship Id="rId2" Type="http://schemas.openxmlformats.org/officeDocument/2006/relationships/tags" Target="../tags/tag19.xml"/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9" Type="http://schemas.openxmlformats.org/officeDocument/2006/relationships/tags" Target="../tags/tag31.xml"/><Relationship Id="rId8" Type="http://schemas.openxmlformats.org/officeDocument/2006/relationships/tags" Target="../tags/tag30.xml"/><Relationship Id="rId7" Type="http://schemas.openxmlformats.org/officeDocument/2006/relationships/tags" Target="../tags/tag29.xml"/><Relationship Id="rId6" Type="http://schemas.openxmlformats.org/officeDocument/2006/relationships/tags" Target="../tags/tag28.xml"/><Relationship Id="rId5" Type="http://schemas.openxmlformats.org/officeDocument/2006/relationships/tags" Target="../tags/tag27.xml"/><Relationship Id="rId4" Type="http://schemas.openxmlformats.org/officeDocument/2006/relationships/tags" Target="../tags/tag26.xml"/><Relationship Id="rId3" Type="http://schemas.openxmlformats.org/officeDocument/2006/relationships/image" Target="../media/image6.png"/><Relationship Id="rId2" Type="http://schemas.openxmlformats.org/officeDocument/2006/relationships/tags" Target="../tags/tag25.xml"/><Relationship Id="rId17" Type="http://schemas.openxmlformats.org/officeDocument/2006/relationships/tags" Target="../tags/tag39.xml"/><Relationship Id="rId16" Type="http://schemas.openxmlformats.org/officeDocument/2006/relationships/tags" Target="../tags/tag38.xml"/><Relationship Id="rId15" Type="http://schemas.openxmlformats.org/officeDocument/2006/relationships/tags" Target="../tags/tag37.xml"/><Relationship Id="rId14" Type="http://schemas.openxmlformats.org/officeDocument/2006/relationships/tags" Target="../tags/tag36.xml"/><Relationship Id="rId13" Type="http://schemas.openxmlformats.org/officeDocument/2006/relationships/tags" Target="../tags/tag35.xml"/><Relationship Id="rId12" Type="http://schemas.openxmlformats.org/officeDocument/2006/relationships/tags" Target="../tags/tag34.xml"/><Relationship Id="rId11" Type="http://schemas.openxmlformats.org/officeDocument/2006/relationships/tags" Target="../tags/tag33.xml"/><Relationship Id="rId10" Type="http://schemas.openxmlformats.org/officeDocument/2006/relationships/tags" Target="../tags/tag32.xml"/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9" Type="http://schemas.openxmlformats.org/officeDocument/2006/relationships/tags" Target="../tags/tag46.xml"/><Relationship Id="rId8" Type="http://schemas.openxmlformats.org/officeDocument/2006/relationships/tags" Target="../tags/tag45.xml"/><Relationship Id="rId7" Type="http://schemas.openxmlformats.org/officeDocument/2006/relationships/tags" Target="../tags/tag44.xml"/><Relationship Id="rId6" Type="http://schemas.openxmlformats.org/officeDocument/2006/relationships/tags" Target="../tags/tag43.xml"/><Relationship Id="rId5" Type="http://schemas.openxmlformats.org/officeDocument/2006/relationships/tags" Target="../tags/tag42.xml"/><Relationship Id="rId4" Type="http://schemas.openxmlformats.org/officeDocument/2006/relationships/tags" Target="../tags/tag41.xml"/><Relationship Id="rId3" Type="http://schemas.openxmlformats.org/officeDocument/2006/relationships/image" Target="../media/image5.png"/><Relationship Id="rId2" Type="http://schemas.openxmlformats.org/officeDocument/2006/relationships/tags" Target="../tags/tag40.xml"/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图片 26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6320" y="4763484"/>
            <a:ext cx="1944793" cy="15972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669882" y="443234"/>
            <a:ext cx="10852237" cy="441964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5"/>
            </p:custDataLst>
          </p:nvPr>
        </p:nvSpPr>
        <p:spPr>
          <a:xfrm>
            <a:off x="669930" y="952508"/>
            <a:ext cx="5283242" cy="381003"/>
          </a:xfrm>
        </p:spPr>
        <p:txBody>
          <a:bodyPr lIns="90000" tIns="46800" rIns="90000" bIns="46800" anchor="t" anchorCtr="0">
            <a:norm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sz="2000" b="0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6"/>
            </p:custDataLst>
          </p:nvPr>
        </p:nvSpPr>
        <p:spPr>
          <a:xfrm>
            <a:off x="669925" y="1406525"/>
            <a:ext cx="5283200" cy="4934752"/>
          </a:xfrm>
        </p:spPr>
        <p:txBody>
          <a:bodyPr vert="horz" lIns="90000" tIns="46800" rIns="90000" bIns="4680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7"/>
            </p:custDataLst>
          </p:nvPr>
        </p:nvSpPr>
        <p:spPr>
          <a:xfrm>
            <a:off x="6235750" y="952508"/>
            <a:ext cx="5283242" cy="381003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kumimoji="0" lang="zh-CN" altLang="en-US" sz="2000" b="0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  <a:endParaRPr>
              <a:sym typeface="+mn-ea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8"/>
            </p:custDataLst>
          </p:nvPr>
        </p:nvSpPr>
        <p:spPr>
          <a:xfrm>
            <a:off x="6235750" y="1406525"/>
            <a:ext cx="5283242" cy="4934752"/>
          </a:xfrm>
        </p:spPr>
        <p:txBody>
          <a:bodyPr vert="horz" lIns="90000" tIns="46800" rIns="90000" bIns="4680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9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10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11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矩形 17"/>
          <p:cNvSpPr/>
          <p:nvPr userDrawn="1">
            <p:custDataLst>
              <p:tags r:id="rId2"/>
            </p:custDataLst>
          </p:nvPr>
        </p:nvSpPr>
        <p:spPr>
          <a:xfrm>
            <a:off x="1329430" y="1081786"/>
            <a:ext cx="3300936" cy="4694428"/>
          </a:xfrm>
          <a:prstGeom prst="rect">
            <a:avLst/>
          </a:pr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grpSp>
        <p:nvGrpSpPr>
          <p:cNvPr id="6" name="组合 5"/>
          <p:cNvGrpSpPr/>
          <p:nvPr userDrawn="1">
            <p:custDataLst>
              <p:tags r:id="rId3"/>
            </p:custDataLst>
          </p:nvPr>
        </p:nvGrpSpPr>
        <p:grpSpPr>
          <a:xfrm flipH="1">
            <a:off x="772423" y="1301077"/>
            <a:ext cx="1189352" cy="155434"/>
            <a:chOff x="2224544" y="3400956"/>
            <a:chExt cx="1206600" cy="157689"/>
          </a:xfrm>
          <a:solidFill>
            <a:schemeClr val="accent2">
              <a:lumMod val="60000"/>
              <a:lumOff val="40000"/>
            </a:schemeClr>
          </a:solidFill>
        </p:grpSpPr>
        <p:sp>
          <p:nvSpPr>
            <p:cNvPr id="7" name="任意多边形: 形状 6"/>
            <p:cNvSpPr/>
            <p:nvPr>
              <p:custDataLst>
                <p:tags r:id="rId4"/>
              </p:custDataLst>
            </p:nvPr>
          </p:nvSpPr>
          <p:spPr>
            <a:xfrm>
              <a:off x="2224544" y="3400956"/>
              <a:ext cx="911049" cy="157689"/>
            </a:xfrm>
            <a:custGeom>
              <a:avLst/>
              <a:gdLst/>
              <a:ahLst/>
              <a:cxnLst/>
              <a:rect l="0" t="0" r="0" b="0"/>
              <a:pathLst>
                <a:path w="887096" h="153544">
                  <a:moveTo>
                    <a:pt x="813562" y="153543"/>
                  </a:moveTo>
                  <a:lnTo>
                    <a:pt x="57023" y="153543"/>
                  </a:lnTo>
                  <a:cubicBezTo>
                    <a:pt x="20701" y="116205"/>
                    <a:pt x="0" y="50419"/>
                    <a:pt x="57023" y="0"/>
                  </a:cubicBezTo>
                  <a:lnTo>
                    <a:pt x="813562" y="0"/>
                  </a:lnTo>
                  <a:cubicBezTo>
                    <a:pt x="884936" y="36830"/>
                    <a:pt x="887095" y="112395"/>
                    <a:pt x="813562" y="153543"/>
                  </a:cubicBez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8" name="椭圆 7"/>
            <p:cNvSpPr/>
            <p:nvPr>
              <p:custDataLst>
                <p:tags r:id="rId5"/>
              </p:custDataLst>
            </p:nvPr>
          </p:nvSpPr>
          <p:spPr>
            <a:xfrm>
              <a:off x="3278281" y="3405782"/>
              <a:ext cx="152863" cy="152862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  <p:sp>
        <p:nvSpPr>
          <p:cNvPr id="9" name="矩形 8"/>
          <p:cNvSpPr/>
          <p:nvPr userDrawn="1">
            <p:custDataLst>
              <p:tags r:id="rId6"/>
            </p:custDataLst>
          </p:nvPr>
        </p:nvSpPr>
        <p:spPr>
          <a:xfrm>
            <a:off x="439366" y="448553"/>
            <a:ext cx="11313268" cy="5960894"/>
          </a:xfrm>
          <a:prstGeom prst="rect">
            <a:avLst/>
          </a:prstGeom>
          <a:noFill/>
          <a:ln w="50800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grpSp>
        <p:nvGrpSpPr>
          <p:cNvPr id="10" name="组合 9"/>
          <p:cNvGrpSpPr/>
          <p:nvPr userDrawn="1">
            <p:custDataLst>
              <p:tags r:id="rId7"/>
            </p:custDataLst>
          </p:nvPr>
        </p:nvGrpSpPr>
        <p:grpSpPr>
          <a:xfrm rot="302429">
            <a:off x="3657600" y="4095115"/>
            <a:ext cx="2152650" cy="2281555"/>
            <a:chOff x="4159239" y="1559399"/>
            <a:chExt cx="266873" cy="282805"/>
          </a:xfrm>
        </p:grpSpPr>
        <p:sp>
          <p:nvSpPr>
            <p:cNvPr id="11" name="任意多边形: 形状 51"/>
            <p:cNvSpPr/>
            <p:nvPr>
              <p:custDataLst>
                <p:tags r:id="rId8"/>
              </p:custDataLst>
            </p:nvPr>
          </p:nvSpPr>
          <p:spPr>
            <a:xfrm>
              <a:off x="4219467" y="1559399"/>
              <a:ext cx="206645" cy="207245"/>
            </a:xfrm>
            <a:custGeom>
              <a:avLst/>
              <a:gdLst/>
              <a:ahLst/>
              <a:cxnLst/>
              <a:rect l="0" t="0" r="0" b="0"/>
              <a:pathLst>
                <a:path w="1049275" h="1052323">
                  <a:moveTo>
                    <a:pt x="993648" y="16510"/>
                  </a:moveTo>
                  <a:cubicBezTo>
                    <a:pt x="1039622" y="0"/>
                    <a:pt x="1049274" y="26289"/>
                    <a:pt x="1045591" y="68453"/>
                  </a:cubicBezTo>
                  <a:cubicBezTo>
                    <a:pt x="726059" y="414782"/>
                    <a:pt x="205740" y="1052322"/>
                    <a:pt x="137668" y="1045591"/>
                  </a:cubicBezTo>
                  <a:cubicBezTo>
                    <a:pt x="119762" y="1046861"/>
                    <a:pt x="81662" y="1002157"/>
                    <a:pt x="63374" y="981456"/>
                  </a:cubicBezTo>
                  <a:cubicBezTo>
                    <a:pt x="0" y="941832"/>
                    <a:pt x="652653" y="362331"/>
                    <a:pt x="993648" y="16510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12" name="任意多边形: 形状 52"/>
            <p:cNvSpPr/>
            <p:nvPr>
              <p:custDataLst>
                <p:tags r:id="rId9"/>
              </p:custDataLst>
            </p:nvPr>
          </p:nvSpPr>
          <p:spPr>
            <a:xfrm>
              <a:off x="4213989" y="1754038"/>
              <a:ext cx="29864" cy="29514"/>
            </a:xfrm>
            <a:custGeom>
              <a:avLst/>
              <a:gdLst>
                <a:gd name="connsiteX0" fmla="*/ 0 w 151638"/>
                <a:gd name="connsiteY0" fmla="*/ 101219 h 149860"/>
                <a:gd name="connsiteX1" fmla="*/ 46990 w 151638"/>
                <a:gd name="connsiteY1" fmla="*/ 149860 h 149860"/>
                <a:gd name="connsiteX2" fmla="*/ 151638 w 151638"/>
                <a:gd name="connsiteY2" fmla="*/ 46990 h 149860"/>
                <a:gd name="connsiteX3" fmla="*/ 102235 w 151638"/>
                <a:gd name="connsiteY3" fmla="*/ 0 h 149860"/>
                <a:gd name="connsiteX4" fmla="*/ 0 w 151638"/>
                <a:gd name="connsiteY4" fmla="*/ 101219 h 149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1638" h="149860">
                  <a:moveTo>
                    <a:pt x="0" y="101219"/>
                  </a:moveTo>
                  <a:lnTo>
                    <a:pt x="46990" y="149860"/>
                  </a:lnTo>
                  <a:lnTo>
                    <a:pt x="151638" y="46990"/>
                  </a:lnTo>
                  <a:lnTo>
                    <a:pt x="102235" y="0"/>
                  </a:lnTo>
                  <a:lnTo>
                    <a:pt x="0" y="101219"/>
                  </a:lnTo>
                </a:path>
              </a:pathLst>
            </a:custGeom>
            <a:solidFill>
              <a:schemeClr val="bg1">
                <a:lumMod val="85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13" name="任意多边形: 形状 53"/>
            <p:cNvSpPr/>
            <p:nvPr>
              <p:custDataLst>
                <p:tags r:id="rId10"/>
              </p:custDataLst>
            </p:nvPr>
          </p:nvSpPr>
          <p:spPr>
            <a:xfrm>
              <a:off x="4159239" y="1771071"/>
              <a:ext cx="66231" cy="71133"/>
            </a:xfrm>
            <a:custGeom>
              <a:avLst/>
              <a:gdLst/>
              <a:ahLst/>
              <a:cxnLst/>
              <a:rect l="0" t="0" r="0" b="0"/>
              <a:pathLst>
                <a:path w="336297" h="361189">
                  <a:moveTo>
                    <a:pt x="0" y="345567"/>
                  </a:moveTo>
                  <a:lnTo>
                    <a:pt x="160782" y="46736"/>
                  </a:lnTo>
                  <a:cubicBezTo>
                    <a:pt x="196723" y="5969"/>
                    <a:pt x="229489" y="0"/>
                    <a:pt x="278003" y="14859"/>
                  </a:cubicBezTo>
                  <a:lnTo>
                    <a:pt x="324993" y="63500"/>
                  </a:lnTo>
                  <a:cubicBezTo>
                    <a:pt x="336296" y="118110"/>
                    <a:pt x="331089" y="161290"/>
                    <a:pt x="302260" y="188341"/>
                  </a:cubicBezTo>
                  <a:lnTo>
                    <a:pt x="17780" y="359283"/>
                  </a:lnTo>
                  <a:cubicBezTo>
                    <a:pt x="8128" y="361188"/>
                    <a:pt x="1651" y="357378"/>
                    <a:pt x="0" y="345567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  <p:grpSp>
        <p:nvGrpSpPr>
          <p:cNvPr id="14" name="组合 13"/>
          <p:cNvGrpSpPr/>
          <p:nvPr userDrawn="1">
            <p:custDataLst>
              <p:tags r:id="rId11"/>
            </p:custDataLst>
          </p:nvPr>
        </p:nvGrpSpPr>
        <p:grpSpPr>
          <a:xfrm>
            <a:off x="4630684" y="4651742"/>
            <a:ext cx="791790" cy="1273300"/>
            <a:chOff x="4515453" y="2474469"/>
            <a:chExt cx="68557" cy="110251"/>
          </a:xfrm>
        </p:grpSpPr>
        <p:sp>
          <p:nvSpPr>
            <p:cNvPr id="15" name="矩形 14"/>
            <p:cNvSpPr/>
            <p:nvPr>
              <p:custDataLst>
                <p:tags r:id="rId12"/>
              </p:custDataLst>
            </p:nvPr>
          </p:nvSpPr>
          <p:spPr>
            <a:xfrm>
              <a:off x="4525258" y="2474469"/>
              <a:ext cx="48097" cy="25962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 panose="020B0604020202020204" pitchFamily="34" charset="0"/>
                <a:ea typeface="幼圆" panose="02010509060101010101" pitchFamily="49" charset="-122"/>
              </a:endParaRPr>
            </a:p>
          </p:txBody>
        </p:sp>
        <p:sp>
          <p:nvSpPr>
            <p:cNvPr id="16" name="任意多边形: 形状 15"/>
            <p:cNvSpPr/>
            <p:nvPr>
              <p:custDataLst>
                <p:tags r:id="rId13"/>
              </p:custDataLst>
            </p:nvPr>
          </p:nvSpPr>
          <p:spPr>
            <a:xfrm>
              <a:off x="4516303" y="2500006"/>
              <a:ext cx="67706" cy="84714"/>
            </a:xfrm>
            <a:custGeom>
              <a:avLst/>
              <a:gdLst/>
              <a:ahLst/>
              <a:cxnLst/>
              <a:rect l="0" t="0" r="0" b="0"/>
              <a:pathLst>
                <a:path w="343790" h="430150">
                  <a:moveTo>
                    <a:pt x="0" y="67056"/>
                  </a:moveTo>
                  <a:cubicBezTo>
                    <a:pt x="24256" y="54102"/>
                    <a:pt x="58928" y="25654"/>
                    <a:pt x="75692" y="0"/>
                  </a:cubicBezTo>
                  <a:lnTo>
                    <a:pt x="259969" y="0"/>
                  </a:lnTo>
                  <a:cubicBezTo>
                    <a:pt x="278638" y="29464"/>
                    <a:pt x="316738" y="53467"/>
                    <a:pt x="343789" y="67056"/>
                  </a:cubicBezTo>
                  <a:lnTo>
                    <a:pt x="343789" y="389128"/>
                  </a:lnTo>
                  <a:cubicBezTo>
                    <a:pt x="334518" y="414528"/>
                    <a:pt x="326517" y="424307"/>
                    <a:pt x="302768" y="430149"/>
                  </a:cubicBezTo>
                  <a:lnTo>
                    <a:pt x="33528" y="430149"/>
                  </a:lnTo>
                  <a:cubicBezTo>
                    <a:pt x="17018" y="427101"/>
                    <a:pt x="5969" y="415417"/>
                    <a:pt x="0" y="395605"/>
                  </a:cubicBezTo>
                  <a:cubicBezTo>
                    <a:pt x="0" y="281051"/>
                    <a:pt x="0" y="120015"/>
                    <a:pt x="0" y="67056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Arial" panose="020B0604020202020204" pitchFamily="34" charset="0"/>
                <a:ea typeface="幼圆" panose="02010509060101010101" pitchFamily="49" charset="-122"/>
              </a:endParaRPr>
            </a:p>
          </p:txBody>
        </p:sp>
        <p:sp>
          <p:nvSpPr>
            <p:cNvPr id="17" name="任意多边形: 形状 16"/>
            <p:cNvSpPr/>
            <p:nvPr>
              <p:custDataLst>
                <p:tags r:id="rId14"/>
              </p:custDataLst>
            </p:nvPr>
          </p:nvSpPr>
          <p:spPr>
            <a:xfrm>
              <a:off x="4515453" y="2531395"/>
              <a:ext cx="68557" cy="24286"/>
            </a:xfrm>
            <a:custGeom>
              <a:avLst/>
              <a:gdLst/>
              <a:ahLst/>
              <a:cxnLst/>
              <a:rect l="0" t="0" r="0" b="0"/>
              <a:pathLst>
                <a:path w="348108" h="123318">
                  <a:moveTo>
                    <a:pt x="0" y="0"/>
                  </a:moveTo>
                  <a:lnTo>
                    <a:pt x="348107" y="0"/>
                  </a:lnTo>
                  <a:lnTo>
                    <a:pt x="348107" y="123317"/>
                  </a:lnTo>
                  <a:lnTo>
                    <a:pt x="0" y="108712"/>
                  </a:lnTo>
                </a:path>
              </a:pathLst>
            </a:custGeom>
            <a:solidFill>
              <a:schemeClr val="accent5">
                <a:lumMod val="75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 panose="020B0604020202020204" pitchFamily="34" charset="0"/>
                <a:ea typeface="幼圆" panose="02010509060101010101" pitchFamily="49" charset="-122"/>
              </a:endParaRPr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/>
            <p:custDataLst>
              <p:tags r:id="rId15"/>
            </p:custDataLst>
          </p:nvPr>
        </p:nvSpPr>
        <p:spPr/>
        <p:txBody>
          <a:bodyPr vert="horz" lIns="90000" tIns="46800" rIns="90000" bIns="4680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6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17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8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19" name="矩形 18"/>
          <p:cNvSpPr/>
          <p:nvPr userDrawn="1">
            <p:custDataLst>
              <p:tags r:id="rId19"/>
            </p:custDataLst>
          </p:nvPr>
        </p:nvSpPr>
        <p:spPr>
          <a:xfrm>
            <a:off x="1953685" y="3819680"/>
            <a:ext cx="1538438" cy="17505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0" name="矩形 19"/>
          <p:cNvSpPr/>
          <p:nvPr userDrawn="1">
            <p:custDataLst>
              <p:tags r:id="rId20"/>
            </p:custDataLst>
          </p:nvPr>
        </p:nvSpPr>
        <p:spPr>
          <a:xfrm>
            <a:off x="1952664" y="4310309"/>
            <a:ext cx="1538438" cy="17505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1" name="矩形 20"/>
          <p:cNvSpPr/>
          <p:nvPr userDrawn="1">
            <p:custDataLst>
              <p:tags r:id="rId21"/>
            </p:custDataLst>
          </p:nvPr>
        </p:nvSpPr>
        <p:spPr>
          <a:xfrm>
            <a:off x="1949864" y="4800938"/>
            <a:ext cx="1538438" cy="17505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2" name="矩形 21"/>
          <p:cNvSpPr/>
          <p:nvPr userDrawn="1">
            <p:custDataLst>
              <p:tags r:id="rId22"/>
            </p:custDataLst>
          </p:nvPr>
        </p:nvSpPr>
        <p:spPr>
          <a:xfrm>
            <a:off x="1948843" y="5291567"/>
            <a:ext cx="1538438" cy="17505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3" name="矩形 22"/>
          <p:cNvSpPr/>
          <p:nvPr userDrawn="1">
            <p:custDataLst>
              <p:tags r:id="rId23"/>
            </p:custDataLst>
          </p:nvPr>
        </p:nvSpPr>
        <p:spPr>
          <a:xfrm>
            <a:off x="1953158" y="2844359"/>
            <a:ext cx="1538438" cy="17505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4" name="矩形 23"/>
          <p:cNvSpPr/>
          <p:nvPr userDrawn="1">
            <p:custDataLst>
              <p:tags r:id="rId24"/>
            </p:custDataLst>
          </p:nvPr>
        </p:nvSpPr>
        <p:spPr>
          <a:xfrm>
            <a:off x="1950391" y="3334988"/>
            <a:ext cx="1538438" cy="17505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5" name="矩形 24"/>
          <p:cNvSpPr/>
          <p:nvPr userDrawn="1">
            <p:custDataLst>
              <p:tags r:id="rId25"/>
            </p:custDataLst>
          </p:nvPr>
        </p:nvSpPr>
        <p:spPr>
          <a:xfrm>
            <a:off x="3837629" y="2739767"/>
            <a:ext cx="240846" cy="240846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43" name="矩形 42"/>
          <p:cNvSpPr/>
          <p:nvPr userDrawn="1">
            <p:custDataLst>
              <p:tags r:id="rId26"/>
            </p:custDataLst>
          </p:nvPr>
        </p:nvSpPr>
        <p:spPr>
          <a:xfrm>
            <a:off x="3837629" y="3227027"/>
            <a:ext cx="240846" cy="240846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44" name="矩形 43"/>
          <p:cNvSpPr/>
          <p:nvPr userDrawn="1">
            <p:custDataLst>
              <p:tags r:id="rId27"/>
            </p:custDataLst>
          </p:nvPr>
        </p:nvSpPr>
        <p:spPr>
          <a:xfrm>
            <a:off x="3837629" y="3714287"/>
            <a:ext cx="240846" cy="240846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45" name="矩形 44"/>
          <p:cNvSpPr/>
          <p:nvPr userDrawn="1">
            <p:custDataLst>
              <p:tags r:id="rId28"/>
            </p:custDataLst>
          </p:nvPr>
        </p:nvSpPr>
        <p:spPr>
          <a:xfrm>
            <a:off x="3837629" y="4201547"/>
            <a:ext cx="240846" cy="240846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46" name="矩形 45"/>
          <p:cNvSpPr/>
          <p:nvPr userDrawn="1">
            <p:custDataLst>
              <p:tags r:id="rId29"/>
            </p:custDataLst>
          </p:nvPr>
        </p:nvSpPr>
        <p:spPr>
          <a:xfrm>
            <a:off x="3837629" y="4688807"/>
            <a:ext cx="240846" cy="240846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47" name="矩形 46"/>
          <p:cNvSpPr/>
          <p:nvPr userDrawn="1">
            <p:custDataLst>
              <p:tags r:id="rId30"/>
            </p:custDataLst>
          </p:nvPr>
        </p:nvSpPr>
        <p:spPr>
          <a:xfrm>
            <a:off x="3837629" y="5176068"/>
            <a:ext cx="240846" cy="240846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26" name="文本框 25"/>
          <p:cNvSpPr txBox="1"/>
          <p:nvPr userDrawn="1">
            <p:custDataLst>
              <p:tags r:id="rId31"/>
            </p:custDataLst>
          </p:nvPr>
        </p:nvSpPr>
        <p:spPr>
          <a:xfrm>
            <a:off x="3770416" y="2603802"/>
            <a:ext cx="387661" cy="413109"/>
          </a:xfrm>
          <a:prstGeom prst="rect">
            <a:avLst/>
          </a:prstGeom>
          <a:noFill/>
        </p:spPr>
        <p:txBody>
          <a:bodyPr wrap="none" rtlCol="0" anchor="ctr" anchorCtr="1">
            <a:noAutofit/>
          </a:bodyPr>
          <a:lstStyle/>
          <a:p>
            <a:r>
              <a:rPr lang="zh-CN" altLang="en-US" sz="3600" dirty="0">
                <a:solidFill>
                  <a:schemeClr val="bg1">
                    <a:alpha val="78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  <a:cs typeface="Arial" panose="020B0604020202020204" pitchFamily="34" charset="0"/>
              </a:rPr>
              <a:t>√</a:t>
            </a:r>
            <a:endParaRPr lang="zh-CN" altLang="en-US" sz="3600" dirty="0">
              <a:solidFill>
                <a:schemeClr val="bg1">
                  <a:alpha val="78000"/>
                </a:schemeClr>
              </a:solidFill>
              <a:latin typeface="Arial" panose="020B0604020202020204" pitchFamily="34" charset="0"/>
              <a:ea typeface="幼圆" panose="020105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48" name="文本框 47"/>
          <p:cNvSpPr txBox="1"/>
          <p:nvPr userDrawn="1">
            <p:custDataLst>
              <p:tags r:id="rId32"/>
            </p:custDataLst>
          </p:nvPr>
        </p:nvSpPr>
        <p:spPr>
          <a:xfrm>
            <a:off x="3770416" y="3093876"/>
            <a:ext cx="387661" cy="413109"/>
          </a:xfrm>
          <a:prstGeom prst="rect">
            <a:avLst/>
          </a:prstGeom>
          <a:noFill/>
        </p:spPr>
        <p:txBody>
          <a:bodyPr wrap="none" rtlCol="0" anchor="ctr" anchorCtr="1">
            <a:noAutofit/>
          </a:bodyPr>
          <a:lstStyle/>
          <a:p>
            <a:r>
              <a:rPr lang="zh-CN" altLang="en-US" sz="3600" dirty="0">
                <a:solidFill>
                  <a:schemeClr val="bg1">
                    <a:alpha val="78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  <a:cs typeface="Arial" panose="020B0604020202020204" pitchFamily="34" charset="0"/>
              </a:rPr>
              <a:t>√</a:t>
            </a:r>
            <a:endParaRPr lang="zh-CN" altLang="en-US" sz="3600" dirty="0">
              <a:solidFill>
                <a:schemeClr val="bg1">
                  <a:alpha val="78000"/>
                </a:schemeClr>
              </a:solidFill>
              <a:latin typeface="Arial" panose="020B0604020202020204" pitchFamily="34" charset="0"/>
              <a:ea typeface="幼圆" panose="020105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50" name="文本框 49"/>
          <p:cNvSpPr txBox="1"/>
          <p:nvPr userDrawn="1">
            <p:custDataLst>
              <p:tags r:id="rId33"/>
            </p:custDataLst>
          </p:nvPr>
        </p:nvSpPr>
        <p:spPr>
          <a:xfrm>
            <a:off x="3770416" y="4074024"/>
            <a:ext cx="387661" cy="413109"/>
          </a:xfrm>
          <a:prstGeom prst="rect">
            <a:avLst/>
          </a:prstGeom>
          <a:noFill/>
        </p:spPr>
        <p:txBody>
          <a:bodyPr wrap="none" rtlCol="0" anchor="ctr" anchorCtr="1">
            <a:noAutofit/>
          </a:bodyPr>
          <a:lstStyle/>
          <a:p>
            <a:r>
              <a:rPr lang="zh-CN" altLang="en-US" sz="3600" dirty="0">
                <a:solidFill>
                  <a:schemeClr val="bg1">
                    <a:alpha val="78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  <a:cs typeface="Arial" panose="020B0604020202020204" pitchFamily="34" charset="0"/>
              </a:rPr>
              <a:t>√</a:t>
            </a:r>
            <a:endParaRPr lang="zh-CN" altLang="en-US" sz="3600" dirty="0">
              <a:solidFill>
                <a:schemeClr val="bg1">
                  <a:alpha val="78000"/>
                </a:schemeClr>
              </a:solidFill>
              <a:latin typeface="Arial" panose="020B0604020202020204" pitchFamily="34" charset="0"/>
              <a:ea typeface="幼圆" panose="020105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52" name="文本框 51"/>
          <p:cNvSpPr txBox="1"/>
          <p:nvPr userDrawn="1">
            <p:custDataLst>
              <p:tags r:id="rId34"/>
            </p:custDataLst>
          </p:nvPr>
        </p:nvSpPr>
        <p:spPr>
          <a:xfrm>
            <a:off x="3770416" y="5054171"/>
            <a:ext cx="387661" cy="413109"/>
          </a:xfrm>
          <a:prstGeom prst="rect">
            <a:avLst/>
          </a:prstGeom>
          <a:noFill/>
        </p:spPr>
        <p:txBody>
          <a:bodyPr wrap="none" rtlCol="0" anchor="ctr" anchorCtr="1">
            <a:noAutofit/>
          </a:bodyPr>
          <a:lstStyle/>
          <a:p>
            <a:r>
              <a:rPr lang="zh-CN" altLang="en-US" sz="3600" dirty="0">
                <a:solidFill>
                  <a:schemeClr val="bg1">
                    <a:alpha val="78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  <a:cs typeface="Arial" panose="020B0604020202020204" pitchFamily="34" charset="0"/>
              </a:rPr>
              <a:t>√</a:t>
            </a:r>
            <a:endParaRPr lang="zh-CN" altLang="en-US" sz="3600" dirty="0">
              <a:solidFill>
                <a:schemeClr val="bg1">
                  <a:alpha val="78000"/>
                </a:schemeClr>
              </a:solidFill>
              <a:latin typeface="Arial" panose="020B0604020202020204" pitchFamily="34" charset="0"/>
              <a:ea typeface="幼圆" panose="02010509060101010101" pitchFamily="49" charset="-122"/>
              <a:cs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图片 26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6320" y="4763484"/>
            <a:ext cx="1944793" cy="15972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669930" y="443234"/>
            <a:ext cx="10852237" cy="441964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5"/>
            </p:custDataLst>
          </p:nvPr>
        </p:nvSpPr>
        <p:spPr>
          <a:xfrm>
            <a:off x="669930" y="952508"/>
            <a:ext cx="5283242" cy="5388907"/>
          </a:xfrm>
        </p:spPr>
        <p:txBody>
          <a:bodyPr vert="horz" lIns="90000" tIns="46800" rIns="90000" bIns="4680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endParaRPr dirty="0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6"/>
            </p:custDataLst>
          </p:nvPr>
        </p:nvSpPr>
        <p:spPr>
          <a:xfrm>
            <a:off x="6238925" y="952508"/>
            <a:ext cx="5283242" cy="5388907"/>
          </a:xfrm>
        </p:spPr>
        <p:txBody>
          <a:bodyPr vert="horz" lIns="90000" tIns="46800" rIns="90000" bIns="4680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图片 23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6320" y="4763484"/>
            <a:ext cx="1944793" cy="1597290"/>
          </a:xfrm>
          <a:prstGeom prst="rect">
            <a:avLst/>
          </a:prstGeom>
        </p:spPr>
      </p:pic>
      <p:sp>
        <p:nvSpPr>
          <p:cNvPr id="2" name="竖排标题 1"/>
          <p:cNvSpPr>
            <a:spLocks noGrp="1"/>
          </p:cNvSpPr>
          <p:nvPr>
            <p:ph type="title" orient="vert"/>
            <p:custDataLst>
              <p:tags r:id="rId4"/>
            </p:custDataLst>
          </p:nvPr>
        </p:nvSpPr>
        <p:spPr>
          <a:xfrm>
            <a:off x="10571135" y="952508"/>
            <a:ext cx="950984" cy="5388907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5"/>
            </p:custDataLst>
          </p:nvPr>
        </p:nvSpPr>
        <p:spPr>
          <a:xfrm>
            <a:off x="669925" y="952500"/>
            <a:ext cx="9828101" cy="5388907"/>
          </a:xfrm>
        </p:spPr>
        <p:txBody>
          <a:bodyPr vert="eaVert" lIns="90000" tIns="46800" rIns="90000" bIns="46800">
            <a:normAutofit/>
          </a:bodyPr>
          <a:lstStyle>
            <a:lvl1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图片 23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6320" y="4763484"/>
            <a:ext cx="1944793" cy="1597290"/>
          </a:xfrm>
          <a:prstGeom prst="rect">
            <a:avLst/>
          </a:prstGeom>
        </p:spPr>
      </p:pic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7"/>
            </p:custDataLst>
          </p:nvPr>
        </p:nvSpPr>
        <p:spPr>
          <a:xfrm>
            <a:off x="669930" y="952508"/>
            <a:ext cx="10852237" cy="5388907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>
            <p:custDataLst>
              <p:tags r:id="rId2"/>
            </p:custDataLst>
          </p:nvPr>
        </p:nvSpPr>
        <p:spPr>
          <a:xfrm>
            <a:off x="439366" y="448553"/>
            <a:ext cx="11313268" cy="5960894"/>
          </a:xfrm>
          <a:prstGeom prst="rect">
            <a:avLst/>
          </a:prstGeom>
          <a:noFill/>
          <a:ln w="50800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pic>
        <p:nvPicPr>
          <p:cNvPr id="54" name="图片 53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4234" y="3940633"/>
            <a:ext cx="2901948" cy="3133616"/>
          </a:xfrm>
          <a:prstGeom prst="rect">
            <a:avLst/>
          </a:prstGeom>
        </p:spPr>
      </p:pic>
      <p:grpSp>
        <p:nvGrpSpPr>
          <p:cNvPr id="28" name="组合 27"/>
          <p:cNvGrpSpPr/>
          <p:nvPr userDrawn="1">
            <p:custDataLst>
              <p:tags r:id="rId5"/>
            </p:custDataLst>
          </p:nvPr>
        </p:nvGrpSpPr>
        <p:grpSpPr>
          <a:xfrm rot="420000">
            <a:off x="9607550" y="3907790"/>
            <a:ext cx="2837180" cy="2929890"/>
            <a:chOff x="-798" y="6266"/>
            <a:chExt cx="4468" cy="4614"/>
          </a:xfrm>
        </p:grpSpPr>
        <p:grpSp>
          <p:nvGrpSpPr>
            <p:cNvPr id="29" name="组合 28"/>
            <p:cNvGrpSpPr/>
            <p:nvPr/>
          </p:nvGrpSpPr>
          <p:grpSpPr>
            <a:xfrm rot="1090597">
              <a:off x="552" y="6266"/>
              <a:ext cx="991" cy="4615"/>
              <a:chOff x="2331447" y="1718543"/>
              <a:chExt cx="961966" cy="4478496"/>
            </a:xfrm>
          </p:grpSpPr>
          <p:sp>
            <p:nvSpPr>
              <p:cNvPr id="33" name="矩形 32"/>
              <p:cNvSpPr/>
              <p:nvPr>
                <p:custDataLst>
                  <p:tags r:id="rId6"/>
                </p:custDataLst>
              </p:nvPr>
            </p:nvSpPr>
            <p:spPr>
              <a:xfrm>
                <a:off x="2380582" y="1721796"/>
                <a:ext cx="895054" cy="4475243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grpSp>
            <p:nvGrpSpPr>
              <p:cNvPr id="34" name="组合 33"/>
              <p:cNvGrpSpPr/>
              <p:nvPr/>
            </p:nvGrpSpPr>
            <p:grpSpPr>
              <a:xfrm>
                <a:off x="2331447" y="1718543"/>
                <a:ext cx="961966" cy="4478496"/>
                <a:chOff x="3604032" y="4221154"/>
                <a:chExt cx="124048" cy="577515"/>
              </a:xfrm>
            </p:grpSpPr>
            <p:sp>
              <p:nvSpPr>
                <p:cNvPr id="35" name="任意多边形: 形状 34"/>
                <p:cNvSpPr/>
                <p:nvPr>
                  <p:custDataLst>
                    <p:tags r:id="rId7"/>
                  </p:custDataLst>
                </p:nvPr>
              </p:nvSpPr>
              <p:spPr>
                <a:xfrm>
                  <a:off x="3605177" y="4221154"/>
                  <a:ext cx="122903" cy="577483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18716" h="13714101">
                      <a:moveTo>
                        <a:pt x="0" y="464057"/>
                      </a:moveTo>
                      <a:lnTo>
                        <a:pt x="0" y="1700784"/>
                      </a:lnTo>
                      <a:lnTo>
                        <a:pt x="816229" y="1700784"/>
                      </a:lnTo>
                      <a:cubicBezTo>
                        <a:pt x="919481" y="1700784"/>
                        <a:pt x="919353" y="1860930"/>
                        <a:pt x="816229" y="1860930"/>
                      </a:cubicBezTo>
                      <a:lnTo>
                        <a:pt x="0" y="1860930"/>
                      </a:lnTo>
                      <a:lnTo>
                        <a:pt x="0" y="3330447"/>
                      </a:lnTo>
                      <a:lnTo>
                        <a:pt x="816229" y="3330447"/>
                      </a:lnTo>
                      <a:cubicBezTo>
                        <a:pt x="919481" y="3330447"/>
                        <a:pt x="919353" y="3490594"/>
                        <a:pt x="816229" y="3490594"/>
                      </a:cubicBezTo>
                      <a:lnTo>
                        <a:pt x="0" y="3490594"/>
                      </a:lnTo>
                      <a:lnTo>
                        <a:pt x="0" y="4893562"/>
                      </a:lnTo>
                      <a:lnTo>
                        <a:pt x="849503" y="4893562"/>
                      </a:lnTo>
                      <a:cubicBezTo>
                        <a:pt x="952754" y="4893562"/>
                        <a:pt x="952627" y="5053709"/>
                        <a:pt x="849503" y="5053709"/>
                      </a:cubicBezTo>
                      <a:lnTo>
                        <a:pt x="0" y="5053709"/>
                      </a:lnTo>
                      <a:lnTo>
                        <a:pt x="0" y="6589775"/>
                      </a:lnTo>
                      <a:lnTo>
                        <a:pt x="749682" y="6589775"/>
                      </a:lnTo>
                      <a:cubicBezTo>
                        <a:pt x="852933" y="6589775"/>
                        <a:pt x="852806" y="6749923"/>
                        <a:pt x="749682" y="6749923"/>
                      </a:cubicBezTo>
                      <a:lnTo>
                        <a:pt x="0" y="6749923"/>
                      </a:lnTo>
                      <a:lnTo>
                        <a:pt x="0" y="8019923"/>
                      </a:lnTo>
                      <a:lnTo>
                        <a:pt x="816229" y="8019923"/>
                      </a:lnTo>
                      <a:cubicBezTo>
                        <a:pt x="919481" y="8019923"/>
                        <a:pt x="919353" y="8180072"/>
                        <a:pt x="816229" y="8180072"/>
                      </a:cubicBezTo>
                      <a:lnTo>
                        <a:pt x="0" y="8180072"/>
                      </a:lnTo>
                      <a:lnTo>
                        <a:pt x="0" y="9749412"/>
                      </a:lnTo>
                      <a:lnTo>
                        <a:pt x="816229" y="9749412"/>
                      </a:lnTo>
                      <a:cubicBezTo>
                        <a:pt x="919481" y="9749412"/>
                        <a:pt x="919353" y="9909560"/>
                        <a:pt x="816229" y="9909560"/>
                      </a:cubicBezTo>
                      <a:lnTo>
                        <a:pt x="0" y="9909560"/>
                      </a:lnTo>
                      <a:lnTo>
                        <a:pt x="0" y="11312529"/>
                      </a:lnTo>
                      <a:lnTo>
                        <a:pt x="816229" y="11312529"/>
                      </a:lnTo>
                      <a:cubicBezTo>
                        <a:pt x="919481" y="11312529"/>
                        <a:pt x="919353" y="11472677"/>
                        <a:pt x="816229" y="11472677"/>
                      </a:cubicBezTo>
                      <a:lnTo>
                        <a:pt x="0" y="11472677"/>
                      </a:lnTo>
                      <a:lnTo>
                        <a:pt x="0" y="13008741"/>
                      </a:lnTo>
                      <a:lnTo>
                        <a:pt x="849503" y="13008741"/>
                      </a:lnTo>
                      <a:cubicBezTo>
                        <a:pt x="952754" y="13008741"/>
                        <a:pt x="952627" y="13168890"/>
                        <a:pt x="849503" y="13168890"/>
                      </a:cubicBezTo>
                      <a:lnTo>
                        <a:pt x="0" y="13168890"/>
                      </a:lnTo>
                      <a:lnTo>
                        <a:pt x="0" y="13714100"/>
                      </a:lnTo>
                      <a:lnTo>
                        <a:pt x="2918715" y="13714100"/>
                      </a:lnTo>
                      <a:lnTo>
                        <a:pt x="2918715" y="0"/>
                      </a:lnTo>
                      <a:lnTo>
                        <a:pt x="0" y="0"/>
                      </a:lnTo>
                      <a:lnTo>
                        <a:pt x="0" y="303785"/>
                      </a:lnTo>
                    </a:path>
                  </a:pathLst>
                </a:custGeom>
                <a:solidFill>
                  <a:srgbClr val="FFFFFF"/>
                </a:solidFill>
                <a:ln w="6350" cap="flat" cmpd="sng" algn="ctr">
                  <a:noFill/>
                  <a:prstDash val="solid"/>
                  <a:miter lim="800000"/>
                </a:ln>
                <a:effectLst/>
                <a:extLst>
                  <a:ext uri="{91240B29-F687-4F45-9708-019B960494DF}">
                    <a14:hiddenLine xmlns:a14="http://schemas.microsoft.com/office/drawing/2010/main" w="6350">
                      <a:solidFill>
                        <a:schemeClr val="accent1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幼圆" panose="02010509060101010101" pitchFamily="49" charset="-122"/>
                    <a:cs typeface="+mn-cs"/>
                  </a:endParaRPr>
                </a:p>
              </p:txBody>
            </p:sp>
            <p:sp>
              <p:nvSpPr>
                <p:cNvPr id="36" name="任意多边形: 形状 35"/>
                <p:cNvSpPr/>
                <p:nvPr>
                  <p:custDataLst>
                    <p:tags r:id="rId8"/>
                  </p:custDataLst>
                </p:nvPr>
              </p:nvSpPr>
              <p:spPr>
                <a:xfrm>
                  <a:off x="3604032" y="4221170"/>
                  <a:ext cx="122903" cy="577499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18714" h="13714477">
                      <a:moveTo>
                        <a:pt x="2918586" y="13250040"/>
                      </a:moveTo>
                      <a:lnTo>
                        <a:pt x="2918586" y="12013315"/>
                      </a:lnTo>
                      <a:lnTo>
                        <a:pt x="2102357" y="12013315"/>
                      </a:lnTo>
                      <a:cubicBezTo>
                        <a:pt x="1999106" y="12013315"/>
                        <a:pt x="1999233" y="11853167"/>
                        <a:pt x="2102357" y="11853167"/>
                      </a:cubicBezTo>
                      <a:lnTo>
                        <a:pt x="2918586" y="11853167"/>
                      </a:lnTo>
                      <a:lnTo>
                        <a:pt x="2918586" y="10383650"/>
                      </a:lnTo>
                      <a:lnTo>
                        <a:pt x="2102357" y="10383650"/>
                      </a:lnTo>
                      <a:cubicBezTo>
                        <a:pt x="1999106" y="10383650"/>
                        <a:pt x="1999233" y="10223502"/>
                        <a:pt x="2102357" y="10223502"/>
                      </a:cubicBezTo>
                      <a:lnTo>
                        <a:pt x="2918586" y="10223502"/>
                      </a:lnTo>
                      <a:lnTo>
                        <a:pt x="2918586" y="8820533"/>
                      </a:lnTo>
                      <a:lnTo>
                        <a:pt x="2069083" y="8820533"/>
                      </a:lnTo>
                      <a:cubicBezTo>
                        <a:pt x="1965832" y="8820533"/>
                        <a:pt x="1965959" y="8660385"/>
                        <a:pt x="2069083" y="8660385"/>
                      </a:cubicBezTo>
                      <a:lnTo>
                        <a:pt x="2918586" y="8660385"/>
                      </a:lnTo>
                      <a:lnTo>
                        <a:pt x="2918586" y="7124320"/>
                      </a:lnTo>
                      <a:lnTo>
                        <a:pt x="2168905" y="7124320"/>
                      </a:lnTo>
                      <a:cubicBezTo>
                        <a:pt x="2065654" y="7124320"/>
                        <a:pt x="2065781" y="6964172"/>
                        <a:pt x="2168905" y="6964172"/>
                      </a:cubicBezTo>
                      <a:lnTo>
                        <a:pt x="2918586" y="6964172"/>
                      </a:lnTo>
                      <a:lnTo>
                        <a:pt x="2918586" y="5694172"/>
                      </a:lnTo>
                      <a:lnTo>
                        <a:pt x="2102357" y="5694172"/>
                      </a:lnTo>
                      <a:cubicBezTo>
                        <a:pt x="1999106" y="5694172"/>
                        <a:pt x="1999233" y="5534024"/>
                        <a:pt x="2102357" y="5534024"/>
                      </a:cubicBezTo>
                      <a:lnTo>
                        <a:pt x="2918586" y="5534024"/>
                      </a:lnTo>
                      <a:lnTo>
                        <a:pt x="2918586" y="3964685"/>
                      </a:lnTo>
                      <a:lnTo>
                        <a:pt x="2102357" y="3964685"/>
                      </a:lnTo>
                      <a:cubicBezTo>
                        <a:pt x="1999106" y="3964685"/>
                        <a:pt x="1999233" y="3804539"/>
                        <a:pt x="2102357" y="3804539"/>
                      </a:cubicBezTo>
                      <a:lnTo>
                        <a:pt x="2918586" y="3804539"/>
                      </a:lnTo>
                      <a:lnTo>
                        <a:pt x="2918586" y="2401570"/>
                      </a:lnTo>
                      <a:lnTo>
                        <a:pt x="2102357" y="2401570"/>
                      </a:lnTo>
                      <a:cubicBezTo>
                        <a:pt x="1999106" y="2401570"/>
                        <a:pt x="1999233" y="2241423"/>
                        <a:pt x="2102357" y="2241423"/>
                      </a:cubicBezTo>
                      <a:lnTo>
                        <a:pt x="2918586" y="2241423"/>
                      </a:lnTo>
                      <a:lnTo>
                        <a:pt x="2918586" y="705359"/>
                      </a:lnTo>
                      <a:lnTo>
                        <a:pt x="2069083" y="705359"/>
                      </a:lnTo>
                      <a:cubicBezTo>
                        <a:pt x="1965832" y="705359"/>
                        <a:pt x="1965959" y="545212"/>
                        <a:pt x="2069083" y="545212"/>
                      </a:cubicBezTo>
                      <a:lnTo>
                        <a:pt x="2918586" y="545212"/>
                      </a:lnTo>
                      <a:lnTo>
                        <a:pt x="2918586" y="0"/>
                      </a:lnTo>
                      <a:lnTo>
                        <a:pt x="0" y="0"/>
                      </a:lnTo>
                      <a:lnTo>
                        <a:pt x="0" y="13714476"/>
                      </a:lnTo>
                      <a:lnTo>
                        <a:pt x="2918713" y="13714476"/>
                      </a:lnTo>
                      <a:lnTo>
                        <a:pt x="2918713" y="13410693"/>
                      </a:lnTo>
                    </a:path>
                  </a:pathLst>
                </a:custGeom>
                <a:solidFill>
                  <a:schemeClr val="accent6"/>
                </a:solidFill>
                <a:ln w="6350" cap="flat" cmpd="sng" algn="ctr">
                  <a:noFill/>
                  <a:prstDash val="solid"/>
                  <a:miter lim="800000"/>
                </a:ln>
                <a:effectLst/>
                <a:extLst>
                  <a:ext uri="{91240B29-F687-4F45-9708-019B960494DF}">
                    <a14:hiddenLine xmlns:a14="http://schemas.microsoft.com/office/drawing/2010/main" w="6350">
                      <a:solidFill>
                        <a:schemeClr val="accent1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幼圆" panose="02010509060101010101" pitchFamily="49" charset="-122"/>
                    <a:cs typeface="+mn-cs"/>
                  </a:endParaRPr>
                </a:p>
              </p:txBody>
            </p:sp>
          </p:grpSp>
        </p:grpSp>
        <p:grpSp>
          <p:nvGrpSpPr>
            <p:cNvPr id="30" name="组合 29"/>
            <p:cNvGrpSpPr/>
            <p:nvPr/>
          </p:nvGrpSpPr>
          <p:grpSpPr>
            <a:xfrm rot="21070388">
              <a:off x="-798" y="6878"/>
              <a:ext cx="4469" cy="3817"/>
              <a:chOff x="4897945" y="3980184"/>
              <a:chExt cx="2293620" cy="1958280"/>
            </a:xfrm>
          </p:grpSpPr>
          <p:sp>
            <p:nvSpPr>
              <p:cNvPr id="31" name="任意多边形: 形状 30"/>
              <p:cNvSpPr/>
              <p:nvPr>
                <p:custDataLst>
                  <p:tags r:id="rId9"/>
                </p:custDataLst>
              </p:nvPr>
            </p:nvSpPr>
            <p:spPr>
              <a:xfrm>
                <a:off x="4897945" y="4963637"/>
                <a:ext cx="2293620" cy="225417"/>
              </a:xfrm>
              <a:custGeom>
                <a:avLst/>
                <a:gdLst>
                  <a:gd name="connsiteX0" fmla="*/ 0 w 2293620"/>
                  <a:gd name="connsiteY0" fmla="*/ 0 h 225417"/>
                  <a:gd name="connsiteX1" fmla="*/ 2293620 w 2293620"/>
                  <a:gd name="connsiteY1" fmla="*/ 0 h 225417"/>
                  <a:gd name="connsiteX2" fmla="*/ 2293620 w 2293620"/>
                  <a:gd name="connsiteY2" fmla="*/ 225417 h 225417"/>
                  <a:gd name="connsiteX3" fmla="*/ 46155 w 2293620"/>
                  <a:gd name="connsiteY3" fmla="*/ 225417 h 225417"/>
                  <a:gd name="connsiteX4" fmla="*/ 46155 w 2293620"/>
                  <a:gd name="connsiteY4" fmla="*/ 116518 h 225417"/>
                  <a:gd name="connsiteX5" fmla="*/ 0 w 2293620"/>
                  <a:gd name="connsiteY5" fmla="*/ 116518 h 2254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93620" h="225417">
                    <a:moveTo>
                      <a:pt x="0" y="0"/>
                    </a:moveTo>
                    <a:lnTo>
                      <a:pt x="2293620" y="0"/>
                    </a:lnTo>
                    <a:lnTo>
                      <a:pt x="2293620" y="225417"/>
                    </a:lnTo>
                    <a:lnTo>
                      <a:pt x="46155" y="225417"/>
                    </a:lnTo>
                    <a:lnTo>
                      <a:pt x="46155" y="116518"/>
                    </a:lnTo>
                    <a:lnTo>
                      <a:pt x="0" y="11651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32" name="PA_ImportSvg_637165986937551442"/>
              <p:cNvSpPr/>
              <p:nvPr>
                <p:custDataLst>
                  <p:tags r:id="rId10"/>
                </p:custDataLst>
              </p:nvPr>
            </p:nvSpPr>
            <p:spPr>
              <a:xfrm rot="2686988">
                <a:off x="5125484" y="3980184"/>
                <a:ext cx="1958280" cy="1958280"/>
              </a:xfrm>
              <a:custGeom>
                <a:avLst/>
                <a:gdLst/>
                <a:ahLst/>
                <a:cxnLst/>
                <a:rect l="l" t="t" r="r" b="b"/>
                <a:pathLst>
                  <a:path w="10332213" h="10332213">
                    <a:moveTo>
                      <a:pt x="0" y="10332214"/>
                    </a:moveTo>
                    <a:lnTo>
                      <a:pt x="10332211" y="10332214"/>
                    </a:lnTo>
                    <a:lnTo>
                      <a:pt x="10332211" y="1"/>
                    </a:lnTo>
                    <a:lnTo>
                      <a:pt x="8666734" y="1665478"/>
                    </a:lnTo>
                    <a:cubicBezTo>
                      <a:pt x="8885936" y="1870709"/>
                      <a:pt x="9090026" y="2091564"/>
                      <a:pt x="9315197" y="2290572"/>
                    </a:cubicBezTo>
                    <a:cubicBezTo>
                      <a:pt x="9391905" y="2358391"/>
                      <a:pt x="9279255" y="2470402"/>
                      <a:pt x="9202928" y="2402841"/>
                    </a:cubicBezTo>
                    <a:cubicBezTo>
                      <a:pt x="8977757" y="2203833"/>
                      <a:pt x="8773667" y="1982978"/>
                      <a:pt x="8554465" y="1777747"/>
                    </a:cubicBezTo>
                    <a:lnTo>
                      <a:pt x="7738617" y="2593595"/>
                    </a:lnTo>
                    <a:cubicBezTo>
                      <a:pt x="7912352" y="2767330"/>
                      <a:pt x="8086218" y="2941195"/>
                      <a:pt x="8259953" y="3114930"/>
                    </a:cubicBezTo>
                    <a:cubicBezTo>
                      <a:pt x="8332342" y="3187320"/>
                      <a:pt x="8220076" y="3299589"/>
                      <a:pt x="8147684" y="3227200"/>
                    </a:cubicBezTo>
                    <a:cubicBezTo>
                      <a:pt x="7973949" y="3053464"/>
                      <a:pt x="7800083" y="2879599"/>
                      <a:pt x="7626348" y="2705864"/>
                    </a:cubicBezTo>
                    <a:lnTo>
                      <a:pt x="6699884" y="3632328"/>
                    </a:lnTo>
                    <a:lnTo>
                      <a:pt x="7138796" y="4071241"/>
                    </a:lnTo>
                    <a:cubicBezTo>
                      <a:pt x="7211186" y="4143630"/>
                      <a:pt x="7098920" y="4255900"/>
                      <a:pt x="7026527" y="4183510"/>
                    </a:cubicBezTo>
                    <a:lnTo>
                      <a:pt x="6587615" y="3744597"/>
                    </a:lnTo>
                    <a:lnTo>
                      <a:pt x="5708140" y="4624072"/>
                    </a:lnTo>
                    <a:cubicBezTo>
                      <a:pt x="5883907" y="4806951"/>
                      <a:pt x="6058152" y="4991228"/>
                      <a:pt x="6248398" y="5159376"/>
                    </a:cubicBezTo>
                    <a:cubicBezTo>
                      <a:pt x="6325107" y="5227195"/>
                      <a:pt x="6212458" y="5339207"/>
                      <a:pt x="6136130" y="5271645"/>
                    </a:cubicBezTo>
                    <a:cubicBezTo>
                      <a:pt x="5945758" y="5103370"/>
                      <a:pt x="5771514" y="4919220"/>
                      <a:pt x="5595872" y="4736342"/>
                    </a:cubicBezTo>
                    <a:lnTo>
                      <a:pt x="4454396" y="5877816"/>
                    </a:lnTo>
                    <a:cubicBezTo>
                      <a:pt x="4652009" y="6082793"/>
                      <a:pt x="4849111" y="6288281"/>
                      <a:pt x="5061329" y="6478400"/>
                    </a:cubicBezTo>
                    <a:cubicBezTo>
                      <a:pt x="5137657" y="6546724"/>
                      <a:pt x="5025008" y="6658739"/>
                      <a:pt x="4949062" y="6590669"/>
                    </a:cubicBezTo>
                    <a:cubicBezTo>
                      <a:pt x="4736845" y="6400550"/>
                      <a:pt x="4539741" y="6194938"/>
                      <a:pt x="4342128" y="5990085"/>
                    </a:cubicBezTo>
                    <a:lnTo>
                      <a:pt x="3370960" y="6961254"/>
                    </a:lnTo>
                    <a:lnTo>
                      <a:pt x="3142614" y="7189600"/>
                    </a:lnTo>
                    <a:cubicBezTo>
                      <a:pt x="3332099" y="7369558"/>
                      <a:pt x="3524122" y="7547103"/>
                      <a:pt x="3709415" y="7731508"/>
                    </a:cubicBezTo>
                    <a:cubicBezTo>
                      <a:pt x="3781932" y="7803770"/>
                      <a:pt x="3669664" y="7916039"/>
                      <a:pt x="3597147" y="7843777"/>
                    </a:cubicBezTo>
                    <a:cubicBezTo>
                      <a:pt x="3411855" y="7659372"/>
                      <a:pt x="3219958" y="7481954"/>
                      <a:pt x="3030346" y="7301869"/>
                    </a:cubicBezTo>
                    <a:lnTo>
                      <a:pt x="2017394" y="8314821"/>
                    </a:lnTo>
                    <a:cubicBezTo>
                      <a:pt x="2185669" y="8483096"/>
                      <a:pt x="2353944" y="8651371"/>
                      <a:pt x="2522219" y="8819646"/>
                    </a:cubicBezTo>
                    <a:cubicBezTo>
                      <a:pt x="2594609" y="8892035"/>
                      <a:pt x="2482341" y="9004304"/>
                      <a:pt x="2409952" y="8931915"/>
                    </a:cubicBezTo>
                    <a:lnTo>
                      <a:pt x="1905127" y="8427090"/>
                    </a:lnTo>
                    <a:lnTo>
                      <a:pt x="959231" y="9372986"/>
                    </a:lnTo>
                    <a:cubicBezTo>
                      <a:pt x="1112901" y="9534021"/>
                      <a:pt x="1265809" y="9695819"/>
                      <a:pt x="1434084" y="9841869"/>
                    </a:cubicBezTo>
                    <a:cubicBezTo>
                      <a:pt x="1511427" y="9909052"/>
                      <a:pt x="1398651" y="10020940"/>
                      <a:pt x="1321817" y="9954138"/>
                    </a:cubicBezTo>
                    <a:cubicBezTo>
                      <a:pt x="1153542" y="9808088"/>
                      <a:pt x="1000633" y="9646290"/>
                      <a:pt x="846963" y="9485255"/>
                    </a:cubicBezTo>
                    <a:close/>
                    <a:moveTo>
                      <a:pt x="3893438" y="8704199"/>
                    </a:moveTo>
                    <a:lnTo>
                      <a:pt x="8986518" y="3611117"/>
                    </a:lnTo>
                    <a:lnTo>
                      <a:pt x="8986518" y="8704199"/>
                    </a:ln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  <p:grpSp>
        <p:nvGrpSpPr>
          <p:cNvPr id="38" name="组合 37"/>
          <p:cNvGrpSpPr/>
          <p:nvPr>
            <p:custDataLst>
              <p:tags r:id="rId11"/>
            </p:custDataLst>
          </p:nvPr>
        </p:nvGrpSpPr>
        <p:grpSpPr>
          <a:xfrm rot="6919667" flipH="1">
            <a:off x="182245" y="404495"/>
            <a:ext cx="1537335" cy="1480820"/>
            <a:chOff x="3464771" y="1644163"/>
            <a:chExt cx="206269" cy="198616"/>
          </a:xfrm>
        </p:grpSpPr>
        <p:sp>
          <p:nvSpPr>
            <p:cNvPr id="43" name="任意多边形: 形状 42"/>
            <p:cNvSpPr/>
            <p:nvPr>
              <p:custDataLst>
                <p:tags r:id="rId12"/>
              </p:custDataLst>
            </p:nvPr>
          </p:nvSpPr>
          <p:spPr>
            <a:xfrm>
              <a:off x="3527149" y="1691234"/>
              <a:ext cx="20209" cy="20434"/>
            </a:xfrm>
            <a:custGeom>
              <a:avLst/>
              <a:gdLst>
                <a:gd name="connsiteX0" fmla="*/ 0 w 102616"/>
                <a:gd name="connsiteY0" fmla="*/ 61595 h 103759"/>
                <a:gd name="connsiteX1" fmla="*/ 61595 w 102616"/>
                <a:gd name="connsiteY1" fmla="*/ 0 h 103759"/>
                <a:gd name="connsiteX2" fmla="*/ 102616 w 102616"/>
                <a:gd name="connsiteY2" fmla="*/ 40005 h 103759"/>
                <a:gd name="connsiteX3" fmla="*/ 39878 w 102616"/>
                <a:gd name="connsiteY3" fmla="*/ 103759 h 103759"/>
                <a:gd name="connsiteX4" fmla="*/ 0 w 102616"/>
                <a:gd name="connsiteY4" fmla="*/ 61595 h 103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2616" h="103759">
                  <a:moveTo>
                    <a:pt x="0" y="61595"/>
                  </a:moveTo>
                  <a:lnTo>
                    <a:pt x="61595" y="0"/>
                  </a:lnTo>
                  <a:lnTo>
                    <a:pt x="102616" y="40005"/>
                  </a:lnTo>
                  <a:lnTo>
                    <a:pt x="39878" y="103759"/>
                  </a:lnTo>
                  <a:lnTo>
                    <a:pt x="0" y="61595"/>
                  </a:lnTo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4" name="任意多边形: 形状 43"/>
            <p:cNvSpPr/>
            <p:nvPr>
              <p:custDataLst>
                <p:tags r:id="rId13"/>
              </p:custDataLst>
            </p:nvPr>
          </p:nvSpPr>
          <p:spPr>
            <a:xfrm>
              <a:off x="3535003" y="1699738"/>
              <a:ext cx="130285" cy="136663"/>
            </a:xfrm>
            <a:custGeom>
              <a:avLst/>
              <a:gdLst>
                <a:gd name="connsiteX0" fmla="*/ 11430 w 661543"/>
                <a:gd name="connsiteY0" fmla="*/ 181610 h 693928"/>
                <a:gd name="connsiteX1" fmla="*/ 0 w 661543"/>
                <a:gd name="connsiteY1" fmla="*/ 60579 h 693928"/>
                <a:gd name="connsiteX2" fmla="*/ 57404 w 661543"/>
                <a:gd name="connsiteY2" fmla="*/ 0 h 693928"/>
                <a:gd name="connsiteX3" fmla="*/ 168656 w 661543"/>
                <a:gd name="connsiteY3" fmla="*/ 8636 h 693928"/>
                <a:gd name="connsiteX4" fmla="*/ 661543 w 661543"/>
                <a:gd name="connsiteY4" fmla="*/ 445389 h 693928"/>
                <a:gd name="connsiteX5" fmla="*/ 421640 w 661543"/>
                <a:gd name="connsiteY5" fmla="*/ 693928 h 693928"/>
                <a:gd name="connsiteX6" fmla="*/ 11430 w 661543"/>
                <a:gd name="connsiteY6" fmla="*/ 181610 h 6939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61543" h="693928">
                  <a:moveTo>
                    <a:pt x="11430" y="181610"/>
                  </a:moveTo>
                  <a:lnTo>
                    <a:pt x="0" y="60579"/>
                  </a:lnTo>
                  <a:lnTo>
                    <a:pt x="57404" y="0"/>
                  </a:lnTo>
                  <a:lnTo>
                    <a:pt x="168656" y="8636"/>
                  </a:lnTo>
                  <a:lnTo>
                    <a:pt x="661543" y="445389"/>
                  </a:lnTo>
                  <a:lnTo>
                    <a:pt x="421640" y="693928"/>
                  </a:lnTo>
                  <a:lnTo>
                    <a:pt x="11430" y="181610"/>
                  </a:lnTo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5" name="任意多边形: 形状 44"/>
            <p:cNvSpPr/>
            <p:nvPr>
              <p:custDataLst>
                <p:tags r:id="rId14"/>
              </p:custDataLst>
            </p:nvPr>
          </p:nvSpPr>
          <p:spPr>
            <a:xfrm>
              <a:off x="3618041" y="1788504"/>
              <a:ext cx="52999" cy="54275"/>
            </a:xfrm>
            <a:custGeom>
              <a:avLst/>
              <a:gdLst>
                <a:gd name="connsiteX0" fmla="*/ 269113 w 269113"/>
                <a:gd name="connsiteY0" fmla="*/ 32512 h 275590"/>
                <a:gd name="connsiteX1" fmla="*/ 239903 w 269113"/>
                <a:gd name="connsiteY1" fmla="*/ 0 h 275590"/>
                <a:gd name="connsiteX2" fmla="*/ 0 w 269113"/>
                <a:gd name="connsiteY2" fmla="*/ 243205 h 275590"/>
                <a:gd name="connsiteX3" fmla="*/ 32385 w 269113"/>
                <a:gd name="connsiteY3" fmla="*/ 275590 h 275590"/>
                <a:gd name="connsiteX4" fmla="*/ 269113 w 269113"/>
                <a:gd name="connsiteY4" fmla="*/ 32512 h 2755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9113" h="275590">
                  <a:moveTo>
                    <a:pt x="269113" y="32512"/>
                  </a:moveTo>
                  <a:lnTo>
                    <a:pt x="239903" y="0"/>
                  </a:lnTo>
                  <a:lnTo>
                    <a:pt x="0" y="243205"/>
                  </a:lnTo>
                  <a:lnTo>
                    <a:pt x="32385" y="275590"/>
                  </a:lnTo>
                  <a:lnTo>
                    <a:pt x="269113" y="32512"/>
                  </a:lnTo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6" name="任意多边形: 形状 45"/>
            <p:cNvSpPr/>
            <p:nvPr>
              <p:custDataLst>
                <p:tags r:id="rId15"/>
              </p:custDataLst>
            </p:nvPr>
          </p:nvSpPr>
          <p:spPr>
            <a:xfrm>
              <a:off x="3537254" y="1702515"/>
              <a:ext cx="71633" cy="75985"/>
            </a:xfrm>
            <a:custGeom>
              <a:avLst/>
              <a:gdLst>
                <a:gd name="connsiteX0" fmla="*/ 363728 w 363728"/>
                <a:gd name="connsiteY0" fmla="*/ 182626 h 385826"/>
                <a:gd name="connsiteX1" fmla="*/ 171323 w 363728"/>
                <a:gd name="connsiteY1" fmla="*/ 385826 h 385826"/>
                <a:gd name="connsiteX2" fmla="*/ 0 w 363728"/>
                <a:gd name="connsiteY2" fmla="*/ 172974 h 385826"/>
                <a:gd name="connsiteX3" fmla="*/ 161544 w 363728"/>
                <a:gd name="connsiteY3" fmla="*/ 0 h 385826"/>
                <a:gd name="connsiteX4" fmla="*/ 363728 w 363728"/>
                <a:gd name="connsiteY4" fmla="*/ 182626 h 3858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728" h="385826">
                  <a:moveTo>
                    <a:pt x="363728" y="182626"/>
                  </a:moveTo>
                  <a:lnTo>
                    <a:pt x="171323" y="385826"/>
                  </a:lnTo>
                  <a:lnTo>
                    <a:pt x="0" y="172974"/>
                  </a:lnTo>
                  <a:lnTo>
                    <a:pt x="161544" y="0"/>
                  </a:lnTo>
                  <a:lnTo>
                    <a:pt x="363728" y="182626"/>
                  </a:lnTo>
                </a:path>
              </a:pathLst>
            </a:custGeom>
            <a:solidFill>
              <a:schemeClr val="accent1"/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7" name="任意多边形: 形状 46"/>
            <p:cNvSpPr/>
            <p:nvPr>
              <p:custDataLst>
                <p:tags r:id="rId16"/>
              </p:custDataLst>
            </p:nvPr>
          </p:nvSpPr>
          <p:spPr>
            <a:xfrm>
              <a:off x="3464771" y="1644163"/>
              <a:ext cx="77261" cy="55526"/>
            </a:xfrm>
            <a:custGeom>
              <a:avLst/>
              <a:gdLst/>
              <a:ahLst/>
              <a:cxnLst/>
              <a:rect l="0" t="0" r="0" b="0"/>
              <a:pathLst>
                <a:path w="392304" h="281941">
                  <a:moveTo>
                    <a:pt x="93980" y="68199"/>
                  </a:moveTo>
                  <a:cubicBezTo>
                    <a:pt x="117475" y="53594"/>
                    <a:pt x="140970" y="76327"/>
                    <a:pt x="119380" y="98933"/>
                  </a:cubicBezTo>
                  <a:lnTo>
                    <a:pt x="76708" y="143764"/>
                  </a:lnTo>
                  <a:cubicBezTo>
                    <a:pt x="62357" y="178308"/>
                    <a:pt x="94869" y="198628"/>
                    <a:pt x="117729" y="182626"/>
                  </a:cubicBezTo>
                  <a:lnTo>
                    <a:pt x="291338" y="16129"/>
                  </a:lnTo>
                  <a:cubicBezTo>
                    <a:pt x="356616" y="0"/>
                    <a:pt x="392303" y="33909"/>
                    <a:pt x="381508" y="99314"/>
                  </a:cubicBezTo>
                  <a:cubicBezTo>
                    <a:pt x="372110" y="128778"/>
                    <a:pt x="356616" y="136017"/>
                    <a:pt x="330708" y="163068"/>
                  </a:cubicBezTo>
                  <a:cubicBezTo>
                    <a:pt x="308229" y="187452"/>
                    <a:pt x="315468" y="204978"/>
                    <a:pt x="332867" y="220345"/>
                  </a:cubicBezTo>
                  <a:lnTo>
                    <a:pt x="364871" y="252095"/>
                  </a:lnTo>
                  <a:lnTo>
                    <a:pt x="335026" y="281940"/>
                  </a:lnTo>
                  <a:lnTo>
                    <a:pt x="292862" y="239014"/>
                  </a:lnTo>
                  <a:cubicBezTo>
                    <a:pt x="261747" y="206883"/>
                    <a:pt x="271526" y="172847"/>
                    <a:pt x="300482" y="142875"/>
                  </a:cubicBezTo>
                  <a:lnTo>
                    <a:pt x="341503" y="100711"/>
                  </a:lnTo>
                  <a:cubicBezTo>
                    <a:pt x="356616" y="73914"/>
                    <a:pt x="338836" y="41529"/>
                    <a:pt x="296164" y="58547"/>
                  </a:cubicBezTo>
                  <a:lnTo>
                    <a:pt x="149098" y="217424"/>
                  </a:lnTo>
                  <a:cubicBezTo>
                    <a:pt x="82677" y="262763"/>
                    <a:pt x="0" y="217424"/>
                    <a:pt x="44196" y="122301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  <p:grpSp>
        <p:nvGrpSpPr>
          <p:cNvPr id="39" name="组合 38"/>
          <p:cNvGrpSpPr/>
          <p:nvPr>
            <p:custDataLst>
              <p:tags r:id="rId17"/>
            </p:custDataLst>
          </p:nvPr>
        </p:nvGrpSpPr>
        <p:grpSpPr>
          <a:xfrm rot="20397571" flipH="1">
            <a:off x="47625" y="302895"/>
            <a:ext cx="1784985" cy="1891665"/>
            <a:chOff x="4159239" y="1559399"/>
            <a:chExt cx="266873" cy="282805"/>
          </a:xfrm>
        </p:grpSpPr>
        <p:sp>
          <p:nvSpPr>
            <p:cNvPr id="40" name="任意多边形: 形状 39"/>
            <p:cNvSpPr/>
            <p:nvPr>
              <p:custDataLst>
                <p:tags r:id="rId18"/>
              </p:custDataLst>
            </p:nvPr>
          </p:nvSpPr>
          <p:spPr>
            <a:xfrm>
              <a:off x="4219467" y="1559399"/>
              <a:ext cx="206645" cy="207245"/>
            </a:xfrm>
            <a:custGeom>
              <a:avLst/>
              <a:gdLst/>
              <a:ahLst/>
              <a:cxnLst/>
              <a:rect l="0" t="0" r="0" b="0"/>
              <a:pathLst>
                <a:path w="1049275" h="1052323">
                  <a:moveTo>
                    <a:pt x="993648" y="16510"/>
                  </a:moveTo>
                  <a:cubicBezTo>
                    <a:pt x="1039622" y="0"/>
                    <a:pt x="1049274" y="26289"/>
                    <a:pt x="1045591" y="68453"/>
                  </a:cubicBezTo>
                  <a:cubicBezTo>
                    <a:pt x="726059" y="414782"/>
                    <a:pt x="205740" y="1052322"/>
                    <a:pt x="137668" y="1045591"/>
                  </a:cubicBezTo>
                  <a:cubicBezTo>
                    <a:pt x="119762" y="1046861"/>
                    <a:pt x="81662" y="1002157"/>
                    <a:pt x="63374" y="981456"/>
                  </a:cubicBezTo>
                  <a:cubicBezTo>
                    <a:pt x="0" y="941832"/>
                    <a:pt x="652653" y="362331"/>
                    <a:pt x="993648" y="16510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1" name="任意多边形: 形状 40"/>
            <p:cNvSpPr/>
            <p:nvPr>
              <p:custDataLst>
                <p:tags r:id="rId19"/>
              </p:custDataLst>
            </p:nvPr>
          </p:nvSpPr>
          <p:spPr>
            <a:xfrm>
              <a:off x="4213989" y="1754038"/>
              <a:ext cx="29864" cy="29514"/>
            </a:xfrm>
            <a:custGeom>
              <a:avLst/>
              <a:gdLst>
                <a:gd name="connsiteX0" fmla="*/ 0 w 151638"/>
                <a:gd name="connsiteY0" fmla="*/ 101219 h 149860"/>
                <a:gd name="connsiteX1" fmla="*/ 46990 w 151638"/>
                <a:gd name="connsiteY1" fmla="*/ 149860 h 149860"/>
                <a:gd name="connsiteX2" fmla="*/ 151638 w 151638"/>
                <a:gd name="connsiteY2" fmla="*/ 46990 h 149860"/>
                <a:gd name="connsiteX3" fmla="*/ 102235 w 151638"/>
                <a:gd name="connsiteY3" fmla="*/ 0 h 149860"/>
                <a:gd name="connsiteX4" fmla="*/ 0 w 151638"/>
                <a:gd name="connsiteY4" fmla="*/ 101219 h 149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1638" h="149860">
                  <a:moveTo>
                    <a:pt x="0" y="101219"/>
                  </a:moveTo>
                  <a:lnTo>
                    <a:pt x="46990" y="149860"/>
                  </a:lnTo>
                  <a:lnTo>
                    <a:pt x="151638" y="46990"/>
                  </a:lnTo>
                  <a:lnTo>
                    <a:pt x="102235" y="0"/>
                  </a:lnTo>
                  <a:lnTo>
                    <a:pt x="0" y="101219"/>
                  </a:lnTo>
                </a:path>
              </a:pathLst>
            </a:custGeom>
            <a:solidFill>
              <a:schemeClr val="bg1">
                <a:lumMod val="85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2" name="任意多边形: 形状 41"/>
            <p:cNvSpPr/>
            <p:nvPr>
              <p:custDataLst>
                <p:tags r:id="rId20"/>
              </p:custDataLst>
            </p:nvPr>
          </p:nvSpPr>
          <p:spPr>
            <a:xfrm>
              <a:off x="4159239" y="1771071"/>
              <a:ext cx="66231" cy="71133"/>
            </a:xfrm>
            <a:custGeom>
              <a:avLst/>
              <a:gdLst/>
              <a:ahLst/>
              <a:cxnLst/>
              <a:rect l="0" t="0" r="0" b="0"/>
              <a:pathLst>
                <a:path w="336297" h="361189">
                  <a:moveTo>
                    <a:pt x="0" y="345567"/>
                  </a:moveTo>
                  <a:lnTo>
                    <a:pt x="160782" y="46736"/>
                  </a:lnTo>
                  <a:cubicBezTo>
                    <a:pt x="196723" y="5969"/>
                    <a:pt x="229489" y="0"/>
                    <a:pt x="278003" y="14859"/>
                  </a:cubicBezTo>
                  <a:lnTo>
                    <a:pt x="324993" y="63500"/>
                  </a:lnTo>
                  <a:cubicBezTo>
                    <a:pt x="336296" y="118110"/>
                    <a:pt x="331089" y="161290"/>
                    <a:pt x="302260" y="188341"/>
                  </a:cubicBezTo>
                  <a:lnTo>
                    <a:pt x="17780" y="359283"/>
                  </a:lnTo>
                  <a:cubicBezTo>
                    <a:pt x="8128" y="361188"/>
                    <a:pt x="1651" y="357378"/>
                    <a:pt x="0" y="345567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  <p:sp>
        <p:nvSpPr>
          <p:cNvPr id="2" name="标题 1"/>
          <p:cNvSpPr>
            <a:spLocks noGrp="1"/>
          </p:cNvSpPr>
          <p:nvPr userDrawn="1">
            <p:ph type="title" hasCustomPrompt="1"/>
            <p:custDataLst>
              <p:tags r:id="rId21"/>
            </p:custDataLst>
          </p:nvPr>
        </p:nvSpPr>
        <p:spPr>
          <a:xfrm>
            <a:off x="2311246" y="2153955"/>
            <a:ext cx="7561907" cy="1360084"/>
          </a:xfrm>
        </p:spPr>
        <p:txBody>
          <a:bodyPr vert="horz" lIns="90000" tIns="46800" rIns="90000" bIns="0" rtlCol="0" anchor="b" anchorCtr="0">
            <a:normAutofit/>
          </a:bodyPr>
          <a:lstStyle>
            <a:lvl1pPr marL="0" marR="0" algn="ctr" defTabSz="914400" rtl="0" eaLnBrk="1" fontAlgn="auto" latinLnBrk="0" hangingPunct="1">
              <a:lnSpc>
                <a:spcPct val="100000"/>
              </a:lnSpc>
              <a:buNone/>
              <a:defRPr kumimoji="0" lang="zh-CN" altLang="en-US" sz="7200" b="0" i="0" u="none" strike="noStrike" kern="1200" cap="none" spc="600" normalizeH="0" baseline="0" noProof="1" dirty="0">
                <a:solidFill>
                  <a:schemeClr val="accent1"/>
                </a:solidFill>
                <a:uFillTx/>
                <a:latin typeface="Arial" panose="020B0604020202020204" pitchFamily="34" charset="0"/>
                <a:ea typeface="汉仪乐喵体W" panose="00020600040101010101" pitchFamily="18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编辑标题</a:t>
            </a:r>
            <a:endParaRPr dirty="0"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 userDrawn="1">
            <p:ph type="dt" sz="half" idx="10"/>
            <p:custDataLst>
              <p:tags r:id="rId22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 userDrawn="1">
            <p:ph type="ftr" sz="quarter" idx="11"/>
            <p:custDataLst>
              <p:tags r:id="rId23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 userDrawn="1">
            <p:ph type="sldNum" sz="quarter" idx="12"/>
            <p:custDataLst>
              <p:tags r:id="rId2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52" name="文本占位符 51"/>
          <p:cNvSpPr>
            <a:spLocks noGrp="1"/>
          </p:cNvSpPr>
          <p:nvPr userDrawn="1">
            <p:ph type="body" sz="quarter" idx="13" hasCustomPrompt="1"/>
            <p:custDataLst>
              <p:tags r:id="rId25"/>
            </p:custDataLst>
          </p:nvPr>
        </p:nvSpPr>
        <p:spPr>
          <a:xfrm>
            <a:off x="2298400" y="3605466"/>
            <a:ext cx="7506161" cy="1192557"/>
          </a:xfrm>
        </p:spPr>
        <p:txBody>
          <a:bodyPr lIns="90000" tIns="0" rIns="90000" bIns="46800">
            <a:normAutofit/>
          </a:bodyPr>
          <a:lstStyle>
            <a:lvl1pPr marL="0" indent="0" algn="ctr">
              <a:buNone/>
              <a:defRPr sz="2800"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通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grpSp>
        <p:nvGrpSpPr>
          <p:cNvPr id="6" name="组合 5"/>
          <p:cNvGrpSpPr/>
          <p:nvPr userDrawn="1">
            <p:custDataLst>
              <p:tags r:id="rId6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7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8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9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10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11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12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13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14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相框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2"/>
            </p:custDataLst>
          </p:nvPr>
        </p:nvSpPr>
        <p:spPr>
          <a:xfrm>
            <a:off x="292800" y="304200"/>
            <a:ext cx="11606400" cy="62496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aseline="0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pic>
        <p:nvPicPr>
          <p:cNvPr id="25" name="图片 24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6320" y="4763484"/>
            <a:ext cx="1944793" cy="15972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1281600" y="1249200"/>
            <a:ext cx="9626400" cy="723600"/>
          </a:xfrm>
        </p:spPr>
        <p:txBody>
          <a:bodyPr anchor="ctr"/>
          <a:lstStyle>
            <a:lvl1pPr>
              <a:defRPr sz="32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6"/>
            </p:custDataLst>
          </p:nvPr>
        </p:nvSpPr>
        <p:spPr>
          <a:xfrm>
            <a:off x="1281113" y="2163600"/>
            <a:ext cx="9626600" cy="34452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左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4823460" cy="6866255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baseline="0" dirty="0">
              <a:latin typeface="Arial" panose="020B0604020202020204" pitchFamily="34" charset="0"/>
              <a:ea typeface="幼圆" panose="02010509060101010101" pitchFamily="49" charset="-122"/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3"/>
            </p:custDataLst>
          </p:nvPr>
        </p:nvSpPr>
        <p:spPr>
          <a:xfrm>
            <a:off x="583200" y="770400"/>
            <a:ext cx="3960000" cy="882000"/>
          </a:xfrm>
        </p:spPr>
        <p:txBody>
          <a:bodyPr anchor="ctr"/>
          <a:lstStyle>
            <a:lvl1pPr>
              <a:defRPr sz="3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单击编辑标题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7"/>
            </p:custDataLst>
          </p:nvPr>
        </p:nvSpPr>
        <p:spPr>
          <a:xfrm>
            <a:off x="586800" y="1764000"/>
            <a:ext cx="3956400" cy="40932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8"/>
            </p:custDataLst>
          </p:nvPr>
        </p:nvSpPr>
        <p:spPr>
          <a:xfrm>
            <a:off x="5101200" y="769938"/>
            <a:ext cx="6480000" cy="5087937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grpSp>
        <p:nvGrpSpPr>
          <p:cNvPr id="26" name="组合 25"/>
          <p:cNvGrpSpPr/>
          <p:nvPr userDrawn="1">
            <p:custDataLst>
              <p:tags r:id="rId9"/>
            </p:custDataLst>
          </p:nvPr>
        </p:nvGrpSpPr>
        <p:grpSpPr>
          <a:xfrm flipH="1">
            <a:off x="391160" y="547560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10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11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chemeClr val="accent1">
                  <a:lumMod val="40000"/>
                  <a:lumOff val="6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12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13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14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15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16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17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4400" y="609600"/>
            <a:ext cx="10363200" cy="1143000"/>
          </a:xfr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914400" y="6248400"/>
            <a:ext cx="2540000" cy="457200"/>
          </a:xfrm>
        </p:spPr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248400"/>
            <a:ext cx="3860800" cy="457200"/>
          </a:xfrm>
        </p:spPr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248400"/>
            <a:ext cx="2540000" cy="457200"/>
          </a:xfrm>
        </p:spPr>
        <p:txBody>
          <a:bodyPr/>
          <a:p>
            <a:pPr lvl="0" eaLnBrk="1" fontAlgn="base" hangingPunct="1"/>
            <a:fld id="{9A0DB2DC-4C9A-4742-B13C-FB6460FD3503}" type="slidenum">
              <a:rPr lang="zh-CN" altLang="zh-CN" strike="noStrike" noProof="1" dirty="0"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</a:fld>
            <a:endParaRPr lang="zh-CN" altLang="zh-CN" strike="noStrike" noProof="1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上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2192000" cy="26640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baseline="0">
              <a:latin typeface="Arial" panose="020B0604020202020204" pitchFamily="34" charset="0"/>
              <a:ea typeface="幼圆" panose="02010509060101010101" pitchFamily="49" charset="-122"/>
              <a:sym typeface="+mn-ea"/>
            </a:endParaRPr>
          </a:p>
        </p:txBody>
      </p:sp>
      <p:pic>
        <p:nvPicPr>
          <p:cNvPr id="27" name="图片 26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47207" y="62310"/>
            <a:ext cx="1944793" cy="15972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5"/>
            </p:custDataLst>
          </p:nvPr>
        </p:nvSpPr>
        <p:spPr>
          <a:xfrm>
            <a:off x="612000" y="781200"/>
            <a:ext cx="10976400" cy="626400"/>
          </a:xfrm>
        </p:spPr>
        <p:txBody>
          <a:bodyPr anchor="ctr"/>
          <a:lstStyle>
            <a:lvl1pPr algn="ctr">
              <a:defRPr sz="3600"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9"/>
            </p:custDataLst>
          </p:nvPr>
        </p:nvSpPr>
        <p:spPr>
          <a:xfrm>
            <a:off x="612000" y="1659600"/>
            <a:ext cx="10975975" cy="828000"/>
          </a:xfrm>
        </p:spPr>
        <p:txBody>
          <a:bodyPr/>
          <a:lstStyle>
            <a:lvl1pPr algn="ctr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10"/>
            </p:custDataLst>
          </p:nvPr>
        </p:nvSpPr>
        <p:spPr>
          <a:xfrm>
            <a:off x="612775" y="2808000"/>
            <a:ext cx="10965600" cy="34308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下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2"/>
            </p:custDataLst>
          </p:nvPr>
        </p:nvSpPr>
        <p:spPr>
          <a:xfrm>
            <a:off x="0" y="5029201"/>
            <a:ext cx="12192000" cy="1828799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baseline="0">
              <a:latin typeface="Arial" panose="020B0604020202020204" pitchFamily="34" charset="0"/>
              <a:ea typeface="幼圆" panose="02010509060101010101" pitchFamily="49" charset="-122"/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>
          <a:xfrm>
            <a:off x="604800" y="669600"/>
            <a:ext cx="10976400" cy="565200"/>
          </a:xfrm>
        </p:spPr>
        <p:txBody>
          <a:bodyPr anchor="ctr"/>
          <a:lstStyle>
            <a:lvl1pPr algn="ctr">
              <a:defRPr sz="32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7"/>
            </p:custDataLst>
          </p:nvPr>
        </p:nvSpPr>
        <p:spPr>
          <a:xfrm>
            <a:off x="604837" y="1681200"/>
            <a:ext cx="10990800" cy="32112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文本占位符 8"/>
          <p:cNvSpPr>
            <a:spLocks noGrp="1"/>
          </p:cNvSpPr>
          <p:nvPr>
            <p:ph type="body" sz="quarter" idx="14"/>
            <p:custDataLst>
              <p:tags r:id="rId8"/>
            </p:custDataLst>
          </p:nvPr>
        </p:nvSpPr>
        <p:spPr>
          <a:xfrm>
            <a:off x="594000" y="5180400"/>
            <a:ext cx="11001600" cy="10116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grpSp>
        <p:nvGrpSpPr>
          <p:cNvPr id="6" name="组合 5"/>
          <p:cNvGrpSpPr/>
          <p:nvPr userDrawn="1">
            <p:custDataLst>
              <p:tags r:id="rId9"/>
            </p:custDataLst>
          </p:nvPr>
        </p:nvGrpSpPr>
        <p:grpSpPr>
          <a:xfrm>
            <a:off x="574040" y="32385"/>
            <a:ext cx="1461770" cy="1548765"/>
            <a:chOff x="5760" y="6449"/>
            <a:chExt cx="3390" cy="3592"/>
          </a:xfrm>
        </p:grpSpPr>
        <p:grpSp>
          <p:nvGrpSpPr>
            <p:cNvPr id="10" name="组合 9"/>
            <p:cNvGrpSpPr/>
            <p:nvPr/>
          </p:nvGrpSpPr>
          <p:grpSpPr>
            <a:xfrm rot="302429">
              <a:off x="5760" y="6449"/>
              <a:ext cx="3390" cy="3593"/>
              <a:chOff x="4159239" y="1559399"/>
              <a:chExt cx="266873" cy="282805"/>
            </a:xfrm>
          </p:grpSpPr>
          <p:sp>
            <p:nvSpPr>
              <p:cNvPr id="11" name="任意多边形: 形状 51"/>
              <p:cNvSpPr/>
              <p:nvPr>
                <p:custDataLst>
                  <p:tags r:id="rId10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12" name="任意多边形: 形状 52"/>
              <p:cNvSpPr/>
              <p:nvPr>
                <p:custDataLst>
                  <p:tags r:id="rId11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18" name="任意多边形: 形状 53"/>
              <p:cNvSpPr/>
              <p:nvPr>
                <p:custDataLst>
                  <p:tags r:id="rId12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  <p:grpSp>
          <p:nvGrpSpPr>
            <p:cNvPr id="33" name="组合 32"/>
            <p:cNvGrpSpPr/>
            <p:nvPr/>
          </p:nvGrpSpPr>
          <p:grpSpPr>
            <a:xfrm>
              <a:off x="7292" y="7326"/>
              <a:ext cx="1247" cy="2005"/>
              <a:chOff x="4515453" y="2474469"/>
              <a:chExt cx="68557" cy="110251"/>
            </a:xfrm>
          </p:grpSpPr>
          <p:sp>
            <p:nvSpPr>
              <p:cNvPr id="30" name="矩形 29"/>
              <p:cNvSpPr/>
              <p:nvPr>
                <p:custDataLst>
                  <p:tags r:id="rId13"/>
                </p:custDataLst>
              </p:nvPr>
            </p:nvSpPr>
            <p:spPr>
              <a:xfrm>
                <a:off x="4525258" y="2474469"/>
                <a:ext cx="48097" cy="25962"/>
              </a:xfrm>
              <a:prstGeom prst="rect">
                <a:avLst/>
              </a:prstGeom>
              <a:solidFill>
                <a:schemeClr val="accent6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baseline="0">
                  <a:latin typeface="Arial" panose="020B0604020202020204" pitchFamily="34" charset="0"/>
                  <a:ea typeface="幼圆" panose="02010509060101010101" pitchFamily="49" charset="-122"/>
                </a:endParaRPr>
              </a:p>
            </p:txBody>
          </p:sp>
          <p:sp>
            <p:nvSpPr>
              <p:cNvPr id="31" name="任意多边形: 形状 30"/>
              <p:cNvSpPr/>
              <p:nvPr>
                <p:custDataLst>
                  <p:tags r:id="rId14"/>
                </p:custDataLst>
              </p:nvPr>
            </p:nvSpPr>
            <p:spPr>
              <a:xfrm>
                <a:off x="4516303" y="2500006"/>
                <a:ext cx="67706" cy="84714"/>
              </a:xfrm>
              <a:custGeom>
                <a:avLst/>
                <a:gdLst/>
                <a:ahLst/>
                <a:cxnLst/>
                <a:rect l="0" t="0" r="0" b="0"/>
                <a:pathLst>
                  <a:path w="343790" h="430150">
                    <a:moveTo>
                      <a:pt x="0" y="67056"/>
                    </a:moveTo>
                    <a:cubicBezTo>
                      <a:pt x="24256" y="54102"/>
                      <a:pt x="58928" y="25654"/>
                      <a:pt x="75692" y="0"/>
                    </a:cubicBezTo>
                    <a:lnTo>
                      <a:pt x="259969" y="0"/>
                    </a:lnTo>
                    <a:cubicBezTo>
                      <a:pt x="278638" y="29464"/>
                      <a:pt x="316738" y="53467"/>
                      <a:pt x="343789" y="67056"/>
                    </a:cubicBezTo>
                    <a:lnTo>
                      <a:pt x="343789" y="389128"/>
                    </a:lnTo>
                    <a:cubicBezTo>
                      <a:pt x="334518" y="414528"/>
                      <a:pt x="326517" y="424307"/>
                      <a:pt x="302768" y="430149"/>
                    </a:cubicBezTo>
                    <a:lnTo>
                      <a:pt x="33528" y="430149"/>
                    </a:lnTo>
                    <a:cubicBezTo>
                      <a:pt x="17018" y="427101"/>
                      <a:pt x="5969" y="415417"/>
                      <a:pt x="0" y="395605"/>
                    </a:cubicBezTo>
                    <a:cubicBezTo>
                      <a:pt x="0" y="281051"/>
                      <a:pt x="0" y="120015"/>
                      <a:pt x="0" y="67056"/>
                    </a:cubicBez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baseline="0">
                  <a:latin typeface="Arial" panose="020B0604020202020204" pitchFamily="34" charset="0"/>
                  <a:ea typeface="幼圆" panose="02010509060101010101" pitchFamily="49" charset="-122"/>
                </a:endParaRPr>
              </a:p>
            </p:txBody>
          </p:sp>
          <p:sp>
            <p:nvSpPr>
              <p:cNvPr id="32" name="任意多边形: 形状 31"/>
              <p:cNvSpPr/>
              <p:nvPr>
                <p:custDataLst>
                  <p:tags r:id="rId15"/>
                </p:custDataLst>
              </p:nvPr>
            </p:nvSpPr>
            <p:spPr>
              <a:xfrm>
                <a:off x="4515453" y="2531395"/>
                <a:ext cx="68557" cy="24286"/>
              </a:xfrm>
              <a:custGeom>
                <a:avLst/>
                <a:gdLst/>
                <a:ahLst/>
                <a:cxnLst/>
                <a:rect l="0" t="0" r="0" b="0"/>
                <a:pathLst>
                  <a:path w="348108" h="123318">
                    <a:moveTo>
                      <a:pt x="0" y="0"/>
                    </a:moveTo>
                    <a:lnTo>
                      <a:pt x="348107" y="0"/>
                    </a:lnTo>
                    <a:lnTo>
                      <a:pt x="348107" y="123317"/>
                    </a:lnTo>
                    <a:lnTo>
                      <a:pt x="0" y="108712"/>
                    </a:lnTo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 baseline="0">
                  <a:latin typeface="Arial" panose="020B0604020202020204" pitchFamily="34" charset="0"/>
                  <a:ea typeface="幼圆" panose="02010509060101010101" pitchFamily="49" charset="-122"/>
                </a:endParaRPr>
              </a:p>
            </p:txBody>
          </p:sp>
        </p:grpSp>
      </p:grp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导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2192000" cy="9144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baseline="0">
              <a:latin typeface="Arial" panose="020B0604020202020204" pitchFamily="34" charset="0"/>
              <a:ea typeface="幼圆" panose="02010509060101010101" pitchFamily="49" charset="-122"/>
              <a:sym typeface="+mn-ea"/>
            </a:endParaRPr>
          </a:p>
        </p:txBody>
      </p:sp>
      <p:pic>
        <p:nvPicPr>
          <p:cNvPr id="32" name="图片 31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49632" y="5435622"/>
            <a:ext cx="1109568" cy="1072989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5"/>
            </p:custDataLst>
          </p:nvPr>
        </p:nvSpPr>
        <p:spPr>
          <a:xfrm>
            <a:off x="579600" y="237600"/>
            <a:ext cx="11037600" cy="441964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9"/>
            </p:custDataLst>
          </p:nvPr>
        </p:nvSpPr>
        <p:spPr>
          <a:xfrm>
            <a:off x="579600" y="1663200"/>
            <a:ext cx="5342400" cy="28944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10"/>
            </p:custDataLst>
          </p:nvPr>
        </p:nvSpPr>
        <p:spPr>
          <a:xfrm>
            <a:off x="6242400" y="1663200"/>
            <a:ext cx="5367600" cy="28944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11" name="文本占位符 10"/>
          <p:cNvSpPr>
            <a:spLocks noGrp="1"/>
          </p:cNvSpPr>
          <p:nvPr>
            <p:ph type="body" sz="quarter" idx="15"/>
            <p:custDataLst>
              <p:tags r:id="rId11"/>
            </p:custDataLst>
          </p:nvPr>
        </p:nvSpPr>
        <p:spPr>
          <a:xfrm>
            <a:off x="572400" y="4816800"/>
            <a:ext cx="5342400" cy="7812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13" name="文本占位符 12"/>
          <p:cNvSpPr>
            <a:spLocks noGrp="1"/>
          </p:cNvSpPr>
          <p:nvPr>
            <p:ph type="body" sz="quarter" idx="16"/>
            <p:custDataLst>
              <p:tags r:id="rId12"/>
            </p:custDataLst>
          </p:nvPr>
        </p:nvSpPr>
        <p:spPr>
          <a:xfrm>
            <a:off x="6253200" y="4813200"/>
            <a:ext cx="5367600" cy="7812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腰带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959224"/>
            <a:ext cx="12192000" cy="4939553"/>
          </a:xfrm>
          <a:prstGeom prst="rect">
            <a:avLst/>
          </a:prstGeom>
          <a:solidFill>
            <a:schemeClr val="bg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baseline="0">
              <a:latin typeface="Arial" panose="020B0604020202020204" pitchFamily="34" charset="0"/>
              <a:ea typeface="幼圆" panose="02010509060101010101" pitchFamily="49" charset="-122"/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3"/>
            </p:custDataLst>
          </p:nvPr>
        </p:nvSpPr>
        <p:spPr>
          <a:xfrm>
            <a:off x="1522800" y="1339200"/>
            <a:ext cx="9144000" cy="2386800"/>
          </a:xfrm>
        </p:spPr>
        <p:txBody>
          <a:bodyPr lIns="90000" tIns="46800" rIns="90000" bIns="46800" anchor="b"/>
          <a:lstStyle>
            <a:lvl1pPr algn="ctr">
              <a:defRPr sz="60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7"/>
            </p:custDataLst>
          </p:nvPr>
        </p:nvSpPr>
        <p:spPr>
          <a:xfrm>
            <a:off x="1522413" y="3862800"/>
            <a:ext cx="9144000" cy="1656000"/>
          </a:xfrm>
        </p:spPr>
        <p:txBody>
          <a:bodyPr lIns="90000" tIns="46800" rIns="90000" bIns="46800"/>
          <a:lstStyle>
            <a:lvl1pPr algn="ctr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grpSp>
        <p:nvGrpSpPr>
          <p:cNvPr id="29" name="组合 28"/>
          <p:cNvGrpSpPr/>
          <p:nvPr userDrawn="1">
            <p:custDataLst>
              <p:tags r:id="rId8"/>
            </p:custDataLst>
          </p:nvPr>
        </p:nvGrpSpPr>
        <p:grpSpPr>
          <a:xfrm rot="19920000">
            <a:off x="-173990" y="-576580"/>
            <a:ext cx="2837180" cy="2929890"/>
            <a:chOff x="-798" y="6266"/>
            <a:chExt cx="4468" cy="4614"/>
          </a:xfrm>
        </p:grpSpPr>
        <p:grpSp>
          <p:nvGrpSpPr>
            <p:cNvPr id="33" name="组合 32"/>
            <p:cNvGrpSpPr/>
            <p:nvPr/>
          </p:nvGrpSpPr>
          <p:grpSpPr>
            <a:xfrm rot="1090597">
              <a:off x="552" y="6266"/>
              <a:ext cx="991" cy="4615"/>
              <a:chOff x="2331447" y="1718543"/>
              <a:chExt cx="961966" cy="4478496"/>
            </a:xfrm>
          </p:grpSpPr>
          <p:sp>
            <p:nvSpPr>
              <p:cNvPr id="32" name="矩形 31"/>
              <p:cNvSpPr/>
              <p:nvPr>
                <p:custDataLst>
                  <p:tags r:id="rId9"/>
                </p:custDataLst>
              </p:nvPr>
            </p:nvSpPr>
            <p:spPr>
              <a:xfrm>
                <a:off x="2380582" y="1721796"/>
                <a:ext cx="895054" cy="4475243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grpSp>
            <p:nvGrpSpPr>
              <p:cNvPr id="24" name="组合 23"/>
              <p:cNvGrpSpPr/>
              <p:nvPr/>
            </p:nvGrpSpPr>
            <p:grpSpPr>
              <a:xfrm>
                <a:off x="2331447" y="1718543"/>
                <a:ext cx="961966" cy="4478496"/>
                <a:chOff x="3604032" y="4221154"/>
                <a:chExt cx="124048" cy="577515"/>
              </a:xfrm>
            </p:grpSpPr>
            <p:sp>
              <p:nvSpPr>
                <p:cNvPr id="25" name="任意多边形: 形状 24"/>
                <p:cNvSpPr/>
                <p:nvPr>
                  <p:custDataLst>
                    <p:tags r:id="rId10"/>
                  </p:custDataLst>
                </p:nvPr>
              </p:nvSpPr>
              <p:spPr>
                <a:xfrm>
                  <a:off x="3605177" y="4221154"/>
                  <a:ext cx="122903" cy="577483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18716" h="13714101">
                      <a:moveTo>
                        <a:pt x="0" y="464057"/>
                      </a:moveTo>
                      <a:lnTo>
                        <a:pt x="0" y="1700784"/>
                      </a:lnTo>
                      <a:lnTo>
                        <a:pt x="816229" y="1700784"/>
                      </a:lnTo>
                      <a:cubicBezTo>
                        <a:pt x="919481" y="1700784"/>
                        <a:pt x="919353" y="1860930"/>
                        <a:pt x="816229" y="1860930"/>
                      </a:cubicBezTo>
                      <a:lnTo>
                        <a:pt x="0" y="1860930"/>
                      </a:lnTo>
                      <a:lnTo>
                        <a:pt x="0" y="3330447"/>
                      </a:lnTo>
                      <a:lnTo>
                        <a:pt x="816229" y="3330447"/>
                      </a:lnTo>
                      <a:cubicBezTo>
                        <a:pt x="919481" y="3330447"/>
                        <a:pt x="919353" y="3490594"/>
                        <a:pt x="816229" y="3490594"/>
                      </a:cubicBezTo>
                      <a:lnTo>
                        <a:pt x="0" y="3490594"/>
                      </a:lnTo>
                      <a:lnTo>
                        <a:pt x="0" y="4893562"/>
                      </a:lnTo>
                      <a:lnTo>
                        <a:pt x="849503" y="4893562"/>
                      </a:lnTo>
                      <a:cubicBezTo>
                        <a:pt x="952754" y="4893562"/>
                        <a:pt x="952627" y="5053709"/>
                        <a:pt x="849503" y="5053709"/>
                      </a:cubicBezTo>
                      <a:lnTo>
                        <a:pt x="0" y="5053709"/>
                      </a:lnTo>
                      <a:lnTo>
                        <a:pt x="0" y="6589775"/>
                      </a:lnTo>
                      <a:lnTo>
                        <a:pt x="749682" y="6589775"/>
                      </a:lnTo>
                      <a:cubicBezTo>
                        <a:pt x="852933" y="6589775"/>
                        <a:pt x="852806" y="6749923"/>
                        <a:pt x="749682" y="6749923"/>
                      </a:cubicBezTo>
                      <a:lnTo>
                        <a:pt x="0" y="6749923"/>
                      </a:lnTo>
                      <a:lnTo>
                        <a:pt x="0" y="8019923"/>
                      </a:lnTo>
                      <a:lnTo>
                        <a:pt x="816229" y="8019923"/>
                      </a:lnTo>
                      <a:cubicBezTo>
                        <a:pt x="919481" y="8019923"/>
                        <a:pt x="919353" y="8180072"/>
                        <a:pt x="816229" y="8180072"/>
                      </a:cubicBezTo>
                      <a:lnTo>
                        <a:pt x="0" y="8180072"/>
                      </a:lnTo>
                      <a:lnTo>
                        <a:pt x="0" y="9749412"/>
                      </a:lnTo>
                      <a:lnTo>
                        <a:pt x="816229" y="9749412"/>
                      </a:lnTo>
                      <a:cubicBezTo>
                        <a:pt x="919481" y="9749412"/>
                        <a:pt x="919353" y="9909560"/>
                        <a:pt x="816229" y="9909560"/>
                      </a:cubicBezTo>
                      <a:lnTo>
                        <a:pt x="0" y="9909560"/>
                      </a:lnTo>
                      <a:lnTo>
                        <a:pt x="0" y="11312529"/>
                      </a:lnTo>
                      <a:lnTo>
                        <a:pt x="816229" y="11312529"/>
                      </a:lnTo>
                      <a:cubicBezTo>
                        <a:pt x="919481" y="11312529"/>
                        <a:pt x="919353" y="11472677"/>
                        <a:pt x="816229" y="11472677"/>
                      </a:cubicBezTo>
                      <a:lnTo>
                        <a:pt x="0" y="11472677"/>
                      </a:lnTo>
                      <a:lnTo>
                        <a:pt x="0" y="13008741"/>
                      </a:lnTo>
                      <a:lnTo>
                        <a:pt x="849503" y="13008741"/>
                      </a:lnTo>
                      <a:cubicBezTo>
                        <a:pt x="952754" y="13008741"/>
                        <a:pt x="952627" y="13168890"/>
                        <a:pt x="849503" y="13168890"/>
                      </a:cubicBezTo>
                      <a:lnTo>
                        <a:pt x="0" y="13168890"/>
                      </a:lnTo>
                      <a:lnTo>
                        <a:pt x="0" y="13714100"/>
                      </a:lnTo>
                      <a:lnTo>
                        <a:pt x="2918715" y="13714100"/>
                      </a:lnTo>
                      <a:lnTo>
                        <a:pt x="2918715" y="0"/>
                      </a:lnTo>
                      <a:lnTo>
                        <a:pt x="0" y="0"/>
                      </a:lnTo>
                      <a:lnTo>
                        <a:pt x="0" y="303785"/>
                      </a:lnTo>
                    </a:path>
                  </a:pathLst>
                </a:custGeom>
                <a:solidFill>
                  <a:schemeClr val="bg2"/>
                </a:solidFill>
                <a:ln w="6350" cap="flat" cmpd="sng" algn="ctr">
                  <a:noFill/>
                  <a:prstDash val="solid"/>
                  <a:miter lim="800000"/>
                </a:ln>
                <a:effectLst/>
                <a:extLst>
                  <a:ext uri="{91240B29-F687-4F45-9708-019B960494DF}">
                    <a14:hiddenLine xmlns:a14="http://schemas.microsoft.com/office/drawing/2010/main" w="6350">
                      <a:solidFill>
                        <a:schemeClr val="accent1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幼圆" panose="02010509060101010101" pitchFamily="49" charset="-122"/>
                    <a:cs typeface="+mn-cs"/>
                  </a:endParaRPr>
                </a:p>
              </p:txBody>
            </p:sp>
            <p:sp>
              <p:nvSpPr>
                <p:cNvPr id="26" name="任意多边形: 形状 25"/>
                <p:cNvSpPr/>
                <p:nvPr>
                  <p:custDataLst>
                    <p:tags r:id="rId11"/>
                  </p:custDataLst>
                </p:nvPr>
              </p:nvSpPr>
              <p:spPr>
                <a:xfrm>
                  <a:off x="3604032" y="4221170"/>
                  <a:ext cx="122903" cy="577499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18714" h="13714477">
                      <a:moveTo>
                        <a:pt x="2918586" y="13250040"/>
                      </a:moveTo>
                      <a:lnTo>
                        <a:pt x="2918586" y="12013315"/>
                      </a:lnTo>
                      <a:lnTo>
                        <a:pt x="2102357" y="12013315"/>
                      </a:lnTo>
                      <a:cubicBezTo>
                        <a:pt x="1999106" y="12013315"/>
                        <a:pt x="1999233" y="11853167"/>
                        <a:pt x="2102357" y="11853167"/>
                      </a:cubicBezTo>
                      <a:lnTo>
                        <a:pt x="2918586" y="11853167"/>
                      </a:lnTo>
                      <a:lnTo>
                        <a:pt x="2918586" y="10383650"/>
                      </a:lnTo>
                      <a:lnTo>
                        <a:pt x="2102357" y="10383650"/>
                      </a:lnTo>
                      <a:cubicBezTo>
                        <a:pt x="1999106" y="10383650"/>
                        <a:pt x="1999233" y="10223502"/>
                        <a:pt x="2102357" y="10223502"/>
                      </a:cubicBezTo>
                      <a:lnTo>
                        <a:pt x="2918586" y="10223502"/>
                      </a:lnTo>
                      <a:lnTo>
                        <a:pt x="2918586" y="8820533"/>
                      </a:lnTo>
                      <a:lnTo>
                        <a:pt x="2069083" y="8820533"/>
                      </a:lnTo>
                      <a:cubicBezTo>
                        <a:pt x="1965832" y="8820533"/>
                        <a:pt x="1965959" y="8660385"/>
                        <a:pt x="2069083" y="8660385"/>
                      </a:cubicBezTo>
                      <a:lnTo>
                        <a:pt x="2918586" y="8660385"/>
                      </a:lnTo>
                      <a:lnTo>
                        <a:pt x="2918586" y="7124320"/>
                      </a:lnTo>
                      <a:lnTo>
                        <a:pt x="2168905" y="7124320"/>
                      </a:lnTo>
                      <a:cubicBezTo>
                        <a:pt x="2065654" y="7124320"/>
                        <a:pt x="2065781" y="6964172"/>
                        <a:pt x="2168905" y="6964172"/>
                      </a:cubicBezTo>
                      <a:lnTo>
                        <a:pt x="2918586" y="6964172"/>
                      </a:lnTo>
                      <a:lnTo>
                        <a:pt x="2918586" y="5694172"/>
                      </a:lnTo>
                      <a:lnTo>
                        <a:pt x="2102357" y="5694172"/>
                      </a:lnTo>
                      <a:cubicBezTo>
                        <a:pt x="1999106" y="5694172"/>
                        <a:pt x="1999233" y="5534024"/>
                        <a:pt x="2102357" y="5534024"/>
                      </a:cubicBezTo>
                      <a:lnTo>
                        <a:pt x="2918586" y="5534024"/>
                      </a:lnTo>
                      <a:lnTo>
                        <a:pt x="2918586" y="3964685"/>
                      </a:lnTo>
                      <a:lnTo>
                        <a:pt x="2102357" y="3964685"/>
                      </a:lnTo>
                      <a:cubicBezTo>
                        <a:pt x="1999106" y="3964685"/>
                        <a:pt x="1999233" y="3804539"/>
                        <a:pt x="2102357" y="3804539"/>
                      </a:cubicBezTo>
                      <a:lnTo>
                        <a:pt x="2918586" y="3804539"/>
                      </a:lnTo>
                      <a:lnTo>
                        <a:pt x="2918586" y="2401570"/>
                      </a:lnTo>
                      <a:lnTo>
                        <a:pt x="2102357" y="2401570"/>
                      </a:lnTo>
                      <a:cubicBezTo>
                        <a:pt x="1999106" y="2401570"/>
                        <a:pt x="1999233" y="2241423"/>
                        <a:pt x="2102357" y="2241423"/>
                      </a:cubicBezTo>
                      <a:lnTo>
                        <a:pt x="2918586" y="2241423"/>
                      </a:lnTo>
                      <a:lnTo>
                        <a:pt x="2918586" y="705359"/>
                      </a:lnTo>
                      <a:lnTo>
                        <a:pt x="2069083" y="705359"/>
                      </a:lnTo>
                      <a:cubicBezTo>
                        <a:pt x="1965832" y="705359"/>
                        <a:pt x="1965959" y="545212"/>
                        <a:pt x="2069083" y="545212"/>
                      </a:cubicBezTo>
                      <a:lnTo>
                        <a:pt x="2918586" y="545212"/>
                      </a:lnTo>
                      <a:lnTo>
                        <a:pt x="2918586" y="0"/>
                      </a:lnTo>
                      <a:lnTo>
                        <a:pt x="0" y="0"/>
                      </a:lnTo>
                      <a:lnTo>
                        <a:pt x="0" y="13714476"/>
                      </a:lnTo>
                      <a:lnTo>
                        <a:pt x="2918713" y="13714476"/>
                      </a:lnTo>
                      <a:lnTo>
                        <a:pt x="2918713" y="13410693"/>
                      </a:lnTo>
                    </a:path>
                  </a:pathLst>
                </a:custGeom>
                <a:solidFill>
                  <a:schemeClr val="accent6"/>
                </a:solidFill>
                <a:ln w="6350" cap="flat" cmpd="sng" algn="ctr">
                  <a:noFill/>
                  <a:prstDash val="solid"/>
                  <a:miter lim="800000"/>
                </a:ln>
                <a:effectLst/>
                <a:extLst>
                  <a:ext uri="{91240B29-F687-4F45-9708-019B960494DF}">
                    <a14:hiddenLine xmlns:a14="http://schemas.microsoft.com/office/drawing/2010/main" w="6350">
                      <a:solidFill>
                        <a:schemeClr val="accent1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幼圆" panose="02010509060101010101" pitchFamily="49" charset="-122"/>
                    <a:cs typeface="+mn-cs"/>
                  </a:endParaRPr>
                </a:p>
              </p:txBody>
            </p:sp>
          </p:grpSp>
        </p:grpSp>
        <p:grpSp>
          <p:nvGrpSpPr>
            <p:cNvPr id="38" name="组合 37"/>
            <p:cNvGrpSpPr/>
            <p:nvPr/>
          </p:nvGrpSpPr>
          <p:grpSpPr>
            <a:xfrm rot="21070388">
              <a:off x="-798" y="6878"/>
              <a:ext cx="4469" cy="3817"/>
              <a:chOff x="4897945" y="3980184"/>
              <a:chExt cx="2293620" cy="1958280"/>
            </a:xfrm>
          </p:grpSpPr>
          <p:sp>
            <p:nvSpPr>
              <p:cNvPr id="37" name="任意多边形: 形状 36"/>
              <p:cNvSpPr/>
              <p:nvPr>
                <p:custDataLst>
                  <p:tags r:id="rId12"/>
                </p:custDataLst>
              </p:nvPr>
            </p:nvSpPr>
            <p:spPr>
              <a:xfrm>
                <a:off x="4897945" y="4963637"/>
                <a:ext cx="2293620" cy="225417"/>
              </a:xfrm>
              <a:custGeom>
                <a:avLst/>
                <a:gdLst>
                  <a:gd name="connsiteX0" fmla="*/ 0 w 2293620"/>
                  <a:gd name="connsiteY0" fmla="*/ 0 h 225417"/>
                  <a:gd name="connsiteX1" fmla="*/ 2293620 w 2293620"/>
                  <a:gd name="connsiteY1" fmla="*/ 0 h 225417"/>
                  <a:gd name="connsiteX2" fmla="*/ 2293620 w 2293620"/>
                  <a:gd name="connsiteY2" fmla="*/ 225417 h 225417"/>
                  <a:gd name="connsiteX3" fmla="*/ 46155 w 2293620"/>
                  <a:gd name="connsiteY3" fmla="*/ 225417 h 225417"/>
                  <a:gd name="connsiteX4" fmla="*/ 46155 w 2293620"/>
                  <a:gd name="connsiteY4" fmla="*/ 116518 h 225417"/>
                  <a:gd name="connsiteX5" fmla="*/ 0 w 2293620"/>
                  <a:gd name="connsiteY5" fmla="*/ 116518 h 2254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93620" h="225417">
                    <a:moveTo>
                      <a:pt x="0" y="0"/>
                    </a:moveTo>
                    <a:lnTo>
                      <a:pt x="2293620" y="0"/>
                    </a:lnTo>
                    <a:lnTo>
                      <a:pt x="2293620" y="225417"/>
                    </a:lnTo>
                    <a:lnTo>
                      <a:pt x="46155" y="225417"/>
                    </a:lnTo>
                    <a:lnTo>
                      <a:pt x="46155" y="116518"/>
                    </a:lnTo>
                    <a:lnTo>
                      <a:pt x="0" y="116518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31" name="PA_ImportSvg_637165986937551442"/>
              <p:cNvSpPr/>
              <p:nvPr>
                <p:custDataLst>
                  <p:tags r:id="rId13"/>
                </p:custDataLst>
              </p:nvPr>
            </p:nvSpPr>
            <p:spPr>
              <a:xfrm rot="2686988">
                <a:off x="5125484" y="3980184"/>
                <a:ext cx="1958280" cy="1958280"/>
              </a:xfrm>
              <a:custGeom>
                <a:avLst/>
                <a:gdLst/>
                <a:ahLst/>
                <a:cxnLst/>
                <a:rect l="l" t="t" r="r" b="b"/>
                <a:pathLst>
                  <a:path w="10332213" h="10332213">
                    <a:moveTo>
                      <a:pt x="0" y="10332214"/>
                    </a:moveTo>
                    <a:lnTo>
                      <a:pt x="10332211" y="10332214"/>
                    </a:lnTo>
                    <a:lnTo>
                      <a:pt x="10332211" y="1"/>
                    </a:lnTo>
                    <a:lnTo>
                      <a:pt x="8666734" y="1665478"/>
                    </a:lnTo>
                    <a:cubicBezTo>
                      <a:pt x="8885936" y="1870709"/>
                      <a:pt x="9090026" y="2091564"/>
                      <a:pt x="9315197" y="2290572"/>
                    </a:cubicBezTo>
                    <a:cubicBezTo>
                      <a:pt x="9391905" y="2358391"/>
                      <a:pt x="9279255" y="2470402"/>
                      <a:pt x="9202928" y="2402841"/>
                    </a:cubicBezTo>
                    <a:cubicBezTo>
                      <a:pt x="8977757" y="2203833"/>
                      <a:pt x="8773667" y="1982978"/>
                      <a:pt x="8554465" y="1777747"/>
                    </a:cubicBezTo>
                    <a:lnTo>
                      <a:pt x="7738617" y="2593595"/>
                    </a:lnTo>
                    <a:cubicBezTo>
                      <a:pt x="7912352" y="2767330"/>
                      <a:pt x="8086218" y="2941195"/>
                      <a:pt x="8259953" y="3114930"/>
                    </a:cubicBezTo>
                    <a:cubicBezTo>
                      <a:pt x="8332342" y="3187320"/>
                      <a:pt x="8220076" y="3299589"/>
                      <a:pt x="8147684" y="3227200"/>
                    </a:cubicBezTo>
                    <a:cubicBezTo>
                      <a:pt x="7973949" y="3053464"/>
                      <a:pt x="7800083" y="2879599"/>
                      <a:pt x="7626348" y="2705864"/>
                    </a:cubicBezTo>
                    <a:lnTo>
                      <a:pt x="6699884" y="3632328"/>
                    </a:lnTo>
                    <a:lnTo>
                      <a:pt x="7138796" y="4071241"/>
                    </a:lnTo>
                    <a:cubicBezTo>
                      <a:pt x="7211186" y="4143630"/>
                      <a:pt x="7098920" y="4255900"/>
                      <a:pt x="7026527" y="4183510"/>
                    </a:cubicBezTo>
                    <a:lnTo>
                      <a:pt x="6587615" y="3744597"/>
                    </a:lnTo>
                    <a:lnTo>
                      <a:pt x="5708140" y="4624072"/>
                    </a:lnTo>
                    <a:cubicBezTo>
                      <a:pt x="5883907" y="4806951"/>
                      <a:pt x="6058152" y="4991228"/>
                      <a:pt x="6248398" y="5159376"/>
                    </a:cubicBezTo>
                    <a:cubicBezTo>
                      <a:pt x="6325107" y="5227195"/>
                      <a:pt x="6212458" y="5339207"/>
                      <a:pt x="6136130" y="5271645"/>
                    </a:cubicBezTo>
                    <a:cubicBezTo>
                      <a:pt x="5945758" y="5103370"/>
                      <a:pt x="5771514" y="4919220"/>
                      <a:pt x="5595872" y="4736342"/>
                    </a:cubicBezTo>
                    <a:lnTo>
                      <a:pt x="4454396" y="5877816"/>
                    </a:lnTo>
                    <a:cubicBezTo>
                      <a:pt x="4652009" y="6082793"/>
                      <a:pt x="4849111" y="6288281"/>
                      <a:pt x="5061329" y="6478400"/>
                    </a:cubicBezTo>
                    <a:cubicBezTo>
                      <a:pt x="5137657" y="6546724"/>
                      <a:pt x="5025008" y="6658739"/>
                      <a:pt x="4949062" y="6590669"/>
                    </a:cubicBezTo>
                    <a:cubicBezTo>
                      <a:pt x="4736845" y="6400550"/>
                      <a:pt x="4539741" y="6194938"/>
                      <a:pt x="4342128" y="5990085"/>
                    </a:cubicBezTo>
                    <a:lnTo>
                      <a:pt x="3370960" y="6961254"/>
                    </a:lnTo>
                    <a:lnTo>
                      <a:pt x="3142614" y="7189600"/>
                    </a:lnTo>
                    <a:cubicBezTo>
                      <a:pt x="3332099" y="7369558"/>
                      <a:pt x="3524122" y="7547103"/>
                      <a:pt x="3709415" y="7731508"/>
                    </a:cubicBezTo>
                    <a:cubicBezTo>
                      <a:pt x="3781932" y="7803770"/>
                      <a:pt x="3669664" y="7916039"/>
                      <a:pt x="3597147" y="7843777"/>
                    </a:cubicBezTo>
                    <a:cubicBezTo>
                      <a:pt x="3411855" y="7659372"/>
                      <a:pt x="3219958" y="7481954"/>
                      <a:pt x="3030346" y="7301869"/>
                    </a:cubicBezTo>
                    <a:lnTo>
                      <a:pt x="2017394" y="8314821"/>
                    </a:lnTo>
                    <a:cubicBezTo>
                      <a:pt x="2185669" y="8483096"/>
                      <a:pt x="2353944" y="8651371"/>
                      <a:pt x="2522219" y="8819646"/>
                    </a:cubicBezTo>
                    <a:cubicBezTo>
                      <a:pt x="2594609" y="8892035"/>
                      <a:pt x="2482341" y="9004304"/>
                      <a:pt x="2409952" y="8931915"/>
                    </a:cubicBezTo>
                    <a:lnTo>
                      <a:pt x="1905127" y="8427090"/>
                    </a:lnTo>
                    <a:lnTo>
                      <a:pt x="959231" y="9372986"/>
                    </a:lnTo>
                    <a:cubicBezTo>
                      <a:pt x="1112901" y="9534021"/>
                      <a:pt x="1265809" y="9695819"/>
                      <a:pt x="1434084" y="9841869"/>
                    </a:cubicBezTo>
                    <a:cubicBezTo>
                      <a:pt x="1511427" y="9909052"/>
                      <a:pt x="1398651" y="10020940"/>
                      <a:pt x="1321817" y="9954138"/>
                    </a:cubicBezTo>
                    <a:cubicBezTo>
                      <a:pt x="1153542" y="9808088"/>
                      <a:pt x="1000633" y="9646290"/>
                      <a:pt x="846963" y="9485255"/>
                    </a:cubicBezTo>
                    <a:close/>
                    <a:moveTo>
                      <a:pt x="3893438" y="8704199"/>
                    </a:moveTo>
                    <a:lnTo>
                      <a:pt x="8986518" y="3611117"/>
                    </a:lnTo>
                    <a:lnTo>
                      <a:pt x="8986518" y="8704199"/>
                    </a:ln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  <p:grpSp>
        <p:nvGrpSpPr>
          <p:cNvPr id="6" name="组合 5"/>
          <p:cNvGrpSpPr/>
          <p:nvPr userDrawn="1">
            <p:custDataLst>
              <p:tags r:id="rId14"/>
            </p:custDataLst>
          </p:nvPr>
        </p:nvGrpSpPr>
        <p:grpSpPr>
          <a:xfrm>
            <a:off x="9993630" y="4527550"/>
            <a:ext cx="2198370" cy="2330450"/>
            <a:chOff x="15968" y="458"/>
            <a:chExt cx="2810" cy="2978"/>
          </a:xfrm>
        </p:grpSpPr>
        <p:grpSp>
          <p:nvGrpSpPr>
            <p:cNvPr id="50" name="组合 49"/>
            <p:cNvGrpSpPr/>
            <p:nvPr/>
          </p:nvGrpSpPr>
          <p:grpSpPr>
            <a:xfrm rot="14680333">
              <a:off x="16146" y="618"/>
              <a:ext cx="2421" cy="2332"/>
              <a:chOff x="3464771" y="1644163"/>
              <a:chExt cx="206269" cy="198616"/>
            </a:xfrm>
          </p:grpSpPr>
          <p:sp>
            <p:nvSpPr>
              <p:cNvPr id="55" name="任意多边形: 形状 54"/>
              <p:cNvSpPr/>
              <p:nvPr>
                <p:custDataLst>
                  <p:tags r:id="rId15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56" name="任意多边形: 形状 55"/>
              <p:cNvSpPr/>
              <p:nvPr>
                <p:custDataLst>
                  <p:tags r:id="rId16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chemeClr val="accent1">
                  <a:lumMod val="40000"/>
                  <a:lumOff val="6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57" name="任意多边形: 形状 56"/>
              <p:cNvSpPr/>
              <p:nvPr>
                <p:custDataLst>
                  <p:tags r:id="rId17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58" name="任意多边形: 形状 57"/>
              <p:cNvSpPr/>
              <p:nvPr>
                <p:custDataLst>
                  <p:tags r:id="rId18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59" name="任意多边形: 形状 58"/>
              <p:cNvSpPr/>
              <p:nvPr>
                <p:custDataLst>
                  <p:tags r:id="rId19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1202429">
              <a:off x="15968" y="458"/>
              <a:ext cx="2811" cy="2979"/>
              <a:chOff x="4159239" y="1559399"/>
              <a:chExt cx="266873" cy="282805"/>
            </a:xfrm>
          </p:grpSpPr>
          <p:sp>
            <p:nvSpPr>
              <p:cNvPr id="9" name="任意多边形: 形状 51"/>
              <p:cNvSpPr/>
              <p:nvPr>
                <p:custDataLst>
                  <p:tags r:id="rId20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11" name="任意多边形: 形状 52"/>
              <p:cNvSpPr/>
              <p:nvPr>
                <p:custDataLst>
                  <p:tags r:id="rId21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12" name="任意多边形: 形状 53"/>
              <p:cNvSpPr/>
              <p:nvPr>
                <p:custDataLst>
                  <p:tags r:id="rId22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914400" y="6248400"/>
            <a:ext cx="2540000" cy="457200"/>
          </a:xfrm>
        </p:spPr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4165600" y="6248400"/>
            <a:ext cx="3860800" cy="457200"/>
          </a:xfrm>
        </p:spPr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8737600" y="6248400"/>
            <a:ext cx="2540000" cy="457200"/>
          </a:xfrm>
        </p:spPr>
        <p:txBody>
          <a:bodyPr/>
          <a:p>
            <a:pPr lvl="0" eaLnBrk="1" fontAlgn="base" hangingPunct="1"/>
            <a:fld id="{9A0DB2DC-4C9A-4742-B13C-FB6460FD3503}" type="slidenum">
              <a:rPr lang="zh-CN" altLang="zh-CN" strike="noStrike" noProof="1" dirty="0"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</a:fld>
            <a:endParaRPr lang="zh-CN" altLang="zh-CN" strike="noStrike" noProof="1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4400" y="609600"/>
            <a:ext cx="10363200" cy="1143000"/>
          </a:xfr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914400" y="6248400"/>
            <a:ext cx="2540000" cy="457200"/>
          </a:xfrm>
        </p:spPr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165600" y="6248400"/>
            <a:ext cx="3860800" cy="457200"/>
          </a:xfrm>
        </p:spPr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737600" y="6248400"/>
            <a:ext cx="2540000" cy="457200"/>
          </a:xfrm>
        </p:spPr>
        <p:txBody>
          <a:bodyPr/>
          <a:p>
            <a:pPr lvl="0" eaLnBrk="1" fontAlgn="base" hangingPunct="1"/>
            <a:fld id="{9A0DB2DC-4C9A-4742-B13C-FB6460FD3503}" type="slidenum">
              <a:rPr lang="zh-CN" altLang="zh-CN" strike="noStrike" noProof="1" dirty="0"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</a:fld>
            <a:endParaRPr lang="zh-CN" altLang="zh-CN" strike="noStrike" noProof="1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 descr="图片1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/>
          <a:srcRect/>
          <a:stretch>
            <a:fillRect/>
          </a:stretch>
        </p:blipFill>
        <p:spPr>
          <a:xfrm>
            <a:off x="0" y="3725545"/>
            <a:ext cx="2499360" cy="313245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 userDrawn="1">
            <p:custDataLst>
              <p:tags r:id="rId4"/>
            </p:custDataLst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9278620" y="4258945"/>
            <a:ext cx="2935605" cy="2621915"/>
          </a:xfrm>
          <a:prstGeom prst="rect">
            <a:avLst/>
          </a:prstGeom>
        </p:spPr>
      </p:pic>
      <p:sp>
        <p:nvSpPr>
          <p:cNvPr id="7" name="矩形 6"/>
          <p:cNvSpPr/>
          <p:nvPr userDrawn="1">
            <p:custDataLst>
              <p:tags r:id="rId6"/>
            </p:custDataLst>
          </p:nvPr>
        </p:nvSpPr>
        <p:spPr>
          <a:xfrm>
            <a:off x="439366" y="448553"/>
            <a:ext cx="11313268" cy="5960894"/>
          </a:xfrm>
          <a:prstGeom prst="rect">
            <a:avLst/>
          </a:prstGeom>
          <a:noFill/>
          <a:ln w="50800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grpSp>
        <p:nvGrpSpPr>
          <p:cNvPr id="41" name="组合 40"/>
          <p:cNvGrpSpPr/>
          <p:nvPr userDrawn="1">
            <p:custDataLst>
              <p:tags r:id="rId7"/>
            </p:custDataLst>
          </p:nvPr>
        </p:nvGrpSpPr>
        <p:grpSpPr>
          <a:xfrm rot="14680333">
            <a:off x="10252710" y="392430"/>
            <a:ext cx="1537335" cy="1480820"/>
            <a:chOff x="3464771" y="1644163"/>
            <a:chExt cx="206269" cy="198616"/>
          </a:xfrm>
        </p:grpSpPr>
        <p:sp>
          <p:nvSpPr>
            <p:cNvPr id="42" name="任意多边形: 形状 41"/>
            <p:cNvSpPr/>
            <p:nvPr>
              <p:custDataLst>
                <p:tags r:id="rId8"/>
              </p:custDataLst>
            </p:nvPr>
          </p:nvSpPr>
          <p:spPr>
            <a:xfrm>
              <a:off x="3527149" y="1691234"/>
              <a:ext cx="20209" cy="20434"/>
            </a:xfrm>
            <a:custGeom>
              <a:avLst/>
              <a:gdLst>
                <a:gd name="connsiteX0" fmla="*/ 0 w 102616"/>
                <a:gd name="connsiteY0" fmla="*/ 61595 h 103759"/>
                <a:gd name="connsiteX1" fmla="*/ 61595 w 102616"/>
                <a:gd name="connsiteY1" fmla="*/ 0 h 103759"/>
                <a:gd name="connsiteX2" fmla="*/ 102616 w 102616"/>
                <a:gd name="connsiteY2" fmla="*/ 40005 h 103759"/>
                <a:gd name="connsiteX3" fmla="*/ 39878 w 102616"/>
                <a:gd name="connsiteY3" fmla="*/ 103759 h 103759"/>
                <a:gd name="connsiteX4" fmla="*/ 0 w 102616"/>
                <a:gd name="connsiteY4" fmla="*/ 61595 h 103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2616" h="103759">
                  <a:moveTo>
                    <a:pt x="0" y="61595"/>
                  </a:moveTo>
                  <a:lnTo>
                    <a:pt x="61595" y="0"/>
                  </a:lnTo>
                  <a:lnTo>
                    <a:pt x="102616" y="40005"/>
                  </a:lnTo>
                  <a:lnTo>
                    <a:pt x="39878" y="103759"/>
                  </a:lnTo>
                  <a:lnTo>
                    <a:pt x="0" y="61595"/>
                  </a:lnTo>
                </a:path>
              </a:pathLst>
            </a:custGeom>
            <a:solidFill>
              <a:schemeClr val="tx2"/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3" name="任意多边形: 形状 42"/>
            <p:cNvSpPr/>
            <p:nvPr>
              <p:custDataLst>
                <p:tags r:id="rId9"/>
              </p:custDataLst>
            </p:nvPr>
          </p:nvSpPr>
          <p:spPr>
            <a:xfrm>
              <a:off x="3535003" y="1699738"/>
              <a:ext cx="130285" cy="136663"/>
            </a:xfrm>
            <a:custGeom>
              <a:avLst/>
              <a:gdLst>
                <a:gd name="connsiteX0" fmla="*/ 11430 w 661543"/>
                <a:gd name="connsiteY0" fmla="*/ 181610 h 693928"/>
                <a:gd name="connsiteX1" fmla="*/ 0 w 661543"/>
                <a:gd name="connsiteY1" fmla="*/ 60579 h 693928"/>
                <a:gd name="connsiteX2" fmla="*/ 57404 w 661543"/>
                <a:gd name="connsiteY2" fmla="*/ 0 h 693928"/>
                <a:gd name="connsiteX3" fmla="*/ 168656 w 661543"/>
                <a:gd name="connsiteY3" fmla="*/ 8636 h 693928"/>
                <a:gd name="connsiteX4" fmla="*/ 661543 w 661543"/>
                <a:gd name="connsiteY4" fmla="*/ 445389 h 693928"/>
                <a:gd name="connsiteX5" fmla="*/ 421640 w 661543"/>
                <a:gd name="connsiteY5" fmla="*/ 693928 h 693928"/>
                <a:gd name="connsiteX6" fmla="*/ 11430 w 661543"/>
                <a:gd name="connsiteY6" fmla="*/ 181610 h 6939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61543" h="693928">
                  <a:moveTo>
                    <a:pt x="11430" y="181610"/>
                  </a:moveTo>
                  <a:lnTo>
                    <a:pt x="0" y="60579"/>
                  </a:lnTo>
                  <a:lnTo>
                    <a:pt x="57404" y="0"/>
                  </a:lnTo>
                  <a:lnTo>
                    <a:pt x="168656" y="8636"/>
                  </a:lnTo>
                  <a:lnTo>
                    <a:pt x="661543" y="445389"/>
                  </a:lnTo>
                  <a:lnTo>
                    <a:pt x="421640" y="693928"/>
                  </a:lnTo>
                  <a:lnTo>
                    <a:pt x="11430" y="181610"/>
                  </a:lnTo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4" name="任意多边形: 形状 43"/>
            <p:cNvSpPr/>
            <p:nvPr>
              <p:custDataLst>
                <p:tags r:id="rId10"/>
              </p:custDataLst>
            </p:nvPr>
          </p:nvSpPr>
          <p:spPr>
            <a:xfrm>
              <a:off x="3618041" y="1788504"/>
              <a:ext cx="52999" cy="54275"/>
            </a:xfrm>
            <a:custGeom>
              <a:avLst/>
              <a:gdLst>
                <a:gd name="connsiteX0" fmla="*/ 269113 w 269113"/>
                <a:gd name="connsiteY0" fmla="*/ 32512 h 275590"/>
                <a:gd name="connsiteX1" fmla="*/ 239903 w 269113"/>
                <a:gd name="connsiteY1" fmla="*/ 0 h 275590"/>
                <a:gd name="connsiteX2" fmla="*/ 0 w 269113"/>
                <a:gd name="connsiteY2" fmla="*/ 243205 h 275590"/>
                <a:gd name="connsiteX3" fmla="*/ 32385 w 269113"/>
                <a:gd name="connsiteY3" fmla="*/ 275590 h 275590"/>
                <a:gd name="connsiteX4" fmla="*/ 269113 w 269113"/>
                <a:gd name="connsiteY4" fmla="*/ 32512 h 2755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9113" h="275590">
                  <a:moveTo>
                    <a:pt x="269113" y="32512"/>
                  </a:moveTo>
                  <a:lnTo>
                    <a:pt x="239903" y="0"/>
                  </a:lnTo>
                  <a:lnTo>
                    <a:pt x="0" y="243205"/>
                  </a:lnTo>
                  <a:lnTo>
                    <a:pt x="32385" y="275590"/>
                  </a:lnTo>
                  <a:lnTo>
                    <a:pt x="269113" y="32512"/>
                  </a:lnTo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5" name="任意多边形: 形状 44"/>
            <p:cNvSpPr/>
            <p:nvPr>
              <p:custDataLst>
                <p:tags r:id="rId11"/>
              </p:custDataLst>
            </p:nvPr>
          </p:nvSpPr>
          <p:spPr>
            <a:xfrm>
              <a:off x="3537254" y="1702515"/>
              <a:ext cx="71633" cy="75985"/>
            </a:xfrm>
            <a:custGeom>
              <a:avLst/>
              <a:gdLst>
                <a:gd name="connsiteX0" fmla="*/ 363728 w 363728"/>
                <a:gd name="connsiteY0" fmla="*/ 182626 h 385826"/>
                <a:gd name="connsiteX1" fmla="*/ 171323 w 363728"/>
                <a:gd name="connsiteY1" fmla="*/ 385826 h 385826"/>
                <a:gd name="connsiteX2" fmla="*/ 0 w 363728"/>
                <a:gd name="connsiteY2" fmla="*/ 172974 h 385826"/>
                <a:gd name="connsiteX3" fmla="*/ 161544 w 363728"/>
                <a:gd name="connsiteY3" fmla="*/ 0 h 385826"/>
                <a:gd name="connsiteX4" fmla="*/ 363728 w 363728"/>
                <a:gd name="connsiteY4" fmla="*/ 182626 h 3858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728" h="385826">
                  <a:moveTo>
                    <a:pt x="363728" y="182626"/>
                  </a:moveTo>
                  <a:lnTo>
                    <a:pt x="171323" y="385826"/>
                  </a:lnTo>
                  <a:lnTo>
                    <a:pt x="0" y="172974"/>
                  </a:lnTo>
                  <a:lnTo>
                    <a:pt x="161544" y="0"/>
                  </a:lnTo>
                  <a:lnTo>
                    <a:pt x="363728" y="182626"/>
                  </a:lnTo>
                </a:path>
              </a:pathLst>
            </a:custGeom>
            <a:solidFill>
              <a:schemeClr val="accent1"/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6" name="任意多边形: 形状 45"/>
            <p:cNvSpPr/>
            <p:nvPr>
              <p:custDataLst>
                <p:tags r:id="rId12"/>
              </p:custDataLst>
            </p:nvPr>
          </p:nvSpPr>
          <p:spPr>
            <a:xfrm>
              <a:off x="3464771" y="1644163"/>
              <a:ext cx="77261" cy="55526"/>
            </a:xfrm>
            <a:custGeom>
              <a:avLst/>
              <a:gdLst/>
              <a:ahLst/>
              <a:cxnLst/>
              <a:rect l="0" t="0" r="0" b="0"/>
              <a:pathLst>
                <a:path w="392304" h="281941">
                  <a:moveTo>
                    <a:pt x="93980" y="68199"/>
                  </a:moveTo>
                  <a:cubicBezTo>
                    <a:pt x="117475" y="53594"/>
                    <a:pt x="140970" y="76327"/>
                    <a:pt x="119380" y="98933"/>
                  </a:cubicBezTo>
                  <a:lnTo>
                    <a:pt x="76708" y="143764"/>
                  </a:lnTo>
                  <a:cubicBezTo>
                    <a:pt x="62357" y="178308"/>
                    <a:pt x="94869" y="198628"/>
                    <a:pt x="117729" y="182626"/>
                  </a:cubicBezTo>
                  <a:lnTo>
                    <a:pt x="291338" y="16129"/>
                  </a:lnTo>
                  <a:cubicBezTo>
                    <a:pt x="356616" y="0"/>
                    <a:pt x="392303" y="33909"/>
                    <a:pt x="381508" y="99314"/>
                  </a:cubicBezTo>
                  <a:cubicBezTo>
                    <a:pt x="372110" y="128778"/>
                    <a:pt x="356616" y="136017"/>
                    <a:pt x="330708" y="163068"/>
                  </a:cubicBezTo>
                  <a:cubicBezTo>
                    <a:pt x="308229" y="187452"/>
                    <a:pt x="315468" y="204978"/>
                    <a:pt x="332867" y="220345"/>
                  </a:cubicBezTo>
                  <a:lnTo>
                    <a:pt x="364871" y="252095"/>
                  </a:lnTo>
                  <a:lnTo>
                    <a:pt x="335026" y="281940"/>
                  </a:lnTo>
                  <a:lnTo>
                    <a:pt x="292862" y="239014"/>
                  </a:lnTo>
                  <a:cubicBezTo>
                    <a:pt x="261747" y="206883"/>
                    <a:pt x="271526" y="172847"/>
                    <a:pt x="300482" y="142875"/>
                  </a:cubicBezTo>
                  <a:lnTo>
                    <a:pt x="341503" y="100711"/>
                  </a:lnTo>
                  <a:cubicBezTo>
                    <a:pt x="356616" y="73914"/>
                    <a:pt x="338836" y="41529"/>
                    <a:pt x="296164" y="58547"/>
                  </a:cubicBezTo>
                  <a:lnTo>
                    <a:pt x="149098" y="217424"/>
                  </a:lnTo>
                  <a:cubicBezTo>
                    <a:pt x="82677" y="262763"/>
                    <a:pt x="0" y="217424"/>
                    <a:pt x="44196" y="122301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  <p:sp>
        <p:nvSpPr>
          <p:cNvPr id="2" name="标题 1"/>
          <p:cNvSpPr>
            <a:spLocks noGrp="1"/>
          </p:cNvSpPr>
          <p:nvPr userDrawn="1">
            <p:ph type="ctrTitle" hasCustomPrompt="1"/>
            <p:custDataLst>
              <p:tags r:id="rId13"/>
            </p:custDataLst>
          </p:nvPr>
        </p:nvSpPr>
        <p:spPr>
          <a:xfrm>
            <a:off x="2288471" y="2141466"/>
            <a:ext cx="7562259" cy="1389323"/>
          </a:xfrm>
        </p:spPr>
        <p:txBody>
          <a:bodyPr lIns="90000" tIns="46800" rIns="90000" bIns="0" anchor="b" anchorCtr="0">
            <a:normAutofit/>
          </a:bodyPr>
          <a:lstStyle>
            <a:lvl1pPr algn="ctr">
              <a:defRPr sz="6000" spc="600" baseline="0">
                <a:solidFill>
                  <a:schemeClr val="accent1"/>
                </a:solidFill>
                <a:latin typeface="Arial" panose="020B0604020202020204" pitchFamily="34" charset="0"/>
                <a:ea typeface="汉仪乐喵体W" panose="00020600040101010101" pitchFamily="18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 userDrawn="1">
            <p:ph type="subTitle" idx="1" hasCustomPrompt="1"/>
            <p:custDataLst>
              <p:tags r:id="rId14"/>
            </p:custDataLst>
          </p:nvPr>
        </p:nvSpPr>
        <p:spPr>
          <a:xfrm>
            <a:off x="2288472" y="3577014"/>
            <a:ext cx="7562258" cy="1193124"/>
          </a:xfrm>
        </p:spPr>
        <p:txBody>
          <a:bodyPr lIns="90000" tIns="0" rIns="90000" bIns="46800">
            <a:normAutofit/>
          </a:bodyPr>
          <a:lstStyle>
            <a:lvl1pPr marL="0" indent="0" algn="ctr" eaLnBrk="1" fontAlgn="auto" latinLnBrk="0" hangingPunct="1">
              <a:lnSpc>
                <a:spcPct val="100000"/>
              </a:lnSpc>
              <a:buNone/>
              <a:defRPr sz="2400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单击此处编辑副标题</a:t>
            </a:r>
            <a:endParaRPr lang="zh-CN" altLang="en-US" dirty="0"/>
          </a:p>
        </p:txBody>
      </p:sp>
      <p:sp>
        <p:nvSpPr>
          <p:cNvPr id="16" name="日期占位符 15"/>
          <p:cNvSpPr>
            <a:spLocks noGrp="1"/>
          </p:cNvSpPr>
          <p:nvPr userDrawn="1">
            <p:ph type="dt" sz="half" idx="10"/>
            <p:custDataLst>
              <p:tags r:id="rId1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 userDrawn="1">
            <p:ph type="ftr" sz="quarter" idx="11"/>
            <p:custDataLst>
              <p:tags r:id="rId1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 userDrawn="1">
            <p:ph type="sldNum" sz="quarter" idx="12"/>
            <p:custDataLst>
              <p:tags r:id="rId1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grpSp>
        <p:nvGrpSpPr>
          <p:cNvPr id="47" name="组合 46"/>
          <p:cNvGrpSpPr/>
          <p:nvPr userDrawn="1">
            <p:custDataLst>
              <p:tags r:id="rId18"/>
            </p:custDataLst>
          </p:nvPr>
        </p:nvGrpSpPr>
        <p:grpSpPr>
          <a:xfrm rot="1202429">
            <a:off x="10139680" y="290830"/>
            <a:ext cx="1784985" cy="1891665"/>
            <a:chOff x="4159239" y="1559399"/>
            <a:chExt cx="266873" cy="282805"/>
          </a:xfrm>
        </p:grpSpPr>
        <p:sp>
          <p:nvSpPr>
            <p:cNvPr id="48" name="任意多边形: 形状 47"/>
            <p:cNvSpPr/>
            <p:nvPr>
              <p:custDataLst>
                <p:tags r:id="rId19"/>
              </p:custDataLst>
            </p:nvPr>
          </p:nvSpPr>
          <p:spPr>
            <a:xfrm>
              <a:off x="4219467" y="1559399"/>
              <a:ext cx="206645" cy="207245"/>
            </a:xfrm>
            <a:custGeom>
              <a:avLst/>
              <a:gdLst/>
              <a:ahLst/>
              <a:cxnLst/>
              <a:rect l="0" t="0" r="0" b="0"/>
              <a:pathLst>
                <a:path w="1049275" h="1052323">
                  <a:moveTo>
                    <a:pt x="993648" y="16510"/>
                  </a:moveTo>
                  <a:cubicBezTo>
                    <a:pt x="1039622" y="0"/>
                    <a:pt x="1049274" y="26289"/>
                    <a:pt x="1045591" y="68453"/>
                  </a:cubicBezTo>
                  <a:cubicBezTo>
                    <a:pt x="726059" y="414782"/>
                    <a:pt x="205740" y="1052322"/>
                    <a:pt x="137668" y="1045591"/>
                  </a:cubicBezTo>
                  <a:cubicBezTo>
                    <a:pt x="119762" y="1046861"/>
                    <a:pt x="81662" y="1002157"/>
                    <a:pt x="63374" y="981456"/>
                  </a:cubicBezTo>
                  <a:cubicBezTo>
                    <a:pt x="0" y="941832"/>
                    <a:pt x="652653" y="362331"/>
                    <a:pt x="993648" y="16510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9" name="任意多边形: 形状 48"/>
            <p:cNvSpPr/>
            <p:nvPr>
              <p:custDataLst>
                <p:tags r:id="rId20"/>
              </p:custDataLst>
            </p:nvPr>
          </p:nvSpPr>
          <p:spPr>
            <a:xfrm>
              <a:off x="4213989" y="1754038"/>
              <a:ext cx="29864" cy="29514"/>
            </a:xfrm>
            <a:custGeom>
              <a:avLst/>
              <a:gdLst>
                <a:gd name="connsiteX0" fmla="*/ 0 w 151638"/>
                <a:gd name="connsiteY0" fmla="*/ 101219 h 149860"/>
                <a:gd name="connsiteX1" fmla="*/ 46990 w 151638"/>
                <a:gd name="connsiteY1" fmla="*/ 149860 h 149860"/>
                <a:gd name="connsiteX2" fmla="*/ 151638 w 151638"/>
                <a:gd name="connsiteY2" fmla="*/ 46990 h 149860"/>
                <a:gd name="connsiteX3" fmla="*/ 102235 w 151638"/>
                <a:gd name="connsiteY3" fmla="*/ 0 h 149860"/>
                <a:gd name="connsiteX4" fmla="*/ 0 w 151638"/>
                <a:gd name="connsiteY4" fmla="*/ 101219 h 149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1638" h="149860">
                  <a:moveTo>
                    <a:pt x="0" y="101219"/>
                  </a:moveTo>
                  <a:lnTo>
                    <a:pt x="46990" y="149860"/>
                  </a:lnTo>
                  <a:lnTo>
                    <a:pt x="151638" y="46990"/>
                  </a:lnTo>
                  <a:lnTo>
                    <a:pt x="102235" y="0"/>
                  </a:lnTo>
                  <a:lnTo>
                    <a:pt x="0" y="101219"/>
                  </a:lnTo>
                </a:path>
              </a:pathLst>
            </a:custGeom>
            <a:solidFill>
              <a:schemeClr val="bg1">
                <a:lumMod val="85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50" name="任意多边形: 形状 49"/>
            <p:cNvSpPr/>
            <p:nvPr>
              <p:custDataLst>
                <p:tags r:id="rId21"/>
              </p:custDataLst>
            </p:nvPr>
          </p:nvSpPr>
          <p:spPr>
            <a:xfrm>
              <a:off x="4159239" y="1771071"/>
              <a:ext cx="66231" cy="71133"/>
            </a:xfrm>
            <a:custGeom>
              <a:avLst/>
              <a:gdLst/>
              <a:ahLst/>
              <a:cxnLst/>
              <a:rect l="0" t="0" r="0" b="0"/>
              <a:pathLst>
                <a:path w="336297" h="361189">
                  <a:moveTo>
                    <a:pt x="0" y="345567"/>
                  </a:moveTo>
                  <a:lnTo>
                    <a:pt x="160782" y="46736"/>
                  </a:lnTo>
                  <a:cubicBezTo>
                    <a:pt x="196723" y="5969"/>
                    <a:pt x="229489" y="0"/>
                    <a:pt x="278003" y="14859"/>
                  </a:cubicBezTo>
                  <a:lnTo>
                    <a:pt x="324993" y="63500"/>
                  </a:lnTo>
                  <a:cubicBezTo>
                    <a:pt x="336296" y="118110"/>
                    <a:pt x="331089" y="161290"/>
                    <a:pt x="302260" y="188341"/>
                  </a:cubicBezTo>
                  <a:lnTo>
                    <a:pt x="17780" y="359283"/>
                  </a:lnTo>
                  <a:cubicBezTo>
                    <a:pt x="8128" y="361188"/>
                    <a:pt x="1651" y="357378"/>
                    <a:pt x="0" y="345567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图片 24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6320" y="4763484"/>
            <a:ext cx="1944793" cy="15972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669882" y="443234"/>
            <a:ext cx="10852237" cy="441964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5"/>
            </p:custDataLst>
          </p:nvPr>
        </p:nvSpPr>
        <p:spPr>
          <a:xfrm>
            <a:off x="669882" y="952508"/>
            <a:ext cx="10852237" cy="5388907"/>
          </a:xfrm>
        </p:spPr>
        <p:txBody>
          <a:bodyPr vert="horz" lIns="90000" tIns="46800" rIns="90000" bIns="4680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图片 37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981" y="4093103"/>
            <a:ext cx="2731245" cy="2237426"/>
          </a:xfrm>
          <a:prstGeom prst="rect">
            <a:avLst/>
          </a:prstGeom>
        </p:spPr>
      </p:pic>
      <p:grpSp>
        <p:nvGrpSpPr>
          <p:cNvPr id="25" name="组合 24"/>
          <p:cNvGrpSpPr/>
          <p:nvPr userDrawn="1">
            <p:custDataLst>
              <p:tags r:id="rId4"/>
            </p:custDataLst>
          </p:nvPr>
        </p:nvGrpSpPr>
        <p:grpSpPr>
          <a:xfrm>
            <a:off x="9437551" y="294635"/>
            <a:ext cx="2084524" cy="2386580"/>
            <a:chOff x="9278257" y="343273"/>
            <a:chExt cx="2084524" cy="2386580"/>
          </a:xfrm>
        </p:grpSpPr>
        <p:grpSp>
          <p:nvGrpSpPr>
            <p:cNvPr id="26" name="组合 25"/>
            <p:cNvGrpSpPr/>
            <p:nvPr/>
          </p:nvGrpSpPr>
          <p:grpSpPr>
            <a:xfrm rot="14134458">
              <a:off x="9244087" y="377443"/>
              <a:ext cx="1841834" cy="1773494"/>
              <a:chOff x="3464771" y="1644163"/>
              <a:chExt cx="206269" cy="198616"/>
            </a:xfrm>
          </p:grpSpPr>
          <p:sp>
            <p:nvSpPr>
              <p:cNvPr id="31" name="任意多边形: 形状 30"/>
              <p:cNvSpPr/>
              <p:nvPr>
                <p:custDataLst>
                  <p:tags r:id="rId5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32" name="任意多边形: 形状 31"/>
              <p:cNvSpPr/>
              <p:nvPr>
                <p:custDataLst>
                  <p:tags r:id="rId6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chemeClr val="accent1">
                  <a:lumMod val="40000"/>
                  <a:lumOff val="6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33" name="任意多边形: 形状 32"/>
              <p:cNvSpPr/>
              <p:nvPr>
                <p:custDataLst>
                  <p:tags r:id="rId7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34" name="任意多边形: 形状 33"/>
              <p:cNvSpPr/>
              <p:nvPr>
                <p:custDataLst>
                  <p:tags r:id="rId8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35" name="任意多边形: 形状 34"/>
              <p:cNvSpPr/>
              <p:nvPr>
                <p:custDataLst>
                  <p:tags r:id="rId9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</p:grpSp>
        <p:grpSp>
          <p:nvGrpSpPr>
            <p:cNvPr id="27" name="组合 26"/>
            <p:cNvGrpSpPr/>
            <p:nvPr/>
          </p:nvGrpSpPr>
          <p:grpSpPr>
            <a:xfrm rot="1187154">
              <a:off x="9363540" y="611264"/>
              <a:ext cx="1999241" cy="2118589"/>
              <a:chOff x="4159239" y="1559399"/>
              <a:chExt cx="266873" cy="282805"/>
            </a:xfrm>
          </p:grpSpPr>
          <p:sp>
            <p:nvSpPr>
              <p:cNvPr id="28" name="任意多边形: 形状 27"/>
              <p:cNvSpPr/>
              <p:nvPr>
                <p:custDataLst>
                  <p:tags r:id="rId10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29" name="任意多边形: 形状 28"/>
              <p:cNvSpPr/>
              <p:nvPr>
                <p:custDataLst>
                  <p:tags r:id="rId11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30" name="任意多边形: 形状 29"/>
              <p:cNvSpPr/>
              <p:nvPr>
                <p:custDataLst>
                  <p:tags r:id="rId12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</p:grpSp>
      </p:grp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13"/>
            </p:custDataLst>
          </p:nvPr>
        </p:nvSpPr>
        <p:spPr>
          <a:xfrm>
            <a:off x="2912111" y="3514508"/>
            <a:ext cx="6367780" cy="1011555"/>
          </a:xfrm>
        </p:spPr>
        <p:txBody>
          <a:bodyPr lIns="90000" tIns="0" rIns="90000" bIns="46800" anchor="t" anchorCtr="0">
            <a:normAutofit/>
          </a:bodyPr>
          <a:lstStyle>
            <a:lvl1pPr algn="ctr">
              <a:defRPr sz="2400" b="0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汉仪乐喵体W" panose="00020600040101010101" pitchFamily="18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1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1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1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矩形 6"/>
          <p:cNvSpPr/>
          <p:nvPr userDrawn="1">
            <p:custDataLst>
              <p:tags r:id="rId17"/>
            </p:custDataLst>
          </p:nvPr>
        </p:nvSpPr>
        <p:spPr>
          <a:xfrm>
            <a:off x="1439694" y="975620"/>
            <a:ext cx="9312612" cy="4906760"/>
          </a:xfrm>
          <a:prstGeom prst="rect">
            <a:avLst/>
          </a:prstGeom>
          <a:noFill/>
          <a:ln w="50800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微软雅黑" panose="020B0503020204020204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图片 24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6320" y="4763484"/>
            <a:ext cx="1944793" cy="15972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669882" y="443234"/>
            <a:ext cx="10852237" cy="441964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5"/>
            </p:custDataLst>
          </p:nvPr>
        </p:nvSpPr>
        <p:spPr>
          <a:xfrm>
            <a:off x="669930" y="952508"/>
            <a:ext cx="5283242" cy="5388907"/>
          </a:xfrm>
        </p:spPr>
        <p:txBody>
          <a:bodyPr vert="horz" lIns="90000" tIns="46800" rIns="90000" bIns="4680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  <a:p>
            <a:pPr lvl="1"/>
            <a:r>
              <a:rPr>
                <a:sym typeface="+mn-ea"/>
              </a:rPr>
              <a:t>第二级</a:t>
            </a:r>
            <a:endParaRPr>
              <a:sym typeface="+mn-ea"/>
            </a:endParaRPr>
          </a:p>
          <a:p>
            <a:pPr lvl="2"/>
            <a:r>
              <a:rPr>
                <a:sym typeface="+mn-ea"/>
              </a:rPr>
              <a:t>第三级</a:t>
            </a:r>
            <a:endParaRPr>
              <a:sym typeface="+mn-ea"/>
            </a:endParaRPr>
          </a:p>
          <a:p>
            <a:pPr lvl="3"/>
            <a:r>
              <a:rPr>
                <a:sym typeface="+mn-ea"/>
              </a:rPr>
              <a:t>第四级</a:t>
            </a:r>
            <a:endParaRPr>
              <a:sym typeface="+mn-ea"/>
            </a:endParaRPr>
          </a:p>
          <a:p>
            <a:pPr lvl="4"/>
            <a:r>
              <a:rPr>
                <a:sym typeface="+mn-ea"/>
              </a:rPr>
              <a:t>第五级</a:t>
            </a:r>
            <a:endParaRPr>
              <a:sym typeface="+mn-ea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6"/>
            </p:custDataLst>
          </p:nvPr>
        </p:nvSpPr>
        <p:spPr>
          <a:xfrm>
            <a:off x="6238877" y="952508"/>
            <a:ext cx="5283242" cy="5388907"/>
          </a:xfrm>
        </p:spPr>
        <p:txBody>
          <a:bodyPr lIns="90000" tIns="46800" rIns="90000" bIns="46800">
            <a:normAutofit/>
          </a:bodyPr>
          <a:lstStyle>
            <a:lvl1pPr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6" Type="http://schemas.openxmlformats.org/officeDocument/2006/relationships/theme" Target="../theme/theme1.xml"/><Relationship Id="rId5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5.xml"/></Relationships>
</file>

<file path=ppt/slideMasters/_rels/slideMaster3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4.xml"/><Relationship Id="rId8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1.xml"/><Relationship Id="rId5" Type="http://schemas.openxmlformats.org/officeDocument/2006/relationships/slideLayout" Target="../slideLayouts/slideLayout10.xml"/><Relationship Id="rId4" Type="http://schemas.openxmlformats.org/officeDocument/2006/relationships/slideLayout" Target="../slideLayouts/slideLayout9.xml"/><Relationship Id="rId3" Type="http://schemas.openxmlformats.org/officeDocument/2006/relationships/slideLayout" Target="../slideLayouts/slideLayout8.xml"/><Relationship Id="rId25" Type="http://schemas.openxmlformats.org/officeDocument/2006/relationships/theme" Target="../theme/theme3.xml"/><Relationship Id="rId24" Type="http://schemas.openxmlformats.org/officeDocument/2006/relationships/tags" Target="../tags/tag227.xml"/><Relationship Id="rId23" Type="http://schemas.openxmlformats.org/officeDocument/2006/relationships/tags" Target="../tags/tag226.xml"/><Relationship Id="rId22" Type="http://schemas.openxmlformats.org/officeDocument/2006/relationships/tags" Target="../tags/tag225.xml"/><Relationship Id="rId21" Type="http://schemas.openxmlformats.org/officeDocument/2006/relationships/tags" Target="../tags/tag224.xml"/><Relationship Id="rId20" Type="http://schemas.openxmlformats.org/officeDocument/2006/relationships/tags" Target="../tags/tag223.xml"/><Relationship Id="rId2" Type="http://schemas.openxmlformats.org/officeDocument/2006/relationships/slideLayout" Target="../slideLayouts/slideLayout7.xml"/><Relationship Id="rId19" Type="http://schemas.openxmlformats.org/officeDocument/2006/relationships/tags" Target="../tags/tag222.xml"/><Relationship Id="rId18" Type="http://schemas.openxmlformats.org/officeDocument/2006/relationships/slideLayout" Target="../slideLayouts/slideLayout23.xml"/><Relationship Id="rId17" Type="http://schemas.openxmlformats.org/officeDocument/2006/relationships/slideLayout" Target="../slideLayouts/slideLayout22.xml"/><Relationship Id="rId16" Type="http://schemas.openxmlformats.org/officeDocument/2006/relationships/slideLayout" Target="../slideLayouts/slideLayout21.xml"/><Relationship Id="rId15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15.xml"/><Relationship Id="rId1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9"/>
            </p:custDataLst>
          </p:nvPr>
        </p:nvSpPr>
        <p:spPr>
          <a:xfrm>
            <a:off x="669882" y="443230"/>
            <a:ext cx="10852237" cy="441964"/>
          </a:xfrm>
          <a:prstGeom prst="rect">
            <a:avLst/>
          </a:prstGeom>
        </p:spPr>
        <p:txBody>
          <a:bodyPr vert="horz" lIns="90000" tIns="46800" rIns="90000" bIns="46800" rtlCol="0" anchor="t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20"/>
            </p:custDataLst>
          </p:nvPr>
        </p:nvSpPr>
        <p:spPr>
          <a:xfrm>
            <a:off x="669882" y="952508"/>
            <a:ext cx="10852237" cy="5388907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21"/>
            </p:custDataLst>
          </p:nvPr>
        </p:nvSpPr>
        <p:spPr>
          <a:xfrm>
            <a:off x="879742" y="6349833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22"/>
            </p:custDataLst>
          </p:nvPr>
        </p:nvSpPr>
        <p:spPr>
          <a:xfrm>
            <a:off x="4116000" y="6349833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23"/>
            </p:custDataLst>
          </p:nvPr>
        </p:nvSpPr>
        <p:spPr>
          <a:xfrm>
            <a:off x="8610600" y="6349833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KSO_TEMPLATE" hidden="1"/>
          <p:cNvSpPr/>
          <p:nvPr userDrawn="1">
            <p:custDataLst>
              <p:tags r:id="rId24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57" r:id="rId2"/>
    <p:sldLayoutId id="2147483658" r:id="rId3"/>
    <p:sldLayoutId id="2147483659" r:id="rId4"/>
    <p:sldLayoutId id="2147483660" r:id="rId5"/>
    <p:sldLayoutId id="2147483661" r:id="rId6"/>
    <p:sldLayoutId id="2147483662" r:id="rId7"/>
    <p:sldLayoutId id="2147483663" r:id="rId8"/>
    <p:sldLayoutId id="2147483664" r:id="rId9"/>
    <p:sldLayoutId id="2147483665" r:id="rId10"/>
    <p:sldLayoutId id="2147483666" r:id="rId11"/>
    <p:sldLayoutId id="2147483667" r:id="rId12"/>
    <p:sldLayoutId id="2147483668" r:id="rId13"/>
    <p:sldLayoutId id="2147483669" r:id="rId14"/>
    <p:sldLayoutId id="2147483670" r:id="rId15"/>
    <p:sldLayoutId id="2147483671" r:id="rId16"/>
    <p:sldLayoutId id="2147483672" r:id="rId17"/>
    <p:sldLayoutId id="2147483673" r:id="rId18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2400" b="1" u="none" strike="noStrike" kern="1200" cap="none" spc="20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1pPr>
      <a:lvl2pPr marL="6858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tabLst>
          <a:tab pos="1609725" algn="l"/>
        </a:tabLst>
        <a:defRPr sz="16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2pPr>
      <a:lvl3pPr marL="11430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3pPr>
      <a:lvl4pPr marL="16002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4pPr>
      <a:lvl5pPr marL="20574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6.xml"/><Relationship Id="rId8" Type="http://schemas.openxmlformats.org/officeDocument/2006/relationships/tags" Target="../tags/tag233.xml"/><Relationship Id="rId7" Type="http://schemas.openxmlformats.org/officeDocument/2006/relationships/tags" Target="../tags/tag232.xml"/><Relationship Id="rId6" Type="http://schemas.openxmlformats.org/officeDocument/2006/relationships/tags" Target="../tags/tag231.xml"/><Relationship Id="rId5" Type="http://schemas.openxmlformats.org/officeDocument/2006/relationships/tags" Target="../tags/tag230.xml"/><Relationship Id="rId4" Type="http://schemas.openxmlformats.org/officeDocument/2006/relationships/image" Target="../media/image10.png"/><Relationship Id="rId3" Type="http://schemas.openxmlformats.org/officeDocument/2006/relationships/tags" Target="../tags/tag229.xml"/><Relationship Id="rId2" Type="http://schemas.openxmlformats.org/officeDocument/2006/relationships/image" Target="../media/image9.png"/><Relationship Id="rId1" Type="http://schemas.openxmlformats.org/officeDocument/2006/relationships/tags" Target="../tags/tag228.xml"/></Relationships>
</file>

<file path=ppt/slides/_rels/slide10.xml.rels><?xml version="1.0" encoding="UTF-8" standalone="yes"?>
<Relationships xmlns="http://schemas.openxmlformats.org/package/2006/relationships"><Relationship Id="rId9" Type="http://schemas.openxmlformats.org/officeDocument/2006/relationships/tags" Target="../tags/tag330.xml"/><Relationship Id="rId8" Type="http://schemas.openxmlformats.org/officeDocument/2006/relationships/tags" Target="../tags/tag329.xml"/><Relationship Id="rId7" Type="http://schemas.openxmlformats.org/officeDocument/2006/relationships/tags" Target="../tags/tag328.xml"/><Relationship Id="rId6" Type="http://schemas.openxmlformats.org/officeDocument/2006/relationships/tags" Target="../tags/tag327.xml"/><Relationship Id="rId5" Type="http://schemas.openxmlformats.org/officeDocument/2006/relationships/tags" Target="../tags/tag326.xml"/><Relationship Id="rId4" Type="http://schemas.openxmlformats.org/officeDocument/2006/relationships/tags" Target="../tags/tag325.xml"/><Relationship Id="rId3" Type="http://schemas.openxmlformats.org/officeDocument/2006/relationships/tags" Target="../tags/tag324.xml"/><Relationship Id="rId2" Type="http://schemas.openxmlformats.org/officeDocument/2006/relationships/tags" Target="../tags/tag323.xml"/><Relationship Id="rId11" Type="http://schemas.openxmlformats.org/officeDocument/2006/relationships/slideLayout" Target="../slideLayouts/slideLayout12.xml"/><Relationship Id="rId10" Type="http://schemas.openxmlformats.org/officeDocument/2006/relationships/tags" Target="../tags/tag331.xml"/><Relationship Id="rId1" Type="http://schemas.openxmlformats.org/officeDocument/2006/relationships/tags" Target="../tags/tag322.xml"/></Relationships>
</file>

<file path=ppt/slides/_rels/slide11.xml.rels><?xml version="1.0" encoding="UTF-8" standalone="yes"?>
<Relationships xmlns="http://schemas.openxmlformats.org/package/2006/relationships"><Relationship Id="rId9" Type="http://schemas.openxmlformats.org/officeDocument/2006/relationships/tags" Target="../tags/tag340.xml"/><Relationship Id="rId8" Type="http://schemas.openxmlformats.org/officeDocument/2006/relationships/tags" Target="../tags/tag339.xml"/><Relationship Id="rId7" Type="http://schemas.openxmlformats.org/officeDocument/2006/relationships/tags" Target="../tags/tag338.xml"/><Relationship Id="rId6" Type="http://schemas.openxmlformats.org/officeDocument/2006/relationships/tags" Target="../tags/tag337.xml"/><Relationship Id="rId5" Type="http://schemas.openxmlformats.org/officeDocument/2006/relationships/tags" Target="../tags/tag336.xml"/><Relationship Id="rId4" Type="http://schemas.openxmlformats.org/officeDocument/2006/relationships/tags" Target="../tags/tag335.xml"/><Relationship Id="rId3" Type="http://schemas.openxmlformats.org/officeDocument/2006/relationships/tags" Target="../tags/tag334.xml"/><Relationship Id="rId2" Type="http://schemas.openxmlformats.org/officeDocument/2006/relationships/tags" Target="../tags/tag333.xml"/><Relationship Id="rId12" Type="http://schemas.openxmlformats.org/officeDocument/2006/relationships/slideLayout" Target="../slideLayouts/slideLayout12.xml"/><Relationship Id="rId11" Type="http://schemas.openxmlformats.org/officeDocument/2006/relationships/tags" Target="../tags/tag341.xml"/><Relationship Id="rId10" Type="http://schemas.openxmlformats.org/officeDocument/2006/relationships/image" Target="../media/image16.jpeg"/><Relationship Id="rId1" Type="http://schemas.openxmlformats.org/officeDocument/2006/relationships/tags" Target="../tags/tag332.xml"/></Relationships>
</file>

<file path=ppt/slides/_rels/slide12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.xml"/><Relationship Id="rId5" Type="http://schemas.openxmlformats.org/officeDocument/2006/relationships/slideLayout" Target="../slideLayouts/slideLayout16.xml"/><Relationship Id="rId4" Type="http://schemas.openxmlformats.org/officeDocument/2006/relationships/tags" Target="../tags/tag344.xml"/><Relationship Id="rId3" Type="http://schemas.openxmlformats.org/officeDocument/2006/relationships/tags" Target="../tags/tag343.xml"/><Relationship Id="rId2" Type="http://schemas.openxmlformats.org/officeDocument/2006/relationships/image" Target="../media/image9.png"/><Relationship Id="rId1" Type="http://schemas.openxmlformats.org/officeDocument/2006/relationships/tags" Target="../tags/tag342.xml"/></Relationships>
</file>

<file path=ppt/slides/_rels/slide2.xml.rels><?xml version="1.0" encoding="UTF-8" standalone="yes"?>
<Relationships xmlns="http://schemas.openxmlformats.org/package/2006/relationships"><Relationship Id="rId9" Type="http://schemas.openxmlformats.org/officeDocument/2006/relationships/tags" Target="../tags/tag242.xml"/><Relationship Id="rId8" Type="http://schemas.openxmlformats.org/officeDocument/2006/relationships/tags" Target="../tags/tag241.xml"/><Relationship Id="rId7" Type="http://schemas.openxmlformats.org/officeDocument/2006/relationships/tags" Target="../tags/tag240.xml"/><Relationship Id="rId6" Type="http://schemas.openxmlformats.org/officeDocument/2006/relationships/tags" Target="../tags/tag239.xml"/><Relationship Id="rId5" Type="http://schemas.openxmlformats.org/officeDocument/2006/relationships/tags" Target="../tags/tag238.xml"/><Relationship Id="rId4" Type="http://schemas.openxmlformats.org/officeDocument/2006/relationships/tags" Target="../tags/tag237.xml"/><Relationship Id="rId3" Type="http://schemas.openxmlformats.org/officeDocument/2006/relationships/tags" Target="../tags/tag236.xml"/><Relationship Id="rId2" Type="http://schemas.openxmlformats.org/officeDocument/2006/relationships/tags" Target="../tags/tag235.xml"/><Relationship Id="rId12" Type="http://schemas.openxmlformats.org/officeDocument/2006/relationships/slideLayout" Target="../slideLayouts/slideLayout12.xml"/><Relationship Id="rId11" Type="http://schemas.openxmlformats.org/officeDocument/2006/relationships/tags" Target="../tags/tag243.xml"/><Relationship Id="rId10" Type="http://schemas.openxmlformats.org/officeDocument/2006/relationships/image" Target="../media/image11.jpeg"/><Relationship Id="rId1" Type="http://schemas.openxmlformats.org/officeDocument/2006/relationships/tags" Target="../tags/tag234.xml"/></Relationships>
</file>

<file path=ppt/slides/_rels/slide3.xml.rels><?xml version="1.0" encoding="UTF-8" standalone="yes"?>
<Relationships xmlns="http://schemas.openxmlformats.org/package/2006/relationships"><Relationship Id="rId9" Type="http://schemas.openxmlformats.org/officeDocument/2006/relationships/tags" Target="../tags/tag252.xml"/><Relationship Id="rId8" Type="http://schemas.openxmlformats.org/officeDocument/2006/relationships/tags" Target="../tags/tag251.xml"/><Relationship Id="rId7" Type="http://schemas.openxmlformats.org/officeDocument/2006/relationships/tags" Target="../tags/tag250.xml"/><Relationship Id="rId6" Type="http://schemas.openxmlformats.org/officeDocument/2006/relationships/tags" Target="../tags/tag249.xml"/><Relationship Id="rId5" Type="http://schemas.openxmlformats.org/officeDocument/2006/relationships/tags" Target="../tags/tag248.xml"/><Relationship Id="rId4" Type="http://schemas.openxmlformats.org/officeDocument/2006/relationships/tags" Target="../tags/tag247.xml"/><Relationship Id="rId3" Type="http://schemas.openxmlformats.org/officeDocument/2006/relationships/tags" Target="../tags/tag246.xml"/><Relationship Id="rId2" Type="http://schemas.openxmlformats.org/officeDocument/2006/relationships/tags" Target="../tags/tag245.xml"/><Relationship Id="rId13" Type="http://schemas.openxmlformats.org/officeDocument/2006/relationships/slideLayout" Target="../slideLayouts/slideLayout12.xml"/><Relationship Id="rId12" Type="http://schemas.openxmlformats.org/officeDocument/2006/relationships/tags" Target="../tags/tag254.xml"/><Relationship Id="rId11" Type="http://schemas.openxmlformats.org/officeDocument/2006/relationships/image" Target="../media/image12.jpeg"/><Relationship Id="rId10" Type="http://schemas.openxmlformats.org/officeDocument/2006/relationships/tags" Target="../tags/tag253.xml"/><Relationship Id="rId1" Type="http://schemas.openxmlformats.org/officeDocument/2006/relationships/tags" Target="../tags/tag244.xml"/></Relationships>
</file>

<file path=ppt/slides/_rels/slide4.xml.rels><?xml version="1.0" encoding="UTF-8" standalone="yes"?>
<Relationships xmlns="http://schemas.openxmlformats.org/package/2006/relationships"><Relationship Id="rId9" Type="http://schemas.openxmlformats.org/officeDocument/2006/relationships/tags" Target="../tags/tag263.xml"/><Relationship Id="rId8" Type="http://schemas.openxmlformats.org/officeDocument/2006/relationships/tags" Target="../tags/tag262.xml"/><Relationship Id="rId7" Type="http://schemas.openxmlformats.org/officeDocument/2006/relationships/tags" Target="../tags/tag261.xml"/><Relationship Id="rId6" Type="http://schemas.openxmlformats.org/officeDocument/2006/relationships/tags" Target="../tags/tag260.xml"/><Relationship Id="rId5" Type="http://schemas.openxmlformats.org/officeDocument/2006/relationships/tags" Target="../tags/tag259.xml"/><Relationship Id="rId4" Type="http://schemas.openxmlformats.org/officeDocument/2006/relationships/tags" Target="../tags/tag258.xml"/><Relationship Id="rId3" Type="http://schemas.openxmlformats.org/officeDocument/2006/relationships/tags" Target="../tags/tag257.xml"/><Relationship Id="rId2" Type="http://schemas.openxmlformats.org/officeDocument/2006/relationships/tags" Target="../tags/tag256.xml"/><Relationship Id="rId13" Type="http://schemas.openxmlformats.org/officeDocument/2006/relationships/slideLayout" Target="../slideLayouts/slideLayout12.xml"/><Relationship Id="rId12" Type="http://schemas.openxmlformats.org/officeDocument/2006/relationships/tags" Target="../tags/tag265.xml"/><Relationship Id="rId11" Type="http://schemas.openxmlformats.org/officeDocument/2006/relationships/tags" Target="../tags/tag264.xml"/><Relationship Id="rId10" Type="http://schemas.openxmlformats.org/officeDocument/2006/relationships/image" Target="../media/image11.jpeg"/><Relationship Id="rId1" Type="http://schemas.openxmlformats.org/officeDocument/2006/relationships/tags" Target="../tags/tag255.xml"/></Relationships>
</file>

<file path=ppt/slides/_rels/slide5.xml.rels><?xml version="1.0" encoding="UTF-8" standalone="yes"?>
<Relationships xmlns="http://schemas.openxmlformats.org/package/2006/relationships"><Relationship Id="rId9" Type="http://schemas.openxmlformats.org/officeDocument/2006/relationships/tags" Target="../tags/tag274.xml"/><Relationship Id="rId8" Type="http://schemas.openxmlformats.org/officeDocument/2006/relationships/tags" Target="../tags/tag273.xml"/><Relationship Id="rId7" Type="http://schemas.openxmlformats.org/officeDocument/2006/relationships/tags" Target="../tags/tag272.xml"/><Relationship Id="rId6" Type="http://schemas.openxmlformats.org/officeDocument/2006/relationships/tags" Target="../tags/tag271.xml"/><Relationship Id="rId5" Type="http://schemas.openxmlformats.org/officeDocument/2006/relationships/tags" Target="../tags/tag270.xml"/><Relationship Id="rId4" Type="http://schemas.openxmlformats.org/officeDocument/2006/relationships/tags" Target="../tags/tag269.xml"/><Relationship Id="rId3" Type="http://schemas.openxmlformats.org/officeDocument/2006/relationships/tags" Target="../tags/tag268.xml"/><Relationship Id="rId2" Type="http://schemas.openxmlformats.org/officeDocument/2006/relationships/tags" Target="../tags/tag267.xml"/><Relationship Id="rId13" Type="http://schemas.openxmlformats.org/officeDocument/2006/relationships/slideLayout" Target="../slideLayouts/slideLayout12.xml"/><Relationship Id="rId12" Type="http://schemas.openxmlformats.org/officeDocument/2006/relationships/tags" Target="../tags/tag276.xml"/><Relationship Id="rId11" Type="http://schemas.openxmlformats.org/officeDocument/2006/relationships/image" Target="../media/image13.jpeg"/><Relationship Id="rId10" Type="http://schemas.openxmlformats.org/officeDocument/2006/relationships/tags" Target="../tags/tag275.xml"/><Relationship Id="rId1" Type="http://schemas.openxmlformats.org/officeDocument/2006/relationships/tags" Target="../tags/tag266.xml"/></Relationships>
</file>

<file path=ppt/slides/_rels/slide6.xml.rels><?xml version="1.0" encoding="UTF-8" standalone="yes"?>
<Relationships xmlns="http://schemas.openxmlformats.org/package/2006/relationships"><Relationship Id="rId9" Type="http://schemas.openxmlformats.org/officeDocument/2006/relationships/tags" Target="../tags/tag285.xml"/><Relationship Id="rId8" Type="http://schemas.openxmlformats.org/officeDocument/2006/relationships/tags" Target="../tags/tag284.xml"/><Relationship Id="rId7" Type="http://schemas.openxmlformats.org/officeDocument/2006/relationships/tags" Target="../tags/tag283.xml"/><Relationship Id="rId6" Type="http://schemas.openxmlformats.org/officeDocument/2006/relationships/tags" Target="../tags/tag282.xml"/><Relationship Id="rId5" Type="http://schemas.openxmlformats.org/officeDocument/2006/relationships/tags" Target="../tags/tag281.xml"/><Relationship Id="rId4" Type="http://schemas.openxmlformats.org/officeDocument/2006/relationships/tags" Target="../tags/tag280.xml"/><Relationship Id="rId3" Type="http://schemas.openxmlformats.org/officeDocument/2006/relationships/tags" Target="../tags/tag279.xml"/><Relationship Id="rId2" Type="http://schemas.openxmlformats.org/officeDocument/2006/relationships/tags" Target="../tags/tag278.xml"/><Relationship Id="rId13" Type="http://schemas.openxmlformats.org/officeDocument/2006/relationships/slideLayout" Target="../slideLayouts/slideLayout12.xml"/><Relationship Id="rId12" Type="http://schemas.openxmlformats.org/officeDocument/2006/relationships/tags" Target="../tags/tag287.xml"/><Relationship Id="rId11" Type="http://schemas.openxmlformats.org/officeDocument/2006/relationships/tags" Target="../tags/tag286.xml"/><Relationship Id="rId10" Type="http://schemas.openxmlformats.org/officeDocument/2006/relationships/image" Target="../media/image14.jpeg"/><Relationship Id="rId1" Type="http://schemas.openxmlformats.org/officeDocument/2006/relationships/tags" Target="../tags/tag277.xml"/></Relationships>
</file>

<file path=ppt/slides/_rels/slide7.xml.rels><?xml version="1.0" encoding="UTF-8" standalone="yes"?>
<Relationships xmlns="http://schemas.openxmlformats.org/package/2006/relationships"><Relationship Id="rId9" Type="http://schemas.openxmlformats.org/officeDocument/2006/relationships/tags" Target="../tags/tag296.xml"/><Relationship Id="rId8" Type="http://schemas.openxmlformats.org/officeDocument/2006/relationships/tags" Target="../tags/tag295.xml"/><Relationship Id="rId7" Type="http://schemas.openxmlformats.org/officeDocument/2006/relationships/tags" Target="../tags/tag294.xml"/><Relationship Id="rId6" Type="http://schemas.openxmlformats.org/officeDocument/2006/relationships/tags" Target="../tags/tag293.xml"/><Relationship Id="rId5" Type="http://schemas.openxmlformats.org/officeDocument/2006/relationships/tags" Target="../tags/tag292.xml"/><Relationship Id="rId4" Type="http://schemas.openxmlformats.org/officeDocument/2006/relationships/tags" Target="../tags/tag291.xml"/><Relationship Id="rId3" Type="http://schemas.openxmlformats.org/officeDocument/2006/relationships/tags" Target="../tags/tag290.xml"/><Relationship Id="rId2" Type="http://schemas.openxmlformats.org/officeDocument/2006/relationships/tags" Target="../tags/tag289.xml"/><Relationship Id="rId14" Type="http://schemas.openxmlformats.org/officeDocument/2006/relationships/slideLayout" Target="../slideLayouts/slideLayout12.xml"/><Relationship Id="rId13" Type="http://schemas.openxmlformats.org/officeDocument/2006/relationships/tags" Target="../tags/tag298.xml"/><Relationship Id="rId12" Type="http://schemas.openxmlformats.org/officeDocument/2006/relationships/tags" Target="../tags/tag297.xml"/><Relationship Id="rId11" Type="http://schemas.openxmlformats.org/officeDocument/2006/relationships/image" Target="../media/image15.jpeg"/><Relationship Id="rId10" Type="http://schemas.openxmlformats.org/officeDocument/2006/relationships/hyperlink" Target="http://202.107.231.135/shi/sucai/image/" TargetMode="External"/><Relationship Id="rId1" Type="http://schemas.openxmlformats.org/officeDocument/2006/relationships/tags" Target="../tags/tag288.xml"/></Relationships>
</file>

<file path=ppt/slides/_rels/slide8.xml.rels><?xml version="1.0" encoding="UTF-8" standalone="yes"?>
<Relationships xmlns="http://schemas.openxmlformats.org/package/2006/relationships"><Relationship Id="rId9" Type="http://schemas.openxmlformats.org/officeDocument/2006/relationships/tags" Target="../tags/tag307.xml"/><Relationship Id="rId8" Type="http://schemas.openxmlformats.org/officeDocument/2006/relationships/tags" Target="../tags/tag306.xml"/><Relationship Id="rId7" Type="http://schemas.openxmlformats.org/officeDocument/2006/relationships/tags" Target="../tags/tag305.xml"/><Relationship Id="rId6" Type="http://schemas.openxmlformats.org/officeDocument/2006/relationships/tags" Target="../tags/tag304.xml"/><Relationship Id="rId5" Type="http://schemas.openxmlformats.org/officeDocument/2006/relationships/tags" Target="../tags/tag303.xml"/><Relationship Id="rId4" Type="http://schemas.openxmlformats.org/officeDocument/2006/relationships/tags" Target="../tags/tag302.xml"/><Relationship Id="rId3" Type="http://schemas.openxmlformats.org/officeDocument/2006/relationships/tags" Target="../tags/tag301.xml"/><Relationship Id="rId2" Type="http://schemas.openxmlformats.org/officeDocument/2006/relationships/tags" Target="../tags/tag300.xml"/><Relationship Id="rId13" Type="http://schemas.openxmlformats.org/officeDocument/2006/relationships/slideLayout" Target="../slideLayouts/slideLayout12.xml"/><Relationship Id="rId12" Type="http://schemas.openxmlformats.org/officeDocument/2006/relationships/tags" Target="../tags/tag310.xml"/><Relationship Id="rId11" Type="http://schemas.openxmlformats.org/officeDocument/2006/relationships/tags" Target="../tags/tag309.xml"/><Relationship Id="rId10" Type="http://schemas.openxmlformats.org/officeDocument/2006/relationships/tags" Target="../tags/tag308.xml"/><Relationship Id="rId1" Type="http://schemas.openxmlformats.org/officeDocument/2006/relationships/tags" Target="../tags/tag299.xml"/></Relationships>
</file>

<file path=ppt/slides/_rels/slide9.xml.rels><?xml version="1.0" encoding="UTF-8" standalone="yes"?>
<Relationships xmlns="http://schemas.openxmlformats.org/package/2006/relationships"><Relationship Id="rId9" Type="http://schemas.openxmlformats.org/officeDocument/2006/relationships/tags" Target="../tags/tag319.xml"/><Relationship Id="rId8" Type="http://schemas.openxmlformats.org/officeDocument/2006/relationships/tags" Target="../tags/tag318.xml"/><Relationship Id="rId7" Type="http://schemas.openxmlformats.org/officeDocument/2006/relationships/tags" Target="../tags/tag317.xml"/><Relationship Id="rId6" Type="http://schemas.openxmlformats.org/officeDocument/2006/relationships/tags" Target="../tags/tag316.xml"/><Relationship Id="rId5" Type="http://schemas.openxmlformats.org/officeDocument/2006/relationships/tags" Target="../tags/tag315.xml"/><Relationship Id="rId4" Type="http://schemas.openxmlformats.org/officeDocument/2006/relationships/tags" Target="../tags/tag314.xml"/><Relationship Id="rId3" Type="http://schemas.openxmlformats.org/officeDocument/2006/relationships/tags" Target="../tags/tag313.xml"/><Relationship Id="rId2" Type="http://schemas.openxmlformats.org/officeDocument/2006/relationships/tags" Target="../tags/tag312.xml"/><Relationship Id="rId12" Type="http://schemas.openxmlformats.org/officeDocument/2006/relationships/slideLayout" Target="../slideLayouts/slideLayout12.xml"/><Relationship Id="rId11" Type="http://schemas.openxmlformats.org/officeDocument/2006/relationships/tags" Target="../tags/tag321.xml"/><Relationship Id="rId10" Type="http://schemas.openxmlformats.org/officeDocument/2006/relationships/tags" Target="../tags/tag320.xml"/><Relationship Id="rId1" Type="http://schemas.openxmlformats.org/officeDocument/2006/relationships/tags" Target="../tags/tag3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6667018" y="1433027"/>
            <a:ext cx="5037122" cy="4501258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-348237" y="2043532"/>
            <a:ext cx="4927600" cy="1498600"/>
          </a:xfrm>
          <a:prstGeom prst="rect">
            <a:avLst/>
          </a:prstGeom>
        </p:spPr>
      </p:pic>
      <p:sp>
        <p:nvSpPr>
          <p:cNvPr id="7" name="文本框 6"/>
          <p:cNvSpPr txBox="1"/>
          <p:nvPr>
            <p:custDataLst>
              <p:tags r:id="rId5"/>
            </p:custDataLst>
          </p:nvPr>
        </p:nvSpPr>
        <p:spPr>
          <a:xfrm>
            <a:off x="96017" y="6289255"/>
            <a:ext cx="365354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000" dirty="0">
                <a:solidFill>
                  <a:schemeClr val="dk1">
                    <a:lumMod val="75000"/>
                    <a:lumOff val="2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语文部编</a:t>
            </a:r>
            <a:r>
              <a:rPr lang="zh-CN" altLang="en-US" sz="2000" dirty="0" smtClean="0">
                <a:solidFill>
                  <a:schemeClr val="dk1">
                    <a:lumMod val="75000"/>
                    <a:lumOff val="2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版六年级上册</a:t>
            </a:r>
            <a:endParaRPr lang="zh-CN" altLang="en-US" sz="2000" dirty="0" smtClean="0">
              <a:solidFill>
                <a:schemeClr val="dk1">
                  <a:lumMod val="75000"/>
                  <a:lumOff val="2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9" name="标题 2"/>
          <p:cNvSpPr>
            <a:spLocks noGrp="1"/>
          </p:cNvSpPr>
          <p:nvPr>
            <p:custDataLst>
              <p:tags r:id="rId6"/>
            </p:custDataLst>
          </p:nvPr>
        </p:nvSpPr>
        <p:spPr>
          <a:xfrm>
            <a:off x="2288471" y="2141466"/>
            <a:ext cx="7562259" cy="1389323"/>
          </a:xfrm>
          <a:prstGeom prst="rect">
            <a:avLst/>
          </a:prstGeom>
        </p:spPr>
        <p:txBody>
          <a:bodyPr vert="horz" lIns="90000" tIns="46800" rIns="90000" bIns="0" rtlCol="0" anchor="b" anchorCtr="0">
            <a:normAutofit fontScale="70000"/>
          </a:bodyPr>
          <a:lstStyle>
            <a:lvl1pPr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6000" b="1" u="none" strike="noStrike" kern="1200" cap="none" spc="600" normalizeH="0" baseline="0">
                <a:solidFill>
                  <a:schemeClr val="accent1"/>
                </a:solidFill>
                <a:uFillTx/>
                <a:latin typeface="Arial" panose="020B0604020202020204" pitchFamily="34" charset="0"/>
                <a:ea typeface="汉仪乐喵体W" panose="00020600040101010101" pitchFamily="18" charset="-122"/>
                <a:cs typeface="+mj-cs"/>
              </a:defRPr>
            </a:lvl1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zh-CN" altLang="en-US" sz="6000" dirty="0">
                <a:solidFill>
                  <a:schemeClr val="accent1">
                    <a:lumMod val="75000"/>
                  </a:schemeClr>
                </a:solidFill>
                <a:sym typeface="+mn-ea"/>
              </a:rPr>
              <a:t>第六单元 17.古诗词三首</a:t>
            </a:r>
            <a:endParaRPr lang="zh-CN" altLang="en-US" sz="6000" dirty="0">
              <a:solidFill>
                <a:schemeClr val="accent1">
                  <a:lumMod val="75000"/>
                </a:schemeClr>
              </a:solidFill>
              <a:sym typeface="+mn-ea"/>
            </a:endParaRPr>
          </a:p>
        </p:txBody>
      </p:sp>
      <p:sp>
        <p:nvSpPr>
          <p:cNvPr id="27" name="副标题 26"/>
          <p:cNvSpPr>
            <a:spLocks noGrp="1"/>
          </p:cNvSpPr>
          <p:nvPr>
            <p:custDataLst>
              <p:tags r:id="rId7"/>
            </p:custDataLst>
          </p:nvPr>
        </p:nvSpPr>
        <p:spPr>
          <a:xfrm>
            <a:off x="2288472" y="3577014"/>
            <a:ext cx="7562258" cy="1193124"/>
          </a:xfrm>
          <a:prstGeom prst="rect">
            <a:avLst/>
          </a:prstGeom>
        </p:spPr>
        <p:txBody>
          <a:bodyPr vert="horz" lIns="90000" tIns="0" rIns="90000" bIns="46800" rtlCol="0">
            <a:normAutofit/>
          </a:bodyPr>
          <a:lstStyle>
            <a:lvl1pPr mar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2400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defRPr>
            </a:lvl1pPr>
            <a:lvl2pPr marL="45720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tabLst>
                <a:tab pos="1609725" algn="l"/>
              </a:tabLst>
              <a:defRPr sz="20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</a:defRPr>
            </a:lvl2pPr>
            <a:lvl3pPr marL="91440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18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</a:defRPr>
            </a:lvl3pPr>
            <a:lvl4pPr marL="137160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</a:defRPr>
            </a:lvl4pPr>
            <a:lvl5pPr marL="182880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SzPct val="100000"/>
              <a:buNone/>
            </a:pPr>
            <a:r>
              <a:rPr lang="zh-CN" altLang="en-US" sz="2400" dirty="0">
                <a:solidFill>
                  <a:schemeClr val="dk1">
                    <a:lumMod val="85000"/>
                    <a:lumOff val="15000"/>
                  </a:schemeClr>
                </a:solidFill>
                <a:sym typeface="+mn-ea"/>
              </a:rPr>
              <a:t>江南春(第二课时)</a:t>
            </a:r>
            <a:endParaRPr lang="zh-CN" altLang="en-US" sz="2400" dirty="0">
              <a:solidFill>
                <a:schemeClr val="dk1">
                  <a:lumMod val="85000"/>
                  <a:lumOff val="15000"/>
                </a:schemeClr>
              </a:solidFill>
              <a:sym typeface="+mn-ea"/>
            </a:endParaRPr>
          </a:p>
        </p:txBody>
      </p:sp>
    </p:spTree>
    <p:custDataLst>
      <p:tags r:id="rId8"/>
    </p:custData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/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21507" name="Text Box 3"/>
          <p:cNvSpPr txBox="1">
            <a:spLocks noChangeArrowheads="1"/>
          </p:cNvSpPr>
          <p:nvPr/>
        </p:nvSpPr>
        <p:spPr bwMode="auto">
          <a:xfrm>
            <a:off x="1239520" y="1055370"/>
            <a:ext cx="9243695" cy="12966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R="0" algn="l" defTabSz="914400" eaLnBrk="0" hangingPunct="0">
              <a:lnSpc>
                <a:spcPct val="140000"/>
              </a:lnSpc>
              <a:buClrTx/>
              <a:buSzTx/>
            </a:pPr>
            <a:r>
              <a:rPr kumimoji="0" lang="en-US" altLang="zh-CN" sz="2800" b="1" kern="1200" cap="none" spc="0" normalizeH="0" baseline="0" noProof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幼圆" charset="0"/>
                <a:ea typeface="黑体" panose="02010609060101010101" pitchFamily="49" charset="-122"/>
                <a:cs typeface="幼圆" charset="0"/>
              </a:rPr>
              <a:t>“</a:t>
            </a:r>
            <a:r>
              <a:rPr kumimoji="0" lang="zh-CN" altLang="en-US" sz="2800" b="1" kern="1200" cap="none" spc="0" normalizeH="0" baseline="0" noProof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幼圆" charset="0"/>
                <a:ea typeface="黑体" panose="02010609060101010101" pitchFamily="49" charset="-122"/>
                <a:cs typeface="幼圆" charset="0"/>
              </a:rPr>
              <a:t>南朝四百八十寺，多少楼台烟雨中。”</a:t>
            </a:r>
            <a:endParaRPr kumimoji="0" lang="zh-CN" altLang="en-US" sz="2800" b="1" kern="1200" cap="none" spc="0" normalizeH="0" baseline="0" noProof="1" dirty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pPr marR="0" algn="l" defTabSz="914400" eaLnBrk="0" hangingPunct="0">
              <a:lnSpc>
                <a:spcPct val="140000"/>
              </a:lnSpc>
              <a:buClrTx/>
              <a:buSzTx/>
            </a:pPr>
            <a:r>
              <a:rPr kumimoji="0" lang="zh-CN" altLang="en-US" sz="2800" b="1" kern="1200" cap="none" spc="0" normalizeH="0" baseline="0" noProof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幼圆" charset="0"/>
                <a:ea typeface="黑体" panose="02010609060101010101" pitchFamily="49" charset="-122"/>
                <a:cs typeface="幼圆" charset="0"/>
              </a:rPr>
              <a:t>这句话给你什么样的感受？ </a:t>
            </a:r>
            <a:endParaRPr kumimoji="0" lang="zh-CN" altLang="en-US" sz="2800" b="1" kern="1200" cap="none" spc="0" normalizeH="0" baseline="0" noProof="1" dirty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21508" name="Text Box 4"/>
          <p:cNvSpPr txBox="1">
            <a:spLocks noChangeArrowheads="1"/>
          </p:cNvSpPr>
          <p:nvPr/>
        </p:nvSpPr>
        <p:spPr bwMode="auto">
          <a:xfrm>
            <a:off x="988695" y="2199640"/>
            <a:ext cx="9745345" cy="3794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R="0" algn="l" defTabSz="914400" eaLnBrk="0" hangingPunct="0">
              <a:lnSpc>
                <a:spcPct val="140000"/>
              </a:lnSpc>
              <a:buClrTx/>
              <a:buSzTx/>
            </a:pPr>
            <a:r>
              <a:rPr kumimoji="0" lang="en-US" altLang="zh-CN" sz="3200" b="1" kern="1200" cap="none" spc="0" normalizeH="0" baseline="0" noProof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幼圆" charset="0"/>
                <a:ea typeface="黑体" panose="02010609060101010101" pitchFamily="49" charset="-122"/>
                <a:cs typeface="幼圆" charset="0"/>
              </a:rPr>
              <a:t>    </a:t>
            </a:r>
            <a:r>
              <a:rPr kumimoji="0" lang="zh-CN" altLang="en-US" sz="2800" b="1" kern="1200" cap="none" spc="0" normalizeH="0" baseline="0" noProof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幼圆" charset="0"/>
                <a:ea typeface="黑体" panose="02010609060101010101" pitchFamily="49" charset="-122"/>
                <a:cs typeface="幼圆" charset="0"/>
              </a:rPr>
              <a:t>金</a:t>
            </a:r>
            <a:r>
              <a:rPr kumimoji="0" lang="zh-CN" altLang="en-US" sz="2800" b="1" kern="1200" cap="none" spc="0" normalizeH="0" baseline="0" noProof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碧辉煌、屋宇重重的佛寺，本来就给人一种深邃的感觉，现在诗人又特意让它出没掩映于迷蒙的烟雨之中，这就更增加了一种朦胧迷离的色彩。</a:t>
            </a:r>
            <a:endParaRPr kumimoji="0" lang="zh-CN" altLang="en-US" sz="2800" b="1" kern="1200" cap="none" spc="0" normalizeH="0" baseline="0" noProof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pPr marR="0" algn="l" defTabSz="914400" eaLnBrk="0" hangingPunct="0">
              <a:lnSpc>
                <a:spcPct val="140000"/>
              </a:lnSpc>
              <a:buClrTx/>
              <a:buSzTx/>
            </a:pPr>
            <a:r>
              <a:rPr kumimoji="0" lang="zh-CN" altLang="en-US" sz="2800" b="1" kern="1200" cap="none" spc="0" normalizeH="0" baseline="0" noProof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  </a:t>
            </a:r>
            <a:r>
              <a:rPr kumimoji="0" lang="zh-CN" altLang="en-US" sz="2800" b="1" kern="1200" cap="none" spc="0" normalizeH="0" baseline="0" noProof="1" dirty="0" smtClean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这</a:t>
            </a:r>
            <a:r>
              <a:rPr kumimoji="0" lang="zh-CN" altLang="en-US" sz="2800" b="1" kern="1200" cap="none" spc="0" normalizeH="0" baseline="0" noProof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样的画面和色调，与“千里莺啼绿映红，水村山郭酒旗风”的明朗绚丽相映，就使得这幅“江南春”的图画变得更加丰富多彩。 </a:t>
            </a:r>
            <a:endParaRPr kumimoji="0" lang="zh-CN" altLang="en-US" sz="2800" b="1" kern="1200" cap="none" spc="0" normalizeH="0" baseline="0" noProof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98495" y="204228"/>
            <a:ext cx="1915656" cy="49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2600" b="1" dirty="0">
                <a:solidFill>
                  <a:schemeClr val="accent1"/>
                </a:solidFill>
                <a:latin typeface="幼圆" charset="0"/>
                <a:ea typeface="幼圆" charset="0"/>
              </a:rPr>
              <a:t>细读感悟</a:t>
            </a:r>
            <a:endParaRPr lang="zh-CN" altLang="en-US" sz="2600" b="1" dirty="0">
              <a:solidFill>
                <a:schemeClr val="accent1"/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10"/>
    </p:custDataLst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215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8" grpId="0" bldLvl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/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pic>
        <p:nvPicPr>
          <p:cNvPr id="12289" name="Picture 2" descr="1_110609090130_1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520825" y="1052830"/>
            <a:ext cx="8253730" cy="521716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9459" name="Text Box 3"/>
          <p:cNvSpPr txBox="1">
            <a:spLocks noChangeArrowheads="1"/>
          </p:cNvSpPr>
          <p:nvPr/>
        </p:nvSpPr>
        <p:spPr bwMode="auto">
          <a:xfrm>
            <a:off x="1686560" y="1208405"/>
            <a:ext cx="8818245" cy="17703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R="0" algn="l" defTabSz="914400" eaLnBrk="0" hangingPunct="0">
              <a:lnSpc>
                <a:spcPct val="130000"/>
              </a:lnSpc>
              <a:buClrTx/>
              <a:buSzTx/>
            </a:pPr>
            <a:r>
              <a:rPr kumimoji="0" lang="zh-CN" altLang="en-US" sz="2800" b="1" kern="1200" cap="none" spc="0" normalizeH="0" baseline="0" noProof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幼圆" charset="0"/>
                <a:ea typeface="黑体" panose="02010609060101010101" pitchFamily="49" charset="-122"/>
                <a:cs typeface="幼圆" charset="0"/>
              </a:rPr>
              <a:t>从前两句看，莺鸟啼鸣，红绿相映，酒旗招展，</a:t>
            </a:r>
            <a:endParaRPr kumimoji="0" lang="zh-CN" altLang="en-US" sz="2800" b="1" kern="1200" cap="none" spc="0" normalizeH="0" baseline="0" noProof="1" dirty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pPr marR="0" algn="l" defTabSz="914400" eaLnBrk="0" hangingPunct="0">
              <a:lnSpc>
                <a:spcPct val="130000"/>
              </a:lnSpc>
              <a:buClrTx/>
              <a:buSzTx/>
            </a:pPr>
            <a:r>
              <a:rPr kumimoji="0" lang="zh-CN" altLang="en-US" sz="2800" b="1" kern="1200" cap="none" spc="0" normalizeH="0" baseline="0" noProof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幼圆" charset="0"/>
                <a:ea typeface="黑体" panose="02010609060101010101" pitchFamily="49" charset="-122"/>
                <a:cs typeface="幼圆" charset="0"/>
              </a:rPr>
              <a:t>应该是晴天的景象，但后两句明明写到烟雨，</a:t>
            </a:r>
            <a:endParaRPr kumimoji="0" lang="zh-CN" altLang="en-US" sz="2800" b="1" kern="1200" cap="none" spc="0" normalizeH="0" baseline="0" noProof="1" dirty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pPr marR="0" algn="l" defTabSz="914400" eaLnBrk="0" hangingPunct="0">
              <a:lnSpc>
                <a:spcPct val="130000"/>
              </a:lnSpc>
              <a:buClrTx/>
              <a:buSzTx/>
            </a:pPr>
            <a:r>
              <a:rPr kumimoji="0" lang="zh-CN" altLang="en-US" sz="2800" b="1" kern="1200" cap="none" spc="0" normalizeH="0" baseline="0" noProof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幼圆" charset="0"/>
                <a:ea typeface="黑体" panose="02010609060101010101" pitchFamily="49" charset="-122"/>
                <a:cs typeface="幼圆" charset="0"/>
              </a:rPr>
              <a:t>是怎么回事呢？</a:t>
            </a:r>
            <a:r>
              <a:rPr kumimoji="0" lang="zh-CN" altLang="en-US" sz="2800" b="1" kern="1200" cap="none" spc="0" normalizeH="0" baseline="0" noProof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矛盾吗？</a:t>
            </a:r>
            <a:endParaRPr kumimoji="0" lang="zh-CN" altLang="en-US" sz="2800" b="1" kern="1200" cap="none" spc="0" normalizeH="0" baseline="0" noProof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19460" name="Text Box 4"/>
          <p:cNvSpPr txBox="1">
            <a:spLocks noChangeArrowheads="1"/>
          </p:cNvSpPr>
          <p:nvPr/>
        </p:nvSpPr>
        <p:spPr bwMode="auto">
          <a:xfrm>
            <a:off x="2336165" y="3272155"/>
            <a:ext cx="7186295" cy="2330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R="0" algn="l" defTabSz="914400" eaLnBrk="0" hangingPunct="0">
              <a:lnSpc>
                <a:spcPct val="130000"/>
              </a:lnSpc>
              <a:buClrTx/>
              <a:buSzTx/>
            </a:pPr>
            <a:r>
              <a:rPr kumimoji="0" lang="zh-CN" altLang="en-US" sz="2800" b="1" kern="1200" cap="none" spc="0" normalizeH="0" baseline="0" noProof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不矛盾，这是因为千里范围内，各处阴晴不同，也是完全可以理解的。不过，还需要看到的是，诗人运用了典型化的手法，把握住了江南景物的特征。 </a:t>
            </a:r>
            <a:endParaRPr kumimoji="0" lang="zh-CN" altLang="en-US" sz="2800" b="1" kern="1200" cap="none" spc="0" normalizeH="0" baseline="0" noProof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98495" y="204228"/>
            <a:ext cx="1915656" cy="49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2600" b="1" dirty="0">
                <a:solidFill>
                  <a:schemeClr val="accent1"/>
                </a:solidFill>
                <a:latin typeface="幼圆" charset="0"/>
                <a:ea typeface="幼圆" charset="0"/>
              </a:rPr>
              <a:t>细读感悟</a:t>
            </a:r>
            <a:endParaRPr lang="zh-CN" altLang="en-US" sz="2600" b="1" dirty="0">
              <a:solidFill>
                <a:schemeClr val="accent1"/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11"/>
    </p:custDataLst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19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60" grpId="0" bldLvl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4679179" y="421975"/>
            <a:ext cx="2927852" cy="2616379"/>
          </a:xfrm>
          <a:prstGeom prst="rect">
            <a:avLst/>
          </a:prstGeom>
        </p:spPr>
      </p:pic>
      <p:sp>
        <p:nvSpPr>
          <p:cNvPr id="30" name="标题 29"/>
          <p:cNvSpPr>
            <a:spLocks noGrp="1"/>
          </p:cNvSpPr>
          <p:nvPr>
            <p:custDataLst>
              <p:tags r:id="rId3"/>
            </p:custDataLst>
          </p:nvPr>
        </p:nvSpPr>
        <p:spPr>
          <a:xfrm>
            <a:off x="2311246" y="2153955"/>
            <a:ext cx="7561907" cy="1360084"/>
          </a:xfrm>
          <a:prstGeom prst="rect">
            <a:avLst/>
          </a:prstGeom>
        </p:spPr>
        <p:txBody>
          <a:bodyPr vert="horz" lIns="90000" tIns="46800" rIns="90000" bIns="0" rtlCol="0" anchor="b" anchorCtr="0">
            <a:normAutofit/>
          </a:bodyPr>
          <a:lstStyle>
            <a:lvl1pPr marL="0" marR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kumimoji="0" lang="zh-CN" altLang="en-US" sz="7200" b="0" i="0" u="none" strike="noStrike" kern="1200" cap="none" spc="600" normalizeH="0" baseline="0" noProof="1" dirty="0">
                <a:solidFill>
                  <a:schemeClr val="accent1"/>
                </a:solidFill>
                <a:uFillTx/>
                <a:latin typeface="Arial" panose="020B0604020202020204" pitchFamily="34" charset="0"/>
                <a:ea typeface="汉仪乐喵体W" panose="00020600040101010101" pitchFamily="18" charset="-122"/>
                <a:cs typeface="+mj-cs"/>
                <a:sym typeface="+mn-ea"/>
              </a:defRPr>
            </a:lvl1pPr>
          </a:lstStyle>
          <a:p>
            <a:pPr marL="0" lv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zh-CN" altLang="en-US" sz="7200" dirty="0">
                <a:solidFill>
                  <a:schemeClr val="accent1">
                    <a:lumMod val="75000"/>
                  </a:schemeClr>
                </a:solidFill>
              </a:rPr>
              <a:t>谢谢</a:t>
            </a:r>
            <a:endParaRPr lang="zh-CN" altLang="en-US" sz="72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custDataLst>
      <p:tags r:id="rId4"/>
    </p:custData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/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pic>
        <p:nvPicPr>
          <p:cNvPr id="3073" name="Picture 2" descr="图片2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135505" y="754380"/>
            <a:ext cx="8136890" cy="610362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074" name="Text Box 4"/>
          <p:cNvSpPr txBox="1"/>
          <p:nvPr/>
        </p:nvSpPr>
        <p:spPr>
          <a:xfrm>
            <a:off x="2711450" y="1412875"/>
            <a:ext cx="5689600" cy="3683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marL="342900" indent="-342900" algn="ctr">
              <a:spcBef>
                <a:spcPct val="50000"/>
              </a:spcBef>
            </a:pPr>
            <a:r>
              <a:rPr lang="zh-CN" altLang="en-US" dirty="0">
                <a:solidFill>
                  <a:srgbClr val="FFFFFF"/>
                </a:solidFill>
                <a:latin typeface="幼圆" charset="0"/>
                <a:ea typeface="楷体_GB2312" pitchFamily="1" charset="-122"/>
                <a:cs typeface="幼圆" charset="0"/>
              </a:rPr>
              <a:t>   </a:t>
            </a:r>
            <a:endParaRPr lang="zh-CN" altLang="en-US" dirty="0">
              <a:solidFill>
                <a:srgbClr val="FFFFFF"/>
              </a:solidFill>
              <a:latin typeface="幼圆" charset="0"/>
              <a:ea typeface="楷体_GB2312" pitchFamily="1" charset="-122"/>
              <a:cs typeface="幼圆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98495" y="204228"/>
            <a:ext cx="1915656" cy="491490"/>
          </a:xfrm>
          <a:prstGeom prst="rect">
            <a:avLst/>
          </a:prstGeom>
        </p:spPr>
        <p:txBody>
          <a:bodyPr wrap="square">
            <a:spAutoFit/>
          </a:bodyPr>
          <a:p>
            <a:pPr algn="just"/>
            <a:r>
              <a:rPr lang="zh-CN" altLang="en-US" sz="2600" b="1" dirty="0">
                <a:solidFill>
                  <a:schemeClr val="accent1"/>
                </a:solidFill>
                <a:effectLst/>
                <a:latin typeface="幼圆" charset="0"/>
                <a:ea typeface="幼圆" charset="0"/>
              </a:rPr>
              <a:t>新课导入</a:t>
            </a:r>
            <a:endParaRPr lang="zh-CN" altLang="en-US" sz="2600" b="1" dirty="0">
              <a:solidFill>
                <a:schemeClr val="accent1"/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11"/>
    </p:custData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/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4097" name="矩形 1"/>
          <p:cNvSpPr/>
          <p:nvPr>
            <p:custDataLst>
              <p:tags r:id="rId10"/>
            </p:custDataLst>
          </p:nvPr>
        </p:nvSpPr>
        <p:spPr>
          <a:xfrm>
            <a:off x="6326505" y="884555"/>
            <a:ext cx="4390390" cy="508889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algn="ctr">
              <a:lnSpc>
                <a:spcPct val="140000"/>
              </a:lnSpc>
            </a:pPr>
            <a:r>
              <a:rPr lang="en-US" altLang="zh-CN" sz="4000" dirty="0">
                <a:solidFill>
                  <a:schemeClr val="dk1"/>
                </a:solidFill>
                <a:latin typeface="幼圆" charset="0"/>
                <a:ea typeface="楷体_GB2312" pitchFamily="1" charset="-122"/>
                <a:cs typeface="幼圆" charset="0"/>
              </a:rPr>
              <a:t>  </a:t>
            </a:r>
            <a:r>
              <a:rPr lang="en-US" altLang="zh-CN" sz="3200" b="1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</a:t>
            </a:r>
            <a:r>
              <a:rPr lang="zh-CN" altLang="en-US" sz="3200" b="1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诗人所处的晚唐时期，已呈现出衰败的趋势，战乱不断，民不聊生，而当朝的统治者却效仿南朝，不惜代价大建佛寺，想祈求神灵保佑，永保江山稳固。</a:t>
            </a:r>
            <a:endParaRPr lang="zh-CN" altLang="en-US" sz="3200" b="1" dirty="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pic>
        <p:nvPicPr>
          <p:cNvPr id="22531" name="图片 2" descr="教材1.jpg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2114550" y="1068705"/>
            <a:ext cx="4211955" cy="521462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" name="矩形 4"/>
          <p:cNvSpPr/>
          <p:nvPr/>
        </p:nvSpPr>
        <p:spPr>
          <a:xfrm>
            <a:off x="198495" y="204228"/>
            <a:ext cx="1915656" cy="491490"/>
          </a:xfrm>
          <a:prstGeom prst="rect">
            <a:avLst/>
          </a:prstGeom>
        </p:spPr>
        <p:txBody>
          <a:bodyPr wrap="square">
            <a:spAutoFit/>
          </a:bodyPr>
          <a:p>
            <a:pPr algn="just"/>
            <a:r>
              <a:rPr lang="zh-CN" altLang="en-US" sz="2600" b="1" dirty="0">
                <a:solidFill>
                  <a:schemeClr val="accent1"/>
                </a:solidFill>
                <a:latin typeface="幼圆" charset="0"/>
                <a:ea typeface="幼圆" charset="0"/>
              </a:rPr>
              <a:t>写作背景</a:t>
            </a:r>
            <a:endParaRPr lang="zh-CN" altLang="en-US" sz="2600" b="1" dirty="0">
              <a:solidFill>
                <a:schemeClr val="accent1"/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12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25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25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/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pic>
        <p:nvPicPr>
          <p:cNvPr id="5121" name="Picture 2" descr="图片2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341755" y="1032510"/>
            <a:ext cx="8272780" cy="52355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100" name="Rectangle 4"/>
          <p:cNvSpPr>
            <a:spLocks noGrp="1"/>
          </p:cNvSpPr>
          <p:nvPr>
            <p:ph type="body" idx="4294967295"/>
            <p:custDataLst>
              <p:tags r:id="rId11"/>
            </p:custDataLst>
          </p:nvPr>
        </p:nvSpPr>
        <p:spPr>
          <a:xfrm>
            <a:off x="1932940" y="1980565"/>
            <a:ext cx="7246620" cy="3456305"/>
          </a:xfrm>
          <a:solidFill>
            <a:schemeClr val="lt1"/>
          </a:solidFill>
          <a:ln>
            <a:solidFill>
              <a:srgbClr val="008000"/>
            </a:solidFill>
            <a:miter/>
          </a:ln>
        </p:spPr>
        <p:txBody>
          <a:bodyPr vert="horz" wrap="square" lIns="91440" tIns="45720" rIns="91440" bIns="45720" anchor="t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>
              <a:lnSpc>
                <a:spcPct val="130000"/>
              </a:lnSpc>
              <a:buClrTx/>
              <a:buSzTx/>
              <a:buNone/>
            </a:pPr>
            <a:r>
              <a:rPr lang="zh-CN" altLang="en-US" sz="3200" b="1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竹外桃花三两枝，（   ）水暖鸭先知。</a:t>
            </a:r>
            <a:endParaRPr lang="zh-CN" altLang="en-US" sz="3200" b="1" dirty="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  <a:sym typeface="+mn-ea"/>
            </a:endParaRPr>
          </a:p>
          <a:p>
            <a:pPr lvl="0" algn="l">
              <a:lnSpc>
                <a:spcPct val="130000"/>
              </a:lnSpc>
              <a:buClrTx/>
              <a:buSzTx/>
              <a:buNone/>
            </a:pPr>
            <a:r>
              <a:rPr lang="zh-CN" altLang="en-US" sz="3200" b="1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（   ）带雨晚来急，野渡无人舟自横。</a:t>
            </a:r>
            <a:endParaRPr lang="zh-CN" altLang="en-US" sz="3200" b="1" dirty="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  <a:sym typeface="+mn-ea"/>
            </a:endParaRPr>
          </a:p>
          <a:p>
            <a:pPr lvl="0" algn="l">
              <a:lnSpc>
                <a:spcPct val="130000"/>
              </a:lnSpc>
              <a:buClrTx/>
              <a:buSzTx/>
              <a:buNone/>
            </a:pPr>
            <a:r>
              <a:rPr lang="zh-CN" altLang="en-US" sz="3200" b="1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（   ）满园关不住，一枝红杏出墙来。</a:t>
            </a:r>
            <a:endParaRPr lang="zh-CN" altLang="en-US" sz="3200" b="1" dirty="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  <a:sym typeface="+mn-ea"/>
            </a:endParaRPr>
          </a:p>
          <a:p>
            <a:pPr lvl="0" algn="l">
              <a:lnSpc>
                <a:spcPct val="130000"/>
              </a:lnSpc>
              <a:buClrTx/>
              <a:buSzTx/>
              <a:buNone/>
            </a:pPr>
            <a:r>
              <a:rPr lang="zh-CN" altLang="en-US" sz="3200" b="1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不知细叶谁裁出，二月（   ）似剪刀。</a:t>
            </a:r>
            <a:endParaRPr lang="zh-CN" altLang="en-US" sz="3200" b="1" dirty="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  <a:sym typeface="+mn-ea"/>
            </a:endParaRPr>
          </a:p>
        </p:txBody>
      </p:sp>
      <p:sp>
        <p:nvSpPr>
          <p:cNvPr id="5123" name="Text Box 5"/>
          <p:cNvSpPr txBox="1"/>
          <p:nvPr/>
        </p:nvSpPr>
        <p:spPr>
          <a:xfrm>
            <a:off x="2711450" y="1397000"/>
            <a:ext cx="5689600" cy="58356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marL="342900" indent="-342900" algn="ctr">
              <a:spcBef>
                <a:spcPct val="50000"/>
              </a:spcBef>
            </a:pPr>
            <a:r>
              <a:rPr lang="zh-CN" altLang="en-US" dirty="0">
                <a:solidFill>
                  <a:srgbClr val="000000"/>
                </a:solidFill>
                <a:latin typeface="幼圆" charset="0"/>
                <a:ea typeface="楷体_GB2312" pitchFamily="1" charset="-122"/>
                <a:cs typeface="幼圆" charset="0"/>
              </a:rPr>
              <a:t>   </a:t>
            </a:r>
            <a:r>
              <a:rPr lang="zh-CN" altLang="en-US" sz="32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春光无限好</a:t>
            </a:r>
            <a:endParaRPr lang="zh-CN" altLang="en-US" sz="320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4102" name="Text Box 6"/>
          <p:cNvSpPr txBox="1"/>
          <p:nvPr/>
        </p:nvSpPr>
        <p:spPr>
          <a:xfrm>
            <a:off x="5233035" y="1980565"/>
            <a:ext cx="1508760" cy="73088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algn="ctr">
              <a:lnSpc>
                <a:spcPct val="130000"/>
              </a:lnSpc>
            </a:pPr>
            <a:r>
              <a:rPr lang="zh-CN" altLang="en-US" sz="3200" b="1" dirty="0">
                <a:solidFill>
                  <a:srgbClr val="000000"/>
                </a:solidFill>
                <a:latin typeface="幼圆" charset="0"/>
                <a:ea typeface="幼圆" charset="0"/>
              </a:rPr>
              <a:t>春江</a:t>
            </a:r>
            <a:endParaRPr lang="zh-CN" altLang="en-US" sz="3200" b="1" dirty="0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4103" name="Text Box 7"/>
          <p:cNvSpPr txBox="1"/>
          <p:nvPr/>
        </p:nvSpPr>
        <p:spPr>
          <a:xfrm>
            <a:off x="2114550" y="2711450"/>
            <a:ext cx="1125220" cy="73088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algn="ctr">
              <a:lnSpc>
                <a:spcPct val="130000"/>
              </a:lnSpc>
            </a:pPr>
            <a:r>
              <a:rPr lang="zh-CN" altLang="en-US" sz="3200" b="1" dirty="0">
                <a:solidFill>
                  <a:srgbClr val="000000"/>
                </a:solidFill>
                <a:latin typeface="幼圆" charset="0"/>
                <a:ea typeface="幼圆" charset="0"/>
              </a:rPr>
              <a:t>春潮</a:t>
            </a:r>
            <a:endParaRPr lang="zh-CN" altLang="en-US" sz="3200" b="1" dirty="0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4104" name="Text Box 8"/>
          <p:cNvSpPr txBox="1"/>
          <p:nvPr/>
        </p:nvSpPr>
        <p:spPr>
          <a:xfrm>
            <a:off x="1932940" y="3442335"/>
            <a:ext cx="1499870" cy="73088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algn="ctr">
              <a:lnSpc>
                <a:spcPct val="130000"/>
              </a:lnSpc>
            </a:pPr>
            <a:r>
              <a:rPr lang="zh-CN" altLang="en-US" sz="3200" b="1" dirty="0">
                <a:solidFill>
                  <a:srgbClr val="000000"/>
                </a:solidFill>
                <a:latin typeface="幼圆" charset="0"/>
                <a:ea typeface="幼圆" charset="0"/>
              </a:rPr>
              <a:t>春色</a:t>
            </a:r>
            <a:endParaRPr lang="zh-CN" altLang="en-US" sz="3200" b="1" dirty="0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4105" name="Text Box 9"/>
          <p:cNvSpPr txBox="1"/>
          <p:nvPr/>
        </p:nvSpPr>
        <p:spPr>
          <a:xfrm>
            <a:off x="6162040" y="4173220"/>
            <a:ext cx="1293495" cy="73088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algn="ctr">
              <a:lnSpc>
                <a:spcPct val="130000"/>
              </a:lnSpc>
            </a:pPr>
            <a:r>
              <a:rPr lang="zh-CN" altLang="en-US" sz="3200" b="1" dirty="0">
                <a:solidFill>
                  <a:srgbClr val="000000"/>
                </a:solidFill>
                <a:latin typeface="幼圆" charset="0"/>
                <a:ea typeface="幼圆" charset="0"/>
              </a:rPr>
              <a:t>春风</a:t>
            </a:r>
            <a:endParaRPr lang="zh-CN" altLang="en-US" sz="3200" b="1" dirty="0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98495" y="204228"/>
            <a:ext cx="1915656" cy="49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zh-CN" sz="2600" b="1" dirty="0">
                <a:solidFill>
                  <a:schemeClr val="accent1"/>
                </a:solidFill>
                <a:effectLst/>
                <a:latin typeface="幼圆" charset="0"/>
                <a:ea typeface="幼圆" charset="0"/>
              </a:rPr>
              <a:t>知识回顾</a:t>
            </a:r>
            <a:endParaRPr lang="zh-CN" altLang="zh-CN" sz="2600" b="1" dirty="0">
              <a:solidFill>
                <a:schemeClr val="accent1"/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12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>
                                            <p:txEl>
                                              <p:charRg st="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100">
                                            <p:txEl>
                                              <p:charRg st="0" end="2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>
                                            <p:txEl>
                                              <p:charRg st="0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4102">
                                            <p:txEl>
                                              <p:charRg st="0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>
                                            <p:txEl>
                                              <p:charRg st="20" end="4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4100">
                                            <p:txEl>
                                              <p:charRg st="20" end="4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">
                                            <p:txEl>
                                              <p:charRg st="0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4103">
                                            <p:txEl>
                                              <p:charRg st="0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>
                                            <p:txEl>
                                              <p:charRg st="40" end="6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4100">
                                            <p:txEl>
                                              <p:charRg st="40" end="6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500"/>
                                        <p:tgtEl>
                                          <p:spTgt spid="4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>
                                            <p:txEl>
                                              <p:charRg st="60" end="8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4100">
                                            <p:txEl>
                                              <p:charRg st="60" end="8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7" dur="2000"/>
                                        <p:tgtEl>
                                          <p:spTgt spid="4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0" grpId="0" animBg="1" build="p"/>
      <p:bldP spid="4104" grpId="0" bldLvl="0"/>
      <p:bldP spid="4105" grpId="0" bldLvl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/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5122" name="Rectangle 2"/>
          <p:cNvSpPr>
            <a:spLocks noGrp="1"/>
          </p:cNvSpPr>
          <p:nvPr>
            <p:ph type="title" idx="4294967295"/>
            <p:custDataLst>
              <p:tags r:id="rId10"/>
            </p:custDataLst>
          </p:nvPr>
        </p:nvSpPr>
        <p:spPr>
          <a:xfrm>
            <a:off x="1887855" y="548640"/>
            <a:ext cx="4808855" cy="5761355"/>
          </a:xfrm>
        </p:spPr>
        <p:txBody>
          <a:bodyPr vert="horz" wrap="square" lIns="91440" tIns="45720" rIns="91440" bIns="4572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l">
              <a:lnSpc>
                <a:spcPct val="150000"/>
              </a:lnSpc>
              <a:buClrTx/>
              <a:buSzTx/>
              <a:buFontTx/>
            </a:pPr>
            <a:r>
              <a:rPr lang="zh-CN" altLang="en-US" sz="3200" b="1" dirty="0">
                <a:solidFill>
                  <a:schemeClr val="dk1"/>
                </a:solidFill>
                <a:latin typeface="汉仪乐喵体W" charset="0"/>
                <a:ea typeface="黑体" panose="02010609060101010101" pitchFamily="49" charset="-122"/>
                <a:cs typeface="汉仪乐喵体W" charset="0"/>
                <a:sym typeface="+mn-ea"/>
              </a:rPr>
              <a:t>杜牧（</a:t>
            </a:r>
            <a:r>
              <a:rPr lang="zh-CN" altLang="en-US" sz="3200" b="1" dirty="0">
                <a:solidFill>
                  <a:schemeClr val="dk1"/>
                </a:solidFill>
                <a:latin typeface="汉仪乐喵体W" charset="0"/>
                <a:ea typeface="黑体" panose="02010609060101010101" pitchFamily="49" charset="-122"/>
                <a:cs typeface="汉仪乐喵体W" charset="0"/>
                <a:sym typeface="+mn-ea"/>
              </a:rPr>
              <a:t>803-852</a:t>
            </a:r>
            <a:r>
              <a:rPr lang="zh-CN" altLang="en-US" sz="3200" b="1" dirty="0">
                <a:solidFill>
                  <a:schemeClr val="dk1"/>
                </a:solidFill>
                <a:latin typeface="汉仪乐喵体W" charset="0"/>
                <a:ea typeface="黑体" panose="02010609060101010101" pitchFamily="49" charset="-122"/>
                <a:cs typeface="汉仪乐喵体W" charset="0"/>
                <a:sym typeface="+mn-ea"/>
              </a:rPr>
              <a:t>）唐代诗人。字牧之，今陕西西安人。精通兵法，有政治才能，诗文都写得很好，诗以七绝最为出色。与李商隐齐名，世称“小李杜”。</a:t>
            </a:r>
            <a:endParaRPr lang="zh-CN" altLang="en-US" sz="3200" b="1" dirty="0">
              <a:solidFill>
                <a:schemeClr val="dk1"/>
              </a:solidFill>
              <a:latin typeface="汉仪乐喵体W" charset="0"/>
              <a:ea typeface="黑体" panose="02010609060101010101" pitchFamily="49" charset="-122"/>
              <a:cs typeface="汉仪乐喵体W" charset="0"/>
              <a:sym typeface="+mn-ea"/>
            </a:endParaRPr>
          </a:p>
        </p:txBody>
      </p:sp>
      <p:pic>
        <p:nvPicPr>
          <p:cNvPr id="6146" name="Picture 3" descr="e3097e1e61d3eefb1ad576c7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988175" y="1663065"/>
            <a:ext cx="3575685" cy="386334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7" name="矩形 6"/>
          <p:cNvSpPr/>
          <p:nvPr/>
        </p:nvSpPr>
        <p:spPr>
          <a:xfrm>
            <a:off x="198495" y="204228"/>
            <a:ext cx="1915656" cy="491490"/>
          </a:xfrm>
          <a:prstGeom prst="rect">
            <a:avLst/>
          </a:prstGeom>
        </p:spPr>
        <p:txBody>
          <a:bodyPr wrap="square">
            <a:spAutoFit/>
          </a:bodyPr>
          <a:p>
            <a:pPr algn="just"/>
            <a:r>
              <a:rPr lang="zh-CN" altLang="en-US" sz="2600" b="1" dirty="0">
                <a:solidFill>
                  <a:schemeClr val="accent1"/>
                </a:solidFill>
                <a:latin typeface="幼圆" charset="0"/>
                <a:ea typeface="幼圆" charset="0"/>
              </a:rPr>
              <a:t>作者简介</a:t>
            </a:r>
            <a:endParaRPr lang="zh-CN" altLang="en-US" sz="2600" b="1" dirty="0">
              <a:solidFill>
                <a:schemeClr val="accent1"/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12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2" grpId="0" bldLvl="0"/>
      <p:bldP spid="5122" grpId="1" bldLvl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/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pic>
        <p:nvPicPr>
          <p:cNvPr id="7169" name="Picture 2" descr="3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134870" y="1101725"/>
            <a:ext cx="7473315" cy="510095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6148" name="Rectangle 4"/>
          <p:cNvSpPr>
            <a:spLocks noChangeArrowheads="1"/>
          </p:cNvSpPr>
          <p:nvPr>
            <p:custDataLst>
              <p:tags r:id="rId11"/>
            </p:custDataLst>
          </p:nvPr>
        </p:nvSpPr>
        <p:spPr bwMode="auto">
          <a:xfrm>
            <a:off x="2362200" y="2186940"/>
            <a:ext cx="6942455" cy="1711960"/>
          </a:xfrm>
          <a:prstGeom prst="rect">
            <a:avLst/>
          </a:prstGeom>
          <a:solidFill>
            <a:schemeClr val="lt1"/>
          </a:solidFill>
          <a:ln w="9525" cmpd="sng">
            <a:solidFill>
              <a:schemeClr val="accent1"/>
            </a:solidFill>
            <a:miter lim="800000"/>
          </a:ln>
          <a:effectLst>
            <a:outerShdw dist="35921" dir="2700000" algn="ctr" rotWithShape="0">
              <a:schemeClr val="lt1">
                <a:alpha val="50000"/>
              </a:schemeClr>
            </a:outerShdw>
          </a:effectLst>
        </p:spPr>
        <p:txBody>
          <a:bodyPr/>
          <a:lstStyle/>
          <a:p>
            <a:pPr marL="812800" marR="0" lvl="0" indent="-812800" algn="l" defTabSz="914400" rtl="0" eaLnBrk="1" fontAlgn="base" latinLnBrk="0" hangingPunct="1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3600" b="1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黑体" panose="02010609060101010101" pitchFamily="49" charset="-122"/>
                <a:cs typeface="幼圆" charset="0"/>
              </a:rPr>
              <a:t>    </a:t>
            </a:r>
            <a:r>
              <a:rPr kumimoji="0" lang="zh-CN" altLang="en-US" sz="3200" b="1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黑体" panose="02010609060101010101" pitchFamily="49" charset="-122"/>
                <a:cs typeface="幼圆" charset="0"/>
              </a:rPr>
              <a:t>◆</a:t>
            </a:r>
            <a:r>
              <a:rPr kumimoji="0" lang="zh-CN" altLang="en-US" sz="3200" b="1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黑体" panose="02010609060101010101" pitchFamily="49" charset="-122"/>
                <a:cs typeface="幼圆" charset="0"/>
                <a:sym typeface="Arial" panose="020B0604020202020204" pitchFamily="34" charset="0"/>
              </a:rPr>
              <a:t>初</a:t>
            </a:r>
            <a:r>
              <a:rPr kumimoji="0" lang="zh-CN" altLang="en-US" sz="3200" b="1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黑体" panose="02010609060101010101" pitchFamily="49" charset="-122"/>
                <a:cs typeface="幼圆" charset="0"/>
              </a:rPr>
              <a:t>读古诗</a:t>
            </a:r>
            <a:endParaRPr kumimoji="0" lang="zh-CN" altLang="en-US" sz="3200" b="1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pPr marL="812800" marR="0" lvl="0" indent="-812800" algn="l" defTabSz="914400" rtl="0" eaLnBrk="1" fontAlgn="base" latinLnBrk="0" hangingPunct="1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3200" b="1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黑体" panose="02010609060101010101" pitchFamily="49" charset="-122"/>
                <a:cs typeface="幼圆" charset="0"/>
              </a:rPr>
              <a:t>    自由读古诗，读正确，读通顺。</a:t>
            </a:r>
            <a:endParaRPr kumimoji="0" lang="zh-CN" altLang="en-US" sz="3200" b="1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98495" y="204228"/>
            <a:ext cx="1915656" cy="491490"/>
          </a:xfrm>
          <a:prstGeom prst="rect">
            <a:avLst/>
          </a:prstGeom>
        </p:spPr>
        <p:txBody>
          <a:bodyPr wrap="square">
            <a:spAutoFit/>
          </a:bodyPr>
          <a:p>
            <a:pPr algn="just"/>
            <a:r>
              <a:rPr lang="zh-CN" altLang="en-US" sz="2600" b="1" dirty="0">
                <a:solidFill>
                  <a:schemeClr val="accent1"/>
                </a:solidFill>
                <a:latin typeface="幼圆" charset="0"/>
                <a:ea typeface="幼圆" charset="0"/>
              </a:rPr>
              <a:t>整体感知</a:t>
            </a:r>
            <a:endParaRPr lang="zh-CN" altLang="en-US" sz="2600" b="1" dirty="0">
              <a:solidFill>
                <a:schemeClr val="accent1"/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12"/>
    </p:custData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/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pic>
        <p:nvPicPr>
          <p:cNvPr id="8193" name="Picture 2" descr="jueju">
            <a:hlinkClick r:id="rId10"/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2140585" y="1126490"/>
            <a:ext cx="7641590" cy="500951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8194" name="Rectangle 3"/>
          <p:cNvSpPr>
            <a:spLocks noGrp="1"/>
          </p:cNvSpPr>
          <p:nvPr>
            <p:ph type="title" idx="4294967295"/>
            <p:custDataLst>
              <p:tags r:id="rId12"/>
            </p:custDataLst>
          </p:nvPr>
        </p:nvSpPr>
        <p:spPr>
          <a:xfrm>
            <a:off x="2568575" y="2574925"/>
            <a:ext cx="6804025" cy="1143000"/>
          </a:xfrm>
        </p:spPr>
        <p:txBody>
          <a:bodyPr vert="horz" wrap="square" lIns="91440" tIns="45720" rIns="91440" bIns="4572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l">
              <a:lnSpc>
                <a:spcPct val="130000"/>
              </a:lnSpc>
              <a:buClrTx/>
              <a:buSzTx/>
              <a:buFontTx/>
            </a:pPr>
            <a:r>
              <a:rPr lang="zh-CN" altLang="en-US" sz="3200" b="1" dirty="0">
                <a:solidFill>
                  <a:schemeClr val="dk1"/>
                </a:solidFill>
                <a:latin typeface="汉仪乐喵体W" charset="0"/>
                <a:ea typeface="黑体" panose="02010609060101010101" pitchFamily="49" charset="-122"/>
                <a:cs typeface="汉仪乐喵体W" charset="0"/>
                <a:sym typeface="+mn-ea"/>
              </a:rPr>
              <a:t>江南春</a:t>
            </a:r>
            <a:br>
              <a:rPr lang="zh-CN" altLang="en-US" sz="3200" b="1" dirty="0">
                <a:solidFill>
                  <a:schemeClr val="dk1"/>
                </a:solidFill>
                <a:latin typeface="汉仪乐喵体W" charset="0"/>
                <a:ea typeface="黑体" panose="02010609060101010101" pitchFamily="49" charset="-122"/>
                <a:cs typeface="汉仪乐喵体W" charset="0"/>
                <a:sym typeface="+mn-ea"/>
              </a:rPr>
            </a:br>
            <a:r>
              <a:rPr lang="zh-CN" altLang="en-US" sz="3200" b="1" dirty="0">
                <a:solidFill>
                  <a:schemeClr val="dk1"/>
                </a:solidFill>
                <a:latin typeface="汉仪乐喵体W" charset="0"/>
                <a:ea typeface="黑体" panose="02010609060101010101" pitchFamily="49" charset="-122"/>
                <a:cs typeface="汉仪乐喵体W" charset="0"/>
                <a:sym typeface="+mn-ea"/>
              </a:rPr>
              <a:t>        杜 牧</a:t>
            </a:r>
            <a:br>
              <a:rPr lang="zh-CN" altLang="en-US" sz="3200" b="1" dirty="0">
                <a:solidFill>
                  <a:schemeClr val="dk1"/>
                </a:solidFill>
                <a:latin typeface="汉仪乐喵体W" charset="0"/>
                <a:ea typeface="黑体" panose="02010609060101010101" pitchFamily="49" charset="-122"/>
                <a:cs typeface="汉仪乐喵体W" charset="0"/>
                <a:sym typeface="+mn-ea"/>
              </a:rPr>
            </a:br>
            <a:r>
              <a:rPr lang="zh-CN" altLang="en-US" sz="3200" b="1" dirty="0">
                <a:solidFill>
                  <a:schemeClr val="dk1"/>
                </a:solidFill>
                <a:latin typeface="汉仪乐喵体W" charset="0"/>
                <a:ea typeface="黑体" panose="02010609060101010101" pitchFamily="49" charset="-122"/>
                <a:cs typeface="汉仪乐喵体W" charset="0"/>
                <a:sym typeface="+mn-ea"/>
              </a:rPr>
              <a:t>千 里 莺 啼 绿 映 红，</a:t>
            </a:r>
            <a:br>
              <a:rPr lang="zh-CN" altLang="en-US" sz="3200" b="1" dirty="0">
                <a:solidFill>
                  <a:schemeClr val="dk1"/>
                </a:solidFill>
                <a:latin typeface="汉仪乐喵体W" charset="0"/>
                <a:ea typeface="黑体" panose="02010609060101010101" pitchFamily="49" charset="-122"/>
                <a:cs typeface="汉仪乐喵体W" charset="0"/>
                <a:sym typeface="+mn-ea"/>
              </a:rPr>
            </a:br>
            <a:r>
              <a:rPr lang="zh-CN" altLang="en-US" sz="3200" b="1" dirty="0">
                <a:solidFill>
                  <a:schemeClr val="dk1"/>
                </a:solidFill>
                <a:latin typeface="汉仪乐喵体W" charset="0"/>
                <a:ea typeface="黑体" panose="02010609060101010101" pitchFamily="49" charset="-122"/>
                <a:cs typeface="汉仪乐喵体W" charset="0"/>
                <a:sym typeface="+mn-ea"/>
              </a:rPr>
              <a:t>水 村 山 郭 酒 旗 风。</a:t>
            </a:r>
            <a:br>
              <a:rPr lang="zh-CN" altLang="en-US" sz="3200" b="1" dirty="0">
                <a:solidFill>
                  <a:schemeClr val="dk1"/>
                </a:solidFill>
                <a:latin typeface="汉仪乐喵体W" charset="0"/>
                <a:ea typeface="黑体" panose="02010609060101010101" pitchFamily="49" charset="-122"/>
                <a:cs typeface="汉仪乐喵体W" charset="0"/>
                <a:sym typeface="+mn-ea"/>
              </a:rPr>
            </a:br>
            <a:r>
              <a:rPr lang="zh-CN" altLang="en-US" sz="3200" b="1" dirty="0">
                <a:solidFill>
                  <a:schemeClr val="dk1"/>
                </a:solidFill>
                <a:latin typeface="汉仪乐喵体W" charset="0"/>
                <a:ea typeface="黑体" panose="02010609060101010101" pitchFamily="49" charset="-122"/>
                <a:cs typeface="汉仪乐喵体W" charset="0"/>
                <a:sym typeface="+mn-ea"/>
              </a:rPr>
              <a:t>南 朝 四 百 八 十 寺，</a:t>
            </a:r>
            <a:br>
              <a:rPr lang="zh-CN" altLang="en-US" sz="3200" b="1" dirty="0">
                <a:solidFill>
                  <a:schemeClr val="dk1"/>
                </a:solidFill>
                <a:latin typeface="汉仪乐喵体W" charset="0"/>
                <a:ea typeface="黑体" panose="02010609060101010101" pitchFamily="49" charset="-122"/>
                <a:cs typeface="汉仪乐喵体W" charset="0"/>
                <a:sym typeface="+mn-ea"/>
              </a:rPr>
            </a:br>
            <a:r>
              <a:rPr lang="zh-CN" altLang="en-US" sz="3200" b="1" dirty="0">
                <a:solidFill>
                  <a:schemeClr val="dk1"/>
                </a:solidFill>
                <a:latin typeface="汉仪乐喵体W" charset="0"/>
                <a:ea typeface="黑体" panose="02010609060101010101" pitchFamily="49" charset="-122"/>
                <a:cs typeface="汉仪乐喵体W" charset="0"/>
                <a:sym typeface="+mn-ea"/>
              </a:rPr>
              <a:t>多 少 楼 台 烟 雨 中。</a:t>
            </a:r>
            <a:endParaRPr lang="zh-CN" altLang="en-US" sz="3200" b="1" dirty="0">
              <a:solidFill>
                <a:schemeClr val="dk1"/>
              </a:solidFill>
              <a:latin typeface="汉仪乐喵体W" charset="0"/>
              <a:ea typeface="黑体" panose="02010609060101010101" pitchFamily="49" charset="-122"/>
              <a:cs typeface="汉仪乐喵体W" charset="0"/>
              <a:sym typeface="+mn-ea"/>
            </a:endParaRPr>
          </a:p>
        </p:txBody>
      </p:sp>
      <p:sp>
        <p:nvSpPr>
          <p:cNvPr id="13316" name="Text Box 4"/>
          <p:cNvSpPr txBox="1"/>
          <p:nvPr/>
        </p:nvSpPr>
        <p:spPr>
          <a:xfrm>
            <a:off x="3252470" y="2306955"/>
            <a:ext cx="1106488" cy="82994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algn="ctr"/>
            <a:r>
              <a:rPr lang="zh-CN" altLang="en-US" sz="4800" dirty="0">
                <a:solidFill>
                  <a:srgbClr val="000000"/>
                </a:solidFill>
                <a:latin typeface="幼圆" charset="0"/>
                <a:ea typeface="楷体_GB2312" pitchFamily="1" charset="-122"/>
                <a:cs typeface="幼圆" charset="0"/>
              </a:rPr>
              <a:t>/</a:t>
            </a:r>
            <a:endParaRPr lang="zh-CN" altLang="en-US" sz="4800" dirty="0">
              <a:solidFill>
                <a:srgbClr val="000000"/>
              </a:solidFill>
              <a:latin typeface="幼圆" charset="0"/>
              <a:ea typeface="楷体_GB2312" pitchFamily="1" charset="-122"/>
              <a:cs typeface="幼圆" charset="0"/>
            </a:endParaRPr>
          </a:p>
        </p:txBody>
      </p:sp>
      <p:sp>
        <p:nvSpPr>
          <p:cNvPr id="13317" name="Text Box 5"/>
          <p:cNvSpPr txBox="1"/>
          <p:nvPr/>
        </p:nvSpPr>
        <p:spPr>
          <a:xfrm>
            <a:off x="4471988" y="2430780"/>
            <a:ext cx="1173162" cy="82994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algn="ctr"/>
            <a:r>
              <a:rPr lang="zh-CN" altLang="en-US" sz="4800" dirty="0">
                <a:solidFill>
                  <a:srgbClr val="000000"/>
                </a:solidFill>
                <a:latin typeface="幼圆" charset="0"/>
                <a:ea typeface="楷体_GB2312" pitchFamily="1" charset="-122"/>
                <a:cs typeface="幼圆" charset="0"/>
              </a:rPr>
              <a:t>//</a:t>
            </a:r>
            <a:endParaRPr lang="zh-CN" altLang="en-US" sz="4800" dirty="0">
              <a:solidFill>
                <a:srgbClr val="000000"/>
              </a:solidFill>
              <a:latin typeface="幼圆" charset="0"/>
              <a:ea typeface="楷体_GB2312" pitchFamily="1" charset="-122"/>
              <a:cs typeface="幼圆" charset="0"/>
            </a:endParaRPr>
          </a:p>
        </p:txBody>
      </p:sp>
      <p:sp>
        <p:nvSpPr>
          <p:cNvPr id="13318" name="Text Box 6"/>
          <p:cNvSpPr txBox="1"/>
          <p:nvPr/>
        </p:nvSpPr>
        <p:spPr>
          <a:xfrm>
            <a:off x="3061653" y="3014345"/>
            <a:ext cx="1487487" cy="82994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algn="ctr"/>
            <a:r>
              <a:rPr lang="zh-CN" altLang="en-US" sz="4800" dirty="0">
                <a:solidFill>
                  <a:srgbClr val="000000"/>
                </a:solidFill>
                <a:latin typeface="幼圆" charset="0"/>
                <a:ea typeface="楷体_GB2312" pitchFamily="1" charset="-122"/>
                <a:cs typeface="幼圆" charset="0"/>
              </a:rPr>
              <a:t>/</a:t>
            </a:r>
            <a:endParaRPr lang="zh-CN" altLang="en-US" sz="4800" dirty="0">
              <a:solidFill>
                <a:srgbClr val="000000"/>
              </a:solidFill>
              <a:latin typeface="幼圆" charset="0"/>
              <a:ea typeface="楷体_GB2312" pitchFamily="1" charset="-122"/>
              <a:cs typeface="幼圆" charset="0"/>
            </a:endParaRPr>
          </a:p>
        </p:txBody>
      </p:sp>
      <p:sp>
        <p:nvSpPr>
          <p:cNvPr id="13319" name="Text Box 7"/>
          <p:cNvSpPr txBox="1"/>
          <p:nvPr/>
        </p:nvSpPr>
        <p:spPr>
          <a:xfrm>
            <a:off x="4152900" y="3014345"/>
            <a:ext cx="1811338" cy="82994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algn="ctr"/>
            <a:r>
              <a:rPr lang="zh-CN" altLang="en-US" sz="4800" dirty="0">
                <a:solidFill>
                  <a:srgbClr val="000000"/>
                </a:solidFill>
                <a:latin typeface="幼圆" charset="0"/>
                <a:ea typeface="楷体_GB2312" pitchFamily="1" charset="-122"/>
                <a:cs typeface="幼圆" charset="0"/>
              </a:rPr>
              <a:t>//</a:t>
            </a:r>
            <a:endParaRPr lang="zh-CN" altLang="en-US" sz="4800" dirty="0">
              <a:solidFill>
                <a:srgbClr val="000000"/>
              </a:solidFill>
              <a:latin typeface="幼圆" charset="0"/>
              <a:ea typeface="楷体_GB2312" pitchFamily="1" charset="-122"/>
              <a:cs typeface="幼圆" charset="0"/>
            </a:endParaRPr>
          </a:p>
        </p:txBody>
      </p:sp>
      <p:sp>
        <p:nvSpPr>
          <p:cNvPr id="13320" name="Text Box 8"/>
          <p:cNvSpPr txBox="1"/>
          <p:nvPr/>
        </p:nvSpPr>
        <p:spPr>
          <a:xfrm>
            <a:off x="3143250" y="3717925"/>
            <a:ext cx="1323975" cy="82994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algn="ctr"/>
            <a:r>
              <a:rPr lang="zh-CN" altLang="en-US" sz="4800" dirty="0">
                <a:solidFill>
                  <a:srgbClr val="000000"/>
                </a:solidFill>
                <a:latin typeface="幼圆" charset="0"/>
                <a:ea typeface="楷体_GB2312" pitchFamily="1" charset="-122"/>
                <a:cs typeface="幼圆" charset="0"/>
              </a:rPr>
              <a:t>//</a:t>
            </a:r>
            <a:endParaRPr lang="zh-CN" altLang="en-US" sz="4800" dirty="0">
              <a:solidFill>
                <a:srgbClr val="000000"/>
              </a:solidFill>
              <a:latin typeface="幼圆" charset="0"/>
              <a:ea typeface="楷体_GB2312" pitchFamily="1" charset="-122"/>
              <a:cs typeface="幼圆" charset="0"/>
            </a:endParaRPr>
          </a:p>
        </p:txBody>
      </p:sp>
      <p:sp>
        <p:nvSpPr>
          <p:cNvPr id="13321" name="Text Box 9"/>
          <p:cNvSpPr txBox="1"/>
          <p:nvPr/>
        </p:nvSpPr>
        <p:spPr>
          <a:xfrm>
            <a:off x="3143250" y="4365625"/>
            <a:ext cx="1357313" cy="82994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algn="ctr"/>
            <a:r>
              <a:rPr lang="zh-CN" altLang="en-US" sz="4800" dirty="0">
                <a:solidFill>
                  <a:srgbClr val="000000"/>
                </a:solidFill>
                <a:latin typeface="幼圆" charset="0"/>
                <a:ea typeface="楷体_GB2312" pitchFamily="1" charset="-122"/>
                <a:cs typeface="幼圆" charset="0"/>
              </a:rPr>
              <a:t>/</a:t>
            </a:r>
            <a:endParaRPr lang="zh-CN" altLang="en-US" sz="4800" dirty="0">
              <a:solidFill>
                <a:srgbClr val="000000"/>
              </a:solidFill>
              <a:latin typeface="幼圆" charset="0"/>
              <a:ea typeface="楷体_GB2312" pitchFamily="1" charset="-122"/>
              <a:cs typeface="幼圆" charset="0"/>
            </a:endParaRPr>
          </a:p>
        </p:txBody>
      </p:sp>
      <p:sp>
        <p:nvSpPr>
          <p:cNvPr id="13322" name="Text Box 10"/>
          <p:cNvSpPr txBox="1"/>
          <p:nvPr/>
        </p:nvSpPr>
        <p:spPr>
          <a:xfrm>
            <a:off x="3955733" y="4365625"/>
            <a:ext cx="2205037" cy="82994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algn="ctr"/>
            <a:r>
              <a:rPr lang="zh-CN" altLang="en-US" sz="4800" dirty="0">
                <a:solidFill>
                  <a:srgbClr val="000000"/>
                </a:solidFill>
                <a:latin typeface="幼圆" charset="0"/>
                <a:ea typeface="楷体_GB2312" pitchFamily="1" charset="-122"/>
                <a:cs typeface="幼圆" charset="0"/>
              </a:rPr>
              <a:t>//</a:t>
            </a:r>
            <a:endParaRPr lang="zh-CN" altLang="en-US" sz="4800" dirty="0">
              <a:solidFill>
                <a:srgbClr val="000000"/>
              </a:solidFill>
              <a:latin typeface="幼圆" charset="0"/>
              <a:ea typeface="楷体_GB2312" pitchFamily="1" charset="-122"/>
              <a:cs typeface="幼圆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98495" y="204228"/>
            <a:ext cx="1915656" cy="49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2600" b="1" dirty="0">
                <a:solidFill>
                  <a:schemeClr val="accent1"/>
                </a:solidFill>
                <a:latin typeface="幼圆" charset="0"/>
                <a:ea typeface="幼圆" charset="0"/>
              </a:rPr>
              <a:t>整体感知</a:t>
            </a:r>
            <a:endParaRPr lang="zh-CN" altLang="en-US" sz="2600" b="1" dirty="0">
              <a:solidFill>
                <a:schemeClr val="accent1"/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13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>
                                            <p:txEl>
                                              <p:charRg st="0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3316">
                                            <p:txEl>
                                              <p:charRg st="0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>
                                            <p:txEl>
                                              <p:charRg st="0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3317">
                                            <p:txEl>
                                              <p:charRg st="0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>
                                            <p:txEl>
                                              <p:charRg st="0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3318">
                                            <p:txEl>
                                              <p:charRg st="0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9">
                                            <p:txEl>
                                              <p:charRg st="0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3319">
                                            <p:txEl>
                                              <p:charRg st="0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0">
                                            <p:txEl>
                                              <p:charRg st="0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3320">
                                            <p:txEl>
                                              <p:charRg st="0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1">
                                            <p:txEl>
                                              <p:charRg st="0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3321">
                                            <p:txEl>
                                              <p:charRg st="0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2">
                                            <p:txEl>
                                              <p:charRg st="0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13322">
                                            <p:txEl>
                                              <p:charRg st="0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/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9217" name="Rectangle 2"/>
          <p:cNvSpPr>
            <a:spLocks noGrp="1"/>
          </p:cNvSpPr>
          <p:nvPr>
            <p:ph idx="4294967295"/>
            <p:custDataLst>
              <p:tags r:id="rId10"/>
            </p:custDataLst>
          </p:nvPr>
        </p:nvSpPr>
        <p:spPr>
          <a:xfrm>
            <a:off x="495935" y="1600200"/>
            <a:ext cx="3886200" cy="4164330"/>
          </a:xfrm>
          <a:solidFill>
            <a:srgbClr val="FFFF00"/>
          </a:solidFill>
        </p:spPr>
        <p:txBody>
          <a:bodyPr anchor="t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>
              <a:lnSpc>
                <a:spcPct val="110000"/>
              </a:lnSpc>
              <a:buClrTx/>
              <a:buSzTx/>
              <a:buNone/>
            </a:pPr>
            <a:r>
              <a:rPr lang="zh-CN" altLang="en-US" sz="3200" b="1" dirty="0">
                <a:solidFill>
                  <a:schemeClr val="dk1">
                    <a:lumMod val="85000"/>
                    <a:lumOff val="15000"/>
                  </a:schemeClr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     江南春</a:t>
            </a:r>
            <a:endParaRPr lang="zh-CN" altLang="en-US" sz="3200" b="1" dirty="0">
              <a:solidFill>
                <a:schemeClr val="dk1">
                  <a:lumMod val="85000"/>
                  <a:lumOff val="15000"/>
                </a:schemeClr>
              </a:solidFill>
              <a:latin typeface="幼圆" charset="0"/>
              <a:ea typeface="黑体" panose="02010609060101010101" pitchFamily="49" charset="-122"/>
              <a:cs typeface="幼圆" charset="0"/>
              <a:sym typeface="+mn-ea"/>
            </a:endParaRPr>
          </a:p>
          <a:p>
            <a:pPr lvl="0" algn="l">
              <a:lnSpc>
                <a:spcPct val="110000"/>
              </a:lnSpc>
              <a:buClrTx/>
              <a:buSzTx/>
              <a:buNone/>
            </a:pPr>
            <a:r>
              <a:rPr lang="zh-CN" altLang="en-US" sz="3200" b="1" dirty="0">
                <a:solidFill>
                  <a:schemeClr val="dk1">
                    <a:lumMod val="85000"/>
                    <a:lumOff val="15000"/>
                  </a:schemeClr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          ——杜牧</a:t>
            </a:r>
            <a:endParaRPr lang="zh-CN" altLang="en-US" sz="3200" b="1" dirty="0">
              <a:solidFill>
                <a:schemeClr val="dk1">
                  <a:lumMod val="85000"/>
                  <a:lumOff val="15000"/>
                </a:schemeClr>
              </a:solidFill>
              <a:latin typeface="幼圆" charset="0"/>
              <a:ea typeface="黑体" panose="02010609060101010101" pitchFamily="49" charset="-122"/>
              <a:cs typeface="幼圆" charset="0"/>
              <a:sym typeface="+mn-ea"/>
            </a:endParaRPr>
          </a:p>
          <a:p>
            <a:pPr lvl="0" algn="l">
              <a:lnSpc>
                <a:spcPct val="110000"/>
              </a:lnSpc>
              <a:buClrTx/>
              <a:buSzTx/>
              <a:buNone/>
            </a:pPr>
            <a:r>
              <a:rPr lang="zh-CN" altLang="en-US" sz="3200" b="1" dirty="0">
                <a:solidFill>
                  <a:schemeClr val="dk1">
                    <a:lumMod val="85000"/>
                    <a:lumOff val="15000"/>
                  </a:schemeClr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千里莺啼绿映红，</a:t>
            </a:r>
            <a:endParaRPr lang="zh-CN" altLang="en-US" sz="3200" b="1" dirty="0">
              <a:solidFill>
                <a:schemeClr val="dk1">
                  <a:lumMod val="85000"/>
                  <a:lumOff val="15000"/>
                </a:schemeClr>
              </a:solidFill>
              <a:latin typeface="幼圆" charset="0"/>
              <a:ea typeface="黑体" panose="02010609060101010101" pitchFamily="49" charset="-122"/>
              <a:cs typeface="幼圆" charset="0"/>
              <a:sym typeface="+mn-ea"/>
            </a:endParaRPr>
          </a:p>
          <a:p>
            <a:pPr lvl="0" algn="l">
              <a:lnSpc>
                <a:spcPct val="110000"/>
              </a:lnSpc>
              <a:buClrTx/>
              <a:buSzTx/>
              <a:buNone/>
            </a:pPr>
            <a:r>
              <a:rPr lang="zh-CN" altLang="en-US" sz="3200" b="1" dirty="0">
                <a:solidFill>
                  <a:schemeClr val="dk1">
                    <a:lumMod val="85000"/>
                    <a:lumOff val="15000"/>
                  </a:schemeClr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水村山郭酒旗风。</a:t>
            </a:r>
            <a:endParaRPr lang="zh-CN" altLang="en-US" sz="3200" b="1" dirty="0">
              <a:solidFill>
                <a:schemeClr val="dk1">
                  <a:lumMod val="85000"/>
                  <a:lumOff val="15000"/>
                </a:schemeClr>
              </a:solidFill>
              <a:latin typeface="幼圆" charset="0"/>
              <a:ea typeface="黑体" panose="02010609060101010101" pitchFamily="49" charset="-122"/>
              <a:cs typeface="幼圆" charset="0"/>
              <a:sym typeface="+mn-ea"/>
            </a:endParaRPr>
          </a:p>
          <a:p>
            <a:pPr lvl="0" algn="l">
              <a:lnSpc>
                <a:spcPct val="110000"/>
              </a:lnSpc>
              <a:buClrTx/>
              <a:buSzTx/>
              <a:buNone/>
            </a:pPr>
            <a:r>
              <a:rPr lang="zh-CN" altLang="en-US" sz="3200" b="1" dirty="0">
                <a:solidFill>
                  <a:schemeClr val="dk1">
                    <a:lumMod val="85000"/>
                    <a:lumOff val="15000"/>
                  </a:schemeClr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南朝四百八十寺，</a:t>
            </a:r>
            <a:endParaRPr lang="zh-CN" altLang="en-US" sz="3200" b="1" dirty="0">
              <a:solidFill>
                <a:schemeClr val="dk1">
                  <a:lumMod val="85000"/>
                  <a:lumOff val="15000"/>
                </a:schemeClr>
              </a:solidFill>
              <a:latin typeface="幼圆" charset="0"/>
              <a:ea typeface="黑体" panose="02010609060101010101" pitchFamily="49" charset="-122"/>
              <a:cs typeface="幼圆" charset="0"/>
              <a:sym typeface="+mn-ea"/>
            </a:endParaRPr>
          </a:p>
          <a:p>
            <a:pPr lvl="0" algn="l">
              <a:lnSpc>
                <a:spcPct val="110000"/>
              </a:lnSpc>
              <a:buClrTx/>
              <a:buSzTx/>
              <a:buNone/>
            </a:pPr>
            <a:r>
              <a:rPr lang="zh-CN" altLang="en-US" sz="3200" b="1" dirty="0">
                <a:solidFill>
                  <a:schemeClr val="dk1">
                    <a:lumMod val="85000"/>
                    <a:lumOff val="15000"/>
                  </a:schemeClr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多少楼台烟雨中。</a:t>
            </a:r>
            <a:endParaRPr lang="zh-CN" altLang="en-US" sz="3200" b="1" dirty="0">
              <a:solidFill>
                <a:schemeClr val="dk1">
                  <a:lumMod val="85000"/>
                  <a:lumOff val="15000"/>
                </a:schemeClr>
              </a:solidFill>
              <a:latin typeface="幼圆" charset="0"/>
              <a:ea typeface="黑体" panose="02010609060101010101" pitchFamily="49" charset="-122"/>
              <a:cs typeface="幼圆" charset="0"/>
              <a:sym typeface="+mn-ea"/>
            </a:endParaRPr>
          </a:p>
        </p:txBody>
      </p:sp>
      <p:sp>
        <p:nvSpPr>
          <p:cNvPr id="15363" name="Text Box 3"/>
          <p:cNvSpPr txBox="1"/>
          <p:nvPr/>
        </p:nvSpPr>
        <p:spPr>
          <a:xfrm>
            <a:off x="4641850" y="934720"/>
            <a:ext cx="7436485" cy="550799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algn="l">
              <a:spcBef>
                <a:spcPct val="50000"/>
              </a:spcBef>
            </a:pPr>
            <a:r>
              <a:rPr lang="zh-CN" altLang="en-US" sz="32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注释：</a:t>
            </a:r>
            <a:endParaRPr lang="zh-CN" altLang="en-US" sz="320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pPr algn="l">
              <a:spcBef>
                <a:spcPct val="50000"/>
              </a:spcBef>
            </a:pPr>
            <a:r>
              <a:rPr lang="zh-CN" altLang="en-US" sz="32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绿映红：绿树红花相互掩映。</a:t>
            </a:r>
            <a:endParaRPr lang="zh-CN" altLang="en-US" sz="320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pPr algn="l">
              <a:spcBef>
                <a:spcPct val="50000"/>
              </a:spcBef>
            </a:pPr>
            <a:r>
              <a:rPr lang="zh-CN" altLang="en-US" sz="32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水村山郭：依山傍水的村镇。</a:t>
            </a:r>
            <a:endParaRPr lang="zh-CN" altLang="en-US" sz="320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pPr algn="l">
              <a:spcBef>
                <a:spcPct val="50000"/>
              </a:spcBef>
            </a:pPr>
            <a:r>
              <a:rPr lang="zh-CN" altLang="en-US" sz="32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酒旗风：酒家的酒幌子在风中摇动。</a:t>
            </a:r>
            <a:endParaRPr lang="zh-CN" altLang="en-US" sz="320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pPr algn="l">
              <a:spcBef>
                <a:spcPct val="50000"/>
              </a:spcBef>
            </a:pPr>
            <a:r>
              <a:rPr lang="zh-CN" altLang="en-US" sz="32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南朝四百八十寺：指曾经建都 在江苏南京的宋、齐、梁、陈四个朝代。</a:t>
            </a:r>
            <a:endParaRPr lang="zh-CN" altLang="en-US" sz="320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pPr algn="l">
              <a:spcBef>
                <a:spcPct val="50000"/>
              </a:spcBef>
            </a:pPr>
            <a:r>
              <a:rPr lang="zh-CN" altLang="en-US" sz="32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楼台：指佛寺中的建筑。</a:t>
            </a:r>
            <a:endParaRPr lang="zh-CN" altLang="en-US" sz="320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pPr algn="l">
              <a:spcBef>
                <a:spcPct val="50000"/>
              </a:spcBef>
            </a:pPr>
            <a:r>
              <a:rPr lang="zh-CN" altLang="en-US" sz="32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烟雨：像烟雾那样的细雨。</a:t>
            </a:r>
            <a:endParaRPr lang="zh-CN" altLang="en-US" sz="320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9219" name="Text Box 4"/>
          <p:cNvSpPr txBox="1"/>
          <p:nvPr/>
        </p:nvSpPr>
        <p:spPr>
          <a:xfrm>
            <a:off x="3374390" y="204153"/>
            <a:ext cx="2133600" cy="583565"/>
          </a:xfrm>
          <a:prstGeom prst="rect">
            <a:avLst/>
          </a:prstGeom>
          <a:solidFill>
            <a:schemeClr val="accent1"/>
          </a:solidFill>
          <a:ln w="9525">
            <a:noFill/>
          </a:ln>
        </p:spPr>
        <p:txBody>
          <a:bodyPr anchor="t">
            <a:spAutoFit/>
          </a:bodyPr>
          <a:p>
            <a:pPr algn="ctr">
              <a:spcBef>
                <a:spcPct val="50000"/>
              </a:spcBef>
            </a:pPr>
            <a:r>
              <a:rPr lang="zh-CN" altLang="en-US" sz="3200" b="1">
                <a:solidFill>
                  <a:schemeClr val="lt1"/>
                </a:solidFill>
                <a:latin typeface="幼圆" charset="0"/>
                <a:ea typeface="幼圆" charset="0"/>
              </a:rPr>
              <a:t>课文解析</a:t>
            </a:r>
            <a:endParaRPr lang="zh-CN" altLang="en-US" sz="3200" b="1">
              <a:solidFill>
                <a:schemeClr val="lt1"/>
              </a:solidFill>
              <a:latin typeface="幼圆" charset="0"/>
              <a:ea typeface="幼圆" charset="0"/>
            </a:endParaRPr>
          </a:p>
        </p:txBody>
      </p:sp>
      <p:sp>
        <p:nvSpPr>
          <p:cNvPr id="7" name="矩形 6"/>
          <p:cNvSpPr/>
          <p:nvPr>
            <p:custDataLst>
              <p:tags r:id="rId11"/>
            </p:custDataLst>
          </p:nvPr>
        </p:nvSpPr>
        <p:spPr>
          <a:xfrm>
            <a:off x="198495" y="204228"/>
            <a:ext cx="1915656" cy="491490"/>
          </a:xfrm>
          <a:prstGeom prst="rect">
            <a:avLst/>
          </a:prstGeom>
        </p:spPr>
        <p:txBody>
          <a:bodyPr wrap="square">
            <a:spAutoFit/>
          </a:bodyPr>
          <a:p>
            <a:pPr algn="just"/>
            <a:r>
              <a:rPr lang="zh-CN" altLang="en-US" sz="2600" b="1" dirty="0">
                <a:solidFill>
                  <a:schemeClr val="lt1">
                    <a:lumMod val="50000"/>
                  </a:schemeClr>
                </a:solidFill>
                <a:latin typeface="幼圆" charset="0"/>
                <a:ea typeface="幼圆" charset="0"/>
              </a:rPr>
              <a:t>文章翻译</a:t>
            </a:r>
            <a:endParaRPr lang="zh-CN" altLang="en-US" sz="2600" b="1" dirty="0">
              <a:solidFill>
                <a:schemeClr val="lt1">
                  <a:lumMod val="50000"/>
                </a:schemeClr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12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charRg st="0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363">
                                            <p:txEl>
                                              <p:charRg st="0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363">
                                            <p:txEl>
                                              <p:charRg st="0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charRg st="4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5363">
                                            <p:txEl>
                                              <p:charRg st="4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5363">
                                            <p:txEl>
                                              <p:charRg st="4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charRg st="18" end="3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5363">
                                            <p:txEl>
                                              <p:charRg st="18" end="3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5363">
                                            <p:txEl>
                                              <p:charRg st="18" end="3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charRg st="32" end="4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5363">
                                            <p:txEl>
                                              <p:charRg st="32" end="4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5363">
                                            <p:txEl>
                                              <p:charRg st="32" end="4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charRg st="49" end="8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5363">
                                            <p:txEl>
                                              <p:charRg st="49" end="8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5363">
                                            <p:txEl>
                                              <p:charRg st="49" end="8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charRg st="82" end="9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5363">
                                            <p:txEl>
                                              <p:charRg st="82" end="9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5363">
                                            <p:txEl>
                                              <p:charRg st="82" end="9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charRg st="94" end="10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5363">
                                            <p:txEl>
                                              <p:charRg st="94" end="10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5363">
                                            <p:txEl>
                                              <p:charRg st="94" end="10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/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10241" name="Text Box 2"/>
          <p:cNvSpPr txBox="1"/>
          <p:nvPr/>
        </p:nvSpPr>
        <p:spPr>
          <a:xfrm>
            <a:off x="2698750" y="2057400"/>
            <a:ext cx="6064250" cy="147002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algn="ctr" eaLnBrk="0" hangingPunct="0">
              <a:lnSpc>
                <a:spcPct val="140000"/>
              </a:lnSpc>
            </a:pPr>
            <a:r>
              <a:rPr lang="zh-CN" altLang="en-US" sz="32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诗中描写了哪些景物</a:t>
            </a:r>
            <a:r>
              <a:rPr lang="en-US" altLang="zh-CN" sz="32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?</a:t>
            </a:r>
            <a:endParaRPr lang="en-US" altLang="zh-CN" sz="320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pPr algn="ctr" eaLnBrk="0" hangingPunct="0">
              <a:lnSpc>
                <a:spcPct val="140000"/>
              </a:lnSpc>
            </a:pPr>
            <a:r>
              <a:rPr lang="zh-CN" altLang="en-US" sz="32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表达了作者怎样的思想感情</a:t>
            </a:r>
            <a:r>
              <a:rPr lang="en-US" altLang="zh-CN" sz="32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? </a:t>
            </a:r>
            <a:endParaRPr lang="en-US" altLang="zh-CN" sz="320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10242" name="Text Box 3"/>
          <p:cNvSpPr txBox="1"/>
          <p:nvPr>
            <p:custDataLst>
              <p:tags r:id="rId10"/>
            </p:custDataLst>
          </p:nvPr>
        </p:nvSpPr>
        <p:spPr>
          <a:xfrm>
            <a:off x="2870200" y="1219200"/>
            <a:ext cx="1816100" cy="78041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algn="ctr" eaLnBrk="0" hangingPunct="0">
              <a:lnSpc>
                <a:spcPct val="140000"/>
              </a:lnSpc>
            </a:pPr>
            <a:r>
              <a:rPr lang="zh-CN" altLang="en-US" sz="3200" b="1" dirty="0">
                <a:solidFill>
                  <a:schemeClr val="dk1"/>
                </a:solidFill>
                <a:latin typeface="幼圆" charset="0"/>
                <a:ea typeface="幼圆" charset="0"/>
              </a:rPr>
              <a:t>想一想：</a:t>
            </a:r>
            <a:endParaRPr lang="zh-CN" altLang="en-US" sz="3200" b="1" dirty="0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sp>
        <p:nvSpPr>
          <p:cNvPr id="18436" name="Text Box 4"/>
          <p:cNvSpPr txBox="1">
            <a:spLocks noChangeArrowheads="1"/>
          </p:cNvSpPr>
          <p:nvPr/>
        </p:nvSpPr>
        <p:spPr bwMode="auto">
          <a:xfrm>
            <a:off x="2714625" y="3733800"/>
            <a:ext cx="7800975" cy="2159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R="0" algn="ctr" defTabSz="914400" eaLnBrk="0" hangingPunct="0">
              <a:lnSpc>
                <a:spcPct val="140000"/>
              </a:lnSpc>
              <a:buClrTx/>
              <a:buSzTx/>
            </a:pPr>
            <a:r>
              <a:rPr kumimoji="0" lang="zh-CN" altLang="en-US" sz="3200" b="1" kern="1200" cap="none" spc="0" normalizeH="0" baseline="0" noProof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幼圆" charset="0"/>
                <a:ea typeface="黑体" panose="02010609060101010101" pitchFamily="49" charset="-122"/>
                <a:cs typeface="幼圆" charset="0"/>
              </a:rPr>
              <a:t>诗中描写了莺、绿、红、水、村、山郭、酒旗、寺院、楼台。</a:t>
            </a:r>
            <a:endParaRPr kumimoji="0" lang="zh-CN" altLang="en-US" sz="3200" b="1" kern="1200" cap="none" spc="0" normalizeH="0" baseline="0" noProof="1" dirty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pPr marR="0" algn="ctr" defTabSz="914400" eaLnBrk="0" hangingPunct="0">
              <a:lnSpc>
                <a:spcPct val="140000"/>
              </a:lnSpc>
              <a:buClrTx/>
              <a:buSzTx/>
            </a:pPr>
            <a:r>
              <a:rPr kumimoji="0" lang="zh-CN" altLang="en-US" sz="3200" b="1" kern="1200" cap="none" spc="0" normalizeH="0" baseline="0" noProof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幼圆" charset="0"/>
                <a:ea typeface="黑体" panose="02010609060101010101" pitchFamily="49" charset="-122"/>
                <a:cs typeface="幼圆" charset="0"/>
              </a:rPr>
              <a:t>表现了诗人对江南景物的赞美与神往</a:t>
            </a:r>
            <a:r>
              <a:rPr kumimoji="0" lang="zh-CN" altLang="en-US" sz="3200" b="1" kern="1200" cap="none" spc="0" normalizeH="0" baseline="0" noProof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</a:t>
            </a:r>
            <a:endParaRPr kumimoji="0" lang="zh-CN" altLang="en-US" sz="3200" b="1" kern="1200" cap="none" spc="0" normalizeH="0" baseline="0" noProof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98495" y="204228"/>
            <a:ext cx="1915656" cy="491490"/>
          </a:xfrm>
          <a:prstGeom prst="rect">
            <a:avLst/>
          </a:prstGeom>
        </p:spPr>
        <p:txBody>
          <a:bodyPr wrap="square">
            <a:spAutoFit/>
          </a:bodyPr>
          <a:p>
            <a:pPr algn="just"/>
            <a:r>
              <a:rPr lang="zh-CN" altLang="en-US" sz="2600" b="1" dirty="0">
                <a:solidFill>
                  <a:schemeClr val="accent1"/>
                </a:solidFill>
                <a:latin typeface="幼圆" charset="0"/>
                <a:ea typeface="幼圆" charset="0"/>
              </a:rPr>
              <a:t>细读感悟</a:t>
            </a:r>
            <a:endParaRPr lang="zh-CN" altLang="en-US" sz="2600" b="1" dirty="0">
              <a:solidFill>
                <a:schemeClr val="accent1"/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11"/>
    </p:custDataLst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0.00000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84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6" grpId="0" bldLvl="0" animBg="1"/>
    </p:bldLst>
  </p:timing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0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0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0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0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0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3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bbcccbd8-2bf2-4c2b-9e4c-c34aca0ab000}"/>
</p:tagLst>
</file>

<file path=ppt/tags/tag13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3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4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"/>
  <p:tag name="KSO_WM_UNIT_ID" val="_13*i*1"/>
  <p:tag name="KSO_WM_UNIT_LAYERLEVEL" val="1"/>
  <p:tag name="KSO_WM_TAG_VERSION" val="1.0"/>
  <p:tag name="KSO_WM_BEAUTIFY_FLAG" val="#wm#"/>
  <p:tag name="KSO_WM_UNIT_SUBTYPE" val="h"/>
  <p:tag name="KSO_WM_SLIDE_BACKGROUND_TYPE" val="frame"/>
  <p:tag name="KSO_WM_SLIDE_BK_DARK_LIGHT" val="2"/>
  <p:tag name="KSO_WM_UNIT_BK_DARK_LIGHT" val="2"/>
</p:tagLst>
</file>

<file path=ppt/tags/tag147.xml><?xml version="1.0" encoding="utf-8"?>
<p:tagLst xmlns:p="http://schemas.openxmlformats.org/presentationml/2006/main">
  <p:tag name="KSO_WM_SLIDE_BACKGROUND_TYPE" val="frame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K_DARK_LIGHT" val="2"/>
</p:tagLst>
</file>

<file path=ppt/tags/tag1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leftRight"/>
  <p:tag name="KSO_WM_SLIDE_BK_DARK_LIGHT" val="2"/>
  <p:tag name="KSO_WM_UNIT_BK_DARK_LIGHT" val="2"/>
</p:tagLst>
</file>

<file path=ppt/tags/tag1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60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1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2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3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4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5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6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7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8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topBottom"/>
  <p:tag name="KSO_WM_SLIDE_BK_DARK_LIGHT" val="2"/>
  <p:tag name="KSO_WM_UNIT_BK_DARK_LIGHT" val="2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70.xml><?xml version="1.0" encoding="utf-8"?>
<p:tagLst xmlns:p="http://schemas.openxmlformats.org/presentationml/2006/main">
  <p:tag name="KSO_WM_SLIDE_BACKGROUND_TYPE" val="topBottom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K_DARK_LIGHT" val="2"/>
</p:tagLst>
</file>

<file path=ppt/tags/tag17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bottomTop"/>
  <p:tag name="KSO_WM_SLIDE_BK_DARK_LIGHT" val="2"/>
  <p:tag name="KSO_WM_UNIT_BK_DARK_LIGHT" val="2"/>
</p:tagLst>
</file>

<file path=ppt/tags/tag17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7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8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4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85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86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87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88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89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90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9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navigation"/>
  <p:tag name="KSO_WM_SLIDE_BK_DARK_LIGHT" val="2"/>
  <p:tag name="KSO_WM_UNIT_BK_DARK_LIGHT" val="2"/>
</p:tagLst>
</file>

<file path=ppt/tags/tag192.xml><?xml version="1.0" encoding="utf-8"?>
<p:tagLst xmlns:p="http://schemas.openxmlformats.org/presentationml/2006/main">
  <p:tag name="KSO_WM_SLIDE_BACKGROUND_TYPE" val="navigation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K_DARK_LIGHT" val="2"/>
</p:tagLst>
</file>

<file path=ppt/tags/tag19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0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20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belt"/>
  <p:tag name="KSO_WM_SLIDE_BK_DARK_LIGHT" val="2"/>
  <p:tag name="KSO_WM_UNIT_BK_DARK_LIGHT" val="2"/>
</p:tagLst>
</file>

<file path=ppt/tags/tag20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0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0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0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0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07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08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09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10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1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2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3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4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5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6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7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8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9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20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21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259"/>
</p:tagLst>
</file>

<file path=ppt/tags/tag2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259"/>
</p:tagLst>
</file>

<file path=ppt/tags/tag2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27.xml><?xml version="1.0" encoding="utf-8"?>
<p:tagLst xmlns:p="http://schemas.openxmlformats.org/presentationml/2006/main">
  <p:tag name="KSO_WM_TEMPLATE_SUBCATEGORY" val="0"/>
  <p:tag name="KSO_WM_TEMPLATE_MASTER_TYPE" val="1"/>
  <p:tag name="KSO_WM_TEMPLATE_COLOR_TYPE" val="1"/>
  <p:tag name="KSO_WM_TEMPLATE_MASTER_THUMB_INDEX" val="12"/>
  <p:tag name="KSO_WM_TAG_VERSION" val="1.0"/>
  <p:tag name="KSO_WM_BEAUTIFY_FLAG" val="#wm#"/>
  <p:tag name="KSO_WM_TEMPLATE_CATEGORY" val="custom"/>
  <p:tag name="KSO_WM_TEMPLATE_INDEX" val="20205259"/>
  <p:tag name="KSO_WM_TEMPLATE_THUMBS_INDEX" val="1、4、7、12、16、18、19、20、21、22、23、24、25"/>
</p:tagLst>
</file>

<file path=ppt/tags/tag228.xml><?xml version="1.0" encoding="utf-8"?>
<p:tagLst xmlns:p="http://schemas.openxmlformats.org/presentationml/2006/main">
  <p:tag name="KSO_WM_UNIT_PLACING_PICTURE_USER_VIEWPORT" val="{&quot;height&quot;:7088.595275590551,&quot;width&quot;:7932.475590551181}"/>
</p:tagLst>
</file>

<file path=ppt/tags/tag229.xml><?xml version="1.0" encoding="utf-8"?>
<p:tagLst xmlns:p="http://schemas.openxmlformats.org/presentationml/2006/main">
  <p:tag name="KSO_WM_UNIT_PLACING_PICTURE_USER_VIEWPORT" val="{&quot;height&quot;:2360,&quot;width&quot;:7760}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30.xml><?xml version="1.0" encoding="utf-8"?>
<p:tagLst xmlns:p="http://schemas.openxmlformats.org/presentationml/2006/main">
  <p:tag name="KSO_WM_UNIT_TEXT_FILL_FORE_SCHEMECOLOR_INDEX_BRIGHTNESS" val="0.25"/>
  <p:tag name="KSO_WM_UNIT_TEXT_FILL_FORE_SCHEMECOLOR_INDEX" val="13"/>
  <p:tag name="KSO_WM_UNIT_TEXT_FILL_TYPE" val="1"/>
</p:tagLst>
</file>

<file path=ppt/tags/tag231.xml><?xml version="1.0" encoding="utf-8"?>
<p:tagLst xmlns:p="http://schemas.openxmlformats.org/presentationml/2006/main">
  <p:tag name="KSO_WM_UNIT_ISCONTENTSTITLE" val="0"/>
  <p:tag name="KSO_WM_UNIT_ISNUMDGMTITLE" val="0"/>
  <p:tag name="KSO_WM_UNIT_PRESET_TEXT" val="绿色卡通艺术培训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05259_1*a*1"/>
  <p:tag name="KSO_WM_TEMPLATE_CATEGORY" val="custom"/>
  <p:tag name="KSO_WM_TEMPLATE_INDEX" val="20205259"/>
  <p:tag name="KSO_WM_UNIT_LAYERLEVEL" val="1"/>
  <p:tag name="KSO_WM_TAG_VERSION" val="1.0"/>
  <p:tag name="KSO_WM_BEAUTIFY_FLAG" val="#wm#"/>
</p:tagLst>
</file>

<file path=ppt/tags/tag232.xml><?xml version="1.0" encoding="utf-8"?>
<p:tagLst xmlns:p="http://schemas.openxmlformats.org/presentationml/2006/main">
  <p:tag name="KSO_WM_UNIT_ISCONTENTSTITLE" val="0"/>
  <p:tag name="KSO_WM_UNIT_ISNUMDGMTITLE" val="0"/>
  <p:tag name="KSO_WM_UNIT_PRESET_TEXT" val="您的正文已经简明扼要，但信息却错综复杂，需要用更多的文字来表述。"/>
  <p:tag name="KSO_WM_UNIT_NOCLEAR" val="0"/>
  <p:tag name="KSO_WM_UNIT_VALUE" val="87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205259_1*b*1"/>
  <p:tag name="KSO_WM_TEMPLATE_CATEGORY" val="custom"/>
  <p:tag name="KSO_WM_TEMPLATE_INDEX" val="20205259"/>
  <p:tag name="KSO_WM_UNIT_LAYERLEVEL" val="1"/>
  <p:tag name="KSO_WM_TAG_VERSION" val="1.0"/>
  <p:tag name="KSO_WM_BEAUTIFY_FLAG" val="#wm#"/>
  <p:tag name="KSO_WM_UNIT_TEXT_FILL_FORE_SCHEMECOLOR_INDEX_BRIGHTNESS" val="0.15"/>
  <p:tag name="KSO_WM_UNIT_TEXT_FILL_FORE_SCHEMECOLOR_INDEX" val="13"/>
  <p:tag name="KSO_WM_UNIT_TEXT_FILL_TYPE" val="1"/>
</p:tagLst>
</file>

<file path=ppt/tags/tag233.xml><?xml version="1.0" encoding="utf-8"?>
<p:tagLst xmlns:p="http://schemas.openxmlformats.org/presentationml/2006/main">
  <p:tag name="KSO_WM_SLIDE_ID" val="custom20205259_1"/>
  <p:tag name="KSO_WM_TEMPLATE_SUBCATEGORY" val="0"/>
  <p:tag name="KSO_WM_TEMPLATE_MASTER_TYPE" val="1"/>
  <p:tag name="KSO_WM_TEMPLATE_COLOR_TYPE" val="1"/>
  <p:tag name="KSO_WM_SLIDE_TYPE" val="title"/>
  <p:tag name="KSO_WM_SLIDE_SUBTYPE" val="pureTxt"/>
  <p:tag name="KSO_WM_SLIDE_ITEM_CNT" val="0"/>
  <p:tag name="KSO_WM_SLIDE_INDEX" val="1"/>
  <p:tag name="KSO_WM_TEMPLATE_MASTER_THUMB_INDEX" val="12"/>
  <p:tag name="KSO_WM_TAG_VERSION" val="1.0"/>
  <p:tag name="KSO_WM_BEAUTIFY_FLAG" val="#wm#"/>
  <p:tag name="KSO_WM_TEMPLATE_CATEGORY" val="custom"/>
  <p:tag name="KSO_WM_TEMPLATE_INDEX" val="20205259"/>
  <p:tag name="KSO_WM_SLIDE_LAYOUT" val="a_b"/>
  <p:tag name="KSO_WM_SLIDE_LAYOUT_CNT" val="1_1"/>
  <p:tag name="KSO_WM_TEMPLATE_THUMBS_INDEX" val="1、4、7、12、16、18、19、20、21、22、23、24、25"/>
</p:tagLst>
</file>

<file path=ppt/tags/tag23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bbcccbd8-2bf2-4c2b-9e4c-c34aca0ab000}"/>
  <p:tag name="KSO_WM_UNIT_TYPE" val="i"/>
</p:tagLst>
</file>

<file path=ppt/tags/tag23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3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3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3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3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4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4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24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243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24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bbcccbd8-2bf2-4c2b-9e4c-c34aca0ab000}"/>
  <p:tag name="KSO_WM_UNIT_TYPE" val="i"/>
</p:tagLst>
</file>

<file path=ppt/tags/tag24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4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4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4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4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5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5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25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25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54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25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bbcccbd8-2bf2-4c2b-9e4c-c34aca0ab000}"/>
  <p:tag name="KSO_WM_UNIT_TYPE" val="i"/>
</p:tagLst>
</file>

<file path=ppt/tags/tag25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5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5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5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6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6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6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26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264.xml><?xml version="1.0" encoding="utf-8"?>
<p:tagLst xmlns:p="http://schemas.openxmlformats.org/presentationml/2006/main">
  <p:tag name="KSO_WM_UNIT_FILL_FORE_SCHEMECOLOR_INDEX_BRIGHTNESS" val="0"/>
  <p:tag name="KSO_WM_UNIT_FILL_FORE_SCHEMECOLOR_INDEX" val="14"/>
  <p:tag name="KSO_WM_UNIT_FILL_TYPE" val="1"/>
  <p:tag name="KSO_WM_UNIT_TEXT_FILL_FORE_SCHEMECOLOR_INDEX_BRIGHTNESS" val="0"/>
  <p:tag name="KSO_WM_UNIT_TEXT_FILL_FORE_SCHEMECOLOR_INDEX" val="13"/>
  <p:tag name="KSO_WM_UNIT_TEXT_FILL_TYPE" val="1"/>
</p:tagLst>
</file>

<file path=ppt/tags/tag265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26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bbcccbd8-2bf2-4c2b-9e4c-c34aca0ab000}"/>
  <p:tag name="KSO_WM_UNIT_TYPE" val="i"/>
</p:tagLst>
</file>

<file path=ppt/tags/tag26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6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6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7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7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7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7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27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27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76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27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bbcccbd8-2bf2-4c2b-9e4c-c34aca0ab000}"/>
  <p:tag name="KSO_WM_UNIT_TYPE" val="i"/>
</p:tagLst>
</file>

<file path=ppt/tags/tag27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7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8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8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8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8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8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28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286.xml><?xml version="1.0" encoding="utf-8"?>
<p:tagLst xmlns:p="http://schemas.openxmlformats.org/presentationml/2006/main">
  <p:tag name="KSO_WM_UNIT_FILL_FORE_SCHEMECOLOR_INDEX_BRIGHTNESS" val="0"/>
  <p:tag name="KSO_WM_UNIT_FILL_FORE_SCHEMECOLOR_INDEX" val="14"/>
  <p:tag name="KSO_WM_UNIT_FILL_TYPE" val="1"/>
  <p:tag name="KSO_WM_UNIT_LINE_FORE_SCHEMECOLOR_INDEX_BRIGHTNESS" val="0"/>
  <p:tag name="KSO_WM_UNIT_LINE_FORE_SCHEMECOLOR_INDEX" val="5"/>
  <p:tag name="KSO_WM_UNIT_LINE_FILL_TYPE" val="2"/>
  <p:tag name="KSO_WM_UNIT_SHADOW_SCHEMECOLOR_INDEX_BRIGHTNESS" val="0"/>
  <p:tag name="KSO_WM_UNIT_SHADOW_SCHEMECOLOR_INDEX" val="14"/>
</p:tagLst>
</file>

<file path=ppt/tags/tag287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28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bbcccbd8-2bf2-4c2b-9e4c-c34aca0ab000}"/>
  <p:tag name="KSO_WM_UNIT_TYPE" val="i"/>
</p:tagLst>
</file>

<file path=ppt/tags/tag28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9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9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9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9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9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9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29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29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98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29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bbcccbd8-2bf2-4c2b-9e4c-c34aca0ab000}"/>
  <p:tag name="KSO_WM_UNIT_TYPE" val="i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0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0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0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0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0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0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0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0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0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09.xml><?xml version="1.0" encoding="utf-8"?>
<p:tagLst xmlns:p="http://schemas.openxmlformats.org/presentationml/2006/main">
  <p:tag name="KSO_WM_UNIT_TEXT_FILL_FORE_SCHEMECOLOR_INDEX_BRIGHTNESS" val="0"/>
  <p:tag name="KSO_WM_UNIT_TEXT_FILL_FORE_SCHEMECOLOR_INDEX" val="14"/>
  <p:tag name="KSO_WM_UNIT_TEXT_FILL_TYPE" val="1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10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1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bbcccbd8-2bf2-4c2b-9e4c-c34aca0ab000}"/>
  <p:tag name="KSO_WM_UNIT_TYPE" val="i"/>
</p:tagLst>
</file>

<file path=ppt/tags/tag31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1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1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1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1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1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1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1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2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21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2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bbcccbd8-2bf2-4c2b-9e4c-c34aca0ab000}"/>
  <p:tag name="KSO_WM_UNIT_TYPE" val="i"/>
</p:tagLst>
</file>

<file path=ppt/tags/tag32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2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2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2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2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2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2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3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31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3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bbcccbd8-2bf2-4c2b-9e4c-c34aca0ab000}"/>
  <p:tag name="KSO_WM_UNIT_TYPE" val="i"/>
</p:tagLst>
</file>

<file path=ppt/tags/tag33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3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3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3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3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3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3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4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41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42.xml><?xml version="1.0" encoding="utf-8"?>
<p:tagLst xmlns:p="http://schemas.openxmlformats.org/presentationml/2006/main">
  <p:tag name="KSO_WM_UNIT_PLACING_PICTURE_USER_VIEWPORT" val="{&quot;height&quot;:4120.28188976378,&quot;width&quot;:4610.790551181102}"/>
</p:tagLst>
</file>

<file path=ppt/tags/tag3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5259_25*a*1"/>
  <p:tag name="KSO_WM_TEMPLATE_CATEGORY" val="custom"/>
  <p:tag name="KSO_WM_TEMPLATE_INDEX" val="20205259"/>
  <p:tag name="KSO_WM_UNIT_LAYERLEVEL" val="1"/>
  <p:tag name="KSO_WM_TAG_VERSION" val="1.0"/>
  <p:tag name="KSO_WM_BEAUTIFY_FLAG" val="#wm#"/>
  <p:tag name="KSO_WM_UNIT_ISCONTENTSTITLE" val="0"/>
  <p:tag name="KSO_WM_UNIT_ISNUMDGMTITLE" val="0"/>
  <p:tag name="KSO_WM_UNIT_NOCLEAR" val="1"/>
  <p:tag name="KSO_WM_UNIT_VALUE" val="8"/>
  <p:tag name="KSO_WM_UNIT_TYPE" val="a"/>
  <p:tag name="KSO_WM_UNIT_INDEX" val="1"/>
  <p:tag name="KSO_WM_UNIT_PRESET_TEXT" val="谢谢观看"/>
</p:tagLst>
</file>

<file path=ppt/tags/tag344.xml><?xml version="1.0" encoding="utf-8"?>
<p:tagLst xmlns:p="http://schemas.openxmlformats.org/presentationml/2006/main">
  <p:tag name="KSO_WM_SLIDE_ID" val="custom20205259_25"/>
  <p:tag name="KSO_WM_TEMPLATE_SUBCATEGORY" val="0"/>
  <p:tag name="KSO_WM_TEMPLATE_MASTER_TYPE" val="1"/>
  <p:tag name="KSO_WM_TEMPLATE_COLOR_TYPE" val="1"/>
  <p:tag name="KSO_WM_SLIDE_ITEM_CNT" val="0"/>
  <p:tag name="KSO_WM_SLIDE_INDEX" val="25"/>
  <p:tag name="KSO_WM_TAG_VERSION" val="1.0"/>
  <p:tag name="KSO_WM_BEAUTIFY_FLAG" val="#wm#"/>
  <p:tag name="KSO_WM_TEMPLATE_CATEGORY" val="custom"/>
  <p:tag name="KSO_WM_TEMPLATE_INDEX" val="20205259"/>
  <p:tag name="KSO_WM_SLIDE_TYPE" val="endPage"/>
  <p:tag name="KSO_WM_SLIDE_SUBTYPE" val="pureTxt"/>
  <p:tag name="KSO_WM_SLIDE_LAYOUT" val="a_b"/>
  <p:tag name="KSO_WM_SLIDE_LAYOUT_CNT" val="1_1"/>
</p:tagLst>
</file>

<file path=ppt/tags/tag345.xml><?xml version="1.0" encoding="utf-8"?>
<p:tagLst xmlns:p="http://schemas.openxmlformats.org/presentationml/2006/main">
  <p:tag name="COMMONDATA" val="eyJoZGlkIjoiZWE3NjZlYjJkMjNiZjRmNDUwNDg2MDIyMjNiOTJhMjAifQ==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7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8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9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9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9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3_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5_Office 主题​​">
  <a:themeElements>
    <a:clrScheme name="022421">
      <a:dk1>
        <a:sysClr val="windowText" lastClr="000000"/>
      </a:dk1>
      <a:lt1>
        <a:sysClr val="window" lastClr="FFFFFF"/>
      </a:lt1>
      <a:dk2>
        <a:srgbClr val="F2F2F2"/>
      </a:dk2>
      <a:lt2>
        <a:srgbClr val="FFFFFF"/>
      </a:lt2>
      <a:accent1>
        <a:srgbClr val="50A6A4"/>
      </a:accent1>
      <a:accent2>
        <a:srgbClr val="6293A6"/>
      </a:accent2>
      <a:accent3>
        <a:srgbClr val="7481A8"/>
      </a:accent3>
      <a:accent4>
        <a:srgbClr val="876EA9"/>
      </a:accent4>
      <a:accent5>
        <a:srgbClr val="995CAB"/>
      </a:accent5>
      <a:accent6>
        <a:srgbClr val="AB49AD"/>
      </a:accent6>
      <a:hlink>
        <a:srgbClr val="658BD5"/>
      </a:hlink>
      <a:folHlink>
        <a:srgbClr val="A16AA5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933</Words>
  <Application>WPS 演示</Application>
  <PresentationFormat>宽屏</PresentationFormat>
  <Paragraphs>105</Paragraphs>
  <Slides>12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20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12</vt:i4>
      </vt:variant>
    </vt:vector>
  </HeadingPairs>
  <TitlesOfParts>
    <vt:vector size="35" baseType="lpstr">
      <vt:lpstr>Arial</vt:lpstr>
      <vt:lpstr>宋体</vt:lpstr>
      <vt:lpstr>Wingdings</vt:lpstr>
      <vt:lpstr>Times New Roman</vt:lpstr>
      <vt:lpstr>黑体</vt:lpstr>
      <vt:lpstr>Songti SC Black</vt:lpstr>
      <vt:lpstr>楷体_GB2312</vt:lpstr>
      <vt:lpstr>新宋体</vt:lpstr>
      <vt:lpstr>楷体</vt:lpstr>
      <vt:lpstr>微软雅黑</vt:lpstr>
      <vt:lpstr>等线 Light</vt:lpstr>
      <vt:lpstr>等线</vt:lpstr>
      <vt:lpstr>Calibri</vt:lpstr>
      <vt:lpstr>Arial Unicode MS</vt:lpstr>
      <vt:lpstr>幼圆</vt:lpstr>
      <vt:lpstr>汉仪乐喵体W</vt:lpstr>
      <vt:lpstr>Arial</vt:lpstr>
      <vt:lpstr>幼圆</vt:lpstr>
      <vt:lpstr>汉仪乐喵体W</vt:lpstr>
      <vt:lpstr>Segoe Print</vt:lpstr>
      <vt:lpstr>3_Office 主题​​</vt:lpstr>
      <vt:lpstr>1_Office 主题​​</vt:lpstr>
      <vt:lpstr>5_Office 主题​​</vt:lpstr>
      <vt:lpstr>PowerPoint 演示文稿</vt:lpstr>
      <vt:lpstr>PowerPoint 演示文稿</vt:lpstr>
      <vt:lpstr>PowerPoint 演示文稿</vt:lpstr>
      <vt:lpstr>PowerPoint 演示文稿</vt:lpstr>
      <vt:lpstr>杜牧（803-852）唐代诗人。字牧之，今陕西西安人。精通兵法，有政治才能，诗文都写得很好，诗以七绝最为出色。与李商隐齐名，世称“小李杜”。</vt:lpstr>
      <vt:lpstr>PowerPoint 演示文稿</vt:lpstr>
      <vt:lpstr>江南春         杜 牧 千 里 莺 啼 绿 映 红， 水 村 山 郭 酒 旗 风。 南 朝 四 百 八 十 寺， 多 少 楼 台 烟 雨 中。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Microsoft Office 用户</dc:creator>
  <cp:lastModifiedBy>万润仪器贸易公司</cp:lastModifiedBy>
  <cp:revision>44</cp:revision>
  <dcterms:created xsi:type="dcterms:W3CDTF">2020-06-05T01:16:00Z</dcterms:created>
  <dcterms:modified xsi:type="dcterms:W3CDTF">2022-06-02T01:40:15Z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2052-11.1.0.11744</vt:lpwstr>
  </property>
  <property fmtid="{D5CDD505-2E9C-101B-9397-08002B2CF9AE}" pid="3" name="ICV">
    <vt:lpwstr>18F6091710224FFDABDE665BA57BDBA0</vt:lpwstr>
  </property>
</Properties>
</file>