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5" r:id="rId3"/>
  </p:sldMasterIdLst>
  <p:notesMasterIdLst>
    <p:notesMasterId r:id="rId5"/>
  </p:notesMasterIdLst>
  <p:sldIdLst>
    <p:sldId id="628" r:id="rId4"/>
    <p:sldId id="629" r:id="rId6"/>
    <p:sldId id="630" r:id="rId7"/>
    <p:sldId id="631" r:id="rId8"/>
    <p:sldId id="632" r:id="rId9"/>
    <p:sldId id="633" r:id="rId10"/>
    <p:sldId id="634" r:id="rId11"/>
    <p:sldId id="635" r:id="rId12"/>
    <p:sldId id="636" r:id="rId13"/>
    <p:sldId id="637" r:id="rId14"/>
    <p:sldId id="638" r:id="rId15"/>
    <p:sldId id="639" r:id="rId16"/>
    <p:sldId id="640" r:id="rId17"/>
    <p:sldId id="641" r:id="rId18"/>
    <p:sldId id="642" r:id="rId19"/>
    <p:sldId id="643" r:id="rId20"/>
    <p:sldId id="644" r:id="rId21"/>
    <p:sldId id="645" r:id="rId22"/>
    <p:sldId id="646" r:id="rId23"/>
    <p:sldId id="647" r:id="rId24"/>
  </p:sldIdLst>
  <p:sldSz cx="9144000" cy="5143500" type="screen16x9"/>
  <p:notesSz cx="6858000" cy="9144000"/>
  <p:custDataLst>
    <p:tags r:id="rId29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546" y="90"/>
      </p:cViewPr>
      <p:guideLst>
        <p:guide orient="horz" pos="1638"/>
        <p:guide pos="287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9" Type="http://schemas.openxmlformats.org/officeDocument/2006/relationships/tags" Target="tags/tag503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95E84D-E216-43B2-9F62-3F93FE9D1EA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CEDD04-66FF-4F0B-9BF6-B27C2DB74A4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6146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6147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/>
        </p:nvSpPr>
        <p:spPr>
          <a:xfrm>
            <a:off x="3743325" y="2578894"/>
            <a:ext cx="1976438" cy="450056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18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/>
          </p:nvPr>
        </p:nvSpPr>
        <p:spPr>
          <a:xfrm>
            <a:off x="1864760" y="1387121"/>
            <a:ext cx="5732980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45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7" name="内容占位符 8"/>
          <p:cNvSpPr>
            <a:spLocks noGrp="1"/>
          </p:cNvSpPr>
          <p:nvPr>
            <p:ph sz="quarter" idx="11"/>
          </p:nvPr>
        </p:nvSpPr>
        <p:spPr>
          <a:xfrm>
            <a:off x="3182467" y="2082593"/>
            <a:ext cx="3097565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5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/>
          </p:nvPr>
        </p:nvSpPr>
        <p:spPr>
          <a:xfrm>
            <a:off x="3742696" y="2632382"/>
            <a:ext cx="1977107" cy="685800"/>
          </a:xfrm>
          <a:prstGeom prst="rect">
            <a:avLst/>
          </a:prstGeom>
        </p:spPr>
        <p:txBody>
          <a:bodyPr lIns="68580" tIns="34290" rIns="68580" bIns="34290"/>
          <a:lstStyle>
            <a:lvl1pPr algn="ctr">
              <a:buFontTx/>
              <a:buNone/>
              <a:defRPr sz="18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6" Type="http://schemas.openxmlformats.org/officeDocument/2006/relationships/theme" Target="../theme/theme2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8.xml"/><Relationship Id="rId19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6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1.xml"/><Relationship Id="rId8" Type="http://schemas.openxmlformats.org/officeDocument/2006/relationships/tags" Target="../tags/tag340.xml"/><Relationship Id="rId7" Type="http://schemas.openxmlformats.org/officeDocument/2006/relationships/tags" Target="../tags/tag339.xml"/><Relationship Id="rId6" Type="http://schemas.openxmlformats.org/officeDocument/2006/relationships/tags" Target="../tags/tag338.xml"/><Relationship Id="rId5" Type="http://schemas.openxmlformats.org/officeDocument/2006/relationships/tags" Target="../tags/tag337.xml"/><Relationship Id="rId4" Type="http://schemas.openxmlformats.org/officeDocument/2006/relationships/tags" Target="../tags/tag336.xml"/><Relationship Id="rId31" Type="http://schemas.openxmlformats.org/officeDocument/2006/relationships/slideLayout" Target="../slideLayouts/slideLayout13.xml"/><Relationship Id="rId30" Type="http://schemas.openxmlformats.org/officeDocument/2006/relationships/tags" Target="../tags/tag362.xml"/><Relationship Id="rId3" Type="http://schemas.openxmlformats.org/officeDocument/2006/relationships/tags" Target="../tags/tag335.xml"/><Relationship Id="rId29" Type="http://schemas.openxmlformats.org/officeDocument/2006/relationships/tags" Target="../tags/tag361.xml"/><Relationship Id="rId28" Type="http://schemas.openxmlformats.org/officeDocument/2006/relationships/tags" Target="../tags/tag360.xml"/><Relationship Id="rId27" Type="http://schemas.openxmlformats.org/officeDocument/2006/relationships/tags" Target="../tags/tag359.xml"/><Relationship Id="rId26" Type="http://schemas.openxmlformats.org/officeDocument/2006/relationships/tags" Target="../tags/tag358.xml"/><Relationship Id="rId25" Type="http://schemas.openxmlformats.org/officeDocument/2006/relationships/tags" Target="../tags/tag357.xml"/><Relationship Id="rId24" Type="http://schemas.openxmlformats.org/officeDocument/2006/relationships/tags" Target="../tags/tag356.xml"/><Relationship Id="rId23" Type="http://schemas.openxmlformats.org/officeDocument/2006/relationships/tags" Target="../tags/tag355.xml"/><Relationship Id="rId22" Type="http://schemas.openxmlformats.org/officeDocument/2006/relationships/tags" Target="../tags/tag354.xml"/><Relationship Id="rId21" Type="http://schemas.openxmlformats.org/officeDocument/2006/relationships/tags" Target="../tags/tag353.xml"/><Relationship Id="rId20" Type="http://schemas.openxmlformats.org/officeDocument/2006/relationships/tags" Target="../tags/tag352.xml"/><Relationship Id="rId2" Type="http://schemas.openxmlformats.org/officeDocument/2006/relationships/tags" Target="../tags/tag334.xml"/><Relationship Id="rId19" Type="http://schemas.openxmlformats.org/officeDocument/2006/relationships/tags" Target="../tags/tag351.xml"/><Relationship Id="rId18" Type="http://schemas.openxmlformats.org/officeDocument/2006/relationships/tags" Target="../tags/tag350.xml"/><Relationship Id="rId17" Type="http://schemas.openxmlformats.org/officeDocument/2006/relationships/tags" Target="../tags/tag349.xml"/><Relationship Id="rId16" Type="http://schemas.openxmlformats.org/officeDocument/2006/relationships/tags" Target="../tags/tag348.xml"/><Relationship Id="rId15" Type="http://schemas.openxmlformats.org/officeDocument/2006/relationships/tags" Target="../tags/tag347.xml"/><Relationship Id="rId14" Type="http://schemas.openxmlformats.org/officeDocument/2006/relationships/tags" Target="../tags/tag346.xml"/><Relationship Id="rId13" Type="http://schemas.openxmlformats.org/officeDocument/2006/relationships/tags" Target="../tags/tag345.xml"/><Relationship Id="rId12" Type="http://schemas.openxmlformats.org/officeDocument/2006/relationships/tags" Target="../tags/tag344.xml"/><Relationship Id="rId11" Type="http://schemas.openxmlformats.org/officeDocument/2006/relationships/tags" Target="../tags/tag343.xml"/><Relationship Id="rId10" Type="http://schemas.openxmlformats.org/officeDocument/2006/relationships/tags" Target="../tags/tag342.xml"/><Relationship Id="rId1" Type="http://schemas.openxmlformats.org/officeDocument/2006/relationships/tags" Target="../tags/tag333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9" Type="http://schemas.openxmlformats.org/officeDocument/2006/relationships/slideLayout" Target="../slideLayouts/slideLayout13.xml"/><Relationship Id="rId28" Type="http://schemas.openxmlformats.org/officeDocument/2006/relationships/tags" Target="../tags/tag390.xml"/><Relationship Id="rId27" Type="http://schemas.openxmlformats.org/officeDocument/2006/relationships/tags" Target="../tags/tag389.xml"/><Relationship Id="rId26" Type="http://schemas.openxmlformats.org/officeDocument/2006/relationships/tags" Target="../tags/tag388.xml"/><Relationship Id="rId25" Type="http://schemas.openxmlformats.org/officeDocument/2006/relationships/tags" Target="../tags/tag387.xml"/><Relationship Id="rId24" Type="http://schemas.openxmlformats.org/officeDocument/2006/relationships/tags" Target="../tags/tag386.xml"/><Relationship Id="rId23" Type="http://schemas.openxmlformats.org/officeDocument/2006/relationships/tags" Target="../tags/tag385.xml"/><Relationship Id="rId22" Type="http://schemas.openxmlformats.org/officeDocument/2006/relationships/tags" Target="../tags/tag384.xml"/><Relationship Id="rId21" Type="http://schemas.openxmlformats.org/officeDocument/2006/relationships/tags" Target="../tags/tag383.xml"/><Relationship Id="rId20" Type="http://schemas.openxmlformats.org/officeDocument/2006/relationships/tags" Target="../tags/tag382.xml"/><Relationship Id="rId2" Type="http://schemas.openxmlformats.org/officeDocument/2006/relationships/tags" Target="../tags/tag364.xml"/><Relationship Id="rId19" Type="http://schemas.openxmlformats.org/officeDocument/2006/relationships/tags" Target="../tags/tag381.xml"/><Relationship Id="rId18" Type="http://schemas.openxmlformats.org/officeDocument/2006/relationships/tags" Target="../tags/tag380.xml"/><Relationship Id="rId17" Type="http://schemas.openxmlformats.org/officeDocument/2006/relationships/tags" Target="../tags/tag379.xml"/><Relationship Id="rId16" Type="http://schemas.openxmlformats.org/officeDocument/2006/relationships/tags" Target="../tags/tag378.xml"/><Relationship Id="rId15" Type="http://schemas.openxmlformats.org/officeDocument/2006/relationships/tags" Target="../tags/tag377.xml"/><Relationship Id="rId14" Type="http://schemas.openxmlformats.org/officeDocument/2006/relationships/tags" Target="../tags/tag376.xml"/><Relationship Id="rId13" Type="http://schemas.openxmlformats.org/officeDocument/2006/relationships/tags" Target="../tags/tag375.xml"/><Relationship Id="rId12" Type="http://schemas.openxmlformats.org/officeDocument/2006/relationships/tags" Target="../tags/tag374.xml"/><Relationship Id="rId11" Type="http://schemas.openxmlformats.org/officeDocument/2006/relationships/tags" Target="../tags/tag373.xml"/><Relationship Id="rId10" Type="http://schemas.openxmlformats.org/officeDocument/2006/relationships/tags" Target="../tags/tag372.xml"/><Relationship Id="rId1" Type="http://schemas.openxmlformats.org/officeDocument/2006/relationships/tags" Target="../tags/tag363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99.xml"/><Relationship Id="rId8" Type="http://schemas.openxmlformats.org/officeDocument/2006/relationships/tags" Target="../tags/tag398.xml"/><Relationship Id="rId7" Type="http://schemas.openxmlformats.org/officeDocument/2006/relationships/tags" Target="../tags/tag397.xml"/><Relationship Id="rId6" Type="http://schemas.openxmlformats.org/officeDocument/2006/relationships/tags" Target="../tags/tag396.xml"/><Relationship Id="rId5" Type="http://schemas.openxmlformats.org/officeDocument/2006/relationships/tags" Target="../tags/tag395.xml"/><Relationship Id="rId4" Type="http://schemas.openxmlformats.org/officeDocument/2006/relationships/tags" Target="../tags/tag394.xml"/><Relationship Id="rId3" Type="http://schemas.openxmlformats.org/officeDocument/2006/relationships/tags" Target="../tags/tag393.xml"/><Relationship Id="rId2" Type="http://schemas.openxmlformats.org/officeDocument/2006/relationships/tags" Target="../tags/tag39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01.xml"/><Relationship Id="rId10" Type="http://schemas.openxmlformats.org/officeDocument/2006/relationships/tags" Target="../tags/tag400.xml"/><Relationship Id="rId1" Type="http://schemas.openxmlformats.org/officeDocument/2006/relationships/tags" Target="../tags/tag391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10.xml"/><Relationship Id="rId8" Type="http://schemas.openxmlformats.org/officeDocument/2006/relationships/tags" Target="../tags/tag409.xml"/><Relationship Id="rId7" Type="http://schemas.openxmlformats.org/officeDocument/2006/relationships/tags" Target="../tags/tag408.xml"/><Relationship Id="rId6" Type="http://schemas.openxmlformats.org/officeDocument/2006/relationships/tags" Target="../tags/tag407.xml"/><Relationship Id="rId5" Type="http://schemas.openxmlformats.org/officeDocument/2006/relationships/tags" Target="../tags/tag406.xml"/><Relationship Id="rId4" Type="http://schemas.openxmlformats.org/officeDocument/2006/relationships/tags" Target="../tags/tag405.xml"/><Relationship Id="rId3" Type="http://schemas.openxmlformats.org/officeDocument/2006/relationships/tags" Target="../tags/tag404.xml"/><Relationship Id="rId2" Type="http://schemas.openxmlformats.org/officeDocument/2006/relationships/tags" Target="../tags/tag40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12.xml"/><Relationship Id="rId10" Type="http://schemas.openxmlformats.org/officeDocument/2006/relationships/tags" Target="../tags/tag411.xml"/><Relationship Id="rId1" Type="http://schemas.openxmlformats.org/officeDocument/2006/relationships/tags" Target="../tags/tag40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21.xml"/><Relationship Id="rId8" Type="http://schemas.openxmlformats.org/officeDocument/2006/relationships/tags" Target="../tags/tag420.xml"/><Relationship Id="rId7" Type="http://schemas.openxmlformats.org/officeDocument/2006/relationships/tags" Target="../tags/tag419.xml"/><Relationship Id="rId6" Type="http://schemas.openxmlformats.org/officeDocument/2006/relationships/tags" Target="../tags/tag418.xml"/><Relationship Id="rId5" Type="http://schemas.openxmlformats.org/officeDocument/2006/relationships/tags" Target="../tags/tag417.xml"/><Relationship Id="rId4" Type="http://schemas.openxmlformats.org/officeDocument/2006/relationships/tags" Target="../tags/tag416.xml"/><Relationship Id="rId3" Type="http://schemas.openxmlformats.org/officeDocument/2006/relationships/tags" Target="../tags/tag415.xml"/><Relationship Id="rId26" Type="http://schemas.openxmlformats.org/officeDocument/2006/relationships/slideLayout" Target="../slideLayouts/slideLayout13.xml"/><Relationship Id="rId25" Type="http://schemas.openxmlformats.org/officeDocument/2006/relationships/tags" Target="../tags/tag437.xml"/><Relationship Id="rId24" Type="http://schemas.openxmlformats.org/officeDocument/2006/relationships/tags" Target="../tags/tag436.xml"/><Relationship Id="rId23" Type="http://schemas.openxmlformats.org/officeDocument/2006/relationships/tags" Target="../tags/tag435.xml"/><Relationship Id="rId22" Type="http://schemas.openxmlformats.org/officeDocument/2006/relationships/tags" Target="../tags/tag434.xml"/><Relationship Id="rId21" Type="http://schemas.openxmlformats.org/officeDocument/2006/relationships/tags" Target="../tags/tag433.xml"/><Relationship Id="rId20" Type="http://schemas.openxmlformats.org/officeDocument/2006/relationships/tags" Target="../tags/tag432.xml"/><Relationship Id="rId2" Type="http://schemas.openxmlformats.org/officeDocument/2006/relationships/tags" Target="../tags/tag414.xml"/><Relationship Id="rId19" Type="http://schemas.openxmlformats.org/officeDocument/2006/relationships/tags" Target="../tags/tag431.xml"/><Relationship Id="rId18" Type="http://schemas.openxmlformats.org/officeDocument/2006/relationships/tags" Target="../tags/tag430.xml"/><Relationship Id="rId17" Type="http://schemas.openxmlformats.org/officeDocument/2006/relationships/tags" Target="../tags/tag429.xml"/><Relationship Id="rId16" Type="http://schemas.openxmlformats.org/officeDocument/2006/relationships/tags" Target="../tags/tag428.xml"/><Relationship Id="rId15" Type="http://schemas.openxmlformats.org/officeDocument/2006/relationships/tags" Target="../tags/tag427.xml"/><Relationship Id="rId14" Type="http://schemas.openxmlformats.org/officeDocument/2006/relationships/tags" Target="../tags/tag426.xml"/><Relationship Id="rId13" Type="http://schemas.openxmlformats.org/officeDocument/2006/relationships/tags" Target="../tags/tag425.xml"/><Relationship Id="rId12" Type="http://schemas.openxmlformats.org/officeDocument/2006/relationships/tags" Target="../tags/tag424.xml"/><Relationship Id="rId11" Type="http://schemas.openxmlformats.org/officeDocument/2006/relationships/tags" Target="../tags/tag423.xml"/><Relationship Id="rId10" Type="http://schemas.openxmlformats.org/officeDocument/2006/relationships/tags" Target="../tags/tag422.xml"/><Relationship Id="rId1" Type="http://schemas.openxmlformats.org/officeDocument/2006/relationships/tags" Target="../tags/tag413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46.xml"/><Relationship Id="rId8" Type="http://schemas.openxmlformats.org/officeDocument/2006/relationships/tags" Target="../tags/tag445.xml"/><Relationship Id="rId7" Type="http://schemas.openxmlformats.org/officeDocument/2006/relationships/tags" Target="../tags/tag444.xml"/><Relationship Id="rId6" Type="http://schemas.openxmlformats.org/officeDocument/2006/relationships/tags" Target="../tags/tag443.xml"/><Relationship Id="rId5" Type="http://schemas.openxmlformats.org/officeDocument/2006/relationships/tags" Target="../tags/tag442.xml"/><Relationship Id="rId4" Type="http://schemas.openxmlformats.org/officeDocument/2006/relationships/tags" Target="../tags/tag441.xml"/><Relationship Id="rId3" Type="http://schemas.openxmlformats.org/officeDocument/2006/relationships/tags" Target="../tags/tag440.xml"/><Relationship Id="rId2" Type="http://schemas.openxmlformats.org/officeDocument/2006/relationships/tags" Target="../tags/tag439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48.xml"/><Relationship Id="rId11" Type="http://schemas.openxmlformats.org/officeDocument/2006/relationships/image" Target="../media/image13.png"/><Relationship Id="rId10" Type="http://schemas.openxmlformats.org/officeDocument/2006/relationships/tags" Target="../tags/tag447.xml"/><Relationship Id="rId1" Type="http://schemas.openxmlformats.org/officeDocument/2006/relationships/tags" Target="../tags/tag43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57.xml"/><Relationship Id="rId8" Type="http://schemas.openxmlformats.org/officeDocument/2006/relationships/tags" Target="../tags/tag456.xml"/><Relationship Id="rId7" Type="http://schemas.openxmlformats.org/officeDocument/2006/relationships/tags" Target="../tags/tag455.xml"/><Relationship Id="rId6" Type="http://schemas.openxmlformats.org/officeDocument/2006/relationships/tags" Target="../tags/tag454.xml"/><Relationship Id="rId5" Type="http://schemas.openxmlformats.org/officeDocument/2006/relationships/tags" Target="../tags/tag453.xml"/><Relationship Id="rId4" Type="http://schemas.openxmlformats.org/officeDocument/2006/relationships/tags" Target="../tags/tag452.xml"/><Relationship Id="rId3" Type="http://schemas.openxmlformats.org/officeDocument/2006/relationships/tags" Target="../tags/tag451.xml"/><Relationship Id="rId2" Type="http://schemas.openxmlformats.org/officeDocument/2006/relationships/tags" Target="../tags/tag450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59.xml"/><Relationship Id="rId10" Type="http://schemas.openxmlformats.org/officeDocument/2006/relationships/tags" Target="../tags/tag458.xml"/><Relationship Id="rId1" Type="http://schemas.openxmlformats.org/officeDocument/2006/relationships/tags" Target="../tags/tag44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68.xml"/><Relationship Id="rId8" Type="http://schemas.openxmlformats.org/officeDocument/2006/relationships/tags" Target="../tags/tag467.xml"/><Relationship Id="rId7" Type="http://schemas.openxmlformats.org/officeDocument/2006/relationships/tags" Target="../tags/tag466.xml"/><Relationship Id="rId6" Type="http://schemas.openxmlformats.org/officeDocument/2006/relationships/tags" Target="../tags/tag465.xml"/><Relationship Id="rId5" Type="http://schemas.openxmlformats.org/officeDocument/2006/relationships/tags" Target="../tags/tag464.xml"/><Relationship Id="rId4" Type="http://schemas.openxmlformats.org/officeDocument/2006/relationships/tags" Target="../tags/tag463.xml"/><Relationship Id="rId3" Type="http://schemas.openxmlformats.org/officeDocument/2006/relationships/tags" Target="../tags/tag462.xml"/><Relationship Id="rId2" Type="http://schemas.openxmlformats.org/officeDocument/2006/relationships/tags" Target="../tags/tag461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70.xml"/><Relationship Id="rId11" Type="http://schemas.openxmlformats.org/officeDocument/2006/relationships/image" Target="../media/image14.png"/><Relationship Id="rId10" Type="http://schemas.openxmlformats.org/officeDocument/2006/relationships/tags" Target="../tags/tag469.xml"/><Relationship Id="rId1" Type="http://schemas.openxmlformats.org/officeDocument/2006/relationships/tags" Target="../tags/tag46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79.xml"/><Relationship Id="rId8" Type="http://schemas.openxmlformats.org/officeDocument/2006/relationships/tags" Target="../tags/tag478.xml"/><Relationship Id="rId7" Type="http://schemas.openxmlformats.org/officeDocument/2006/relationships/tags" Target="../tags/tag477.xml"/><Relationship Id="rId6" Type="http://schemas.openxmlformats.org/officeDocument/2006/relationships/tags" Target="../tags/tag476.xml"/><Relationship Id="rId5" Type="http://schemas.openxmlformats.org/officeDocument/2006/relationships/tags" Target="../tags/tag475.xml"/><Relationship Id="rId4" Type="http://schemas.openxmlformats.org/officeDocument/2006/relationships/tags" Target="../tags/tag474.xml"/><Relationship Id="rId3" Type="http://schemas.openxmlformats.org/officeDocument/2006/relationships/tags" Target="../tags/tag473.xml"/><Relationship Id="rId2" Type="http://schemas.openxmlformats.org/officeDocument/2006/relationships/tags" Target="../tags/tag47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480.xml"/><Relationship Id="rId10" Type="http://schemas.openxmlformats.org/officeDocument/2006/relationships/image" Target="../media/image15.png"/><Relationship Id="rId1" Type="http://schemas.openxmlformats.org/officeDocument/2006/relationships/tags" Target="../tags/tag471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89.xml"/><Relationship Id="rId8" Type="http://schemas.openxmlformats.org/officeDocument/2006/relationships/tags" Target="../tags/tag488.xml"/><Relationship Id="rId7" Type="http://schemas.openxmlformats.org/officeDocument/2006/relationships/tags" Target="../tags/tag487.xml"/><Relationship Id="rId6" Type="http://schemas.openxmlformats.org/officeDocument/2006/relationships/tags" Target="../tags/tag486.xml"/><Relationship Id="rId5" Type="http://schemas.openxmlformats.org/officeDocument/2006/relationships/tags" Target="../tags/tag485.xml"/><Relationship Id="rId4" Type="http://schemas.openxmlformats.org/officeDocument/2006/relationships/tags" Target="../tags/tag484.xml"/><Relationship Id="rId3" Type="http://schemas.openxmlformats.org/officeDocument/2006/relationships/tags" Target="../tags/tag483.xml"/><Relationship Id="rId2" Type="http://schemas.openxmlformats.org/officeDocument/2006/relationships/tags" Target="../tags/tag482.xml"/><Relationship Id="rId14" Type="http://schemas.openxmlformats.org/officeDocument/2006/relationships/notesSlide" Target="../notesSlides/notesSlide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491.xml"/><Relationship Id="rId11" Type="http://schemas.openxmlformats.org/officeDocument/2006/relationships/image" Target="../media/image16.png"/><Relationship Id="rId10" Type="http://schemas.openxmlformats.org/officeDocument/2006/relationships/tags" Target="../tags/tag490.xml"/><Relationship Id="rId1" Type="http://schemas.openxmlformats.org/officeDocument/2006/relationships/tags" Target="../tags/tag481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240.xml"/><Relationship Id="rId10" Type="http://schemas.openxmlformats.org/officeDocument/2006/relationships/image" Target="../media/image10.png"/><Relationship Id="rId1" Type="http://schemas.openxmlformats.org/officeDocument/2006/relationships/tags" Target="../tags/tag23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00.xml"/><Relationship Id="rId8" Type="http://schemas.openxmlformats.org/officeDocument/2006/relationships/tags" Target="../tags/tag499.xml"/><Relationship Id="rId7" Type="http://schemas.openxmlformats.org/officeDocument/2006/relationships/tags" Target="../tags/tag498.xml"/><Relationship Id="rId6" Type="http://schemas.openxmlformats.org/officeDocument/2006/relationships/tags" Target="../tags/tag497.xml"/><Relationship Id="rId5" Type="http://schemas.openxmlformats.org/officeDocument/2006/relationships/tags" Target="../tags/tag496.xml"/><Relationship Id="rId4" Type="http://schemas.openxmlformats.org/officeDocument/2006/relationships/tags" Target="../tags/tag495.xml"/><Relationship Id="rId3" Type="http://schemas.openxmlformats.org/officeDocument/2006/relationships/tags" Target="../tags/tag494.xml"/><Relationship Id="rId2" Type="http://schemas.openxmlformats.org/officeDocument/2006/relationships/tags" Target="../tags/tag493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502.xml"/><Relationship Id="rId11" Type="http://schemas.openxmlformats.org/officeDocument/2006/relationships/image" Target="../media/image16.png"/><Relationship Id="rId10" Type="http://schemas.openxmlformats.org/officeDocument/2006/relationships/tags" Target="../tags/tag501.xml"/><Relationship Id="rId1" Type="http://schemas.openxmlformats.org/officeDocument/2006/relationships/tags" Target="../tags/tag492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59.xml"/><Relationship Id="rId8" Type="http://schemas.openxmlformats.org/officeDocument/2006/relationships/tags" Target="../tags/tag258.xml"/><Relationship Id="rId7" Type="http://schemas.openxmlformats.org/officeDocument/2006/relationships/tags" Target="../tags/tag257.xml"/><Relationship Id="rId6" Type="http://schemas.openxmlformats.org/officeDocument/2006/relationships/tags" Target="../tags/tag256.xml"/><Relationship Id="rId5" Type="http://schemas.openxmlformats.org/officeDocument/2006/relationships/tags" Target="../tags/tag255.xml"/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60.xml"/><Relationship Id="rId1" Type="http://schemas.openxmlformats.org/officeDocument/2006/relationships/tags" Target="../tags/tag25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79.xml"/><Relationship Id="rId8" Type="http://schemas.openxmlformats.org/officeDocument/2006/relationships/tags" Target="../tags/tag278.xml"/><Relationship Id="rId7" Type="http://schemas.openxmlformats.org/officeDocument/2006/relationships/tags" Target="../tags/tag277.xml"/><Relationship Id="rId6" Type="http://schemas.openxmlformats.org/officeDocument/2006/relationships/tags" Target="../tags/tag276.xml"/><Relationship Id="rId5" Type="http://schemas.openxmlformats.org/officeDocument/2006/relationships/tags" Target="../tags/tag275.xml"/><Relationship Id="rId4" Type="http://schemas.openxmlformats.org/officeDocument/2006/relationships/tags" Target="../tags/tag274.xml"/><Relationship Id="rId3" Type="http://schemas.openxmlformats.org/officeDocument/2006/relationships/tags" Target="../tags/tag273.xml"/><Relationship Id="rId2" Type="http://schemas.openxmlformats.org/officeDocument/2006/relationships/tags" Target="../tags/tag272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280.xml"/><Relationship Id="rId1" Type="http://schemas.openxmlformats.org/officeDocument/2006/relationships/tags" Target="../tags/tag27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3" Type="http://schemas.openxmlformats.org/officeDocument/2006/relationships/slideLayout" Target="../slideLayouts/slideLayout13.xml"/><Relationship Id="rId12" Type="http://schemas.openxmlformats.org/officeDocument/2006/relationships/tags" Target="../tags/tag291.xml"/><Relationship Id="rId11" Type="http://schemas.openxmlformats.org/officeDocument/2006/relationships/image" Target="../media/image11.jpeg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0.xml"/><Relationship Id="rId8" Type="http://schemas.openxmlformats.org/officeDocument/2006/relationships/tags" Target="../tags/tag299.xml"/><Relationship Id="rId7" Type="http://schemas.openxmlformats.org/officeDocument/2006/relationships/tags" Target="../tags/tag298.xml"/><Relationship Id="rId6" Type="http://schemas.openxmlformats.org/officeDocument/2006/relationships/tags" Target="../tags/tag297.xml"/><Relationship Id="rId5" Type="http://schemas.openxmlformats.org/officeDocument/2006/relationships/tags" Target="../tags/tag296.xml"/><Relationship Id="rId4" Type="http://schemas.openxmlformats.org/officeDocument/2006/relationships/tags" Target="../tags/tag295.xml"/><Relationship Id="rId3" Type="http://schemas.openxmlformats.org/officeDocument/2006/relationships/tags" Target="../tags/tag294.xml"/><Relationship Id="rId2" Type="http://schemas.openxmlformats.org/officeDocument/2006/relationships/tags" Target="../tags/tag293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302.xml"/><Relationship Id="rId10" Type="http://schemas.openxmlformats.org/officeDocument/2006/relationships/tags" Target="../tags/tag301.xml"/><Relationship Id="rId1" Type="http://schemas.openxmlformats.org/officeDocument/2006/relationships/tags" Target="../tags/tag292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2" Type="http://schemas.openxmlformats.org/officeDocument/2006/relationships/slideLayout" Target="../slideLayouts/slideLayout13.xml"/><Relationship Id="rId31" Type="http://schemas.openxmlformats.org/officeDocument/2006/relationships/tags" Target="../tags/tag332.xml"/><Relationship Id="rId30" Type="http://schemas.openxmlformats.org/officeDocument/2006/relationships/tags" Target="../tags/tag331.xml"/><Relationship Id="rId3" Type="http://schemas.openxmlformats.org/officeDocument/2006/relationships/tags" Target="../tags/tag305.xml"/><Relationship Id="rId29" Type="http://schemas.openxmlformats.org/officeDocument/2006/relationships/tags" Target="../tags/tag330.xml"/><Relationship Id="rId28" Type="http://schemas.openxmlformats.org/officeDocument/2006/relationships/tags" Target="../tags/tag329.xml"/><Relationship Id="rId27" Type="http://schemas.openxmlformats.org/officeDocument/2006/relationships/tags" Target="../tags/tag328.xml"/><Relationship Id="rId26" Type="http://schemas.openxmlformats.org/officeDocument/2006/relationships/tags" Target="../tags/tag327.xml"/><Relationship Id="rId25" Type="http://schemas.openxmlformats.org/officeDocument/2006/relationships/tags" Target="../tags/tag326.xml"/><Relationship Id="rId24" Type="http://schemas.openxmlformats.org/officeDocument/2006/relationships/tags" Target="../tags/tag325.xml"/><Relationship Id="rId23" Type="http://schemas.openxmlformats.org/officeDocument/2006/relationships/tags" Target="../tags/tag324.xml"/><Relationship Id="rId22" Type="http://schemas.openxmlformats.org/officeDocument/2006/relationships/tags" Target="../tags/tag323.xml"/><Relationship Id="rId21" Type="http://schemas.openxmlformats.org/officeDocument/2006/relationships/tags" Target="../tags/tag322.xml"/><Relationship Id="rId20" Type="http://schemas.openxmlformats.org/officeDocument/2006/relationships/tags" Target="../tags/tag321.xml"/><Relationship Id="rId2" Type="http://schemas.openxmlformats.org/officeDocument/2006/relationships/tags" Target="../tags/tag304.xml"/><Relationship Id="rId19" Type="http://schemas.openxmlformats.org/officeDocument/2006/relationships/tags" Target="../tags/tag320.xml"/><Relationship Id="rId18" Type="http://schemas.openxmlformats.org/officeDocument/2006/relationships/image" Target="../media/image12.png"/><Relationship Id="rId17" Type="http://schemas.openxmlformats.org/officeDocument/2006/relationships/tags" Target="../tags/tag319.xml"/><Relationship Id="rId16" Type="http://schemas.openxmlformats.org/officeDocument/2006/relationships/tags" Target="../tags/tag318.xml"/><Relationship Id="rId15" Type="http://schemas.openxmlformats.org/officeDocument/2006/relationships/tags" Target="../tags/tag317.xml"/><Relationship Id="rId14" Type="http://schemas.openxmlformats.org/officeDocument/2006/relationships/tags" Target="../tags/tag316.xml"/><Relationship Id="rId13" Type="http://schemas.openxmlformats.org/officeDocument/2006/relationships/tags" Target="../tags/tag315.xml"/><Relationship Id="rId12" Type="http://schemas.openxmlformats.org/officeDocument/2006/relationships/tags" Target="../tags/tag314.xml"/><Relationship Id="rId11" Type="http://schemas.openxmlformats.org/officeDocument/2006/relationships/tags" Target="../tags/tag313.xml"/><Relationship Id="rId10" Type="http://schemas.openxmlformats.org/officeDocument/2006/relationships/tags" Target="../tags/tag312.xml"/><Relationship Id="rId1" Type="http://schemas.openxmlformats.org/officeDocument/2006/relationships/tags" Target="../tags/tag3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716353" y="1606100"/>
            <a:ext cx="5671694" cy="1041992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51435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3375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3300" dirty="0">
                <a:solidFill>
                  <a:schemeClr val="accent1">
                    <a:lumMod val="75000"/>
                  </a:schemeClr>
                </a:solidFill>
              </a:rPr>
              <a:t>第五单元复习</a:t>
            </a:r>
            <a:endParaRPr lang="zh-CN" alt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716354" y="2682761"/>
            <a:ext cx="5671694" cy="894843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5143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25717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905510" algn="l"/>
              </a:tabLst>
              <a:defRPr sz="112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51435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015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771525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028700" indent="0" algn="ctr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9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128587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indent="0" algn="ctr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1300">
                <a:solidFill>
                  <a:schemeClr val="dk1">
                    <a:lumMod val="85000"/>
                    <a:lumOff val="15000"/>
                  </a:schemeClr>
                </a:solidFill>
              </a:rPr>
              <a:t>六年级上册</a:t>
            </a:r>
            <a:endParaRPr lang="zh-CN" altLang="en-US" sz="130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535114" y="729571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蓬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互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341439" y="149669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341439" y="24634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341439" y="34874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4"/>
            </p:custDataLst>
          </p:nvPr>
        </p:nvSpPr>
        <p:spPr>
          <a:xfrm>
            <a:off x="5280820" y="729571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甩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用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唇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辱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 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左大括号 11"/>
          <p:cNvSpPr/>
          <p:nvPr>
            <p:custDataLst>
              <p:tags r:id="rId15"/>
            </p:custDataLst>
          </p:nvPr>
        </p:nvSpPr>
        <p:spPr>
          <a:xfrm>
            <a:off x="5087145" y="149669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左大括号 12"/>
          <p:cNvSpPr/>
          <p:nvPr>
            <p:custDataLst>
              <p:tags r:id="rId16"/>
            </p:custDataLst>
          </p:nvPr>
        </p:nvSpPr>
        <p:spPr>
          <a:xfrm>
            <a:off x="5087145" y="24634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左大括号 13"/>
          <p:cNvSpPr/>
          <p:nvPr>
            <p:custDataLst>
              <p:tags r:id="rId17"/>
            </p:custDataLst>
          </p:nvPr>
        </p:nvSpPr>
        <p:spPr>
          <a:xfrm>
            <a:off x="5087145" y="34874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8"/>
            </p:custDataLst>
          </p:nvPr>
        </p:nvSpPr>
        <p:spPr>
          <a:xfrm>
            <a:off x="1940653" y="136548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船篷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19"/>
            </p:custDataLst>
          </p:nvPr>
        </p:nvSpPr>
        <p:spPr>
          <a:xfrm>
            <a:off x="1940652" y="186896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莲蓬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0"/>
            </p:custDataLst>
          </p:nvPr>
        </p:nvSpPr>
        <p:spPr>
          <a:xfrm>
            <a:off x="5683668" y="134812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甩开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1"/>
            </p:custDataLst>
          </p:nvPr>
        </p:nvSpPr>
        <p:spPr>
          <a:xfrm>
            <a:off x="5683667" y="182268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利用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2"/>
            </p:custDataLst>
          </p:nvPr>
        </p:nvSpPr>
        <p:spPr>
          <a:xfrm>
            <a:off x="1940651" y="235630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缩小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3"/>
            </p:custDataLst>
          </p:nvPr>
        </p:nvSpPr>
        <p:spPr>
          <a:xfrm>
            <a:off x="1940651" y="282771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住宿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4"/>
            </p:custDataLst>
          </p:nvPr>
        </p:nvSpPr>
        <p:spPr>
          <a:xfrm>
            <a:off x="5683666" y="235630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叫嚷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5"/>
            </p:custDataLst>
          </p:nvPr>
        </p:nvSpPr>
        <p:spPr>
          <a:xfrm>
            <a:off x="5683666" y="287212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襄阳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2" name="文本框 21"/>
          <p:cNvSpPr txBox="1"/>
          <p:nvPr>
            <p:custDataLst>
              <p:tags r:id="rId26"/>
            </p:custDataLst>
          </p:nvPr>
        </p:nvSpPr>
        <p:spPr>
          <a:xfrm>
            <a:off x="1940650" y="334914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瓦蓝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3" name="文本框 22"/>
          <p:cNvSpPr txBox="1"/>
          <p:nvPr>
            <p:custDataLst>
              <p:tags r:id="rId27"/>
            </p:custDataLst>
          </p:nvPr>
        </p:nvSpPr>
        <p:spPr>
          <a:xfrm>
            <a:off x="1940649" y="382593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互相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4" name="文本框 23"/>
          <p:cNvSpPr txBox="1"/>
          <p:nvPr>
            <p:custDataLst>
              <p:tags r:id="rId28"/>
            </p:custDataLst>
          </p:nvPr>
        </p:nvSpPr>
        <p:spPr>
          <a:xfrm>
            <a:off x="5683666" y="336932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嘴唇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5" name="文本框 24"/>
          <p:cNvSpPr txBox="1"/>
          <p:nvPr>
            <p:custDataLst>
              <p:tags r:id="rId29"/>
            </p:custDataLst>
          </p:nvPr>
        </p:nvSpPr>
        <p:spPr>
          <a:xfrm>
            <a:off x="5683665" y="386797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侮辱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956594" y="767650"/>
            <a:ext cx="2515393" cy="161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  <a:cs typeface="?"/>
              </a:rPr>
              <a:t>五、多音字</a:t>
            </a:r>
            <a:endParaRPr lang="en-US" altLang="zh-CN" sz="2200" b="1" dirty="0">
              <a:solidFill>
                <a:schemeClr val="accent1"/>
              </a:solidFill>
              <a:effectLst/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charset="0"/>
              <a:ea typeface="幼圆" charset="0"/>
              <a:cs typeface="?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accent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3" name="左大括号 2"/>
          <p:cNvSpPr/>
          <p:nvPr>
            <p:custDataLst>
              <p:tags r:id="rId10"/>
            </p:custDataLst>
          </p:nvPr>
        </p:nvSpPr>
        <p:spPr>
          <a:xfrm>
            <a:off x="1691669" y="1488990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7" name="文本框 6"/>
          <p:cNvSpPr txBox="1"/>
          <p:nvPr>
            <p:custDataLst>
              <p:tags r:id="rId11"/>
            </p:custDataLst>
          </p:nvPr>
        </p:nvSpPr>
        <p:spPr>
          <a:xfrm>
            <a:off x="1144883" y="1645815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缝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2"/>
            </p:custDataLst>
          </p:nvPr>
        </p:nvSpPr>
        <p:spPr>
          <a:xfrm>
            <a:off x="5097355" y="1442074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8" name="文本框 7"/>
          <p:cNvSpPr txBox="1"/>
          <p:nvPr>
            <p:custDataLst>
              <p:tags r:id="rId13"/>
            </p:custDataLst>
          </p:nvPr>
        </p:nvSpPr>
        <p:spPr>
          <a:xfrm>
            <a:off x="4550569" y="1598899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文本框 9"/>
          <p:cNvSpPr txBox="1"/>
          <p:nvPr>
            <p:custDataLst>
              <p:tags r:id="rId14"/>
            </p:custDataLst>
          </p:nvPr>
        </p:nvSpPr>
        <p:spPr>
          <a:xfrm>
            <a:off x="1956594" y="2933172"/>
            <a:ext cx="2515393" cy="161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左大括号 10"/>
          <p:cNvSpPr/>
          <p:nvPr>
            <p:custDataLst>
              <p:tags r:id="rId15"/>
            </p:custDataLst>
          </p:nvPr>
        </p:nvSpPr>
        <p:spPr>
          <a:xfrm>
            <a:off x="1691669" y="3654512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文本框 11"/>
          <p:cNvSpPr txBox="1"/>
          <p:nvPr>
            <p:custDataLst>
              <p:tags r:id="rId16"/>
            </p:custDataLst>
          </p:nvPr>
        </p:nvSpPr>
        <p:spPr>
          <a:xfrm>
            <a:off x="1144883" y="3811337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</a:rPr>
              <a:t>嚷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7"/>
            </p:custDataLst>
          </p:nvPr>
        </p:nvSpPr>
        <p:spPr>
          <a:xfrm>
            <a:off x="5362280" y="2886256"/>
            <a:ext cx="2515393" cy="161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左大括号 13"/>
          <p:cNvSpPr/>
          <p:nvPr>
            <p:custDataLst>
              <p:tags r:id="rId18"/>
            </p:custDataLst>
          </p:nvPr>
        </p:nvSpPr>
        <p:spPr>
          <a:xfrm>
            <a:off x="5097355" y="3607596"/>
            <a:ext cx="89277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5" name="文本框 14"/>
          <p:cNvSpPr txBox="1"/>
          <p:nvPr>
            <p:custDataLst>
              <p:tags r:id="rId19"/>
            </p:custDataLst>
          </p:nvPr>
        </p:nvSpPr>
        <p:spPr>
          <a:xfrm>
            <a:off x="4550569" y="3764421"/>
            <a:ext cx="220962" cy="4298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200">
                <a:solidFill>
                  <a:schemeClr val="dk1"/>
                </a:solidFill>
                <a:latin typeface="幼圆" charset="0"/>
                <a:ea typeface="幼圆" charset="0"/>
              </a:rPr>
              <a:t>瓦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20"/>
            </p:custDataLst>
          </p:nvPr>
        </p:nvSpPr>
        <p:spPr>
          <a:xfrm>
            <a:off x="1938649" y="1320461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fèng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裂缝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6" name="文本框 15"/>
          <p:cNvSpPr txBox="1"/>
          <p:nvPr>
            <p:custDataLst>
              <p:tags r:id="rId21"/>
            </p:custDataLst>
          </p:nvPr>
        </p:nvSpPr>
        <p:spPr>
          <a:xfrm>
            <a:off x="1964309" y="1753022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féng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缝补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7" name="文本框 16"/>
          <p:cNvSpPr txBox="1"/>
          <p:nvPr>
            <p:custDataLst>
              <p:tags r:id="rId22"/>
            </p:custDataLst>
          </p:nvPr>
        </p:nvSpPr>
        <p:spPr>
          <a:xfrm>
            <a:off x="5238542" y="1225648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mèn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胸闷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8" name="文本框 17"/>
          <p:cNvSpPr txBox="1"/>
          <p:nvPr>
            <p:custDataLst>
              <p:tags r:id="rId23"/>
            </p:custDataLst>
          </p:nvPr>
        </p:nvSpPr>
        <p:spPr>
          <a:xfrm>
            <a:off x="5215296" y="1791703"/>
            <a:ext cx="14401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mēn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闷热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9" name="文本框 18"/>
          <p:cNvSpPr txBox="1"/>
          <p:nvPr>
            <p:custDataLst>
              <p:tags r:id="rId24"/>
            </p:custDataLst>
          </p:nvPr>
        </p:nvSpPr>
        <p:spPr>
          <a:xfrm>
            <a:off x="1938649" y="3485983"/>
            <a:ext cx="15798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rāng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嚷嚷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>
            <p:custDataLst>
              <p:tags r:id="rId25"/>
            </p:custDataLst>
          </p:nvPr>
        </p:nvSpPr>
        <p:spPr>
          <a:xfrm>
            <a:off x="1946362" y="3902747"/>
            <a:ext cx="15798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rǎng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叫嚷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>
            <p:custDataLst>
              <p:tags r:id="rId26"/>
            </p:custDataLst>
          </p:nvPr>
        </p:nvSpPr>
        <p:spPr>
          <a:xfrm>
            <a:off x="5368630" y="3347172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wǎ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瓦匠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2" name="文本框 21"/>
          <p:cNvSpPr txBox="1"/>
          <p:nvPr>
            <p:custDataLst>
              <p:tags r:id="rId27"/>
            </p:custDataLst>
          </p:nvPr>
        </p:nvSpPr>
        <p:spPr>
          <a:xfrm>
            <a:off x="5378924" y="3884969"/>
            <a:ext cx="1300480" cy="5988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200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wà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</a:t>
            </a: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瓦刀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2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85787" y="785659"/>
            <a:ext cx="8301038" cy="3815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六、近义词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迅速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快速    跳跃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蹦跳    本来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原本    丰满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饱满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增加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增添    竟然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居然    飘游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飘浮    瓦蓝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蔚蓝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逗引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逗弄    喧闹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喧嚣    软绵绵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软乎乎	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凉冰冰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凉丝丝       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不声不响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无声无息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理直气壮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义正词严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800101" y="1009478"/>
            <a:ext cx="7970640" cy="3476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七、反义词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迅速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迟缓     丰满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干瘪     增加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缩减     希望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失望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填满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挖空     央求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命令     遮盖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裸露     凉爽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闷热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兴奋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沮丧     凉冰冰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热乎乎          软绵绵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硬邦邦 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20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理直气壮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理屈词穷                   小心翼翼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—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粗心大意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450055" y="533916"/>
            <a:ext cx="8372475" cy="4154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八</a:t>
            </a: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、词语搭配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的季节	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的声响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的纸盒子	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的新雨衣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的玻璃	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的空气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的云彩	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地听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地长 	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地仰起头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地笑 	                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地喧闹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得太慢                     弄得</a:t>
            </a: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(        )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响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11"/>
            </p:custDataLst>
          </p:nvPr>
        </p:nvSpPr>
        <p:spPr>
          <a:xfrm>
            <a:off x="578073" y="116982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?"/>
              </a:rPr>
              <a:t>生长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幼圆" charset="0"/>
              <a:cs typeface="?"/>
            </a:endParaRPr>
          </a:p>
        </p:txBody>
      </p:sp>
      <p:sp>
        <p:nvSpPr>
          <p:cNvPr id="5" name="文本框 4"/>
          <p:cNvSpPr txBox="1"/>
          <p:nvPr>
            <p:custDataLst>
              <p:tags r:id="rId12"/>
            </p:custDataLst>
          </p:nvPr>
        </p:nvSpPr>
        <p:spPr>
          <a:xfrm>
            <a:off x="4869424" y="1165675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叭叭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6" name="文本框 5"/>
          <p:cNvSpPr txBox="1"/>
          <p:nvPr>
            <p:custDataLst>
              <p:tags r:id="rId13"/>
            </p:custDataLst>
          </p:nvPr>
        </p:nvSpPr>
        <p:spPr>
          <a:xfrm>
            <a:off x="594094" y="166375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扁扁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7" name="文本框 6"/>
          <p:cNvSpPr txBox="1"/>
          <p:nvPr>
            <p:custDataLst>
              <p:tags r:id="rId14"/>
            </p:custDataLst>
          </p:nvPr>
        </p:nvSpPr>
        <p:spPr>
          <a:xfrm>
            <a:off x="4869424" y="170206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透明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8" name="文本框 7"/>
          <p:cNvSpPr txBox="1"/>
          <p:nvPr>
            <p:custDataLst>
              <p:tags r:id="rId15"/>
            </p:custDataLst>
          </p:nvPr>
        </p:nvSpPr>
        <p:spPr>
          <a:xfrm>
            <a:off x="594094" y="2163583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明晃晃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9" name="文本框 8"/>
          <p:cNvSpPr txBox="1"/>
          <p:nvPr>
            <p:custDataLst>
              <p:tags r:id="rId16"/>
            </p:custDataLst>
          </p:nvPr>
        </p:nvSpPr>
        <p:spPr>
          <a:xfrm>
            <a:off x="4869424" y="2163582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凉爽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0" name="文本框 9"/>
          <p:cNvSpPr txBox="1"/>
          <p:nvPr>
            <p:custDataLst>
              <p:tags r:id="rId17"/>
            </p:custDataLst>
          </p:nvPr>
        </p:nvSpPr>
        <p:spPr>
          <a:xfrm>
            <a:off x="595543" y="2671315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厚墩墩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1" name="文本框 10"/>
          <p:cNvSpPr txBox="1"/>
          <p:nvPr>
            <p:custDataLst>
              <p:tags r:id="rId18"/>
            </p:custDataLst>
          </p:nvPr>
        </p:nvSpPr>
        <p:spPr>
          <a:xfrm>
            <a:off x="4869424" y="2671314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不声不响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2" name="文本框 11"/>
          <p:cNvSpPr txBox="1"/>
          <p:nvPr>
            <p:custDataLst>
              <p:tags r:id="rId19"/>
            </p:custDataLst>
          </p:nvPr>
        </p:nvSpPr>
        <p:spPr>
          <a:xfrm>
            <a:off x="594093" y="317904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用力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3" name="文本框 12"/>
          <p:cNvSpPr txBox="1"/>
          <p:nvPr>
            <p:custDataLst>
              <p:tags r:id="rId20"/>
            </p:custDataLst>
          </p:nvPr>
        </p:nvSpPr>
        <p:spPr>
          <a:xfrm>
            <a:off x="4869424" y="317904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兴奋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4" name="文本框 13"/>
          <p:cNvSpPr txBox="1"/>
          <p:nvPr>
            <p:custDataLst>
              <p:tags r:id="rId21"/>
            </p:custDataLst>
          </p:nvPr>
        </p:nvSpPr>
        <p:spPr>
          <a:xfrm>
            <a:off x="606478" y="367887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嘻嘻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2"/>
            </p:custDataLst>
          </p:nvPr>
        </p:nvSpPr>
        <p:spPr>
          <a:xfrm>
            <a:off x="4878893" y="3669221"/>
            <a:ext cx="10210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沙啦啦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3"/>
            </p:custDataLst>
          </p:nvPr>
        </p:nvSpPr>
        <p:spPr>
          <a:xfrm>
            <a:off x="578073" y="4196811"/>
            <a:ext cx="4622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4"/>
            </p:custDataLst>
          </p:nvPr>
        </p:nvSpPr>
        <p:spPr>
          <a:xfrm>
            <a:off x="5526014" y="4176953"/>
            <a:ext cx="13004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窸窸窣窣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25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67927" y="787832"/>
            <a:ext cx="8008145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九、词语归类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表示惜时的词语：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见缝插针        争分夺秒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描写成长的四字词语：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茁壮成长        破土而出         牙牙学语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表达“期盼”情感的词语：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望眼欲穿        寸阴若岁         枯苗望雨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02" t="2277" r="39997" b="75508"/>
          <a:stretch>
            <a:fillRect/>
          </a:stretch>
        </p:blipFill>
        <p:spPr>
          <a:xfrm>
            <a:off x="6986437" y="1074167"/>
            <a:ext cx="1678806" cy="2794448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560784" y="852750"/>
            <a:ext cx="8022432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十、佳句积累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排比句：昨天是苞蕾，今天是鲜花，明天就变成了小果实。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引用：北方农家的谚语说：“六月六，看谷秀。”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3.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比喻句：路灯照着大雨冲刷过的马路，马路上像铺了一层明晃晃的玻璃；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4.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拟人句：有一天，快到家时，路边的小杨树忽然沙啦啦地喧闹起来，就像在嘻嘻地笑。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651220" y="1035239"/>
            <a:ext cx="8022432" cy="16148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十一、考点提示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体会文章是怎样围绕中心意思来写的。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zh-CN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2. </a:t>
            </a: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围绕中心意思选择不同事例或从不同方面来写作。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41130" b="76279"/>
          <a:stretch>
            <a:fillRect/>
          </a:stretch>
        </p:blipFill>
        <p:spPr>
          <a:xfrm>
            <a:off x="2619433" y="2689172"/>
            <a:ext cx="3650738" cy="2085359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2782066" y="1723409"/>
            <a:ext cx="5255592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accent1"/>
                </a:solidFill>
                <a:latin typeface="幼圆" charset="0"/>
                <a:ea typeface="幼圆" charset="0"/>
              </a:rPr>
              <a:t>第五单元课文知识点</a:t>
            </a:r>
            <a:endParaRPr lang="zh-CN" altLang="en-US" sz="3200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975" y="2245983"/>
            <a:ext cx="2010833" cy="2010833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459284"/>
            <a:ext cx="7961662" cy="311531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夏天里的成长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围绕“夏天是万物迅速生长的季节”这一中心意思，从动植物、事物、人三方面进行了具体描写。启示我们一定要在青少年时期珍惜时间，积极争取知识、能力、经验的增长，不能错过时机，否则就会成为一事无成的人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603647" y="1003680"/>
            <a:ext cx="7936706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本单元主要是围绕“围绕中心意思写习作”这个专题进行编排的。主要由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夏天里的成长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、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盼</a:t>
            </a:r>
            <a:r>
              <a:rPr lang="en-US" altLang="zh-CN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两篇课文组成。</a:t>
            </a:r>
            <a:endParaRPr lang="zh-CN" altLang="en-US" sz="28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50" t="29999" r="51732" b="32538"/>
          <a:stretch>
            <a:fillRect/>
          </a:stretch>
        </p:blipFill>
        <p:spPr>
          <a:xfrm>
            <a:off x="3230334" y="2934017"/>
            <a:ext cx="2963564" cy="1821411"/>
          </a:xfrm>
          <a:prstGeom prst="rect">
            <a:avLst/>
          </a:prstGeom>
        </p:spPr>
      </p:pic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2" name="文本框 54288"/>
          <p:cNvSpPr txBox="1"/>
          <p:nvPr>
            <p:custDataLst>
              <p:tags r:id="rId10"/>
            </p:custDataLst>
          </p:nvPr>
        </p:nvSpPr>
        <p:spPr>
          <a:xfrm>
            <a:off x="591169" y="1591946"/>
            <a:ext cx="7961662" cy="237680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  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盼</a:t>
            </a:r>
            <a:r>
              <a:rPr lang="en-US" altLang="zh-CN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围绕“盼”字，写了“我”有了新雨衣后盼变天、盼出门、盼早点儿穿上新雨衣，最后终于如愿以偿的事，塑造了一个天真可爱的孩童形象，表达了“我”渴望亲近大自然、热爱大自然的感情。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055" y="288925"/>
            <a:ext cx="2628900" cy="80200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464185" y="391795"/>
            <a:ext cx="2477770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800" dirty="0">
                <a:solidFill>
                  <a:schemeClr val="dk1">
                    <a:lumMod val="85000"/>
                    <a:lumOff val="15000"/>
                  </a:schemeClr>
                </a:solidFill>
                <a:effectLst/>
                <a:latin typeface="幼圆" charset="0"/>
                <a:ea typeface="幼圆" charset="0"/>
              </a:rPr>
              <a:t>本单元知识点</a:t>
            </a:r>
            <a:endParaRPr lang="zh-CN" altLang="en-US" sz="2800" dirty="0">
              <a:solidFill>
                <a:schemeClr val="dk1">
                  <a:lumMod val="85000"/>
                  <a:lumOff val="15000"/>
                </a:schemeClr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50006" y="337777"/>
            <a:ext cx="8765381" cy="4707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夏天里的成长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作者通过表达夏天是万物迅速生长的季节这一中心意思，告诉我们人一定要在青少年时期珍惜时间。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盼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写了“我”有了一件长有两个袖筒的新雨衣后就盼望下雨，盼望雨滴打在新雨衣上，最后终于如愿以偿的事，表达了作者渴望亲近大自然的心情，表达了对大自然的热爱之情。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交流平台，初试身手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了解“围绕中心意思从不同方面或者选取不同事例来写”的好处；学会将重要的部分写详细、写具体。练习：判断选择的材料是否能体现中心意思。习作例文：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爸爸的计划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，说说作者是怎样写出爱订计划的爸爸这一人物的，体会从不同方面或选取不同事例写文章的好处。习作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围绕中心意思写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想象汉字的文化内涵，确定中心意思，选择合适的材料写一篇习作。</a:t>
            </a:r>
            <a:endParaRPr lang="zh-CN" altLang="en-US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171446" y="398319"/>
            <a:ext cx="8522495" cy="44538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1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）体会文章是怎样围绕中心意思来写的。“中心意思”就是文章的主要思想，以及主要表达的情感和观点。学会从不同方面或选取不同事例，表达中心意思。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夏天里的成长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作者围绕“夏天是万物迅速生长的季节。”这个中心意思，是选取了绿蔓、竹林、高粱、稻秧、甘蔗等生物的生长情况和水、瀑布、河、铁轨等没有生命的物质也长的情况来写的，这些事例真实地体现了中心。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盼</a:t>
            </a:r>
            <a:r>
              <a:rPr lang="en-US" altLang="zh-CN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1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围绕“盼”这一中心意思，作者选取了等下雨、找借口出去、想象雨点落在雨衣上的情景等几件事，刻画出了一个天真可爱的小姑娘形象。</a:t>
            </a:r>
            <a:endParaRPr lang="zh-CN" altLang="en-US" sz="21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0" y="784197"/>
            <a:ext cx="8786815" cy="378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单元重点：</a:t>
            </a:r>
            <a:endParaRPr lang="zh-CN" altLang="en-US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marL="279400" algn="just">
              <a:lnSpc>
                <a:spcPct val="150000"/>
              </a:lnSpc>
              <a:tabLst>
                <a:tab pos="2610485" algn="l"/>
              </a:tabLst>
            </a:pP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（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2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）从不同方面或选取不同事例，表达中心意思。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夏天里的成长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作者在表达夏天是万物迅速生长的季节这一中心意思时，分三个方面描写夏季万物迅速生长的状态。因不同方面的事物夏季里表现出的状态也会不同，所以作者选取典型事例，抓住它们在夏季里的不同生长状态进行生动描写，体现生长迅速的中心意思。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《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盼</a:t>
            </a:r>
            <a:r>
              <a:rPr lang="en-US" altLang="zh-CN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》</a:t>
            </a:r>
            <a:r>
              <a:rPr lang="zh-CN" altLang="en-US" sz="2000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在描写盼望下雨时，成功的将不同的心理体验形象化，具体体现“盼”的心情。因为抓住把自己想的、感受的、着急的、担心的不同心情生动地写出来，凸显出中心意思。</a:t>
            </a:r>
            <a:endParaRPr lang="zh-CN" altLang="en-US" sz="2000" dirty="0">
              <a:solidFill>
                <a:srgbClr val="000000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653653" y="1374868"/>
            <a:ext cx="8422481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zh-CN" sz="2200" b="1" dirty="0">
                <a:solidFill>
                  <a:srgbClr val="000000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一、易读错的字</a:t>
            </a:r>
            <a:endParaRPr lang="en-US" altLang="zh-CN" sz="2200" b="1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棚（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péng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）架	   苔藓（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xiǎn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      草坪（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píng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 </a:t>
            </a:r>
            <a:endParaRPr lang="en-US" altLang="zh-CN" sz="2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蔗（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zhè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）糖       增（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zēng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）加       缝（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fèng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）隙</a:t>
            </a:r>
            <a:endParaRPr lang="en-US" altLang="zh-CN" sz="2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篷（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péng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）子      疯（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fēng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）子       蹦（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bèng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）跳</a:t>
            </a:r>
            <a:endParaRPr lang="en-US" altLang="zh-CN" sz="2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缩（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suō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）小       甩（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shuǎi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）开      嘴唇（</a:t>
            </a:r>
            <a:r>
              <a:rPr lang="en-US" altLang="zh-CN" sz="2200" dirty="0" err="1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chún</a:t>
            </a:r>
            <a:r>
              <a:rPr lang="zh-CN" altLang="en-US" sz="2200" dirty="0">
                <a:solidFill>
                  <a:srgbClr val="000000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） </a:t>
            </a:r>
            <a:endParaRPr lang="zh-CN" altLang="en-US" sz="2200" dirty="0">
              <a:solidFill>
                <a:srgbClr val="000000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0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489471" y="1295663"/>
            <a:ext cx="6422230" cy="2630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二、易写错的字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蔗：下面中间是“廿”。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瀑：右下角是“氺”。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缝：“夆”下面是三横。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唇：是半包围结构。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384" y="576306"/>
            <a:ext cx="2241517" cy="3810579"/>
          </a:xfrm>
          <a:prstGeom prst="rect">
            <a:avLst/>
          </a:prstGeom>
        </p:spPr>
      </p:pic>
    </p:spTree>
    <p:custDataLst>
      <p:tags r:id="rId1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760810" y="1106041"/>
            <a:ext cx="7893843" cy="3138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三、会写的词语</a:t>
            </a:r>
            <a:endParaRPr lang="zh-CN" altLang="en-US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凉棚     苔藓     草坪     甘蔗     瀑布     增加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缝隙     谚语     活生生   软绵绵   农作物   尽量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斗篷     收缩     疯狂     瓦蓝     衣柜     喧闹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甩开     叫嚷     酱油     嘴唇     蹦跳     楼梯</a:t>
            </a:r>
            <a:endParaRPr lang="en-US" altLang="zh-CN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情况     袖子     预报     遮盖     讲座     逗引 </a:t>
            </a:r>
            <a:endParaRPr lang="zh-CN" altLang="en-US" sz="2200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>
            <p:custDataLst>
              <p:tags r:id="rId10"/>
            </p:custDataLst>
          </p:nvPr>
        </p:nvSpPr>
        <p:spPr>
          <a:xfrm>
            <a:off x="1535114" y="729571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200" b="1" dirty="0">
                <a:solidFill>
                  <a:schemeClr val="dk1"/>
                </a:solidFill>
                <a:effectLst/>
                <a:latin typeface="幼圆" charset="0"/>
                <a:ea typeface="宋体" panose="02010600030101010101" pitchFamily="2" charset="-122"/>
                <a:cs typeface="幼圆" charset="0"/>
              </a:rPr>
              <a:t>四、形近字</a:t>
            </a:r>
            <a:endParaRPr lang="en-US" altLang="zh-CN" sz="2200" b="1" dirty="0">
              <a:solidFill>
                <a:schemeClr val="dk1"/>
              </a:solidFill>
              <a:effectLst/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苔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笞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坪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评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蔗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庶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3" name="左大括号 2"/>
          <p:cNvSpPr/>
          <p:nvPr>
            <p:custDataLst>
              <p:tags r:id="rId11"/>
            </p:custDataLst>
          </p:nvPr>
        </p:nvSpPr>
        <p:spPr>
          <a:xfrm>
            <a:off x="1341439" y="1496696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5" name="左大括号 4"/>
          <p:cNvSpPr/>
          <p:nvPr>
            <p:custDataLst>
              <p:tags r:id="rId12"/>
            </p:custDataLst>
          </p:nvPr>
        </p:nvSpPr>
        <p:spPr>
          <a:xfrm>
            <a:off x="1341439" y="2463483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6" name="左大括号 5"/>
          <p:cNvSpPr/>
          <p:nvPr>
            <p:custDataLst>
              <p:tags r:id="rId13"/>
            </p:custDataLst>
          </p:nvPr>
        </p:nvSpPr>
        <p:spPr>
          <a:xfrm>
            <a:off x="1341439" y="348742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1" name="文本框 10"/>
          <p:cNvSpPr txBox="1"/>
          <p:nvPr>
            <p:custDataLst>
              <p:tags r:id="rId14"/>
            </p:custDataLst>
          </p:nvPr>
        </p:nvSpPr>
        <p:spPr>
          <a:xfrm>
            <a:off x="4572000" y="787832"/>
            <a:ext cx="1815306" cy="36461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瀑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曝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逢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宿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柚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瓦</a:t>
            </a:r>
            <a:r>
              <a:rPr lang="en-US" altLang="zh-CN" sz="2200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(    )</a:t>
            </a:r>
            <a:endParaRPr lang="en-US" altLang="zh-CN" sz="2200" dirty="0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2" name="左大括号 11"/>
          <p:cNvSpPr/>
          <p:nvPr>
            <p:custDataLst>
              <p:tags r:id="rId15"/>
            </p:custDataLst>
          </p:nvPr>
        </p:nvSpPr>
        <p:spPr>
          <a:xfrm>
            <a:off x="4374526" y="1511680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3" name="左大括号 12"/>
          <p:cNvSpPr/>
          <p:nvPr>
            <p:custDataLst>
              <p:tags r:id="rId16"/>
            </p:custDataLst>
          </p:nvPr>
        </p:nvSpPr>
        <p:spPr>
          <a:xfrm>
            <a:off x="4378325" y="2521744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14" name="左大括号 13"/>
          <p:cNvSpPr/>
          <p:nvPr>
            <p:custDataLst>
              <p:tags r:id="rId17"/>
            </p:custDataLst>
          </p:nvPr>
        </p:nvSpPr>
        <p:spPr>
          <a:xfrm>
            <a:off x="4378325" y="3545681"/>
            <a:ext cx="158750" cy="744538"/>
          </a:xfrm>
          <a:prstGeom prst="leftBrace">
            <a:avLst/>
          </a:prstGeom>
          <a:ln w="19050">
            <a:solidFill>
              <a:schemeClr val="dk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05948" y="1496696"/>
            <a:ext cx="2566638" cy="2639797"/>
          </a:xfrm>
          <a:prstGeom prst="rect">
            <a:avLst/>
          </a:prstGeom>
        </p:spPr>
      </p:pic>
      <p:sp>
        <p:nvSpPr>
          <p:cNvPr id="2" name="文本框 1"/>
          <p:cNvSpPr txBox="1"/>
          <p:nvPr>
            <p:custDataLst>
              <p:tags r:id="rId19"/>
            </p:custDataLst>
          </p:nvPr>
        </p:nvSpPr>
        <p:spPr>
          <a:xfrm>
            <a:off x="1929896" y="132255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苔藓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5" name="文本框 14"/>
          <p:cNvSpPr txBox="1"/>
          <p:nvPr>
            <p:custDataLst>
              <p:tags r:id="rId20"/>
            </p:custDataLst>
          </p:nvPr>
        </p:nvSpPr>
        <p:spPr>
          <a:xfrm>
            <a:off x="1986536" y="184279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鞭笞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6" name="文本框 15"/>
          <p:cNvSpPr txBox="1"/>
          <p:nvPr>
            <p:custDataLst>
              <p:tags r:id="rId21"/>
            </p:custDataLst>
          </p:nvPr>
        </p:nvSpPr>
        <p:spPr>
          <a:xfrm>
            <a:off x="5005933" y="139555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瀑布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7" name="文本框 16"/>
          <p:cNvSpPr txBox="1"/>
          <p:nvPr>
            <p:custDataLst>
              <p:tags r:id="rId22"/>
            </p:custDataLst>
          </p:nvPr>
        </p:nvSpPr>
        <p:spPr>
          <a:xfrm>
            <a:off x="5003742" y="1883949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曝光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8" name="文本框 17"/>
          <p:cNvSpPr txBox="1"/>
          <p:nvPr>
            <p:custDataLst>
              <p:tags r:id="rId23"/>
            </p:custDataLst>
          </p:nvPr>
        </p:nvSpPr>
        <p:spPr>
          <a:xfrm>
            <a:off x="1972846" y="2355241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草坪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19" name="文本框 18"/>
          <p:cNvSpPr txBox="1"/>
          <p:nvPr>
            <p:custDataLst>
              <p:tags r:id="rId24"/>
            </p:custDataLst>
          </p:nvPr>
        </p:nvSpPr>
        <p:spPr>
          <a:xfrm>
            <a:off x="1972845" y="2882126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评语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0" name="文本框 19"/>
          <p:cNvSpPr txBox="1"/>
          <p:nvPr>
            <p:custDataLst>
              <p:tags r:id="rId25"/>
            </p:custDataLst>
          </p:nvPr>
        </p:nvSpPr>
        <p:spPr>
          <a:xfrm>
            <a:off x="5003741" y="243416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相逢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1" name="文本框 20"/>
          <p:cNvSpPr txBox="1"/>
          <p:nvPr>
            <p:custDataLst>
              <p:tags r:id="rId26"/>
            </p:custDataLst>
          </p:nvPr>
        </p:nvSpPr>
        <p:spPr>
          <a:xfrm>
            <a:off x="4977649" y="2904364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住宿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2" name="文本框 21"/>
          <p:cNvSpPr txBox="1"/>
          <p:nvPr>
            <p:custDataLst>
              <p:tags r:id="rId27"/>
            </p:custDataLst>
          </p:nvPr>
        </p:nvSpPr>
        <p:spPr>
          <a:xfrm>
            <a:off x="1952070" y="3317268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蔗糖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3" name="文本框 22"/>
          <p:cNvSpPr txBox="1"/>
          <p:nvPr>
            <p:custDataLst>
              <p:tags r:id="rId28"/>
            </p:custDataLst>
          </p:nvPr>
        </p:nvSpPr>
        <p:spPr>
          <a:xfrm>
            <a:off x="1952069" y="3831523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富庶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4" name="文本框 23"/>
          <p:cNvSpPr txBox="1"/>
          <p:nvPr>
            <p:custDataLst>
              <p:tags r:id="rId29"/>
            </p:custDataLst>
          </p:nvPr>
        </p:nvSpPr>
        <p:spPr>
          <a:xfrm>
            <a:off x="5003741" y="3392757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柚子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  <p:sp>
        <p:nvSpPr>
          <p:cNvPr id="25" name="文本框 24"/>
          <p:cNvSpPr txBox="1"/>
          <p:nvPr>
            <p:custDataLst>
              <p:tags r:id="rId30"/>
            </p:custDataLst>
          </p:nvPr>
        </p:nvSpPr>
        <p:spPr>
          <a:xfrm>
            <a:off x="5003740" y="3917950"/>
            <a:ext cx="741680" cy="429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dirty="0">
                <a:solidFill>
                  <a:schemeClr val="dk1"/>
                </a:solidFill>
                <a:latin typeface="幼圆" charset="0"/>
                <a:ea typeface="幼圆" charset="0"/>
                <a:cs typeface="?"/>
              </a:rPr>
              <a:t>瓦蓝</a:t>
            </a:r>
            <a:endParaRPr lang="zh-CN" altLang="en-US" sz="2200" dirty="0">
              <a:solidFill>
                <a:schemeClr val="dk1"/>
              </a:solidFill>
              <a:latin typeface="幼圆" charset="0"/>
              <a:ea typeface="幼圆" charset="0"/>
              <a:cs typeface="?"/>
            </a:endParaRPr>
          </a:p>
        </p:txBody>
      </p:sp>
    </p:spTree>
    <p:custDataLst>
      <p:tags r:id="rId3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5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91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4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03449a4-2199-4e6e-be63-0d91867d6bdb}"/>
  <p:tag name="KSO_WM_UNIT_TYPE" val="i"/>
</p:tagLst>
</file>

<file path=ppt/tags/tag4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5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502.xml><?xml version="1.0" encoding="utf-8"?>
<p:tagLst xmlns:p="http://schemas.openxmlformats.org/presentationml/2006/main">
  <p:tag name="KSO_WM_TEMPLATE_THUMBS_INDEX" val="1"/>
  <p:tag name="KSO_WM_SLIDE_ID" val="custom20187308_1"/>
  <p:tag name="KSO_WM_TEMPLATE_SUBCATEGORY" val="0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  <p:tag name="KSO_WM_SLIDE_BK_DARK_LIGHT" val="2"/>
  <p:tag name="KSO_WM_SLIDE_BACKGROUND_TYPE" val="general"/>
</p:tagLst>
</file>

<file path=ppt/tags/tag503.xml><?xml version="1.0" encoding="utf-8"?>
<p:tagLst xmlns:p="http://schemas.openxmlformats.org/presentationml/2006/main">
  <p:tag name="COMMONDATA" val="eyJoZGlkIjoiZWE3NjZlYjJkMjNiZjRmNDUwNDg2MDIyMjNiOTJhMjAifQ==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0.基础版（小学语文模板）邱艳双设计版（最终版）</Template>
  <TotalTime>0</TotalTime>
  <Words>2618</Words>
  <Application>WPS 演示</Application>
  <PresentationFormat>全屏显示(16:9)</PresentationFormat>
  <Paragraphs>223</Paragraphs>
  <Slides>20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微软雅黑</vt:lpstr>
      <vt:lpstr>?</vt:lpstr>
      <vt:lpstr>Segoe Print</vt:lpstr>
      <vt:lpstr>Times New Roman</vt:lpstr>
      <vt:lpstr>等线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270</cp:revision>
  <dcterms:created xsi:type="dcterms:W3CDTF">2020-02-14T00:12:00Z</dcterms:created>
  <dcterms:modified xsi:type="dcterms:W3CDTF">2022-06-02T02:12:07Z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7DE7CDCD60F649D6AFF9F969B6E81701</vt:lpwstr>
  </property>
</Properties>
</file>