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 id="2147483652" r:id="rId3"/>
  </p:sldMasterIdLst>
  <p:notesMasterIdLst>
    <p:notesMasterId r:id="rId6"/>
  </p:notesMasterIdLst>
  <p:handoutMasterIdLst>
    <p:handoutMasterId r:id="rId14"/>
  </p:handoutMasterIdLst>
  <p:sldIdLst>
    <p:sldId id="606" r:id="rId4"/>
    <p:sldId id="607" r:id="rId5"/>
    <p:sldId id="608" r:id="rId7"/>
    <p:sldId id="609" r:id="rId8"/>
    <p:sldId id="610" r:id="rId9"/>
    <p:sldId id="611" r:id="rId10"/>
    <p:sldId id="612" r:id="rId11"/>
    <p:sldId id="613" r:id="rId12"/>
    <p:sldId id="614" r:id="rId13"/>
  </p:sldIdLst>
  <p:sldSz cx="12190095" cy="7021195"/>
  <p:notesSz cx="6858000" cy="9144000"/>
  <p:custDataLst>
    <p:tags r:id="rId19"/>
  </p:custData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14680" indent="-15748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28725" indent="-314325"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43405" indent="-471805"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57450" indent="-62865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929"/>
    <a:srgbClr val="FF1D1D"/>
    <a:srgbClr val="A3E0FF"/>
    <a:srgbClr val="D6A300"/>
    <a:srgbClr val="0033CC"/>
    <a:srgbClr val="0060A8"/>
    <a:srgbClr val="FFFFFF"/>
    <a:srgbClr val="97D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89" autoAdjust="0"/>
    <p:restoredTop sz="94660" autoAdjust="0"/>
  </p:normalViewPr>
  <p:slideViewPr>
    <p:cSldViewPr>
      <p:cViewPr varScale="1">
        <p:scale>
          <a:sx n="85" d="100"/>
          <a:sy n="85" d="100"/>
        </p:scale>
        <p:origin x="180" y="60"/>
      </p:cViewPr>
      <p:guideLst>
        <p:guide orient="horz" pos="2279"/>
        <p:guide pos="3882"/>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324.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FE8DB65-15E2-456A-A049-22BCBF7F822E}" type="slidenum">
              <a:rPr lang="zh-CN" altLang="en-US"/>
            </a:fld>
            <a:endParaRPr lang="zh-CN" altLang="en-US"/>
          </a:p>
        </p:txBody>
      </p:sp>
      <p:sp>
        <p:nvSpPr>
          <p:cNvPr id="6" name="日期占位符 5"/>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2524E828-1074-4918-9B06-F401B01F5718}" type="datetimeFigureOut">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097E0556-1153-4D7A-BCEF-FAB98E741561}" type="datetimeFigureOut">
              <a:rPr lang="zh-CN" altLang="en-US"/>
            </a:fld>
            <a:endParaRPr lang="zh-CN" altLang="en-US"/>
          </a:p>
        </p:txBody>
      </p:sp>
      <p:sp>
        <p:nvSpPr>
          <p:cNvPr id="4" name="幻灯片图像占位符 3"/>
          <p:cNvSpPr>
            <a:spLocks noGrp="1" noRot="1" noChangeAspect="1"/>
          </p:cNvSpPr>
          <p:nvPr>
            <p:ph type="sldImg" idx="2"/>
          </p:nvPr>
        </p:nvSpPr>
        <p:spPr>
          <a:xfrm>
            <a:off x="452438" y="685800"/>
            <a:ext cx="59531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12293"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5929A02B-AD3F-411B-940D-7476CC670A6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1228725" rtl="0" eaLnBrk="0" fontAlgn="base" hangingPunct="0">
      <a:spcBef>
        <a:spcPct val="30000"/>
      </a:spcBef>
      <a:spcAft>
        <a:spcPct val="0"/>
      </a:spcAft>
      <a:defRPr sz="1600" kern="1200">
        <a:solidFill>
          <a:schemeClr val="tx1"/>
        </a:solidFill>
        <a:latin typeface="+mn-lt"/>
        <a:ea typeface="+mn-ea"/>
        <a:cs typeface="+mn-cs"/>
      </a:defRPr>
    </a:lvl1pPr>
    <a:lvl2pPr marL="614680" algn="l" defTabSz="1228725" rtl="0" eaLnBrk="0" fontAlgn="base" hangingPunct="0">
      <a:spcBef>
        <a:spcPct val="30000"/>
      </a:spcBef>
      <a:spcAft>
        <a:spcPct val="0"/>
      </a:spcAft>
      <a:defRPr sz="1600" kern="1200">
        <a:solidFill>
          <a:schemeClr val="tx1"/>
        </a:solidFill>
        <a:latin typeface="+mn-lt"/>
        <a:ea typeface="+mn-ea"/>
        <a:cs typeface="+mn-cs"/>
      </a:defRPr>
    </a:lvl2pPr>
    <a:lvl3pPr marL="1228725" algn="l" defTabSz="1228725" rtl="0" eaLnBrk="0" fontAlgn="base" hangingPunct="0">
      <a:spcBef>
        <a:spcPct val="30000"/>
      </a:spcBef>
      <a:spcAft>
        <a:spcPct val="0"/>
      </a:spcAft>
      <a:defRPr sz="1600" kern="1200">
        <a:solidFill>
          <a:schemeClr val="tx1"/>
        </a:solidFill>
        <a:latin typeface="+mn-lt"/>
        <a:ea typeface="+mn-ea"/>
        <a:cs typeface="+mn-cs"/>
      </a:defRPr>
    </a:lvl3pPr>
    <a:lvl4pPr marL="1843405" algn="l" defTabSz="1228725" rtl="0" eaLnBrk="0" fontAlgn="base" hangingPunct="0">
      <a:spcBef>
        <a:spcPct val="30000"/>
      </a:spcBef>
      <a:spcAft>
        <a:spcPct val="0"/>
      </a:spcAft>
      <a:defRPr sz="1600" kern="1200">
        <a:solidFill>
          <a:schemeClr val="tx1"/>
        </a:solidFill>
        <a:latin typeface="+mn-lt"/>
        <a:ea typeface="+mn-ea"/>
        <a:cs typeface="+mn-cs"/>
      </a:defRPr>
    </a:lvl4pPr>
    <a:lvl5pPr marL="2457450" algn="l" defTabSz="1228725" rtl="0" eaLnBrk="0" fontAlgn="base" hangingPunct="0">
      <a:spcBef>
        <a:spcPct val="30000"/>
      </a:spcBef>
      <a:spcAft>
        <a:spcPct val="0"/>
      </a:spcAft>
      <a:defRPr sz="1600" kern="1200">
        <a:solidFill>
          <a:schemeClr val="tx1"/>
        </a:solidFill>
        <a:latin typeface="+mn-lt"/>
        <a:ea typeface="+mn-ea"/>
        <a:cs typeface="+mn-cs"/>
      </a:defRPr>
    </a:lvl5pPr>
    <a:lvl6pPr marL="3073400" algn="l" defTabSz="1229360" rtl="0" eaLnBrk="1" latinLnBrk="0" hangingPunct="1">
      <a:defRPr sz="1600" kern="1200">
        <a:solidFill>
          <a:schemeClr val="tx1"/>
        </a:solidFill>
        <a:latin typeface="+mn-lt"/>
        <a:ea typeface="+mn-ea"/>
        <a:cs typeface="+mn-cs"/>
      </a:defRPr>
    </a:lvl6pPr>
    <a:lvl7pPr marL="3688080" algn="l" defTabSz="1229360" rtl="0" eaLnBrk="1" latinLnBrk="0" hangingPunct="1">
      <a:defRPr sz="1600" kern="1200">
        <a:solidFill>
          <a:schemeClr val="tx1"/>
        </a:solidFill>
        <a:latin typeface="+mn-lt"/>
        <a:ea typeface="+mn-ea"/>
        <a:cs typeface="+mn-cs"/>
      </a:defRPr>
    </a:lvl7pPr>
    <a:lvl8pPr marL="4302760" algn="l" defTabSz="1229360" rtl="0" eaLnBrk="1" latinLnBrk="0" hangingPunct="1">
      <a:defRPr sz="1600" kern="1200">
        <a:solidFill>
          <a:schemeClr val="tx1"/>
        </a:solidFill>
        <a:latin typeface="+mn-lt"/>
        <a:ea typeface="+mn-ea"/>
        <a:cs typeface="+mn-cs"/>
      </a:defRPr>
    </a:lvl8pPr>
    <a:lvl9pPr marL="4917440" algn="l" defTabSz="122936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p:txBody>
          <a:bodyPr/>
          <a:lstStyle/>
          <a:p>
            <a:endParaRPr lang="zh-CN" altLang="en-US"/>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5ADB310-BBE9-4490-8ECC-256EA5430CF9}" type="slidenum">
              <a:rPr lang="zh-CN" altLang="en-US"/>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圆角矩形 1"/>
          <p:cNvSpPr/>
          <p:nvPr userDrawn="1"/>
        </p:nvSpPr>
        <p:spPr>
          <a:xfrm>
            <a:off x="4991100" y="3521075"/>
            <a:ext cx="2633663" cy="614363"/>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kumimoji="1" lang="zh-CN" altLang="en-US" sz="2400" b="1" dirty="0"/>
          </a:p>
        </p:txBody>
      </p:sp>
      <p:sp>
        <p:nvSpPr>
          <p:cNvPr id="86" name="内容占位符 6"/>
          <p:cNvSpPr>
            <a:spLocks noGrp="1"/>
          </p:cNvSpPr>
          <p:nvPr>
            <p:ph sz="quarter" idx="10" hasCustomPrompt="1"/>
          </p:nvPr>
        </p:nvSpPr>
        <p:spPr>
          <a:xfrm>
            <a:off x="2486024" y="1893591"/>
            <a:ext cx="7642978" cy="936202"/>
          </a:xfrm>
          <a:prstGeom prst="rect">
            <a:avLst/>
          </a:prstGeom>
        </p:spPr>
        <p:txBody>
          <a:bodyPr/>
          <a:lstStyle>
            <a:lvl1pPr algn="ctr">
              <a:buFontTx/>
              <a:buNone/>
              <a:defRPr sz="6000" b="1">
                <a:latin typeface="黑体" panose="02010609060101010101" pitchFamily="49" charset="-122"/>
                <a:ea typeface="黑体" panose="02010609060101010101" pitchFamily="49" charset="-122"/>
              </a:defRPr>
            </a:lvl1pPr>
          </a:lstStyle>
          <a:p>
            <a:pPr lvl="0"/>
            <a:r>
              <a:rPr lang="zh-CN" altLang="en-US" dirty="0"/>
              <a:t>单击此处编辑母版</a:t>
            </a:r>
            <a:endParaRPr lang="zh-CN" altLang="en-US" dirty="0"/>
          </a:p>
        </p:txBody>
      </p:sp>
      <p:sp>
        <p:nvSpPr>
          <p:cNvPr id="87" name="内容占位符 8"/>
          <p:cNvSpPr>
            <a:spLocks noGrp="1"/>
          </p:cNvSpPr>
          <p:nvPr>
            <p:ph sz="quarter" idx="11" hasCustomPrompt="1"/>
          </p:nvPr>
        </p:nvSpPr>
        <p:spPr>
          <a:xfrm>
            <a:off x="4242737" y="2842997"/>
            <a:ext cx="4129548" cy="936202"/>
          </a:xfrm>
          <a:prstGeom prst="rect">
            <a:avLst/>
          </a:prstGeom>
        </p:spPr>
        <p:txBody>
          <a:bodyPr/>
          <a:lstStyle>
            <a:lvl1pPr algn="ctr">
              <a:buFontTx/>
              <a:buNone/>
              <a:defRPr sz="2000">
                <a:latin typeface="黑体" panose="02010609060101010101" pitchFamily="49" charset="-122"/>
                <a:ea typeface="黑体" panose="02010609060101010101" pitchFamily="49" charset="-122"/>
              </a:defRPr>
            </a:lvl1pPr>
          </a:lstStyle>
          <a:p>
            <a:pPr lvl="0"/>
            <a:r>
              <a:rPr lang="zh-CN" altLang="en-US" dirty="0"/>
              <a:t>单击此处编辑母版文本</a:t>
            </a:r>
            <a:endParaRPr lang="zh-CN" altLang="en-US" dirty="0"/>
          </a:p>
        </p:txBody>
      </p:sp>
      <p:sp>
        <p:nvSpPr>
          <p:cNvPr id="88" name="内容占位符 10"/>
          <p:cNvSpPr>
            <a:spLocks noGrp="1"/>
          </p:cNvSpPr>
          <p:nvPr>
            <p:ph sz="quarter" idx="12" hasCustomPrompt="1"/>
          </p:nvPr>
        </p:nvSpPr>
        <p:spPr>
          <a:xfrm>
            <a:off x="4989611" y="3593526"/>
            <a:ext cx="2635799" cy="936202"/>
          </a:xfrm>
          <a:prstGeom prst="rect">
            <a:avLst/>
          </a:prstGeom>
        </p:spPr>
        <p:txBody>
          <a:bodyPr/>
          <a:lstStyle>
            <a:lvl1pPr algn="ctr">
              <a:buFontTx/>
              <a:buNone/>
              <a:defRPr sz="2400" b="1">
                <a:latin typeface="黑体" panose="02010609060101010101" pitchFamily="49" charset="-122"/>
                <a:ea typeface="黑体" panose="02010609060101010101" pitchFamily="49" charset="-122"/>
              </a:defRPr>
            </a:lvl1pPr>
          </a:lstStyle>
          <a:p>
            <a:pPr lvl="0"/>
            <a:r>
              <a:rPr lang="zh-CN" altLang="en-US" dirty="0"/>
              <a:t>单击此处编辑</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标题 1"/>
          <p:cNvSpPr>
            <a:spLocks noGrp="1"/>
          </p:cNvSpPr>
          <p:nvPr>
            <p:ph type="title"/>
            <p:custDataLst>
              <p:tags r:id="rId4"/>
            </p:custDataLst>
          </p:nvPr>
        </p:nvSpPr>
        <p:spPr>
          <a:xfrm>
            <a:off x="669825" y="459074"/>
            <a:ext cx="10850541" cy="441895"/>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825" y="1039713"/>
            <a:ext cx="5282416" cy="538806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613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7950" y="1039713"/>
            <a:ext cx="5282416" cy="5388065"/>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竖排标题 1"/>
          <p:cNvSpPr>
            <a:spLocks noGrp="1"/>
          </p:cNvSpPr>
          <p:nvPr>
            <p:ph type="title" orient="vert"/>
            <p:custDataLst>
              <p:tags r:id="rId4"/>
            </p:custDataLst>
          </p:nvPr>
        </p:nvSpPr>
        <p:spPr>
          <a:xfrm>
            <a:off x="10569483" y="1039713"/>
            <a:ext cx="950835" cy="5388065"/>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820" y="1039705"/>
            <a:ext cx="9826565" cy="5388065"/>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3" name="日期占位符 2"/>
          <p:cNvSpPr>
            <a:spLocks noGrp="1"/>
          </p:cNvSpPr>
          <p:nvPr>
            <p:ph type="dt" sz="half" idx="10"/>
            <p:custDataLst>
              <p:tags r:id="rId4"/>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825" y="1039713"/>
            <a:ext cx="10850541" cy="5388065"/>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439297" y="530616"/>
            <a:ext cx="11311500" cy="5959963"/>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34229" y="4034405"/>
            <a:ext cx="2901494" cy="3208184"/>
          </a:xfrm>
          <a:prstGeom prst="rect">
            <a:avLst/>
          </a:prstGeom>
        </p:spPr>
      </p:pic>
      <p:grpSp>
        <p:nvGrpSpPr>
          <p:cNvPr id="28" name="组合 27"/>
          <p:cNvGrpSpPr/>
          <p:nvPr userDrawn="1">
            <p:custDataLst>
              <p:tags r:id="rId5"/>
            </p:custDataLst>
          </p:nvPr>
        </p:nvGrpSpPr>
        <p:grpSpPr>
          <a:xfrm rot="420000">
            <a:off x="9606048" y="4035870"/>
            <a:ext cx="2836737" cy="2929432"/>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5" tIns="45712" rIns="91425" bIns="4571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82217" y="431855"/>
            <a:ext cx="1537095" cy="1480589"/>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47618" y="332758"/>
            <a:ext cx="1784706" cy="189136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2310885" y="2221500"/>
            <a:ext cx="7560725" cy="1359871"/>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2298041" y="3705545"/>
            <a:ext cx="7504988" cy="1192371"/>
          </a:xfrm>
        </p:spPr>
        <p:txBody>
          <a:bodyPr lIns="90000" tIns="0" rIns="90000" bIns="46800">
            <a:normAutofit/>
          </a:bodyPr>
          <a:lstStyle>
            <a:lvl1pPr marL="0" indent="0" algn="ctr">
              <a:buNone/>
              <a:defRPr sz="28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777" y="459070"/>
            <a:ext cx="10850541" cy="441895"/>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54" y="311439"/>
            <a:ext cx="11604586" cy="63983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标题 1"/>
          <p:cNvSpPr>
            <a:spLocks noGrp="1"/>
          </p:cNvSpPr>
          <p:nvPr>
            <p:ph type="title" hasCustomPrompt="1"/>
            <p:custDataLst>
              <p:tags r:id="rId5"/>
            </p:custDataLst>
          </p:nvPr>
        </p:nvSpPr>
        <p:spPr>
          <a:xfrm>
            <a:off x="1281400" y="1287592"/>
            <a:ext cx="9624896" cy="723487"/>
          </a:xfrm>
        </p:spPr>
        <p:txBody>
          <a:bodyPr anchor="ct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0913" y="2256346"/>
            <a:ext cx="9625096" cy="3444662"/>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2706" cy="7029646"/>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583109" y="799296"/>
            <a:ext cx="3959381" cy="881862"/>
          </a:xfrm>
        </p:spPr>
        <p:txBody>
          <a:bodyPr anchor="ctr"/>
          <a:lstStyle>
            <a:lvl1pPr>
              <a:defRPr sz="36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708" y="1854998"/>
            <a:ext cx="3955782" cy="409256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0403" y="849194"/>
            <a:ext cx="6478988" cy="5087142"/>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391099" y="561937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272739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245606" y="63793"/>
            <a:ext cx="1944489" cy="1635299"/>
          </a:xfrm>
          <a:prstGeom prst="rect">
            <a:avLst/>
          </a:prstGeom>
        </p:spPr>
      </p:pic>
      <p:sp>
        <p:nvSpPr>
          <p:cNvPr id="2" name="标题 1"/>
          <p:cNvSpPr>
            <a:spLocks noGrp="1"/>
          </p:cNvSpPr>
          <p:nvPr>
            <p:ph type="title"/>
            <p:custDataLst>
              <p:tags r:id="rId5"/>
            </p:custDataLst>
          </p:nvPr>
        </p:nvSpPr>
        <p:spPr>
          <a:xfrm>
            <a:off x="611904" y="807291"/>
            <a:ext cx="10974685" cy="626302"/>
          </a:xfrm>
        </p:spPr>
        <p:txBody>
          <a:bodyPr anchor="ctr"/>
          <a:lstStyle>
            <a:lvl1pPr algn="ctr">
              <a:defRPr sz="36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1904" y="1709008"/>
            <a:ext cx="10974260" cy="827871"/>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679" y="2915908"/>
            <a:ext cx="10963887" cy="3430264"/>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148877"/>
            <a:ext cx="12190095" cy="1872317"/>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604705" y="692303"/>
            <a:ext cx="10974685" cy="565112"/>
          </a:xfrm>
        </p:spPr>
        <p:txBody>
          <a:bodyPr anchor="ct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742" y="1759664"/>
            <a:ext cx="10989082" cy="3210698"/>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3907" y="5315789"/>
            <a:ext cx="10999881" cy="1011442"/>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573950" y="33156"/>
            <a:ext cx="1461542" cy="1585620"/>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自定义版式">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0095" cy="93615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847936" y="5577820"/>
            <a:ext cx="1109395" cy="1072821"/>
          </a:xfrm>
          <a:prstGeom prst="rect">
            <a:avLst/>
          </a:prstGeom>
        </p:spPr>
      </p:pic>
      <p:sp>
        <p:nvSpPr>
          <p:cNvPr id="2" name="标题 1"/>
          <p:cNvSpPr>
            <a:spLocks noGrp="1"/>
          </p:cNvSpPr>
          <p:nvPr>
            <p:ph type="title"/>
            <p:custDataLst>
              <p:tags r:id="rId5"/>
            </p:custDataLst>
          </p:nvPr>
        </p:nvSpPr>
        <p:spPr>
          <a:xfrm>
            <a:off x="579509" y="248547"/>
            <a:ext cx="11035875" cy="441895"/>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509" y="1737442"/>
            <a:ext cx="5341565" cy="2893948"/>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1424" y="1737442"/>
            <a:ext cx="5366761" cy="2893948"/>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310" y="4940777"/>
            <a:ext cx="5341565" cy="781078"/>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2223" y="4937092"/>
            <a:ext cx="5366761" cy="781078"/>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041207"/>
            <a:ext cx="12190095" cy="4938781"/>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0"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522562" y="1399653"/>
            <a:ext cx="9142571" cy="2386427"/>
          </a:xfrm>
        </p:spPr>
        <p:txBody>
          <a:bodyPr lIns="90000" tIns="46800" rIns="90000" bIns="46800" anchor="b"/>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175" y="3974553"/>
            <a:ext cx="9142571" cy="1655741"/>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73963" y="-555211"/>
            <a:ext cx="2836737" cy="2929432"/>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25" tIns="45712" rIns="91425" bIns="4571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9992068" y="4635288"/>
            <a:ext cx="2198026" cy="2385906"/>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自定义版式">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3814199"/>
            <a:ext cx="2498969" cy="3206996"/>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9277170" y="4360292"/>
            <a:ext cx="2935146" cy="2684307"/>
          </a:xfrm>
          <a:prstGeom prst="rect">
            <a:avLst/>
          </a:prstGeom>
        </p:spPr>
      </p:pic>
      <p:sp>
        <p:nvSpPr>
          <p:cNvPr id="7" name="矩形 6"/>
          <p:cNvSpPr/>
          <p:nvPr userDrawn="1">
            <p:custDataLst>
              <p:tags r:id="rId6"/>
            </p:custDataLst>
          </p:nvPr>
        </p:nvSpPr>
        <p:spPr>
          <a:xfrm>
            <a:off x="439297" y="530616"/>
            <a:ext cx="11311500" cy="5959963"/>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10251108" y="419503"/>
            <a:ext cx="1537095" cy="1480589"/>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2288113" y="2209064"/>
            <a:ext cx="7561077" cy="1389106"/>
          </a:xfrm>
        </p:spPr>
        <p:txBody>
          <a:bodyPr lIns="90000" tIns="46800" rIns="90000" bIns="0" anchor="b" anchorCtr="0">
            <a:normAutofit/>
          </a:bodyPr>
          <a:lstStyle>
            <a:lvl1pPr algn="ctr">
              <a:defRPr sz="60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2288114" y="3676422"/>
            <a:ext cx="7561076" cy="1192938"/>
          </a:xfrm>
        </p:spPr>
        <p:txBody>
          <a:bodyPr lIns="90000" tIns="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4730" indent="0" algn="ctr">
              <a:buNone/>
              <a:defRPr sz="1600"/>
            </a:lvl6pPr>
            <a:lvl7pPr marL="2741930" indent="0" algn="ctr">
              <a:buNone/>
              <a:defRPr sz="1600"/>
            </a:lvl7pPr>
            <a:lvl8pPr marL="3199130" indent="0" algn="ctr">
              <a:buNone/>
              <a:defRPr sz="1600"/>
            </a:lvl8pPr>
            <a:lvl9pPr marL="3656330" indent="0" algn="ctr">
              <a:buNone/>
              <a:defRPr sz="16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10138095" y="320406"/>
            <a:ext cx="1784706" cy="189136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标题 1"/>
          <p:cNvSpPr>
            <a:spLocks noGrp="1"/>
          </p:cNvSpPr>
          <p:nvPr>
            <p:ph type="title"/>
            <p:custDataLst>
              <p:tags r:id="rId4"/>
            </p:custDataLst>
          </p:nvPr>
        </p:nvSpPr>
        <p:spPr>
          <a:xfrm>
            <a:off x="669777" y="459074"/>
            <a:ext cx="10850541" cy="441895"/>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777" y="1039713"/>
            <a:ext cx="10850541" cy="5388065"/>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613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532898" y="4217299"/>
            <a:ext cx="2730818" cy="2237076"/>
          </a:xfrm>
          <a:prstGeom prst="rect">
            <a:avLst/>
          </a:prstGeom>
        </p:spPr>
      </p:pic>
      <p:grpSp>
        <p:nvGrpSpPr>
          <p:cNvPr id="25" name="组合 24"/>
          <p:cNvGrpSpPr/>
          <p:nvPr userDrawn="1">
            <p:custDataLst>
              <p:tags r:id="rId4"/>
            </p:custDataLst>
          </p:nvPr>
        </p:nvGrpSpPr>
        <p:grpSpPr>
          <a:xfrm>
            <a:off x="9436076" y="330228"/>
            <a:ext cx="2084198" cy="2386207"/>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911656" y="3610255"/>
            <a:ext cx="6366785" cy="1011397"/>
          </a:xfrm>
        </p:spPr>
        <p:txBody>
          <a:bodyPr lIns="90000" tIns="0" rIns="90000" bIns="46800" anchor="t" anchorCtr="0">
            <a:normAutofit/>
          </a:bodyPr>
          <a:lstStyle>
            <a:lvl1pPr algn="ctr">
              <a:defRPr sz="24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a:xfrm>
            <a:off x="879604" y="6504729"/>
            <a:ext cx="2699578" cy="316751"/>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a:xfrm>
            <a:off x="4115357" y="6504729"/>
            <a:ext cx="3959381" cy="316751"/>
          </a:xfrm>
        </p:spPr>
        <p:txBody>
          <a:bodyPr/>
          <a:lstStyle/>
          <a:p>
            <a:endParaRPr lang="zh-CN" altLang="en-US"/>
          </a:p>
        </p:txBody>
      </p:sp>
      <p:sp>
        <p:nvSpPr>
          <p:cNvPr id="6" name="灯片编号占位符 5"/>
          <p:cNvSpPr>
            <a:spLocks noGrp="1"/>
          </p:cNvSpPr>
          <p:nvPr>
            <p:ph type="sldNum" sz="quarter" idx="12"/>
            <p:custDataLst>
              <p:tags r:id="rId16"/>
            </p:custDataLst>
          </p:nvPr>
        </p:nvSpPr>
        <p:spPr>
          <a:xfrm>
            <a:off x="8609254" y="6504729"/>
            <a:ext cx="2699578" cy="316751"/>
          </a:xfrm>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439469" y="1057601"/>
            <a:ext cx="9311157" cy="4905993"/>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标题 1"/>
          <p:cNvSpPr>
            <a:spLocks noGrp="1"/>
          </p:cNvSpPr>
          <p:nvPr>
            <p:ph type="title"/>
            <p:custDataLst>
              <p:tags r:id="rId4"/>
            </p:custDataLst>
          </p:nvPr>
        </p:nvSpPr>
        <p:spPr>
          <a:xfrm>
            <a:off x="669777" y="459074"/>
            <a:ext cx="10850541" cy="441895"/>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825" y="1039713"/>
            <a:ext cx="5282416" cy="5388065"/>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613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7902" y="1039713"/>
            <a:ext cx="5282416" cy="5388065"/>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4767" y="4895966"/>
            <a:ext cx="1944489" cy="1597040"/>
          </a:xfrm>
          <a:prstGeom prst="rect">
            <a:avLst/>
          </a:prstGeom>
        </p:spPr>
      </p:pic>
      <p:sp>
        <p:nvSpPr>
          <p:cNvPr id="2" name="标题 1"/>
          <p:cNvSpPr>
            <a:spLocks noGrp="1"/>
          </p:cNvSpPr>
          <p:nvPr>
            <p:ph type="title"/>
            <p:custDataLst>
              <p:tags r:id="rId4"/>
            </p:custDataLst>
          </p:nvPr>
        </p:nvSpPr>
        <p:spPr>
          <a:xfrm>
            <a:off x="669777" y="459074"/>
            <a:ext cx="10850541" cy="441895"/>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825" y="979737"/>
            <a:ext cx="5282416" cy="38094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4730" indent="0">
              <a:buNone/>
              <a:defRPr sz="1600" b="1"/>
            </a:lvl6pPr>
            <a:lvl7pPr marL="2741930" indent="0">
              <a:buNone/>
              <a:defRPr sz="1600" b="1"/>
            </a:lvl7pPr>
            <a:lvl8pPr marL="3199130" indent="0">
              <a:buNone/>
              <a:defRPr sz="1600" b="1"/>
            </a:lvl8pPr>
            <a:lvl9pPr marL="365633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820" y="1499095"/>
            <a:ext cx="5282375" cy="4933981"/>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613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4775" y="979737"/>
            <a:ext cx="5282416" cy="38094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4730" indent="0">
              <a:buNone/>
              <a:defRPr sz="1600" b="1"/>
            </a:lvl6pPr>
            <a:lvl7pPr marL="2741930" indent="0">
              <a:buNone/>
              <a:defRPr sz="1600" b="1"/>
            </a:lvl7pPr>
            <a:lvl8pPr marL="3199130" indent="0">
              <a:buNone/>
              <a:defRPr sz="1600" b="1"/>
            </a:lvl8pPr>
            <a:lvl9pPr marL="365633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4775" y="1499095"/>
            <a:ext cx="5282416" cy="4933981"/>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613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a:xfrm>
            <a:off x="879604" y="6504729"/>
            <a:ext cx="2699578" cy="316751"/>
          </a:xfrm>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a:xfrm>
            <a:off x="4115357" y="6504729"/>
            <a:ext cx="3959381" cy="316751"/>
          </a:xfrm>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a:xfrm>
            <a:off x="8609254" y="6504729"/>
            <a:ext cx="2699578" cy="316751"/>
          </a:xfrm>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1329222" y="1163750"/>
            <a:ext cx="3300420" cy="4693694"/>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772302" y="1333899"/>
            <a:ext cx="1189166" cy="155410"/>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439297" y="530616"/>
            <a:ext cx="11311500" cy="5959963"/>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3657028" y="4219888"/>
            <a:ext cx="2152314" cy="2281198"/>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4629960" y="4777685"/>
            <a:ext cx="791666" cy="1273101"/>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a:xfrm>
            <a:off x="669777" y="459070"/>
            <a:ext cx="10850541" cy="441895"/>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a:xfrm>
            <a:off x="879604" y="6504729"/>
            <a:ext cx="2699578" cy="316751"/>
          </a:xfrm>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a:xfrm>
            <a:off x="4115357" y="6504729"/>
            <a:ext cx="3959381" cy="316751"/>
          </a:xfrm>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a:xfrm>
            <a:off x="8609254" y="6504729"/>
            <a:ext cx="2699578" cy="316751"/>
          </a:xfrm>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953380" y="3910784"/>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952359" y="4413088"/>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949559" y="4915392"/>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948538" y="5417696"/>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952853" y="2912254"/>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950086" y="3414558"/>
            <a:ext cx="1538198" cy="17502"/>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3837029" y="2807847"/>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3837029" y="3306702"/>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3837029" y="3805557"/>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3837029" y="4304412"/>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3837029" y="4803267"/>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3837029" y="5302123"/>
            <a:ext cx="240808" cy="240808"/>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3769827" y="2670710"/>
            <a:ext cx="387600" cy="413044"/>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3769827" y="3172446"/>
            <a:ext cx="387600" cy="413044"/>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3769827" y="4175918"/>
            <a:ext cx="387600" cy="413044"/>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3769827" y="5179389"/>
            <a:ext cx="387600" cy="413044"/>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5.xml"/><Relationship Id="rId19" Type="http://schemas.openxmlformats.org/officeDocument/2006/relationships/slideLayout" Target="../slideLayouts/slideLayout22.xml"/><Relationship Id="rId18" Type="http://schemas.openxmlformats.org/officeDocument/2006/relationships/slideLayout" Target="../slideLayouts/slideLayout21.xml"/><Relationship Id="rId17" Type="http://schemas.openxmlformats.org/officeDocument/2006/relationships/slideLayout" Target="../slideLayouts/slideLayout20.xml"/><Relationship Id="rId16" Type="http://schemas.openxmlformats.org/officeDocument/2006/relationships/slideLayout" Target="../slideLayouts/slideLayout19.xml"/><Relationship Id="rId15" Type="http://schemas.openxmlformats.org/officeDocument/2006/relationships/slideLayout" Target="../slideLayouts/slideLayout18.xml"/><Relationship Id="rId14" Type="http://schemas.openxmlformats.org/officeDocument/2006/relationships/slideLayout" Target="../slideLayouts/slideLayout17.xml"/><Relationship Id="rId13" Type="http://schemas.openxmlformats.org/officeDocument/2006/relationships/slideLayout" Target="../slideLayouts/slideLayout16.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等线 Light"/>
        </a:defRPr>
      </a:lvl2pPr>
      <a:lvl3pPr algn="l" rtl="0" eaLnBrk="0" fontAlgn="base" hangingPunct="0">
        <a:lnSpc>
          <a:spcPct val="90000"/>
        </a:lnSpc>
        <a:spcBef>
          <a:spcPct val="0"/>
        </a:spcBef>
        <a:spcAft>
          <a:spcPct val="0"/>
        </a:spcAft>
        <a:defRPr sz="4400">
          <a:solidFill>
            <a:schemeClr val="tx1"/>
          </a:solidFill>
          <a:latin typeface="等线 Light"/>
        </a:defRPr>
      </a:lvl3pPr>
      <a:lvl4pPr algn="l" rtl="0" eaLnBrk="0" fontAlgn="base" hangingPunct="0">
        <a:lnSpc>
          <a:spcPct val="90000"/>
        </a:lnSpc>
        <a:spcBef>
          <a:spcPct val="0"/>
        </a:spcBef>
        <a:spcAft>
          <a:spcPct val="0"/>
        </a:spcAft>
        <a:defRPr sz="4400">
          <a:solidFill>
            <a:schemeClr val="tx1"/>
          </a:solidFill>
          <a:latin typeface="等线 Light"/>
        </a:defRPr>
      </a:lvl4pPr>
      <a:lvl5pPr algn="l" rtl="0" eaLnBrk="0" fontAlgn="base" hangingPunct="0">
        <a:lnSpc>
          <a:spcPct val="90000"/>
        </a:lnSpc>
        <a:spcBef>
          <a:spcPct val="0"/>
        </a:spcBef>
        <a:spcAft>
          <a:spcPct val="0"/>
        </a:spcAft>
        <a:defRPr sz="4400">
          <a:solidFill>
            <a:schemeClr val="tx1"/>
          </a:solidFill>
          <a:latin typeface="等线 Light"/>
        </a:defRPr>
      </a:lvl5pPr>
      <a:lvl6pPr marL="457200" algn="l" rtl="0" fontAlgn="base">
        <a:lnSpc>
          <a:spcPct val="90000"/>
        </a:lnSpc>
        <a:spcBef>
          <a:spcPct val="0"/>
        </a:spcBef>
        <a:spcAft>
          <a:spcPct val="0"/>
        </a:spcAft>
        <a:defRPr sz="4400">
          <a:solidFill>
            <a:schemeClr val="tx1"/>
          </a:solidFill>
          <a:latin typeface="等线 Light"/>
        </a:defRPr>
      </a:lvl6pPr>
      <a:lvl7pPr marL="914400" algn="l" rtl="0" fontAlgn="base">
        <a:lnSpc>
          <a:spcPct val="90000"/>
        </a:lnSpc>
        <a:spcBef>
          <a:spcPct val="0"/>
        </a:spcBef>
        <a:spcAft>
          <a:spcPct val="0"/>
        </a:spcAft>
        <a:defRPr sz="4400">
          <a:solidFill>
            <a:schemeClr val="tx1"/>
          </a:solidFill>
          <a:latin typeface="等线 Light"/>
        </a:defRPr>
      </a:lvl7pPr>
      <a:lvl8pPr marL="1371600" algn="l" rtl="0" fontAlgn="base">
        <a:lnSpc>
          <a:spcPct val="90000"/>
        </a:lnSpc>
        <a:spcBef>
          <a:spcPct val="0"/>
        </a:spcBef>
        <a:spcAft>
          <a:spcPct val="0"/>
        </a:spcAft>
        <a:defRPr sz="4400">
          <a:solidFill>
            <a:schemeClr val="tx1"/>
          </a:solidFill>
          <a:latin typeface="等线 Light"/>
        </a:defRPr>
      </a:lvl8pPr>
      <a:lvl9pPr marL="1828800" algn="l" rtl="0" fontAlgn="base">
        <a:lnSpc>
          <a:spcPct val="90000"/>
        </a:lnSpc>
        <a:spcBef>
          <a:spcPct val="0"/>
        </a:spcBef>
        <a:spcAft>
          <a:spcPct val="0"/>
        </a:spcAft>
        <a:defRPr sz="4400">
          <a:solidFill>
            <a:schemeClr val="tx1"/>
          </a:solidFill>
          <a:latin typeface="等线 Light"/>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777" y="525294"/>
            <a:ext cx="10850541" cy="441895"/>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777" y="1034492"/>
            <a:ext cx="10850541" cy="5388065"/>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605" y="6430974"/>
            <a:ext cx="2699578" cy="316751"/>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5357" y="6430974"/>
            <a:ext cx="3959381" cy="316751"/>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09255" y="6430974"/>
            <a:ext cx="2699578" cy="316751"/>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82133"/>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lt1"/>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613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33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93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4730" algn="l" defTabSz="914400" rtl="0" eaLnBrk="1" latinLnBrk="0" hangingPunct="1">
        <a:defRPr sz="1800" kern="1200">
          <a:solidFill>
            <a:schemeClr val="tx1"/>
          </a:solidFill>
          <a:latin typeface="+mn-lt"/>
          <a:ea typeface="+mn-ea"/>
          <a:cs typeface="+mn-cs"/>
        </a:defRPr>
      </a:lvl6pPr>
      <a:lvl7pPr marL="2741930" algn="l" defTabSz="914400" rtl="0" eaLnBrk="1" latinLnBrk="0" hangingPunct="1">
        <a:defRPr sz="1800" kern="1200">
          <a:solidFill>
            <a:schemeClr val="tx1"/>
          </a:solidFill>
          <a:latin typeface="+mn-lt"/>
          <a:ea typeface="+mn-ea"/>
          <a:cs typeface="+mn-cs"/>
        </a:defRPr>
      </a:lvl7pPr>
      <a:lvl8pPr marL="3199130" algn="l" defTabSz="914400" rtl="0" eaLnBrk="1" latinLnBrk="0" hangingPunct="1">
        <a:defRPr sz="1800" kern="1200">
          <a:solidFill>
            <a:schemeClr val="tx1"/>
          </a:solidFill>
          <a:latin typeface="+mn-lt"/>
          <a:ea typeface="+mn-ea"/>
          <a:cs typeface="+mn-cs"/>
        </a:defRPr>
      </a:lvl8pPr>
      <a:lvl9pPr marL="365633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4" Type="http://schemas.openxmlformats.org/officeDocument/2006/relationships/notesSlide" Target="../notesSlides/notesSlide1.xml"/><Relationship Id="rId13" Type="http://schemas.openxmlformats.org/officeDocument/2006/relationships/slideLayout" Target="../slideLayouts/slideLayout10.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4" Type="http://schemas.openxmlformats.org/officeDocument/2006/relationships/notesSlide" Target="../notesSlides/notesSlide2.xml"/><Relationship Id="rId13" Type="http://schemas.openxmlformats.org/officeDocument/2006/relationships/slideLayout" Target="../slideLayouts/slideLayout10.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3.xml"/></Relationships>
</file>

<file path=ppt/slides/_rels/slide4.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3" Type="http://schemas.openxmlformats.org/officeDocument/2006/relationships/notesSlide" Target="../notesSlides/notesSlide3.xml"/><Relationship Id="rId12" Type="http://schemas.openxmlformats.org/officeDocument/2006/relationships/slideLayout" Target="../slideLayouts/slideLayout10.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tags" Target="../tags/tag255.xml"/></Relationships>
</file>

<file path=ppt/slides/_rels/slide5.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3" Type="http://schemas.openxmlformats.org/officeDocument/2006/relationships/notesSlide" Target="../notesSlides/notesSlide4.xml"/><Relationship Id="rId12" Type="http://schemas.openxmlformats.org/officeDocument/2006/relationships/slideLayout" Target="../slideLayouts/slideLayout10.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6.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4" Type="http://schemas.openxmlformats.org/officeDocument/2006/relationships/notesSlide" Target="../notesSlides/notesSlide5.xml"/><Relationship Id="rId13" Type="http://schemas.openxmlformats.org/officeDocument/2006/relationships/slideLayout" Target="../slideLayouts/slideLayout10.xml"/><Relationship Id="rId12" Type="http://schemas.openxmlformats.org/officeDocument/2006/relationships/tags" Target="../tags/tag287.xml"/><Relationship Id="rId11" Type="http://schemas.openxmlformats.org/officeDocument/2006/relationships/image" Target="../media/image10.png"/><Relationship Id="rId10" Type="http://schemas.openxmlformats.org/officeDocument/2006/relationships/tags" Target="../tags/tag286.xml"/><Relationship Id="rId1" Type="http://schemas.openxmlformats.org/officeDocument/2006/relationships/tags" Target="../tags/tag277.xml"/></Relationships>
</file>

<file path=ppt/slides/_rels/slide7.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5" Type="http://schemas.openxmlformats.org/officeDocument/2006/relationships/notesSlide" Target="../notesSlides/notesSlide6.xml"/><Relationship Id="rId14" Type="http://schemas.openxmlformats.org/officeDocument/2006/relationships/slideLayout" Target="../slideLayouts/slideLayout1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image" Target="../media/image10.png"/><Relationship Id="rId10" Type="http://schemas.openxmlformats.org/officeDocument/2006/relationships/tags" Target="../tags/tag297.xml"/><Relationship Id="rId1" Type="http://schemas.openxmlformats.org/officeDocument/2006/relationships/tags" Target="../tags/tag288.xml"/></Relationships>
</file>

<file path=ppt/slides/_rels/slide8.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5" Type="http://schemas.openxmlformats.org/officeDocument/2006/relationships/notesSlide" Target="../notesSlides/notesSlide7.xml"/><Relationship Id="rId14" Type="http://schemas.openxmlformats.org/officeDocument/2006/relationships/slideLayout" Target="../slideLayouts/slideLayout10.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10.png"/><Relationship Id="rId10" Type="http://schemas.openxmlformats.org/officeDocument/2006/relationships/tags" Target="../tags/tag309.xml"/><Relationship Id="rId1" Type="http://schemas.openxmlformats.org/officeDocument/2006/relationships/tags" Target="../tags/tag300.xml"/></Relationships>
</file>

<file path=ppt/slides/_rels/slide9.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4" Type="http://schemas.openxmlformats.org/officeDocument/2006/relationships/notesSlide" Target="../notesSlides/notesSlide8.xml"/><Relationship Id="rId13" Type="http://schemas.openxmlformats.org/officeDocument/2006/relationships/slideLayout" Target="../slideLayouts/slideLayout10.xml"/><Relationship Id="rId12" Type="http://schemas.openxmlformats.org/officeDocument/2006/relationships/tags" Target="../tags/tag323.xml"/><Relationship Id="rId11" Type="http://schemas.openxmlformats.org/officeDocument/2006/relationships/tags" Target="../tags/tag322.xml"/><Relationship Id="rId10" Type="http://schemas.openxmlformats.org/officeDocument/2006/relationships/tags" Target="../tags/tag321.xml"/><Relationship Id="rId1" Type="http://schemas.openxmlformats.org/officeDocument/2006/relationships/tags" Target="../tags/tag3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2288113" y="2209064"/>
            <a:ext cx="7561077" cy="1389106"/>
          </a:xfrm>
          <a:prstGeom prst="rect">
            <a:avLst/>
          </a:prstGeom>
        </p:spPr>
        <p:txBody>
          <a:bodyPr vert="horz" lIns="90000" tIns="46800" rIns="90000" bIns="0" rtlCol="0" anchor="b" anchorCtr="0">
            <a:normAutofit/>
          </a:bodyPr>
          <a:lstStyle>
            <a:lvl1pPr algn="ctr" defTabSz="914400" rtl="0" eaLnBrk="1" fontAlgn="auto" latinLnBrk="0" hangingPunct="1">
              <a:lnSpc>
                <a:spcPct val="100000"/>
              </a:lnSpc>
              <a:spcBef>
                <a:spcPct val="0"/>
              </a:spcBef>
              <a:buNone/>
              <a:defRPr sz="6000"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sym typeface="+mn-lt"/>
              </a:rPr>
              <a:t>习作：爸爸的计划</a:t>
            </a:r>
            <a:endParaRPr lang="zh-CN" altLang="en-US" dirty="0">
              <a:solidFill>
                <a:schemeClr val="accent1">
                  <a:lumMod val="75000"/>
                </a:schemeClr>
              </a:solidFill>
              <a:sym typeface="+mn-lt"/>
            </a:endParaRPr>
          </a:p>
        </p:txBody>
      </p:sp>
      <p:sp>
        <p:nvSpPr>
          <p:cNvPr id="27" name="副标题 26"/>
          <p:cNvSpPr>
            <a:spLocks noGrp="1"/>
          </p:cNvSpPr>
          <p:nvPr>
            <p:custDataLst>
              <p:tags r:id="rId2"/>
            </p:custDataLst>
          </p:nvPr>
        </p:nvSpPr>
        <p:spPr>
          <a:xfrm>
            <a:off x="2288114" y="3676422"/>
            <a:ext cx="7561076" cy="1192938"/>
          </a:xfrm>
          <a:prstGeom prst="rect">
            <a:avLst/>
          </a:prstGeom>
        </p:spPr>
        <p:txBody>
          <a:bodyPr vert="horz" lIns="90000" tIns="0" rIns="90000" bIns="46800" rtlCol="0">
            <a:norm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28473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193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19913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633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dirty="0">
                <a:solidFill>
                  <a:schemeClr val="dk1">
                    <a:lumMod val="85000"/>
                    <a:lumOff val="15000"/>
                  </a:schemeClr>
                </a:solidFill>
                <a:sym typeface="+mn-lt"/>
              </a:rPr>
              <a:t>六年级上册</a:t>
            </a:r>
            <a:endParaRPr lang="zh-CN" altLang="en-US" dirty="0">
              <a:solidFill>
                <a:schemeClr val="dk1">
                  <a:lumMod val="85000"/>
                  <a:lumOff val="15000"/>
                </a:schemeClr>
              </a:solidFill>
              <a:sym typeface="+mn-lt"/>
            </a:endParaRPr>
          </a:p>
        </p:txBody>
      </p:sp>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13" name="矩形 15"/>
          <p:cNvSpPr>
            <a:spLocks noChangeArrowheads="1"/>
          </p:cNvSpPr>
          <p:nvPr>
            <p:custDataLst>
              <p:tags r:id="rId10"/>
            </p:custDataLst>
          </p:nvPr>
        </p:nvSpPr>
        <p:spPr bwMode="auto">
          <a:xfrm>
            <a:off x="4342652" y="1673507"/>
            <a:ext cx="203635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400" b="1" dirty="0">
                <a:solidFill>
                  <a:schemeClr val="dk1"/>
                </a:solidFill>
                <a:latin typeface="幼圆" charset="0"/>
                <a:ea typeface="幼圆" charset="0"/>
                <a:cs typeface="+mn-ea"/>
                <a:sym typeface="+mn-lt"/>
              </a:rPr>
              <a:t>爸爸的计划</a:t>
            </a:r>
            <a:endParaRPr lang="zh-CN" altLang="en-US" sz="2400" b="1" dirty="0">
              <a:solidFill>
                <a:schemeClr val="dk1"/>
              </a:solidFill>
              <a:latin typeface="幼圆" charset="0"/>
              <a:ea typeface="幼圆" charset="0"/>
              <a:cs typeface="+mn-ea"/>
              <a:sym typeface="+mn-lt"/>
            </a:endParaRPr>
          </a:p>
        </p:txBody>
      </p:sp>
      <p:sp>
        <p:nvSpPr>
          <p:cNvPr id="14" name="矩形 19"/>
          <p:cNvSpPr>
            <a:spLocks noChangeArrowheads="1"/>
          </p:cNvSpPr>
          <p:nvPr/>
        </p:nvSpPr>
        <p:spPr bwMode="auto">
          <a:xfrm>
            <a:off x="989940" y="2581411"/>
            <a:ext cx="9873267"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627380">
              <a:lnSpc>
                <a:spcPct val="150000"/>
              </a:lnSpc>
            </a:pPr>
            <a:r>
              <a:rPr lang="zh-CN" altLang="en-US" sz="2400" dirty="0">
                <a:solidFill>
                  <a:srgbClr val="000000"/>
                </a:solidFill>
                <a:latin typeface="幼圆" charset="0"/>
                <a:ea typeface="+mn-ea"/>
                <a:cs typeface="幼圆" charset="0"/>
                <a:sym typeface="+mn-lt"/>
              </a:rPr>
              <a:t>我爸爸是一个工厂的计划科科长，擅长订计划。在家里，他也给我们订了计划。妈妈有学习电子技术的计划，外婆有学习烹调的计划，我有作息计划、复习功课计划，他自己有读书计划、读报计划、做家务计划，每个人还有如何订计划的计划、如何督促各人执行计划的计划</a:t>
            </a:r>
            <a:r>
              <a:rPr lang="en-US" altLang="zh-CN" sz="2400" dirty="0">
                <a:solidFill>
                  <a:srgbClr val="000000"/>
                </a:solidFill>
                <a:latin typeface="幼圆" charset="0"/>
                <a:ea typeface="+mn-ea"/>
                <a:cs typeface="幼圆" charset="0"/>
                <a:sym typeface="+mn-lt"/>
              </a:rPr>
              <a:t>……</a:t>
            </a:r>
            <a:r>
              <a:rPr lang="en-US" altLang="zh-CN" sz="2400" baseline="30000" dirty="0">
                <a:solidFill>
                  <a:srgbClr val="000000"/>
                </a:solidFill>
                <a:latin typeface="幼圆" charset="0"/>
                <a:ea typeface="+mn-ea"/>
                <a:cs typeface="幼圆" charset="0"/>
                <a:sym typeface="+mn-lt"/>
              </a:rPr>
              <a:t>❶</a:t>
            </a:r>
            <a:endParaRPr lang="en-US" altLang="zh-CN" sz="2400" baseline="30000" dirty="0">
              <a:solidFill>
                <a:srgbClr val="000000"/>
              </a:solidFill>
              <a:latin typeface="幼圆" charset="0"/>
              <a:ea typeface="+mn-ea"/>
              <a:cs typeface="幼圆" charset="0"/>
              <a:sym typeface="+mn-lt"/>
            </a:endParaRPr>
          </a:p>
        </p:txBody>
      </p:sp>
      <p:sp>
        <p:nvSpPr>
          <p:cNvPr id="15" name="圆角矩形标注 27"/>
          <p:cNvSpPr>
            <a:spLocks noChangeArrowheads="1"/>
          </p:cNvSpPr>
          <p:nvPr>
            <p:custDataLst>
              <p:tags r:id="rId11"/>
            </p:custDataLst>
          </p:nvPr>
        </p:nvSpPr>
        <p:spPr bwMode="auto">
          <a:xfrm>
            <a:off x="1782763" y="5110913"/>
            <a:ext cx="8966847" cy="1327838"/>
          </a:xfrm>
          <a:prstGeom prst="wedgeRoundRectCallout">
            <a:avLst>
              <a:gd name="adj1" fmla="val 44643"/>
              <a:gd name="adj2" fmla="val -94405"/>
              <a:gd name="adj3" fmla="val 16667"/>
            </a:avLst>
          </a:prstGeom>
          <a:solidFill>
            <a:schemeClr val="accent4">
              <a:lumMod val="20000"/>
              <a:lumOff val="80000"/>
            </a:schemeClr>
          </a:solidFill>
          <a:ln>
            <a:noFill/>
          </a:ln>
        </p:spPr>
        <p:txBody>
          <a:bodyPr wrap="square">
            <a:spAutoFit/>
          </a:bodyPr>
          <a:lstStyle/>
          <a:p>
            <a:pPr>
              <a:lnSpc>
                <a:spcPct val="150000"/>
              </a:lnSpc>
            </a:pPr>
            <a:r>
              <a:rPr lang="en-US" altLang="zh-CN" sz="2400" dirty="0">
                <a:solidFill>
                  <a:srgbClr val="000000"/>
                </a:solidFill>
                <a:latin typeface="幼圆" charset="0"/>
                <a:ea typeface="幼圆" charset="0"/>
                <a:cs typeface="+mn-ea"/>
                <a:sym typeface="+mn-lt"/>
              </a:rPr>
              <a:t>❶</a:t>
            </a:r>
            <a:r>
              <a:rPr lang="zh-CN" altLang="en-US" sz="2400" dirty="0">
                <a:solidFill>
                  <a:srgbClr val="000000"/>
                </a:solidFill>
                <a:latin typeface="幼圆" charset="0"/>
                <a:ea typeface="幼圆" charset="0"/>
                <a:cs typeface="+mn-ea"/>
                <a:sym typeface="+mn-lt"/>
              </a:rPr>
              <a:t>品析：第一句话是文章的中心句，下面罗列爸爸给每个人订的计划，突显了爸爸爱订计划的特点。</a:t>
            </a:r>
            <a:endParaRPr lang="zh-CN" altLang="en-US" sz="2400" dirty="0">
              <a:solidFill>
                <a:srgbClr val="000000"/>
              </a:solidFill>
              <a:latin typeface="幼圆" charset="0"/>
              <a:ea typeface="幼圆" charset="0"/>
              <a:cs typeface="+mn-ea"/>
              <a:sym typeface="+mn-lt"/>
            </a:endParaRPr>
          </a:p>
        </p:txBody>
      </p:sp>
    </p:spTree>
    <p:custDataLst>
      <p:tags r:id="rId1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3" name="矩形 19"/>
          <p:cNvSpPr>
            <a:spLocks noChangeArrowheads="1"/>
          </p:cNvSpPr>
          <p:nvPr/>
        </p:nvSpPr>
        <p:spPr bwMode="auto">
          <a:xfrm>
            <a:off x="627534" y="2350382"/>
            <a:ext cx="10935343"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49580">
              <a:lnSpc>
                <a:spcPct val="150000"/>
              </a:lnSpc>
              <a:defRPr/>
            </a:pPr>
            <a:r>
              <a:rPr lang="zh-CN" altLang="en-US" sz="2400" u="wavy" dirty="0">
                <a:solidFill>
                  <a:srgbClr val="000000"/>
                </a:solidFill>
                <a:uFill>
                  <a:solidFill>
                    <a:srgbClr val="0066FF"/>
                  </a:solidFill>
                </a:uFill>
                <a:latin typeface="幼圆" charset="0"/>
                <a:ea typeface="+mn-ea"/>
                <a:cs typeface="幼圆" charset="0"/>
                <a:sym typeface="+mn-lt"/>
              </a:rPr>
              <a:t>爸爸执行计划一丝不苟。</a:t>
            </a:r>
            <a:r>
              <a:rPr lang="en-US" altLang="zh-CN" sz="2400" baseline="30000" dirty="0">
                <a:solidFill>
                  <a:srgbClr val="000000"/>
                </a:solidFill>
                <a:latin typeface="幼圆" charset="0"/>
                <a:ea typeface="+mn-ea"/>
                <a:cs typeface="幼圆" charset="0"/>
                <a:sym typeface="+mn-lt"/>
              </a:rPr>
              <a:t>❷</a:t>
            </a:r>
            <a:r>
              <a:rPr lang="zh-CN" altLang="en-US" sz="2400" dirty="0">
                <a:solidFill>
                  <a:srgbClr val="000000"/>
                </a:solidFill>
                <a:uFill>
                  <a:solidFill>
                    <a:srgbClr val="0066FF"/>
                  </a:solidFill>
                </a:uFill>
                <a:latin typeface="幼圆" charset="0"/>
                <a:ea typeface="+mn-ea"/>
                <a:cs typeface="幼圆" charset="0"/>
                <a:sym typeface="+mn-lt"/>
              </a:rPr>
              <a:t>比如他的家务计划规定，每天定时开关气窗，他就照章办事，到了关气窗的时间，哪怕外面打雷下雨，雨水打湿了窗帘，打湿了写字台上他正在拟订的计划，他也是先关气窗后关门窗；又如按照他的计划，全家人九点休息，时钟敲过九下，爸爸便大声宣布：“今天各项计划都已顺利完成，最后一项计划开始</a:t>
            </a:r>
            <a:r>
              <a:rPr lang="en-US" altLang="zh-CN" sz="2400" dirty="0">
                <a:solidFill>
                  <a:srgbClr val="000000"/>
                </a:solidFill>
                <a:uFill>
                  <a:solidFill>
                    <a:srgbClr val="0066FF"/>
                  </a:solidFill>
                </a:uFill>
                <a:latin typeface="幼圆" charset="0"/>
                <a:ea typeface="+mn-ea"/>
                <a:cs typeface="幼圆" charset="0"/>
                <a:sym typeface="+mn-lt"/>
              </a:rPr>
              <a:t>——</a:t>
            </a:r>
            <a:r>
              <a:rPr lang="zh-CN" altLang="en-US" sz="2400" dirty="0">
                <a:solidFill>
                  <a:srgbClr val="000000"/>
                </a:solidFill>
                <a:uFill>
                  <a:solidFill>
                    <a:srgbClr val="0066FF"/>
                  </a:solidFill>
                </a:uFill>
                <a:latin typeface="幼圆" charset="0"/>
                <a:ea typeface="+mn-ea"/>
                <a:cs typeface="幼圆" charset="0"/>
                <a:sym typeface="+mn-lt"/>
              </a:rPr>
              <a:t>睡觉！”。</a:t>
            </a:r>
            <a:r>
              <a:rPr lang="zh-CN" altLang="en-US" sz="2400" baseline="30000" dirty="0">
                <a:solidFill>
                  <a:srgbClr val="000000"/>
                </a:solidFill>
                <a:latin typeface="幼圆" charset="0"/>
                <a:ea typeface="+mn-ea"/>
                <a:cs typeface="幼圆" charset="0"/>
                <a:sym typeface="+mn-lt"/>
              </a:rPr>
              <a:t>❸</a:t>
            </a:r>
            <a:endParaRPr lang="zh-CN" altLang="en-US" sz="2400" baseline="30000" dirty="0">
              <a:solidFill>
                <a:srgbClr val="000000"/>
              </a:solidFill>
              <a:latin typeface="幼圆" charset="0"/>
              <a:ea typeface="+mn-ea"/>
              <a:cs typeface="幼圆" charset="0"/>
              <a:sym typeface="+mn-lt"/>
            </a:endParaRPr>
          </a:p>
        </p:txBody>
      </p:sp>
      <p:sp>
        <p:nvSpPr>
          <p:cNvPr id="4" name="云形标注 21"/>
          <p:cNvSpPr/>
          <p:nvPr>
            <p:custDataLst>
              <p:tags r:id="rId10"/>
            </p:custDataLst>
          </p:nvPr>
        </p:nvSpPr>
        <p:spPr>
          <a:xfrm>
            <a:off x="645762" y="5110041"/>
            <a:ext cx="8305582" cy="1825359"/>
          </a:xfrm>
          <a:prstGeom prst="cloudCallout">
            <a:avLst>
              <a:gd name="adj1" fmla="val 45780"/>
              <a:gd name="adj2" fmla="val -56471"/>
            </a:avLst>
          </a:prstGeom>
          <a:solidFill>
            <a:schemeClr val="accent6">
              <a:lumMod val="40000"/>
              <a:lumOff val="60000"/>
            </a:schemeClr>
          </a:solidFill>
          <a:ln w="9525">
            <a:noFill/>
          </a:ln>
        </p:spPr>
        <p:txBody>
          <a:bodyPr wrap="square">
            <a:spAutoFit/>
          </a:bodyPr>
          <a:lstStyle/>
          <a:p>
            <a:pPr>
              <a:lnSpc>
                <a:spcPct val="150000"/>
              </a:lnSpc>
            </a:pPr>
            <a:r>
              <a:rPr lang="zh-CN" altLang="en-US" sz="2400" noProof="1">
                <a:solidFill>
                  <a:srgbClr val="000000"/>
                </a:solidFill>
                <a:latin typeface="幼圆" charset="0"/>
                <a:ea typeface="幼圆" charset="0"/>
                <a:cs typeface="+mn-ea"/>
                <a:sym typeface="+mn-lt"/>
              </a:rPr>
              <a:t>❸品析：选取定时开关气窗和按时休息两个典型事例说明爸爸执行计划很认真。</a:t>
            </a:r>
            <a:endParaRPr lang="zh-CN" altLang="en-US" sz="2400" noProof="1">
              <a:solidFill>
                <a:srgbClr val="000000"/>
              </a:solidFill>
              <a:latin typeface="幼圆" charset="0"/>
              <a:ea typeface="幼圆" charset="0"/>
              <a:cs typeface="+mn-ea"/>
              <a:sym typeface="+mn-lt"/>
            </a:endParaRPr>
          </a:p>
        </p:txBody>
      </p:sp>
      <p:sp>
        <p:nvSpPr>
          <p:cNvPr id="5" name="文本框 4"/>
          <p:cNvSpPr txBox="1"/>
          <p:nvPr>
            <p:custDataLst>
              <p:tags r:id="rId11"/>
            </p:custDataLst>
          </p:nvPr>
        </p:nvSpPr>
        <p:spPr>
          <a:xfrm>
            <a:off x="3809266" y="386638"/>
            <a:ext cx="6553028" cy="1942155"/>
          </a:xfrm>
          <a:prstGeom prst="wedgeRoundRectCallout">
            <a:avLst>
              <a:gd name="adj1" fmla="val -42547"/>
              <a:gd name="adj2" fmla="val 61656"/>
              <a:gd name="adj3" fmla="val 16667"/>
            </a:avLst>
          </a:prstGeom>
          <a:solidFill>
            <a:schemeClr val="accent6">
              <a:lumMod val="40000"/>
              <a:lumOff val="60000"/>
            </a:schemeClr>
          </a:solidFill>
        </p:spPr>
        <p:txBody>
          <a:bodyPr wrap="square">
            <a:spAutoFit/>
          </a:bodyPr>
          <a:lstStyle/>
          <a:p>
            <a:pPr>
              <a:lnSpc>
                <a:spcPct val="150000"/>
              </a:lnSpc>
            </a:pPr>
            <a:r>
              <a:rPr lang="en-US" altLang="zh-CN" sz="2400" noProof="1">
                <a:solidFill>
                  <a:srgbClr val="000000"/>
                </a:solidFill>
                <a:latin typeface="幼圆" charset="0"/>
                <a:ea typeface="幼圆" charset="0"/>
                <a:cs typeface="+mn-ea"/>
                <a:sym typeface="+mn-lt"/>
              </a:rPr>
              <a:t>❷</a:t>
            </a:r>
            <a:r>
              <a:rPr lang="zh-CN" altLang="en-US" sz="2400" noProof="1">
                <a:solidFill>
                  <a:srgbClr val="000000"/>
                </a:solidFill>
                <a:latin typeface="幼圆" charset="0"/>
                <a:ea typeface="幼圆" charset="0"/>
                <a:cs typeface="+mn-ea"/>
                <a:sym typeface="+mn-lt"/>
              </a:rPr>
              <a:t>品析：这是本段的中心句。执行计划一丝不苟进一步体现了爸爸的特点，因为上文有督促执行计划的计划，这里是执行计划，十分完整。</a:t>
            </a:r>
            <a:endParaRPr lang="zh-CN" altLang="en-US" sz="2400" noProof="1">
              <a:solidFill>
                <a:srgbClr val="000000"/>
              </a:solidFill>
              <a:latin typeface="幼圆" charset="0"/>
              <a:ea typeface="幼圆" charset="0"/>
              <a:cs typeface="+mn-ea"/>
              <a:sym typeface="+mn-lt"/>
            </a:endParaRPr>
          </a:p>
        </p:txBody>
      </p:sp>
    </p:spTree>
    <p:custDataLst>
      <p:tags r:id="rId1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3" name="矩形 19"/>
          <p:cNvSpPr>
            <a:spLocks noChangeArrowheads="1"/>
          </p:cNvSpPr>
          <p:nvPr/>
        </p:nvSpPr>
        <p:spPr bwMode="auto">
          <a:xfrm>
            <a:off x="696767" y="3129766"/>
            <a:ext cx="10796877" cy="364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49580">
              <a:lnSpc>
                <a:spcPct val="150000"/>
              </a:lnSpc>
              <a:defRPr/>
            </a:pPr>
            <a:r>
              <a:rPr lang="zh-CN" altLang="en-US" sz="2200" dirty="0">
                <a:solidFill>
                  <a:srgbClr val="000000"/>
                </a:solidFill>
                <a:latin typeface="幼圆" charset="0"/>
                <a:ea typeface="+mn-ea"/>
                <a:cs typeface="幼圆" charset="0"/>
                <a:sym typeface="+mn-lt"/>
              </a:rPr>
              <a:t>在爸爸的计划之下，我能有自己的计划吗？</a:t>
            </a:r>
            <a:r>
              <a:rPr lang="en-US" altLang="zh-CN" sz="2200" baseline="30000" dirty="0">
                <a:solidFill>
                  <a:srgbClr val="000000"/>
                </a:solidFill>
                <a:latin typeface="幼圆" charset="0"/>
                <a:ea typeface="+mn-ea"/>
                <a:cs typeface="幼圆" charset="0"/>
                <a:sym typeface="+mn-lt"/>
              </a:rPr>
              <a:t>❹</a:t>
            </a:r>
            <a:endParaRPr lang="zh-CN" altLang="en-US" sz="2200" dirty="0">
              <a:solidFill>
                <a:srgbClr val="000000"/>
              </a:solidFill>
              <a:latin typeface="幼圆" charset="0"/>
              <a:ea typeface="+mn-ea"/>
              <a:cs typeface="幼圆" charset="0"/>
              <a:sym typeface="+mn-lt"/>
            </a:endParaRPr>
          </a:p>
          <a:p>
            <a:pPr indent="449580">
              <a:lnSpc>
                <a:spcPct val="150000"/>
              </a:lnSpc>
              <a:defRPr/>
            </a:pPr>
            <a:r>
              <a:rPr lang="zh-CN" altLang="en-US" sz="2200" dirty="0">
                <a:solidFill>
                  <a:srgbClr val="000000"/>
                </a:solidFill>
                <a:latin typeface="幼圆" charset="0"/>
                <a:ea typeface="+mn-ea"/>
                <a:cs typeface="幼圆" charset="0"/>
                <a:sym typeface="+mn-lt"/>
              </a:rPr>
              <a:t>晚上，爸爸的钥匙响过一连串的“交响乐”后，他便对我说：</a:t>
            </a:r>
            <a:r>
              <a:rPr lang="zh-CN" altLang="en-US" sz="2200" u="wavy" dirty="0">
                <a:solidFill>
                  <a:srgbClr val="000000"/>
                </a:solidFill>
                <a:uFill>
                  <a:solidFill>
                    <a:srgbClr val="0066FF"/>
                  </a:solidFill>
                </a:uFill>
                <a:latin typeface="幼圆" charset="0"/>
                <a:ea typeface="+mn-ea"/>
                <a:cs typeface="幼圆" charset="0"/>
                <a:sym typeface="+mn-lt"/>
              </a:rPr>
              <a:t>“烽烽，你要放暑假了，我们订一个暑假计划吧！”</a:t>
            </a:r>
            <a:endParaRPr lang="zh-CN" altLang="en-US" sz="2200" u="wavy" dirty="0">
              <a:solidFill>
                <a:srgbClr val="000000"/>
              </a:solidFill>
              <a:uFill>
                <a:solidFill>
                  <a:srgbClr val="0066FF"/>
                </a:solidFill>
              </a:uFill>
              <a:latin typeface="幼圆" charset="0"/>
              <a:ea typeface="+mn-ea"/>
              <a:cs typeface="幼圆" charset="0"/>
              <a:sym typeface="+mn-lt"/>
            </a:endParaRPr>
          </a:p>
          <a:p>
            <a:pPr indent="449580">
              <a:lnSpc>
                <a:spcPct val="150000"/>
              </a:lnSpc>
              <a:defRPr/>
            </a:pPr>
            <a:r>
              <a:rPr lang="zh-CN" altLang="en-US" sz="2200" dirty="0">
                <a:solidFill>
                  <a:srgbClr val="000000"/>
                </a:solidFill>
                <a:latin typeface="幼圆" charset="0"/>
                <a:ea typeface="+mn-ea"/>
                <a:cs typeface="幼圆" charset="0"/>
                <a:sym typeface="+mn-lt"/>
              </a:rPr>
              <a:t>一到订计划的时候，爸爸便眉飞色舞。</a:t>
            </a:r>
            <a:r>
              <a:rPr lang="zh-CN" altLang="en-US" sz="2200" u="wavy" dirty="0">
                <a:solidFill>
                  <a:srgbClr val="000000"/>
                </a:solidFill>
                <a:uFill>
                  <a:solidFill>
                    <a:srgbClr val="0066FF"/>
                  </a:solidFill>
                </a:uFill>
                <a:latin typeface="幼圆" charset="0"/>
                <a:ea typeface="+mn-ea"/>
                <a:cs typeface="幼圆" charset="0"/>
                <a:sym typeface="+mn-lt"/>
              </a:rPr>
              <a:t>“七时起床，八时做语文作业，九时读外语，十时</a:t>
            </a:r>
            <a:r>
              <a:rPr lang="en-US" altLang="zh-CN" sz="2200" u="wavy" dirty="0">
                <a:solidFill>
                  <a:srgbClr val="000000"/>
                </a:solidFill>
                <a:uFill>
                  <a:solidFill>
                    <a:srgbClr val="0066FF"/>
                  </a:solidFill>
                </a:uFill>
                <a:latin typeface="幼圆" charset="0"/>
                <a:ea typeface="+mn-ea"/>
                <a:cs typeface="幼圆" charset="0"/>
                <a:sym typeface="+mn-lt"/>
              </a:rPr>
              <a:t>……”</a:t>
            </a:r>
            <a:r>
              <a:rPr lang="zh-CN" altLang="en-US" sz="2200" dirty="0">
                <a:solidFill>
                  <a:srgbClr val="000000"/>
                </a:solidFill>
                <a:latin typeface="幼圆" charset="0"/>
                <a:ea typeface="+mn-ea"/>
                <a:cs typeface="幼圆" charset="0"/>
                <a:sym typeface="+mn-lt"/>
              </a:rPr>
              <a:t>他每写上一条，我就像多缠上一道线的陀螺，被搞得晕头转向。</a:t>
            </a:r>
            <a:endParaRPr lang="zh-CN" altLang="en-US" sz="2200" dirty="0">
              <a:solidFill>
                <a:srgbClr val="000000"/>
              </a:solidFill>
              <a:latin typeface="幼圆" charset="0"/>
              <a:ea typeface="+mn-ea"/>
              <a:cs typeface="幼圆" charset="0"/>
              <a:sym typeface="+mn-lt"/>
            </a:endParaRPr>
          </a:p>
          <a:p>
            <a:pPr indent="449580">
              <a:lnSpc>
                <a:spcPct val="150000"/>
              </a:lnSpc>
              <a:defRPr/>
            </a:pPr>
            <a:r>
              <a:rPr lang="zh-CN" altLang="en-US" sz="2200" dirty="0">
                <a:solidFill>
                  <a:srgbClr val="000000"/>
                </a:solidFill>
                <a:latin typeface="幼圆" charset="0"/>
                <a:ea typeface="+mn-ea"/>
                <a:cs typeface="幼圆" charset="0"/>
                <a:sym typeface="+mn-lt"/>
              </a:rPr>
              <a:t>望着那长长的计划，我试探地问：“爸爸，这计划中是不是加一条游泳啊什么的</a:t>
            </a:r>
            <a:r>
              <a:rPr lang="en-US" altLang="zh-CN" sz="2200" dirty="0">
                <a:solidFill>
                  <a:srgbClr val="000000"/>
                </a:solidFill>
                <a:latin typeface="幼圆" charset="0"/>
                <a:ea typeface="+mn-ea"/>
                <a:cs typeface="幼圆" charset="0"/>
                <a:sym typeface="+mn-lt"/>
              </a:rPr>
              <a:t>……”</a:t>
            </a:r>
            <a:endParaRPr lang="en-US" altLang="zh-CN" sz="2200" dirty="0">
              <a:solidFill>
                <a:srgbClr val="000000"/>
              </a:solidFill>
              <a:latin typeface="幼圆" charset="0"/>
              <a:ea typeface="+mn-ea"/>
              <a:cs typeface="幼圆" charset="0"/>
              <a:sym typeface="+mn-lt"/>
            </a:endParaRPr>
          </a:p>
        </p:txBody>
      </p:sp>
      <p:sp>
        <p:nvSpPr>
          <p:cNvPr id="4" name="文本框 3"/>
          <p:cNvSpPr txBox="1"/>
          <p:nvPr>
            <p:custDataLst>
              <p:tags r:id="rId10"/>
            </p:custDataLst>
          </p:nvPr>
        </p:nvSpPr>
        <p:spPr>
          <a:xfrm>
            <a:off x="2437702" y="964761"/>
            <a:ext cx="8877998" cy="1825359"/>
          </a:xfrm>
          <a:prstGeom prst="cloudCallout">
            <a:avLst>
              <a:gd name="adj1" fmla="val 11486"/>
              <a:gd name="adj2" fmla="val 59977"/>
            </a:avLst>
          </a:prstGeom>
          <a:solidFill>
            <a:schemeClr val="accent6">
              <a:lumMod val="40000"/>
              <a:lumOff val="60000"/>
            </a:schemeClr>
          </a:solidFill>
          <a:ln w="9525">
            <a:noFill/>
          </a:ln>
        </p:spPr>
        <p:txBody>
          <a:bodyPr wrap="square">
            <a:spAutoFit/>
          </a:bodyPr>
          <a:lstStyle/>
          <a:p>
            <a:pPr>
              <a:lnSpc>
                <a:spcPct val="150000"/>
              </a:lnSpc>
            </a:pPr>
            <a:r>
              <a:rPr lang="en-US" altLang="zh-CN" sz="2400" noProof="1">
                <a:solidFill>
                  <a:srgbClr val="000000"/>
                </a:solidFill>
                <a:latin typeface="幼圆" charset="0"/>
                <a:ea typeface="+mn-ea"/>
                <a:cs typeface="幼圆" charset="0"/>
                <a:sym typeface="+mn-lt"/>
              </a:rPr>
              <a:t>❹</a:t>
            </a:r>
            <a:r>
              <a:rPr lang="zh-CN" altLang="en-US" sz="2400" noProof="1">
                <a:solidFill>
                  <a:srgbClr val="000000"/>
                </a:solidFill>
                <a:latin typeface="幼圆" charset="0"/>
                <a:ea typeface="+mn-ea"/>
                <a:cs typeface="幼圆" charset="0"/>
                <a:sym typeface="+mn-lt"/>
              </a:rPr>
              <a:t>品析：</a:t>
            </a:r>
            <a:r>
              <a:rPr lang="zh-CN" sz="2400" noProof="1">
                <a:solidFill>
                  <a:srgbClr val="000000"/>
                </a:solidFill>
                <a:latin typeface="幼圆" charset="0"/>
                <a:ea typeface="+mn-ea"/>
                <a:cs typeface="幼圆" charset="0"/>
                <a:sym typeface="+mn-lt"/>
              </a:rPr>
              <a:t>这是一个过渡段，这句话承上启下，引出下文爸爸为</a:t>
            </a:r>
            <a:r>
              <a:rPr lang="zh-CN" altLang="en-US" sz="2400" noProof="1">
                <a:solidFill>
                  <a:srgbClr val="000000"/>
                </a:solidFill>
                <a:latin typeface="幼圆" charset="0"/>
                <a:ea typeface="+mn-ea"/>
                <a:cs typeface="幼圆" charset="0"/>
                <a:sym typeface="+mn-lt"/>
              </a:rPr>
              <a:t>“</a:t>
            </a:r>
            <a:r>
              <a:rPr lang="zh-CN" sz="2400" noProof="1">
                <a:solidFill>
                  <a:srgbClr val="000000"/>
                </a:solidFill>
                <a:latin typeface="幼圆" charset="0"/>
                <a:ea typeface="+mn-ea"/>
                <a:cs typeface="幼圆" charset="0"/>
                <a:sym typeface="+mn-lt"/>
              </a:rPr>
              <a:t>我</a:t>
            </a:r>
            <a:r>
              <a:rPr lang="zh-CN" altLang="en-US" sz="2400" noProof="1">
                <a:solidFill>
                  <a:srgbClr val="000000"/>
                </a:solidFill>
                <a:latin typeface="幼圆" charset="0"/>
                <a:ea typeface="+mn-ea"/>
                <a:cs typeface="幼圆" charset="0"/>
                <a:sym typeface="+mn-lt"/>
              </a:rPr>
              <a:t>”</a:t>
            </a:r>
            <a:r>
              <a:rPr lang="zh-CN" sz="2400" noProof="1">
                <a:solidFill>
                  <a:srgbClr val="000000"/>
                </a:solidFill>
                <a:latin typeface="幼圆" charset="0"/>
                <a:ea typeface="+mn-ea"/>
                <a:cs typeface="幼圆" charset="0"/>
                <a:sym typeface="+mn-lt"/>
              </a:rPr>
              <a:t>订计划的事。</a:t>
            </a:r>
            <a:endParaRPr lang="zh-CN" altLang="en-US" sz="2400" noProof="1">
              <a:solidFill>
                <a:srgbClr val="000000"/>
              </a:solidFill>
              <a:latin typeface="幼圆" charset="0"/>
              <a:ea typeface="+mn-ea"/>
              <a:cs typeface="幼圆" charset="0"/>
              <a:sym typeface="+mn-lt"/>
            </a:endParaRPr>
          </a:p>
        </p:txBody>
      </p:sp>
    </p:spTree>
    <p:custDataLst>
      <p:tags r:id="rId1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3" name="矩形 19"/>
          <p:cNvSpPr>
            <a:spLocks noChangeArrowheads="1"/>
          </p:cNvSpPr>
          <p:nvPr/>
        </p:nvSpPr>
        <p:spPr bwMode="auto">
          <a:xfrm>
            <a:off x="685148" y="1822380"/>
            <a:ext cx="10820116"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49580">
              <a:lnSpc>
                <a:spcPct val="150000"/>
              </a:lnSpc>
              <a:defRPr/>
            </a:pPr>
            <a:r>
              <a:rPr lang="zh-CN" altLang="en-US" sz="2400" u="wavy" dirty="0">
                <a:solidFill>
                  <a:srgbClr val="000000"/>
                </a:solidFill>
                <a:uFill>
                  <a:solidFill>
                    <a:srgbClr val="0066FF"/>
                  </a:solidFill>
                </a:uFill>
                <a:latin typeface="幼圆" charset="0"/>
                <a:ea typeface="+mn-ea"/>
                <a:cs typeface="幼圆" charset="0"/>
                <a:sym typeface="+mn-lt"/>
              </a:rPr>
              <a:t>“什么？”爸爸仿佛不认识我似的瞪了我好一会儿，“我订的计划是最最全面的。你看，午睡、吃饭、休息，什么都有了。</a:t>
            </a:r>
            <a:r>
              <a:rPr lang="zh-CN" altLang="en-US" sz="2400" dirty="0">
                <a:solidFill>
                  <a:srgbClr val="000000"/>
                </a:solidFill>
                <a:latin typeface="幼圆" charset="0"/>
                <a:ea typeface="+mn-ea"/>
                <a:cs typeface="幼圆" charset="0"/>
                <a:sym typeface="+mn-lt"/>
              </a:rPr>
              <a:t>”</a:t>
            </a:r>
            <a:r>
              <a:rPr lang="zh-CN" altLang="en-US" sz="2400" u="wavy" dirty="0">
                <a:solidFill>
                  <a:srgbClr val="000000"/>
                </a:solidFill>
                <a:uFill>
                  <a:solidFill>
                    <a:srgbClr val="0066FF"/>
                  </a:solidFill>
                </a:uFill>
                <a:latin typeface="幼圆" charset="0"/>
                <a:ea typeface="+mn-ea"/>
                <a:cs typeface="幼圆" charset="0"/>
                <a:sym typeface="+mn-lt"/>
              </a:rPr>
              <a:t>于是爸爸又订了一个如何执行计划的计划：作业由他亲自检查，午睡、吃饭由外婆监督。</a:t>
            </a:r>
            <a:r>
              <a:rPr lang="en-US" altLang="zh-CN" sz="2400" baseline="30000" dirty="0">
                <a:ln>
                  <a:solidFill>
                    <a:srgbClr val="FF0000"/>
                  </a:solidFill>
                </a:ln>
                <a:solidFill>
                  <a:srgbClr val="000000"/>
                </a:solidFill>
                <a:latin typeface="幼圆" charset="0"/>
                <a:ea typeface="+mn-ea"/>
                <a:cs typeface="幼圆" charset="0"/>
                <a:sym typeface="+mn-lt"/>
              </a:rPr>
              <a:t>⑤</a:t>
            </a:r>
            <a:r>
              <a:rPr lang="en-US" altLang="zh-CN" sz="2400" dirty="0">
                <a:ln>
                  <a:solidFill>
                    <a:srgbClr val="FF0000"/>
                  </a:solidFill>
                </a:ln>
                <a:solidFill>
                  <a:srgbClr val="000000"/>
                </a:solidFill>
                <a:latin typeface="幼圆" charset="0"/>
                <a:ea typeface="+mn-ea"/>
                <a:cs typeface="幼圆" charset="0"/>
                <a:sym typeface="+mn-lt"/>
              </a:rPr>
              <a:t> </a:t>
            </a:r>
            <a:r>
              <a:rPr lang="zh-CN" altLang="en-US" sz="2400" dirty="0">
                <a:solidFill>
                  <a:srgbClr val="000000"/>
                </a:solidFill>
                <a:latin typeface="幼圆" charset="0"/>
                <a:ea typeface="+mn-ea"/>
                <a:cs typeface="幼圆" charset="0"/>
                <a:sym typeface="+mn-lt"/>
              </a:rPr>
              <a:t>（本文作者张婴音，选作课文时有改动。）</a:t>
            </a:r>
            <a:endParaRPr lang="zh-CN" altLang="en-US" sz="2400" dirty="0">
              <a:solidFill>
                <a:srgbClr val="000000"/>
              </a:solidFill>
              <a:latin typeface="幼圆" charset="0"/>
              <a:ea typeface="+mn-ea"/>
              <a:cs typeface="幼圆" charset="0"/>
              <a:sym typeface="+mn-lt"/>
            </a:endParaRPr>
          </a:p>
        </p:txBody>
      </p:sp>
      <p:sp>
        <p:nvSpPr>
          <p:cNvPr id="4" name="云形标注 21"/>
          <p:cNvSpPr/>
          <p:nvPr>
            <p:custDataLst>
              <p:tags r:id="rId10"/>
            </p:custDataLst>
          </p:nvPr>
        </p:nvSpPr>
        <p:spPr>
          <a:xfrm>
            <a:off x="2971088" y="4120340"/>
            <a:ext cx="8915166" cy="2675193"/>
          </a:xfrm>
          <a:prstGeom prst="cloudCallout">
            <a:avLst>
              <a:gd name="adj1" fmla="val -25512"/>
              <a:gd name="adj2" fmla="val -58302"/>
            </a:avLst>
          </a:prstGeom>
          <a:solidFill>
            <a:schemeClr val="accent6">
              <a:lumMod val="40000"/>
              <a:lumOff val="60000"/>
            </a:schemeClr>
          </a:solidFill>
          <a:ln w="9525">
            <a:noFill/>
          </a:ln>
        </p:spPr>
        <p:txBody>
          <a:bodyPr wrap="square">
            <a:spAutoFit/>
          </a:bodyPr>
          <a:lstStyle/>
          <a:p>
            <a:pPr>
              <a:lnSpc>
                <a:spcPct val="150000"/>
              </a:lnSpc>
            </a:pPr>
            <a:r>
              <a:rPr lang="en-US" altLang="zh-CN" sz="2400" noProof="1">
                <a:solidFill>
                  <a:srgbClr val="000000"/>
                </a:solidFill>
                <a:latin typeface="幼圆" charset="0"/>
                <a:ea typeface="幼圆" charset="0"/>
                <a:cs typeface="+mn-ea"/>
                <a:sym typeface="+mn-lt"/>
              </a:rPr>
              <a:t>⑤</a:t>
            </a:r>
            <a:r>
              <a:rPr lang="zh-CN" altLang="en-US" sz="2400" noProof="1">
                <a:solidFill>
                  <a:srgbClr val="000000"/>
                </a:solidFill>
                <a:latin typeface="幼圆" charset="0"/>
                <a:ea typeface="幼圆" charset="0"/>
                <a:cs typeface="+mn-ea"/>
                <a:sym typeface="+mn-lt"/>
              </a:rPr>
              <a:t>品析：订暑假计划这个事例写得很具体，抓住爸爸的神态、语言来描写，表现出爸爸爱订计划、严格执行计划的特点。</a:t>
            </a:r>
            <a:endParaRPr lang="zh-CN" altLang="en-US" sz="2400" noProof="1">
              <a:solidFill>
                <a:srgbClr val="000000"/>
              </a:solidFill>
              <a:latin typeface="幼圆" charset="0"/>
              <a:ea typeface="幼圆" charset="0"/>
              <a:cs typeface="+mn-ea"/>
              <a:sym typeface="+mn-lt"/>
            </a:endParaRPr>
          </a:p>
        </p:txBody>
      </p:sp>
    </p:spTree>
    <p:custDataLst>
      <p:tags r:id="rId1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4" name="文本框 9"/>
          <p:cNvSpPr txBox="1">
            <a:spLocks noChangeArrowheads="1"/>
          </p:cNvSpPr>
          <p:nvPr>
            <p:custDataLst>
              <p:tags r:id="rId10"/>
            </p:custDataLst>
          </p:nvPr>
        </p:nvSpPr>
        <p:spPr bwMode="auto">
          <a:xfrm>
            <a:off x="2254250" y="3080385"/>
            <a:ext cx="733234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800" dirty="0">
                <a:solidFill>
                  <a:schemeClr val="dk1"/>
                </a:solidFill>
                <a:latin typeface="幼圆" charset="0"/>
                <a:ea typeface="幼圆" charset="0"/>
                <a:cs typeface="+mn-ea"/>
                <a:sym typeface="+mn-lt"/>
              </a:rPr>
              <a:t>这篇短文主要讲述了一个怎样的父亲形象？</a:t>
            </a:r>
            <a:endParaRPr lang="zh-CN" altLang="en-US" sz="2800" dirty="0">
              <a:solidFill>
                <a:schemeClr val="dk1"/>
              </a:solidFill>
              <a:latin typeface="幼圆" charset="0"/>
              <a:ea typeface="幼圆" charset="0"/>
              <a:cs typeface="+mn-ea"/>
              <a:sym typeface="+mn-lt"/>
            </a:endParaRPr>
          </a:p>
        </p:txBody>
      </p:sp>
      <p:pic>
        <p:nvPicPr>
          <p:cNvPr id="5" name="Picture 9" descr="C:\Users\Administrator\Desktop\道德与法制\e252f8caa5c45daa236bbc27802d087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413510" y="2904490"/>
            <a:ext cx="8953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a:spLocks noChangeArrowheads="1"/>
          </p:cNvSpPr>
          <p:nvPr/>
        </p:nvSpPr>
        <p:spPr bwMode="auto">
          <a:xfrm>
            <a:off x="910653" y="4642329"/>
            <a:ext cx="990574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536575">
              <a:lnSpc>
                <a:spcPct val="150000"/>
              </a:lnSpc>
            </a:pPr>
            <a:r>
              <a:rPr lang="zh-CN" altLang="en-US" sz="2800" dirty="0">
                <a:solidFill>
                  <a:srgbClr val="000000"/>
                </a:solidFill>
                <a:latin typeface="幼圆" charset="0"/>
                <a:ea typeface="+mn-ea"/>
                <a:cs typeface="幼圆" charset="0"/>
                <a:sym typeface="+mn-lt"/>
              </a:rPr>
              <a:t> 以具体事例写出了一个擅长制订计划执行计划的爸爸形象。</a:t>
            </a:r>
            <a:endParaRPr lang="zh-CN" altLang="en-US" sz="2800" dirty="0">
              <a:solidFill>
                <a:srgbClr val="000000"/>
              </a:solidFill>
              <a:latin typeface="幼圆" charset="0"/>
              <a:ea typeface="+mn-ea"/>
              <a:cs typeface="幼圆" charset="0"/>
              <a:sym typeface="+mn-lt"/>
            </a:endParaRPr>
          </a:p>
        </p:txBody>
      </p:sp>
    </p:spTree>
    <p:custDataLst>
      <p:tags r:id="rId1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4" name="文本框 9"/>
          <p:cNvSpPr txBox="1">
            <a:spLocks noChangeArrowheads="1"/>
          </p:cNvSpPr>
          <p:nvPr>
            <p:custDataLst>
              <p:tags r:id="rId10"/>
            </p:custDataLst>
          </p:nvPr>
        </p:nvSpPr>
        <p:spPr bwMode="auto">
          <a:xfrm>
            <a:off x="2207895" y="2350135"/>
            <a:ext cx="733234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800">
                <a:solidFill>
                  <a:schemeClr val="dk1"/>
                </a:solidFill>
                <a:latin typeface="幼圆" charset="0"/>
                <a:ea typeface="幼圆" charset="0"/>
                <a:cs typeface="+mn-ea"/>
                <a:sym typeface="+mn-lt"/>
              </a:rPr>
              <a:t>文章主要讲了哪几方面的内容？</a:t>
            </a:r>
            <a:endParaRPr lang="zh-CN" altLang="en-US" sz="2800">
              <a:solidFill>
                <a:schemeClr val="dk1"/>
              </a:solidFill>
              <a:latin typeface="幼圆" charset="0"/>
              <a:ea typeface="幼圆" charset="0"/>
              <a:cs typeface="+mn-ea"/>
              <a:sym typeface="+mn-lt"/>
            </a:endParaRPr>
          </a:p>
        </p:txBody>
      </p:sp>
      <p:pic>
        <p:nvPicPr>
          <p:cNvPr id="5" name="Picture 9" descr="C:\Users\Administrator\Desktop\道德与法制\e252f8caa5c45daa236bbc27802d087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367155" y="2186940"/>
            <a:ext cx="8953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a:spLocks noChangeArrowheads="1"/>
          </p:cNvSpPr>
          <p:nvPr>
            <p:custDataLst>
              <p:tags r:id="rId12"/>
            </p:custDataLst>
          </p:nvPr>
        </p:nvSpPr>
        <p:spPr bwMode="auto">
          <a:xfrm>
            <a:off x="1367413" y="3586954"/>
            <a:ext cx="10514691"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dirty="0">
                <a:solidFill>
                  <a:schemeClr val="dk1"/>
                </a:solidFill>
                <a:latin typeface="幼圆" charset="0"/>
                <a:ea typeface="+mn-ea"/>
                <a:cs typeface="幼圆" charset="0"/>
                <a:sym typeface="+mn-lt"/>
              </a:rPr>
              <a:t>1.</a:t>
            </a:r>
            <a:r>
              <a:rPr lang="zh-CN" altLang="en-US" sz="2800" dirty="0">
                <a:solidFill>
                  <a:schemeClr val="dk1"/>
                </a:solidFill>
                <a:latin typeface="幼圆" charset="0"/>
                <a:ea typeface="+mn-ea"/>
                <a:cs typeface="幼圆" charset="0"/>
                <a:sym typeface="+mn-lt"/>
              </a:rPr>
              <a:t>爸爸是一个工厂的计划科科长，擅长订计划。</a:t>
            </a:r>
            <a:endParaRPr lang="zh-CN" altLang="en-US" sz="2800" dirty="0">
              <a:solidFill>
                <a:schemeClr val="dk1"/>
              </a:solidFill>
              <a:latin typeface="幼圆" charset="0"/>
              <a:ea typeface="+mn-ea"/>
              <a:cs typeface="幼圆" charset="0"/>
              <a:sym typeface="+mn-lt"/>
            </a:endParaRPr>
          </a:p>
          <a:p>
            <a:pPr>
              <a:lnSpc>
                <a:spcPct val="150000"/>
              </a:lnSpc>
            </a:pPr>
            <a:r>
              <a:rPr lang="en-US" altLang="zh-CN" sz="2800" dirty="0">
                <a:solidFill>
                  <a:schemeClr val="dk1"/>
                </a:solidFill>
                <a:latin typeface="幼圆" charset="0"/>
                <a:ea typeface="+mn-ea"/>
                <a:cs typeface="幼圆" charset="0"/>
                <a:sym typeface="+mn-lt"/>
              </a:rPr>
              <a:t>2.</a:t>
            </a:r>
            <a:r>
              <a:rPr lang="zh-CN" altLang="en-US" sz="2800" dirty="0">
                <a:solidFill>
                  <a:schemeClr val="dk1"/>
                </a:solidFill>
                <a:latin typeface="幼圆" charset="0"/>
                <a:ea typeface="+mn-ea"/>
                <a:cs typeface="幼圆" charset="0"/>
                <a:sym typeface="+mn-lt"/>
              </a:rPr>
              <a:t>爸爸执行计划一丝不苟。</a:t>
            </a:r>
            <a:endParaRPr lang="zh-CN" altLang="en-US" sz="2800" dirty="0">
              <a:solidFill>
                <a:schemeClr val="dk1"/>
              </a:solidFill>
              <a:latin typeface="幼圆" charset="0"/>
              <a:ea typeface="+mn-ea"/>
              <a:cs typeface="幼圆" charset="0"/>
              <a:sym typeface="+mn-lt"/>
            </a:endParaRPr>
          </a:p>
          <a:p>
            <a:pPr>
              <a:lnSpc>
                <a:spcPct val="150000"/>
              </a:lnSpc>
            </a:pPr>
            <a:r>
              <a:rPr lang="en-US" altLang="zh-CN" sz="2800" dirty="0">
                <a:solidFill>
                  <a:schemeClr val="dk1"/>
                </a:solidFill>
                <a:latin typeface="幼圆" charset="0"/>
                <a:ea typeface="+mn-ea"/>
                <a:cs typeface="幼圆" charset="0"/>
                <a:sym typeface="+mn-lt"/>
              </a:rPr>
              <a:t>3.</a:t>
            </a:r>
            <a:r>
              <a:rPr lang="zh-CN" altLang="en-US" sz="2800" dirty="0">
                <a:solidFill>
                  <a:schemeClr val="dk1"/>
                </a:solidFill>
                <a:latin typeface="幼圆" charset="0"/>
                <a:ea typeface="+mn-ea"/>
                <a:cs typeface="幼圆" charset="0"/>
                <a:sym typeface="+mn-lt"/>
              </a:rPr>
              <a:t>在爸爸的计划之下，“我” 有了自己的暑假计划。</a:t>
            </a:r>
            <a:endParaRPr lang="zh-CN" altLang="en-US" sz="2800" dirty="0">
              <a:solidFill>
                <a:schemeClr val="dk1"/>
              </a:solidFill>
              <a:latin typeface="幼圆" charset="0"/>
              <a:ea typeface="+mn-ea"/>
              <a:cs typeface="幼圆" charset="0"/>
              <a:sym typeface="+mn-lt"/>
            </a:endParaRPr>
          </a:p>
        </p:txBody>
      </p:sp>
    </p:spTree>
    <p:custDataLst>
      <p:tags r:id="rId13"/>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4" name="文本框 9"/>
          <p:cNvSpPr txBox="1">
            <a:spLocks noChangeArrowheads="1"/>
          </p:cNvSpPr>
          <p:nvPr>
            <p:custDataLst>
              <p:tags r:id="rId10"/>
            </p:custDataLst>
          </p:nvPr>
        </p:nvSpPr>
        <p:spPr bwMode="auto">
          <a:xfrm>
            <a:off x="1702435" y="1860550"/>
            <a:ext cx="75819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400" dirty="0">
                <a:solidFill>
                  <a:schemeClr val="dk1"/>
                </a:solidFill>
                <a:latin typeface="幼圆" charset="0"/>
                <a:ea typeface="幼圆" charset="0"/>
                <a:cs typeface="+mn-ea"/>
                <a:sym typeface="+mn-lt"/>
              </a:rPr>
              <a:t>默读课文，说说作者是怎么写这个爱订计划的爸爸的？</a:t>
            </a:r>
            <a:endParaRPr lang="zh-CN" altLang="en-US" sz="2400" dirty="0">
              <a:solidFill>
                <a:schemeClr val="dk1"/>
              </a:solidFill>
              <a:latin typeface="幼圆" charset="0"/>
              <a:ea typeface="幼圆" charset="0"/>
              <a:cs typeface="+mn-ea"/>
              <a:sym typeface="+mn-lt"/>
            </a:endParaRPr>
          </a:p>
        </p:txBody>
      </p:sp>
      <p:pic>
        <p:nvPicPr>
          <p:cNvPr id="5" name="Picture 9" descr="C:\Users\Administrator\Desktop\道德与法制\e252f8caa5c45daa236bbc27802d0871.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20115" y="1786890"/>
            <a:ext cx="8953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a:spLocks noChangeArrowheads="1"/>
          </p:cNvSpPr>
          <p:nvPr>
            <p:custDataLst>
              <p:tags r:id="rId12"/>
            </p:custDataLst>
          </p:nvPr>
        </p:nvSpPr>
        <p:spPr bwMode="auto">
          <a:xfrm>
            <a:off x="761346" y="3358360"/>
            <a:ext cx="10417553"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542925">
              <a:lnSpc>
                <a:spcPct val="150000"/>
              </a:lnSpc>
            </a:pPr>
            <a:r>
              <a:rPr lang="zh-CN" altLang="en-US" sz="2400" dirty="0">
                <a:solidFill>
                  <a:schemeClr val="dk1"/>
                </a:solidFill>
                <a:latin typeface="幼圆" charset="0"/>
                <a:ea typeface="+mn-ea"/>
                <a:cs typeface="幼圆" charset="0"/>
                <a:sym typeface="+mn-lt"/>
              </a:rPr>
              <a:t>作者首先交代了爸爸擅长订计划的特点</a:t>
            </a:r>
            <a:r>
              <a:rPr lang="en-US" altLang="zh-CN" sz="2400" dirty="0">
                <a:solidFill>
                  <a:schemeClr val="dk1"/>
                </a:solidFill>
                <a:latin typeface="幼圆" charset="0"/>
                <a:ea typeface="+mn-ea"/>
                <a:cs typeface="幼圆" charset="0"/>
                <a:sym typeface="+mn-lt"/>
              </a:rPr>
              <a:t>, </a:t>
            </a:r>
            <a:r>
              <a:rPr lang="zh-CN" altLang="en-US" sz="2400" dirty="0">
                <a:solidFill>
                  <a:schemeClr val="dk1"/>
                </a:solidFill>
                <a:latin typeface="幼圆" charset="0"/>
                <a:ea typeface="+mn-ea"/>
                <a:cs typeface="幼圆" charset="0"/>
                <a:sym typeface="+mn-lt"/>
              </a:rPr>
              <a:t>并罗列了爸爸在家里给每个人订的计划；然后选取两个典型事例</a:t>
            </a:r>
            <a:r>
              <a:rPr lang="en-US" altLang="zh-CN" sz="2400" dirty="0">
                <a:solidFill>
                  <a:schemeClr val="dk1"/>
                </a:solidFill>
                <a:latin typeface="幼圆" charset="0"/>
                <a:ea typeface="+mn-ea"/>
                <a:cs typeface="幼圆" charset="0"/>
                <a:sym typeface="+mn-lt"/>
              </a:rPr>
              <a:t>——</a:t>
            </a:r>
            <a:r>
              <a:rPr lang="zh-CN" altLang="en-US" sz="2400" dirty="0">
                <a:solidFill>
                  <a:schemeClr val="dk1"/>
                </a:solidFill>
                <a:latin typeface="幼圆" charset="0"/>
                <a:ea typeface="+mn-ea"/>
                <a:cs typeface="幼圆" charset="0"/>
                <a:sym typeface="+mn-lt"/>
              </a:rPr>
              <a:t>定时开关气窗和按时休息，表现爸爸执行计划一丝不苟；最后选取爸爸为“我”订暑假计划具体来写。文章详略得当</a:t>
            </a:r>
            <a:r>
              <a:rPr lang="en-US" altLang="zh-CN" sz="2400" dirty="0">
                <a:solidFill>
                  <a:schemeClr val="dk1"/>
                </a:solidFill>
                <a:latin typeface="幼圆" charset="0"/>
                <a:ea typeface="+mn-ea"/>
                <a:cs typeface="幼圆" charset="0"/>
                <a:sym typeface="+mn-lt"/>
              </a:rPr>
              <a:t>, </a:t>
            </a:r>
            <a:r>
              <a:rPr lang="zh-CN" altLang="en-US" sz="2400" dirty="0">
                <a:solidFill>
                  <a:schemeClr val="dk1"/>
                </a:solidFill>
                <a:latin typeface="幼圆" charset="0"/>
                <a:ea typeface="+mn-ea"/>
                <a:cs typeface="幼圆" charset="0"/>
                <a:sym typeface="+mn-lt"/>
              </a:rPr>
              <a:t>重点突出</a:t>
            </a:r>
            <a:r>
              <a:rPr lang="en-US" altLang="zh-CN" sz="2400" dirty="0">
                <a:solidFill>
                  <a:schemeClr val="dk1"/>
                </a:solidFill>
                <a:latin typeface="幼圆" charset="0"/>
                <a:ea typeface="+mn-ea"/>
                <a:cs typeface="幼圆" charset="0"/>
                <a:sym typeface="+mn-lt"/>
              </a:rPr>
              <a:t>, </a:t>
            </a:r>
            <a:r>
              <a:rPr lang="zh-CN" altLang="en-US" sz="2400" dirty="0">
                <a:solidFill>
                  <a:schemeClr val="dk1"/>
                </a:solidFill>
                <a:latin typeface="幼圆" charset="0"/>
                <a:ea typeface="+mn-ea"/>
                <a:cs typeface="幼圆" charset="0"/>
                <a:sym typeface="+mn-lt"/>
              </a:rPr>
              <a:t>紧紧围绕中心展现出爸爸“爱订计划”的特点。</a:t>
            </a:r>
            <a:endParaRPr lang="zh-CN" altLang="en-US" sz="2400" dirty="0">
              <a:solidFill>
                <a:schemeClr val="dk1"/>
              </a:solidFill>
              <a:latin typeface="幼圆" charset="0"/>
              <a:ea typeface="+mn-ea"/>
              <a:cs typeface="幼圆" charset="0"/>
              <a:sym typeface="+mn-lt"/>
            </a:endParaRPr>
          </a:p>
        </p:txBody>
      </p:sp>
    </p:spTree>
    <p:custDataLst>
      <p:tags r:id="rId13"/>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0924" y="5913222"/>
            <a:ext cx="989810" cy="112440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8" name="TextBox 7"/>
          <p:cNvSpPr txBox="1"/>
          <p:nvPr/>
        </p:nvSpPr>
        <p:spPr>
          <a:xfrm>
            <a:off x="874713" y="823913"/>
            <a:ext cx="1816100" cy="829945"/>
          </a:xfrm>
          <a:prstGeom prst="rect">
            <a:avLst/>
          </a:prstGeom>
          <a:ln>
            <a:solidFill>
              <a:schemeClr val="bg1">
                <a:lumMod val="85000"/>
              </a:schemeClr>
            </a:solidFill>
          </a:ln>
        </p:spPr>
        <p:style>
          <a:lnRef idx="2">
            <a:schemeClr val="accent5"/>
          </a:lnRef>
          <a:fillRef idx="1">
            <a:schemeClr val="lt1"/>
          </a:fillRef>
          <a:effectRef idx="0">
            <a:schemeClr val="accent5"/>
          </a:effectRef>
          <a:fontRef idx="minor">
            <a:schemeClr val="dk1"/>
          </a:fontRef>
        </p:style>
        <p:txBody>
          <a:bodyPr wrap="none">
            <a:spAutoFit/>
          </a:bodyPr>
          <a:lstStyle/>
          <a:p>
            <a:pPr>
              <a:lnSpc>
                <a:spcPct val="150000"/>
              </a:lnSpc>
              <a:defRPr/>
            </a:pPr>
            <a:r>
              <a:rPr lang="zh-CN" altLang="en-US" sz="3200" b="1" dirty="0">
                <a:solidFill>
                  <a:schemeClr val="accent1"/>
                </a:solidFill>
                <a:latin typeface="幼圆" charset="0"/>
                <a:ea typeface="幼圆" charset="0"/>
                <a:cs typeface="+mn-ea"/>
                <a:sym typeface="+mn-lt"/>
              </a:rPr>
              <a:t>习作例文</a:t>
            </a:r>
            <a:endParaRPr lang="zh-CN" altLang="en-US" sz="3200" b="1" dirty="0">
              <a:solidFill>
                <a:schemeClr val="accent1"/>
              </a:solidFill>
              <a:latin typeface="幼圆" charset="0"/>
              <a:ea typeface="幼圆" charset="0"/>
              <a:cs typeface="+mn-ea"/>
              <a:sym typeface="+mn-lt"/>
            </a:endParaRPr>
          </a:p>
        </p:txBody>
      </p:sp>
      <p:sp>
        <p:nvSpPr>
          <p:cNvPr id="3" name="矩形 2"/>
          <p:cNvSpPr/>
          <p:nvPr>
            <p:custDataLst>
              <p:tags r:id="rId10"/>
            </p:custDataLst>
          </p:nvPr>
        </p:nvSpPr>
        <p:spPr>
          <a:xfrm>
            <a:off x="1599524" y="3144069"/>
            <a:ext cx="9296156" cy="2306955"/>
          </a:xfrm>
          <a:prstGeom prst="rect">
            <a:avLst/>
          </a:prstGeom>
          <a:noFill/>
          <a:ln w="28575">
            <a:noFill/>
          </a:ln>
          <a:effectLst>
            <a:outerShdw blurRad="63500" sx="102000" sy="102000" algn="ctr" rotWithShape="0">
              <a:prstClr val="black">
                <a:alpha val="40000"/>
              </a:prstClr>
            </a:outerShdw>
          </a:effectLst>
        </p:spPr>
        <p:txBody>
          <a:bodyPr wrap="square" anchor="ctr">
            <a:spAutoFit/>
          </a:bodyPr>
          <a:lstStyle/>
          <a:p>
            <a:pPr indent="611505">
              <a:lnSpc>
                <a:spcPct val="150000"/>
              </a:lnSpc>
              <a:defRPr/>
            </a:pPr>
            <a:r>
              <a:rPr lang="zh-CN" altLang="en-US" sz="2400" dirty="0">
                <a:solidFill>
                  <a:schemeClr val="dk1"/>
                </a:solidFill>
                <a:latin typeface="幼圆" charset="0"/>
                <a:ea typeface="+mn-ea"/>
                <a:cs typeface="幼圆" charset="0"/>
                <a:sym typeface="+mn-lt"/>
              </a:rPr>
              <a:t>作者围绕中心意思，选取爸爸为家里的每个人订计划、一丝不苟地执行计划、为“我” 订暑假计划等事例，从不同方面将“爸爸擅长订计划”这个中心意思表达得全面、充分。尤其突出“爸爸给我订暑假计划”这一事例，写得具体生动，给人留下深刻的印象。</a:t>
            </a:r>
            <a:endParaRPr lang="zh-CN" altLang="en-US" sz="2400" dirty="0">
              <a:solidFill>
                <a:schemeClr val="dk1"/>
              </a:solidFill>
              <a:latin typeface="幼圆" charset="0"/>
              <a:ea typeface="+mn-ea"/>
              <a:cs typeface="幼圆" charset="0"/>
              <a:sym typeface="+mn-lt"/>
            </a:endParaRPr>
          </a:p>
        </p:txBody>
      </p:sp>
      <p:sp>
        <p:nvSpPr>
          <p:cNvPr id="2" name="文本框 1"/>
          <p:cNvSpPr txBox="1"/>
          <p:nvPr>
            <p:custDataLst>
              <p:tags r:id="rId11"/>
            </p:custDataLst>
          </p:nvPr>
        </p:nvSpPr>
        <p:spPr>
          <a:xfrm>
            <a:off x="1980514" y="2291588"/>
            <a:ext cx="1447762" cy="521970"/>
          </a:xfrm>
          <a:prstGeom prst="rect">
            <a:avLst/>
          </a:prstGeom>
          <a:noFill/>
        </p:spPr>
        <p:txBody>
          <a:bodyPr wrap="square" rtlCol="0">
            <a:spAutoFit/>
          </a:bodyPr>
          <a:lstStyle/>
          <a:p>
            <a:r>
              <a:rPr lang="zh-CN" altLang="en-US" sz="2800" dirty="0">
                <a:solidFill>
                  <a:schemeClr val="dk1"/>
                </a:solidFill>
                <a:latin typeface="幼圆" charset="0"/>
                <a:ea typeface="幼圆" charset="0"/>
              </a:rPr>
              <a:t>总评：</a:t>
            </a:r>
            <a:endParaRPr lang="zh-CN" altLang="en-US" sz="2800" dirty="0">
              <a:solidFill>
                <a:schemeClr val="dk1"/>
              </a:solidFill>
              <a:latin typeface="幼圆" charset="0"/>
              <a:ea typeface="幼圆" charset="0"/>
            </a:endParaRPr>
          </a:p>
        </p:txBody>
      </p:sp>
    </p:spTree>
    <p:custDataLst>
      <p:tags r:id="rId1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UNIT_FILL_FORE_SCHEMECOLOR_INDEX_BRIGHTNESS" val="0.8"/>
  <p:tag name="KSO_WM_UNIT_FILL_FORE_SCHEMECOLOR_INDEX" val="8"/>
  <p:tag name="KSO_WM_UNIT_FILL_TYPE" val="1"/>
</p:tagLst>
</file>

<file path=ppt/tags/tag242.xml><?xml version="1.0" encoding="utf-8"?>
<p:tagLst xmlns:p="http://schemas.openxmlformats.org/presentationml/2006/main">
  <p:tag name="KSO_WM_SLIDE_BK_DARK_LIGHT" val="2"/>
  <p:tag name="KSO_WM_SLIDE_BACKGROUND_TYPE" val="general"/>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2.xml><?xml version="1.0" encoding="utf-8"?>
<p:tagLst xmlns:p="http://schemas.openxmlformats.org/presentationml/2006/main">
  <p:tag name="KSO_WM_UNIT_FILL_FORE_SCHEMECOLOR_INDEX_BRIGHTNESS" val="0.6"/>
  <p:tag name="KSO_WM_UNIT_FILL_FORE_SCHEMECOLOR_INDEX" val="10"/>
  <p:tag name="KSO_WM_UNIT_FILL_TYPE" val="1"/>
</p:tagLst>
</file>

<file path=ppt/tags/tag253.xml><?xml version="1.0" encoding="utf-8"?>
<p:tagLst xmlns:p="http://schemas.openxmlformats.org/presentationml/2006/main">
  <p:tag name="KSO_WM_UNIT_FILL_FORE_SCHEMECOLOR_INDEX_BRIGHTNESS" val="0.6"/>
  <p:tag name="KSO_WM_UNIT_FILL_FORE_SCHEMECOLOR_INDEX" val="10"/>
  <p:tag name="KSO_WM_UNIT_FILL_TYPE" val="1"/>
</p:tagLst>
</file>

<file path=ppt/tags/tag254.xml><?xml version="1.0" encoding="utf-8"?>
<p:tagLst xmlns:p="http://schemas.openxmlformats.org/presentationml/2006/main">
  <p:tag name="KSO_WM_SLIDE_BK_DARK_LIGHT" val="2"/>
  <p:tag name="KSO_WM_SLIDE_BACKGROUND_TYPE" val="general"/>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4.xml><?xml version="1.0" encoding="utf-8"?>
<p:tagLst xmlns:p="http://schemas.openxmlformats.org/presentationml/2006/main">
  <p:tag name="KSO_WM_UNIT_FILL_FORE_SCHEMECOLOR_INDEX_BRIGHTNESS" val="0.6"/>
  <p:tag name="KSO_WM_UNIT_FILL_FORE_SCHEMECOLOR_INDEX" val="10"/>
  <p:tag name="KSO_WM_UNIT_FILL_TYPE" val="1"/>
</p:tagLst>
</file>

<file path=ppt/tags/tag265.xml><?xml version="1.0" encoding="utf-8"?>
<p:tagLst xmlns:p="http://schemas.openxmlformats.org/presentationml/2006/main">
  <p:tag name="KSO_WM_SLIDE_BK_DARK_LIGHT" val="2"/>
  <p:tag name="KSO_WM_SLIDE_BACKGROUND_TYPE" val="general"/>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5.xml><?xml version="1.0" encoding="utf-8"?>
<p:tagLst xmlns:p="http://schemas.openxmlformats.org/presentationml/2006/main">
  <p:tag name="KSO_WM_UNIT_FILL_FORE_SCHEMECOLOR_INDEX_BRIGHTNESS" val="0.6"/>
  <p:tag name="KSO_WM_UNIT_FILL_FORE_SCHEMECOLOR_INDEX" val="10"/>
  <p:tag name="KSO_WM_UNIT_FILL_TYPE" val="1"/>
</p:tagLst>
</file>

<file path=ppt/tags/tag276.xml><?xml version="1.0" encoding="utf-8"?>
<p:tagLst xmlns:p="http://schemas.openxmlformats.org/presentationml/2006/main">
  <p:tag name="KSO_WM_SLIDE_BK_DARK_LIGHT" val="2"/>
  <p:tag name="KSO_WM_SLIDE_BACKGROUND_TYPE" val="general"/>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SLIDE_BK_DARK_LIGHT" val="2"/>
  <p:tag name="KSO_WM_SLIDE_BACKGROUND_TYPE" val="general"/>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SLIDE_BK_DARK_LIGHT" val="2"/>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SLIDE_BK_DARK_LIGHT" val="2"/>
  <p:tag name="KSO_WM_SLIDE_BACKGROUND_TYPE" val="general"/>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dde3d65-9806-44de-ba48-c645f9b907dc}"/>
  <p:tag name="KSO_WM_UNIT_TYPE" val="i"/>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SLIDE_BK_DARK_LIGHT" val="2"/>
  <p:tag name="KSO_WM_SLIDE_BACKGROUND_TYPE" val="general"/>
</p:tagLst>
</file>

<file path=ppt/tags/tag324.xml><?xml version="1.0" encoding="utf-8"?>
<p:tagLst xmlns:p="http://schemas.openxmlformats.org/presentationml/2006/main">
  <p:tag name="COMMONDATA" val="eyJoZGlkIjoiZWE3NjZlYjJkMjNiZjRmNDUwNDg2MDIyMjNiOTJhMjAifQ=="/>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1fzy34bq">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1241</Words>
  <Application>WPS 演示</Application>
  <PresentationFormat>自定义</PresentationFormat>
  <Paragraphs>61</Paragraphs>
  <Slides>9</Slides>
  <Notes>8</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9</vt:i4>
      </vt:variant>
    </vt:vector>
  </HeadingPairs>
  <TitlesOfParts>
    <vt:vector size="24" baseType="lpstr">
      <vt:lpstr>Arial</vt:lpstr>
      <vt:lpstr>宋体</vt:lpstr>
      <vt:lpstr>Wingdings</vt:lpstr>
      <vt:lpstr>等线 Light</vt:lpstr>
      <vt:lpstr>黑体</vt:lpstr>
      <vt:lpstr>Times New Roman</vt:lpstr>
      <vt:lpstr>微软雅黑</vt:lpstr>
      <vt:lpstr>Arial Unicode MS</vt:lpstr>
      <vt:lpstr>Calibri</vt:lpstr>
      <vt:lpstr>幼圆</vt:lpstr>
      <vt:lpstr>汉仪乐喵体W</vt:lpstr>
      <vt:lpstr>Arial</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dc:creator>
  <cp:lastModifiedBy>万润仪器贸易公司</cp:lastModifiedBy>
  <cp:revision>213</cp:revision>
  <dcterms:created xsi:type="dcterms:W3CDTF">2020-01-17T12:50:00Z</dcterms:created>
  <dcterms:modified xsi:type="dcterms:W3CDTF">2022-06-02T01:59:55Z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2052-11.1.0.11744</vt:lpwstr>
  </property>
  <property fmtid="{D5CDD505-2E9C-101B-9397-08002B2CF9AE}" pid="4" name="ICV">
    <vt:lpwstr>F8A2FBAD335B4BC3BBF1107C112D95EA</vt:lpwstr>
  </property>
</Properties>
</file>