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708" r:id="rId4"/>
    <p:sldId id="709" r:id="rId6"/>
    <p:sldId id="710" r:id="rId7"/>
    <p:sldId id="711" r:id="rId8"/>
    <p:sldId id="712" r:id="rId9"/>
    <p:sldId id="713" r:id="rId10"/>
    <p:sldId id="714" r:id="rId11"/>
    <p:sldId id="715" r:id="rId12"/>
    <p:sldId id="716" r:id="rId13"/>
    <p:sldId id="717" r:id="rId14"/>
    <p:sldId id="718" r:id="rId15"/>
    <p:sldId id="719" r:id="rId16"/>
    <p:sldId id="720" r:id="rId17"/>
    <p:sldId id="721" r:id="rId18"/>
    <p:sldId id="722" r:id="rId19"/>
    <p:sldId id="723" r:id="rId20"/>
    <p:sldId id="724" r:id="rId21"/>
    <p:sldId id="725" r:id="rId22"/>
    <p:sldId id="726" r:id="rId23"/>
    <p:sldId id="727" r:id="rId24"/>
    <p:sldId id="728" r:id="rId25"/>
    <p:sldId id="729" r:id="rId26"/>
    <p:sldId id="730" r:id="rId27"/>
    <p:sldId id="731" r:id="rId28"/>
    <p:sldId id="732" r:id="rId29"/>
    <p:sldId id="733" r:id="rId30"/>
    <p:sldId id="734" r:id="rId31"/>
    <p:sldId id="735" r:id="rId32"/>
    <p:sldId id="736" r:id="rId33"/>
    <p:sldId id="737" r:id="rId34"/>
    <p:sldId id="738" r:id="rId35"/>
    <p:sldId id="739" r:id="rId36"/>
    <p:sldId id="740" r:id="rId37"/>
    <p:sldId id="741" r:id="rId38"/>
    <p:sldId id="742" r:id="rId39"/>
    <p:sldId id="743" r:id="rId40"/>
    <p:sldId id="744" r:id="rId41"/>
    <p:sldId id="745" r:id="rId42"/>
    <p:sldId id="746" r:id="rId43"/>
    <p:sldId id="747" r:id="rId44"/>
    <p:sldId id="748" r:id="rId45"/>
    <p:sldId id="749" r:id="rId46"/>
    <p:sldId id="750" r:id="rId47"/>
    <p:sldId id="751" r:id="rId48"/>
    <p:sldId id="752" r:id="rId49"/>
    <p:sldId id="753" r:id="rId50"/>
    <p:sldId id="754" r:id="rId51"/>
    <p:sldId id="755" r:id="rId52"/>
    <p:sldId id="756" r:id="rId53"/>
    <p:sldId id="757" r:id="rId54"/>
    <p:sldId id="758" r:id="rId55"/>
    <p:sldId id="759" r:id="rId56"/>
    <p:sldId id="760" r:id="rId57"/>
    <p:sldId id="761" r:id="rId58"/>
    <p:sldId id="762" r:id="rId59"/>
    <p:sldId id="763" r:id="rId60"/>
    <p:sldId id="764" r:id="rId61"/>
    <p:sldId id="765" r:id="rId62"/>
    <p:sldId id="766" r:id="rId63"/>
    <p:sldId id="767" r:id="rId64"/>
    <p:sldId id="768" r:id="rId65"/>
    <p:sldId id="769" r:id="rId66"/>
    <p:sldId id="770" r:id="rId67"/>
    <p:sldId id="771" r:id="rId68"/>
    <p:sldId id="772" r:id="rId69"/>
    <p:sldId id="773" r:id="rId70"/>
  </p:sldIdLst>
  <p:sldSz cx="9144000" cy="5143500" type="screen16x9"/>
  <p:notesSz cx="6858000" cy="9144000"/>
  <p:custDataLst>
    <p:tags r:id="rId75"/>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86" autoAdjust="0"/>
    <p:restoredTop sz="94660"/>
  </p:normalViewPr>
  <p:slideViewPr>
    <p:cSldViewPr snapToGrid="0">
      <p:cViewPr varScale="1">
        <p:scale>
          <a:sx n="95" d="100"/>
          <a:sy n="95" d="100"/>
        </p:scale>
        <p:origin x="552"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5" Type="http://schemas.openxmlformats.org/officeDocument/2006/relationships/tags" Target="tags/tag941.xml"/><Relationship Id="rId74" Type="http://schemas.openxmlformats.org/officeDocument/2006/relationships/commentAuthors" Target="commentAuthors.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8.xml"/><Relationship Id="rId19" Type="http://schemas.openxmlformats.org/officeDocument/2006/relationships/slideLayout" Target="../slideLayouts/slideLayout25.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33.xml"/><Relationship Id="rId8" Type="http://schemas.openxmlformats.org/officeDocument/2006/relationships/tags" Target="../tags/tag332.xml"/><Relationship Id="rId7" Type="http://schemas.openxmlformats.org/officeDocument/2006/relationships/tags" Target="../tags/tag331.xml"/><Relationship Id="rId6" Type="http://schemas.openxmlformats.org/officeDocument/2006/relationships/tags" Target="../tags/tag330.xml"/><Relationship Id="rId5" Type="http://schemas.openxmlformats.org/officeDocument/2006/relationships/tags" Target="../tags/tag329.xml"/><Relationship Id="rId4" Type="http://schemas.openxmlformats.org/officeDocument/2006/relationships/tags" Target="../tags/tag328.xml"/><Relationship Id="rId3" Type="http://schemas.openxmlformats.org/officeDocument/2006/relationships/tags" Target="../tags/tag327.xml"/><Relationship Id="rId2" Type="http://schemas.openxmlformats.org/officeDocument/2006/relationships/tags" Target="../tags/tag326.xml"/><Relationship Id="rId11" Type="http://schemas.openxmlformats.org/officeDocument/2006/relationships/slideLayout" Target="../slideLayouts/slideLayout13.xml"/><Relationship Id="rId10" Type="http://schemas.openxmlformats.org/officeDocument/2006/relationships/tags" Target="../tags/tag334.xml"/><Relationship Id="rId1" Type="http://schemas.openxmlformats.org/officeDocument/2006/relationships/tags" Target="../tags/tag325.xml"/></Relationships>
</file>

<file path=ppt/slides/_rels/slide11.xml.rels><?xml version="1.0" encoding="UTF-8" standalone="yes"?>
<Relationships xmlns="http://schemas.openxmlformats.org/package/2006/relationships"><Relationship Id="rId9" Type="http://schemas.openxmlformats.org/officeDocument/2006/relationships/tags" Target="../tags/tag343.xml"/><Relationship Id="rId8" Type="http://schemas.openxmlformats.org/officeDocument/2006/relationships/tags" Target="../tags/tag342.xml"/><Relationship Id="rId7" Type="http://schemas.openxmlformats.org/officeDocument/2006/relationships/tags" Target="../tags/tag341.xml"/><Relationship Id="rId6" Type="http://schemas.openxmlformats.org/officeDocument/2006/relationships/tags" Target="../tags/tag340.xml"/><Relationship Id="rId5" Type="http://schemas.openxmlformats.org/officeDocument/2006/relationships/tags" Target="../tags/tag339.xml"/><Relationship Id="rId4" Type="http://schemas.openxmlformats.org/officeDocument/2006/relationships/tags" Target="../tags/tag338.xml"/><Relationship Id="rId3" Type="http://schemas.openxmlformats.org/officeDocument/2006/relationships/tags" Target="../tags/tag337.xml"/><Relationship Id="rId2" Type="http://schemas.openxmlformats.org/officeDocument/2006/relationships/tags" Target="../tags/tag336.xml"/><Relationship Id="rId11" Type="http://schemas.openxmlformats.org/officeDocument/2006/relationships/slideLayout" Target="../slideLayouts/slideLayout13.xml"/><Relationship Id="rId10" Type="http://schemas.openxmlformats.org/officeDocument/2006/relationships/tags" Target="../tags/tag344.xml"/><Relationship Id="rId1" Type="http://schemas.openxmlformats.org/officeDocument/2006/relationships/tags" Target="../tags/tag335.xml"/></Relationships>
</file>

<file path=ppt/slides/_rels/slide12.xml.rels><?xml version="1.0" encoding="UTF-8" standalone="yes"?>
<Relationships xmlns="http://schemas.openxmlformats.org/package/2006/relationships"><Relationship Id="rId9" Type="http://schemas.openxmlformats.org/officeDocument/2006/relationships/tags" Target="../tags/tag353.xml"/><Relationship Id="rId8" Type="http://schemas.openxmlformats.org/officeDocument/2006/relationships/tags" Target="../tags/tag352.xml"/><Relationship Id="rId7" Type="http://schemas.openxmlformats.org/officeDocument/2006/relationships/tags" Target="../tags/tag351.xml"/><Relationship Id="rId6" Type="http://schemas.openxmlformats.org/officeDocument/2006/relationships/tags" Target="../tags/tag350.xml"/><Relationship Id="rId5" Type="http://schemas.openxmlformats.org/officeDocument/2006/relationships/tags" Target="../tags/tag349.xml"/><Relationship Id="rId4" Type="http://schemas.openxmlformats.org/officeDocument/2006/relationships/tags" Target="../tags/tag348.xml"/><Relationship Id="rId3" Type="http://schemas.openxmlformats.org/officeDocument/2006/relationships/tags" Target="../tags/tag347.xml"/><Relationship Id="rId2" Type="http://schemas.openxmlformats.org/officeDocument/2006/relationships/tags" Target="../tags/tag346.xml"/><Relationship Id="rId11" Type="http://schemas.openxmlformats.org/officeDocument/2006/relationships/slideLayout" Target="../slideLayouts/slideLayout13.xml"/><Relationship Id="rId10" Type="http://schemas.openxmlformats.org/officeDocument/2006/relationships/tags" Target="../tags/tag354.xml"/><Relationship Id="rId1" Type="http://schemas.openxmlformats.org/officeDocument/2006/relationships/tags" Target="../tags/tag345.xml"/></Relationships>
</file>

<file path=ppt/slides/_rels/slide13.xml.rels><?xml version="1.0" encoding="UTF-8" standalone="yes"?>
<Relationships xmlns="http://schemas.openxmlformats.org/package/2006/relationships"><Relationship Id="rId9" Type="http://schemas.openxmlformats.org/officeDocument/2006/relationships/tags" Target="../tags/tag363.xml"/><Relationship Id="rId8" Type="http://schemas.openxmlformats.org/officeDocument/2006/relationships/tags" Target="../tags/tag362.xml"/><Relationship Id="rId7" Type="http://schemas.openxmlformats.org/officeDocument/2006/relationships/tags" Target="../tags/tag361.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tags" Target="../tags/tag358.xml"/><Relationship Id="rId3" Type="http://schemas.openxmlformats.org/officeDocument/2006/relationships/tags" Target="../tags/tag357.xml"/><Relationship Id="rId2" Type="http://schemas.openxmlformats.org/officeDocument/2006/relationships/tags" Target="../tags/tag356.xml"/><Relationship Id="rId11" Type="http://schemas.openxmlformats.org/officeDocument/2006/relationships/slideLayout" Target="../slideLayouts/slideLayout13.xml"/><Relationship Id="rId10" Type="http://schemas.openxmlformats.org/officeDocument/2006/relationships/tags" Target="../tags/tag364.xml"/><Relationship Id="rId1" Type="http://schemas.openxmlformats.org/officeDocument/2006/relationships/tags" Target="../tags/tag355.xml"/></Relationships>
</file>

<file path=ppt/slides/_rels/slide14.xml.rels><?xml version="1.0" encoding="UTF-8" standalone="yes"?>
<Relationships xmlns="http://schemas.openxmlformats.org/package/2006/relationships"><Relationship Id="rId9" Type="http://schemas.openxmlformats.org/officeDocument/2006/relationships/tags" Target="../tags/tag373.xml"/><Relationship Id="rId8" Type="http://schemas.openxmlformats.org/officeDocument/2006/relationships/tags" Target="../tags/tag372.xml"/><Relationship Id="rId7" Type="http://schemas.openxmlformats.org/officeDocument/2006/relationships/tags" Target="../tags/tag371.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 Id="rId3" Type="http://schemas.openxmlformats.org/officeDocument/2006/relationships/tags" Target="../tags/tag367.xml"/><Relationship Id="rId2" Type="http://schemas.openxmlformats.org/officeDocument/2006/relationships/tags" Target="../tags/tag366.xml"/><Relationship Id="rId11" Type="http://schemas.openxmlformats.org/officeDocument/2006/relationships/slideLayout" Target="../slideLayouts/slideLayout13.xml"/><Relationship Id="rId10" Type="http://schemas.openxmlformats.org/officeDocument/2006/relationships/tags" Target="../tags/tag374.xml"/><Relationship Id="rId1" Type="http://schemas.openxmlformats.org/officeDocument/2006/relationships/tags" Target="../tags/tag365.xml"/></Relationships>
</file>

<file path=ppt/slides/_rels/slide15.xml.rels><?xml version="1.0" encoding="UTF-8" standalone="yes"?>
<Relationships xmlns="http://schemas.openxmlformats.org/package/2006/relationships"><Relationship Id="rId9" Type="http://schemas.openxmlformats.org/officeDocument/2006/relationships/tags" Target="../tags/tag383.xml"/><Relationship Id="rId8" Type="http://schemas.openxmlformats.org/officeDocument/2006/relationships/tags" Target="../tags/tag382.xml"/><Relationship Id="rId7" Type="http://schemas.openxmlformats.org/officeDocument/2006/relationships/tags" Target="../tags/tag381.xml"/><Relationship Id="rId6" Type="http://schemas.openxmlformats.org/officeDocument/2006/relationships/tags" Target="../tags/tag380.xml"/><Relationship Id="rId5" Type="http://schemas.openxmlformats.org/officeDocument/2006/relationships/tags" Target="../tags/tag379.xml"/><Relationship Id="rId4" Type="http://schemas.openxmlformats.org/officeDocument/2006/relationships/tags" Target="../tags/tag378.xml"/><Relationship Id="rId3" Type="http://schemas.openxmlformats.org/officeDocument/2006/relationships/tags" Target="../tags/tag377.xml"/><Relationship Id="rId2" Type="http://schemas.openxmlformats.org/officeDocument/2006/relationships/tags" Target="../tags/tag376.xml"/><Relationship Id="rId11" Type="http://schemas.openxmlformats.org/officeDocument/2006/relationships/slideLayout" Target="../slideLayouts/slideLayout13.xml"/><Relationship Id="rId10" Type="http://schemas.openxmlformats.org/officeDocument/2006/relationships/tags" Target="../tags/tag384.xml"/><Relationship Id="rId1" Type="http://schemas.openxmlformats.org/officeDocument/2006/relationships/tags" Target="../tags/tag375.xml"/></Relationships>
</file>

<file path=ppt/slides/_rels/slide16.xml.rels><?xml version="1.0" encoding="UTF-8" standalone="yes"?>
<Relationships xmlns="http://schemas.openxmlformats.org/package/2006/relationships"><Relationship Id="rId9" Type="http://schemas.openxmlformats.org/officeDocument/2006/relationships/tags" Target="../tags/tag393.xml"/><Relationship Id="rId8" Type="http://schemas.openxmlformats.org/officeDocument/2006/relationships/tags" Target="../tags/tag392.xml"/><Relationship Id="rId7" Type="http://schemas.openxmlformats.org/officeDocument/2006/relationships/tags" Target="../tags/tag391.xml"/><Relationship Id="rId6" Type="http://schemas.openxmlformats.org/officeDocument/2006/relationships/tags" Target="../tags/tag390.xml"/><Relationship Id="rId5" Type="http://schemas.openxmlformats.org/officeDocument/2006/relationships/tags" Target="../tags/tag389.xml"/><Relationship Id="rId4" Type="http://schemas.openxmlformats.org/officeDocument/2006/relationships/tags" Target="../tags/tag388.xml"/><Relationship Id="rId3" Type="http://schemas.openxmlformats.org/officeDocument/2006/relationships/tags" Target="../tags/tag387.xml"/><Relationship Id="rId2" Type="http://schemas.openxmlformats.org/officeDocument/2006/relationships/tags" Target="../tags/tag386.xml"/><Relationship Id="rId11" Type="http://schemas.openxmlformats.org/officeDocument/2006/relationships/slideLayout" Target="../slideLayouts/slideLayout13.xml"/><Relationship Id="rId10" Type="http://schemas.openxmlformats.org/officeDocument/2006/relationships/tags" Target="../tags/tag394.xml"/><Relationship Id="rId1" Type="http://schemas.openxmlformats.org/officeDocument/2006/relationships/tags" Target="../tags/tag385.xml"/></Relationships>
</file>

<file path=ppt/slides/_rels/slide17.xml.rels><?xml version="1.0" encoding="UTF-8" standalone="yes"?>
<Relationships xmlns="http://schemas.openxmlformats.org/package/2006/relationships"><Relationship Id="rId9" Type="http://schemas.openxmlformats.org/officeDocument/2006/relationships/tags" Target="../tags/tag403.xml"/><Relationship Id="rId8" Type="http://schemas.openxmlformats.org/officeDocument/2006/relationships/tags" Target="../tags/tag402.xml"/><Relationship Id="rId7" Type="http://schemas.openxmlformats.org/officeDocument/2006/relationships/tags" Target="../tags/tag401.xml"/><Relationship Id="rId6" Type="http://schemas.openxmlformats.org/officeDocument/2006/relationships/tags" Target="../tags/tag400.xml"/><Relationship Id="rId5" Type="http://schemas.openxmlformats.org/officeDocument/2006/relationships/tags" Target="../tags/tag399.xml"/><Relationship Id="rId4" Type="http://schemas.openxmlformats.org/officeDocument/2006/relationships/tags" Target="../tags/tag398.xml"/><Relationship Id="rId3" Type="http://schemas.openxmlformats.org/officeDocument/2006/relationships/tags" Target="../tags/tag397.xml"/><Relationship Id="rId2" Type="http://schemas.openxmlformats.org/officeDocument/2006/relationships/tags" Target="../tags/tag396.xml"/><Relationship Id="rId11" Type="http://schemas.openxmlformats.org/officeDocument/2006/relationships/slideLayout" Target="../slideLayouts/slideLayout13.xml"/><Relationship Id="rId10" Type="http://schemas.openxmlformats.org/officeDocument/2006/relationships/tags" Target="../tags/tag404.xml"/><Relationship Id="rId1" Type="http://schemas.openxmlformats.org/officeDocument/2006/relationships/tags" Target="../tags/tag395.xml"/></Relationships>
</file>

<file path=ppt/slides/_rels/slide18.xml.rels><?xml version="1.0" encoding="UTF-8" standalone="yes"?>
<Relationships xmlns="http://schemas.openxmlformats.org/package/2006/relationships"><Relationship Id="rId9" Type="http://schemas.openxmlformats.org/officeDocument/2006/relationships/tags" Target="../tags/tag413.xml"/><Relationship Id="rId8" Type="http://schemas.openxmlformats.org/officeDocument/2006/relationships/tags" Target="../tags/tag412.xml"/><Relationship Id="rId7" Type="http://schemas.openxmlformats.org/officeDocument/2006/relationships/tags" Target="../tags/tag411.xml"/><Relationship Id="rId6" Type="http://schemas.openxmlformats.org/officeDocument/2006/relationships/tags" Target="../tags/tag410.xml"/><Relationship Id="rId5" Type="http://schemas.openxmlformats.org/officeDocument/2006/relationships/tags" Target="../tags/tag409.xml"/><Relationship Id="rId4" Type="http://schemas.openxmlformats.org/officeDocument/2006/relationships/tags" Target="../tags/tag408.xml"/><Relationship Id="rId3" Type="http://schemas.openxmlformats.org/officeDocument/2006/relationships/tags" Target="../tags/tag407.xml"/><Relationship Id="rId2" Type="http://schemas.openxmlformats.org/officeDocument/2006/relationships/tags" Target="../tags/tag406.xml"/><Relationship Id="rId11" Type="http://schemas.openxmlformats.org/officeDocument/2006/relationships/slideLayout" Target="../slideLayouts/slideLayout13.xml"/><Relationship Id="rId10" Type="http://schemas.openxmlformats.org/officeDocument/2006/relationships/tags" Target="../tags/tag414.xml"/><Relationship Id="rId1" Type="http://schemas.openxmlformats.org/officeDocument/2006/relationships/tags" Target="../tags/tag405.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417.xml"/><Relationship Id="rId2" Type="http://schemas.openxmlformats.org/officeDocument/2006/relationships/tags" Target="../tags/tag416.xml"/><Relationship Id="rId1" Type="http://schemas.openxmlformats.org/officeDocument/2006/relationships/tags" Target="../tags/tag415.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_rels/slide20.xml.rels><?xml version="1.0" encoding="UTF-8" standalone="yes"?>
<Relationships xmlns="http://schemas.openxmlformats.org/package/2006/relationships"><Relationship Id="rId9" Type="http://schemas.openxmlformats.org/officeDocument/2006/relationships/tags" Target="../tags/tag426.xml"/><Relationship Id="rId8" Type="http://schemas.openxmlformats.org/officeDocument/2006/relationships/tags" Target="../tags/tag425.xml"/><Relationship Id="rId7" Type="http://schemas.openxmlformats.org/officeDocument/2006/relationships/tags" Target="../tags/tag424.xml"/><Relationship Id="rId6" Type="http://schemas.openxmlformats.org/officeDocument/2006/relationships/tags" Target="../tags/tag423.xml"/><Relationship Id="rId5" Type="http://schemas.openxmlformats.org/officeDocument/2006/relationships/tags" Target="../tags/tag422.xml"/><Relationship Id="rId4" Type="http://schemas.openxmlformats.org/officeDocument/2006/relationships/tags" Target="../tags/tag421.xml"/><Relationship Id="rId3" Type="http://schemas.openxmlformats.org/officeDocument/2006/relationships/tags" Target="../tags/tag420.xml"/><Relationship Id="rId2" Type="http://schemas.openxmlformats.org/officeDocument/2006/relationships/tags" Target="../tags/tag419.xml"/><Relationship Id="rId11" Type="http://schemas.openxmlformats.org/officeDocument/2006/relationships/slideLayout" Target="../slideLayouts/slideLayout13.xml"/><Relationship Id="rId10" Type="http://schemas.openxmlformats.org/officeDocument/2006/relationships/tags" Target="../tags/tag427.xml"/><Relationship Id="rId1" Type="http://schemas.openxmlformats.org/officeDocument/2006/relationships/tags" Target="../tags/tag418.xml"/></Relationships>
</file>

<file path=ppt/slides/_rels/slide21.xml.rels><?xml version="1.0" encoding="UTF-8" standalone="yes"?>
<Relationships xmlns="http://schemas.openxmlformats.org/package/2006/relationships"><Relationship Id="rId9" Type="http://schemas.openxmlformats.org/officeDocument/2006/relationships/tags" Target="../tags/tag436.xml"/><Relationship Id="rId8" Type="http://schemas.openxmlformats.org/officeDocument/2006/relationships/tags" Target="../tags/tag435.xml"/><Relationship Id="rId7" Type="http://schemas.openxmlformats.org/officeDocument/2006/relationships/tags" Target="../tags/tag434.xml"/><Relationship Id="rId6" Type="http://schemas.openxmlformats.org/officeDocument/2006/relationships/tags" Target="../tags/tag433.xml"/><Relationship Id="rId5" Type="http://schemas.openxmlformats.org/officeDocument/2006/relationships/tags" Target="../tags/tag432.xml"/><Relationship Id="rId4" Type="http://schemas.openxmlformats.org/officeDocument/2006/relationships/tags" Target="../tags/tag431.xml"/><Relationship Id="rId3" Type="http://schemas.openxmlformats.org/officeDocument/2006/relationships/tags" Target="../tags/tag430.xml"/><Relationship Id="rId2" Type="http://schemas.openxmlformats.org/officeDocument/2006/relationships/tags" Target="../tags/tag429.xml"/><Relationship Id="rId13" Type="http://schemas.openxmlformats.org/officeDocument/2006/relationships/slideLayout" Target="../slideLayouts/slideLayout13.xml"/><Relationship Id="rId12" Type="http://schemas.openxmlformats.org/officeDocument/2006/relationships/tags" Target="../tags/tag439.xml"/><Relationship Id="rId11" Type="http://schemas.openxmlformats.org/officeDocument/2006/relationships/tags" Target="../tags/tag438.xml"/><Relationship Id="rId10" Type="http://schemas.openxmlformats.org/officeDocument/2006/relationships/tags" Target="../tags/tag437.xml"/><Relationship Id="rId1" Type="http://schemas.openxmlformats.org/officeDocument/2006/relationships/tags" Target="../tags/tag428.xml"/></Relationships>
</file>

<file path=ppt/slides/_rels/slide22.xml.rels><?xml version="1.0" encoding="UTF-8" standalone="yes"?>
<Relationships xmlns="http://schemas.openxmlformats.org/package/2006/relationships"><Relationship Id="rId9" Type="http://schemas.openxmlformats.org/officeDocument/2006/relationships/tags" Target="../tags/tag448.xml"/><Relationship Id="rId8" Type="http://schemas.openxmlformats.org/officeDocument/2006/relationships/tags" Target="../tags/tag447.xml"/><Relationship Id="rId7" Type="http://schemas.openxmlformats.org/officeDocument/2006/relationships/tags" Target="../tags/tag446.xml"/><Relationship Id="rId6" Type="http://schemas.openxmlformats.org/officeDocument/2006/relationships/tags" Target="../tags/tag445.xml"/><Relationship Id="rId5" Type="http://schemas.openxmlformats.org/officeDocument/2006/relationships/tags" Target="../tags/tag444.xml"/><Relationship Id="rId4" Type="http://schemas.openxmlformats.org/officeDocument/2006/relationships/tags" Target="../tags/tag443.xml"/><Relationship Id="rId3" Type="http://schemas.openxmlformats.org/officeDocument/2006/relationships/tags" Target="../tags/tag442.xml"/><Relationship Id="rId2" Type="http://schemas.openxmlformats.org/officeDocument/2006/relationships/tags" Target="../tags/tag441.xml"/><Relationship Id="rId11" Type="http://schemas.openxmlformats.org/officeDocument/2006/relationships/slideLayout" Target="../slideLayouts/slideLayout13.xml"/><Relationship Id="rId10" Type="http://schemas.openxmlformats.org/officeDocument/2006/relationships/tags" Target="../tags/tag449.xml"/><Relationship Id="rId1" Type="http://schemas.openxmlformats.org/officeDocument/2006/relationships/tags" Target="../tags/tag440.xml"/></Relationships>
</file>

<file path=ppt/slides/_rels/slide23.xml.rels><?xml version="1.0" encoding="UTF-8" standalone="yes"?>
<Relationships xmlns="http://schemas.openxmlformats.org/package/2006/relationships"><Relationship Id="rId9" Type="http://schemas.openxmlformats.org/officeDocument/2006/relationships/tags" Target="../tags/tag458.xml"/><Relationship Id="rId8" Type="http://schemas.openxmlformats.org/officeDocument/2006/relationships/tags" Target="../tags/tag457.xml"/><Relationship Id="rId7" Type="http://schemas.openxmlformats.org/officeDocument/2006/relationships/tags" Target="../tags/tag456.xml"/><Relationship Id="rId6" Type="http://schemas.openxmlformats.org/officeDocument/2006/relationships/tags" Target="../tags/tag455.xml"/><Relationship Id="rId5" Type="http://schemas.openxmlformats.org/officeDocument/2006/relationships/tags" Target="../tags/tag454.xml"/><Relationship Id="rId4" Type="http://schemas.openxmlformats.org/officeDocument/2006/relationships/tags" Target="../tags/tag453.xml"/><Relationship Id="rId3" Type="http://schemas.openxmlformats.org/officeDocument/2006/relationships/tags" Target="../tags/tag452.xml"/><Relationship Id="rId2" Type="http://schemas.openxmlformats.org/officeDocument/2006/relationships/tags" Target="../tags/tag451.xml"/><Relationship Id="rId17" Type="http://schemas.openxmlformats.org/officeDocument/2006/relationships/slideLayout" Target="../slideLayouts/slideLayout13.xml"/><Relationship Id="rId16" Type="http://schemas.openxmlformats.org/officeDocument/2006/relationships/tags" Target="../tags/tag465.xml"/><Relationship Id="rId15" Type="http://schemas.openxmlformats.org/officeDocument/2006/relationships/tags" Target="../tags/tag464.xml"/><Relationship Id="rId14" Type="http://schemas.openxmlformats.org/officeDocument/2006/relationships/tags" Target="../tags/tag463.xml"/><Relationship Id="rId13" Type="http://schemas.openxmlformats.org/officeDocument/2006/relationships/tags" Target="../tags/tag462.xml"/><Relationship Id="rId12" Type="http://schemas.openxmlformats.org/officeDocument/2006/relationships/tags" Target="../tags/tag461.xml"/><Relationship Id="rId11" Type="http://schemas.openxmlformats.org/officeDocument/2006/relationships/tags" Target="../tags/tag460.xml"/><Relationship Id="rId10" Type="http://schemas.openxmlformats.org/officeDocument/2006/relationships/tags" Target="../tags/tag459.xml"/><Relationship Id="rId1" Type="http://schemas.openxmlformats.org/officeDocument/2006/relationships/tags" Target="../tags/tag450.xml"/></Relationships>
</file>

<file path=ppt/slides/_rels/slide24.xml.rels><?xml version="1.0" encoding="UTF-8" standalone="yes"?>
<Relationships xmlns="http://schemas.openxmlformats.org/package/2006/relationships"><Relationship Id="rId9" Type="http://schemas.openxmlformats.org/officeDocument/2006/relationships/tags" Target="../tags/tag474.xml"/><Relationship Id="rId8" Type="http://schemas.openxmlformats.org/officeDocument/2006/relationships/tags" Target="../tags/tag473.xml"/><Relationship Id="rId7" Type="http://schemas.openxmlformats.org/officeDocument/2006/relationships/tags" Target="../tags/tag472.xml"/><Relationship Id="rId6" Type="http://schemas.openxmlformats.org/officeDocument/2006/relationships/tags" Target="../tags/tag471.xml"/><Relationship Id="rId5" Type="http://schemas.openxmlformats.org/officeDocument/2006/relationships/tags" Target="../tags/tag470.xml"/><Relationship Id="rId4" Type="http://schemas.openxmlformats.org/officeDocument/2006/relationships/tags" Target="../tags/tag469.xml"/><Relationship Id="rId3" Type="http://schemas.openxmlformats.org/officeDocument/2006/relationships/tags" Target="../tags/tag468.xml"/><Relationship Id="rId2" Type="http://schemas.openxmlformats.org/officeDocument/2006/relationships/tags" Target="../tags/tag467.xml"/><Relationship Id="rId17" Type="http://schemas.openxmlformats.org/officeDocument/2006/relationships/slideLayout" Target="../slideLayouts/slideLayout13.xml"/><Relationship Id="rId16" Type="http://schemas.openxmlformats.org/officeDocument/2006/relationships/tags" Target="../tags/tag481.xml"/><Relationship Id="rId15" Type="http://schemas.openxmlformats.org/officeDocument/2006/relationships/tags" Target="../tags/tag480.xml"/><Relationship Id="rId14" Type="http://schemas.openxmlformats.org/officeDocument/2006/relationships/tags" Target="../tags/tag479.xml"/><Relationship Id="rId13" Type="http://schemas.openxmlformats.org/officeDocument/2006/relationships/tags" Target="../tags/tag478.xml"/><Relationship Id="rId12" Type="http://schemas.openxmlformats.org/officeDocument/2006/relationships/tags" Target="../tags/tag477.xml"/><Relationship Id="rId11" Type="http://schemas.openxmlformats.org/officeDocument/2006/relationships/tags" Target="../tags/tag476.xml"/><Relationship Id="rId10" Type="http://schemas.openxmlformats.org/officeDocument/2006/relationships/tags" Target="../tags/tag475.xml"/><Relationship Id="rId1" Type="http://schemas.openxmlformats.org/officeDocument/2006/relationships/tags" Target="../tags/tag466.xml"/></Relationships>
</file>

<file path=ppt/slides/_rels/slide25.xml.rels><?xml version="1.0" encoding="UTF-8" standalone="yes"?>
<Relationships xmlns="http://schemas.openxmlformats.org/package/2006/relationships"><Relationship Id="rId9" Type="http://schemas.openxmlformats.org/officeDocument/2006/relationships/tags" Target="../tags/tag490.xml"/><Relationship Id="rId8" Type="http://schemas.openxmlformats.org/officeDocument/2006/relationships/tags" Target="../tags/tag489.xml"/><Relationship Id="rId7" Type="http://schemas.openxmlformats.org/officeDocument/2006/relationships/tags" Target="../tags/tag488.xml"/><Relationship Id="rId6" Type="http://schemas.openxmlformats.org/officeDocument/2006/relationships/tags" Target="../tags/tag487.xml"/><Relationship Id="rId5" Type="http://schemas.openxmlformats.org/officeDocument/2006/relationships/tags" Target="../tags/tag486.xml"/><Relationship Id="rId4" Type="http://schemas.openxmlformats.org/officeDocument/2006/relationships/tags" Target="../tags/tag485.xml"/><Relationship Id="rId3" Type="http://schemas.openxmlformats.org/officeDocument/2006/relationships/tags" Target="../tags/tag484.xml"/><Relationship Id="rId2" Type="http://schemas.openxmlformats.org/officeDocument/2006/relationships/tags" Target="../tags/tag483.xml"/><Relationship Id="rId19" Type="http://schemas.openxmlformats.org/officeDocument/2006/relationships/slideLayout" Target="../slideLayouts/slideLayout13.xml"/><Relationship Id="rId18" Type="http://schemas.openxmlformats.org/officeDocument/2006/relationships/tags" Target="../tags/tag499.xml"/><Relationship Id="rId17" Type="http://schemas.openxmlformats.org/officeDocument/2006/relationships/tags" Target="../tags/tag498.xml"/><Relationship Id="rId16" Type="http://schemas.openxmlformats.org/officeDocument/2006/relationships/tags" Target="../tags/tag497.xml"/><Relationship Id="rId15" Type="http://schemas.openxmlformats.org/officeDocument/2006/relationships/tags" Target="../tags/tag496.xml"/><Relationship Id="rId14" Type="http://schemas.openxmlformats.org/officeDocument/2006/relationships/tags" Target="../tags/tag495.xml"/><Relationship Id="rId13" Type="http://schemas.openxmlformats.org/officeDocument/2006/relationships/tags" Target="../tags/tag494.xml"/><Relationship Id="rId12" Type="http://schemas.openxmlformats.org/officeDocument/2006/relationships/tags" Target="../tags/tag493.xml"/><Relationship Id="rId11" Type="http://schemas.openxmlformats.org/officeDocument/2006/relationships/tags" Target="../tags/tag492.xml"/><Relationship Id="rId10" Type="http://schemas.openxmlformats.org/officeDocument/2006/relationships/tags" Target="../tags/tag491.xml"/><Relationship Id="rId1" Type="http://schemas.openxmlformats.org/officeDocument/2006/relationships/tags" Target="../tags/tag482.xml"/></Relationships>
</file>

<file path=ppt/slides/_rels/slide26.xml.rels><?xml version="1.0" encoding="UTF-8" standalone="yes"?>
<Relationships xmlns="http://schemas.openxmlformats.org/package/2006/relationships"><Relationship Id="rId9" Type="http://schemas.openxmlformats.org/officeDocument/2006/relationships/tags" Target="../tags/tag508.xml"/><Relationship Id="rId8" Type="http://schemas.openxmlformats.org/officeDocument/2006/relationships/tags" Target="../tags/tag507.xml"/><Relationship Id="rId7" Type="http://schemas.openxmlformats.org/officeDocument/2006/relationships/tags" Target="../tags/tag506.xml"/><Relationship Id="rId6" Type="http://schemas.openxmlformats.org/officeDocument/2006/relationships/tags" Target="../tags/tag505.xml"/><Relationship Id="rId5" Type="http://schemas.openxmlformats.org/officeDocument/2006/relationships/tags" Target="../tags/tag504.xml"/><Relationship Id="rId4" Type="http://schemas.openxmlformats.org/officeDocument/2006/relationships/tags" Target="../tags/tag503.xml"/><Relationship Id="rId3" Type="http://schemas.openxmlformats.org/officeDocument/2006/relationships/tags" Target="../tags/tag502.xml"/><Relationship Id="rId2" Type="http://schemas.openxmlformats.org/officeDocument/2006/relationships/tags" Target="../tags/tag501.xml"/><Relationship Id="rId11" Type="http://schemas.openxmlformats.org/officeDocument/2006/relationships/slideLayout" Target="../slideLayouts/slideLayout13.xml"/><Relationship Id="rId10" Type="http://schemas.openxmlformats.org/officeDocument/2006/relationships/tags" Target="../tags/tag509.xml"/><Relationship Id="rId1" Type="http://schemas.openxmlformats.org/officeDocument/2006/relationships/tags" Target="../tags/tag500.xml"/></Relationships>
</file>

<file path=ppt/slides/_rels/slide27.xml.rels><?xml version="1.0" encoding="UTF-8" standalone="yes"?>
<Relationships xmlns="http://schemas.openxmlformats.org/package/2006/relationships"><Relationship Id="rId9" Type="http://schemas.openxmlformats.org/officeDocument/2006/relationships/tags" Target="../tags/tag518.xml"/><Relationship Id="rId8" Type="http://schemas.openxmlformats.org/officeDocument/2006/relationships/tags" Target="../tags/tag517.xml"/><Relationship Id="rId7" Type="http://schemas.openxmlformats.org/officeDocument/2006/relationships/tags" Target="../tags/tag516.xml"/><Relationship Id="rId6" Type="http://schemas.openxmlformats.org/officeDocument/2006/relationships/tags" Target="../tags/tag515.xml"/><Relationship Id="rId5" Type="http://schemas.openxmlformats.org/officeDocument/2006/relationships/tags" Target="../tags/tag514.xml"/><Relationship Id="rId4" Type="http://schemas.openxmlformats.org/officeDocument/2006/relationships/tags" Target="../tags/tag513.xml"/><Relationship Id="rId3" Type="http://schemas.openxmlformats.org/officeDocument/2006/relationships/tags" Target="../tags/tag512.xml"/><Relationship Id="rId2" Type="http://schemas.openxmlformats.org/officeDocument/2006/relationships/tags" Target="../tags/tag511.xml"/><Relationship Id="rId11" Type="http://schemas.openxmlformats.org/officeDocument/2006/relationships/slideLayout" Target="../slideLayouts/slideLayout13.xml"/><Relationship Id="rId10" Type="http://schemas.openxmlformats.org/officeDocument/2006/relationships/tags" Target="../tags/tag519.xml"/><Relationship Id="rId1" Type="http://schemas.openxmlformats.org/officeDocument/2006/relationships/tags" Target="../tags/tag510.xml"/></Relationships>
</file>

<file path=ppt/slides/_rels/slide28.xml.rels><?xml version="1.0" encoding="UTF-8" standalone="yes"?>
<Relationships xmlns="http://schemas.openxmlformats.org/package/2006/relationships"><Relationship Id="rId9" Type="http://schemas.openxmlformats.org/officeDocument/2006/relationships/tags" Target="../tags/tag528.xml"/><Relationship Id="rId8" Type="http://schemas.openxmlformats.org/officeDocument/2006/relationships/tags" Target="../tags/tag527.xml"/><Relationship Id="rId7" Type="http://schemas.openxmlformats.org/officeDocument/2006/relationships/tags" Target="../tags/tag526.xml"/><Relationship Id="rId6" Type="http://schemas.openxmlformats.org/officeDocument/2006/relationships/tags" Target="../tags/tag525.xml"/><Relationship Id="rId5" Type="http://schemas.openxmlformats.org/officeDocument/2006/relationships/tags" Target="../tags/tag524.xml"/><Relationship Id="rId4" Type="http://schemas.openxmlformats.org/officeDocument/2006/relationships/tags" Target="../tags/tag523.xml"/><Relationship Id="rId3" Type="http://schemas.openxmlformats.org/officeDocument/2006/relationships/tags" Target="../tags/tag522.xml"/><Relationship Id="rId2" Type="http://schemas.openxmlformats.org/officeDocument/2006/relationships/tags" Target="../tags/tag521.xml"/><Relationship Id="rId11" Type="http://schemas.openxmlformats.org/officeDocument/2006/relationships/slideLayout" Target="../slideLayouts/slideLayout13.xml"/><Relationship Id="rId10" Type="http://schemas.openxmlformats.org/officeDocument/2006/relationships/tags" Target="../tags/tag529.xml"/><Relationship Id="rId1" Type="http://schemas.openxmlformats.org/officeDocument/2006/relationships/tags" Target="../tags/tag520.xml"/></Relationships>
</file>

<file path=ppt/slides/_rels/slide29.xml.rels><?xml version="1.0" encoding="UTF-8" standalone="yes"?>
<Relationships xmlns="http://schemas.openxmlformats.org/package/2006/relationships"><Relationship Id="rId9" Type="http://schemas.openxmlformats.org/officeDocument/2006/relationships/tags" Target="../tags/tag538.xml"/><Relationship Id="rId8" Type="http://schemas.openxmlformats.org/officeDocument/2006/relationships/tags" Target="../tags/tag537.xml"/><Relationship Id="rId7" Type="http://schemas.openxmlformats.org/officeDocument/2006/relationships/tags" Target="../tags/tag536.xml"/><Relationship Id="rId6" Type="http://schemas.openxmlformats.org/officeDocument/2006/relationships/tags" Target="../tags/tag535.xml"/><Relationship Id="rId5" Type="http://schemas.openxmlformats.org/officeDocument/2006/relationships/tags" Target="../tags/tag534.xml"/><Relationship Id="rId4" Type="http://schemas.openxmlformats.org/officeDocument/2006/relationships/tags" Target="../tags/tag533.xml"/><Relationship Id="rId3" Type="http://schemas.openxmlformats.org/officeDocument/2006/relationships/tags" Target="../tags/tag532.xml"/><Relationship Id="rId2" Type="http://schemas.openxmlformats.org/officeDocument/2006/relationships/tags" Target="../tags/tag531.xml"/><Relationship Id="rId11" Type="http://schemas.openxmlformats.org/officeDocument/2006/relationships/slideLayout" Target="../slideLayouts/slideLayout13.xml"/><Relationship Id="rId10" Type="http://schemas.openxmlformats.org/officeDocument/2006/relationships/tags" Target="../tags/tag539.xml"/><Relationship Id="rId1" Type="http://schemas.openxmlformats.org/officeDocument/2006/relationships/tags" Target="../tags/tag530.xml"/></Relationships>
</file>

<file path=ppt/slides/_rels/slide3.xml.rels><?xml version="1.0" encoding="UTF-8" standalone="yes"?>
<Relationships xmlns="http://schemas.openxmlformats.org/package/2006/relationships"><Relationship Id="rId9" Type="http://schemas.openxmlformats.org/officeDocument/2006/relationships/tags" Target="../tags/tag242.xml"/><Relationship Id="rId8" Type="http://schemas.openxmlformats.org/officeDocument/2006/relationships/tags" Target="../tags/tag241.xml"/><Relationship Id="rId7" Type="http://schemas.openxmlformats.org/officeDocument/2006/relationships/tags" Target="../tags/tag240.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 Id="rId3" Type="http://schemas.openxmlformats.org/officeDocument/2006/relationships/tags" Target="../tags/tag236.xml"/><Relationship Id="rId2" Type="http://schemas.openxmlformats.org/officeDocument/2006/relationships/tags" Target="../tags/tag235.xml"/><Relationship Id="rId11" Type="http://schemas.openxmlformats.org/officeDocument/2006/relationships/slideLayout" Target="../slideLayouts/slideLayout13.xml"/><Relationship Id="rId10" Type="http://schemas.openxmlformats.org/officeDocument/2006/relationships/tags" Target="../tags/tag243.xml"/><Relationship Id="rId1" Type="http://schemas.openxmlformats.org/officeDocument/2006/relationships/tags" Target="../tags/tag234.xml"/></Relationships>
</file>

<file path=ppt/slides/_rels/slide30.xml.rels><?xml version="1.0" encoding="UTF-8" standalone="yes"?>
<Relationships xmlns="http://schemas.openxmlformats.org/package/2006/relationships"><Relationship Id="rId9" Type="http://schemas.openxmlformats.org/officeDocument/2006/relationships/tags" Target="../tags/tag548.xml"/><Relationship Id="rId8" Type="http://schemas.openxmlformats.org/officeDocument/2006/relationships/tags" Target="../tags/tag547.xml"/><Relationship Id="rId7" Type="http://schemas.openxmlformats.org/officeDocument/2006/relationships/tags" Target="../tags/tag546.xml"/><Relationship Id="rId6" Type="http://schemas.openxmlformats.org/officeDocument/2006/relationships/tags" Target="../tags/tag545.xml"/><Relationship Id="rId5" Type="http://schemas.openxmlformats.org/officeDocument/2006/relationships/tags" Target="../tags/tag544.xml"/><Relationship Id="rId4" Type="http://schemas.openxmlformats.org/officeDocument/2006/relationships/tags" Target="../tags/tag543.xml"/><Relationship Id="rId3" Type="http://schemas.openxmlformats.org/officeDocument/2006/relationships/tags" Target="../tags/tag542.xml"/><Relationship Id="rId2" Type="http://schemas.openxmlformats.org/officeDocument/2006/relationships/tags" Target="../tags/tag541.xml"/><Relationship Id="rId11" Type="http://schemas.openxmlformats.org/officeDocument/2006/relationships/slideLayout" Target="../slideLayouts/slideLayout13.xml"/><Relationship Id="rId10" Type="http://schemas.openxmlformats.org/officeDocument/2006/relationships/tags" Target="../tags/tag549.xml"/><Relationship Id="rId1" Type="http://schemas.openxmlformats.org/officeDocument/2006/relationships/tags" Target="../tags/tag540.xml"/></Relationships>
</file>

<file path=ppt/slides/_rels/slide31.xml.rels><?xml version="1.0" encoding="UTF-8" standalone="yes"?>
<Relationships xmlns="http://schemas.openxmlformats.org/package/2006/relationships"><Relationship Id="rId9" Type="http://schemas.openxmlformats.org/officeDocument/2006/relationships/tags" Target="../tags/tag558.xml"/><Relationship Id="rId8" Type="http://schemas.openxmlformats.org/officeDocument/2006/relationships/tags" Target="../tags/tag557.xml"/><Relationship Id="rId7" Type="http://schemas.openxmlformats.org/officeDocument/2006/relationships/tags" Target="../tags/tag556.xml"/><Relationship Id="rId6" Type="http://schemas.openxmlformats.org/officeDocument/2006/relationships/tags" Target="../tags/tag555.xml"/><Relationship Id="rId5" Type="http://schemas.openxmlformats.org/officeDocument/2006/relationships/tags" Target="../tags/tag554.xml"/><Relationship Id="rId4" Type="http://schemas.openxmlformats.org/officeDocument/2006/relationships/tags" Target="../tags/tag553.xml"/><Relationship Id="rId3" Type="http://schemas.openxmlformats.org/officeDocument/2006/relationships/tags" Target="../tags/tag552.xml"/><Relationship Id="rId2" Type="http://schemas.openxmlformats.org/officeDocument/2006/relationships/tags" Target="../tags/tag551.xml"/><Relationship Id="rId11" Type="http://schemas.openxmlformats.org/officeDocument/2006/relationships/slideLayout" Target="../slideLayouts/slideLayout13.xml"/><Relationship Id="rId10" Type="http://schemas.openxmlformats.org/officeDocument/2006/relationships/tags" Target="../tags/tag559.xml"/><Relationship Id="rId1" Type="http://schemas.openxmlformats.org/officeDocument/2006/relationships/tags" Target="../tags/tag550.xml"/></Relationships>
</file>

<file path=ppt/slides/_rels/slide32.xml.rels><?xml version="1.0" encoding="UTF-8" standalone="yes"?>
<Relationships xmlns="http://schemas.openxmlformats.org/package/2006/relationships"><Relationship Id="rId9" Type="http://schemas.openxmlformats.org/officeDocument/2006/relationships/tags" Target="../tags/tag568.xml"/><Relationship Id="rId8" Type="http://schemas.openxmlformats.org/officeDocument/2006/relationships/tags" Target="../tags/tag567.xml"/><Relationship Id="rId7" Type="http://schemas.openxmlformats.org/officeDocument/2006/relationships/tags" Target="../tags/tag566.xml"/><Relationship Id="rId6" Type="http://schemas.openxmlformats.org/officeDocument/2006/relationships/tags" Target="../tags/tag565.xml"/><Relationship Id="rId5" Type="http://schemas.openxmlformats.org/officeDocument/2006/relationships/tags" Target="../tags/tag564.xml"/><Relationship Id="rId4" Type="http://schemas.openxmlformats.org/officeDocument/2006/relationships/tags" Target="../tags/tag563.xml"/><Relationship Id="rId3" Type="http://schemas.openxmlformats.org/officeDocument/2006/relationships/tags" Target="../tags/tag562.xml"/><Relationship Id="rId2" Type="http://schemas.openxmlformats.org/officeDocument/2006/relationships/tags" Target="../tags/tag561.xml"/><Relationship Id="rId11" Type="http://schemas.openxmlformats.org/officeDocument/2006/relationships/slideLayout" Target="../slideLayouts/slideLayout13.xml"/><Relationship Id="rId10" Type="http://schemas.openxmlformats.org/officeDocument/2006/relationships/tags" Target="../tags/tag569.xml"/><Relationship Id="rId1" Type="http://schemas.openxmlformats.org/officeDocument/2006/relationships/tags" Target="../tags/tag560.xml"/></Relationships>
</file>

<file path=ppt/slides/_rels/slide33.xml.rels><?xml version="1.0" encoding="UTF-8" standalone="yes"?>
<Relationships xmlns="http://schemas.openxmlformats.org/package/2006/relationships"><Relationship Id="rId9" Type="http://schemas.openxmlformats.org/officeDocument/2006/relationships/tags" Target="../tags/tag578.xml"/><Relationship Id="rId8" Type="http://schemas.openxmlformats.org/officeDocument/2006/relationships/tags" Target="../tags/tag577.xml"/><Relationship Id="rId7" Type="http://schemas.openxmlformats.org/officeDocument/2006/relationships/tags" Target="../tags/tag576.xml"/><Relationship Id="rId6" Type="http://schemas.openxmlformats.org/officeDocument/2006/relationships/tags" Target="../tags/tag575.xml"/><Relationship Id="rId5" Type="http://schemas.openxmlformats.org/officeDocument/2006/relationships/tags" Target="../tags/tag574.xml"/><Relationship Id="rId4" Type="http://schemas.openxmlformats.org/officeDocument/2006/relationships/tags" Target="../tags/tag573.xml"/><Relationship Id="rId3" Type="http://schemas.openxmlformats.org/officeDocument/2006/relationships/tags" Target="../tags/tag572.xml"/><Relationship Id="rId2" Type="http://schemas.openxmlformats.org/officeDocument/2006/relationships/tags" Target="../tags/tag571.xml"/><Relationship Id="rId12" Type="http://schemas.openxmlformats.org/officeDocument/2006/relationships/slideLayout" Target="../slideLayouts/slideLayout13.xml"/><Relationship Id="rId11" Type="http://schemas.openxmlformats.org/officeDocument/2006/relationships/tags" Target="../tags/tag580.xml"/><Relationship Id="rId10" Type="http://schemas.openxmlformats.org/officeDocument/2006/relationships/tags" Target="../tags/tag579.xml"/><Relationship Id="rId1" Type="http://schemas.openxmlformats.org/officeDocument/2006/relationships/tags" Target="../tags/tag570.xml"/></Relationships>
</file>

<file path=ppt/slides/_rels/slide34.xml.rels><?xml version="1.0" encoding="UTF-8" standalone="yes"?>
<Relationships xmlns="http://schemas.openxmlformats.org/package/2006/relationships"><Relationship Id="rId9" Type="http://schemas.openxmlformats.org/officeDocument/2006/relationships/tags" Target="../tags/tag589.xml"/><Relationship Id="rId8" Type="http://schemas.openxmlformats.org/officeDocument/2006/relationships/tags" Target="../tags/tag588.xml"/><Relationship Id="rId7" Type="http://schemas.openxmlformats.org/officeDocument/2006/relationships/tags" Target="../tags/tag587.xml"/><Relationship Id="rId6" Type="http://schemas.openxmlformats.org/officeDocument/2006/relationships/tags" Target="../tags/tag586.xml"/><Relationship Id="rId5" Type="http://schemas.openxmlformats.org/officeDocument/2006/relationships/tags" Target="../tags/tag585.xml"/><Relationship Id="rId4" Type="http://schemas.openxmlformats.org/officeDocument/2006/relationships/tags" Target="../tags/tag584.xml"/><Relationship Id="rId3" Type="http://schemas.openxmlformats.org/officeDocument/2006/relationships/tags" Target="../tags/tag583.xml"/><Relationship Id="rId2" Type="http://schemas.openxmlformats.org/officeDocument/2006/relationships/tags" Target="../tags/tag582.xml"/><Relationship Id="rId11" Type="http://schemas.openxmlformats.org/officeDocument/2006/relationships/slideLayout" Target="../slideLayouts/slideLayout13.xml"/><Relationship Id="rId10" Type="http://schemas.openxmlformats.org/officeDocument/2006/relationships/tags" Target="../tags/tag590.xml"/><Relationship Id="rId1" Type="http://schemas.openxmlformats.org/officeDocument/2006/relationships/tags" Target="../tags/tag581.xml"/></Relationships>
</file>

<file path=ppt/slides/_rels/slide35.xml.rels><?xml version="1.0" encoding="UTF-8" standalone="yes"?>
<Relationships xmlns="http://schemas.openxmlformats.org/package/2006/relationships"><Relationship Id="rId9" Type="http://schemas.openxmlformats.org/officeDocument/2006/relationships/tags" Target="../tags/tag599.xml"/><Relationship Id="rId8" Type="http://schemas.openxmlformats.org/officeDocument/2006/relationships/tags" Target="../tags/tag598.xml"/><Relationship Id="rId7" Type="http://schemas.openxmlformats.org/officeDocument/2006/relationships/tags" Target="../tags/tag597.xml"/><Relationship Id="rId6" Type="http://schemas.openxmlformats.org/officeDocument/2006/relationships/tags" Target="../tags/tag596.xml"/><Relationship Id="rId5" Type="http://schemas.openxmlformats.org/officeDocument/2006/relationships/tags" Target="../tags/tag595.xml"/><Relationship Id="rId4" Type="http://schemas.openxmlformats.org/officeDocument/2006/relationships/tags" Target="../tags/tag594.xml"/><Relationship Id="rId3" Type="http://schemas.openxmlformats.org/officeDocument/2006/relationships/tags" Target="../tags/tag593.xml"/><Relationship Id="rId2" Type="http://schemas.openxmlformats.org/officeDocument/2006/relationships/tags" Target="../tags/tag592.xml"/><Relationship Id="rId11" Type="http://schemas.openxmlformats.org/officeDocument/2006/relationships/slideLayout" Target="../slideLayouts/slideLayout13.xml"/><Relationship Id="rId10" Type="http://schemas.openxmlformats.org/officeDocument/2006/relationships/tags" Target="../tags/tag600.xml"/><Relationship Id="rId1" Type="http://schemas.openxmlformats.org/officeDocument/2006/relationships/tags" Target="../tags/tag591.xml"/></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603.xml"/><Relationship Id="rId2" Type="http://schemas.openxmlformats.org/officeDocument/2006/relationships/tags" Target="../tags/tag602.xml"/><Relationship Id="rId1" Type="http://schemas.openxmlformats.org/officeDocument/2006/relationships/tags" Target="../tags/tag601.xml"/></Relationships>
</file>

<file path=ppt/slides/_rels/slide37.xml.rels><?xml version="1.0" encoding="UTF-8" standalone="yes"?>
<Relationships xmlns="http://schemas.openxmlformats.org/package/2006/relationships"><Relationship Id="rId9" Type="http://schemas.openxmlformats.org/officeDocument/2006/relationships/tags" Target="../tags/tag612.xml"/><Relationship Id="rId8" Type="http://schemas.openxmlformats.org/officeDocument/2006/relationships/tags" Target="../tags/tag611.xml"/><Relationship Id="rId7" Type="http://schemas.openxmlformats.org/officeDocument/2006/relationships/tags" Target="../tags/tag610.xml"/><Relationship Id="rId6" Type="http://schemas.openxmlformats.org/officeDocument/2006/relationships/tags" Target="../tags/tag609.xml"/><Relationship Id="rId5" Type="http://schemas.openxmlformats.org/officeDocument/2006/relationships/tags" Target="../tags/tag608.xml"/><Relationship Id="rId4" Type="http://schemas.openxmlformats.org/officeDocument/2006/relationships/tags" Target="../tags/tag607.xml"/><Relationship Id="rId3" Type="http://schemas.openxmlformats.org/officeDocument/2006/relationships/tags" Target="../tags/tag606.xml"/><Relationship Id="rId2" Type="http://schemas.openxmlformats.org/officeDocument/2006/relationships/tags" Target="../tags/tag605.xml"/><Relationship Id="rId12" Type="http://schemas.openxmlformats.org/officeDocument/2006/relationships/slideLayout" Target="../slideLayouts/slideLayout13.xml"/><Relationship Id="rId11" Type="http://schemas.openxmlformats.org/officeDocument/2006/relationships/tags" Target="../tags/tag614.xml"/><Relationship Id="rId10" Type="http://schemas.openxmlformats.org/officeDocument/2006/relationships/tags" Target="../tags/tag613.xml"/><Relationship Id="rId1" Type="http://schemas.openxmlformats.org/officeDocument/2006/relationships/tags" Target="../tags/tag604.xml"/></Relationships>
</file>

<file path=ppt/slides/_rels/slide38.xml.rels><?xml version="1.0" encoding="UTF-8" standalone="yes"?>
<Relationships xmlns="http://schemas.openxmlformats.org/package/2006/relationships"><Relationship Id="rId9" Type="http://schemas.openxmlformats.org/officeDocument/2006/relationships/tags" Target="../tags/tag623.xml"/><Relationship Id="rId8" Type="http://schemas.openxmlformats.org/officeDocument/2006/relationships/tags" Target="../tags/tag622.xml"/><Relationship Id="rId7" Type="http://schemas.openxmlformats.org/officeDocument/2006/relationships/tags" Target="../tags/tag621.xml"/><Relationship Id="rId6" Type="http://schemas.openxmlformats.org/officeDocument/2006/relationships/tags" Target="../tags/tag620.xml"/><Relationship Id="rId5" Type="http://schemas.openxmlformats.org/officeDocument/2006/relationships/tags" Target="../tags/tag619.xml"/><Relationship Id="rId4" Type="http://schemas.openxmlformats.org/officeDocument/2006/relationships/tags" Target="../tags/tag618.xml"/><Relationship Id="rId3" Type="http://schemas.openxmlformats.org/officeDocument/2006/relationships/tags" Target="../tags/tag617.xml"/><Relationship Id="rId2" Type="http://schemas.openxmlformats.org/officeDocument/2006/relationships/tags" Target="../tags/tag616.xml"/><Relationship Id="rId13" Type="http://schemas.openxmlformats.org/officeDocument/2006/relationships/slideLayout" Target="../slideLayouts/slideLayout13.xml"/><Relationship Id="rId12" Type="http://schemas.openxmlformats.org/officeDocument/2006/relationships/tags" Target="../tags/tag626.xml"/><Relationship Id="rId11" Type="http://schemas.openxmlformats.org/officeDocument/2006/relationships/tags" Target="../tags/tag625.xml"/><Relationship Id="rId10" Type="http://schemas.openxmlformats.org/officeDocument/2006/relationships/tags" Target="../tags/tag624.xml"/><Relationship Id="rId1" Type="http://schemas.openxmlformats.org/officeDocument/2006/relationships/tags" Target="../tags/tag615.xml"/></Relationships>
</file>

<file path=ppt/slides/_rels/slide39.xml.rels><?xml version="1.0" encoding="UTF-8" standalone="yes"?>
<Relationships xmlns="http://schemas.openxmlformats.org/package/2006/relationships"><Relationship Id="rId9" Type="http://schemas.openxmlformats.org/officeDocument/2006/relationships/tags" Target="../tags/tag635.xml"/><Relationship Id="rId8" Type="http://schemas.openxmlformats.org/officeDocument/2006/relationships/tags" Target="../tags/tag634.xml"/><Relationship Id="rId7" Type="http://schemas.openxmlformats.org/officeDocument/2006/relationships/tags" Target="../tags/tag633.xml"/><Relationship Id="rId6" Type="http://schemas.openxmlformats.org/officeDocument/2006/relationships/tags" Target="../tags/tag632.xml"/><Relationship Id="rId5" Type="http://schemas.openxmlformats.org/officeDocument/2006/relationships/tags" Target="../tags/tag631.xml"/><Relationship Id="rId4" Type="http://schemas.openxmlformats.org/officeDocument/2006/relationships/tags" Target="../tags/tag630.xml"/><Relationship Id="rId3" Type="http://schemas.openxmlformats.org/officeDocument/2006/relationships/tags" Target="../tags/tag629.xml"/><Relationship Id="rId2" Type="http://schemas.openxmlformats.org/officeDocument/2006/relationships/tags" Target="../tags/tag628.xml"/><Relationship Id="rId12" Type="http://schemas.openxmlformats.org/officeDocument/2006/relationships/slideLayout" Target="../slideLayouts/slideLayout13.xml"/><Relationship Id="rId11" Type="http://schemas.openxmlformats.org/officeDocument/2006/relationships/tags" Target="../tags/tag637.xml"/><Relationship Id="rId10" Type="http://schemas.openxmlformats.org/officeDocument/2006/relationships/tags" Target="../tags/tag636.xml"/><Relationship Id="rId1" Type="http://schemas.openxmlformats.org/officeDocument/2006/relationships/tags" Target="../tags/tag627.xml"/></Relationships>
</file>

<file path=ppt/slides/_rels/slide4.xml.rels><?xml version="1.0" encoding="UTF-8" standalone="yes"?>
<Relationships xmlns="http://schemas.openxmlformats.org/package/2006/relationships"><Relationship Id="rId9" Type="http://schemas.openxmlformats.org/officeDocument/2006/relationships/tags" Target="../tags/tag252.xml"/><Relationship Id="rId8" Type="http://schemas.openxmlformats.org/officeDocument/2006/relationships/tags" Target="../tags/tag251.xml"/><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 Type="http://schemas.openxmlformats.org/officeDocument/2006/relationships/tags" Target="../tags/tag245.xml"/><Relationship Id="rId12" Type="http://schemas.openxmlformats.org/officeDocument/2006/relationships/slideLayout" Target="../slideLayouts/slideLayout13.xml"/><Relationship Id="rId11" Type="http://schemas.openxmlformats.org/officeDocument/2006/relationships/tags" Target="../tags/tag254.xml"/><Relationship Id="rId10" Type="http://schemas.openxmlformats.org/officeDocument/2006/relationships/tags" Target="../tags/tag253.xml"/><Relationship Id="rId1" Type="http://schemas.openxmlformats.org/officeDocument/2006/relationships/tags" Target="../tags/tag244.xml"/></Relationships>
</file>

<file path=ppt/slides/_rels/slide40.xml.rels><?xml version="1.0" encoding="UTF-8" standalone="yes"?>
<Relationships xmlns="http://schemas.openxmlformats.org/package/2006/relationships"><Relationship Id="rId9" Type="http://schemas.openxmlformats.org/officeDocument/2006/relationships/tags" Target="../tags/tag646.xml"/><Relationship Id="rId8" Type="http://schemas.openxmlformats.org/officeDocument/2006/relationships/tags" Target="../tags/tag645.xml"/><Relationship Id="rId7" Type="http://schemas.openxmlformats.org/officeDocument/2006/relationships/tags" Target="../tags/tag644.xml"/><Relationship Id="rId6" Type="http://schemas.openxmlformats.org/officeDocument/2006/relationships/tags" Target="../tags/tag643.xml"/><Relationship Id="rId5" Type="http://schemas.openxmlformats.org/officeDocument/2006/relationships/tags" Target="../tags/tag642.xml"/><Relationship Id="rId4" Type="http://schemas.openxmlformats.org/officeDocument/2006/relationships/tags" Target="../tags/tag641.xml"/><Relationship Id="rId3" Type="http://schemas.openxmlformats.org/officeDocument/2006/relationships/tags" Target="../tags/tag640.xml"/><Relationship Id="rId2" Type="http://schemas.openxmlformats.org/officeDocument/2006/relationships/tags" Target="../tags/tag639.xml"/><Relationship Id="rId17" Type="http://schemas.openxmlformats.org/officeDocument/2006/relationships/slideLayout" Target="../slideLayouts/slideLayout13.xml"/><Relationship Id="rId16" Type="http://schemas.openxmlformats.org/officeDocument/2006/relationships/tags" Target="../tags/tag653.xml"/><Relationship Id="rId15" Type="http://schemas.openxmlformats.org/officeDocument/2006/relationships/tags" Target="../tags/tag652.xml"/><Relationship Id="rId14" Type="http://schemas.openxmlformats.org/officeDocument/2006/relationships/tags" Target="../tags/tag651.xml"/><Relationship Id="rId13" Type="http://schemas.openxmlformats.org/officeDocument/2006/relationships/tags" Target="../tags/tag650.xml"/><Relationship Id="rId12" Type="http://schemas.openxmlformats.org/officeDocument/2006/relationships/tags" Target="../tags/tag649.xml"/><Relationship Id="rId11" Type="http://schemas.openxmlformats.org/officeDocument/2006/relationships/tags" Target="../tags/tag648.xml"/><Relationship Id="rId10" Type="http://schemas.openxmlformats.org/officeDocument/2006/relationships/tags" Target="../tags/tag647.xml"/><Relationship Id="rId1" Type="http://schemas.openxmlformats.org/officeDocument/2006/relationships/tags" Target="../tags/tag638.xml"/></Relationships>
</file>

<file path=ppt/slides/_rels/slide41.xml.rels><?xml version="1.0" encoding="UTF-8" standalone="yes"?>
<Relationships xmlns="http://schemas.openxmlformats.org/package/2006/relationships"><Relationship Id="rId9" Type="http://schemas.openxmlformats.org/officeDocument/2006/relationships/tags" Target="../tags/tag662.xml"/><Relationship Id="rId8" Type="http://schemas.openxmlformats.org/officeDocument/2006/relationships/tags" Target="../tags/tag661.xml"/><Relationship Id="rId7" Type="http://schemas.openxmlformats.org/officeDocument/2006/relationships/tags" Target="../tags/tag660.xml"/><Relationship Id="rId6" Type="http://schemas.openxmlformats.org/officeDocument/2006/relationships/tags" Target="../tags/tag659.xml"/><Relationship Id="rId5" Type="http://schemas.openxmlformats.org/officeDocument/2006/relationships/tags" Target="../tags/tag658.xml"/><Relationship Id="rId4" Type="http://schemas.openxmlformats.org/officeDocument/2006/relationships/tags" Target="../tags/tag657.xml"/><Relationship Id="rId3" Type="http://schemas.openxmlformats.org/officeDocument/2006/relationships/tags" Target="../tags/tag656.xml"/><Relationship Id="rId2" Type="http://schemas.openxmlformats.org/officeDocument/2006/relationships/tags" Target="../tags/tag655.xml"/><Relationship Id="rId17" Type="http://schemas.openxmlformats.org/officeDocument/2006/relationships/slideLayout" Target="../slideLayouts/slideLayout13.xml"/><Relationship Id="rId16" Type="http://schemas.openxmlformats.org/officeDocument/2006/relationships/tags" Target="../tags/tag669.xml"/><Relationship Id="rId15" Type="http://schemas.openxmlformats.org/officeDocument/2006/relationships/tags" Target="../tags/tag668.xml"/><Relationship Id="rId14" Type="http://schemas.openxmlformats.org/officeDocument/2006/relationships/tags" Target="../tags/tag667.xml"/><Relationship Id="rId13" Type="http://schemas.openxmlformats.org/officeDocument/2006/relationships/tags" Target="../tags/tag666.xml"/><Relationship Id="rId12" Type="http://schemas.openxmlformats.org/officeDocument/2006/relationships/tags" Target="../tags/tag665.xml"/><Relationship Id="rId11" Type="http://schemas.openxmlformats.org/officeDocument/2006/relationships/tags" Target="../tags/tag664.xml"/><Relationship Id="rId10" Type="http://schemas.openxmlformats.org/officeDocument/2006/relationships/tags" Target="../tags/tag663.xml"/><Relationship Id="rId1" Type="http://schemas.openxmlformats.org/officeDocument/2006/relationships/tags" Target="../tags/tag654.xml"/></Relationships>
</file>

<file path=ppt/slides/_rels/slide42.xml.rels><?xml version="1.0" encoding="UTF-8" standalone="yes"?>
<Relationships xmlns="http://schemas.openxmlformats.org/package/2006/relationships"><Relationship Id="rId9" Type="http://schemas.openxmlformats.org/officeDocument/2006/relationships/tags" Target="../tags/tag678.xml"/><Relationship Id="rId8" Type="http://schemas.openxmlformats.org/officeDocument/2006/relationships/tags" Target="../tags/tag677.xml"/><Relationship Id="rId7" Type="http://schemas.openxmlformats.org/officeDocument/2006/relationships/tags" Target="../tags/tag676.xml"/><Relationship Id="rId6" Type="http://schemas.openxmlformats.org/officeDocument/2006/relationships/tags" Target="../tags/tag675.xml"/><Relationship Id="rId5" Type="http://schemas.openxmlformats.org/officeDocument/2006/relationships/tags" Target="../tags/tag674.xml"/><Relationship Id="rId4" Type="http://schemas.openxmlformats.org/officeDocument/2006/relationships/tags" Target="../tags/tag673.xml"/><Relationship Id="rId3" Type="http://schemas.openxmlformats.org/officeDocument/2006/relationships/tags" Target="../tags/tag672.xml"/><Relationship Id="rId2" Type="http://schemas.openxmlformats.org/officeDocument/2006/relationships/tags" Target="../tags/tag671.xml"/><Relationship Id="rId19" Type="http://schemas.openxmlformats.org/officeDocument/2006/relationships/slideLayout" Target="../slideLayouts/slideLayout13.xml"/><Relationship Id="rId18" Type="http://schemas.openxmlformats.org/officeDocument/2006/relationships/tags" Target="../tags/tag687.xml"/><Relationship Id="rId17" Type="http://schemas.openxmlformats.org/officeDocument/2006/relationships/tags" Target="../tags/tag686.xml"/><Relationship Id="rId16" Type="http://schemas.openxmlformats.org/officeDocument/2006/relationships/tags" Target="../tags/tag685.xml"/><Relationship Id="rId15" Type="http://schemas.openxmlformats.org/officeDocument/2006/relationships/tags" Target="../tags/tag684.xml"/><Relationship Id="rId14" Type="http://schemas.openxmlformats.org/officeDocument/2006/relationships/tags" Target="../tags/tag683.xml"/><Relationship Id="rId13" Type="http://schemas.openxmlformats.org/officeDocument/2006/relationships/tags" Target="../tags/tag682.xml"/><Relationship Id="rId12" Type="http://schemas.openxmlformats.org/officeDocument/2006/relationships/tags" Target="../tags/tag681.xml"/><Relationship Id="rId11" Type="http://schemas.openxmlformats.org/officeDocument/2006/relationships/tags" Target="../tags/tag680.xml"/><Relationship Id="rId10" Type="http://schemas.openxmlformats.org/officeDocument/2006/relationships/tags" Target="../tags/tag679.xml"/><Relationship Id="rId1" Type="http://schemas.openxmlformats.org/officeDocument/2006/relationships/tags" Target="../tags/tag670.xml"/></Relationships>
</file>

<file path=ppt/slides/_rels/slide43.xml.rels><?xml version="1.0" encoding="UTF-8" standalone="yes"?>
<Relationships xmlns="http://schemas.openxmlformats.org/package/2006/relationships"><Relationship Id="rId9" Type="http://schemas.openxmlformats.org/officeDocument/2006/relationships/tags" Target="../tags/tag696.xml"/><Relationship Id="rId8" Type="http://schemas.openxmlformats.org/officeDocument/2006/relationships/tags" Target="../tags/tag695.xml"/><Relationship Id="rId7" Type="http://schemas.openxmlformats.org/officeDocument/2006/relationships/tags" Target="../tags/tag694.xml"/><Relationship Id="rId6" Type="http://schemas.openxmlformats.org/officeDocument/2006/relationships/tags" Target="../tags/tag693.xml"/><Relationship Id="rId5" Type="http://schemas.openxmlformats.org/officeDocument/2006/relationships/tags" Target="../tags/tag692.xml"/><Relationship Id="rId4" Type="http://schemas.openxmlformats.org/officeDocument/2006/relationships/tags" Target="../tags/tag691.xml"/><Relationship Id="rId3" Type="http://schemas.openxmlformats.org/officeDocument/2006/relationships/tags" Target="../tags/tag690.xml"/><Relationship Id="rId2" Type="http://schemas.openxmlformats.org/officeDocument/2006/relationships/tags" Target="../tags/tag689.xml"/><Relationship Id="rId11" Type="http://schemas.openxmlformats.org/officeDocument/2006/relationships/slideLayout" Target="../slideLayouts/slideLayout13.xml"/><Relationship Id="rId10" Type="http://schemas.openxmlformats.org/officeDocument/2006/relationships/tags" Target="../tags/tag697.xml"/><Relationship Id="rId1" Type="http://schemas.openxmlformats.org/officeDocument/2006/relationships/tags" Target="../tags/tag688.xml"/></Relationships>
</file>

<file path=ppt/slides/_rels/slide44.xml.rels><?xml version="1.0" encoding="UTF-8" standalone="yes"?>
<Relationships xmlns="http://schemas.openxmlformats.org/package/2006/relationships"><Relationship Id="rId9" Type="http://schemas.openxmlformats.org/officeDocument/2006/relationships/tags" Target="../tags/tag706.xml"/><Relationship Id="rId8" Type="http://schemas.openxmlformats.org/officeDocument/2006/relationships/tags" Target="../tags/tag705.xml"/><Relationship Id="rId7" Type="http://schemas.openxmlformats.org/officeDocument/2006/relationships/tags" Target="../tags/tag704.xml"/><Relationship Id="rId6" Type="http://schemas.openxmlformats.org/officeDocument/2006/relationships/tags" Target="../tags/tag703.xml"/><Relationship Id="rId5" Type="http://schemas.openxmlformats.org/officeDocument/2006/relationships/tags" Target="../tags/tag702.xml"/><Relationship Id="rId4" Type="http://schemas.openxmlformats.org/officeDocument/2006/relationships/tags" Target="../tags/tag701.xml"/><Relationship Id="rId3" Type="http://schemas.openxmlformats.org/officeDocument/2006/relationships/tags" Target="../tags/tag700.xml"/><Relationship Id="rId2" Type="http://schemas.openxmlformats.org/officeDocument/2006/relationships/tags" Target="../tags/tag699.xml"/><Relationship Id="rId11" Type="http://schemas.openxmlformats.org/officeDocument/2006/relationships/slideLayout" Target="../slideLayouts/slideLayout13.xml"/><Relationship Id="rId10" Type="http://schemas.openxmlformats.org/officeDocument/2006/relationships/tags" Target="../tags/tag707.xml"/><Relationship Id="rId1" Type="http://schemas.openxmlformats.org/officeDocument/2006/relationships/tags" Target="../tags/tag698.xml"/></Relationships>
</file>

<file path=ppt/slides/_rels/slide45.xml.rels><?xml version="1.0" encoding="UTF-8" standalone="yes"?>
<Relationships xmlns="http://schemas.openxmlformats.org/package/2006/relationships"><Relationship Id="rId9" Type="http://schemas.openxmlformats.org/officeDocument/2006/relationships/tags" Target="../tags/tag716.xml"/><Relationship Id="rId8" Type="http://schemas.openxmlformats.org/officeDocument/2006/relationships/tags" Target="../tags/tag715.xml"/><Relationship Id="rId7" Type="http://schemas.openxmlformats.org/officeDocument/2006/relationships/tags" Target="../tags/tag714.xml"/><Relationship Id="rId6" Type="http://schemas.openxmlformats.org/officeDocument/2006/relationships/tags" Target="../tags/tag713.xml"/><Relationship Id="rId5" Type="http://schemas.openxmlformats.org/officeDocument/2006/relationships/tags" Target="../tags/tag712.xml"/><Relationship Id="rId4" Type="http://schemas.openxmlformats.org/officeDocument/2006/relationships/tags" Target="../tags/tag711.xml"/><Relationship Id="rId3" Type="http://schemas.openxmlformats.org/officeDocument/2006/relationships/tags" Target="../tags/tag710.xml"/><Relationship Id="rId2" Type="http://schemas.openxmlformats.org/officeDocument/2006/relationships/tags" Target="../tags/tag709.xml"/><Relationship Id="rId12" Type="http://schemas.openxmlformats.org/officeDocument/2006/relationships/slideLayout" Target="../slideLayouts/slideLayout13.xml"/><Relationship Id="rId11" Type="http://schemas.openxmlformats.org/officeDocument/2006/relationships/tags" Target="../tags/tag718.xml"/><Relationship Id="rId10" Type="http://schemas.openxmlformats.org/officeDocument/2006/relationships/tags" Target="../tags/tag717.xml"/><Relationship Id="rId1" Type="http://schemas.openxmlformats.org/officeDocument/2006/relationships/tags" Target="../tags/tag708.xml"/></Relationships>
</file>

<file path=ppt/slides/_rels/slide46.xml.rels><?xml version="1.0" encoding="UTF-8" standalone="yes"?>
<Relationships xmlns="http://schemas.openxmlformats.org/package/2006/relationships"><Relationship Id="rId9" Type="http://schemas.openxmlformats.org/officeDocument/2006/relationships/tags" Target="../tags/tag727.xml"/><Relationship Id="rId8" Type="http://schemas.openxmlformats.org/officeDocument/2006/relationships/tags" Target="../tags/tag726.xml"/><Relationship Id="rId7" Type="http://schemas.openxmlformats.org/officeDocument/2006/relationships/tags" Target="../tags/tag725.xml"/><Relationship Id="rId6" Type="http://schemas.openxmlformats.org/officeDocument/2006/relationships/tags" Target="../tags/tag724.xml"/><Relationship Id="rId5" Type="http://schemas.openxmlformats.org/officeDocument/2006/relationships/tags" Target="../tags/tag723.xml"/><Relationship Id="rId4" Type="http://schemas.openxmlformats.org/officeDocument/2006/relationships/tags" Target="../tags/tag722.xml"/><Relationship Id="rId3" Type="http://schemas.openxmlformats.org/officeDocument/2006/relationships/tags" Target="../tags/tag721.xml"/><Relationship Id="rId2" Type="http://schemas.openxmlformats.org/officeDocument/2006/relationships/tags" Target="../tags/tag720.xml"/><Relationship Id="rId12" Type="http://schemas.openxmlformats.org/officeDocument/2006/relationships/slideLayout" Target="../slideLayouts/slideLayout13.xml"/><Relationship Id="rId11" Type="http://schemas.openxmlformats.org/officeDocument/2006/relationships/tags" Target="../tags/tag729.xml"/><Relationship Id="rId10" Type="http://schemas.openxmlformats.org/officeDocument/2006/relationships/tags" Target="../tags/tag728.xml"/><Relationship Id="rId1" Type="http://schemas.openxmlformats.org/officeDocument/2006/relationships/tags" Target="../tags/tag719.xml"/></Relationships>
</file>

<file path=ppt/slides/_rels/slide47.xml.rels><?xml version="1.0" encoding="UTF-8" standalone="yes"?>
<Relationships xmlns="http://schemas.openxmlformats.org/package/2006/relationships"><Relationship Id="rId9" Type="http://schemas.openxmlformats.org/officeDocument/2006/relationships/tags" Target="../tags/tag738.xml"/><Relationship Id="rId8" Type="http://schemas.openxmlformats.org/officeDocument/2006/relationships/tags" Target="../tags/tag737.xml"/><Relationship Id="rId7" Type="http://schemas.openxmlformats.org/officeDocument/2006/relationships/tags" Target="../tags/tag736.xml"/><Relationship Id="rId6" Type="http://schemas.openxmlformats.org/officeDocument/2006/relationships/tags" Target="../tags/tag735.xml"/><Relationship Id="rId5" Type="http://schemas.openxmlformats.org/officeDocument/2006/relationships/tags" Target="../tags/tag734.xml"/><Relationship Id="rId4" Type="http://schemas.openxmlformats.org/officeDocument/2006/relationships/tags" Target="../tags/tag733.xml"/><Relationship Id="rId3" Type="http://schemas.openxmlformats.org/officeDocument/2006/relationships/tags" Target="../tags/tag732.xml"/><Relationship Id="rId2" Type="http://schemas.openxmlformats.org/officeDocument/2006/relationships/tags" Target="../tags/tag731.xml"/><Relationship Id="rId11" Type="http://schemas.openxmlformats.org/officeDocument/2006/relationships/slideLayout" Target="../slideLayouts/slideLayout13.xml"/><Relationship Id="rId10" Type="http://schemas.openxmlformats.org/officeDocument/2006/relationships/tags" Target="../tags/tag739.xml"/><Relationship Id="rId1" Type="http://schemas.openxmlformats.org/officeDocument/2006/relationships/tags" Target="../tags/tag730.xml"/></Relationships>
</file>

<file path=ppt/slides/_rels/slide48.xml.rels><?xml version="1.0" encoding="UTF-8" standalone="yes"?>
<Relationships xmlns="http://schemas.openxmlformats.org/package/2006/relationships"><Relationship Id="rId9" Type="http://schemas.openxmlformats.org/officeDocument/2006/relationships/tags" Target="../tags/tag748.xml"/><Relationship Id="rId8" Type="http://schemas.openxmlformats.org/officeDocument/2006/relationships/tags" Target="../tags/tag747.xml"/><Relationship Id="rId7" Type="http://schemas.openxmlformats.org/officeDocument/2006/relationships/tags" Target="../tags/tag746.xml"/><Relationship Id="rId6" Type="http://schemas.openxmlformats.org/officeDocument/2006/relationships/tags" Target="../tags/tag745.xml"/><Relationship Id="rId5" Type="http://schemas.openxmlformats.org/officeDocument/2006/relationships/tags" Target="../tags/tag744.xml"/><Relationship Id="rId4" Type="http://schemas.openxmlformats.org/officeDocument/2006/relationships/tags" Target="../tags/tag743.xml"/><Relationship Id="rId3" Type="http://schemas.openxmlformats.org/officeDocument/2006/relationships/tags" Target="../tags/tag742.xml"/><Relationship Id="rId2" Type="http://schemas.openxmlformats.org/officeDocument/2006/relationships/tags" Target="../tags/tag741.xml"/><Relationship Id="rId11" Type="http://schemas.openxmlformats.org/officeDocument/2006/relationships/slideLayout" Target="../slideLayouts/slideLayout13.xml"/><Relationship Id="rId10" Type="http://schemas.openxmlformats.org/officeDocument/2006/relationships/tags" Target="../tags/tag749.xml"/><Relationship Id="rId1" Type="http://schemas.openxmlformats.org/officeDocument/2006/relationships/tags" Target="../tags/tag740.xml"/></Relationships>
</file>

<file path=ppt/slides/_rels/slide49.xml.rels><?xml version="1.0" encoding="UTF-8" standalone="yes"?>
<Relationships xmlns="http://schemas.openxmlformats.org/package/2006/relationships"><Relationship Id="rId9" Type="http://schemas.openxmlformats.org/officeDocument/2006/relationships/tags" Target="../tags/tag758.xml"/><Relationship Id="rId8" Type="http://schemas.openxmlformats.org/officeDocument/2006/relationships/tags" Target="../tags/tag757.xml"/><Relationship Id="rId7" Type="http://schemas.openxmlformats.org/officeDocument/2006/relationships/tags" Target="../tags/tag756.xml"/><Relationship Id="rId6" Type="http://schemas.openxmlformats.org/officeDocument/2006/relationships/tags" Target="../tags/tag755.xml"/><Relationship Id="rId5" Type="http://schemas.openxmlformats.org/officeDocument/2006/relationships/tags" Target="../tags/tag754.xml"/><Relationship Id="rId4" Type="http://schemas.openxmlformats.org/officeDocument/2006/relationships/tags" Target="../tags/tag753.xml"/><Relationship Id="rId3" Type="http://schemas.openxmlformats.org/officeDocument/2006/relationships/tags" Target="../tags/tag752.xml"/><Relationship Id="rId2" Type="http://schemas.openxmlformats.org/officeDocument/2006/relationships/tags" Target="../tags/tag751.xml"/><Relationship Id="rId11" Type="http://schemas.openxmlformats.org/officeDocument/2006/relationships/slideLayout" Target="../slideLayouts/slideLayout13.xml"/><Relationship Id="rId10" Type="http://schemas.openxmlformats.org/officeDocument/2006/relationships/tags" Target="../tags/tag759.xml"/><Relationship Id="rId1" Type="http://schemas.openxmlformats.org/officeDocument/2006/relationships/tags" Target="../tags/tag750.xml"/></Relationships>
</file>

<file path=ppt/slides/_rels/slide5.xml.rels><?xml version="1.0" encoding="UTF-8" standalone="yes"?>
<Relationships xmlns="http://schemas.openxmlformats.org/package/2006/relationships"><Relationship Id="rId9" Type="http://schemas.openxmlformats.org/officeDocument/2006/relationships/tags" Target="../tags/tag263.xml"/><Relationship Id="rId8" Type="http://schemas.openxmlformats.org/officeDocument/2006/relationships/tags" Target="../tags/tag262.xml"/><Relationship Id="rId7" Type="http://schemas.openxmlformats.org/officeDocument/2006/relationships/tags" Target="../tags/tag261.xml"/><Relationship Id="rId6" Type="http://schemas.openxmlformats.org/officeDocument/2006/relationships/tags" Target="../tags/tag260.xml"/><Relationship Id="rId5" Type="http://schemas.openxmlformats.org/officeDocument/2006/relationships/tags" Target="../tags/tag259.xml"/><Relationship Id="rId4" Type="http://schemas.openxmlformats.org/officeDocument/2006/relationships/tags" Target="../tags/tag258.xml"/><Relationship Id="rId3" Type="http://schemas.openxmlformats.org/officeDocument/2006/relationships/tags" Target="../tags/tag257.xml"/><Relationship Id="rId2" Type="http://schemas.openxmlformats.org/officeDocument/2006/relationships/tags" Target="../tags/tag256.xml"/><Relationship Id="rId17" Type="http://schemas.openxmlformats.org/officeDocument/2006/relationships/slideLayout" Target="../slideLayouts/slideLayout13.xml"/><Relationship Id="rId16" Type="http://schemas.openxmlformats.org/officeDocument/2006/relationships/tags" Target="../tags/tag270.xml"/><Relationship Id="rId15" Type="http://schemas.openxmlformats.org/officeDocument/2006/relationships/tags" Target="../tags/tag269.xml"/><Relationship Id="rId14" Type="http://schemas.openxmlformats.org/officeDocument/2006/relationships/tags" Target="../tags/tag268.xml"/><Relationship Id="rId13" Type="http://schemas.openxmlformats.org/officeDocument/2006/relationships/tags" Target="../tags/tag267.xml"/><Relationship Id="rId12" Type="http://schemas.openxmlformats.org/officeDocument/2006/relationships/tags" Target="../tags/tag266.xml"/><Relationship Id="rId11" Type="http://schemas.openxmlformats.org/officeDocument/2006/relationships/tags" Target="../tags/tag265.xml"/><Relationship Id="rId10" Type="http://schemas.openxmlformats.org/officeDocument/2006/relationships/tags" Target="../tags/tag264.xml"/><Relationship Id="rId1" Type="http://schemas.openxmlformats.org/officeDocument/2006/relationships/tags" Target="../tags/tag255.xml"/></Relationships>
</file>

<file path=ppt/slides/_rels/slide50.xml.rels><?xml version="1.0" encoding="UTF-8" standalone="yes"?>
<Relationships xmlns="http://schemas.openxmlformats.org/package/2006/relationships"><Relationship Id="rId9" Type="http://schemas.openxmlformats.org/officeDocument/2006/relationships/tags" Target="../tags/tag768.xml"/><Relationship Id="rId8" Type="http://schemas.openxmlformats.org/officeDocument/2006/relationships/tags" Target="../tags/tag767.xml"/><Relationship Id="rId7" Type="http://schemas.openxmlformats.org/officeDocument/2006/relationships/tags" Target="../tags/tag766.xml"/><Relationship Id="rId6" Type="http://schemas.openxmlformats.org/officeDocument/2006/relationships/tags" Target="../tags/tag765.xml"/><Relationship Id="rId5" Type="http://schemas.openxmlformats.org/officeDocument/2006/relationships/tags" Target="../tags/tag764.xml"/><Relationship Id="rId4" Type="http://schemas.openxmlformats.org/officeDocument/2006/relationships/tags" Target="../tags/tag763.xml"/><Relationship Id="rId3" Type="http://schemas.openxmlformats.org/officeDocument/2006/relationships/tags" Target="../tags/tag762.xml"/><Relationship Id="rId2" Type="http://schemas.openxmlformats.org/officeDocument/2006/relationships/tags" Target="../tags/tag761.xml"/><Relationship Id="rId11" Type="http://schemas.openxmlformats.org/officeDocument/2006/relationships/slideLayout" Target="../slideLayouts/slideLayout13.xml"/><Relationship Id="rId10" Type="http://schemas.openxmlformats.org/officeDocument/2006/relationships/tags" Target="../tags/tag769.xml"/><Relationship Id="rId1" Type="http://schemas.openxmlformats.org/officeDocument/2006/relationships/tags" Target="../tags/tag760.xml"/></Relationships>
</file>

<file path=ppt/slides/_rels/slide51.xml.rels><?xml version="1.0" encoding="UTF-8" standalone="yes"?>
<Relationships xmlns="http://schemas.openxmlformats.org/package/2006/relationships"><Relationship Id="rId9" Type="http://schemas.openxmlformats.org/officeDocument/2006/relationships/tags" Target="../tags/tag778.xml"/><Relationship Id="rId8" Type="http://schemas.openxmlformats.org/officeDocument/2006/relationships/tags" Target="../tags/tag777.xml"/><Relationship Id="rId7" Type="http://schemas.openxmlformats.org/officeDocument/2006/relationships/tags" Target="../tags/tag776.xml"/><Relationship Id="rId6" Type="http://schemas.openxmlformats.org/officeDocument/2006/relationships/tags" Target="../tags/tag775.xml"/><Relationship Id="rId5" Type="http://schemas.openxmlformats.org/officeDocument/2006/relationships/tags" Target="../tags/tag774.xml"/><Relationship Id="rId4" Type="http://schemas.openxmlformats.org/officeDocument/2006/relationships/tags" Target="../tags/tag773.xml"/><Relationship Id="rId3" Type="http://schemas.openxmlformats.org/officeDocument/2006/relationships/tags" Target="../tags/tag772.xml"/><Relationship Id="rId2" Type="http://schemas.openxmlformats.org/officeDocument/2006/relationships/tags" Target="../tags/tag771.xml"/><Relationship Id="rId11" Type="http://schemas.openxmlformats.org/officeDocument/2006/relationships/slideLayout" Target="../slideLayouts/slideLayout13.xml"/><Relationship Id="rId10" Type="http://schemas.openxmlformats.org/officeDocument/2006/relationships/tags" Target="../tags/tag779.xml"/><Relationship Id="rId1" Type="http://schemas.openxmlformats.org/officeDocument/2006/relationships/tags" Target="../tags/tag770.xml"/></Relationships>
</file>

<file path=ppt/slides/_rels/slide52.xml.rels><?xml version="1.0" encoding="UTF-8" standalone="yes"?>
<Relationships xmlns="http://schemas.openxmlformats.org/package/2006/relationships"><Relationship Id="rId9" Type="http://schemas.openxmlformats.org/officeDocument/2006/relationships/tags" Target="../tags/tag788.xml"/><Relationship Id="rId8" Type="http://schemas.openxmlformats.org/officeDocument/2006/relationships/tags" Target="../tags/tag787.xml"/><Relationship Id="rId7" Type="http://schemas.openxmlformats.org/officeDocument/2006/relationships/tags" Target="../tags/tag786.xml"/><Relationship Id="rId6" Type="http://schemas.openxmlformats.org/officeDocument/2006/relationships/tags" Target="../tags/tag785.xml"/><Relationship Id="rId5" Type="http://schemas.openxmlformats.org/officeDocument/2006/relationships/tags" Target="../tags/tag784.xml"/><Relationship Id="rId4" Type="http://schemas.openxmlformats.org/officeDocument/2006/relationships/tags" Target="../tags/tag783.xml"/><Relationship Id="rId3" Type="http://schemas.openxmlformats.org/officeDocument/2006/relationships/tags" Target="../tags/tag782.xml"/><Relationship Id="rId2" Type="http://schemas.openxmlformats.org/officeDocument/2006/relationships/tags" Target="../tags/tag781.xml"/><Relationship Id="rId11" Type="http://schemas.openxmlformats.org/officeDocument/2006/relationships/slideLayout" Target="../slideLayouts/slideLayout13.xml"/><Relationship Id="rId10" Type="http://schemas.openxmlformats.org/officeDocument/2006/relationships/tags" Target="../tags/tag789.xml"/><Relationship Id="rId1" Type="http://schemas.openxmlformats.org/officeDocument/2006/relationships/tags" Target="../tags/tag780.xml"/></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792.xml"/><Relationship Id="rId2" Type="http://schemas.openxmlformats.org/officeDocument/2006/relationships/tags" Target="../tags/tag791.xml"/><Relationship Id="rId1" Type="http://schemas.openxmlformats.org/officeDocument/2006/relationships/tags" Target="../tags/tag790.xml"/></Relationships>
</file>

<file path=ppt/slides/_rels/slide54.xml.rels><?xml version="1.0" encoding="UTF-8" standalone="yes"?>
<Relationships xmlns="http://schemas.openxmlformats.org/package/2006/relationships"><Relationship Id="rId9" Type="http://schemas.openxmlformats.org/officeDocument/2006/relationships/tags" Target="../tags/tag801.xml"/><Relationship Id="rId8" Type="http://schemas.openxmlformats.org/officeDocument/2006/relationships/tags" Target="../tags/tag800.xml"/><Relationship Id="rId7" Type="http://schemas.openxmlformats.org/officeDocument/2006/relationships/tags" Target="../tags/tag799.xml"/><Relationship Id="rId6" Type="http://schemas.openxmlformats.org/officeDocument/2006/relationships/tags" Target="../tags/tag798.xml"/><Relationship Id="rId5" Type="http://schemas.openxmlformats.org/officeDocument/2006/relationships/tags" Target="../tags/tag797.xml"/><Relationship Id="rId4" Type="http://schemas.openxmlformats.org/officeDocument/2006/relationships/tags" Target="../tags/tag796.xml"/><Relationship Id="rId3" Type="http://schemas.openxmlformats.org/officeDocument/2006/relationships/tags" Target="../tags/tag795.xml"/><Relationship Id="rId2" Type="http://schemas.openxmlformats.org/officeDocument/2006/relationships/tags" Target="../tags/tag794.xml"/><Relationship Id="rId12" Type="http://schemas.openxmlformats.org/officeDocument/2006/relationships/slideLayout" Target="../slideLayouts/slideLayout13.xml"/><Relationship Id="rId11" Type="http://schemas.openxmlformats.org/officeDocument/2006/relationships/tags" Target="../tags/tag803.xml"/><Relationship Id="rId10" Type="http://schemas.openxmlformats.org/officeDocument/2006/relationships/tags" Target="../tags/tag802.xml"/><Relationship Id="rId1" Type="http://schemas.openxmlformats.org/officeDocument/2006/relationships/tags" Target="../tags/tag793.xml"/></Relationships>
</file>

<file path=ppt/slides/_rels/slide55.xml.rels><?xml version="1.0" encoding="UTF-8" standalone="yes"?>
<Relationships xmlns="http://schemas.openxmlformats.org/package/2006/relationships"><Relationship Id="rId9" Type="http://schemas.openxmlformats.org/officeDocument/2006/relationships/tags" Target="../tags/tag812.xml"/><Relationship Id="rId8" Type="http://schemas.openxmlformats.org/officeDocument/2006/relationships/tags" Target="../tags/tag811.xml"/><Relationship Id="rId7" Type="http://schemas.openxmlformats.org/officeDocument/2006/relationships/tags" Target="../tags/tag810.xml"/><Relationship Id="rId6" Type="http://schemas.openxmlformats.org/officeDocument/2006/relationships/tags" Target="../tags/tag809.xml"/><Relationship Id="rId5" Type="http://schemas.openxmlformats.org/officeDocument/2006/relationships/tags" Target="../tags/tag808.xml"/><Relationship Id="rId4" Type="http://schemas.openxmlformats.org/officeDocument/2006/relationships/tags" Target="../tags/tag807.xml"/><Relationship Id="rId3" Type="http://schemas.openxmlformats.org/officeDocument/2006/relationships/tags" Target="../tags/tag806.xml"/><Relationship Id="rId2" Type="http://schemas.openxmlformats.org/officeDocument/2006/relationships/tags" Target="../tags/tag805.xml"/><Relationship Id="rId12" Type="http://schemas.openxmlformats.org/officeDocument/2006/relationships/slideLayout" Target="../slideLayouts/slideLayout13.xml"/><Relationship Id="rId11" Type="http://schemas.openxmlformats.org/officeDocument/2006/relationships/tags" Target="../tags/tag814.xml"/><Relationship Id="rId10" Type="http://schemas.openxmlformats.org/officeDocument/2006/relationships/tags" Target="../tags/tag813.xml"/><Relationship Id="rId1" Type="http://schemas.openxmlformats.org/officeDocument/2006/relationships/tags" Target="../tags/tag804.xml"/></Relationships>
</file>

<file path=ppt/slides/_rels/slide56.xml.rels><?xml version="1.0" encoding="UTF-8" standalone="yes"?>
<Relationships xmlns="http://schemas.openxmlformats.org/package/2006/relationships"><Relationship Id="rId9" Type="http://schemas.openxmlformats.org/officeDocument/2006/relationships/tags" Target="../tags/tag823.xml"/><Relationship Id="rId8" Type="http://schemas.openxmlformats.org/officeDocument/2006/relationships/tags" Target="../tags/tag822.xml"/><Relationship Id="rId7" Type="http://schemas.openxmlformats.org/officeDocument/2006/relationships/tags" Target="../tags/tag821.xml"/><Relationship Id="rId6" Type="http://schemas.openxmlformats.org/officeDocument/2006/relationships/tags" Target="../tags/tag820.xml"/><Relationship Id="rId5" Type="http://schemas.openxmlformats.org/officeDocument/2006/relationships/tags" Target="../tags/tag819.xml"/><Relationship Id="rId4" Type="http://schemas.openxmlformats.org/officeDocument/2006/relationships/tags" Target="../tags/tag818.xml"/><Relationship Id="rId3" Type="http://schemas.openxmlformats.org/officeDocument/2006/relationships/tags" Target="../tags/tag817.xml"/><Relationship Id="rId2" Type="http://schemas.openxmlformats.org/officeDocument/2006/relationships/tags" Target="../tags/tag816.xml"/><Relationship Id="rId12" Type="http://schemas.openxmlformats.org/officeDocument/2006/relationships/slideLayout" Target="../slideLayouts/slideLayout13.xml"/><Relationship Id="rId11" Type="http://schemas.openxmlformats.org/officeDocument/2006/relationships/tags" Target="../tags/tag825.xml"/><Relationship Id="rId10" Type="http://schemas.openxmlformats.org/officeDocument/2006/relationships/tags" Target="../tags/tag824.xml"/><Relationship Id="rId1" Type="http://schemas.openxmlformats.org/officeDocument/2006/relationships/tags" Target="../tags/tag815.xml"/></Relationships>
</file>

<file path=ppt/slides/_rels/slide57.xml.rels><?xml version="1.0" encoding="UTF-8" standalone="yes"?>
<Relationships xmlns="http://schemas.openxmlformats.org/package/2006/relationships"><Relationship Id="rId9" Type="http://schemas.openxmlformats.org/officeDocument/2006/relationships/tags" Target="../tags/tag834.xml"/><Relationship Id="rId8" Type="http://schemas.openxmlformats.org/officeDocument/2006/relationships/tags" Target="../tags/tag833.xml"/><Relationship Id="rId7" Type="http://schemas.openxmlformats.org/officeDocument/2006/relationships/tags" Target="../tags/tag832.xml"/><Relationship Id="rId6" Type="http://schemas.openxmlformats.org/officeDocument/2006/relationships/tags" Target="../tags/tag831.xml"/><Relationship Id="rId5" Type="http://schemas.openxmlformats.org/officeDocument/2006/relationships/tags" Target="../tags/tag830.xml"/><Relationship Id="rId4" Type="http://schemas.openxmlformats.org/officeDocument/2006/relationships/tags" Target="../tags/tag829.xml"/><Relationship Id="rId3" Type="http://schemas.openxmlformats.org/officeDocument/2006/relationships/tags" Target="../tags/tag828.xml"/><Relationship Id="rId2" Type="http://schemas.openxmlformats.org/officeDocument/2006/relationships/tags" Target="../tags/tag827.xml"/><Relationship Id="rId17" Type="http://schemas.openxmlformats.org/officeDocument/2006/relationships/slideLayout" Target="../slideLayouts/slideLayout13.xml"/><Relationship Id="rId16" Type="http://schemas.openxmlformats.org/officeDocument/2006/relationships/tags" Target="../tags/tag841.xml"/><Relationship Id="rId15" Type="http://schemas.openxmlformats.org/officeDocument/2006/relationships/tags" Target="../tags/tag840.xml"/><Relationship Id="rId14" Type="http://schemas.openxmlformats.org/officeDocument/2006/relationships/tags" Target="../tags/tag839.xml"/><Relationship Id="rId13" Type="http://schemas.openxmlformats.org/officeDocument/2006/relationships/tags" Target="../tags/tag838.xml"/><Relationship Id="rId12" Type="http://schemas.openxmlformats.org/officeDocument/2006/relationships/tags" Target="../tags/tag837.xml"/><Relationship Id="rId11" Type="http://schemas.openxmlformats.org/officeDocument/2006/relationships/tags" Target="../tags/tag836.xml"/><Relationship Id="rId10" Type="http://schemas.openxmlformats.org/officeDocument/2006/relationships/tags" Target="../tags/tag835.xml"/><Relationship Id="rId1" Type="http://schemas.openxmlformats.org/officeDocument/2006/relationships/tags" Target="../tags/tag826.xml"/></Relationships>
</file>

<file path=ppt/slides/_rels/slide58.xml.rels><?xml version="1.0" encoding="UTF-8" standalone="yes"?>
<Relationships xmlns="http://schemas.openxmlformats.org/package/2006/relationships"><Relationship Id="rId9" Type="http://schemas.openxmlformats.org/officeDocument/2006/relationships/tags" Target="../tags/tag850.xml"/><Relationship Id="rId8" Type="http://schemas.openxmlformats.org/officeDocument/2006/relationships/tags" Target="../tags/tag849.xml"/><Relationship Id="rId7" Type="http://schemas.openxmlformats.org/officeDocument/2006/relationships/tags" Target="../tags/tag848.xml"/><Relationship Id="rId6" Type="http://schemas.openxmlformats.org/officeDocument/2006/relationships/tags" Target="../tags/tag847.xml"/><Relationship Id="rId5" Type="http://schemas.openxmlformats.org/officeDocument/2006/relationships/tags" Target="../tags/tag846.xml"/><Relationship Id="rId4" Type="http://schemas.openxmlformats.org/officeDocument/2006/relationships/tags" Target="../tags/tag845.xml"/><Relationship Id="rId3" Type="http://schemas.openxmlformats.org/officeDocument/2006/relationships/tags" Target="../tags/tag844.xml"/><Relationship Id="rId2" Type="http://schemas.openxmlformats.org/officeDocument/2006/relationships/tags" Target="../tags/tag843.xml"/><Relationship Id="rId19" Type="http://schemas.openxmlformats.org/officeDocument/2006/relationships/slideLayout" Target="../slideLayouts/slideLayout13.xml"/><Relationship Id="rId18" Type="http://schemas.openxmlformats.org/officeDocument/2006/relationships/tags" Target="../tags/tag859.xml"/><Relationship Id="rId17" Type="http://schemas.openxmlformats.org/officeDocument/2006/relationships/tags" Target="../tags/tag858.xml"/><Relationship Id="rId16" Type="http://schemas.openxmlformats.org/officeDocument/2006/relationships/tags" Target="../tags/tag857.xml"/><Relationship Id="rId15" Type="http://schemas.openxmlformats.org/officeDocument/2006/relationships/tags" Target="../tags/tag856.xml"/><Relationship Id="rId14" Type="http://schemas.openxmlformats.org/officeDocument/2006/relationships/tags" Target="../tags/tag855.xml"/><Relationship Id="rId13" Type="http://schemas.openxmlformats.org/officeDocument/2006/relationships/tags" Target="../tags/tag854.xml"/><Relationship Id="rId12" Type="http://schemas.openxmlformats.org/officeDocument/2006/relationships/tags" Target="../tags/tag853.xml"/><Relationship Id="rId11" Type="http://schemas.openxmlformats.org/officeDocument/2006/relationships/tags" Target="../tags/tag852.xml"/><Relationship Id="rId10" Type="http://schemas.openxmlformats.org/officeDocument/2006/relationships/tags" Target="../tags/tag851.xml"/><Relationship Id="rId1" Type="http://schemas.openxmlformats.org/officeDocument/2006/relationships/tags" Target="../tags/tag842.xml"/></Relationships>
</file>

<file path=ppt/slides/_rels/slide59.xml.rels><?xml version="1.0" encoding="UTF-8" standalone="yes"?>
<Relationships xmlns="http://schemas.openxmlformats.org/package/2006/relationships"><Relationship Id="rId9" Type="http://schemas.openxmlformats.org/officeDocument/2006/relationships/tags" Target="../tags/tag868.xml"/><Relationship Id="rId8" Type="http://schemas.openxmlformats.org/officeDocument/2006/relationships/tags" Target="../tags/tag867.xml"/><Relationship Id="rId7" Type="http://schemas.openxmlformats.org/officeDocument/2006/relationships/tags" Target="../tags/tag866.xml"/><Relationship Id="rId6" Type="http://schemas.openxmlformats.org/officeDocument/2006/relationships/tags" Target="../tags/tag865.xml"/><Relationship Id="rId5" Type="http://schemas.openxmlformats.org/officeDocument/2006/relationships/tags" Target="../tags/tag864.xml"/><Relationship Id="rId4" Type="http://schemas.openxmlformats.org/officeDocument/2006/relationships/tags" Target="../tags/tag863.xml"/><Relationship Id="rId3" Type="http://schemas.openxmlformats.org/officeDocument/2006/relationships/tags" Target="../tags/tag862.xml"/><Relationship Id="rId2" Type="http://schemas.openxmlformats.org/officeDocument/2006/relationships/tags" Target="../tags/tag861.xml"/><Relationship Id="rId11" Type="http://schemas.openxmlformats.org/officeDocument/2006/relationships/slideLayout" Target="../slideLayouts/slideLayout13.xml"/><Relationship Id="rId10" Type="http://schemas.openxmlformats.org/officeDocument/2006/relationships/tags" Target="../tags/tag869.xml"/><Relationship Id="rId1" Type="http://schemas.openxmlformats.org/officeDocument/2006/relationships/tags" Target="../tags/tag860.xml"/></Relationships>
</file>

<file path=ppt/slides/_rels/slide6.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7" Type="http://schemas.openxmlformats.org/officeDocument/2006/relationships/slideLayout" Target="../slideLayouts/slideLayout13.xml"/><Relationship Id="rId16" Type="http://schemas.openxmlformats.org/officeDocument/2006/relationships/tags" Target="../tags/tag286.xml"/><Relationship Id="rId15" Type="http://schemas.openxmlformats.org/officeDocument/2006/relationships/tags" Target="../tags/tag285.xml"/><Relationship Id="rId14" Type="http://schemas.openxmlformats.org/officeDocument/2006/relationships/tags" Target="../tags/tag284.xml"/><Relationship Id="rId13" Type="http://schemas.openxmlformats.org/officeDocument/2006/relationships/tags" Target="../tags/tag283.xml"/><Relationship Id="rId12" Type="http://schemas.openxmlformats.org/officeDocument/2006/relationships/tags" Target="../tags/tag282.xml"/><Relationship Id="rId11" Type="http://schemas.openxmlformats.org/officeDocument/2006/relationships/tags" Target="../tags/tag281.xml"/><Relationship Id="rId10" Type="http://schemas.openxmlformats.org/officeDocument/2006/relationships/tags" Target="../tags/tag280.xml"/><Relationship Id="rId1" Type="http://schemas.openxmlformats.org/officeDocument/2006/relationships/tags" Target="../tags/tag271.xml"/></Relationships>
</file>

<file path=ppt/slides/_rels/slide60.xml.rels><?xml version="1.0" encoding="UTF-8" standalone="yes"?>
<Relationships xmlns="http://schemas.openxmlformats.org/package/2006/relationships"><Relationship Id="rId9" Type="http://schemas.openxmlformats.org/officeDocument/2006/relationships/tags" Target="../tags/tag878.xml"/><Relationship Id="rId8" Type="http://schemas.openxmlformats.org/officeDocument/2006/relationships/tags" Target="../tags/tag877.xml"/><Relationship Id="rId7" Type="http://schemas.openxmlformats.org/officeDocument/2006/relationships/tags" Target="../tags/tag876.xml"/><Relationship Id="rId6" Type="http://schemas.openxmlformats.org/officeDocument/2006/relationships/tags" Target="../tags/tag875.xml"/><Relationship Id="rId5" Type="http://schemas.openxmlformats.org/officeDocument/2006/relationships/tags" Target="../tags/tag874.xml"/><Relationship Id="rId4" Type="http://schemas.openxmlformats.org/officeDocument/2006/relationships/tags" Target="../tags/tag873.xml"/><Relationship Id="rId3" Type="http://schemas.openxmlformats.org/officeDocument/2006/relationships/tags" Target="../tags/tag872.xml"/><Relationship Id="rId2" Type="http://schemas.openxmlformats.org/officeDocument/2006/relationships/tags" Target="../tags/tag871.xml"/><Relationship Id="rId11" Type="http://schemas.openxmlformats.org/officeDocument/2006/relationships/slideLayout" Target="../slideLayouts/slideLayout13.xml"/><Relationship Id="rId10" Type="http://schemas.openxmlformats.org/officeDocument/2006/relationships/tags" Target="../tags/tag879.xml"/><Relationship Id="rId1" Type="http://schemas.openxmlformats.org/officeDocument/2006/relationships/tags" Target="../tags/tag870.xml"/></Relationships>
</file>

<file path=ppt/slides/_rels/slide61.xml.rels><?xml version="1.0" encoding="UTF-8" standalone="yes"?>
<Relationships xmlns="http://schemas.openxmlformats.org/package/2006/relationships"><Relationship Id="rId9" Type="http://schemas.openxmlformats.org/officeDocument/2006/relationships/tags" Target="../tags/tag888.xml"/><Relationship Id="rId8" Type="http://schemas.openxmlformats.org/officeDocument/2006/relationships/tags" Target="../tags/tag887.xml"/><Relationship Id="rId7" Type="http://schemas.openxmlformats.org/officeDocument/2006/relationships/tags" Target="../tags/tag886.xml"/><Relationship Id="rId6" Type="http://schemas.openxmlformats.org/officeDocument/2006/relationships/tags" Target="../tags/tag885.xml"/><Relationship Id="rId5" Type="http://schemas.openxmlformats.org/officeDocument/2006/relationships/tags" Target="../tags/tag884.xml"/><Relationship Id="rId4" Type="http://schemas.openxmlformats.org/officeDocument/2006/relationships/tags" Target="../tags/tag883.xml"/><Relationship Id="rId3" Type="http://schemas.openxmlformats.org/officeDocument/2006/relationships/tags" Target="../tags/tag882.xml"/><Relationship Id="rId2" Type="http://schemas.openxmlformats.org/officeDocument/2006/relationships/tags" Target="../tags/tag881.xml"/><Relationship Id="rId12" Type="http://schemas.openxmlformats.org/officeDocument/2006/relationships/slideLayout" Target="../slideLayouts/slideLayout13.xml"/><Relationship Id="rId11" Type="http://schemas.openxmlformats.org/officeDocument/2006/relationships/tags" Target="../tags/tag890.xml"/><Relationship Id="rId10" Type="http://schemas.openxmlformats.org/officeDocument/2006/relationships/tags" Target="../tags/tag889.xml"/><Relationship Id="rId1" Type="http://schemas.openxmlformats.org/officeDocument/2006/relationships/tags" Target="../tags/tag880.xml"/></Relationships>
</file>

<file path=ppt/slides/_rels/slide62.xml.rels><?xml version="1.0" encoding="UTF-8" standalone="yes"?>
<Relationships xmlns="http://schemas.openxmlformats.org/package/2006/relationships"><Relationship Id="rId9" Type="http://schemas.openxmlformats.org/officeDocument/2006/relationships/tags" Target="../tags/tag899.xml"/><Relationship Id="rId8" Type="http://schemas.openxmlformats.org/officeDocument/2006/relationships/tags" Target="../tags/tag898.xml"/><Relationship Id="rId7" Type="http://schemas.openxmlformats.org/officeDocument/2006/relationships/tags" Target="../tags/tag897.xml"/><Relationship Id="rId6" Type="http://schemas.openxmlformats.org/officeDocument/2006/relationships/tags" Target="../tags/tag896.xml"/><Relationship Id="rId5" Type="http://schemas.openxmlformats.org/officeDocument/2006/relationships/tags" Target="../tags/tag895.xml"/><Relationship Id="rId4" Type="http://schemas.openxmlformats.org/officeDocument/2006/relationships/tags" Target="../tags/tag894.xml"/><Relationship Id="rId3" Type="http://schemas.openxmlformats.org/officeDocument/2006/relationships/tags" Target="../tags/tag893.xml"/><Relationship Id="rId2" Type="http://schemas.openxmlformats.org/officeDocument/2006/relationships/tags" Target="../tags/tag892.xml"/><Relationship Id="rId11" Type="http://schemas.openxmlformats.org/officeDocument/2006/relationships/slideLayout" Target="../slideLayouts/slideLayout13.xml"/><Relationship Id="rId10" Type="http://schemas.openxmlformats.org/officeDocument/2006/relationships/tags" Target="../tags/tag900.xml"/><Relationship Id="rId1" Type="http://schemas.openxmlformats.org/officeDocument/2006/relationships/tags" Target="../tags/tag891.xml"/></Relationships>
</file>

<file path=ppt/slides/_rels/slide63.xml.rels><?xml version="1.0" encoding="UTF-8" standalone="yes"?>
<Relationships xmlns="http://schemas.openxmlformats.org/package/2006/relationships"><Relationship Id="rId9" Type="http://schemas.openxmlformats.org/officeDocument/2006/relationships/tags" Target="../tags/tag909.xml"/><Relationship Id="rId8" Type="http://schemas.openxmlformats.org/officeDocument/2006/relationships/tags" Target="../tags/tag908.xml"/><Relationship Id="rId7" Type="http://schemas.openxmlformats.org/officeDocument/2006/relationships/tags" Target="../tags/tag907.xml"/><Relationship Id="rId6" Type="http://schemas.openxmlformats.org/officeDocument/2006/relationships/tags" Target="../tags/tag906.xml"/><Relationship Id="rId5" Type="http://schemas.openxmlformats.org/officeDocument/2006/relationships/tags" Target="../tags/tag905.xml"/><Relationship Id="rId4" Type="http://schemas.openxmlformats.org/officeDocument/2006/relationships/tags" Target="../tags/tag904.xml"/><Relationship Id="rId3" Type="http://schemas.openxmlformats.org/officeDocument/2006/relationships/tags" Target="../tags/tag903.xml"/><Relationship Id="rId2" Type="http://schemas.openxmlformats.org/officeDocument/2006/relationships/tags" Target="../tags/tag902.xml"/><Relationship Id="rId11" Type="http://schemas.openxmlformats.org/officeDocument/2006/relationships/slideLayout" Target="../slideLayouts/slideLayout13.xml"/><Relationship Id="rId10" Type="http://schemas.openxmlformats.org/officeDocument/2006/relationships/tags" Target="../tags/tag910.xml"/><Relationship Id="rId1" Type="http://schemas.openxmlformats.org/officeDocument/2006/relationships/tags" Target="../tags/tag901.xml"/></Relationships>
</file>

<file path=ppt/slides/_rels/slide64.xml.rels><?xml version="1.0" encoding="UTF-8" standalone="yes"?>
<Relationships xmlns="http://schemas.openxmlformats.org/package/2006/relationships"><Relationship Id="rId9" Type="http://schemas.openxmlformats.org/officeDocument/2006/relationships/tags" Target="../tags/tag919.xml"/><Relationship Id="rId8" Type="http://schemas.openxmlformats.org/officeDocument/2006/relationships/tags" Target="../tags/tag918.xml"/><Relationship Id="rId7" Type="http://schemas.openxmlformats.org/officeDocument/2006/relationships/tags" Target="../tags/tag917.xml"/><Relationship Id="rId6" Type="http://schemas.openxmlformats.org/officeDocument/2006/relationships/tags" Target="../tags/tag916.xml"/><Relationship Id="rId5" Type="http://schemas.openxmlformats.org/officeDocument/2006/relationships/tags" Target="../tags/tag915.xml"/><Relationship Id="rId4" Type="http://schemas.openxmlformats.org/officeDocument/2006/relationships/tags" Target="../tags/tag914.xml"/><Relationship Id="rId3" Type="http://schemas.openxmlformats.org/officeDocument/2006/relationships/tags" Target="../tags/tag913.xml"/><Relationship Id="rId2" Type="http://schemas.openxmlformats.org/officeDocument/2006/relationships/tags" Target="../tags/tag912.xml"/><Relationship Id="rId11" Type="http://schemas.openxmlformats.org/officeDocument/2006/relationships/slideLayout" Target="../slideLayouts/slideLayout13.xml"/><Relationship Id="rId10" Type="http://schemas.openxmlformats.org/officeDocument/2006/relationships/tags" Target="../tags/tag920.xml"/><Relationship Id="rId1" Type="http://schemas.openxmlformats.org/officeDocument/2006/relationships/tags" Target="../tags/tag911.xml"/></Relationships>
</file>

<file path=ppt/slides/_rels/slide65.xml.rels><?xml version="1.0" encoding="UTF-8" standalone="yes"?>
<Relationships xmlns="http://schemas.openxmlformats.org/package/2006/relationships"><Relationship Id="rId9" Type="http://schemas.openxmlformats.org/officeDocument/2006/relationships/tags" Target="../tags/tag929.xml"/><Relationship Id="rId8" Type="http://schemas.openxmlformats.org/officeDocument/2006/relationships/tags" Target="../tags/tag928.xml"/><Relationship Id="rId7" Type="http://schemas.openxmlformats.org/officeDocument/2006/relationships/tags" Target="../tags/tag927.xml"/><Relationship Id="rId6" Type="http://schemas.openxmlformats.org/officeDocument/2006/relationships/tags" Target="../tags/tag926.xml"/><Relationship Id="rId5" Type="http://schemas.openxmlformats.org/officeDocument/2006/relationships/tags" Target="../tags/tag925.xml"/><Relationship Id="rId4" Type="http://schemas.openxmlformats.org/officeDocument/2006/relationships/tags" Target="../tags/tag924.xml"/><Relationship Id="rId3" Type="http://schemas.openxmlformats.org/officeDocument/2006/relationships/tags" Target="../tags/tag923.xml"/><Relationship Id="rId2" Type="http://schemas.openxmlformats.org/officeDocument/2006/relationships/tags" Target="../tags/tag922.xml"/><Relationship Id="rId11" Type="http://schemas.openxmlformats.org/officeDocument/2006/relationships/slideLayout" Target="../slideLayouts/slideLayout13.xml"/><Relationship Id="rId10" Type="http://schemas.openxmlformats.org/officeDocument/2006/relationships/tags" Target="../tags/tag930.xml"/><Relationship Id="rId1" Type="http://schemas.openxmlformats.org/officeDocument/2006/relationships/tags" Target="../tags/tag921.xml"/></Relationships>
</file>

<file path=ppt/slides/_rels/slide66.xml.rels><?xml version="1.0" encoding="UTF-8" standalone="yes"?>
<Relationships xmlns="http://schemas.openxmlformats.org/package/2006/relationships"><Relationship Id="rId9" Type="http://schemas.openxmlformats.org/officeDocument/2006/relationships/tags" Target="../tags/tag939.xml"/><Relationship Id="rId8" Type="http://schemas.openxmlformats.org/officeDocument/2006/relationships/tags" Target="../tags/tag938.xml"/><Relationship Id="rId7" Type="http://schemas.openxmlformats.org/officeDocument/2006/relationships/tags" Target="../tags/tag937.xml"/><Relationship Id="rId6" Type="http://schemas.openxmlformats.org/officeDocument/2006/relationships/tags" Target="../tags/tag936.xml"/><Relationship Id="rId5" Type="http://schemas.openxmlformats.org/officeDocument/2006/relationships/tags" Target="../tags/tag935.xml"/><Relationship Id="rId4" Type="http://schemas.openxmlformats.org/officeDocument/2006/relationships/tags" Target="../tags/tag934.xml"/><Relationship Id="rId3" Type="http://schemas.openxmlformats.org/officeDocument/2006/relationships/tags" Target="../tags/tag933.xml"/><Relationship Id="rId2" Type="http://schemas.openxmlformats.org/officeDocument/2006/relationships/tags" Target="../tags/tag932.xml"/><Relationship Id="rId11" Type="http://schemas.openxmlformats.org/officeDocument/2006/relationships/slideLayout" Target="../slideLayouts/slideLayout13.xml"/><Relationship Id="rId10" Type="http://schemas.openxmlformats.org/officeDocument/2006/relationships/tags" Target="../tags/tag940.xml"/><Relationship Id="rId1" Type="http://schemas.openxmlformats.org/officeDocument/2006/relationships/tags" Target="../tags/tag931.xml"/></Relationships>
</file>

<file path=ppt/slides/_rels/slide7.xml.rels><?xml version="1.0" encoding="UTF-8" standalone="yes"?>
<Relationships xmlns="http://schemas.openxmlformats.org/package/2006/relationships"><Relationship Id="rId9" Type="http://schemas.openxmlformats.org/officeDocument/2006/relationships/tags" Target="../tags/tag295.xml"/><Relationship Id="rId8" Type="http://schemas.openxmlformats.org/officeDocument/2006/relationships/tags" Target="../tags/tag294.xml"/><Relationship Id="rId7" Type="http://schemas.openxmlformats.org/officeDocument/2006/relationships/tags" Target="../tags/tag293.xml"/><Relationship Id="rId6" Type="http://schemas.openxmlformats.org/officeDocument/2006/relationships/tags" Target="../tags/tag292.xml"/><Relationship Id="rId5" Type="http://schemas.openxmlformats.org/officeDocument/2006/relationships/tags" Target="../tags/tag291.xml"/><Relationship Id="rId4" Type="http://schemas.openxmlformats.org/officeDocument/2006/relationships/tags" Target="../tags/tag290.xml"/><Relationship Id="rId3" Type="http://schemas.openxmlformats.org/officeDocument/2006/relationships/tags" Target="../tags/tag289.xml"/><Relationship Id="rId2" Type="http://schemas.openxmlformats.org/officeDocument/2006/relationships/tags" Target="../tags/tag288.xml"/><Relationship Id="rId15" Type="http://schemas.openxmlformats.org/officeDocument/2006/relationships/slideLayout" Target="../slideLayouts/slideLayout13.xml"/><Relationship Id="rId14" Type="http://schemas.openxmlformats.org/officeDocument/2006/relationships/tags" Target="../tags/tag300.xml"/><Relationship Id="rId13" Type="http://schemas.openxmlformats.org/officeDocument/2006/relationships/tags" Target="../tags/tag299.xml"/><Relationship Id="rId12" Type="http://schemas.openxmlformats.org/officeDocument/2006/relationships/tags" Target="../tags/tag298.xml"/><Relationship Id="rId11" Type="http://schemas.openxmlformats.org/officeDocument/2006/relationships/tags" Target="../tags/tag297.xml"/><Relationship Id="rId10" Type="http://schemas.openxmlformats.org/officeDocument/2006/relationships/tags" Target="../tags/tag296.xml"/><Relationship Id="rId1" Type="http://schemas.openxmlformats.org/officeDocument/2006/relationships/tags" Target="../tags/tag287.xml"/></Relationships>
</file>

<file path=ppt/slides/_rels/slide8.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5" Type="http://schemas.openxmlformats.org/officeDocument/2006/relationships/slideLayout" Target="../slideLayouts/slideLayout13.xml"/><Relationship Id="rId14" Type="http://schemas.openxmlformats.org/officeDocument/2006/relationships/tags" Target="../tags/tag314.xml"/><Relationship Id="rId13" Type="http://schemas.openxmlformats.org/officeDocument/2006/relationships/tags" Target="../tags/tag313.xml"/><Relationship Id="rId12" Type="http://schemas.openxmlformats.org/officeDocument/2006/relationships/tags" Target="../tags/tag312.xml"/><Relationship Id="rId11" Type="http://schemas.openxmlformats.org/officeDocument/2006/relationships/tags" Target="../tags/tag311.xml"/><Relationship Id="rId10" Type="http://schemas.openxmlformats.org/officeDocument/2006/relationships/tags" Target="../tags/tag310.xml"/><Relationship Id="rId1" Type="http://schemas.openxmlformats.org/officeDocument/2006/relationships/tags" Target="../tags/tag301.xml"/></Relationships>
</file>

<file path=ppt/slides/_rels/slide9.xml.rels><?xml version="1.0" encoding="UTF-8" standalone="yes"?>
<Relationships xmlns="http://schemas.openxmlformats.org/package/2006/relationships"><Relationship Id="rId9" Type="http://schemas.openxmlformats.org/officeDocument/2006/relationships/tags" Target="../tags/tag323.xml"/><Relationship Id="rId8" Type="http://schemas.openxmlformats.org/officeDocument/2006/relationships/tags" Target="../tags/tag322.xml"/><Relationship Id="rId7" Type="http://schemas.openxmlformats.org/officeDocument/2006/relationships/tags" Target="../tags/tag321.xml"/><Relationship Id="rId6" Type="http://schemas.openxmlformats.org/officeDocument/2006/relationships/tags" Target="../tags/tag320.xml"/><Relationship Id="rId5" Type="http://schemas.openxmlformats.org/officeDocument/2006/relationships/tags" Target="../tags/tag319.xml"/><Relationship Id="rId4" Type="http://schemas.openxmlformats.org/officeDocument/2006/relationships/tags" Target="../tags/tag318.xml"/><Relationship Id="rId3" Type="http://schemas.openxmlformats.org/officeDocument/2006/relationships/tags" Target="../tags/tag317.xml"/><Relationship Id="rId2" Type="http://schemas.openxmlformats.org/officeDocument/2006/relationships/tags" Target="../tags/tag316.xml"/><Relationship Id="rId11" Type="http://schemas.openxmlformats.org/officeDocument/2006/relationships/slideLayout" Target="../slideLayouts/slideLayout13.xml"/><Relationship Id="rId10" Type="http://schemas.openxmlformats.org/officeDocument/2006/relationships/tags" Target="../tags/tag324.xml"/><Relationship Id="rId1" Type="http://schemas.openxmlformats.org/officeDocument/2006/relationships/tags" Target="../tags/tag3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rPr>
              <a:t>期中复习</a:t>
            </a:r>
            <a:endParaRPr lang="zh-CN" altLang="en-US" sz="3300" dirty="0">
              <a:solidFill>
                <a:schemeClr val="accent1">
                  <a:lumMod val="75000"/>
                </a:schemeClr>
              </a:solidFill>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a:solidFill>
                  <a:schemeClr val="dk1">
                    <a:lumMod val="85000"/>
                    <a:lumOff val="15000"/>
                  </a:schemeClr>
                </a:solidFill>
              </a:rPr>
              <a:t>六年级上册</a:t>
            </a:r>
            <a:endParaRPr lang="zh-CN" altLang="en-US" sz="1300">
              <a:solidFill>
                <a:schemeClr val="dk1">
                  <a:lumMod val="85000"/>
                  <a:lumOff val="1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1247775" y="1638300"/>
            <a:ext cx="7756525"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zh-CN" sz="2800">
                <a:solidFill>
                  <a:srgbClr val="000000"/>
                </a:solidFill>
                <a:latin typeface="幼圆" charset="0"/>
                <a:cs typeface="幼圆" charset="0"/>
              </a:rPr>
              <a:t>洒脱—              热乎乎—</a:t>
            </a:r>
            <a:endParaRPr lang="zh-CN" altLang="zh-CN" sz="2800">
              <a:solidFill>
                <a:srgbClr val="000000"/>
              </a:solidFill>
              <a:latin typeface="幼圆" charset="0"/>
              <a:cs typeface="幼圆" charset="0"/>
            </a:endParaRPr>
          </a:p>
          <a:p>
            <a:pPr eaLnBrk="1" hangingPunct="1">
              <a:lnSpc>
                <a:spcPct val="200000"/>
              </a:lnSpc>
            </a:pPr>
            <a:r>
              <a:rPr lang="zh-CN" altLang="zh-CN" sz="2800">
                <a:solidFill>
                  <a:srgbClr val="000000"/>
                </a:solidFill>
                <a:latin typeface="幼圆" charset="0"/>
                <a:cs typeface="幼圆" charset="0"/>
              </a:rPr>
              <a:t>羞涩—              静寂—           </a:t>
            </a:r>
            <a:endParaRPr lang="zh-CN" altLang="zh-CN" sz="2800">
              <a:solidFill>
                <a:srgbClr val="000000"/>
              </a:solidFill>
              <a:latin typeface="幼圆" charset="0"/>
              <a:cs typeface="幼圆" charset="0"/>
            </a:endParaRPr>
          </a:p>
        </p:txBody>
      </p:sp>
      <p:sp>
        <p:nvSpPr>
          <p:cNvPr id="3" name="文本框 2"/>
          <p:cNvSpPr txBox="1">
            <a:spLocks noChangeArrowheads="1"/>
          </p:cNvSpPr>
          <p:nvPr/>
        </p:nvSpPr>
        <p:spPr bwMode="auto">
          <a:xfrm>
            <a:off x="2371725" y="189230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拘束</a:t>
            </a:r>
            <a:endParaRPr lang="zh-CN" altLang="en-US" sz="2800">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6329363" y="1892300"/>
            <a:ext cx="12496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冷冰冰</a:t>
            </a:r>
            <a:endParaRPr lang="zh-CN" altLang="en-US" sz="280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2371725" y="27654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大方</a:t>
            </a:r>
            <a:endParaRPr lang="zh-CN" altLang="en-US" sz="280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5984875" y="27908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喧闹</a:t>
            </a:r>
            <a:endParaRPr lang="zh-CN" altLang="en-US" sz="2800">
              <a:solidFill>
                <a:srgbClr val="000000"/>
              </a:solidFill>
              <a:latin typeface="幼圆" charset="0"/>
              <a:ea typeface="幼圆" charset="0"/>
              <a:sym typeface="黑体" panose="02010609060101010101" pitchFamily="49" charset="-122"/>
            </a:endParaRPr>
          </a:p>
        </p:txBody>
      </p:sp>
      <p:sp>
        <p:nvSpPr>
          <p:cNvPr id="7" name="矩形 1"/>
          <p:cNvSpPr>
            <a:spLocks noChangeArrowheads="1"/>
          </p:cNvSpPr>
          <p:nvPr/>
        </p:nvSpPr>
        <p:spPr bwMode="auto">
          <a:xfrm>
            <a:off x="539750" y="1071563"/>
            <a:ext cx="55372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宋体" panose="02010600030101010101" pitchFamily="2" charset="-122"/>
              </a:rPr>
              <a:t>六、写出下列词语的反义词。</a:t>
            </a:r>
            <a:endParaRPr lang="zh-CN" altLang="en-US" sz="2800">
              <a:solidFill>
                <a:srgbClr val="000000"/>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1004888" y="1541463"/>
            <a:ext cx="7917656"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dirty="0">
                <a:solidFill>
                  <a:srgbClr val="000000"/>
                </a:solidFill>
                <a:latin typeface="幼圆" charset="0"/>
                <a:cs typeface="幼圆" charset="0"/>
              </a:rPr>
              <a:t>(    )</a:t>
            </a:r>
            <a:r>
              <a:rPr lang="en-US" altLang="zh-CN" sz="2800" dirty="0" err="1">
                <a:solidFill>
                  <a:srgbClr val="000000"/>
                </a:solidFill>
                <a:latin typeface="幼圆" charset="0"/>
                <a:cs typeface="幼圆" charset="0"/>
              </a:rPr>
              <a:t>相连</a:t>
            </a:r>
            <a:r>
              <a:rPr lang="en-US" altLang="zh-CN" sz="2800" dirty="0">
                <a:solidFill>
                  <a:srgbClr val="000000"/>
                </a:solidFill>
                <a:latin typeface="幼圆" charset="0"/>
                <a:cs typeface="幼圆" charset="0"/>
              </a:rPr>
              <a:t>    </a:t>
            </a:r>
            <a:r>
              <a:rPr lang="en-US" altLang="zh-CN" sz="2800" dirty="0" err="1">
                <a:solidFill>
                  <a:srgbClr val="000000"/>
                </a:solidFill>
                <a:latin typeface="幼圆" charset="0"/>
                <a:cs typeface="幼圆" charset="0"/>
              </a:rPr>
              <a:t>山明</a:t>
            </a:r>
            <a:r>
              <a:rPr lang="en-US" altLang="zh-CN" sz="2800" dirty="0">
                <a:solidFill>
                  <a:srgbClr val="000000"/>
                </a:solidFill>
                <a:latin typeface="幼圆" charset="0"/>
                <a:cs typeface="幼圆" charset="0"/>
              </a:rPr>
              <a:t>(     )  (     )</a:t>
            </a:r>
            <a:r>
              <a:rPr lang="en-US" altLang="zh-CN" sz="2800" dirty="0" err="1">
                <a:solidFill>
                  <a:srgbClr val="000000"/>
                </a:solidFill>
                <a:latin typeface="幼圆" charset="0"/>
                <a:cs typeface="幼圆" charset="0"/>
              </a:rPr>
              <a:t>千红</a:t>
            </a:r>
            <a:r>
              <a:rPr lang="en-US" altLang="zh-CN" sz="2800" dirty="0">
                <a:solidFill>
                  <a:srgbClr val="000000"/>
                </a:solidFill>
                <a:latin typeface="幼圆" charset="0"/>
                <a:cs typeface="幼圆" charset="0"/>
              </a:rPr>
              <a:t>  </a:t>
            </a:r>
            <a:endParaRPr lang="en-US" altLang="zh-CN" sz="2800" dirty="0">
              <a:solidFill>
                <a:srgbClr val="000000"/>
              </a:solidFill>
              <a:latin typeface="幼圆" charset="0"/>
              <a:cs typeface="幼圆" charset="0"/>
            </a:endParaRPr>
          </a:p>
          <a:p>
            <a:pPr eaLnBrk="1" hangingPunct="1">
              <a:lnSpc>
                <a:spcPct val="150000"/>
              </a:lnSpc>
            </a:pPr>
            <a:r>
              <a:rPr lang="en-US" altLang="zh-CN" sz="2800" dirty="0" err="1">
                <a:solidFill>
                  <a:srgbClr val="000000"/>
                </a:solidFill>
                <a:latin typeface="幼圆" charset="0"/>
                <a:cs typeface="幼圆" charset="0"/>
              </a:rPr>
              <a:t>五彩</a:t>
            </a:r>
            <a:r>
              <a:rPr lang="en-US" altLang="zh-CN" sz="2800" dirty="0">
                <a:solidFill>
                  <a:srgbClr val="000000"/>
                </a:solidFill>
                <a:latin typeface="幼圆" charset="0"/>
                <a:cs typeface="幼圆" charset="0"/>
              </a:rPr>
              <a:t>(</a:t>
            </a:r>
            <a:r>
              <a:rPr lang="zh-CN" altLang="en-US" sz="2800" dirty="0">
                <a:solidFill>
                  <a:srgbClr val="000000"/>
                </a:solidFill>
                <a:latin typeface="幼圆" charset="0"/>
                <a:cs typeface="幼圆" charset="0"/>
              </a:rPr>
              <a:t>     </a:t>
            </a:r>
            <a:r>
              <a:rPr lang="en-US" altLang="zh-CN" sz="2800" dirty="0">
                <a:solidFill>
                  <a:srgbClr val="000000"/>
                </a:solidFill>
                <a:latin typeface="幼圆" charset="0"/>
                <a:cs typeface="幼圆" charset="0"/>
              </a:rPr>
              <a:t>)   (     )</a:t>
            </a:r>
            <a:r>
              <a:rPr lang="en-US" altLang="zh-CN" sz="2800" dirty="0" err="1">
                <a:solidFill>
                  <a:srgbClr val="000000"/>
                </a:solidFill>
                <a:latin typeface="幼圆" charset="0"/>
                <a:cs typeface="幼圆" charset="0"/>
              </a:rPr>
              <a:t>无际</a:t>
            </a:r>
            <a:r>
              <a:rPr lang="en-US" altLang="zh-CN" sz="2800" dirty="0">
                <a:solidFill>
                  <a:srgbClr val="000000"/>
                </a:solidFill>
                <a:latin typeface="幼圆" charset="0"/>
                <a:cs typeface="幼圆" charset="0"/>
              </a:rPr>
              <a:t>  </a:t>
            </a:r>
            <a:r>
              <a:rPr lang="en-US" altLang="zh-CN" sz="2800" dirty="0" err="1">
                <a:solidFill>
                  <a:srgbClr val="000000"/>
                </a:solidFill>
                <a:latin typeface="幼圆" charset="0"/>
                <a:cs typeface="幼圆" charset="0"/>
              </a:rPr>
              <a:t>风光</a:t>
            </a:r>
            <a:r>
              <a:rPr lang="en-US" altLang="zh-CN" sz="2800" dirty="0">
                <a:solidFill>
                  <a:srgbClr val="000000"/>
                </a:solidFill>
                <a:latin typeface="幼圆" charset="0"/>
                <a:cs typeface="幼圆" charset="0"/>
              </a:rPr>
              <a:t>(      )</a:t>
            </a:r>
            <a:endParaRPr lang="en-US" altLang="zh-CN" sz="2800" dirty="0">
              <a:solidFill>
                <a:srgbClr val="000000"/>
              </a:solidFill>
              <a:latin typeface="幼圆" charset="0"/>
              <a:cs typeface="幼圆" charset="0"/>
            </a:endParaRPr>
          </a:p>
          <a:p>
            <a:pPr eaLnBrk="1" hangingPunct="1">
              <a:lnSpc>
                <a:spcPct val="150000"/>
              </a:lnSpc>
            </a:pPr>
            <a:r>
              <a:rPr lang="en-US" altLang="zh-CN" sz="2800" dirty="0">
                <a:solidFill>
                  <a:srgbClr val="000000"/>
                </a:solidFill>
                <a:latin typeface="幼圆" charset="0"/>
                <a:cs typeface="幼圆" charset="0"/>
              </a:rPr>
              <a:t>(</a:t>
            </a:r>
            <a:r>
              <a:rPr lang="zh-CN" altLang="en-US" sz="2800" dirty="0">
                <a:solidFill>
                  <a:srgbClr val="000000"/>
                </a:solidFill>
                <a:latin typeface="幼圆" charset="0"/>
                <a:cs typeface="幼圆" charset="0"/>
              </a:rPr>
              <a:t>     </a:t>
            </a:r>
            <a:r>
              <a:rPr lang="en-US" altLang="zh-CN" sz="2800" dirty="0">
                <a:solidFill>
                  <a:srgbClr val="000000"/>
                </a:solidFill>
                <a:latin typeface="幼圆" charset="0"/>
                <a:cs typeface="幼圆" charset="0"/>
              </a:rPr>
              <a:t>)</a:t>
            </a:r>
            <a:r>
              <a:rPr lang="zh-CN" altLang="en-US" sz="2800" dirty="0">
                <a:solidFill>
                  <a:srgbClr val="000000"/>
                </a:solidFill>
                <a:latin typeface="幼圆" charset="0"/>
                <a:cs typeface="幼圆" charset="0"/>
              </a:rPr>
              <a:t>神往   </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自赏  </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自怜</a:t>
            </a:r>
            <a:endParaRPr lang="zh-CN" altLang="en-US" sz="2800" dirty="0">
              <a:solidFill>
                <a:srgbClr val="000000"/>
              </a:solidFill>
              <a:latin typeface="幼圆" charset="0"/>
              <a:cs typeface="幼圆" charset="0"/>
            </a:endParaRPr>
          </a:p>
        </p:txBody>
      </p:sp>
      <p:sp>
        <p:nvSpPr>
          <p:cNvPr id="3" name="文本框 2"/>
          <p:cNvSpPr txBox="1">
            <a:spLocks noChangeArrowheads="1"/>
          </p:cNvSpPr>
          <p:nvPr/>
        </p:nvSpPr>
        <p:spPr bwMode="auto">
          <a:xfrm>
            <a:off x="1206500" y="16811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ea typeface="幼圆" charset="0"/>
                <a:cs typeface="Times New Roman" panose="02020603050405020304" pitchFamily="18" charset="0"/>
                <a:sym typeface="黑体" panose="02010609060101010101" pitchFamily="49" charset="-122"/>
              </a:rPr>
              <a:t>山水</a:t>
            </a:r>
            <a:endParaRPr lang="en-US" altLang="zh-CN" sz="2800" dirty="0" err="1">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4" name="文本框 3"/>
          <p:cNvSpPr txBox="1">
            <a:spLocks noChangeArrowheads="1"/>
          </p:cNvSpPr>
          <p:nvPr/>
        </p:nvSpPr>
        <p:spPr bwMode="auto">
          <a:xfrm>
            <a:off x="2004220" y="23066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ea typeface="幼圆" charset="0"/>
                <a:cs typeface="Times New Roman" panose="02020603050405020304" pitchFamily="18" charset="0"/>
                <a:sym typeface="黑体" panose="02010609060101010101" pitchFamily="49" charset="-122"/>
              </a:rPr>
              <a:t>缤纷</a:t>
            </a:r>
            <a:endParaRPr lang="en-US" altLang="zh-CN" sz="2800" dirty="0" err="1">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5" name="文本框 4"/>
          <p:cNvSpPr txBox="1">
            <a:spLocks noChangeArrowheads="1"/>
          </p:cNvSpPr>
          <p:nvPr/>
        </p:nvSpPr>
        <p:spPr bwMode="auto">
          <a:xfrm>
            <a:off x="4512310" y="1668791"/>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ea typeface="幼圆" charset="0"/>
                <a:cs typeface="Times New Roman" panose="02020603050405020304" pitchFamily="18" charset="0"/>
                <a:sym typeface="黑体" panose="02010609060101010101" pitchFamily="49" charset="-122"/>
              </a:rPr>
              <a:t>水秀</a:t>
            </a:r>
            <a:endParaRPr lang="en-US" altLang="zh-CN" sz="2800" dirty="0" err="1">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6" name="文本框 5"/>
          <p:cNvSpPr txBox="1">
            <a:spLocks noChangeArrowheads="1"/>
          </p:cNvSpPr>
          <p:nvPr/>
        </p:nvSpPr>
        <p:spPr bwMode="auto">
          <a:xfrm>
            <a:off x="1269206" y="2939257"/>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cs typeface="Times New Roman" panose="02020603050405020304" pitchFamily="18" charset="0"/>
                <a:sym typeface="黑体" panose="02010609060101010101" pitchFamily="49" charset="-122"/>
              </a:rPr>
              <a:t>心驰</a:t>
            </a:r>
            <a:endParaRPr lang="zh-CN" altLang="en-US" sz="2800" dirty="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7" name="文本框 6"/>
          <p:cNvSpPr txBox="1">
            <a:spLocks noChangeArrowheads="1"/>
          </p:cNvSpPr>
          <p:nvPr/>
        </p:nvSpPr>
        <p:spPr bwMode="auto">
          <a:xfrm>
            <a:off x="3697288" y="23193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ea typeface="幼圆" charset="0"/>
                <a:cs typeface="Times New Roman" panose="02020603050405020304" pitchFamily="18" charset="0"/>
                <a:sym typeface="黑体" panose="02010609060101010101" pitchFamily="49" charset="-122"/>
              </a:rPr>
              <a:t>一望</a:t>
            </a:r>
            <a:endParaRPr lang="en-US" altLang="zh-CN" sz="2800" dirty="0" err="1">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8" name="文本框 7"/>
          <p:cNvSpPr txBox="1">
            <a:spLocks noChangeArrowheads="1"/>
          </p:cNvSpPr>
          <p:nvPr/>
        </p:nvSpPr>
        <p:spPr bwMode="auto">
          <a:xfrm>
            <a:off x="3779838" y="2969886"/>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cs typeface="Times New Roman" panose="02020603050405020304" pitchFamily="18" charset="0"/>
                <a:sym typeface="黑体" panose="02010609060101010101" pitchFamily="49" charset="-122"/>
              </a:rPr>
              <a:t>孤芳</a:t>
            </a:r>
            <a:endParaRPr lang="zh-CN" altLang="en-US" sz="2800" dirty="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9" name="文本框 8"/>
          <p:cNvSpPr txBox="1">
            <a:spLocks noChangeArrowheads="1"/>
          </p:cNvSpPr>
          <p:nvPr/>
        </p:nvSpPr>
        <p:spPr bwMode="auto">
          <a:xfrm>
            <a:off x="6877050" y="23447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ea typeface="幼圆" charset="0"/>
                <a:cs typeface="Times New Roman" panose="02020603050405020304" pitchFamily="18" charset="0"/>
                <a:sym typeface="黑体" panose="02010609060101010101" pitchFamily="49" charset="-122"/>
              </a:rPr>
              <a:t>旖旎</a:t>
            </a:r>
            <a:endParaRPr lang="en-US" altLang="zh-CN" sz="280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10" name="文本框 9"/>
          <p:cNvSpPr txBox="1">
            <a:spLocks noChangeArrowheads="1"/>
          </p:cNvSpPr>
          <p:nvPr/>
        </p:nvSpPr>
        <p:spPr bwMode="auto">
          <a:xfrm>
            <a:off x="6124575" y="1656557"/>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ea typeface="幼圆" charset="0"/>
                <a:cs typeface="Times New Roman" panose="02020603050405020304" pitchFamily="18" charset="0"/>
                <a:sym typeface="黑体" panose="02010609060101010101" pitchFamily="49" charset="-122"/>
              </a:rPr>
              <a:t>万紫</a:t>
            </a:r>
            <a:endParaRPr lang="en-US" altLang="zh-CN" sz="2800" dirty="0" err="1">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11" name="文本框 10"/>
          <p:cNvSpPr txBox="1">
            <a:spLocks noChangeArrowheads="1"/>
          </p:cNvSpPr>
          <p:nvPr/>
        </p:nvSpPr>
        <p:spPr bwMode="auto">
          <a:xfrm>
            <a:off x="6031706" y="2929637"/>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cs typeface="Times New Roman" panose="02020603050405020304" pitchFamily="18" charset="0"/>
                <a:sym typeface="黑体" panose="02010609060101010101" pitchFamily="49" charset="-122"/>
              </a:rPr>
              <a:t>顾影</a:t>
            </a:r>
            <a:endParaRPr lang="zh-CN" altLang="en-US" sz="2800" dirty="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12" name="矩形 4"/>
          <p:cNvSpPr>
            <a:spLocks noChangeArrowheads="1"/>
          </p:cNvSpPr>
          <p:nvPr/>
        </p:nvSpPr>
        <p:spPr bwMode="auto">
          <a:xfrm>
            <a:off x="414338" y="933450"/>
            <a:ext cx="24050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宋体" panose="02010600030101010101" pitchFamily="2" charset="-122"/>
              </a:rPr>
              <a:t>七、成语天地。</a:t>
            </a:r>
            <a:endParaRPr lang="zh-CN" altLang="en-US" sz="2800">
              <a:solidFill>
                <a:srgbClr val="000000"/>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1038225" y="1381125"/>
            <a:ext cx="823277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800">
                <a:solidFill>
                  <a:srgbClr val="000000"/>
                </a:solidFill>
                <a:latin typeface="幼圆" charset="0"/>
                <a:cs typeface="幼圆" charset="0"/>
              </a:rPr>
              <a:t>ABB式词语：</a:t>
            </a:r>
            <a:endParaRPr lang="zh-CN" altLang="en-US" sz="2800">
              <a:solidFill>
                <a:srgbClr val="000000"/>
              </a:solidFill>
              <a:latin typeface="幼圆" charset="0"/>
              <a:cs typeface="幼圆" charset="0"/>
            </a:endParaRPr>
          </a:p>
          <a:p>
            <a:pPr eaLnBrk="1" hangingPunct="1">
              <a:lnSpc>
                <a:spcPct val="200000"/>
              </a:lnSpc>
            </a:pPr>
            <a:r>
              <a:rPr lang="en-US" altLang="zh-CN" sz="2800">
                <a:solidFill>
                  <a:srgbClr val="000000"/>
                </a:solidFill>
                <a:latin typeface="幼圆" charset="0"/>
                <a:cs typeface="幼圆" charset="0"/>
              </a:rPr>
              <a:t>AABC</a:t>
            </a:r>
            <a:r>
              <a:rPr lang="zh-CN" altLang="en-US" sz="2800">
                <a:solidFill>
                  <a:srgbClr val="000000"/>
                </a:solidFill>
                <a:latin typeface="幼圆" charset="0"/>
                <a:cs typeface="幼圆" charset="0"/>
              </a:rPr>
              <a:t>式词语：</a:t>
            </a:r>
            <a:endParaRPr lang="zh-CN" altLang="en-US" sz="2800">
              <a:solidFill>
                <a:srgbClr val="000000"/>
              </a:solidFill>
              <a:latin typeface="幼圆" charset="0"/>
              <a:cs typeface="幼圆" charset="0"/>
            </a:endParaRPr>
          </a:p>
          <a:p>
            <a:pPr eaLnBrk="1" hangingPunct="1">
              <a:lnSpc>
                <a:spcPct val="200000"/>
              </a:lnSpc>
            </a:pPr>
            <a:r>
              <a:rPr lang="zh-CN" altLang="en-US" sz="2800">
                <a:solidFill>
                  <a:srgbClr val="000000"/>
                </a:solidFill>
                <a:latin typeface="幼圆" charset="0"/>
                <a:cs typeface="幼圆" charset="0"/>
              </a:rPr>
              <a:t>ABAB式词语：</a:t>
            </a:r>
            <a:endParaRPr lang="zh-CN" altLang="en-US" sz="2800">
              <a:solidFill>
                <a:srgbClr val="000000"/>
              </a:solidFill>
              <a:latin typeface="幼圆" charset="0"/>
              <a:cs typeface="幼圆" charset="0"/>
            </a:endParaRPr>
          </a:p>
        </p:txBody>
      </p:sp>
      <p:sp>
        <p:nvSpPr>
          <p:cNvPr id="3" name="文本框 2"/>
          <p:cNvSpPr txBox="1">
            <a:spLocks noChangeArrowheads="1"/>
          </p:cNvSpPr>
          <p:nvPr/>
        </p:nvSpPr>
        <p:spPr bwMode="auto">
          <a:xfrm>
            <a:off x="3082925" y="1673225"/>
            <a:ext cx="4450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sym typeface="黑体" panose="02010609060101010101" pitchFamily="49" charset="-122"/>
              </a:rPr>
              <a:t>亮晶晶   热乎乎  香喷喷 </a:t>
            </a:r>
            <a:endParaRPr lang="zh-CN" altLang="en-US" sz="2800">
              <a:solidFill>
                <a:srgbClr val="000000"/>
              </a:solidFill>
              <a:latin typeface="幼圆" charset="0"/>
              <a:cs typeface="幼圆" charset="0"/>
              <a:sym typeface="黑体" panose="02010609060101010101" pitchFamily="49" charset="-122"/>
            </a:endParaRPr>
          </a:p>
        </p:txBody>
      </p:sp>
      <p:sp>
        <p:nvSpPr>
          <p:cNvPr id="4" name="文本框 3"/>
          <p:cNvSpPr txBox="1">
            <a:spLocks noChangeArrowheads="1"/>
          </p:cNvSpPr>
          <p:nvPr/>
        </p:nvSpPr>
        <p:spPr bwMode="auto">
          <a:xfrm>
            <a:off x="3336925" y="2547938"/>
            <a:ext cx="1783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sym typeface="黑体" panose="02010609060101010101" pitchFamily="49" charset="-122"/>
              </a:rPr>
              <a:t>昏昏欲睡 </a:t>
            </a:r>
            <a:endParaRPr lang="zh-CN" altLang="en-US" sz="2800">
              <a:solidFill>
                <a:srgbClr val="000000"/>
              </a:solidFill>
              <a:latin typeface="幼圆" charset="0"/>
              <a:cs typeface="幼圆" charset="0"/>
              <a:sym typeface="黑体" panose="02010609060101010101" pitchFamily="49" charset="-122"/>
            </a:endParaRPr>
          </a:p>
        </p:txBody>
      </p:sp>
      <p:sp>
        <p:nvSpPr>
          <p:cNvPr id="5" name="文本框 4"/>
          <p:cNvSpPr txBox="1">
            <a:spLocks noChangeArrowheads="1"/>
          </p:cNvSpPr>
          <p:nvPr/>
        </p:nvSpPr>
        <p:spPr bwMode="auto">
          <a:xfrm>
            <a:off x="3336925" y="3425825"/>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Times New Roman" panose="02020603050405020304" pitchFamily="18" charset="0"/>
                <a:sym typeface="黑体" panose="02010609060101010101" pitchFamily="49" charset="-122"/>
              </a:rPr>
              <a:t>忽飞忽落</a:t>
            </a:r>
            <a:endParaRPr lang="zh-CN" altLang="en-US" sz="280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6" name="矩形 3"/>
          <p:cNvSpPr>
            <a:spLocks noChangeArrowheads="1"/>
          </p:cNvSpPr>
          <p:nvPr/>
        </p:nvSpPr>
        <p:spPr bwMode="auto">
          <a:xfrm>
            <a:off x="363538" y="919163"/>
            <a:ext cx="27098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宋体" panose="02010600030101010101" pitchFamily="2" charset="-122"/>
              </a:rPr>
              <a:t>八、词语归类。</a:t>
            </a:r>
            <a:endParaRPr lang="zh-CN" altLang="en-US" sz="2800">
              <a:solidFill>
                <a:srgbClr val="000000"/>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66762" y="1725613"/>
            <a:ext cx="7610475" cy="2953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dirty="0">
                <a:solidFill>
                  <a:srgbClr val="000000"/>
                </a:solidFill>
                <a:latin typeface="幼圆" charset="0"/>
                <a:cs typeface="幼圆" charset="0"/>
              </a:rPr>
              <a:t> </a:t>
            </a:r>
            <a:r>
              <a:rPr lang="en-US" altLang="zh-CN" sz="2400" dirty="0">
                <a:solidFill>
                  <a:srgbClr val="000000"/>
                </a:solidFill>
                <a:latin typeface="幼圆" charset="0"/>
                <a:cs typeface="幼圆" charset="0"/>
              </a:rPr>
              <a:t>   </a:t>
            </a:r>
            <a:r>
              <a:rPr lang="zh-CN" altLang="zh-CN" sz="2400" dirty="0">
                <a:solidFill>
                  <a:srgbClr val="000000"/>
                </a:solidFill>
                <a:latin typeface="幼圆" charset="0"/>
                <a:cs typeface="幼圆" charset="0"/>
              </a:rPr>
              <a:t>何：哪里；“忍”是忍心；天涯碧草：指大草原；话：倾诉；斜阳：傍晚时西斜的太阳。这句话的意思是：蒙汉两族人民的情谊很深，怎么舍得就这样分别？夕阳西下，大家站在蒙古包外，面对着一望无际的大草原，依依不舍地话别。</a:t>
            </a:r>
            <a:endParaRPr lang="zh-CN" altLang="zh-CN" sz="2400" dirty="0">
              <a:solidFill>
                <a:srgbClr val="000000"/>
              </a:solidFill>
              <a:latin typeface="幼圆" charset="0"/>
              <a:cs typeface="幼圆" charset="0"/>
            </a:endParaRPr>
          </a:p>
        </p:txBody>
      </p:sp>
      <p:sp>
        <p:nvSpPr>
          <p:cNvPr id="3" name="文本框 1"/>
          <p:cNvSpPr txBox="1">
            <a:spLocks noChangeArrowheads="1"/>
          </p:cNvSpPr>
          <p:nvPr/>
        </p:nvSpPr>
        <p:spPr bwMode="auto">
          <a:xfrm>
            <a:off x="366713" y="771525"/>
            <a:ext cx="8205787"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chemeClr val="accent1"/>
                </a:solidFill>
                <a:latin typeface="幼圆" charset="0"/>
                <a:cs typeface="幼圆" charset="0"/>
              </a:rPr>
              <a:t>1.</a:t>
            </a:r>
            <a:r>
              <a:rPr lang="zh-CN" altLang="zh-CN" sz="2800">
                <a:solidFill>
                  <a:schemeClr val="accent1"/>
                </a:solidFill>
                <a:latin typeface="幼圆" charset="0"/>
                <a:cs typeface="幼圆" charset="0"/>
              </a:rPr>
              <a:t>《草原》一文中，理解“蒙汉情深何忍别，天涯碧草话斜阳”。 </a:t>
            </a:r>
            <a:endParaRPr lang="zh-CN" altLang="zh-CN" sz="280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881063" y="2717007"/>
            <a:ext cx="75993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 作者是从丁香花的颜色、味道、形状来描写的。</a:t>
            </a:r>
            <a:endParaRPr lang="zh-CN" altLang="en-US" sz="2800">
              <a:solidFill>
                <a:srgbClr val="000000"/>
              </a:solidFill>
              <a:latin typeface="幼圆" charset="0"/>
              <a:cs typeface="幼圆" charset="0"/>
            </a:endParaRPr>
          </a:p>
        </p:txBody>
      </p:sp>
      <p:sp>
        <p:nvSpPr>
          <p:cNvPr id="3" name="文本框 4"/>
          <p:cNvSpPr txBox="1">
            <a:spLocks noChangeArrowheads="1"/>
          </p:cNvSpPr>
          <p:nvPr/>
        </p:nvSpPr>
        <p:spPr bwMode="auto">
          <a:xfrm>
            <a:off x="301625" y="1696244"/>
            <a:ext cx="878046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chemeClr val="accent1"/>
                </a:solidFill>
                <a:latin typeface="幼圆" charset="0"/>
                <a:cs typeface="幼圆" charset="0"/>
              </a:rPr>
              <a:t>2</a:t>
            </a:r>
            <a:r>
              <a:rPr lang="zh-CN" altLang="en-US" sz="2800">
                <a:solidFill>
                  <a:schemeClr val="accent1"/>
                </a:solidFill>
                <a:latin typeface="幼圆" charset="0"/>
                <a:cs typeface="幼圆" charset="0"/>
              </a:rPr>
              <a:t>.《丁香结》中，说说作者是从哪几个方面写丁香的？</a:t>
            </a:r>
            <a:endParaRPr lang="zh-CN" altLang="en-US" sz="280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30250" y="1190625"/>
            <a:ext cx="7651750" cy="363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en-US" altLang="zh-CN" sz="2400">
                <a:solidFill>
                  <a:srgbClr val="000000"/>
                </a:solidFill>
                <a:latin typeface="幼圆" charset="0"/>
                <a:cs typeface="幼圆" charset="0"/>
              </a:rPr>
              <a:t>    </a:t>
            </a:r>
            <a:r>
              <a:rPr lang="zh-CN" altLang="zh-CN" sz="2400">
                <a:solidFill>
                  <a:srgbClr val="000000"/>
                </a:solidFill>
                <a:latin typeface="幼圆" charset="0"/>
                <a:cs typeface="幼圆" charset="0"/>
                <a:sym typeface="黑体" panose="02010609060101010101" pitchFamily="49" charset="-122"/>
              </a:rPr>
              <a:t>这是一首抒发旅途愁思的诗。前两句写诗人的旅舟停泊在烟雾蒙蒙的沙洲边，眼见日落黄昏，一段新的旅愁油然而生。后两句是借景抒情，在诗人的眼里，原野空旷辽阔，远方的天空好象低压在树木之上，使心情更觉压抑，惟有倒映在清清江水中的明月似乎主动与人亲近，带来些许的安慰。诗中“野旷天低树，江清月近人”两句是传诵已久的名句，非常鲜明地烘托出了诗人孤寂、愁闷的心情。</a:t>
            </a:r>
            <a:endParaRPr lang="zh-CN" altLang="zh-CN" sz="2400">
              <a:solidFill>
                <a:srgbClr val="000000"/>
              </a:solidFill>
              <a:latin typeface="幼圆" charset="0"/>
              <a:cs typeface="幼圆" charset="0"/>
              <a:sym typeface="黑体" panose="02010609060101010101" pitchFamily="49" charset="-122"/>
            </a:endParaRPr>
          </a:p>
        </p:txBody>
      </p:sp>
      <p:sp>
        <p:nvSpPr>
          <p:cNvPr id="3" name="文本框 1"/>
          <p:cNvSpPr txBox="1">
            <a:spLocks noChangeArrowheads="1"/>
          </p:cNvSpPr>
          <p:nvPr/>
        </p:nvSpPr>
        <p:spPr bwMode="auto">
          <a:xfrm>
            <a:off x="445293" y="590550"/>
            <a:ext cx="63214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a:solidFill>
                  <a:schemeClr val="accent1"/>
                </a:solidFill>
                <a:latin typeface="幼圆" charset="0"/>
                <a:cs typeface="幼圆" charset="0"/>
              </a:rPr>
              <a:t>3.</a:t>
            </a:r>
            <a:r>
              <a:rPr lang="zh-CN" altLang="en-US" sz="2800" dirty="0">
                <a:solidFill>
                  <a:schemeClr val="accent1"/>
                </a:solidFill>
                <a:latin typeface="幼圆" charset="0"/>
                <a:cs typeface="幼圆" charset="0"/>
                <a:sym typeface="黑体" panose="02010609060101010101" pitchFamily="49" charset="-122"/>
              </a:rPr>
              <a:t>说说你对</a:t>
            </a:r>
            <a:r>
              <a:rPr lang="zh-CN" altLang="zh-CN" sz="2800" dirty="0">
                <a:solidFill>
                  <a:schemeClr val="accent1"/>
                </a:solidFill>
                <a:latin typeface="幼圆" charset="0"/>
                <a:cs typeface="幼圆" charset="0"/>
                <a:sym typeface="黑体" panose="02010609060101010101" pitchFamily="49" charset="-122"/>
              </a:rPr>
              <a:t>《宿建德江》一诗的理解。</a:t>
            </a:r>
            <a:endParaRPr lang="zh-CN" altLang="zh-CN" sz="2800" dirty="0">
              <a:solidFill>
                <a:schemeClr val="accent1"/>
              </a:solidFill>
              <a:latin typeface="幼圆" charset="0"/>
              <a:cs typeface="幼圆" charset="0"/>
              <a:sym typeface="黑体" panose="02010609060101010101" pitchFamily="49"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72318" y="2307432"/>
            <a:ext cx="7599363"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dirty="0">
                <a:solidFill>
                  <a:srgbClr val="000000"/>
                </a:solidFill>
                <a:latin typeface="幼圆" charset="0"/>
                <a:cs typeface="幼圆" charset="0"/>
              </a:rPr>
              <a:t>    诗中写景的句子描绘出农村夏夜的幽美景色。反映了作者对丰收所怀有的喜悦之情以及他对农村生活的热爱。</a:t>
            </a:r>
            <a:endParaRPr lang="zh-CN" altLang="en-US" sz="2800" dirty="0">
              <a:solidFill>
                <a:srgbClr val="000000"/>
              </a:solidFill>
              <a:latin typeface="幼圆" charset="0"/>
              <a:cs typeface="幼圆" charset="0"/>
            </a:endParaRPr>
          </a:p>
        </p:txBody>
      </p:sp>
      <p:sp>
        <p:nvSpPr>
          <p:cNvPr id="3" name="文本框 4"/>
          <p:cNvSpPr txBox="1">
            <a:spLocks noChangeArrowheads="1"/>
          </p:cNvSpPr>
          <p:nvPr/>
        </p:nvSpPr>
        <p:spPr bwMode="auto">
          <a:xfrm>
            <a:off x="336550" y="822325"/>
            <a:ext cx="8401050"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a:solidFill>
                  <a:srgbClr val="000000"/>
                </a:solidFill>
                <a:latin typeface="幼圆" charset="0"/>
                <a:cs typeface="幼圆" charset="0"/>
              </a:rPr>
              <a:t>4</a:t>
            </a:r>
            <a:r>
              <a:rPr lang="zh-CN" altLang="en-US" sz="2800">
                <a:solidFill>
                  <a:srgbClr val="000000"/>
                </a:solidFill>
                <a:latin typeface="幼圆" charset="0"/>
                <a:cs typeface="幼圆" charset="0"/>
              </a:rPr>
              <a:t>.《西江月▪夜行黄沙道》中，描写景色句子表达了作者什么样的感情？</a:t>
            </a:r>
            <a:endParaRPr lang="zh-CN" altLang="en-US" sz="280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648494" y="2217738"/>
            <a:ext cx="7847012"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a:solidFill>
                  <a:srgbClr val="000000"/>
                </a:solidFill>
                <a:latin typeface="幼圆" charset="0"/>
                <a:cs typeface="幼圆" charset="0"/>
              </a:rPr>
              <a:t>    </a:t>
            </a:r>
            <a:r>
              <a:rPr lang="zh-CN" altLang="zh-CN" sz="2400">
                <a:solidFill>
                  <a:srgbClr val="000000"/>
                </a:solidFill>
                <a:latin typeface="幼圆" charset="0"/>
                <a:cs typeface="幼圆" charset="0"/>
                <a:sym typeface="黑体" panose="02010609060101010101" pitchFamily="49" charset="-122"/>
              </a:rPr>
              <a:t>这句意思是说湖上落下白花花的大雨，雨脚敲打着湖面，水花飞溅，宛如无数颗晶莹的珍珠，乱纷纷跳进游人的船舱。“跳珠”这个形象而富有动感的比喻，既写出雨来纷急的样子，又烘托了诗人舟中赏雨的喜悦心情。</a:t>
            </a:r>
            <a:endParaRPr lang="zh-CN" altLang="zh-CN" sz="2400">
              <a:solidFill>
                <a:srgbClr val="000000"/>
              </a:solidFill>
              <a:latin typeface="幼圆" charset="0"/>
              <a:cs typeface="幼圆" charset="0"/>
              <a:sym typeface="黑体" panose="02010609060101010101" pitchFamily="49" charset="-122"/>
            </a:endParaRPr>
          </a:p>
        </p:txBody>
      </p:sp>
      <p:sp>
        <p:nvSpPr>
          <p:cNvPr id="3" name="文本框 1"/>
          <p:cNvSpPr txBox="1">
            <a:spLocks noChangeArrowheads="1"/>
          </p:cNvSpPr>
          <p:nvPr/>
        </p:nvSpPr>
        <p:spPr bwMode="auto">
          <a:xfrm>
            <a:off x="227013" y="704850"/>
            <a:ext cx="8408987"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a:solidFill>
                  <a:srgbClr val="000000"/>
                </a:solidFill>
                <a:latin typeface="幼圆" charset="0"/>
                <a:cs typeface="幼圆" charset="0"/>
              </a:rPr>
              <a:t>5.</a:t>
            </a:r>
            <a:r>
              <a:rPr lang="zh-CN" altLang="zh-CN" sz="2800">
                <a:solidFill>
                  <a:srgbClr val="000000"/>
                </a:solidFill>
                <a:latin typeface="幼圆" charset="0"/>
                <a:cs typeface="幼圆" charset="0"/>
                <a:sym typeface="黑体" panose="02010609060101010101" pitchFamily="49" charset="-122"/>
              </a:rPr>
              <a:t>《六月二十七日望湖楼醉书》，请说说“白雨跳珠乱入船”一句中“跳珠”的 妙处。</a:t>
            </a:r>
            <a:endParaRPr lang="zh-CN" altLang="zh-CN" sz="2800">
              <a:solidFill>
                <a:srgbClr val="000000"/>
              </a:solidFill>
              <a:latin typeface="幼圆" charset="0"/>
              <a:cs typeface="幼圆" charset="0"/>
              <a:sym typeface="黑体" panose="02010609060101010101" pitchFamily="49"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4"/>
          <p:cNvSpPr txBox="1">
            <a:spLocks noChangeArrowheads="1"/>
          </p:cNvSpPr>
          <p:nvPr/>
        </p:nvSpPr>
        <p:spPr bwMode="auto">
          <a:xfrm>
            <a:off x="575469" y="523875"/>
            <a:ext cx="33877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chemeClr val="accent1"/>
                </a:solidFill>
                <a:latin typeface="幼圆" charset="0"/>
                <a:cs typeface="幼圆" charset="0"/>
              </a:rPr>
              <a:t>6</a:t>
            </a:r>
            <a:r>
              <a:rPr lang="zh-CN" altLang="en-US" sz="2800">
                <a:solidFill>
                  <a:schemeClr val="accent1"/>
                </a:solidFill>
                <a:latin typeface="幼圆" charset="0"/>
                <a:cs typeface="幼圆" charset="0"/>
              </a:rPr>
              <a:t>.赏析《花之歌》。</a:t>
            </a:r>
            <a:endParaRPr lang="zh-CN" altLang="en-US" sz="2800">
              <a:solidFill>
                <a:schemeClr val="accent1"/>
              </a:solidFill>
              <a:latin typeface="幼圆" charset="0"/>
              <a:cs typeface="幼圆" charset="0"/>
            </a:endParaRPr>
          </a:p>
        </p:txBody>
      </p:sp>
      <p:sp>
        <p:nvSpPr>
          <p:cNvPr id="3" name="文本框 2"/>
          <p:cNvSpPr txBox="1">
            <a:spLocks noChangeArrowheads="1"/>
          </p:cNvSpPr>
          <p:nvPr/>
        </p:nvSpPr>
        <p:spPr bwMode="auto">
          <a:xfrm>
            <a:off x="722313" y="1265238"/>
            <a:ext cx="7748587" cy="341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en-US" altLang="zh-CN" sz="2000" dirty="0">
                <a:solidFill>
                  <a:srgbClr val="000000"/>
                </a:solidFill>
                <a:latin typeface="幼圆" charset="0"/>
                <a:cs typeface="幼圆" charset="0"/>
              </a:rPr>
              <a:t>   </a:t>
            </a:r>
            <a:r>
              <a:rPr lang="zh-CN" altLang="en-US" sz="2000" dirty="0">
                <a:solidFill>
                  <a:srgbClr val="000000"/>
                </a:solidFill>
                <a:latin typeface="幼圆" charset="0"/>
                <a:cs typeface="幼圆" charset="0"/>
              </a:rPr>
              <a:t>《花之歌》是《纪伯伦诗选》中的一首，诗人用花的语言来叙述大自然的话语，文中尽显“纪伯伦风格”中的轻柔、凝练、隽秀与清新。诗人通过花语的清新流露，构建了一幅大自然活生生的图画，图画中有诗意的浪漫，也有现实的真实，如“我是诸元素之女：冬将我孕育；春使我开花；夏让我成长；秋令我昏昏睡去。”写出了花的成长与芬芳。而“我是亲友之间交往的礼品；我是婚礼的冠冕；我是生者赠与死者最后的祭献。”就袒露出了花的凋谢命运，都说纪伯伦的诗有着哲理寓意深邃，从这就可以看出，诗人是用诗意的叙述和思考的敏锐来书写人生的。</a:t>
            </a:r>
            <a:endParaRPr lang="zh-CN" altLang="en-US" sz="2000" dirty="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PART.02</a:t>
            </a:r>
            <a:endPar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514350" rtl="0" eaLnBrk="1" fontAlgn="auto" latinLnBrk="0" hangingPunct="1">
              <a:lnSpc>
                <a:spcPct val="100000"/>
              </a:lnSpc>
              <a:spcBef>
                <a:spcPct val="0"/>
              </a:spcBef>
              <a:buNone/>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1300" dirty="0">
                <a:solidFill>
                  <a:schemeClr val="accent1">
                    <a:lumMod val="75000"/>
                  </a:schemeClr>
                </a:solidFill>
              </a:rPr>
              <a:t>第二单元</a:t>
            </a:r>
            <a:endParaRPr lang="zh-CN" altLang="en-US" sz="1300" dirty="0">
              <a:solidFill>
                <a:schemeClr val="accent1">
                  <a:lumMod val="75000"/>
                </a:schemeClr>
              </a:solidFill>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PART.01</a:t>
            </a:r>
            <a:endPar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685800" rtl="0" eaLnBrk="1" fontAlgn="auto" latinLnBrk="0" hangingPunct="1">
              <a:lnSpc>
                <a:spcPct val="100000"/>
              </a:lnSpc>
              <a:spcBef>
                <a:spcPct val="0"/>
              </a:spcBef>
              <a:buNone/>
              <a:defRPr sz="18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dirty="0">
                <a:solidFill>
                  <a:schemeClr val="accent1">
                    <a:lumMod val="75000"/>
                  </a:schemeClr>
                </a:solidFill>
              </a:rPr>
              <a:t>第一单元</a:t>
            </a:r>
            <a:endParaRPr lang="zh-CN" altLang="en-US" dirty="0">
              <a:solidFill>
                <a:schemeClr val="accent1">
                  <a:lumMod val="75000"/>
                </a:schemeClr>
              </a:solidFill>
            </a:endParaRPr>
          </a:p>
        </p:txBody>
      </p:sp>
    </p:spTree>
    <p:custDataLst>
      <p:tags r:id="rId3"/>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1"/>
          <p:cNvSpPr>
            <a:spLocks noChangeArrowheads="1"/>
          </p:cNvSpPr>
          <p:nvPr/>
        </p:nvSpPr>
        <p:spPr bwMode="auto">
          <a:xfrm>
            <a:off x="1127125" y="1312863"/>
            <a:ext cx="7626350" cy="332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266700" eaLnBrk="0" hangingPunct="0">
              <a:tabLst>
                <a:tab pos="3136900" algn="l"/>
              </a:tabLst>
              <a:defRPr>
                <a:solidFill>
                  <a:schemeClr val="tx1"/>
                </a:solidFill>
                <a:latin typeface="Calibri" panose="020F0502020204030204" pitchFamily="34" charset="0"/>
                <a:ea typeface="宋体" panose="02010600030101010101" pitchFamily="2" charset="-122"/>
              </a:defRPr>
            </a:lvl1pPr>
            <a:lvl2pPr marL="742950" indent="-285750" defTabSz="266700" eaLnBrk="0" hangingPunct="0">
              <a:tabLst>
                <a:tab pos="3136900" algn="l"/>
              </a:tabLst>
              <a:defRPr>
                <a:solidFill>
                  <a:schemeClr val="tx1"/>
                </a:solidFill>
                <a:latin typeface="Calibri" panose="020F0502020204030204" pitchFamily="34" charset="0"/>
                <a:ea typeface="宋体" panose="02010600030101010101" pitchFamily="2" charset="-122"/>
              </a:defRPr>
            </a:lvl2pPr>
            <a:lvl3pPr marL="1143000" indent="-228600" defTabSz="266700" eaLnBrk="0" hangingPunct="0">
              <a:tabLst>
                <a:tab pos="3136900" algn="l"/>
              </a:tabLst>
              <a:defRPr>
                <a:solidFill>
                  <a:schemeClr val="tx1"/>
                </a:solidFill>
                <a:latin typeface="Calibri" panose="020F0502020204030204" pitchFamily="34" charset="0"/>
                <a:ea typeface="宋体" panose="02010600030101010101" pitchFamily="2" charset="-122"/>
              </a:defRPr>
            </a:lvl3pPr>
            <a:lvl4pPr marL="1600200" indent="-228600" defTabSz="266700" eaLnBrk="0" hangingPunct="0">
              <a:tabLst>
                <a:tab pos="3136900" algn="l"/>
              </a:tabLst>
              <a:defRPr>
                <a:solidFill>
                  <a:schemeClr val="tx1"/>
                </a:solidFill>
                <a:latin typeface="Calibri" panose="020F0502020204030204" pitchFamily="34" charset="0"/>
                <a:ea typeface="宋体" panose="02010600030101010101" pitchFamily="2" charset="-122"/>
              </a:defRPr>
            </a:lvl4pPr>
            <a:lvl5pPr marL="2057400" indent="-228600" defTabSz="266700" eaLnBrk="0" hangingPunct="0">
              <a:tabLst>
                <a:tab pos="3136900" algn="l"/>
              </a:tabLst>
              <a:defRPr>
                <a:solidFill>
                  <a:schemeClr val="tx1"/>
                </a:solidFill>
                <a:latin typeface="Calibri" panose="020F0502020204030204" pitchFamily="34" charset="0"/>
                <a:ea typeface="宋体" panose="02010600030101010101" pitchFamily="2" charset="-122"/>
              </a:defRPr>
            </a:lvl5pPr>
            <a:lvl6pPr marL="2514600" indent="-228600" defTabSz="266700" eaLnBrk="0" fontAlgn="base" hangingPunct="0">
              <a:spcBef>
                <a:spcPct val="0"/>
              </a:spcBef>
              <a:spcAft>
                <a:spcPct val="0"/>
              </a:spcAft>
              <a:tabLst>
                <a:tab pos="3136900" algn="l"/>
              </a:tabLst>
              <a:defRPr>
                <a:solidFill>
                  <a:schemeClr val="tx1"/>
                </a:solidFill>
                <a:latin typeface="Calibri" panose="020F0502020204030204" pitchFamily="34" charset="0"/>
                <a:ea typeface="宋体" panose="02010600030101010101" pitchFamily="2" charset="-122"/>
              </a:defRPr>
            </a:lvl6pPr>
            <a:lvl7pPr marL="2971800" indent="-228600" defTabSz="266700" eaLnBrk="0" fontAlgn="base" hangingPunct="0">
              <a:spcBef>
                <a:spcPct val="0"/>
              </a:spcBef>
              <a:spcAft>
                <a:spcPct val="0"/>
              </a:spcAft>
              <a:tabLst>
                <a:tab pos="3136900" algn="l"/>
              </a:tabLst>
              <a:defRPr>
                <a:solidFill>
                  <a:schemeClr val="tx1"/>
                </a:solidFill>
                <a:latin typeface="Calibri" panose="020F0502020204030204" pitchFamily="34" charset="0"/>
                <a:ea typeface="宋体" panose="02010600030101010101" pitchFamily="2" charset="-122"/>
              </a:defRPr>
            </a:lvl7pPr>
            <a:lvl8pPr marL="3429000" indent="-228600" defTabSz="266700" eaLnBrk="0" fontAlgn="base" hangingPunct="0">
              <a:spcBef>
                <a:spcPct val="0"/>
              </a:spcBef>
              <a:spcAft>
                <a:spcPct val="0"/>
              </a:spcAft>
              <a:tabLst>
                <a:tab pos="3136900" algn="l"/>
              </a:tabLst>
              <a:defRPr>
                <a:solidFill>
                  <a:schemeClr val="tx1"/>
                </a:solidFill>
                <a:latin typeface="Calibri" panose="020F0502020204030204" pitchFamily="34" charset="0"/>
                <a:ea typeface="宋体" panose="02010600030101010101" pitchFamily="2" charset="-122"/>
              </a:defRPr>
            </a:lvl8pPr>
            <a:lvl9pPr marL="3886200" indent="-228600" defTabSz="266700" eaLnBrk="0" fontAlgn="base" hangingPunct="0">
              <a:spcBef>
                <a:spcPct val="0"/>
              </a:spcBef>
              <a:spcAft>
                <a:spcPct val="0"/>
              </a:spcAft>
              <a:tabLst>
                <a:tab pos="313690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u="sng" dirty="0">
                <a:solidFill>
                  <a:srgbClr val="000000"/>
                </a:solidFill>
                <a:latin typeface="幼圆" charset="0"/>
                <a:cs typeface="幼圆" charset="0"/>
              </a:rPr>
              <a:t>逶迤</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沉</a:t>
            </a:r>
            <a:r>
              <a:rPr lang="zh-CN" altLang="en-US" sz="2800" u="sng" dirty="0">
                <a:solidFill>
                  <a:srgbClr val="000000"/>
                </a:solidFill>
                <a:latin typeface="幼圆" charset="0"/>
                <a:cs typeface="幼圆" charset="0"/>
              </a:rPr>
              <a:t>着</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   </a:t>
            </a:r>
            <a:endParaRPr lang="zh-CN" altLang="en-US" sz="2800" dirty="0">
              <a:solidFill>
                <a:srgbClr val="000000"/>
              </a:solidFill>
              <a:latin typeface="幼圆" charset="0"/>
              <a:cs typeface="幼圆" charset="0"/>
            </a:endParaRPr>
          </a:p>
          <a:p>
            <a:pPr eaLnBrk="1" hangingPunct="1">
              <a:lnSpc>
                <a:spcPct val="150000"/>
              </a:lnSpc>
            </a:pPr>
            <a:r>
              <a:rPr lang="zh-CN" altLang="en-US" sz="2800" u="sng" dirty="0">
                <a:solidFill>
                  <a:srgbClr val="000000"/>
                </a:solidFill>
                <a:latin typeface="幼圆" charset="0"/>
                <a:cs typeface="幼圆" charset="0"/>
              </a:rPr>
              <a:t>磅礴</a:t>
            </a:r>
            <a:r>
              <a:rPr lang="en-US" altLang="zh-CN" sz="2800" dirty="0">
                <a:solidFill>
                  <a:srgbClr val="000000"/>
                </a:solidFill>
                <a:latin typeface="幼圆" charset="0"/>
                <a:cs typeface="幼圆" charset="0"/>
              </a:rPr>
              <a:t>(</a:t>
            </a:r>
            <a:r>
              <a:rPr lang="zh-CN" altLang="en-US" sz="2800" dirty="0">
                <a:solidFill>
                  <a:srgbClr val="000000"/>
                </a:solidFill>
                <a:latin typeface="幼圆" charset="0"/>
                <a:cs typeface="幼圆" charset="0"/>
              </a:rPr>
              <a:t>         </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政</a:t>
            </a:r>
            <a:r>
              <a:rPr lang="zh-CN" altLang="en-US" sz="2800" u="sng" dirty="0">
                <a:solidFill>
                  <a:srgbClr val="000000"/>
                </a:solidFill>
                <a:latin typeface="幼圆" charset="0"/>
                <a:cs typeface="幼圆" charset="0"/>
              </a:rPr>
              <a:t>府</a:t>
            </a:r>
            <a:r>
              <a:rPr lang="en-US" altLang="zh-CN" sz="2800" dirty="0">
                <a:solidFill>
                  <a:srgbClr val="000000"/>
                </a:solidFill>
                <a:latin typeface="幼圆" charset="0"/>
                <a:cs typeface="幼圆" charset="0"/>
              </a:rPr>
              <a:t>(       )</a:t>
            </a:r>
            <a:endParaRPr lang="zh-CN" altLang="en-US" sz="2800" dirty="0">
              <a:solidFill>
                <a:srgbClr val="000000"/>
              </a:solidFill>
              <a:latin typeface="幼圆" charset="0"/>
              <a:cs typeface="幼圆" charset="0"/>
            </a:endParaRPr>
          </a:p>
          <a:p>
            <a:pPr eaLnBrk="1" hangingPunct="1">
              <a:lnSpc>
                <a:spcPct val="150000"/>
              </a:lnSpc>
            </a:pPr>
            <a:r>
              <a:rPr lang="zh-CN" altLang="en-US" sz="2800" u="sng" dirty="0">
                <a:solidFill>
                  <a:srgbClr val="000000"/>
                </a:solidFill>
                <a:latin typeface="幼圆" charset="0"/>
                <a:cs typeface="幼圆" charset="0"/>
              </a:rPr>
              <a:t>崎岖</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外</a:t>
            </a:r>
            <a:r>
              <a:rPr lang="zh-CN" altLang="en-US" sz="2800" u="sng" dirty="0">
                <a:solidFill>
                  <a:srgbClr val="000000"/>
                </a:solidFill>
                <a:latin typeface="幼圆" charset="0"/>
                <a:cs typeface="幼圆" charset="0"/>
              </a:rPr>
              <a:t>宾</a:t>
            </a:r>
            <a:r>
              <a:rPr lang="en-US" altLang="zh-CN" sz="2800" dirty="0">
                <a:solidFill>
                  <a:srgbClr val="000000"/>
                </a:solidFill>
                <a:latin typeface="幼圆" charset="0"/>
                <a:cs typeface="幼圆" charset="0"/>
              </a:rPr>
              <a:t>(       )</a:t>
            </a:r>
            <a:endParaRPr lang="zh-CN" altLang="en-US" sz="2800" dirty="0">
              <a:solidFill>
                <a:srgbClr val="000000"/>
              </a:solidFill>
              <a:latin typeface="幼圆" charset="0"/>
              <a:cs typeface="幼圆" charset="0"/>
            </a:endParaRPr>
          </a:p>
          <a:p>
            <a:pPr eaLnBrk="1" hangingPunct="1">
              <a:lnSpc>
                <a:spcPct val="150000"/>
              </a:lnSpc>
            </a:pPr>
            <a:r>
              <a:rPr lang="zh-CN" altLang="en-US" sz="2800" dirty="0">
                <a:solidFill>
                  <a:srgbClr val="000000"/>
                </a:solidFill>
                <a:latin typeface="幼圆" charset="0"/>
                <a:cs typeface="幼圆" charset="0"/>
              </a:rPr>
              <a:t>围</a:t>
            </a:r>
            <a:r>
              <a:rPr lang="zh-CN" altLang="en-US" sz="2800" u="sng" dirty="0">
                <a:solidFill>
                  <a:srgbClr val="000000"/>
                </a:solidFill>
                <a:latin typeface="幼圆" charset="0"/>
                <a:cs typeface="幼圆" charset="0"/>
              </a:rPr>
              <a:t>歼</a:t>
            </a:r>
            <a:r>
              <a:rPr lang="zh-CN" altLang="en-US" sz="2800" dirty="0">
                <a:solidFill>
                  <a:srgbClr val="000000"/>
                </a:solidFill>
                <a:latin typeface="幼圆" charset="0"/>
                <a:cs typeface="幼圆" charset="0"/>
              </a:rPr>
              <a:t>战</a:t>
            </a:r>
            <a:r>
              <a:rPr lang="en-US" altLang="zh-CN" sz="2800" dirty="0">
                <a:solidFill>
                  <a:srgbClr val="000000"/>
                </a:solidFill>
                <a:latin typeface="幼圆" charset="0"/>
                <a:cs typeface="幼圆" charset="0"/>
              </a:rPr>
              <a:t>(       )	</a:t>
            </a:r>
            <a:r>
              <a:rPr lang="zh-CN" altLang="en-US" sz="2800" u="sng" dirty="0">
                <a:solidFill>
                  <a:srgbClr val="000000"/>
                </a:solidFill>
                <a:latin typeface="幼圆" charset="0"/>
                <a:cs typeface="幼圆" charset="0"/>
              </a:rPr>
              <a:t>擎</a:t>
            </a:r>
            <a:r>
              <a:rPr lang="zh-CN" altLang="en-US" sz="2800" dirty="0">
                <a:solidFill>
                  <a:srgbClr val="000000"/>
                </a:solidFill>
                <a:latin typeface="幼圆" charset="0"/>
                <a:cs typeface="幼圆" charset="0"/>
              </a:rPr>
              <a:t>着</a:t>
            </a:r>
            <a:r>
              <a:rPr lang="en-US" altLang="zh-CN" sz="2800" dirty="0">
                <a:solidFill>
                  <a:srgbClr val="000000"/>
                </a:solidFill>
                <a:latin typeface="幼圆" charset="0"/>
                <a:cs typeface="幼圆" charset="0"/>
              </a:rPr>
              <a:t>(       )</a:t>
            </a:r>
            <a:endParaRPr lang="zh-CN" altLang="en-US" sz="2800" dirty="0">
              <a:solidFill>
                <a:srgbClr val="000000"/>
              </a:solidFill>
              <a:latin typeface="幼圆" charset="0"/>
              <a:cs typeface="幼圆" charset="0"/>
            </a:endParaRPr>
          </a:p>
          <a:p>
            <a:pPr eaLnBrk="1" hangingPunct="1">
              <a:lnSpc>
                <a:spcPct val="150000"/>
              </a:lnSpc>
            </a:pPr>
            <a:r>
              <a:rPr lang="zh-CN" altLang="en-US" sz="2800" dirty="0">
                <a:solidFill>
                  <a:srgbClr val="000000"/>
                </a:solidFill>
                <a:latin typeface="幼圆" charset="0"/>
                <a:cs typeface="幼圆" charset="0"/>
              </a:rPr>
              <a:t>千</a:t>
            </a:r>
            <a:r>
              <a:rPr lang="zh-CN" altLang="en-US" sz="2800" u="sng" dirty="0">
                <a:solidFill>
                  <a:srgbClr val="000000"/>
                </a:solidFill>
                <a:latin typeface="幼圆" charset="0"/>
                <a:cs typeface="幼圆" charset="0"/>
              </a:rPr>
              <a:t>钧</a:t>
            </a:r>
            <a:r>
              <a:rPr lang="zh-CN" altLang="en-US" sz="2800" dirty="0">
                <a:solidFill>
                  <a:srgbClr val="000000"/>
                </a:solidFill>
                <a:latin typeface="幼圆" charset="0"/>
                <a:cs typeface="幼圆" charset="0"/>
              </a:rPr>
              <a:t>一发</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 </a:t>
            </a:r>
            <a:r>
              <a:rPr lang="en-US" altLang="zh-CN" sz="2800" dirty="0">
                <a:solidFill>
                  <a:srgbClr val="000000"/>
                </a:solidFill>
                <a:latin typeface="幼圆" charset="0"/>
                <a:cs typeface="幼圆" charset="0"/>
              </a:rPr>
              <a:t>)	</a:t>
            </a:r>
            <a:r>
              <a:rPr lang="zh-CN" altLang="en-US" sz="2800" u="sng" dirty="0">
                <a:solidFill>
                  <a:srgbClr val="000000"/>
                </a:solidFill>
                <a:latin typeface="幼圆" charset="0"/>
                <a:cs typeface="幼圆" charset="0"/>
              </a:rPr>
              <a:t>诞</a:t>
            </a:r>
            <a:r>
              <a:rPr lang="zh-CN" altLang="en-US" sz="2800" dirty="0">
                <a:solidFill>
                  <a:srgbClr val="000000"/>
                </a:solidFill>
                <a:latin typeface="幼圆" charset="0"/>
                <a:cs typeface="幼圆" charset="0"/>
              </a:rPr>
              <a:t>生</a:t>
            </a:r>
            <a:r>
              <a:rPr lang="en-US" altLang="zh-CN" sz="2800" dirty="0">
                <a:solidFill>
                  <a:srgbClr val="000000"/>
                </a:solidFill>
                <a:latin typeface="幼圆" charset="0"/>
                <a:cs typeface="幼圆" charset="0"/>
              </a:rPr>
              <a:t>(       )</a:t>
            </a:r>
            <a:r>
              <a:rPr lang="zh-CN" altLang="en-US" sz="2400" dirty="0">
                <a:solidFill>
                  <a:srgbClr val="000000"/>
                </a:solidFill>
                <a:latin typeface="幼圆" charset="0"/>
                <a:cs typeface="幼圆" charset="0"/>
              </a:rPr>
              <a:t>               </a:t>
            </a:r>
            <a:endParaRPr lang="zh-CN" altLang="en-US" sz="2400" dirty="0">
              <a:solidFill>
                <a:srgbClr val="000000"/>
              </a:solidFill>
              <a:latin typeface="幼圆" charset="0"/>
              <a:cs typeface="幼圆" charset="0"/>
            </a:endParaRPr>
          </a:p>
        </p:txBody>
      </p:sp>
      <p:sp>
        <p:nvSpPr>
          <p:cNvPr id="3" name="文本框 2"/>
          <p:cNvSpPr txBox="1">
            <a:spLocks noChangeArrowheads="1"/>
          </p:cNvSpPr>
          <p:nvPr/>
        </p:nvSpPr>
        <p:spPr bwMode="auto">
          <a:xfrm>
            <a:off x="2270751" y="1374636"/>
            <a:ext cx="1427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sym typeface="黑体" panose="02010609060101010101" pitchFamily="49" charset="-122"/>
              </a:rPr>
              <a:t>wēi</a:t>
            </a:r>
            <a:r>
              <a:rPr lang="en-US" altLang="zh-CN" sz="2800" dirty="0">
                <a:solidFill>
                  <a:srgbClr val="000000"/>
                </a:solidFill>
                <a:latin typeface="幼圆" charset="0"/>
                <a:cs typeface="幼圆" charset="0"/>
                <a:sym typeface="黑体" panose="02010609060101010101" pitchFamily="49" charset="-122"/>
              </a:rPr>
              <a:t>  </a:t>
            </a:r>
            <a:r>
              <a:rPr lang="en-US" altLang="zh-CN" sz="2800" dirty="0" err="1">
                <a:solidFill>
                  <a:srgbClr val="000000"/>
                </a:solidFill>
                <a:latin typeface="幼圆" charset="0"/>
                <a:cs typeface="幼圆" charset="0"/>
                <a:sym typeface="黑体" panose="02010609060101010101" pitchFamily="49" charset="-122"/>
              </a:rPr>
              <a:t>yí</a:t>
            </a:r>
            <a:endParaRPr lang="en-US" altLang="zh-CN" sz="2800" dirty="0" err="1">
              <a:solidFill>
                <a:srgbClr val="000000"/>
              </a:solidFill>
              <a:latin typeface="幼圆" charset="0"/>
              <a:cs typeface="幼圆" charset="0"/>
              <a:sym typeface="黑体" panose="02010609060101010101" pitchFamily="49" charset="-122"/>
            </a:endParaRPr>
          </a:p>
        </p:txBody>
      </p:sp>
      <p:sp>
        <p:nvSpPr>
          <p:cNvPr id="4" name="文本框 3"/>
          <p:cNvSpPr txBox="1">
            <a:spLocks noChangeArrowheads="1"/>
          </p:cNvSpPr>
          <p:nvPr/>
        </p:nvSpPr>
        <p:spPr bwMode="auto">
          <a:xfrm>
            <a:off x="5368916" y="1446489"/>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sym typeface="黑体" panose="02010609060101010101" pitchFamily="49" charset="-122"/>
              </a:rPr>
              <a:t>zhuó</a:t>
            </a:r>
            <a:endParaRPr lang="en-US" altLang="zh-CN" sz="2800" dirty="0" err="1">
              <a:solidFill>
                <a:srgbClr val="000000"/>
              </a:solidFill>
              <a:latin typeface="幼圆" charset="0"/>
              <a:cs typeface="幼圆" charset="0"/>
              <a:sym typeface="黑体" panose="02010609060101010101" pitchFamily="49" charset="-122"/>
            </a:endParaRPr>
          </a:p>
        </p:txBody>
      </p:sp>
      <p:sp>
        <p:nvSpPr>
          <p:cNvPr id="5" name="文本框 4"/>
          <p:cNvSpPr txBox="1">
            <a:spLocks noChangeArrowheads="1"/>
          </p:cNvSpPr>
          <p:nvPr/>
        </p:nvSpPr>
        <p:spPr bwMode="auto">
          <a:xfrm>
            <a:off x="2192963" y="2008049"/>
            <a:ext cx="1427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páng bó</a:t>
            </a:r>
            <a:endParaRPr lang="en-US" altLang="zh-CN" sz="2800">
              <a:solidFill>
                <a:srgbClr val="000000"/>
              </a:solidFill>
              <a:latin typeface="幼圆" charset="0"/>
              <a:cs typeface="幼圆" charset="0"/>
              <a:sym typeface="黑体" panose="02010609060101010101" pitchFamily="49" charset="-122"/>
            </a:endParaRPr>
          </a:p>
        </p:txBody>
      </p:sp>
      <p:sp>
        <p:nvSpPr>
          <p:cNvPr id="6" name="文本框 5"/>
          <p:cNvSpPr txBox="1">
            <a:spLocks noChangeArrowheads="1"/>
          </p:cNvSpPr>
          <p:nvPr/>
        </p:nvSpPr>
        <p:spPr bwMode="auto">
          <a:xfrm>
            <a:off x="5586403" y="2092602"/>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sym typeface="黑体" panose="02010609060101010101" pitchFamily="49" charset="-122"/>
              </a:rPr>
              <a:t>fǔ</a:t>
            </a:r>
            <a:endParaRPr lang="en-US" altLang="zh-CN" sz="2800" dirty="0" err="1">
              <a:solidFill>
                <a:srgbClr val="000000"/>
              </a:solidFill>
              <a:latin typeface="幼圆" charset="0"/>
              <a:cs typeface="幼圆" charset="0"/>
              <a:sym typeface="黑体" panose="02010609060101010101" pitchFamily="49" charset="-122"/>
            </a:endParaRPr>
          </a:p>
        </p:txBody>
      </p:sp>
      <p:sp>
        <p:nvSpPr>
          <p:cNvPr id="7" name="文本框 6"/>
          <p:cNvSpPr txBox="1">
            <a:spLocks noChangeArrowheads="1"/>
          </p:cNvSpPr>
          <p:nvPr/>
        </p:nvSpPr>
        <p:spPr bwMode="auto">
          <a:xfrm>
            <a:off x="2373938" y="2649399"/>
            <a:ext cx="10718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qí qū</a:t>
            </a:r>
            <a:endParaRPr lang="en-US" altLang="zh-CN" sz="2800">
              <a:solidFill>
                <a:srgbClr val="000000"/>
              </a:solidFill>
              <a:latin typeface="幼圆" charset="0"/>
              <a:cs typeface="幼圆" charset="0"/>
              <a:sym typeface="黑体" panose="02010609060101010101" pitchFamily="49" charset="-122"/>
            </a:endParaRPr>
          </a:p>
        </p:txBody>
      </p:sp>
      <p:sp>
        <p:nvSpPr>
          <p:cNvPr id="8" name="文本框 7"/>
          <p:cNvSpPr txBox="1">
            <a:spLocks noChangeArrowheads="1"/>
          </p:cNvSpPr>
          <p:nvPr/>
        </p:nvSpPr>
        <p:spPr bwMode="auto">
          <a:xfrm>
            <a:off x="5507028" y="2746652"/>
            <a:ext cx="716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bīn</a:t>
            </a:r>
            <a:endParaRPr lang="en-US" altLang="zh-CN" sz="2800">
              <a:solidFill>
                <a:srgbClr val="000000"/>
              </a:solidFill>
              <a:latin typeface="幼圆" charset="0"/>
              <a:cs typeface="幼圆" charset="0"/>
              <a:sym typeface="黑体" panose="02010609060101010101" pitchFamily="49" charset="-122"/>
            </a:endParaRPr>
          </a:p>
        </p:txBody>
      </p:sp>
      <p:sp>
        <p:nvSpPr>
          <p:cNvPr id="9" name="文本框 8"/>
          <p:cNvSpPr txBox="1">
            <a:spLocks noChangeArrowheads="1"/>
          </p:cNvSpPr>
          <p:nvPr/>
        </p:nvSpPr>
        <p:spPr bwMode="auto">
          <a:xfrm>
            <a:off x="2598262" y="3305899"/>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sym typeface="黑体" panose="02010609060101010101" pitchFamily="49" charset="-122"/>
              </a:rPr>
              <a:t>jiān</a:t>
            </a:r>
            <a:endParaRPr lang="en-US" altLang="zh-CN" sz="2800" dirty="0" err="1">
              <a:solidFill>
                <a:srgbClr val="000000"/>
              </a:solidFill>
              <a:latin typeface="幼圆" charset="0"/>
              <a:cs typeface="幼圆" charset="0"/>
              <a:sym typeface="黑体" panose="02010609060101010101" pitchFamily="49" charset="-122"/>
            </a:endParaRPr>
          </a:p>
        </p:txBody>
      </p:sp>
      <p:sp>
        <p:nvSpPr>
          <p:cNvPr id="10" name="文本框 9"/>
          <p:cNvSpPr txBox="1">
            <a:spLocks noChangeArrowheads="1"/>
          </p:cNvSpPr>
          <p:nvPr/>
        </p:nvSpPr>
        <p:spPr bwMode="auto">
          <a:xfrm>
            <a:off x="5416541" y="3389589"/>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qíng</a:t>
            </a:r>
            <a:endParaRPr lang="en-US" altLang="zh-CN" sz="2800">
              <a:solidFill>
                <a:srgbClr val="000000"/>
              </a:solidFill>
              <a:latin typeface="幼圆" charset="0"/>
              <a:cs typeface="幼圆" charset="0"/>
              <a:sym typeface="黑体" panose="02010609060101010101" pitchFamily="49" charset="-122"/>
            </a:endParaRPr>
          </a:p>
        </p:txBody>
      </p:sp>
      <p:sp>
        <p:nvSpPr>
          <p:cNvPr id="11" name="文本框 10"/>
          <p:cNvSpPr txBox="1">
            <a:spLocks noChangeArrowheads="1"/>
          </p:cNvSpPr>
          <p:nvPr/>
        </p:nvSpPr>
        <p:spPr bwMode="auto">
          <a:xfrm>
            <a:off x="2988896" y="3938588"/>
            <a:ext cx="716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sym typeface="黑体" panose="02010609060101010101" pitchFamily="49" charset="-122"/>
              </a:rPr>
              <a:t>jūn</a:t>
            </a:r>
            <a:endParaRPr lang="en-US" altLang="zh-CN" sz="2800" dirty="0" err="1">
              <a:solidFill>
                <a:srgbClr val="000000"/>
              </a:solidFill>
              <a:latin typeface="幼圆" charset="0"/>
              <a:cs typeface="幼圆" charset="0"/>
              <a:sym typeface="黑体" panose="02010609060101010101" pitchFamily="49" charset="-122"/>
            </a:endParaRPr>
          </a:p>
        </p:txBody>
      </p:sp>
      <p:sp>
        <p:nvSpPr>
          <p:cNvPr id="12" name="文本框 11"/>
          <p:cNvSpPr txBox="1">
            <a:spLocks noChangeArrowheads="1"/>
          </p:cNvSpPr>
          <p:nvPr/>
        </p:nvSpPr>
        <p:spPr bwMode="auto">
          <a:xfrm>
            <a:off x="5459403" y="4024589"/>
            <a:ext cx="716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dàn</a:t>
            </a:r>
            <a:endParaRPr lang="en-US" altLang="zh-CN" sz="2800">
              <a:solidFill>
                <a:srgbClr val="000000"/>
              </a:solidFill>
              <a:latin typeface="幼圆" charset="0"/>
              <a:cs typeface="幼圆" charset="0"/>
              <a:sym typeface="黑体" panose="02010609060101010101" pitchFamily="49" charset="-122"/>
            </a:endParaRPr>
          </a:p>
        </p:txBody>
      </p:sp>
      <p:sp>
        <p:nvSpPr>
          <p:cNvPr id="13" name="矩形 12"/>
          <p:cNvSpPr>
            <a:spLocks noChangeArrowheads="1"/>
          </p:cNvSpPr>
          <p:nvPr/>
        </p:nvSpPr>
        <p:spPr bwMode="auto">
          <a:xfrm>
            <a:off x="430213" y="658813"/>
            <a:ext cx="55880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cs typeface="幼圆" charset="0"/>
              </a:rPr>
              <a:t>一、给画</a:t>
            </a:r>
            <a:r>
              <a:rPr lang="en-US" altLang="zh-CN" sz="2800">
                <a:solidFill>
                  <a:schemeClr val="accent1"/>
                </a:solidFill>
                <a:latin typeface="幼圆" charset="0"/>
                <a:cs typeface="幼圆" charset="0"/>
              </a:rPr>
              <a:t>“___”</a:t>
            </a:r>
            <a:r>
              <a:rPr lang="zh-CN" altLang="en-US" sz="2800">
                <a:solidFill>
                  <a:schemeClr val="accent1"/>
                </a:solidFill>
                <a:latin typeface="幼圆" charset="0"/>
                <a:cs typeface="幼圆" charset="0"/>
              </a:rPr>
              <a:t>字注音。</a:t>
            </a:r>
            <a:endParaRPr lang="zh-CN" altLang="en-US" sz="280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a:spLocks noChangeArrowheads="1"/>
          </p:cNvSpPr>
          <p:nvPr>
            <p:custDataLst>
              <p:tags r:id="rId10"/>
            </p:custDataLst>
          </p:nvPr>
        </p:nvSpPr>
        <p:spPr bwMode="auto">
          <a:xfrm>
            <a:off x="482600" y="927100"/>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chemeClr val="dk1"/>
              </a:solidFill>
              <a:latin typeface="幼圆" charset="0"/>
              <a:cs typeface="幼圆" charset="0"/>
            </a:endParaRPr>
          </a:p>
        </p:txBody>
      </p:sp>
      <p:sp>
        <p:nvSpPr>
          <p:cNvPr id="3" name="矩形 8"/>
          <p:cNvSpPr>
            <a:spLocks noChangeArrowheads="1"/>
          </p:cNvSpPr>
          <p:nvPr/>
        </p:nvSpPr>
        <p:spPr bwMode="auto">
          <a:xfrm>
            <a:off x="779463" y="1492250"/>
            <a:ext cx="84518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zhù</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shì</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hóng</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wěi</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màn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bù</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chōng</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jǐng</a:t>
            </a:r>
            <a:endParaRPr lang="en-US" altLang="zh-CN" sz="2400" dirty="0" err="1">
              <a:solidFill>
                <a:srgbClr val="000000"/>
              </a:solidFill>
              <a:latin typeface="幼圆" charset="0"/>
              <a:cs typeface="幼圆" charset="0"/>
            </a:endParaRPr>
          </a:p>
        </p:txBody>
      </p:sp>
      <p:graphicFrame>
        <p:nvGraphicFramePr>
          <p:cNvPr id="4" name="表格 3"/>
          <p:cNvGraphicFramePr>
            <a:graphicFrameLocks noGrp="1"/>
          </p:cNvGraphicFramePr>
          <p:nvPr/>
        </p:nvGraphicFramePr>
        <p:xfrm>
          <a:off x="898525" y="20018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2947988" y="20018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6" name="表格 5"/>
          <p:cNvGraphicFramePr>
            <a:graphicFrameLocks noGrp="1"/>
          </p:cNvGraphicFramePr>
          <p:nvPr/>
        </p:nvGraphicFramePr>
        <p:xfrm>
          <a:off x="4992688" y="20018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矩形 6"/>
          <p:cNvSpPr>
            <a:spLocks noChangeArrowheads="1"/>
          </p:cNvSpPr>
          <p:nvPr/>
        </p:nvSpPr>
        <p:spPr bwMode="auto">
          <a:xfrm>
            <a:off x="885825" y="20240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注 视</a:t>
            </a:r>
            <a:endParaRPr lang="zh-CN" altLang="en-US" sz="4000">
              <a:solidFill>
                <a:srgbClr val="000000"/>
              </a:solidFill>
              <a:latin typeface="幼圆" charset="0"/>
              <a:cs typeface="幼圆" charset="0"/>
            </a:endParaRPr>
          </a:p>
        </p:txBody>
      </p:sp>
      <p:sp>
        <p:nvSpPr>
          <p:cNvPr id="8" name="矩形 7"/>
          <p:cNvSpPr>
            <a:spLocks noChangeArrowheads="1"/>
          </p:cNvSpPr>
          <p:nvPr/>
        </p:nvSpPr>
        <p:spPr bwMode="auto">
          <a:xfrm>
            <a:off x="2938463" y="20240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宏 伟</a:t>
            </a:r>
            <a:endParaRPr lang="zh-CN" altLang="en-US" sz="4000">
              <a:solidFill>
                <a:srgbClr val="000000"/>
              </a:solidFill>
              <a:latin typeface="幼圆" charset="0"/>
              <a:cs typeface="幼圆" charset="0"/>
            </a:endParaRPr>
          </a:p>
        </p:txBody>
      </p:sp>
      <p:sp>
        <p:nvSpPr>
          <p:cNvPr id="9" name="矩形 8"/>
          <p:cNvSpPr>
            <a:spLocks noChangeArrowheads="1"/>
          </p:cNvSpPr>
          <p:nvPr/>
        </p:nvSpPr>
        <p:spPr bwMode="auto">
          <a:xfrm>
            <a:off x="4964113" y="200818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漫 步</a:t>
            </a:r>
            <a:endParaRPr lang="zh-CN" altLang="en-US" sz="4000">
              <a:solidFill>
                <a:srgbClr val="000000"/>
              </a:solidFill>
              <a:latin typeface="幼圆" charset="0"/>
              <a:cs typeface="幼圆" charset="0"/>
            </a:endParaRPr>
          </a:p>
        </p:txBody>
      </p:sp>
      <p:graphicFrame>
        <p:nvGraphicFramePr>
          <p:cNvPr id="10" name="表格 9"/>
          <p:cNvGraphicFramePr>
            <a:graphicFrameLocks noGrp="1"/>
          </p:cNvGraphicFramePr>
          <p:nvPr/>
        </p:nvGraphicFramePr>
        <p:xfrm>
          <a:off x="6800850" y="19859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 name="矩形 10"/>
          <p:cNvSpPr>
            <a:spLocks noChangeArrowheads="1"/>
          </p:cNvSpPr>
          <p:nvPr/>
        </p:nvSpPr>
        <p:spPr bwMode="auto">
          <a:xfrm>
            <a:off x="6772275" y="199231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憧 憬</a:t>
            </a:r>
            <a:endParaRPr lang="zh-CN" altLang="en-US" sz="4000">
              <a:solidFill>
                <a:srgbClr val="000000"/>
              </a:solidFill>
              <a:latin typeface="幼圆" charset="0"/>
              <a:cs typeface="幼圆" charset="0"/>
            </a:endParaRPr>
          </a:p>
        </p:txBody>
      </p:sp>
      <p:graphicFrame>
        <p:nvGraphicFramePr>
          <p:cNvPr id="12" name="表格 11"/>
          <p:cNvGraphicFramePr>
            <a:graphicFrameLocks noGrp="1"/>
          </p:cNvGraphicFramePr>
          <p:nvPr/>
        </p:nvGraphicFramePr>
        <p:xfrm>
          <a:off x="911225" y="33385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2960688" y="33385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4" name="表格 13"/>
          <p:cNvGraphicFramePr>
            <a:graphicFrameLocks noGrp="1"/>
          </p:cNvGraphicFramePr>
          <p:nvPr/>
        </p:nvGraphicFramePr>
        <p:xfrm>
          <a:off x="5005388" y="33385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 name="矩形 14"/>
          <p:cNvSpPr>
            <a:spLocks noChangeArrowheads="1"/>
          </p:cNvSpPr>
          <p:nvPr/>
        </p:nvSpPr>
        <p:spPr bwMode="auto">
          <a:xfrm>
            <a:off x="898525" y="33607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诞 生</a:t>
            </a:r>
            <a:endParaRPr lang="zh-CN" altLang="en-US" sz="4000">
              <a:solidFill>
                <a:srgbClr val="000000"/>
              </a:solidFill>
              <a:latin typeface="幼圆" charset="0"/>
              <a:cs typeface="幼圆" charset="0"/>
            </a:endParaRPr>
          </a:p>
        </p:txBody>
      </p:sp>
      <p:sp>
        <p:nvSpPr>
          <p:cNvPr id="16" name="矩形 15"/>
          <p:cNvSpPr>
            <a:spLocks noChangeArrowheads="1"/>
          </p:cNvSpPr>
          <p:nvPr/>
        </p:nvSpPr>
        <p:spPr bwMode="auto">
          <a:xfrm>
            <a:off x="2951163" y="33607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电 钮</a:t>
            </a:r>
            <a:endParaRPr lang="zh-CN" altLang="en-US" sz="4000">
              <a:solidFill>
                <a:srgbClr val="000000"/>
              </a:solidFill>
              <a:latin typeface="幼圆" charset="0"/>
              <a:cs typeface="幼圆" charset="0"/>
            </a:endParaRPr>
          </a:p>
        </p:txBody>
      </p:sp>
      <p:sp>
        <p:nvSpPr>
          <p:cNvPr id="17" name="矩形 16"/>
          <p:cNvSpPr>
            <a:spLocks noChangeArrowheads="1"/>
          </p:cNvSpPr>
          <p:nvPr/>
        </p:nvSpPr>
        <p:spPr bwMode="auto">
          <a:xfrm>
            <a:off x="4976813" y="33448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奔 赴</a:t>
            </a:r>
            <a:endParaRPr lang="zh-CN" altLang="en-US" sz="4000">
              <a:solidFill>
                <a:srgbClr val="000000"/>
              </a:solidFill>
              <a:latin typeface="幼圆" charset="0"/>
              <a:cs typeface="幼圆" charset="0"/>
            </a:endParaRPr>
          </a:p>
        </p:txBody>
      </p:sp>
      <p:graphicFrame>
        <p:nvGraphicFramePr>
          <p:cNvPr id="18" name="表格 17"/>
          <p:cNvGraphicFramePr>
            <a:graphicFrameLocks noGrp="1"/>
          </p:cNvGraphicFramePr>
          <p:nvPr/>
        </p:nvGraphicFramePr>
        <p:xfrm>
          <a:off x="6813550" y="33226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 name="矩形 18"/>
          <p:cNvSpPr>
            <a:spLocks noChangeArrowheads="1"/>
          </p:cNvSpPr>
          <p:nvPr/>
        </p:nvSpPr>
        <p:spPr bwMode="auto">
          <a:xfrm>
            <a:off x="6784975" y="332898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瞻 仰</a:t>
            </a:r>
            <a:endParaRPr lang="zh-CN" altLang="en-US" sz="4000">
              <a:solidFill>
                <a:srgbClr val="000000"/>
              </a:solidFill>
              <a:latin typeface="幼圆" charset="0"/>
              <a:cs typeface="幼圆" charset="0"/>
            </a:endParaRPr>
          </a:p>
        </p:txBody>
      </p:sp>
      <p:sp>
        <p:nvSpPr>
          <p:cNvPr id="20" name="矩形 2"/>
          <p:cNvSpPr>
            <a:spLocks noChangeArrowheads="1"/>
          </p:cNvSpPr>
          <p:nvPr>
            <p:custDataLst>
              <p:tags r:id="rId11"/>
            </p:custDataLst>
          </p:nvPr>
        </p:nvSpPr>
        <p:spPr bwMode="auto">
          <a:xfrm>
            <a:off x="885825" y="2820988"/>
            <a:ext cx="7531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chemeClr val="dk1"/>
                </a:solidFill>
                <a:latin typeface="幼圆" charset="0"/>
                <a:cs typeface="幼圆" charset="0"/>
              </a:rPr>
              <a:t>dàn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shēng</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diàn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niǔ</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bēn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fù</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zhān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yǎng</a:t>
            </a:r>
            <a:endParaRPr lang="en-US" altLang="zh-CN" sz="2400" dirty="0" err="1">
              <a:solidFill>
                <a:schemeClr val="dk1"/>
              </a:solidFill>
              <a:latin typeface="幼圆" charset="0"/>
              <a:cs typeface="幼圆" charset="0"/>
            </a:endParaRPr>
          </a:p>
        </p:txBody>
      </p:sp>
      <p:sp>
        <p:nvSpPr>
          <p:cNvPr id="21" name="矩形 1"/>
          <p:cNvSpPr>
            <a:spLocks noChangeArrowheads="1"/>
          </p:cNvSpPr>
          <p:nvPr/>
        </p:nvSpPr>
        <p:spPr bwMode="auto">
          <a:xfrm>
            <a:off x="393700" y="736600"/>
            <a:ext cx="43561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cs typeface="Times New Roman" panose="02020603050405020304" pitchFamily="18" charset="0"/>
              </a:rPr>
              <a:t>二、看拼音，写词语。</a:t>
            </a:r>
            <a:endParaRPr lang="zh-CN" altLang="en-US" sz="2800">
              <a:solidFill>
                <a:schemeClr val="accent1"/>
              </a:solidFill>
              <a:latin typeface="幼圆" charset="0"/>
              <a:ea typeface="幼圆" charset="0"/>
              <a:cs typeface="Times New Roman" panose="02020603050405020304" pitchFamily="18" charset="0"/>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5" grpId="0"/>
      <p:bldP spid="16" grpId="0"/>
      <p:bldP spid="17"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8"/>
          <p:cNvSpPr>
            <a:spLocks noChangeArrowheads="1"/>
          </p:cNvSpPr>
          <p:nvPr/>
        </p:nvSpPr>
        <p:spPr bwMode="auto">
          <a:xfrm>
            <a:off x="909638" y="1438275"/>
            <a:ext cx="84534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rgbClr val="000000"/>
                </a:solidFill>
                <a:latin typeface="幼圆" charset="0"/>
                <a:cs typeface="幼圆" charset="0"/>
              </a:rPr>
              <a:t>yún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yá</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rì</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kòu</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báo</a:t>
            </a:r>
            <a:r>
              <a:rPr lang="en-US" altLang="zh-CN" sz="2400" dirty="0">
                <a:solidFill>
                  <a:srgbClr val="000000"/>
                </a:solidFill>
                <a:latin typeface="幼圆" charset="0"/>
                <a:cs typeface="幼圆" charset="0"/>
              </a:rPr>
              <a:t>  zi    </a:t>
            </a:r>
            <a:r>
              <a:rPr lang="en-US" altLang="zh-CN" sz="2400" dirty="0" err="1">
                <a:solidFill>
                  <a:srgbClr val="000000"/>
                </a:solidFill>
                <a:latin typeface="幼圆" charset="0"/>
                <a:cs typeface="幼圆" charset="0"/>
              </a:rPr>
              <a:t>xióng</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wěi</a:t>
            </a:r>
            <a:endParaRPr lang="en-US" altLang="zh-CN" sz="2400" dirty="0" err="1">
              <a:solidFill>
                <a:srgbClr val="000000"/>
              </a:solidFill>
              <a:latin typeface="幼圆" charset="0"/>
              <a:cs typeface="幼圆" charset="0"/>
            </a:endParaRPr>
          </a:p>
        </p:txBody>
      </p:sp>
      <p:graphicFrame>
        <p:nvGraphicFramePr>
          <p:cNvPr id="3" name="表格 2"/>
          <p:cNvGraphicFramePr>
            <a:graphicFrameLocks noGrp="1"/>
          </p:cNvGraphicFramePr>
          <p:nvPr/>
        </p:nvGraphicFramePr>
        <p:xfrm>
          <a:off x="901700" y="1952625"/>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4" name="表格 3"/>
          <p:cNvGraphicFramePr>
            <a:graphicFrameLocks noGrp="1"/>
          </p:cNvGraphicFramePr>
          <p:nvPr/>
        </p:nvGraphicFramePr>
        <p:xfrm>
          <a:off x="2951163" y="1952625"/>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4995863" y="1952625"/>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矩形 5"/>
          <p:cNvSpPr>
            <a:spLocks noChangeArrowheads="1"/>
          </p:cNvSpPr>
          <p:nvPr/>
        </p:nvSpPr>
        <p:spPr bwMode="auto">
          <a:xfrm>
            <a:off x="889000" y="1974850"/>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云 崖</a:t>
            </a:r>
            <a:endParaRPr lang="zh-CN" altLang="en-US" sz="4000">
              <a:solidFill>
                <a:srgbClr val="000000"/>
              </a:solidFill>
              <a:latin typeface="幼圆" charset="0"/>
              <a:cs typeface="幼圆" charset="0"/>
            </a:endParaRPr>
          </a:p>
        </p:txBody>
      </p:sp>
      <p:sp>
        <p:nvSpPr>
          <p:cNvPr id="7" name="矩形 6"/>
          <p:cNvSpPr>
            <a:spLocks noChangeArrowheads="1"/>
          </p:cNvSpPr>
          <p:nvPr/>
        </p:nvSpPr>
        <p:spPr bwMode="auto">
          <a:xfrm>
            <a:off x="2941638" y="1974850"/>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日 寇</a:t>
            </a:r>
            <a:endParaRPr lang="zh-CN" altLang="en-US" sz="4000">
              <a:solidFill>
                <a:srgbClr val="000000"/>
              </a:solidFill>
              <a:latin typeface="幼圆" charset="0"/>
              <a:cs typeface="幼圆" charset="0"/>
            </a:endParaRPr>
          </a:p>
        </p:txBody>
      </p:sp>
      <p:sp>
        <p:nvSpPr>
          <p:cNvPr id="8" name="矩形 7"/>
          <p:cNvSpPr>
            <a:spLocks noChangeArrowheads="1"/>
          </p:cNvSpPr>
          <p:nvPr/>
        </p:nvSpPr>
        <p:spPr bwMode="auto">
          <a:xfrm>
            <a:off x="4967288" y="1958975"/>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雹 子</a:t>
            </a:r>
            <a:endParaRPr lang="zh-CN" altLang="en-US" sz="4000">
              <a:solidFill>
                <a:srgbClr val="000000"/>
              </a:solidFill>
              <a:latin typeface="幼圆" charset="0"/>
              <a:cs typeface="幼圆" charset="0"/>
            </a:endParaRPr>
          </a:p>
        </p:txBody>
      </p:sp>
      <p:graphicFrame>
        <p:nvGraphicFramePr>
          <p:cNvPr id="9" name="表格 8"/>
          <p:cNvGraphicFramePr>
            <a:graphicFrameLocks noGrp="1"/>
          </p:cNvGraphicFramePr>
          <p:nvPr/>
        </p:nvGraphicFramePr>
        <p:xfrm>
          <a:off x="6804025" y="19510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0" name="矩形 9"/>
          <p:cNvSpPr>
            <a:spLocks noChangeArrowheads="1"/>
          </p:cNvSpPr>
          <p:nvPr/>
        </p:nvSpPr>
        <p:spPr bwMode="auto">
          <a:xfrm>
            <a:off x="6775450" y="195738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雄 伟</a:t>
            </a:r>
            <a:endParaRPr lang="zh-CN" altLang="en-US" sz="4000">
              <a:solidFill>
                <a:srgbClr val="000000"/>
              </a:solidFill>
              <a:latin typeface="幼圆" charset="0"/>
              <a:cs typeface="幼圆" charset="0"/>
            </a:endParaRPr>
          </a:p>
        </p:txBody>
      </p:sp>
      <p:graphicFrame>
        <p:nvGraphicFramePr>
          <p:cNvPr id="11" name="表格 10"/>
          <p:cNvGraphicFramePr>
            <a:graphicFrameLocks noGrp="1"/>
          </p:cNvGraphicFramePr>
          <p:nvPr/>
        </p:nvGraphicFramePr>
        <p:xfrm>
          <a:off x="914400" y="3352800"/>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2" name="表格 11"/>
          <p:cNvGraphicFramePr>
            <a:graphicFrameLocks noGrp="1"/>
          </p:cNvGraphicFramePr>
          <p:nvPr/>
        </p:nvGraphicFramePr>
        <p:xfrm>
          <a:off x="2963863" y="3352800"/>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5008563" y="3352800"/>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4" name="矩形 13"/>
          <p:cNvSpPr>
            <a:spLocks noChangeArrowheads="1"/>
          </p:cNvSpPr>
          <p:nvPr/>
        </p:nvSpPr>
        <p:spPr bwMode="auto">
          <a:xfrm>
            <a:off x="901700" y="3375025"/>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飘 拂</a:t>
            </a:r>
            <a:endParaRPr lang="zh-CN" altLang="en-US" sz="4000">
              <a:solidFill>
                <a:srgbClr val="000000"/>
              </a:solidFill>
              <a:latin typeface="幼圆" charset="0"/>
              <a:cs typeface="幼圆" charset="0"/>
            </a:endParaRPr>
          </a:p>
        </p:txBody>
      </p:sp>
      <p:sp>
        <p:nvSpPr>
          <p:cNvPr id="15" name="矩形 14"/>
          <p:cNvSpPr>
            <a:spLocks noChangeArrowheads="1"/>
          </p:cNvSpPr>
          <p:nvPr/>
        </p:nvSpPr>
        <p:spPr bwMode="auto">
          <a:xfrm>
            <a:off x="2954338" y="3375025"/>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阅 兵</a:t>
            </a:r>
            <a:endParaRPr lang="zh-CN" altLang="en-US" sz="4000">
              <a:solidFill>
                <a:srgbClr val="000000"/>
              </a:solidFill>
              <a:latin typeface="幼圆" charset="0"/>
              <a:cs typeface="幼圆" charset="0"/>
            </a:endParaRPr>
          </a:p>
        </p:txBody>
      </p:sp>
      <p:sp>
        <p:nvSpPr>
          <p:cNvPr id="16" name="矩形 15"/>
          <p:cNvSpPr>
            <a:spLocks noChangeArrowheads="1"/>
          </p:cNvSpPr>
          <p:nvPr/>
        </p:nvSpPr>
        <p:spPr bwMode="auto">
          <a:xfrm>
            <a:off x="4979988" y="3359150"/>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旗 帜</a:t>
            </a:r>
            <a:endParaRPr lang="zh-CN" altLang="en-US" sz="4000">
              <a:solidFill>
                <a:srgbClr val="000000"/>
              </a:solidFill>
              <a:latin typeface="幼圆" charset="0"/>
              <a:cs typeface="幼圆" charset="0"/>
            </a:endParaRPr>
          </a:p>
        </p:txBody>
      </p:sp>
      <p:graphicFrame>
        <p:nvGraphicFramePr>
          <p:cNvPr id="17" name="表格 16"/>
          <p:cNvGraphicFramePr>
            <a:graphicFrameLocks noGrp="1"/>
          </p:cNvGraphicFramePr>
          <p:nvPr/>
        </p:nvGraphicFramePr>
        <p:xfrm>
          <a:off x="6816725" y="33512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8" name="矩形 17"/>
          <p:cNvSpPr>
            <a:spLocks noChangeArrowheads="1"/>
          </p:cNvSpPr>
          <p:nvPr/>
        </p:nvSpPr>
        <p:spPr bwMode="auto">
          <a:xfrm>
            <a:off x="6788150" y="33575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爆 发</a:t>
            </a:r>
            <a:endParaRPr lang="zh-CN" altLang="en-US" sz="4000">
              <a:solidFill>
                <a:srgbClr val="000000"/>
              </a:solidFill>
              <a:latin typeface="幼圆" charset="0"/>
              <a:cs typeface="幼圆" charset="0"/>
            </a:endParaRPr>
          </a:p>
        </p:txBody>
      </p:sp>
      <p:sp>
        <p:nvSpPr>
          <p:cNvPr id="19" name="矩形 2"/>
          <p:cNvSpPr>
            <a:spLocks noChangeArrowheads="1"/>
          </p:cNvSpPr>
          <p:nvPr/>
        </p:nvSpPr>
        <p:spPr bwMode="auto">
          <a:xfrm>
            <a:off x="939800" y="2835275"/>
            <a:ext cx="7531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rgbClr val="000000"/>
                </a:solidFill>
                <a:latin typeface="幼圆" charset="0"/>
                <a:cs typeface="幼圆" charset="0"/>
              </a:rPr>
              <a:t>piāo</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fú</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yuè</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bīng</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qí</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zhì</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bào</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fā</a:t>
            </a:r>
            <a:r>
              <a:rPr lang="en-US" altLang="zh-CN" sz="2400" dirty="0">
                <a:solidFill>
                  <a:srgbClr val="000000"/>
                </a:solidFill>
                <a:latin typeface="幼圆" charset="0"/>
                <a:cs typeface="幼圆" charset="0"/>
              </a:rPr>
              <a:t>    </a:t>
            </a:r>
            <a:endParaRPr lang="en-US" altLang="zh-CN" sz="2400" dirty="0">
              <a:solidFill>
                <a:srgbClr val="000000"/>
              </a:solidFill>
              <a:latin typeface="幼圆" charset="0"/>
              <a:cs typeface="幼圆" charset="0"/>
            </a:endParaRPr>
          </a:p>
        </p:txBody>
      </p:sp>
      <p:sp>
        <p:nvSpPr>
          <p:cNvPr id="20" name="矩形 32"/>
          <p:cNvSpPr>
            <a:spLocks noChangeArrowheads="1"/>
          </p:cNvSpPr>
          <p:nvPr/>
        </p:nvSpPr>
        <p:spPr bwMode="auto">
          <a:xfrm>
            <a:off x="393700" y="736600"/>
            <a:ext cx="43561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cs typeface="Times New Roman" panose="02020603050405020304" pitchFamily="18" charset="0"/>
              </a:rPr>
              <a:t>二、看拼音，写词语。</a:t>
            </a:r>
            <a:endParaRPr lang="zh-CN" altLang="en-US" sz="2800">
              <a:solidFill>
                <a:schemeClr val="accent1"/>
              </a:solidFill>
              <a:latin typeface="幼圆" charset="0"/>
              <a:ea typeface="幼圆" charset="0"/>
              <a:cs typeface="Times New Roman" panose="02020603050405020304" pitchFamily="18"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P spid="14" grpId="0"/>
      <p:bldP spid="15" grpId="0"/>
      <p:bldP spid="16"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1144588" y="1419225"/>
            <a:ext cx="8485187"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dirty="0">
                <a:solidFill>
                  <a:srgbClr val="000000"/>
                </a:solidFill>
                <a:latin typeface="幼圆" charset="0"/>
                <a:cs typeface="幼圆" charset="0"/>
              </a:rPr>
              <a:t>宣</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副</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坦</a:t>
            </a:r>
            <a:r>
              <a:rPr lang="en-US" altLang="zh-CN" sz="2800" dirty="0">
                <a:solidFill>
                  <a:srgbClr val="000000"/>
                </a:solidFill>
                <a:latin typeface="幼圆" charset="0"/>
                <a:cs typeface="幼圆" charset="0"/>
              </a:rPr>
              <a:t>(    )     </a:t>
            </a:r>
            <a:endParaRPr lang="en-US" altLang="zh-CN" sz="2800" dirty="0">
              <a:solidFill>
                <a:srgbClr val="000000"/>
              </a:solidFill>
              <a:latin typeface="幼圆" charset="0"/>
              <a:cs typeface="幼圆" charset="0"/>
            </a:endParaRPr>
          </a:p>
          <a:p>
            <a:pPr eaLnBrk="1" hangingPunct="1">
              <a:lnSpc>
                <a:spcPct val="150000"/>
              </a:lnSpc>
            </a:pPr>
            <a:r>
              <a:rPr lang="zh-CN" altLang="en-US" sz="2800" dirty="0">
                <a:solidFill>
                  <a:srgbClr val="000000"/>
                </a:solidFill>
                <a:latin typeface="幼圆" charset="0"/>
                <a:cs typeface="幼圆" charset="0"/>
              </a:rPr>
              <a:t>喧</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幅</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但</a:t>
            </a:r>
            <a:r>
              <a:rPr lang="en-US" altLang="zh-CN" sz="2800" dirty="0">
                <a:solidFill>
                  <a:srgbClr val="000000"/>
                </a:solidFill>
                <a:latin typeface="幼圆" charset="0"/>
                <a:cs typeface="幼圆" charset="0"/>
              </a:rPr>
              <a:t>(    )</a:t>
            </a:r>
            <a:endParaRPr lang="en-US" altLang="zh-CN" sz="2800" dirty="0">
              <a:solidFill>
                <a:srgbClr val="000000"/>
              </a:solidFill>
              <a:latin typeface="幼圆" charset="0"/>
              <a:cs typeface="幼圆" charset="0"/>
            </a:endParaRPr>
          </a:p>
          <a:p>
            <a:pPr eaLnBrk="1" hangingPunct="1">
              <a:lnSpc>
                <a:spcPct val="150000"/>
              </a:lnSpc>
            </a:pPr>
            <a:r>
              <a:rPr lang="zh-CN" altLang="en-US" sz="2800" dirty="0">
                <a:solidFill>
                  <a:srgbClr val="000000"/>
                </a:solidFill>
                <a:latin typeface="幼圆" charset="0"/>
                <a:cs typeface="幼圆" charset="0"/>
              </a:rPr>
              <a:t>协</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瞻</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拂</a:t>
            </a:r>
            <a:r>
              <a:rPr lang="en-US" altLang="zh-CN" sz="2800" dirty="0">
                <a:solidFill>
                  <a:srgbClr val="000000"/>
                </a:solidFill>
                <a:latin typeface="幼圆" charset="0"/>
                <a:cs typeface="幼圆" charset="0"/>
              </a:rPr>
              <a:t>(    )</a:t>
            </a:r>
            <a:endParaRPr lang="en-US" altLang="zh-CN" sz="2800" dirty="0">
              <a:solidFill>
                <a:srgbClr val="000000"/>
              </a:solidFill>
              <a:latin typeface="幼圆" charset="0"/>
              <a:cs typeface="幼圆" charset="0"/>
            </a:endParaRPr>
          </a:p>
          <a:p>
            <a:pPr eaLnBrk="1" hangingPunct="1">
              <a:lnSpc>
                <a:spcPct val="150000"/>
              </a:lnSpc>
            </a:pPr>
            <a:r>
              <a:rPr lang="zh-CN" altLang="en-US" sz="2800" dirty="0">
                <a:solidFill>
                  <a:srgbClr val="000000"/>
                </a:solidFill>
                <a:latin typeface="幼圆" charset="0"/>
                <a:cs typeface="幼圆" charset="0"/>
              </a:rPr>
              <a:t>胁</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檐</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佛</a:t>
            </a:r>
            <a:r>
              <a:rPr lang="en-US" altLang="zh-CN" sz="2800" dirty="0">
                <a:solidFill>
                  <a:srgbClr val="000000"/>
                </a:solidFill>
                <a:latin typeface="幼圆" charset="0"/>
                <a:cs typeface="幼圆" charset="0"/>
              </a:rPr>
              <a:t>(    ) </a:t>
            </a:r>
            <a:endParaRPr lang="en-US" altLang="zh-CN" sz="2800" dirty="0">
              <a:solidFill>
                <a:srgbClr val="000000"/>
              </a:solidFill>
              <a:latin typeface="幼圆" charset="0"/>
              <a:cs typeface="幼圆" charset="0"/>
            </a:endParaRPr>
          </a:p>
        </p:txBody>
      </p:sp>
      <p:sp>
        <p:nvSpPr>
          <p:cNvPr id="3" name="文本框 2"/>
          <p:cNvSpPr txBox="1">
            <a:spLocks noChangeArrowheads="1"/>
          </p:cNvSpPr>
          <p:nvPr/>
        </p:nvSpPr>
        <p:spPr bwMode="auto">
          <a:xfrm>
            <a:off x="1714500" y="15716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宣告</a:t>
            </a:r>
            <a:endParaRPr lang="zh-CN" altLang="en-US" sz="2800">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714500" y="21732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喧闹</a:t>
            </a:r>
            <a:endParaRPr lang="zh-CN" altLang="en-US" sz="280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3806825" y="15716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副总</a:t>
            </a:r>
            <a:endParaRPr lang="zh-CN" altLang="en-US" sz="280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3806825" y="21732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sym typeface="黑体" panose="02010609060101010101" pitchFamily="49" charset="-122"/>
              </a:rPr>
              <a:t>一幅</a:t>
            </a:r>
            <a:endParaRPr lang="zh-CN" altLang="en-US" sz="2800" dirty="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5921375" y="15843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坦克</a:t>
            </a:r>
            <a:endParaRPr lang="zh-CN" altLang="en-US" sz="2800">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5921375" y="21859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但是</a:t>
            </a:r>
            <a:endParaRPr lang="zh-CN" altLang="en-US" sz="2800">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701800" y="28479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协商</a:t>
            </a:r>
            <a:endParaRPr lang="zh-CN" altLang="en-US" sz="2800">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701800" y="345281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威胁</a:t>
            </a:r>
            <a:endParaRPr lang="zh-CN" altLang="en-US" sz="2800">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3794125" y="28479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瞻仰</a:t>
            </a:r>
            <a:endParaRPr lang="zh-CN" altLang="en-US" sz="2800">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3794125" y="345281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房檐</a:t>
            </a:r>
            <a:endParaRPr lang="zh-CN" altLang="en-US" sz="2800">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5908675" y="28606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吹拂</a:t>
            </a:r>
            <a:endParaRPr lang="zh-CN" altLang="en-US" sz="2800">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5908675" y="346551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仿佛</a:t>
            </a:r>
            <a:endParaRPr lang="zh-CN" altLang="en-US" sz="2800">
              <a:solidFill>
                <a:srgbClr val="000000"/>
              </a:solidFill>
              <a:latin typeface="幼圆" charset="0"/>
              <a:ea typeface="幼圆" charset="0"/>
              <a:sym typeface="黑体" panose="02010609060101010101" pitchFamily="49" charset="-122"/>
            </a:endParaRPr>
          </a:p>
        </p:txBody>
      </p:sp>
      <p:sp>
        <p:nvSpPr>
          <p:cNvPr id="15" name="矩形 4"/>
          <p:cNvSpPr>
            <a:spLocks noChangeArrowheads="1"/>
          </p:cNvSpPr>
          <p:nvPr/>
        </p:nvSpPr>
        <p:spPr bwMode="auto">
          <a:xfrm>
            <a:off x="393700" y="782638"/>
            <a:ext cx="43307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cs typeface="Times New Roman" panose="02020603050405020304" pitchFamily="18" charset="0"/>
              </a:rPr>
              <a:t>三、形近字组词。</a:t>
            </a:r>
            <a:endParaRPr lang="zh-CN" altLang="en-US" sz="2800">
              <a:solidFill>
                <a:schemeClr val="accent1"/>
              </a:solidFill>
              <a:latin typeface="幼圆" charset="0"/>
              <a:ea typeface="幼圆" charset="0"/>
              <a:cs typeface="Times New Roman" panose="02020603050405020304" pitchFamily="18" charset="0"/>
            </a:endParaRPr>
          </a:p>
        </p:txBody>
      </p:sp>
      <p:sp>
        <p:nvSpPr>
          <p:cNvPr id="16" name="左大括号 15"/>
          <p:cNvSpPr/>
          <p:nvPr>
            <p:custDataLst>
              <p:tags r:id="rId10"/>
            </p:custDataLst>
          </p:nvPr>
        </p:nvSpPr>
        <p:spPr>
          <a:xfrm>
            <a:off x="1042988" y="1647825"/>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7" name="左大括号 16"/>
          <p:cNvSpPr/>
          <p:nvPr>
            <p:custDataLst>
              <p:tags r:id="rId11"/>
            </p:custDataLst>
          </p:nvPr>
        </p:nvSpPr>
        <p:spPr>
          <a:xfrm>
            <a:off x="1042988" y="2963863"/>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8" name="左大括号 17"/>
          <p:cNvSpPr/>
          <p:nvPr>
            <p:custDataLst>
              <p:tags r:id="rId12"/>
            </p:custDataLst>
          </p:nvPr>
        </p:nvSpPr>
        <p:spPr>
          <a:xfrm>
            <a:off x="3163888" y="1660525"/>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9" name="左大括号 18"/>
          <p:cNvSpPr/>
          <p:nvPr>
            <p:custDataLst>
              <p:tags r:id="rId13"/>
            </p:custDataLst>
          </p:nvPr>
        </p:nvSpPr>
        <p:spPr>
          <a:xfrm>
            <a:off x="3163888" y="2976563"/>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0" name="左大括号 19"/>
          <p:cNvSpPr/>
          <p:nvPr>
            <p:custDataLst>
              <p:tags r:id="rId14"/>
            </p:custDataLst>
          </p:nvPr>
        </p:nvSpPr>
        <p:spPr>
          <a:xfrm>
            <a:off x="5259388" y="1654175"/>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1" name="左大括号 20"/>
          <p:cNvSpPr/>
          <p:nvPr>
            <p:custDataLst>
              <p:tags r:id="rId15"/>
            </p:custDataLst>
          </p:nvPr>
        </p:nvSpPr>
        <p:spPr>
          <a:xfrm>
            <a:off x="5259388" y="2970213"/>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nvSpPr>
        <p:spPr>
          <a:xfrm>
            <a:off x="1114425" y="1416050"/>
            <a:ext cx="7273925" cy="2676525"/>
          </a:xfrm>
          <a:prstGeom prst="rect">
            <a:avLst/>
          </a:prstGeom>
        </p:spPr>
        <p:txBody>
          <a:bodyPr>
            <a:spAutoFit/>
          </a:bodyPr>
          <a:lstStyle/>
          <a:p>
            <a:pPr marL="450850" indent="-450850">
              <a:lnSpc>
                <a:spcPct val="150000"/>
              </a:lnSpc>
              <a:defRPr/>
            </a:pPr>
            <a:r>
              <a:rPr lang="zh-CN" sz="2800" dirty="0">
                <a:solidFill>
                  <a:srgbClr val="000000"/>
                </a:solidFill>
                <a:latin typeface="幼圆" charset="0"/>
                <a:ea typeface="宋体" panose="02010600030101010101" pitchFamily="2" charset="-122"/>
                <a:cs typeface="幼圆" charset="0"/>
              </a:rPr>
              <a:t>择</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徐</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en-US"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礴</a:t>
            </a:r>
            <a:r>
              <a:rPr lang="en-US" altLang="zh-CN" sz="2800" dirty="0">
                <a:solidFill>
                  <a:srgbClr val="000000"/>
                </a:solidFill>
                <a:latin typeface="幼圆" charset="0"/>
                <a:ea typeface="宋体" panose="02010600030101010101" pitchFamily="2" charset="-122"/>
                <a:cs typeface="幼圆" charset="0"/>
              </a:rPr>
              <a:t>(    )</a:t>
            </a:r>
            <a:endParaRPr sz="2800" dirty="0">
              <a:solidFill>
                <a:srgbClr val="000000"/>
              </a:solidFill>
              <a:latin typeface="幼圆" charset="0"/>
              <a:ea typeface="宋体" panose="02010600030101010101" pitchFamily="2" charset="-122"/>
              <a:cs typeface="幼圆" charset="0"/>
            </a:endParaRPr>
          </a:p>
          <a:p>
            <a:pPr>
              <a:lnSpc>
                <a:spcPct val="150000"/>
              </a:lnSpc>
              <a:defRPr/>
            </a:pPr>
            <a:r>
              <a:rPr lang="zh-CN" sz="2800" dirty="0">
                <a:solidFill>
                  <a:srgbClr val="000000"/>
                </a:solidFill>
                <a:latin typeface="幼圆" charset="0"/>
                <a:ea typeface="宋体" panose="02010600030101010101" pitchFamily="2" charset="-122"/>
                <a:cs typeface="幼圆" charset="0"/>
              </a:rPr>
              <a:t>泽</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涂</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薄</a:t>
            </a:r>
            <a:r>
              <a:rPr lang="en-US" altLang="zh-CN" sz="2800" dirty="0">
                <a:solidFill>
                  <a:srgbClr val="000000"/>
                </a:solidFill>
                <a:latin typeface="幼圆" charset="0"/>
                <a:ea typeface="宋体" panose="02010600030101010101" pitchFamily="2" charset="-122"/>
                <a:cs typeface="幼圆" charset="0"/>
              </a:rPr>
              <a:t>(    )</a:t>
            </a:r>
            <a:endParaRPr sz="2800" dirty="0">
              <a:solidFill>
                <a:srgbClr val="000000"/>
              </a:solidFill>
              <a:latin typeface="幼圆" charset="0"/>
              <a:ea typeface="宋体" panose="02010600030101010101" pitchFamily="2" charset="-122"/>
              <a:cs typeface="幼圆" charset="0"/>
            </a:endParaRPr>
          </a:p>
          <a:p>
            <a:pPr>
              <a:lnSpc>
                <a:spcPct val="150000"/>
              </a:lnSpc>
              <a:defRPr/>
            </a:pPr>
            <a:r>
              <a:rPr lang="zh-CN" sz="2800" dirty="0">
                <a:solidFill>
                  <a:srgbClr val="000000"/>
                </a:solidFill>
                <a:latin typeface="幼圆" charset="0"/>
                <a:ea typeface="宋体" panose="02010600030101010101" pitchFamily="2" charset="-122"/>
                <a:cs typeface="幼圆" charset="0"/>
              </a:rPr>
              <a:t>钮</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涯</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屹</a:t>
            </a:r>
            <a:r>
              <a:rPr lang="en-US" altLang="zh-CN" sz="2800" dirty="0">
                <a:solidFill>
                  <a:srgbClr val="000000"/>
                </a:solidFill>
                <a:latin typeface="幼圆" charset="0"/>
                <a:ea typeface="宋体" panose="02010600030101010101" pitchFamily="2" charset="-122"/>
                <a:cs typeface="幼圆" charset="0"/>
              </a:rPr>
              <a:t>(    )</a:t>
            </a:r>
            <a:endParaRPr sz="2800" dirty="0">
              <a:solidFill>
                <a:srgbClr val="000000"/>
              </a:solidFill>
              <a:latin typeface="幼圆" charset="0"/>
              <a:ea typeface="宋体" panose="02010600030101010101" pitchFamily="2" charset="-122"/>
              <a:cs typeface="幼圆" charset="0"/>
            </a:endParaRPr>
          </a:p>
          <a:p>
            <a:pPr>
              <a:lnSpc>
                <a:spcPct val="150000"/>
              </a:lnSpc>
              <a:defRPr/>
            </a:pPr>
            <a:r>
              <a:rPr lang="zh-CN" sz="2800" dirty="0">
                <a:solidFill>
                  <a:srgbClr val="000000"/>
                </a:solidFill>
                <a:latin typeface="幼圆" charset="0"/>
                <a:ea typeface="宋体" panose="02010600030101010101" pitchFamily="2" charset="-122"/>
                <a:cs typeface="幼圆" charset="0"/>
              </a:rPr>
              <a:t>纽</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en-US"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崖</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en-US"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吃</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endParaRPr sz="2800" dirty="0">
              <a:solidFill>
                <a:srgbClr val="000000"/>
              </a:solidFill>
              <a:latin typeface="幼圆" charset="0"/>
              <a:ea typeface="宋体" panose="02010600030101010101" pitchFamily="2" charset="-122"/>
              <a:cs typeface="幼圆" charset="0"/>
            </a:endParaRPr>
          </a:p>
        </p:txBody>
      </p:sp>
      <p:sp>
        <p:nvSpPr>
          <p:cNvPr id="3" name="文本框 2"/>
          <p:cNvSpPr txBox="1">
            <a:spLocks noChangeArrowheads="1"/>
          </p:cNvSpPr>
          <p:nvPr/>
        </p:nvSpPr>
        <p:spPr bwMode="auto">
          <a:xfrm>
            <a:off x="1676400" y="158115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选择</a:t>
            </a:r>
            <a:endParaRPr lang="zh-CN" altLang="en-US" sz="2800">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676400" y="22018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光泽</a:t>
            </a:r>
            <a:endParaRPr lang="zh-CN" altLang="en-US" sz="280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3784600" y="156845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姓徐</a:t>
            </a:r>
            <a:endParaRPr lang="zh-CN" altLang="en-US" sz="280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3786188" y="22018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涂料</a:t>
            </a:r>
            <a:endParaRPr lang="zh-CN" altLang="en-US" sz="280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5881688" y="155575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磅礴</a:t>
            </a:r>
            <a:endParaRPr lang="zh-CN" altLang="en-US" sz="2800">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5881688" y="21891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单薄</a:t>
            </a:r>
            <a:endParaRPr lang="zh-CN" altLang="en-US" sz="2800">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676400" y="28590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电钮</a:t>
            </a:r>
            <a:endParaRPr lang="zh-CN" altLang="en-US" sz="2800">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676400" y="35020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纽约</a:t>
            </a:r>
            <a:endParaRPr lang="zh-CN" altLang="en-US" sz="2800">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3771900" y="28463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天涯</a:t>
            </a:r>
            <a:endParaRPr lang="zh-CN" altLang="en-US" sz="2800">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3771900" y="34893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山崖</a:t>
            </a:r>
            <a:endParaRPr lang="zh-CN" altLang="en-US" sz="2800">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5907088" y="28463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屹立</a:t>
            </a:r>
            <a:endParaRPr lang="zh-CN" altLang="en-US" sz="2800">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5907088" y="34893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吃饭</a:t>
            </a:r>
            <a:endParaRPr lang="zh-CN" altLang="en-US" sz="2800">
              <a:solidFill>
                <a:srgbClr val="000000"/>
              </a:solidFill>
              <a:latin typeface="幼圆" charset="0"/>
              <a:ea typeface="幼圆" charset="0"/>
              <a:sym typeface="黑体" panose="02010609060101010101" pitchFamily="49" charset="-122"/>
            </a:endParaRPr>
          </a:p>
        </p:txBody>
      </p:sp>
      <p:sp>
        <p:nvSpPr>
          <p:cNvPr id="15" name="矩形 19"/>
          <p:cNvSpPr>
            <a:spLocks noChangeArrowheads="1"/>
          </p:cNvSpPr>
          <p:nvPr/>
        </p:nvSpPr>
        <p:spPr bwMode="auto">
          <a:xfrm>
            <a:off x="393700" y="782638"/>
            <a:ext cx="43307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cs typeface="Times New Roman" panose="02020603050405020304" pitchFamily="18" charset="0"/>
              </a:rPr>
              <a:t>三、形近字组词。</a:t>
            </a:r>
            <a:endParaRPr lang="zh-CN" altLang="en-US" sz="2800">
              <a:solidFill>
                <a:schemeClr val="accent1"/>
              </a:solidFill>
              <a:latin typeface="幼圆" charset="0"/>
              <a:ea typeface="幼圆" charset="0"/>
              <a:cs typeface="Times New Roman" panose="02020603050405020304" pitchFamily="18" charset="0"/>
            </a:endParaRPr>
          </a:p>
        </p:txBody>
      </p:sp>
      <p:sp>
        <p:nvSpPr>
          <p:cNvPr id="16" name="左大括号 15"/>
          <p:cNvSpPr/>
          <p:nvPr>
            <p:custDataLst>
              <p:tags r:id="rId10"/>
            </p:custDataLst>
          </p:nvPr>
        </p:nvSpPr>
        <p:spPr>
          <a:xfrm>
            <a:off x="1042988" y="1647825"/>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7" name="左大括号 16"/>
          <p:cNvSpPr/>
          <p:nvPr>
            <p:custDataLst>
              <p:tags r:id="rId11"/>
            </p:custDataLst>
          </p:nvPr>
        </p:nvSpPr>
        <p:spPr>
          <a:xfrm>
            <a:off x="1042988" y="2963863"/>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8" name="左大括号 17"/>
          <p:cNvSpPr/>
          <p:nvPr>
            <p:custDataLst>
              <p:tags r:id="rId12"/>
            </p:custDataLst>
          </p:nvPr>
        </p:nvSpPr>
        <p:spPr>
          <a:xfrm>
            <a:off x="3163888" y="1660525"/>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9" name="左大括号 18"/>
          <p:cNvSpPr/>
          <p:nvPr>
            <p:custDataLst>
              <p:tags r:id="rId13"/>
            </p:custDataLst>
          </p:nvPr>
        </p:nvSpPr>
        <p:spPr>
          <a:xfrm>
            <a:off x="3163888" y="2976563"/>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0" name="左大括号 19"/>
          <p:cNvSpPr/>
          <p:nvPr>
            <p:custDataLst>
              <p:tags r:id="rId14"/>
            </p:custDataLst>
          </p:nvPr>
        </p:nvSpPr>
        <p:spPr>
          <a:xfrm>
            <a:off x="5259388" y="1654175"/>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1" name="左大括号 20"/>
          <p:cNvSpPr/>
          <p:nvPr>
            <p:custDataLst>
              <p:tags r:id="rId15"/>
            </p:custDataLst>
          </p:nvPr>
        </p:nvSpPr>
        <p:spPr>
          <a:xfrm>
            <a:off x="5259388" y="2970213"/>
            <a:ext cx="150812" cy="942975"/>
          </a:xfrm>
          <a:prstGeom prst="leftBrace">
            <a:avLst/>
          </a:prstGeom>
          <a:ln w="28575">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组合 18"/>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515938" y="760413"/>
            <a:ext cx="3624262"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cs typeface="Times New Roman" panose="02020603050405020304" pitchFamily="18" charset="0"/>
              </a:rPr>
              <a:t>四、多音字组词。</a:t>
            </a:r>
            <a:endParaRPr lang="zh-CN" altLang="en-US" sz="2800">
              <a:solidFill>
                <a:schemeClr val="accent1"/>
              </a:solidFill>
              <a:latin typeface="幼圆" charset="0"/>
              <a:ea typeface="幼圆" charset="0"/>
              <a:cs typeface="Times New Roman" panose="02020603050405020304" pitchFamily="18" charset="0"/>
            </a:endParaRPr>
          </a:p>
        </p:txBody>
      </p:sp>
      <p:sp>
        <p:nvSpPr>
          <p:cNvPr id="3" name="TextBox 13"/>
          <p:cNvSpPr txBox="1">
            <a:spLocks noChangeArrowheads="1"/>
          </p:cNvSpPr>
          <p:nvPr>
            <p:custDataLst>
              <p:tags r:id="rId10"/>
            </p:custDataLst>
          </p:nvPr>
        </p:nvSpPr>
        <p:spPr bwMode="auto">
          <a:xfrm>
            <a:off x="1104900" y="1943100"/>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rPr>
              <a:t>磅</a:t>
            </a:r>
            <a:endParaRPr lang="zh-CN" altLang="en-US" sz="2800">
              <a:solidFill>
                <a:schemeClr val="dk1"/>
              </a:solidFill>
              <a:latin typeface="幼圆" charset="0"/>
              <a:ea typeface="幼圆" charset="0"/>
            </a:endParaRPr>
          </a:p>
        </p:txBody>
      </p:sp>
      <p:sp>
        <p:nvSpPr>
          <p:cNvPr id="4" name="左大括号 3"/>
          <p:cNvSpPr/>
          <p:nvPr>
            <p:custDataLst>
              <p:tags r:id="rId11"/>
            </p:custDataLst>
          </p:nvPr>
        </p:nvSpPr>
        <p:spPr>
          <a:xfrm>
            <a:off x="1582738" y="1676400"/>
            <a:ext cx="166687" cy="1079500"/>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a:solidFill>
                <a:schemeClr val="dk1"/>
              </a:solidFill>
              <a:latin typeface="幼圆" charset="0"/>
              <a:ea typeface="宋体" panose="02010600030101010101" pitchFamily="2" charset="-122"/>
              <a:cs typeface="幼圆" charset="0"/>
            </a:endParaRPr>
          </a:p>
        </p:txBody>
      </p:sp>
      <p:sp>
        <p:nvSpPr>
          <p:cNvPr id="5" name="TextBox 13"/>
          <p:cNvSpPr txBox="1">
            <a:spLocks noChangeArrowheads="1"/>
          </p:cNvSpPr>
          <p:nvPr>
            <p:custDataLst>
              <p:tags r:id="rId12"/>
            </p:custDataLst>
          </p:nvPr>
        </p:nvSpPr>
        <p:spPr bwMode="auto">
          <a:xfrm>
            <a:off x="5132388" y="1952625"/>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绷</a:t>
            </a:r>
            <a:endParaRPr lang="zh-CN" altLang="en-US" sz="2800">
              <a:solidFill>
                <a:schemeClr val="dk1"/>
              </a:solidFill>
              <a:latin typeface="幼圆" charset="0"/>
              <a:ea typeface="幼圆" charset="0"/>
              <a:cs typeface="Times New Roman" panose="02020603050405020304" pitchFamily="18" charset="0"/>
            </a:endParaRPr>
          </a:p>
        </p:txBody>
      </p:sp>
      <p:sp>
        <p:nvSpPr>
          <p:cNvPr id="6" name="左大括号 5"/>
          <p:cNvSpPr/>
          <p:nvPr>
            <p:custDataLst>
              <p:tags r:id="rId13"/>
            </p:custDataLst>
          </p:nvPr>
        </p:nvSpPr>
        <p:spPr>
          <a:xfrm>
            <a:off x="5651500" y="1714500"/>
            <a:ext cx="142875" cy="1079500"/>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a:solidFill>
                <a:schemeClr val="dk1"/>
              </a:solidFill>
              <a:latin typeface="幼圆" charset="0"/>
              <a:ea typeface="宋体" panose="02010600030101010101" pitchFamily="2" charset="-122"/>
              <a:cs typeface="幼圆" charset="0"/>
            </a:endParaRPr>
          </a:p>
        </p:txBody>
      </p:sp>
      <p:sp>
        <p:nvSpPr>
          <p:cNvPr id="7" name="文本框 6"/>
          <p:cNvSpPr txBox="1">
            <a:spLocks noChangeArrowheads="1"/>
          </p:cNvSpPr>
          <p:nvPr/>
        </p:nvSpPr>
        <p:spPr bwMode="auto">
          <a:xfrm>
            <a:off x="1687513" y="1490663"/>
            <a:ext cx="24844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rgbClr val="000000"/>
                </a:solidFill>
                <a:latin typeface="幼圆" charset="0"/>
                <a:cs typeface="幼圆" charset="0"/>
              </a:rPr>
              <a:t>páng</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磅礴</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8" name="文本框 7"/>
          <p:cNvSpPr txBox="1">
            <a:spLocks noChangeArrowheads="1"/>
          </p:cNvSpPr>
          <p:nvPr/>
        </p:nvSpPr>
        <p:spPr bwMode="auto">
          <a:xfrm>
            <a:off x="1689100" y="2387600"/>
            <a:ext cx="23939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rgbClr val="000000"/>
                </a:solidFill>
                <a:latin typeface="幼圆" charset="0"/>
                <a:cs typeface="幼圆" charset="0"/>
              </a:rPr>
              <a:t>bàng</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重磅</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9" name="文本框 8"/>
          <p:cNvSpPr txBox="1">
            <a:spLocks noChangeArrowheads="1"/>
          </p:cNvSpPr>
          <p:nvPr/>
        </p:nvSpPr>
        <p:spPr bwMode="auto">
          <a:xfrm>
            <a:off x="5794375" y="1492250"/>
            <a:ext cx="20875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solidFill>
                  <a:srgbClr val="000000"/>
                </a:solidFill>
                <a:latin typeface="幼圆" charset="0"/>
                <a:cs typeface="幼圆" charset="0"/>
              </a:rPr>
              <a:t>běng</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绷脸</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10" name="文本框 9"/>
          <p:cNvSpPr txBox="1">
            <a:spLocks noChangeArrowheads="1"/>
          </p:cNvSpPr>
          <p:nvPr/>
        </p:nvSpPr>
        <p:spPr bwMode="auto">
          <a:xfrm>
            <a:off x="5794375" y="2439988"/>
            <a:ext cx="21812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solidFill>
                  <a:srgbClr val="000000"/>
                </a:solidFill>
                <a:latin typeface="幼圆" charset="0"/>
                <a:cs typeface="幼圆" charset="0"/>
              </a:rPr>
              <a:t>bēng</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绷带</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11" name="TextBox 13"/>
          <p:cNvSpPr txBox="1">
            <a:spLocks noChangeArrowheads="1"/>
          </p:cNvSpPr>
          <p:nvPr>
            <p:custDataLst>
              <p:tags r:id="rId14"/>
            </p:custDataLst>
          </p:nvPr>
        </p:nvSpPr>
        <p:spPr bwMode="auto">
          <a:xfrm>
            <a:off x="1038225" y="3549650"/>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rPr>
              <a:t>长</a:t>
            </a:r>
            <a:endParaRPr lang="zh-CN" altLang="en-US" sz="2800">
              <a:solidFill>
                <a:schemeClr val="dk1"/>
              </a:solidFill>
              <a:latin typeface="幼圆" charset="0"/>
              <a:ea typeface="幼圆" charset="0"/>
            </a:endParaRPr>
          </a:p>
        </p:txBody>
      </p:sp>
      <p:sp>
        <p:nvSpPr>
          <p:cNvPr id="12" name="左大括号 11"/>
          <p:cNvSpPr/>
          <p:nvPr>
            <p:custDataLst>
              <p:tags r:id="rId15"/>
            </p:custDataLst>
          </p:nvPr>
        </p:nvSpPr>
        <p:spPr>
          <a:xfrm>
            <a:off x="1608138" y="3303588"/>
            <a:ext cx="142875" cy="1079500"/>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a:solidFill>
                <a:schemeClr val="dk1"/>
              </a:solidFill>
              <a:latin typeface="幼圆" charset="0"/>
              <a:ea typeface="宋体" panose="02010600030101010101" pitchFamily="2" charset="-122"/>
              <a:cs typeface="幼圆" charset="0"/>
            </a:endParaRPr>
          </a:p>
        </p:txBody>
      </p:sp>
      <p:sp>
        <p:nvSpPr>
          <p:cNvPr id="13" name="文本框 7"/>
          <p:cNvSpPr txBox="1">
            <a:spLocks noChangeArrowheads="1"/>
          </p:cNvSpPr>
          <p:nvPr/>
        </p:nvSpPr>
        <p:spPr bwMode="auto">
          <a:xfrm>
            <a:off x="1751013" y="3082925"/>
            <a:ext cx="20875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rgbClr val="000000"/>
                </a:solidFill>
                <a:latin typeface="幼圆" charset="0"/>
                <a:cs typeface="幼圆" charset="0"/>
              </a:rPr>
              <a:t>cháng</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长征</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14" name="文本框 9"/>
          <p:cNvSpPr txBox="1">
            <a:spLocks noChangeArrowheads="1"/>
          </p:cNvSpPr>
          <p:nvPr/>
        </p:nvSpPr>
        <p:spPr bwMode="auto">
          <a:xfrm>
            <a:off x="1751013" y="4083050"/>
            <a:ext cx="21812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rgbClr val="000000"/>
                </a:solidFill>
                <a:latin typeface="幼圆" charset="0"/>
                <a:cs typeface="幼圆" charset="0"/>
              </a:rPr>
              <a:t>zhǎng</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长大</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15" name="TextBox 13"/>
          <p:cNvSpPr txBox="1">
            <a:spLocks noChangeArrowheads="1"/>
          </p:cNvSpPr>
          <p:nvPr>
            <p:custDataLst>
              <p:tags r:id="rId16"/>
            </p:custDataLst>
          </p:nvPr>
        </p:nvSpPr>
        <p:spPr bwMode="auto">
          <a:xfrm>
            <a:off x="5113338" y="3524250"/>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磨</a:t>
            </a:r>
            <a:endParaRPr lang="zh-CN" altLang="en-US" sz="2800">
              <a:solidFill>
                <a:schemeClr val="dk1"/>
              </a:solidFill>
              <a:latin typeface="幼圆" charset="0"/>
              <a:ea typeface="幼圆" charset="0"/>
              <a:cs typeface="Times New Roman" panose="02020603050405020304" pitchFamily="18" charset="0"/>
            </a:endParaRPr>
          </a:p>
        </p:txBody>
      </p:sp>
      <p:sp>
        <p:nvSpPr>
          <p:cNvPr id="16" name="左大括号 15"/>
          <p:cNvSpPr/>
          <p:nvPr>
            <p:custDataLst>
              <p:tags r:id="rId17"/>
            </p:custDataLst>
          </p:nvPr>
        </p:nvSpPr>
        <p:spPr>
          <a:xfrm>
            <a:off x="5683250" y="3265488"/>
            <a:ext cx="142875" cy="1079500"/>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a:solidFill>
                <a:schemeClr val="dk1"/>
              </a:solidFill>
              <a:latin typeface="幼圆" charset="0"/>
              <a:ea typeface="宋体" panose="02010600030101010101" pitchFamily="2" charset="-122"/>
              <a:cs typeface="幼圆" charset="0"/>
            </a:endParaRPr>
          </a:p>
        </p:txBody>
      </p:sp>
      <p:sp>
        <p:nvSpPr>
          <p:cNvPr id="17" name="文本框 12"/>
          <p:cNvSpPr txBox="1">
            <a:spLocks noChangeArrowheads="1"/>
          </p:cNvSpPr>
          <p:nvPr/>
        </p:nvSpPr>
        <p:spPr bwMode="auto">
          <a:xfrm>
            <a:off x="5826125" y="3095625"/>
            <a:ext cx="20875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rgbClr val="000000"/>
                </a:solidFill>
                <a:latin typeface="幼圆" charset="0"/>
                <a:cs typeface="幼圆" charset="0"/>
              </a:rPr>
              <a:t>mò</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磨盘</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18" name="文本框 13"/>
          <p:cNvSpPr txBox="1">
            <a:spLocks noChangeArrowheads="1"/>
          </p:cNvSpPr>
          <p:nvPr/>
        </p:nvSpPr>
        <p:spPr bwMode="auto">
          <a:xfrm>
            <a:off x="5826125" y="4006850"/>
            <a:ext cx="21812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rgbClr val="000000"/>
                </a:solidFill>
                <a:latin typeface="幼圆" charset="0"/>
                <a:cs typeface="幼圆" charset="0"/>
              </a:rPr>
              <a:t>mó</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磨炼</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3" grpId="0"/>
      <p:bldP spid="14" grpId="0"/>
      <p:bldP spid="17"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879475" y="1671638"/>
            <a:ext cx="8264525"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zh-CN" sz="2800">
                <a:solidFill>
                  <a:srgbClr val="000000"/>
                </a:solidFill>
                <a:latin typeface="幼圆" charset="0"/>
                <a:cs typeface="幼圆" charset="0"/>
              </a:rPr>
              <a:t>徐徐—         雄伟—         宣布—</a:t>
            </a:r>
            <a:endParaRPr lang="zh-CN" altLang="zh-CN" sz="2800">
              <a:solidFill>
                <a:srgbClr val="000000"/>
              </a:solidFill>
              <a:latin typeface="幼圆" charset="0"/>
              <a:cs typeface="幼圆" charset="0"/>
            </a:endParaRPr>
          </a:p>
          <a:p>
            <a:pPr eaLnBrk="1" hangingPunct="1">
              <a:lnSpc>
                <a:spcPct val="200000"/>
              </a:lnSpc>
            </a:pPr>
            <a:r>
              <a:rPr lang="zh-CN" altLang="zh-CN" sz="2800">
                <a:solidFill>
                  <a:srgbClr val="000000"/>
                </a:solidFill>
                <a:latin typeface="幼圆" charset="0"/>
                <a:cs typeface="幼圆" charset="0"/>
              </a:rPr>
              <a:t>汇合—      </a:t>
            </a:r>
            <a:r>
              <a:rPr lang="en-US" altLang="zh-CN" sz="2800">
                <a:solidFill>
                  <a:srgbClr val="000000"/>
                </a:solidFill>
                <a:latin typeface="幼圆" charset="0"/>
                <a:cs typeface="幼圆" charset="0"/>
              </a:rPr>
              <a:t> </a:t>
            </a:r>
            <a:r>
              <a:rPr lang="zh-CN" altLang="zh-CN" sz="2800">
                <a:solidFill>
                  <a:srgbClr val="000000"/>
                </a:solidFill>
                <a:latin typeface="幼圆" charset="0"/>
                <a:cs typeface="幼圆" charset="0"/>
              </a:rPr>
              <a:t>  擎—           </a:t>
            </a:r>
            <a:r>
              <a:rPr lang="zh-CN" altLang="zh-CN" sz="2800">
                <a:solidFill>
                  <a:srgbClr val="000000"/>
                </a:solidFill>
                <a:latin typeface="幼圆" charset="0"/>
                <a:cs typeface="幼圆" charset="0"/>
                <a:sym typeface="+mn-ea"/>
              </a:rPr>
              <a:t>肃静—</a:t>
            </a:r>
            <a:r>
              <a:rPr lang="zh-CN" altLang="zh-CN" sz="2800">
                <a:solidFill>
                  <a:srgbClr val="000000"/>
                </a:solidFill>
                <a:latin typeface="幼圆" charset="0"/>
                <a:cs typeface="幼圆" charset="0"/>
              </a:rPr>
              <a:t>      </a:t>
            </a:r>
            <a:r>
              <a:rPr lang="zh-CN" altLang="en-US" sz="2800">
                <a:solidFill>
                  <a:srgbClr val="000000"/>
                </a:solidFill>
                <a:latin typeface="幼圆" charset="0"/>
                <a:cs typeface="幼圆" charset="0"/>
              </a:rPr>
              <a:t> </a:t>
            </a:r>
            <a:endParaRPr lang="zh-CN" altLang="en-US" sz="2800">
              <a:solidFill>
                <a:srgbClr val="000000"/>
              </a:solidFill>
              <a:latin typeface="幼圆" charset="0"/>
              <a:cs typeface="幼圆" charset="0"/>
            </a:endParaRPr>
          </a:p>
        </p:txBody>
      </p:sp>
      <p:sp>
        <p:nvSpPr>
          <p:cNvPr id="3" name="文本框 2"/>
          <p:cNvSpPr txBox="1">
            <a:spLocks noChangeArrowheads="1"/>
          </p:cNvSpPr>
          <p:nvPr/>
        </p:nvSpPr>
        <p:spPr bwMode="auto">
          <a:xfrm>
            <a:off x="1992313" y="191770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缓缓</a:t>
            </a:r>
            <a:endParaRPr lang="zh-CN" altLang="en-US" sz="2800">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4695825" y="194310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雄壮</a:t>
            </a:r>
            <a:endParaRPr lang="zh-CN" altLang="en-US" sz="280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1992313" y="27844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汇集</a:t>
            </a:r>
            <a:endParaRPr lang="zh-CN" altLang="en-US" sz="280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4368800" y="2806700"/>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举</a:t>
            </a:r>
            <a:endParaRPr lang="zh-CN" altLang="en-US" sz="280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7394575" y="1930400"/>
            <a:ext cx="10718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cs typeface="幼圆" charset="0"/>
                <a:sym typeface="黑体" panose="02010609060101010101" pitchFamily="49" charset="-122"/>
              </a:rPr>
              <a:t>公布 </a:t>
            </a:r>
            <a:endParaRPr lang="zh-CN" altLang="zh-CN" sz="2800">
              <a:solidFill>
                <a:srgbClr val="000000"/>
              </a:solidFill>
              <a:latin typeface="幼圆" charset="0"/>
              <a:cs typeface="幼圆" charset="0"/>
              <a:sym typeface="黑体" panose="02010609060101010101" pitchFamily="49" charset="-122"/>
            </a:endParaRPr>
          </a:p>
        </p:txBody>
      </p:sp>
      <p:sp>
        <p:nvSpPr>
          <p:cNvPr id="8" name="文本框 7"/>
          <p:cNvSpPr txBox="1">
            <a:spLocks noChangeArrowheads="1"/>
          </p:cNvSpPr>
          <p:nvPr/>
        </p:nvSpPr>
        <p:spPr bwMode="auto">
          <a:xfrm>
            <a:off x="7345363" y="28098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黑体" panose="02010609060101010101" pitchFamily="49" charset="-122"/>
              </a:rPr>
              <a:t>肃穆</a:t>
            </a:r>
            <a:endParaRPr lang="zh-CN" altLang="zh-CN" sz="2800">
              <a:solidFill>
                <a:srgbClr val="000000"/>
              </a:solidFill>
              <a:latin typeface="幼圆" charset="0"/>
              <a:ea typeface="幼圆" charset="0"/>
              <a:sym typeface="黑体" panose="02010609060101010101" pitchFamily="49" charset="-122"/>
            </a:endParaRPr>
          </a:p>
        </p:txBody>
      </p:sp>
      <p:sp>
        <p:nvSpPr>
          <p:cNvPr id="9" name="矩形 5"/>
          <p:cNvSpPr>
            <a:spLocks noChangeArrowheads="1"/>
          </p:cNvSpPr>
          <p:nvPr/>
        </p:nvSpPr>
        <p:spPr bwMode="auto">
          <a:xfrm>
            <a:off x="419100" y="952500"/>
            <a:ext cx="524986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rgbClr val="000000"/>
                </a:solidFill>
                <a:latin typeface="幼圆" charset="0"/>
                <a:ea typeface="幼圆" charset="0"/>
                <a:cs typeface="Times New Roman" panose="02020603050405020304" pitchFamily="18" charset="0"/>
              </a:rPr>
              <a:t>五、写出下列词语的近义词。</a:t>
            </a:r>
            <a:endParaRPr lang="zh-CN" altLang="en-US" sz="2800">
              <a:solidFill>
                <a:srgbClr val="000000"/>
              </a:solidFill>
              <a:latin typeface="幼圆" charset="0"/>
              <a:ea typeface="幼圆" charset="0"/>
              <a:cs typeface="Times New Roman" panose="02020603050405020304" pitchFamily="18"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796925" y="1671638"/>
            <a:ext cx="8131175"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zh-CN" sz="2800">
                <a:solidFill>
                  <a:srgbClr val="000000"/>
                </a:solidFill>
                <a:latin typeface="幼圆" charset="0"/>
                <a:cs typeface="幼圆" charset="0"/>
              </a:rPr>
              <a:t>等闲—          </a:t>
            </a:r>
            <a:r>
              <a:rPr lang="zh-CN" altLang="zh-CN" sz="2800">
                <a:solidFill>
                  <a:srgbClr val="000000"/>
                </a:solidFill>
                <a:latin typeface="幼圆" charset="0"/>
                <a:cs typeface="幼圆" charset="0"/>
                <a:sym typeface="+mn-ea"/>
              </a:rPr>
              <a:t>完毕</a:t>
            </a:r>
            <a:r>
              <a:rPr lang="zh-CN" altLang="zh-CN" sz="2800">
                <a:solidFill>
                  <a:srgbClr val="000000"/>
                </a:solidFill>
                <a:latin typeface="幼圆" charset="0"/>
                <a:cs typeface="幼圆" charset="0"/>
              </a:rPr>
              <a:t>—         肃静</a:t>
            </a:r>
            <a:r>
              <a:rPr lang="en-US" altLang="zh-CN" sz="2800">
                <a:solidFill>
                  <a:srgbClr val="000000"/>
                </a:solidFill>
                <a:latin typeface="幼圆" charset="0"/>
                <a:cs typeface="幼圆" charset="0"/>
              </a:rPr>
              <a:t>—</a:t>
            </a:r>
            <a:endParaRPr lang="zh-CN" altLang="zh-CN" sz="2800">
              <a:solidFill>
                <a:srgbClr val="000000"/>
              </a:solidFill>
              <a:latin typeface="幼圆" charset="0"/>
              <a:cs typeface="幼圆" charset="0"/>
            </a:endParaRPr>
          </a:p>
          <a:p>
            <a:pPr eaLnBrk="1" hangingPunct="1">
              <a:lnSpc>
                <a:spcPct val="200000"/>
              </a:lnSpc>
            </a:pPr>
            <a:r>
              <a:rPr lang="zh-CN" altLang="zh-CN" sz="2800">
                <a:solidFill>
                  <a:srgbClr val="000000"/>
                </a:solidFill>
                <a:latin typeface="幼圆" charset="0"/>
                <a:cs typeface="幼圆" charset="0"/>
              </a:rPr>
              <a:t>细浪—          热烈—         汇集</a:t>
            </a:r>
            <a:r>
              <a:rPr lang="en-US" altLang="zh-CN" sz="2800">
                <a:solidFill>
                  <a:srgbClr val="000000"/>
                </a:solidFill>
                <a:latin typeface="幼圆" charset="0"/>
                <a:cs typeface="幼圆" charset="0"/>
              </a:rPr>
              <a:t>—</a:t>
            </a:r>
            <a:r>
              <a:rPr lang="zh-CN" altLang="zh-CN" sz="2800">
                <a:solidFill>
                  <a:srgbClr val="000000"/>
                </a:solidFill>
                <a:latin typeface="幼圆" charset="0"/>
                <a:cs typeface="幼圆" charset="0"/>
              </a:rPr>
              <a:t>           </a:t>
            </a:r>
            <a:endParaRPr lang="zh-CN" altLang="zh-CN" sz="2800">
              <a:solidFill>
                <a:srgbClr val="000000"/>
              </a:solidFill>
              <a:latin typeface="幼圆" charset="0"/>
              <a:cs typeface="幼圆" charset="0"/>
            </a:endParaRPr>
          </a:p>
        </p:txBody>
      </p:sp>
      <p:sp>
        <p:nvSpPr>
          <p:cNvPr id="3" name="文本框 2"/>
          <p:cNvSpPr txBox="1">
            <a:spLocks noChangeArrowheads="1"/>
          </p:cNvSpPr>
          <p:nvPr/>
        </p:nvSpPr>
        <p:spPr bwMode="auto">
          <a:xfrm>
            <a:off x="1893888" y="19510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非常</a:t>
            </a:r>
            <a:endParaRPr lang="zh-CN" altLang="en-US" sz="2800">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4775200" y="19383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开始</a:t>
            </a:r>
            <a:endParaRPr lang="zh-CN" altLang="en-US" sz="280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1868488" y="28273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巨澜</a:t>
            </a:r>
            <a:endParaRPr lang="zh-CN" altLang="en-US" sz="280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4786313" y="28146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冷淡</a:t>
            </a:r>
            <a:endParaRPr lang="zh-CN" altLang="en-US" sz="280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7493000" y="19383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喧闹</a:t>
            </a:r>
            <a:endParaRPr lang="zh-CN" altLang="en-US" sz="2800">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7467600" y="28019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散开</a:t>
            </a:r>
            <a:endParaRPr lang="zh-CN" altLang="en-US" sz="2800">
              <a:solidFill>
                <a:srgbClr val="000000"/>
              </a:solidFill>
              <a:latin typeface="幼圆" charset="0"/>
              <a:ea typeface="幼圆" charset="0"/>
              <a:sym typeface="黑体" panose="02010609060101010101" pitchFamily="49" charset="-122"/>
            </a:endParaRPr>
          </a:p>
        </p:txBody>
      </p:sp>
      <p:sp>
        <p:nvSpPr>
          <p:cNvPr id="9" name="矩形 1"/>
          <p:cNvSpPr>
            <a:spLocks noChangeArrowheads="1"/>
          </p:cNvSpPr>
          <p:nvPr/>
        </p:nvSpPr>
        <p:spPr bwMode="auto">
          <a:xfrm>
            <a:off x="330200" y="915988"/>
            <a:ext cx="51562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rgbClr val="000000"/>
                </a:solidFill>
                <a:latin typeface="幼圆" charset="0"/>
                <a:ea typeface="幼圆" charset="0"/>
                <a:cs typeface="Times New Roman" panose="02020603050405020304" pitchFamily="18" charset="0"/>
              </a:rPr>
              <a:t>六、写出下列词语的反义词。</a:t>
            </a:r>
            <a:endParaRPr lang="zh-CN" altLang="en-US" sz="2800">
              <a:solidFill>
                <a:srgbClr val="000000"/>
              </a:solidFill>
              <a:latin typeface="幼圆" charset="0"/>
              <a:ea typeface="幼圆" charset="0"/>
              <a:cs typeface="Times New Roman" panose="02020603050405020304" pitchFamily="18"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nvSpPr>
        <p:spPr>
          <a:xfrm>
            <a:off x="452438" y="1192213"/>
            <a:ext cx="8418512" cy="3415030"/>
          </a:xfrm>
          <a:prstGeom prst="rect">
            <a:avLst/>
          </a:prstGeom>
        </p:spPr>
        <p:txBody>
          <a:bodyPr>
            <a:spAutoFit/>
          </a:bodyPr>
          <a:lstStyle/>
          <a:p>
            <a:pPr>
              <a:lnSpc>
                <a:spcPct val="150000"/>
              </a:lnSpc>
              <a:defRPr/>
            </a:pPr>
            <a:r>
              <a:rPr lang="en-US" altLang="zh-CN" sz="2400" noProof="1">
                <a:solidFill>
                  <a:srgbClr val="000000"/>
                </a:solidFill>
                <a:latin typeface="幼圆" charset="0"/>
                <a:ea typeface="宋体" panose="02010600030101010101" pitchFamily="2" charset="-122"/>
                <a:cs typeface="幼圆" charset="0"/>
                <a:sym typeface="+mn-ea"/>
              </a:rPr>
              <a:t>1.</a:t>
            </a:r>
            <a:r>
              <a:rPr lang="zh-CN" altLang="zh-CN" sz="2400" noProof="1">
                <a:solidFill>
                  <a:srgbClr val="000000"/>
                </a:solidFill>
                <a:latin typeface="幼圆" charset="0"/>
                <a:ea typeface="宋体" panose="02010600030101010101" pitchFamily="2" charset="-122"/>
                <a:cs typeface="幼圆" charset="0"/>
                <a:sym typeface="+mn-ea"/>
              </a:rPr>
              <a:t>描写场面壮观的词语：</a:t>
            </a:r>
            <a:endParaRPr lang="zh-CN" altLang="zh-CN" sz="2400" noProof="1">
              <a:solidFill>
                <a:srgbClr val="000000"/>
              </a:solidFill>
              <a:latin typeface="幼圆" charset="0"/>
              <a:ea typeface="宋体" panose="02010600030101010101" pitchFamily="2" charset="-122"/>
              <a:cs typeface="幼圆" charset="0"/>
              <a:sym typeface="+mn-ea"/>
            </a:endParaRPr>
          </a:p>
          <a:p>
            <a:pPr>
              <a:lnSpc>
                <a:spcPct val="150000"/>
              </a:lnSpc>
              <a:defRPr/>
            </a:pPr>
            <a:endParaRPr lang="zh-CN" altLang="zh-CN" sz="2400" noProof="1">
              <a:solidFill>
                <a:srgbClr val="000000"/>
              </a:solidFill>
              <a:latin typeface="幼圆" charset="0"/>
              <a:ea typeface="宋体" panose="02010600030101010101" pitchFamily="2" charset="-122"/>
              <a:cs typeface="幼圆" charset="0"/>
              <a:sym typeface="+mn-ea"/>
            </a:endParaRPr>
          </a:p>
          <a:p>
            <a:pPr>
              <a:lnSpc>
                <a:spcPct val="150000"/>
              </a:lnSpc>
              <a:defRPr/>
            </a:pPr>
            <a:r>
              <a:rPr lang="zh-CN" altLang="zh-CN" sz="2400" noProof="1">
                <a:solidFill>
                  <a:srgbClr val="000000"/>
                </a:solidFill>
                <a:latin typeface="幼圆" charset="0"/>
                <a:ea typeface="宋体" panose="02010600030101010101" pitchFamily="2" charset="-122"/>
                <a:cs typeface="幼圆" charset="0"/>
                <a:sym typeface="+mn-ea"/>
              </a:rPr>
              <a:t>  </a:t>
            </a:r>
            <a:endParaRPr lang="zh-CN" altLang="zh-CN" sz="2400" noProof="1">
              <a:solidFill>
                <a:srgbClr val="000000"/>
              </a:solidFill>
              <a:latin typeface="幼圆" charset="0"/>
              <a:ea typeface="宋体" panose="02010600030101010101" pitchFamily="2" charset="-122"/>
              <a:cs typeface="幼圆" charset="0"/>
              <a:sym typeface="+mn-ea"/>
            </a:endParaRPr>
          </a:p>
          <a:p>
            <a:pPr>
              <a:lnSpc>
                <a:spcPct val="150000"/>
              </a:lnSpc>
              <a:tabLst>
                <a:tab pos="2959100" algn="l"/>
                <a:tab pos="5651500" algn="l"/>
              </a:tabLst>
              <a:defRPr/>
            </a:pPr>
            <a:r>
              <a:rPr lang="en-US" altLang="zh-CN" sz="2400" dirty="0">
                <a:solidFill>
                  <a:srgbClr val="000000"/>
                </a:solidFill>
                <a:latin typeface="幼圆" charset="0"/>
                <a:ea typeface="宋体" panose="02010600030101010101" pitchFamily="2" charset="-122"/>
                <a:cs typeface="幼圆" charset="0"/>
              </a:rPr>
              <a:t>2.(      )</a:t>
            </a:r>
            <a:r>
              <a:rPr lang="zh-CN" altLang="en-US" sz="2400" dirty="0">
                <a:solidFill>
                  <a:srgbClr val="000000"/>
                </a:solidFill>
                <a:latin typeface="幼圆" charset="0"/>
                <a:ea typeface="宋体" panose="02010600030101010101" pitchFamily="2" charset="-122"/>
                <a:cs typeface="幼圆" charset="0"/>
              </a:rPr>
              <a:t>的波浪</a:t>
            </a:r>
            <a:r>
              <a:rPr lang="en-US" altLang="zh-CN" sz="2400" dirty="0">
                <a:solidFill>
                  <a:srgbClr val="000000"/>
                </a:solidFill>
                <a:latin typeface="幼圆" charset="0"/>
                <a:ea typeface="宋体" panose="02010600030101010101" pitchFamily="2" charset="-122"/>
                <a:cs typeface="幼圆" charset="0"/>
              </a:rPr>
              <a:t>	(      )</a:t>
            </a:r>
            <a:r>
              <a:rPr lang="zh-CN" altLang="en-US" sz="2400" dirty="0">
                <a:solidFill>
                  <a:srgbClr val="000000"/>
                </a:solidFill>
                <a:latin typeface="幼圆" charset="0"/>
                <a:ea typeface="宋体" panose="02010600030101010101" pitchFamily="2" charset="-122"/>
                <a:cs typeface="幼圆" charset="0"/>
              </a:rPr>
              <a:t>的声音</a:t>
            </a:r>
            <a:r>
              <a:rPr lang="en-US" altLang="zh-CN" sz="2400" dirty="0">
                <a:solidFill>
                  <a:srgbClr val="000000"/>
                </a:solidFill>
                <a:latin typeface="幼圆" charset="0"/>
                <a:ea typeface="宋体" panose="02010600030101010101" pitchFamily="2" charset="-122"/>
                <a:cs typeface="幼圆" charset="0"/>
              </a:rPr>
              <a:t>	(     )</a:t>
            </a:r>
            <a:r>
              <a:rPr lang="zh-CN" altLang="en-US" sz="2400" dirty="0">
                <a:solidFill>
                  <a:srgbClr val="000000"/>
                </a:solidFill>
                <a:latin typeface="幼圆" charset="0"/>
                <a:ea typeface="宋体" panose="02010600030101010101" pitchFamily="2" charset="-122"/>
                <a:cs typeface="幼圆" charset="0"/>
              </a:rPr>
              <a:t>的宣告</a:t>
            </a:r>
            <a:endParaRPr lang="en-US" altLang="zh-CN" sz="2400" dirty="0">
              <a:solidFill>
                <a:srgbClr val="000000"/>
              </a:solidFill>
              <a:latin typeface="幼圆" charset="0"/>
              <a:ea typeface="宋体" panose="02010600030101010101" pitchFamily="2" charset="-122"/>
              <a:cs typeface="幼圆" charset="0"/>
            </a:endParaRPr>
          </a:p>
          <a:p>
            <a:pPr marL="177800">
              <a:lnSpc>
                <a:spcPct val="150000"/>
              </a:lnSpc>
              <a:tabLst>
                <a:tab pos="2959100" algn="l"/>
                <a:tab pos="5651500" algn="l"/>
              </a:tabLst>
              <a:defRPr/>
            </a:pPr>
            <a:r>
              <a:rPr lang="en-US" altLang="zh-CN" sz="2400" dirty="0">
                <a:solidFill>
                  <a:srgbClr val="000000"/>
                </a:solidFill>
                <a:latin typeface="幼圆" charset="0"/>
                <a:ea typeface="宋体" panose="02010600030101010101" pitchFamily="2" charset="-122"/>
                <a:cs typeface="幼圆" charset="0"/>
              </a:rPr>
              <a:t>(</a:t>
            </a:r>
            <a:r>
              <a:rPr lang="zh-CN" altLang="en-US" sz="2400" dirty="0">
                <a:solidFill>
                  <a:srgbClr val="000000"/>
                </a:solidFill>
                <a:latin typeface="幼圆" charset="0"/>
                <a:ea typeface="宋体" panose="02010600030101010101" pitchFamily="2" charset="-122"/>
                <a:cs typeface="幼圆" charset="0"/>
              </a:rPr>
              <a:t>        </a:t>
            </a:r>
            <a:r>
              <a:rPr lang="en-US" altLang="zh-CN" sz="2400" dirty="0">
                <a:solidFill>
                  <a:srgbClr val="000000"/>
                </a:solidFill>
                <a:latin typeface="幼圆" charset="0"/>
                <a:ea typeface="宋体" panose="02010600030101010101" pitchFamily="2" charset="-122"/>
                <a:cs typeface="幼圆" charset="0"/>
              </a:rPr>
              <a:t>)</a:t>
            </a:r>
            <a:r>
              <a:rPr lang="zh-CN" altLang="en-US" sz="2400" dirty="0">
                <a:solidFill>
                  <a:srgbClr val="000000"/>
                </a:solidFill>
                <a:latin typeface="幼圆" charset="0"/>
                <a:ea typeface="宋体" panose="02010600030101010101" pitchFamily="2" charset="-122"/>
                <a:cs typeface="幼圆" charset="0"/>
              </a:rPr>
              <a:t>地读书</a:t>
            </a:r>
            <a:r>
              <a:rPr lang="en-US" altLang="zh-CN" sz="2400" dirty="0">
                <a:solidFill>
                  <a:srgbClr val="000000"/>
                </a:solidFill>
                <a:latin typeface="幼圆" charset="0"/>
                <a:ea typeface="宋体" panose="02010600030101010101" pitchFamily="2" charset="-122"/>
                <a:cs typeface="幼圆" charset="0"/>
              </a:rPr>
              <a:t>	(      )</a:t>
            </a:r>
            <a:r>
              <a:rPr lang="zh-CN" altLang="en-US" sz="2400" dirty="0">
                <a:solidFill>
                  <a:srgbClr val="000000"/>
                </a:solidFill>
                <a:latin typeface="幼圆" charset="0"/>
                <a:ea typeface="宋体" panose="02010600030101010101" pitchFamily="2" charset="-122"/>
                <a:cs typeface="幼圆" charset="0"/>
              </a:rPr>
              <a:t>地指挥</a:t>
            </a:r>
            <a:r>
              <a:rPr lang="en-US" altLang="zh-CN" sz="2400" dirty="0">
                <a:solidFill>
                  <a:srgbClr val="000000"/>
                </a:solidFill>
                <a:latin typeface="幼圆" charset="0"/>
                <a:ea typeface="宋体" panose="02010600030101010101" pitchFamily="2" charset="-122"/>
                <a:cs typeface="幼圆" charset="0"/>
              </a:rPr>
              <a:t>	(     )</a:t>
            </a:r>
            <a:r>
              <a:rPr lang="zh-CN" altLang="en-US" sz="2400" dirty="0">
                <a:solidFill>
                  <a:srgbClr val="000000"/>
                </a:solidFill>
                <a:latin typeface="幼圆" charset="0"/>
                <a:ea typeface="宋体" panose="02010600030101010101" pitchFamily="2" charset="-122"/>
                <a:cs typeface="幼圆" charset="0"/>
              </a:rPr>
              <a:t>地说</a:t>
            </a:r>
            <a:endParaRPr lang="zh-CN" altLang="en-US" sz="2400" dirty="0">
              <a:solidFill>
                <a:srgbClr val="000000"/>
              </a:solidFill>
              <a:latin typeface="幼圆" charset="0"/>
              <a:ea typeface="宋体" panose="02010600030101010101" pitchFamily="2" charset="-122"/>
              <a:cs typeface="幼圆" charset="0"/>
            </a:endParaRPr>
          </a:p>
          <a:p>
            <a:pPr marL="177800">
              <a:lnSpc>
                <a:spcPct val="150000"/>
              </a:lnSpc>
              <a:tabLst>
                <a:tab pos="2959100" algn="l"/>
                <a:tab pos="5651500" algn="l"/>
              </a:tabLst>
              <a:defRPr/>
            </a:pPr>
            <a:r>
              <a:rPr lang="en-US" altLang="zh-CN" sz="2400" dirty="0">
                <a:solidFill>
                  <a:srgbClr val="000000"/>
                </a:solidFill>
                <a:latin typeface="幼圆" charset="0"/>
                <a:ea typeface="宋体" panose="02010600030101010101" pitchFamily="2" charset="-122"/>
                <a:cs typeface="幼圆" charset="0"/>
              </a:rPr>
              <a:t>(        )</a:t>
            </a:r>
            <a:r>
              <a:rPr lang="zh-CN" altLang="en-US" sz="2400" dirty="0">
                <a:solidFill>
                  <a:srgbClr val="000000"/>
                </a:solidFill>
                <a:latin typeface="幼圆" charset="0"/>
                <a:ea typeface="宋体" panose="02010600030101010101" pitchFamily="2" charset="-122"/>
                <a:cs typeface="幼圆" charset="0"/>
              </a:rPr>
              <a:t>的华灯</a:t>
            </a:r>
            <a:r>
              <a:rPr lang="en-US" altLang="zh-CN" sz="2400" dirty="0">
                <a:solidFill>
                  <a:srgbClr val="000000"/>
                </a:solidFill>
                <a:latin typeface="幼圆" charset="0"/>
                <a:ea typeface="宋体" panose="02010600030101010101" pitchFamily="2" charset="-122"/>
                <a:cs typeface="幼圆" charset="0"/>
              </a:rPr>
              <a:t>	(      )</a:t>
            </a:r>
            <a:r>
              <a:rPr lang="zh-CN" altLang="en-US" sz="2400" dirty="0">
                <a:solidFill>
                  <a:srgbClr val="000000"/>
                </a:solidFill>
                <a:latin typeface="幼圆" charset="0"/>
                <a:ea typeface="宋体" panose="02010600030101010101" pitchFamily="2" charset="-122"/>
                <a:cs typeface="幼圆" charset="0"/>
              </a:rPr>
              <a:t>的掌声</a:t>
            </a:r>
            <a:r>
              <a:rPr lang="en-US" altLang="zh-CN" sz="2400" dirty="0">
                <a:solidFill>
                  <a:srgbClr val="000000"/>
                </a:solidFill>
                <a:latin typeface="幼圆" charset="0"/>
                <a:ea typeface="宋体" panose="02010600030101010101" pitchFamily="2" charset="-122"/>
                <a:cs typeface="幼圆" charset="0"/>
              </a:rPr>
              <a:t>	</a:t>
            </a:r>
            <a:r>
              <a:rPr lang="en-US" altLang="zh-CN" sz="2400" dirty="0">
                <a:solidFill>
                  <a:srgbClr val="000000"/>
                </a:solidFill>
                <a:latin typeface="幼圆" charset="0"/>
                <a:ea typeface="宋体" panose="02010600030101010101" pitchFamily="2" charset="-122"/>
                <a:cs typeface="幼圆" charset="0"/>
                <a:sym typeface="+mn-ea"/>
              </a:rPr>
              <a:t>(     )</a:t>
            </a:r>
            <a:r>
              <a:rPr lang="zh-CN" altLang="en-US" sz="2400" dirty="0">
                <a:solidFill>
                  <a:srgbClr val="000000"/>
                </a:solidFill>
                <a:latin typeface="幼圆" charset="0"/>
                <a:ea typeface="宋体" panose="02010600030101010101" pitchFamily="2" charset="-122"/>
                <a:cs typeface="幼圆" charset="0"/>
                <a:sym typeface="+mn-ea"/>
              </a:rPr>
              <a:t>的喜悦</a:t>
            </a:r>
            <a:endParaRPr lang="zh-CN" altLang="en-US" sz="2400" dirty="0">
              <a:solidFill>
                <a:srgbClr val="000000"/>
              </a:solidFill>
              <a:latin typeface="幼圆" charset="0"/>
              <a:ea typeface="宋体" panose="02010600030101010101" pitchFamily="2" charset="-122"/>
              <a:cs typeface="幼圆" charset="0"/>
              <a:sym typeface="+mn-ea"/>
            </a:endParaRPr>
          </a:p>
        </p:txBody>
      </p:sp>
      <p:sp>
        <p:nvSpPr>
          <p:cNvPr id="3" name="文本框 2"/>
          <p:cNvSpPr txBox="1">
            <a:spLocks noChangeArrowheads="1"/>
          </p:cNvSpPr>
          <p:nvPr/>
        </p:nvSpPr>
        <p:spPr bwMode="auto">
          <a:xfrm>
            <a:off x="3700463" y="3508375"/>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2400">
                <a:solidFill>
                  <a:srgbClr val="000000"/>
                </a:solidFill>
                <a:latin typeface="幼圆" charset="0"/>
                <a:ea typeface="幼圆" charset="0"/>
              </a:rPr>
              <a:t>沉着</a:t>
            </a:r>
            <a:endParaRPr lang="zh-CN" altLang="en-US" sz="2400">
              <a:solidFill>
                <a:srgbClr val="000000"/>
              </a:solidFill>
              <a:latin typeface="幼圆" charset="0"/>
              <a:ea typeface="幼圆" charset="0"/>
            </a:endParaRPr>
          </a:p>
        </p:txBody>
      </p:sp>
      <p:sp>
        <p:nvSpPr>
          <p:cNvPr id="4" name="文本框 3"/>
          <p:cNvSpPr txBox="1">
            <a:spLocks noChangeArrowheads="1"/>
          </p:cNvSpPr>
          <p:nvPr/>
        </p:nvSpPr>
        <p:spPr bwMode="auto">
          <a:xfrm>
            <a:off x="1017588" y="2997200"/>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2400" dirty="0">
                <a:solidFill>
                  <a:srgbClr val="000000"/>
                </a:solidFill>
                <a:latin typeface="幼圆" charset="0"/>
                <a:ea typeface="幼圆" charset="0"/>
                <a:sym typeface="黑体" panose="02010609060101010101" pitchFamily="49" charset="-122"/>
              </a:rPr>
              <a:t>海上</a:t>
            </a:r>
            <a:endParaRPr lang="zh-CN" altLang="en-US" sz="2400" dirty="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3700463" y="2984500"/>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2400">
                <a:solidFill>
                  <a:srgbClr val="000000"/>
                </a:solidFill>
                <a:latin typeface="幼圆" charset="0"/>
                <a:ea typeface="幼圆" charset="0"/>
                <a:sym typeface="黑体" panose="02010609060101010101" pitchFamily="49" charset="-122"/>
              </a:rPr>
              <a:t>雄伟</a:t>
            </a:r>
            <a:endParaRPr lang="zh-CN" altLang="en-US" sz="240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6372225" y="2984500"/>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2400">
                <a:solidFill>
                  <a:srgbClr val="000000"/>
                </a:solidFill>
                <a:latin typeface="幼圆" charset="0"/>
                <a:ea typeface="幼圆" charset="0"/>
                <a:sym typeface="黑体" panose="02010609060101010101" pitchFamily="49" charset="-122"/>
              </a:rPr>
              <a:t>庄严</a:t>
            </a:r>
            <a:endParaRPr lang="zh-CN" altLang="en-US" sz="240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6359525" y="4051300"/>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2400">
                <a:solidFill>
                  <a:srgbClr val="000000"/>
                </a:solidFill>
                <a:latin typeface="幼圆" charset="0"/>
                <a:ea typeface="幼圆" charset="0"/>
                <a:sym typeface="黑体" panose="02010609060101010101" pitchFamily="49" charset="-122"/>
              </a:rPr>
              <a:t>胜利</a:t>
            </a:r>
            <a:endParaRPr lang="zh-CN" altLang="en-US" sz="2400">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789781" y="3489324"/>
            <a:ext cx="14020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2400" dirty="0">
                <a:solidFill>
                  <a:srgbClr val="000000"/>
                </a:solidFill>
                <a:latin typeface="幼圆" charset="0"/>
                <a:ea typeface="幼圆" charset="0"/>
                <a:sym typeface="黑体" panose="02010609060101010101" pitchFamily="49" charset="-122"/>
              </a:rPr>
              <a:t>聚精会神</a:t>
            </a:r>
            <a:endParaRPr lang="zh-CN" altLang="en-US" sz="2400" dirty="0">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985963" y="1735138"/>
            <a:ext cx="521208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defRPr/>
            </a:pPr>
            <a:r>
              <a:rPr lang="zh-CN" altLang="zh-CN" sz="2400" dirty="0">
                <a:solidFill>
                  <a:srgbClr val="000000"/>
                </a:solidFill>
                <a:latin typeface="幼圆" charset="0"/>
                <a:ea typeface="宋体" panose="02010600030101010101" pitchFamily="2" charset="-122"/>
                <a:cs typeface="幼圆" charset="0"/>
                <a:sym typeface="黑体" panose="02010609060101010101" pitchFamily="49" charset="-122"/>
              </a:rPr>
              <a:t>气势磅礴    排山倒海    万马奔腾 </a:t>
            </a:r>
            <a:endParaRPr lang="zh-CN" altLang="zh-CN" sz="2400" dirty="0">
              <a:solidFill>
                <a:srgbClr val="000000"/>
              </a:solidFill>
              <a:latin typeface="幼圆" charset="0"/>
              <a:ea typeface="宋体" panose="02010600030101010101" pitchFamily="2" charset="-122"/>
              <a:cs typeface="幼圆" charset="0"/>
              <a:sym typeface="黑体" panose="02010609060101010101" pitchFamily="49" charset="-122"/>
            </a:endParaRPr>
          </a:p>
          <a:p>
            <a:pPr>
              <a:lnSpc>
                <a:spcPct val="150000"/>
              </a:lnSpc>
              <a:defRPr/>
            </a:pPr>
            <a:r>
              <a:rPr lang="zh-CN" altLang="zh-CN" sz="2400" dirty="0">
                <a:solidFill>
                  <a:srgbClr val="000000"/>
                </a:solidFill>
                <a:latin typeface="幼圆" charset="0"/>
                <a:ea typeface="宋体" panose="02010600030101010101" pitchFamily="2" charset="-122"/>
                <a:cs typeface="幼圆" charset="0"/>
                <a:sym typeface="黑体" panose="02010609060101010101" pitchFamily="49" charset="-122"/>
              </a:rPr>
              <a:t>惊天动地    热火朝天    万人空巷</a:t>
            </a:r>
            <a:endParaRPr lang="zh-CN" altLang="zh-CN" sz="2400" dirty="0">
              <a:solidFill>
                <a:srgbClr val="000000"/>
              </a:solidFill>
              <a:latin typeface="幼圆" charset="0"/>
              <a:ea typeface="宋体" panose="02010600030101010101" pitchFamily="2" charset="-122"/>
              <a:cs typeface="幼圆" charset="0"/>
              <a:sym typeface="黑体" panose="02010609060101010101" pitchFamily="49" charset="-122"/>
            </a:endParaRPr>
          </a:p>
        </p:txBody>
      </p:sp>
      <p:sp>
        <p:nvSpPr>
          <p:cNvPr id="10" name="文本框 9"/>
          <p:cNvSpPr txBox="1">
            <a:spLocks noChangeArrowheads="1"/>
          </p:cNvSpPr>
          <p:nvPr/>
        </p:nvSpPr>
        <p:spPr bwMode="auto">
          <a:xfrm>
            <a:off x="1004888" y="4064000"/>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2400" dirty="0">
                <a:solidFill>
                  <a:srgbClr val="000000"/>
                </a:solidFill>
                <a:latin typeface="幼圆" charset="0"/>
                <a:ea typeface="幼圆" charset="0"/>
              </a:rPr>
              <a:t>璀璨</a:t>
            </a:r>
            <a:endParaRPr lang="zh-CN" altLang="en-US" sz="2400" dirty="0">
              <a:solidFill>
                <a:srgbClr val="000000"/>
              </a:solidFill>
              <a:latin typeface="幼圆" charset="0"/>
              <a:ea typeface="幼圆" charset="0"/>
            </a:endParaRPr>
          </a:p>
        </p:txBody>
      </p:sp>
      <p:sp>
        <p:nvSpPr>
          <p:cNvPr id="11" name="文本框 10"/>
          <p:cNvSpPr txBox="1">
            <a:spLocks noChangeArrowheads="1"/>
          </p:cNvSpPr>
          <p:nvPr/>
        </p:nvSpPr>
        <p:spPr bwMode="auto">
          <a:xfrm>
            <a:off x="3548063" y="4038600"/>
            <a:ext cx="10972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2400">
                <a:solidFill>
                  <a:srgbClr val="000000"/>
                </a:solidFill>
                <a:latin typeface="幼圆" charset="0"/>
                <a:ea typeface="幼圆" charset="0"/>
              </a:rPr>
              <a:t>雷鸣般</a:t>
            </a:r>
            <a:endParaRPr lang="zh-CN" altLang="en-US" sz="2400">
              <a:solidFill>
                <a:srgbClr val="000000"/>
              </a:solidFill>
              <a:latin typeface="幼圆" charset="0"/>
              <a:ea typeface="幼圆" charset="0"/>
            </a:endParaRPr>
          </a:p>
        </p:txBody>
      </p:sp>
      <p:sp>
        <p:nvSpPr>
          <p:cNvPr id="12" name="文本框 11"/>
          <p:cNvSpPr txBox="1">
            <a:spLocks noChangeArrowheads="1"/>
          </p:cNvSpPr>
          <p:nvPr/>
        </p:nvSpPr>
        <p:spPr bwMode="auto">
          <a:xfrm>
            <a:off x="6359525" y="3527424"/>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2400" dirty="0">
                <a:solidFill>
                  <a:srgbClr val="000000"/>
                </a:solidFill>
                <a:latin typeface="幼圆" charset="0"/>
                <a:ea typeface="幼圆" charset="0"/>
              </a:rPr>
              <a:t>深情</a:t>
            </a:r>
            <a:endParaRPr lang="zh-CN" altLang="en-US" sz="2400" dirty="0">
              <a:solidFill>
                <a:srgbClr val="000000"/>
              </a:solidFill>
              <a:latin typeface="幼圆" charset="0"/>
              <a:ea typeface="幼圆" charset="0"/>
            </a:endParaRPr>
          </a:p>
        </p:txBody>
      </p:sp>
      <p:sp>
        <p:nvSpPr>
          <p:cNvPr id="13" name="矩形 13"/>
          <p:cNvSpPr>
            <a:spLocks noChangeArrowheads="1"/>
          </p:cNvSpPr>
          <p:nvPr/>
        </p:nvSpPr>
        <p:spPr bwMode="auto">
          <a:xfrm>
            <a:off x="336550" y="685800"/>
            <a:ext cx="270827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accent1"/>
                </a:solidFill>
                <a:latin typeface="幼圆" charset="0"/>
                <a:ea typeface="幼圆" charset="0"/>
                <a:cs typeface="Times New Roman" panose="02020603050405020304" pitchFamily="18" charset="0"/>
              </a:rPr>
              <a:t>七、成语天地。</a:t>
            </a:r>
            <a:endParaRPr lang="zh-CN" altLang="en-US" sz="2800">
              <a:solidFill>
                <a:schemeClr val="accent1"/>
              </a:solidFill>
              <a:latin typeface="幼圆" charset="0"/>
              <a:ea typeface="幼圆" charset="0"/>
              <a:cs typeface="Times New Roman" panose="02020603050405020304" pitchFamily="18"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831850" y="2210594"/>
            <a:ext cx="823277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400">
                <a:solidFill>
                  <a:srgbClr val="000000"/>
                </a:solidFill>
                <a:latin typeface="幼圆" charset="0"/>
                <a:cs typeface="幼圆" charset="0"/>
              </a:rPr>
              <a:t>ABB式词语：</a:t>
            </a:r>
            <a:endParaRPr lang="zh-CN" altLang="en-US" sz="2400">
              <a:solidFill>
                <a:srgbClr val="000000"/>
              </a:solidFill>
              <a:latin typeface="幼圆" charset="0"/>
              <a:cs typeface="幼圆" charset="0"/>
            </a:endParaRPr>
          </a:p>
          <a:p>
            <a:pPr eaLnBrk="1" hangingPunct="1">
              <a:lnSpc>
                <a:spcPct val="150000"/>
              </a:lnSpc>
            </a:pPr>
            <a:r>
              <a:rPr lang="en-US" altLang="zh-CN" sz="2400">
                <a:solidFill>
                  <a:srgbClr val="000000"/>
                </a:solidFill>
                <a:latin typeface="幼圆" charset="0"/>
                <a:cs typeface="幼圆" charset="0"/>
              </a:rPr>
              <a:t>AABC</a:t>
            </a:r>
            <a:r>
              <a:rPr lang="zh-CN" altLang="en-US" sz="2400">
                <a:solidFill>
                  <a:srgbClr val="000000"/>
                </a:solidFill>
                <a:latin typeface="幼圆" charset="0"/>
                <a:cs typeface="幼圆" charset="0"/>
              </a:rPr>
              <a:t>式词语：</a:t>
            </a:r>
            <a:endParaRPr lang="zh-CN" altLang="en-US" sz="2400">
              <a:solidFill>
                <a:srgbClr val="000000"/>
              </a:solidFill>
              <a:latin typeface="幼圆" charset="0"/>
              <a:cs typeface="幼圆" charset="0"/>
            </a:endParaRPr>
          </a:p>
        </p:txBody>
      </p:sp>
      <p:sp>
        <p:nvSpPr>
          <p:cNvPr id="3" name="文本框 2"/>
          <p:cNvSpPr txBox="1">
            <a:spLocks noChangeArrowheads="1"/>
          </p:cNvSpPr>
          <p:nvPr/>
        </p:nvSpPr>
        <p:spPr bwMode="auto">
          <a:xfrm>
            <a:off x="2644775" y="2313782"/>
            <a:ext cx="12496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黑魆魆 </a:t>
            </a:r>
            <a:endParaRPr lang="zh-CN" altLang="en-US" sz="2400">
              <a:solidFill>
                <a:srgbClr val="000000"/>
              </a:solidFill>
              <a:latin typeface="幼圆" charset="0"/>
              <a:cs typeface="幼圆" charset="0"/>
              <a:sym typeface="黑体" panose="02010609060101010101" pitchFamily="49" charset="-122"/>
            </a:endParaRPr>
          </a:p>
        </p:txBody>
      </p:sp>
      <p:sp>
        <p:nvSpPr>
          <p:cNvPr id="4" name="文本框 3"/>
          <p:cNvSpPr txBox="1">
            <a:spLocks noChangeArrowheads="1"/>
          </p:cNvSpPr>
          <p:nvPr/>
        </p:nvSpPr>
        <p:spPr bwMode="auto">
          <a:xfrm>
            <a:off x="2914650" y="2877344"/>
            <a:ext cx="1554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徐徐上升 </a:t>
            </a:r>
            <a:endParaRPr lang="zh-CN" altLang="en-US" sz="2400">
              <a:solidFill>
                <a:srgbClr val="000000"/>
              </a:solidFill>
              <a:latin typeface="幼圆" charset="0"/>
              <a:cs typeface="幼圆" charset="0"/>
              <a:sym typeface="黑体" panose="02010609060101010101" pitchFamily="49" charset="-122"/>
            </a:endParaRPr>
          </a:p>
        </p:txBody>
      </p:sp>
      <p:sp>
        <p:nvSpPr>
          <p:cNvPr id="5" name="文本框 4"/>
          <p:cNvSpPr txBox="1">
            <a:spLocks noChangeArrowheads="1"/>
          </p:cNvSpPr>
          <p:nvPr/>
        </p:nvSpPr>
        <p:spPr bwMode="auto">
          <a:xfrm>
            <a:off x="4586288" y="2877344"/>
            <a:ext cx="1554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整整齐齐 </a:t>
            </a:r>
            <a:endParaRPr lang="zh-CN" altLang="en-US" sz="2400">
              <a:solidFill>
                <a:srgbClr val="000000"/>
              </a:solidFill>
              <a:latin typeface="幼圆" charset="0"/>
              <a:cs typeface="幼圆" charset="0"/>
              <a:sym typeface="黑体" panose="02010609060101010101" pitchFamily="49" charset="-122"/>
            </a:endParaRPr>
          </a:p>
        </p:txBody>
      </p:sp>
      <p:sp>
        <p:nvSpPr>
          <p:cNvPr id="6" name="文本框 5"/>
          <p:cNvSpPr txBox="1">
            <a:spLocks noChangeArrowheads="1"/>
          </p:cNvSpPr>
          <p:nvPr/>
        </p:nvSpPr>
        <p:spPr bwMode="auto">
          <a:xfrm>
            <a:off x="6199188" y="2877344"/>
            <a:ext cx="1554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高高耸起 </a:t>
            </a:r>
            <a:endParaRPr lang="zh-CN" altLang="en-US" sz="2400">
              <a:solidFill>
                <a:srgbClr val="000000"/>
              </a:solidFill>
              <a:latin typeface="幼圆" charset="0"/>
              <a:cs typeface="幼圆" charset="0"/>
              <a:sym typeface="黑体" panose="02010609060101010101" pitchFamily="49" charset="-122"/>
            </a:endParaRPr>
          </a:p>
        </p:txBody>
      </p:sp>
      <p:sp>
        <p:nvSpPr>
          <p:cNvPr id="7" name="矩形 5"/>
          <p:cNvSpPr>
            <a:spLocks noChangeArrowheads="1"/>
          </p:cNvSpPr>
          <p:nvPr/>
        </p:nvSpPr>
        <p:spPr bwMode="auto">
          <a:xfrm>
            <a:off x="311150" y="1415257"/>
            <a:ext cx="270986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cs typeface="Times New Roman" panose="02020603050405020304" pitchFamily="18" charset="0"/>
              </a:rPr>
              <a:t>八、词语归类。</a:t>
            </a:r>
            <a:endParaRPr lang="zh-CN" altLang="en-US" sz="2800">
              <a:solidFill>
                <a:schemeClr val="accent1"/>
              </a:solidFill>
              <a:latin typeface="幼圆" charset="0"/>
              <a:ea typeface="幼圆" charset="0"/>
              <a:cs typeface="Times New Roman" panose="02020603050405020304" pitchFamily="18"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1"/>
          <p:cNvSpPr>
            <a:spLocks noChangeArrowheads="1"/>
          </p:cNvSpPr>
          <p:nvPr/>
        </p:nvSpPr>
        <p:spPr bwMode="auto">
          <a:xfrm>
            <a:off x="1168400" y="1276350"/>
            <a:ext cx="7127875" cy="332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525" indent="-9525"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u="sng" dirty="0">
                <a:solidFill>
                  <a:srgbClr val="000000"/>
                </a:solidFill>
                <a:latin typeface="幼圆" charset="0"/>
                <a:cs typeface="幼圆" charset="0"/>
              </a:rPr>
              <a:t>渲</a:t>
            </a:r>
            <a:r>
              <a:rPr lang="zh-CN" altLang="en-US" sz="2800" dirty="0">
                <a:solidFill>
                  <a:srgbClr val="000000"/>
                </a:solidFill>
                <a:latin typeface="幼圆" charset="0"/>
                <a:cs typeface="幼圆" charset="0"/>
              </a:rPr>
              <a:t>染</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           勾</a:t>
            </a:r>
            <a:r>
              <a:rPr lang="zh-CN" altLang="en-US" sz="2800" u="sng" dirty="0">
                <a:solidFill>
                  <a:srgbClr val="000000"/>
                </a:solidFill>
                <a:latin typeface="幼圆" charset="0"/>
                <a:cs typeface="幼圆" charset="0"/>
              </a:rPr>
              <a:t>勒</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   </a:t>
            </a:r>
            <a:endParaRPr lang="zh-CN" altLang="en-US" sz="2800" dirty="0">
              <a:solidFill>
                <a:srgbClr val="000000"/>
              </a:solidFill>
              <a:latin typeface="幼圆" charset="0"/>
              <a:cs typeface="幼圆" charset="0"/>
            </a:endParaRPr>
          </a:p>
          <a:p>
            <a:pPr eaLnBrk="1" hangingPunct="1">
              <a:lnSpc>
                <a:spcPct val="150000"/>
              </a:lnSpc>
            </a:pPr>
            <a:r>
              <a:rPr lang="zh-CN" altLang="en-US" sz="2800" dirty="0">
                <a:solidFill>
                  <a:srgbClr val="000000"/>
                </a:solidFill>
                <a:latin typeface="幼圆" charset="0"/>
                <a:cs typeface="幼圆" charset="0"/>
              </a:rPr>
              <a:t>小</a:t>
            </a:r>
            <a:r>
              <a:rPr lang="zh-CN" altLang="en-US" sz="2800" u="sng" dirty="0">
                <a:solidFill>
                  <a:srgbClr val="000000"/>
                </a:solidFill>
                <a:latin typeface="幼圆" charset="0"/>
                <a:cs typeface="幼圆" charset="0"/>
              </a:rPr>
              <a:t>丘</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           </a:t>
            </a:r>
            <a:r>
              <a:rPr lang="zh-CN" altLang="en-US" sz="2800" u="sng" dirty="0">
                <a:solidFill>
                  <a:srgbClr val="000000"/>
                </a:solidFill>
                <a:latin typeface="幼圆" charset="0"/>
                <a:cs typeface="幼圆" charset="0"/>
              </a:rPr>
              <a:t>迂</a:t>
            </a:r>
            <a:r>
              <a:rPr lang="zh-CN" altLang="en-US" sz="2800" dirty="0">
                <a:solidFill>
                  <a:srgbClr val="000000"/>
                </a:solidFill>
                <a:latin typeface="幼圆" charset="0"/>
                <a:cs typeface="幼圆" charset="0"/>
              </a:rPr>
              <a:t>回</a:t>
            </a:r>
            <a:r>
              <a:rPr lang="en-US" altLang="zh-CN" sz="2800" dirty="0">
                <a:solidFill>
                  <a:srgbClr val="000000"/>
                </a:solidFill>
                <a:latin typeface="幼圆" charset="0"/>
                <a:cs typeface="幼圆" charset="0"/>
              </a:rPr>
              <a:t>(        )</a:t>
            </a:r>
            <a:endParaRPr lang="zh-CN" altLang="en-US" sz="2800" dirty="0">
              <a:solidFill>
                <a:srgbClr val="000000"/>
              </a:solidFill>
              <a:latin typeface="幼圆" charset="0"/>
              <a:cs typeface="幼圆" charset="0"/>
            </a:endParaRPr>
          </a:p>
          <a:p>
            <a:pPr eaLnBrk="1" hangingPunct="1">
              <a:lnSpc>
                <a:spcPct val="150000"/>
              </a:lnSpc>
            </a:pPr>
            <a:r>
              <a:rPr lang="zh-CN" altLang="en-US" sz="2800" u="sng" dirty="0">
                <a:solidFill>
                  <a:srgbClr val="000000"/>
                </a:solidFill>
                <a:latin typeface="幼圆" charset="0"/>
                <a:cs typeface="幼圆" charset="0"/>
              </a:rPr>
              <a:t>妩</a:t>
            </a:r>
            <a:r>
              <a:rPr lang="zh-CN" altLang="en-US" sz="2800" dirty="0">
                <a:solidFill>
                  <a:srgbClr val="000000"/>
                </a:solidFill>
                <a:latin typeface="幼圆" charset="0"/>
                <a:cs typeface="幼圆" charset="0"/>
              </a:rPr>
              <a:t>媚</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           赠</a:t>
            </a:r>
            <a:r>
              <a:rPr lang="zh-CN" altLang="en-US" sz="2800" u="sng" dirty="0">
                <a:solidFill>
                  <a:srgbClr val="000000"/>
                </a:solidFill>
                <a:latin typeface="幼圆" charset="0"/>
                <a:cs typeface="幼圆" charset="0"/>
              </a:rPr>
              <a:t>予</a:t>
            </a:r>
            <a:r>
              <a:rPr lang="en-US" altLang="zh-CN" sz="2800" dirty="0">
                <a:solidFill>
                  <a:srgbClr val="000000"/>
                </a:solidFill>
                <a:latin typeface="幼圆" charset="0"/>
                <a:cs typeface="幼圆" charset="0"/>
              </a:rPr>
              <a:t>(        )</a:t>
            </a:r>
            <a:endParaRPr lang="zh-CN" altLang="en-US" sz="2800" dirty="0">
              <a:solidFill>
                <a:srgbClr val="000000"/>
              </a:solidFill>
              <a:latin typeface="幼圆" charset="0"/>
              <a:cs typeface="幼圆" charset="0"/>
            </a:endParaRPr>
          </a:p>
          <a:p>
            <a:pPr eaLnBrk="1" hangingPunct="1">
              <a:lnSpc>
                <a:spcPct val="150000"/>
              </a:lnSpc>
            </a:pPr>
            <a:r>
              <a:rPr lang="zh-CN" altLang="en-US" sz="2800" dirty="0">
                <a:solidFill>
                  <a:srgbClr val="000000"/>
                </a:solidFill>
                <a:latin typeface="幼圆" charset="0"/>
                <a:cs typeface="幼圆" charset="0"/>
              </a:rPr>
              <a:t>冠</a:t>
            </a:r>
            <a:r>
              <a:rPr lang="zh-CN" altLang="en-US" sz="2800" u="sng" dirty="0">
                <a:solidFill>
                  <a:srgbClr val="000000"/>
                </a:solidFill>
                <a:latin typeface="幼圆" charset="0"/>
                <a:cs typeface="幼圆" charset="0"/>
              </a:rPr>
              <a:t>冕</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           摇</a:t>
            </a:r>
            <a:r>
              <a:rPr lang="zh-CN" altLang="en-US" sz="2800" u="sng" dirty="0">
                <a:solidFill>
                  <a:srgbClr val="000000"/>
                </a:solidFill>
                <a:latin typeface="幼圆" charset="0"/>
                <a:cs typeface="幼圆" charset="0"/>
              </a:rPr>
              <a:t>曳</a:t>
            </a:r>
            <a:r>
              <a:rPr lang="en-US" altLang="zh-CN" sz="2800" dirty="0">
                <a:solidFill>
                  <a:srgbClr val="000000"/>
                </a:solidFill>
                <a:latin typeface="幼圆" charset="0"/>
                <a:cs typeface="幼圆" charset="0"/>
              </a:rPr>
              <a:t>(        )</a:t>
            </a:r>
            <a:endParaRPr lang="zh-CN" altLang="en-US" sz="2800" dirty="0">
              <a:solidFill>
                <a:srgbClr val="000000"/>
              </a:solidFill>
              <a:latin typeface="幼圆" charset="0"/>
              <a:cs typeface="幼圆" charset="0"/>
            </a:endParaRPr>
          </a:p>
          <a:p>
            <a:pPr eaLnBrk="1" hangingPunct="1">
              <a:lnSpc>
                <a:spcPct val="150000"/>
              </a:lnSpc>
            </a:pPr>
            <a:r>
              <a:rPr lang="zh-CN" altLang="en-US" sz="2800" u="sng" dirty="0">
                <a:solidFill>
                  <a:srgbClr val="000000"/>
                </a:solidFill>
                <a:latin typeface="幼圆" charset="0"/>
                <a:cs typeface="幼圆" charset="0"/>
              </a:rPr>
              <a:t>馥</a:t>
            </a:r>
            <a:r>
              <a:rPr lang="zh-CN" altLang="en-US" sz="2800" dirty="0">
                <a:solidFill>
                  <a:srgbClr val="000000"/>
                </a:solidFill>
                <a:latin typeface="幼圆" charset="0"/>
                <a:cs typeface="幼圆" charset="0"/>
              </a:rPr>
              <a:t>郁</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           婆</a:t>
            </a:r>
            <a:r>
              <a:rPr lang="zh-CN" altLang="en-US" sz="2800" u="sng" dirty="0">
                <a:solidFill>
                  <a:srgbClr val="000000"/>
                </a:solidFill>
                <a:latin typeface="幼圆" charset="0"/>
                <a:cs typeface="幼圆" charset="0"/>
              </a:rPr>
              <a:t>娑</a:t>
            </a:r>
            <a:r>
              <a:rPr lang="en-US" altLang="zh-CN" sz="2800" dirty="0">
                <a:solidFill>
                  <a:srgbClr val="000000"/>
                </a:solidFill>
                <a:latin typeface="幼圆" charset="0"/>
                <a:cs typeface="幼圆" charset="0"/>
              </a:rPr>
              <a:t>(        )</a:t>
            </a:r>
            <a:r>
              <a:rPr lang="zh-CN" altLang="en-US" sz="2400" dirty="0">
                <a:solidFill>
                  <a:srgbClr val="000000"/>
                </a:solidFill>
                <a:latin typeface="幼圆" charset="0"/>
                <a:cs typeface="幼圆" charset="0"/>
              </a:rPr>
              <a:t>               </a:t>
            </a:r>
            <a:endParaRPr lang="zh-CN" altLang="en-US" sz="2400" dirty="0">
              <a:solidFill>
                <a:srgbClr val="000000"/>
              </a:solidFill>
              <a:latin typeface="幼圆" charset="0"/>
              <a:cs typeface="幼圆" charset="0"/>
            </a:endParaRPr>
          </a:p>
        </p:txBody>
      </p:sp>
      <p:sp>
        <p:nvSpPr>
          <p:cNvPr id="3" name="文本框 2"/>
          <p:cNvSpPr txBox="1">
            <a:spLocks noChangeArrowheads="1"/>
          </p:cNvSpPr>
          <p:nvPr/>
        </p:nvSpPr>
        <p:spPr bwMode="auto">
          <a:xfrm>
            <a:off x="2419350" y="137239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xuàn</a:t>
            </a:r>
            <a:endParaRPr lang="en-US" altLang="zh-CN" sz="2800">
              <a:solidFill>
                <a:srgbClr val="000000"/>
              </a:solidFill>
              <a:latin typeface="幼圆" charset="0"/>
              <a:cs typeface="幼圆" charset="0"/>
              <a:sym typeface="黑体" panose="02010609060101010101" pitchFamily="49" charset="-122"/>
            </a:endParaRPr>
          </a:p>
        </p:txBody>
      </p:sp>
      <p:sp>
        <p:nvSpPr>
          <p:cNvPr id="4" name="文本框 3"/>
          <p:cNvSpPr txBox="1">
            <a:spLocks noChangeArrowheads="1"/>
          </p:cNvSpPr>
          <p:nvPr/>
        </p:nvSpPr>
        <p:spPr bwMode="auto">
          <a:xfrm>
            <a:off x="7052468" y="1372395"/>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lè</a:t>
            </a:r>
            <a:endParaRPr lang="en-US" altLang="zh-CN" sz="2800">
              <a:solidFill>
                <a:srgbClr val="000000"/>
              </a:solidFill>
              <a:latin typeface="幼圆" charset="0"/>
              <a:cs typeface="幼圆" charset="0"/>
              <a:sym typeface="黑体" panose="02010609060101010101" pitchFamily="49" charset="-122"/>
            </a:endParaRPr>
          </a:p>
        </p:txBody>
      </p:sp>
      <p:sp>
        <p:nvSpPr>
          <p:cNvPr id="5" name="文本框 4"/>
          <p:cNvSpPr txBox="1">
            <a:spLocks noChangeArrowheads="1"/>
          </p:cNvSpPr>
          <p:nvPr/>
        </p:nvSpPr>
        <p:spPr bwMode="auto">
          <a:xfrm>
            <a:off x="2555875" y="2021682"/>
            <a:ext cx="716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qiū</a:t>
            </a:r>
            <a:endParaRPr lang="en-US" altLang="zh-CN" sz="2800">
              <a:solidFill>
                <a:srgbClr val="000000"/>
              </a:solidFill>
              <a:latin typeface="幼圆" charset="0"/>
              <a:cs typeface="幼圆" charset="0"/>
              <a:sym typeface="黑体" panose="02010609060101010101" pitchFamily="49" charset="-122"/>
            </a:endParaRPr>
          </a:p>
        </p:txBody>
      </p:sp>
      <p:sp>
        <p:nvSpPr>
          <p:cNvPr id="6" name="文本框 5"/>
          <p:cNvSpPr txBox="1">
            <a:spLocks noChangeArrowheads="1"/>
          </p:cNvSpPr>
          <p:nvPr/>
        </p:nvSpPr>
        <p:spPr bwMode="auto">
          <a:xfrm>
            <a:off x="6993731" y="2020095"/>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yū</a:t>
            </a:r>
            <a:endParaRPr lang="en-US" altLang="zh-CN" sz="2800">
              <a:solidFill>
                <a:srgbClr val="000000"/>
              </a:solidFill>
              <a:latin typeface="幼圆" charset="0"/>
              <a:cs typeface="幼圆" charset="0"/>
              <a:sym typeface="黑体" panose="02010609060101010101" pitchFamily="49" charset="-122"/>
            </a:endParaRPr>
          </a:p>
        </p:txBody>
      </p:sp>
      <p:sp>
        <p:nvSpPr>
          <p:cNvPr id="7" name="文本框 6"/>
          <p:cNvSpPr txBox="1">
            <a:spLocks noChangeArrowheads="1"/>
          </p:cNvSpPr>
          <p:nvPr/>
        </p:nvSpPr>
        <p:spPr bwMode="auto">
          <a:xfrm>
            <a:off x="2566987" y="2672557"/>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wǔ</a:t>
            </a:r>
            <a:endParaRPr lang="en-US" altLang="zh-CN" sz="2800">
              <a:solidFill>
                <a:srgbClr val="000000"/>
              </a:solidFill>
              <a:latin typeface="幼圆" charset="0"/>
              <a:cs typeface="幼圆" charset="0"/>
              <a:sym typeface="黑体" panose="02010609060101010101" pitchFamily="49" charset="-122"/>
            </a:endParaRPr>
          </a:p>
        </p:txBody>
      </p:sp>
      <p:sp>
        <p:nvSpPr>
          <p:cNvPr id="8" name="文本框 7"/>
          <p:cNvSpPr txBox="1">
            <a:spLocks noChangeArrowheads="1"/>
          </p:cNvSpPr>
          <p:nvPr/>
        </p:nvSpPr>
        <p:spPr bwMode="auto">
          <a:xfrm>
            <a:off x="6993731" y="2666207"/>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yǔ</a:t>
            </a:r>
            <a:endParaRPr lang="en-US" altLang="zh-CN" sz="2800">
              <a:solidFill>
                <a:srgbClr val="000000"/>
              </a:solidFill>
              <a:latin typeface="幼圆" charset="0"/>
              <a:cs typeface="幼圆" charset="0"/>
              <a:sym typeface="黑体" panose="02010609060101010101" pitchFamily="49" charset="-122"/>
            </a:endParaRPr>
          </a:p>
        </p:txBody>
      </p:sp>
      <p:sp>
        <p:nvSpPr>
          <p:cNvPr id="9" name="文本框 8"/>
          <p:cNvSpPr txBox="1">
            <a:spLocks noChangeArrowheads="1"/>
          </p:cNvSpPr>
          <p:nvPr/>
        </p:nvSpPr>
        <p:spPr bwMode="auto">
          <a:xfrm>
            <a:off x="2419350" y="332502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miǎn</a:t>
            </a:r>
            <a:endParaRPr lang="en-US" altLang="zh-CN" sz="2800">
              <a:solidFill>
                <a:srgbClr val="000000"/>
              </a:solidFill>
              <a:latin typeface="幼圆" charset="0"/>
              <a:cs typeface="幼圆" charset="0"/>
              <a:sym typeface="黑体" panose="02010609060101010101" pitchFamily="49" charset="-122"/>
            </a:endParaRPr>
          </a:p>
        </p:txBody>
      </p:sp>
      <p:sp>
        <p:nvSpPr>
          <p:cNvPr id="10" name="文本框 9"/>
          <p:cNvSpPr txBox="1">
            <a:spLocks noChangeArrowheads="1"/>
          </p:cNvSpPr>
          <p:nvPr/>
        </p:nvSpPr>
        <p:spPr bwMode="auto">
          <a:xfrm>
            <a:off x="7011193" y="3313907"/>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yè</a:t>
            </a:r>
            <a:endParaRPr lang="en-US" altLang="zh-CN" sz="2800">
              <a:solidFill>
                <a:srgbClr val="000000"/>
              </a:solidFill>
              <a:latin typeface="幼圆" charset="0"/>
              <a:cs typeface="幼圆" charset="0"/>
              <a:sym typeface="黑体" panose="02010609060101010101" pitchFamily="49" charset="-122"/>
            </a:endParaRPr>
          </a:p>
        </p:txBody>
      </p:sp>
      <p:sp>
        <p:nvSpPr>
          <p:cNvPr id="11" name="文本框 10"/>
          <p:cNvSpPr txBox="1">
            <a:spLocks noChangeArrowheads="1"/>
          </p:cNvSpPr>
          <p:nvPr/>
        </p:nvSpPr>
        <p:spPr bwMode="auto">
          <a:xfrm>
            <a:off x="2622550" y="3974307"/>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f</a:t>
            </a:r>
            <a:r>
              <a:rPr lang="zh-CN" altLang="en-US" sz="2800">
                <a:solidFill>
                  <a:srgbClr val="000000"/>
                </a:solidFill>
                <a:latin typeface="幼圆" charset="0"/>
                <a:cs typeface="幼圆" charset="0"/>
                <a:sym typeface="黑体" panose="02010609060101010101" pitchFamily="49" charset="-122"/>
              </a:rPr>
              <a:t>ù</a:t>
            </a:r>
            <a:endParaRPr lang="zh-CN" altLang="en-US" sz="2800">
              <a:solidFill>
                <a:srgbClr val="000000"/>
              </a:solidFill>
              <a:latin typeface="幼圆" charset="0"/>
              <a:cs typeface="幼圆" charset="0"/>
              <a:sym typeface="黑体" panose="02010609060101010101" pitchFamily="49" charset="-122"/>
            </a:endParaRPr>
          </a:p>
        </p:txBody>
      </p:sp>
      <p:sp>
        <p:nvSpPr>
          <p:cNvPr id="12" name="文本框 11"/>
          <p:cNvSpPr txBox="1">
            <a:spLocks noChangeArrowheads="1"/>
          </p:cNvSpPr>
          <p:nvPr/>
        </p:nvSpPr>
        <p:spPr bwMode="auto">
          <a:xfrm>
            <a:off x="6903243" y="3961607"/>
            <a:ext cx="716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suō</a:t>
            </a:r>
            <a:endParaRPr lang="en-US" altLang="zh-CN" sz="2800">
              <a:solidFill>
                <a:srgbClr val="000000"/>
              </a:solidFill>
              <a:latin typeface="幼圆" charset="0"/>
              <a:cs typeface="幼圆" charset="0"/>
              <a:sym typeface="黑体" panose="02010609060101010101" pitchFamily="49" charset="-122"/>
            </a:endParaRPr>
          </a:p>
        </p:txBody>
      </p:sp>
      <p:sp>
        <p:nvSpPr>
          <p:cNvPr id="13" name="矩形 12"/>
          <p:cNvSpPr>
            <a:spLocks noChangeArrowheads="1"/>
          </p:cNvSpPr>
          <p:nvPr/>
        </p:nvSpPr>
        <p:spPr bwMode="auto">
          <a:xfrm>
            <a:off x="457200" y="738188"/>
            <a:ext cx="48514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accent1"/>
                </a:solidFill>
                <a:latin typeface="幼圆" charset="0"/>
                <a:cs typeface="幼圆" charset="0"/>
              </a:rPr>
              <a:t>一、给画</a:t>
            </a:r>
            <a:r>
              <a:rPr lang="en-US" altLang="zh-CN" sz="2800">
                <a:solidFill>
                  <a:schemeClr val="accent1"/>
                </a:solidFill>
                <a:latin typeface="幼圆" charset="0"/>
                <a:cs typeface="幼圆" charset="0"/>
              </a:rPr>
              <a:t>“</a:t>
            </a:r>
            <a:r>
              <a:rPr lang="en-US" altLang="zh-CN" sz="2800" u="sng">
                <a:solidFill>
                  <a:schemeClr val="accent1"/>
                </a:solidFill>
                <a:latin typeface="幼圆" charset="0"/>
                <a:cs typeface="幼圆" charset="0"/>
              </a:rPr>
              <a:t>  </a:t>
            </a:r>
            <a:r>
              <a:rPr lang="en-US" altLang="zh-CN" sz="2800">
                <a:solidFill>
                  <a:schemeClr val="accent1"/>
                </a:solidFill>
                <a:latin typeface="幼圆" charset="0"/>
                <a:cs typeface="幼圆" charset="0"/>
              </a:rPr>
              <a:t>”</a:t>
            </a:r>
            <a:r>
              <a:rPr lang="zh-CN" altLang="en-US" sz="2800">
                <a:solidFill>
                  <a:schemeClr val="accent1"/>
                </a:solidFill>
                <a:latin typeface="幼圆" charset="0"/>
                <a:cs typeface="幼圆" charset="0"/>
              </a:rPr>
              <a:t>字注音。</a:t>
            </a:r>
            <a:endParaRPr lang="zh-CN" altLang="en-US" sz="280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847725" y="1822450"/>
            <a:ext cx="752157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dirty="0">
                <a:solidFill>
                  <a:srgbClr val="000000"/>
                </a:solidFill>
                <a:latin typeface="幼圆" charset="0"/>
                <a:cs typeface="幼圆" charset="0"/>
              </a:rPr>
              <a:t>    </a:t>
            </a:r>
            <a:r>
              <a:rPr lang="zh-CN" altLang="zh-CN" sz="2400" dirty="0">
                <a:solidFill>
                  <a:srgbClr val="000000"/>
                </a:solidFill>
                <a:latin typeface="幼圆" charset="0"/>
                <a:cs typeface="幼圆" charset="0"/>
              </a:rPr>
              <a:t>一个“暖”字，既写出了春暖的金沙江风高浪急、暖气蒸腾的实景，又烘托出红军战士渡江脱 险的喜悦心情和一片沸腾的景象。“寒”字寓意深刻，烘托泸定桥自然环境的险恶，反衬红军战胜 艰险的英雄形象和乐观精神。</a:t>
            </a:r>
            <a:endParaRPr lang="zh-CN" altLang="zh-CN" sz="2400" dirty="0">
              <a:solidFill>
                <a:srgbClr val="000000"/>
              </a:solidFill>
              <a:latin typeface="幼圆" charset="0"/>
              <a:cs typeface="幼圆" charset="0"/>
            </a:endParaRPr>
          </a:p>
        </p:txBody>
      </p:sp>
      <p:sp>
        <p:nvSpPr>
          <p:cNvPr id="3" name="文本框 1"/>
          <p:cNvSpPr txBox="1">
            <a:spLocks noChangeArrowheads="1"/>
          </p:cNvSpPr>
          <p:nvPr/>
        </p:nvSpPr>
        <p:spPr bwMode="auto">
          <a:xfrm>
            <a:off x="361950" y="669925"/>
            <a:ext cx="82232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a:solidFill>
                  <a:schemeClr val="accent1"/>
                </a:solidFill>
                <a:latin typeface="幼圆" charset="0"/>
                <a:cs typeface="幼圆" charset="0"/>
              </a:rPr>
              <a:t>1.</a:t>
            </a:r>
            <a:r>
              <a:rPr lang="zh-CN" altLang="en-US" sz="2400">
                <a:solidFill>
                  <a:schemeClr val="accent1"/>
                </a:solidFill>
                <a:latin typeface="幼圆" charset="0"/>
                <a:cs typeface="幼圆" charset="0"/>
              </a:rPr>
              <a:t>《七律▪长征》中，</a:t>
            </a:r>
            <a:r>
              <a:rPr lang="zh-CN" altLang="zh-CN" sz="2400">
                <a:solidFill>
                  <a:schemeClr val="accent1"/>
                </a:solidFill>
                <a:latin typeface="幼圆" charset="0"/>
                <a:cs typeface="幼圆" charset="0"/>
              </a:rPr>
              <a:t>“暖”和“寒”怎样理解，谈谈你的看法。 </a:t>
            </a:r>
            <a:endParaRPr lang="zh-CN" altLang="zh-CN" sz="240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11200" y="2193925"/>
            <a:ext cx="7788275" cy="189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600" dirty="0">
                <a:solidFill>
                  <a:srgbClr val="000000"/>
                </a:solidFill>
                <a:latin typeface="幼圆" charset="0"/>
                <a:cs typeface="幼圆" charset="0"/>
              </a:rPr>
              <a:t>    不矛盾，“细浪、泥丸”运用比喻、夸张、对偶正是为了反衬红军，突出表现红军敢于藐视并战胜一切困难以及乐观精神。</a:t>
            </a:r>
            <a:endParaRPr lang="zh-CN" altLang="en-US" sz="2600" dirty="0">
              <a:solidFill>
                <a:srgbClr val="000000"/>
              </a:solidFill>
              <a:latin typeface="幼圆" charset="0"/>
              <a:cs typeface="幼圆" charset="0"/>
            </a:endParaRPr>
          </a:p>
        </p:txBody>
      </p:sp>
      <p:sp>
        <p:nvSpPr>
          <p:cNvPr id="3" name="文本框 4"/>
          <p:cNvSpPr txBox="1">
            <a:spLocks noChangeArrowheads="1"/>
          </p:cNvSpPr>
          <p:nvPr/>
        </p:nvSpPr>
        <p:spPr bwMode="auto">
          <a:xfrm>
            <a:off x="434975" y="885825"/>
            <a:ext cx="8099425"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6700" indent="-2667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a:solidFill>
                  <a:srgbClr val="000000"/>
                </a:solidFill>
                <a:latin typeface="幼圆" charset="0"/>
                <a:cs typeface="幼圆" charset="0"/>
              </a:rPr>
              <a:t>2</a:t>
            </a:r>
            <a:r>
              <a:rPr lang="zh-CN" altLang="en-US" sz="2800">
                <a:solidFill>
                  <a:srgbClr val="000000"/>
                </a:solidFill>
                <a:latin typeface="幼圆" charset="0"/>
                <a:cs typeface="幼圆" charset="0"/>
              </a:rPr>
              <a:t>.把五岭的逶迤，乌蒙的磅礴和腾细浪走泥丸和在一起说，你觉得相互矛盾吗？  </a:t>
            </a:r>
            <a:endParaRPr lang="zh-CN" altLang="en-US" sz="280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628650" y="1343025"/>
            <a:ext cx="7880350" cy="309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600" dirty="0">
                <a:solidFill>
                  <a:srgbClr val="000000"/>
                </a:solidFill>
                <a:latin typeface="幼圆" charset="0"/>
                <a:cs typeface="幼圆" charset="0"/>
              </a:rPr>
              <a:t>    </a:t>
            </a:r>
            <a:r>
              <a:rPr lang="zh-CN" altLang="zh-CN" sz="2600" dirty="0">
                <a:solidFill>
                  <a:srgbClr val="000000"/>
                </a:solidFill>
                <a:latin typeface="幼圆" charset="0"/>
                <a:cs typeface="幼圆" charset="0"/>
                <a:sym typeface="黑体" panose="02010609060101010101" pitchFamily="49" charset="-122"/>
              </a:rPr>
              <a:t>这篇精读课文记叙了抗日战争时期，八路军某部七连六班的五个战士，为了掩护群众和连队转移，诱敌上山，英勇杀敌，最后把敌人引上狼牙山顶峰，英勇跳崖的故事。表现了五壮士热爱祖国、热爱人民、仇恨敌人、勇于牺牲的革命精神和英雄气概。</a:t>
            </a:r>
            <a:endParaRPr lang="zh-CN" altLang="zh-CN" sz="2600" dirty="0">
              <a:solidFill>
                <a:srgbClr val="000000"/>
              </a:solidFill>
              <a:latin typeface="幼圆" charset="0"/>
              <a:cs typeface="幼圆" charset="0"/>
              <a:sym typeface="黑体" panose="02010609060101010101" pitchFamily="49" charset="-122"/>
            </a:endParaRPr>
          </a:p>
        </p:txBody>
      </p:sp>
      <p:sp>
        <p:nvSpPr>
          <p:cNvPr id="3" name="文本框 1"/>
          <p:cNvSpPr txBox="1">
            <a:spLocks noChangeArrowheads="1"/>
          </p:cNvSpPr>
          <p:nvPr/>
        </p:nvSpPr>
        <p:spPr bwMode="auto">
          <a:xfrm>
            <a:off x="346075" y="806450"/>
            <a:ext cx="66770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chemeClr val="accent1"/>
                </a:solidFill>
                <a:latin typeface="幼圆" charset="0"/>
                <a:cs typeface="幼圆" charset="0"/>
              </a:rPr>
              <a:t>3.</a:t>
            </a:r>
            <a:r>
              <a:rPr lang="zh-CN" altLang="en-US" sz="2800">
                <a:solidFill>
                  <a:schemeClr val="accent1"/>
                </a:solidFill>
                <a:latin typeface="幼圆" charset="0"/>
                <a:cs typeface="幼圆" charset="0"/>
                <a:sym typeface="黑体" panose="02010609060101010101" pitchFamily="49" charset="-122"/>
              </a:rPr>
              <a:t>说说</a:t>
            </a:r>
            <a:r>
              <a:rPr lang="zh-CN" altLang="zh-CN" sz="2800">
                <a:solidFill>
                  <a:schemeClr val="accent1"/>
                </a:solidFill>
                <a:latin typeface="幼圆" charset="0"/>
                <a:cs typeface="幼圆" charset="0"/>
                <a:sym typeface="黑体" panose="02010609060101010101" pitchFamily="49" charset="-122"/>
              </a:rPr>
              <a:t>《狼牙山五壮士》的主题思想。</a:t>
            </a:r>
            <a:endParaRPr lang="zh-CN" altLang="zh-CN" sz="2800">
              <a:solidFill>
                <a:schemeClr val="accent1"/>
              </a:solidFill>
              <a:latin typeface="幼圆" charset="0"/>
              <a:cs typeface="幼圆" charset="0"/>
              <a:sym typeface="黑体" panose="02010609060101010101" pitchFamily="49"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组合 6"/>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4"/>
          <p:cNvSpPr txBox="1">
            <a:spLocks noChangeArrowheads="1"/>
          </p:cNvSpPr>
          <p:nvPr>
            <p:custDataLst>
              <p:tags r:id="rId10"/>
            </p:custDataLst>
          </p:nvPr>
        </p:nvSpPr>
        <p:spPr bwMode="auto">
          <a:xfrm>
            <a:off x="498475" y="987425"/>
            <a:ext cx="799782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6700" indent="-2667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dirty="0">
                <a:solidFill>
                  <a:schemeClr val="dk1"/>
                </a:solidFill>
                <a:latin typeface="幼圆" charset="0"/>
                <a:cs typeface="幼圆" charset="0"/>
              </a:rPr>
              <a:t>4</a:t>
            </a:r>
            <a:r>
              <a:rPr lang="zh-CN" altLang="en-US" sz="2400" dirty="0">
                <a:solidFill>
                  <a:schemeClr val="dk1"/>
                </a:solidFill>
                <a:latin typeface="幼圆" charset="0"/>
                <a:cs typeface="幼圆" charset="0"/>
              </a:rPr>
              <a:t>.《开国大典》一文，按照</a:t>
            </a:r>
            <a:r>
              <a:rPr lang="en-US" altLang="zh-CN" sz="2400" dirty="0">
                <a:solidFill>
                  <a:schemeClr val="dk1"/>
                </a:solidFill>
                <a:latin typeface="幼圆" charset="0"/>
                <a:cs typeface="幼圆" charset="0"/>
              </a:rPr>
              <a:t>____________________</a:t>
            </a:r>
            <a:r>
              <a:rPr lang="zh-CN" altLang="en-US" sz="2400" dirty="0">
                <a:solidFill>
                  <a:schemeClr val="dk1"/>
                </a:solidFill>
                <a:latin typeface="幼圆" charset="0"/>
                <a:cs typeface="幼圆" charset="0"/>
              </a:rPr>
              <a:t>叙述，先讲</a:t>
            </a:r>
            <a:r>
              <a:rPr lang="en-US" altLang="zh-CN" sz="2400" dirty="0">
                <a:solidFill>
                  <a:schemeClr val="dk1"/>
                </a:solidFill>
                <a:latin typeface="幼圆" charset="0"/>
                <a:cs typeface="幼圆" charset="0"/>
              </a:rPr>
              <a:t>________________________</a:t>
            </a:r>
            <a:r>
              <a:rPr lang="zh-CN" altLang="en-US" sz="2400" dirty="0">
                <a:solidFill>
                  <a:schemeClr val="dk1"/>
                </a:solidFill>
                <a:latin typeface="幼圆" charset="0"/>
                <a:cs typeface="幼圆" charset="0"/>
              </a:rPr>
              <a:t>； 然后讲典礼的主体部分——毛主席宣布中华人民共和国中央人民政府成立、</a:t>
            </a:r>
            <a:r>
              <a:rPr lang="en-US" altLang="zh-CN" sz="2400" dirty="0">
                <a:solidFill>
                  <a:schemeClr val="dk1"/>
                </a:solidFill>
                <a:latin typeface="幼圆" charset="0"/>
                <a:cs typeface="幼圆" charset="0"/>
              </a:rPr>
              <a:t>____________</a:t>
            </a:r>
            <a:r>
              <a:rPr lang="zh-CN" altLang="en-US" sz="2400" dirty="0">
                <a:solidFill>
                  <a:schemeClr val="dk1"/>
                </a:solidFill>
                <a:latin typeface="幼圆" charset="0"/>
                <a:cs typeface="幼圆" charset="0"/>
              </a:rPr>
              <a:t>、</a:t>
            </a:r>
            <a:r>
              <a:rPr lang="en-US" altLang="zh-CN" sz="2400" dirty="0">
                <a:solidFill>
                  <a:schemeClr val="dk1"/>
                </a:solidFill>
                <a:latin typeface="幼圆" charset="0"/>
                <a:cs typeface="幼圆" charset="0"/>
              </a:rPr>
              <a:t>________________________</a:t>
            </a:r>
            <a:r>
              <a:rPr lang="zh-CN" altLang="en-US" sz="2400" dirty="0">
                <a:solidFill>
                  <a:schemeClr val="dk1"/>
                </a:solidFill>
                <a:latin typeface="幼圆" charset="0"/>
                <a:cs typeface="幼圆" charset="0"/>
              </a:rPr>
              <a:t>； 接着讲阅兵式的盛况； 最后讲群众游行。</a:t>
            </a:r>
            <a:endParaRPr lang="zh-CN" altLang="en-US" sz="2400" dirty="0">
              <a:solidFill>
                <a:schemeClr val="dk1"/>
              </a:solidFill>
              <a:latin typeface="幼圆" charset="0"/>
              <a:cs typeface="幼圆" charset="0"/>
            </a:endParaRPr>
          </a:p>
        </p:txBody>
      </p:sp>
      <p:sp>
        <p:nvSpPr>
          <p:cNvPr id="3" name="文本框 2"/>
          <p:cNvSpPr txBox="1">
            <a:spLocks noChangeArrowheads="1"/>
          </p:cNvSpPr>
          <p:nvPr/>
        </p:nvSpPr>
        <p:spPr bwMode="auto">
          <a:xfrm>
            <a:off x="4195763" y="1090613"/>
            <a:ext cx="29260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ea typeface="幼圆" charset="0"/>
                <a:cs typeface="Times New Roman" panose="02020603050405020304" pitchFamily="18" charset="0"/>
              </a:rPr>
              <a:t>开国大典进行的顺序</a:t>
            </a:r>
            <a:endParaRPr lang="zh-CN" altLang="en-US" sz="2400">
              <a:solidFill>
                <a:srgbClr val="000000"/>
              </a:solidFill>
              <a:latin typeface="幼圆" charset="0"/>
              <a:ea typeface="幼圆" charset="0"/>
              <a:cs typeface="Times New Roman" panose="02020603050405020304" pitchFamily="18" charset="0"/>
            </a:endParaRPr>
          </a:p>
        </p:txBody>
      </p:sp>
      <p:sp>
        <p:nvSpPr>
          <p:cNvPr id="4" name="文本框 3"/>
          <p:cNvSpPr txBox="1">
            <a:spLocks noChangeArrowheads="1"/>
          </p:cNvSpPr>
          <p:nvPr/>
        </p:nvSpPr>
        <p:spPr bwMode="auto">
          <a:xfrm>
            <a:off x="1473200" y="1663700"/>
            <a:ext cx="35356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ea typeface="幼圆" charset="0"/>
                <a:cs typeface="Times New Roman" panose="02020603050405020304" pitchFamily="18" charset="0"/>
              </a:rPr>
              <a:t>大会开始前会场上的情况</a:t>
            </a:r>
            <a:endParaRPr lang="zh-CN" altLang="en-US" sz="2400">
              <a:solidFill>
                <a:srgbClr val="000000"/>
              </a:solidFill>
              <a:latin typeface="幼圆" charset="0"/>
              <a:ea typeface="幼圆" charset="0"/>
              <a:cs typeface="Times New Roman" panose="02020603050405020304" pitchFamily="18" charset="0"/>
            </a:endParaRPr>
          </a:p>
        </p:txBody>
      </p:sp>
      <p:sp>
        <p:nvSpPr>
          <p:cNvPr id="5" name="文本框 4"/>
          <p:cNvSpPr txBox="1">
            <a:spLocks noChangeArrowheads="1"/>
          </p:cNvSpPr>
          <p:nvPr/>
        </p:nvSpPr>
        <p:spPr bwMode="auto">
          <a:xfrm>
            <a:off x="1247775" y="2757488"/>
            <a:ext cx="10972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ea typeface="幼圆" charset="0"/>
                <a:cs typeface="Times New Roman" panose="02020603050405020304" pitchFamily="18" charset="0"/>
              </a:rPr>
              <a:t>升国旗</a:t>
            </a:r>
            <a:endParaRPr lang="zh-CN" altLang="en-US" sz="2400">
              <a:solidFill>
                <a:srgbClr val="000000"/>
              </a:solidFill>
              <a:latin typeface="幼圆" charset="0"/>
              <a:ea typeface="幼圆" charset="0"/>
              <a:cs typeface="Times New Roman" panose="02020603050405020304" pitchFamily="18" charset="0"/>
            </a:endParaRPr>
          </a:p>
        </p:txBody>
      </p:sp>
      <p:sp>
        <p:nvSpPr>
          <p:cNvPr id="6" name="文本框 5"/>
          <p:cNvSpPr txBox="1">
            <a:spLocks noChangeArrowheads="1"/>
          </p:cNvSpPr>
          <p:nvPr/>
        </p:nvSpPr>
        <p:spPr bwMode="auto">
          <a:xfrm>
            <a:off x="3109913" y="2686051"/>
            <a:ext cx="32308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solidFill>
                  <a:srgbClr val="000000"/>
                </a:solidFill>
                <a:latin typeface="幼圆" charset="0"/>
                <a:ea typeface="幼圆" charset="0"/>
                <a:cs typeface="Times New Roman" panose="02020603050405020304" pitchFamily="18" charset="0"/>
                <a:sym typeface="黑体" panose="02010609060101010101" pitchFamily="49" charset="-122"/>
              </a:rPr>
              <a:t>宣读中央人民政府公告</a:t>
            </a:r>
            <a:endParaRPr lang="zh-CN" altLang="en-US" sz="2400" dirty="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985044" y="1876426"/>
            <a:ext cx="7173912"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dirty="0">
                <a:solidFill>
                  <a:srgbClr val="000000"/>
                </a:solidFill>
                <a:latin typeface="幼圆" charset="0"/>
                <a:cs typeface="幼圆" charset="0"/>
              </a:rPr>
              <a:t>    </a:t>
            </a:r>
            <a:r>
              <a:rPr lang="zh-CN" altLang="zh-CN" sz="2800" dirty="0">
                <a:solidFill>
                  <a:srgbClr val="000000"/>
                </a:solidFill>
                <a:latin typeface="幼圆" charset="0"/>
                <a:cs typeface="幼圆" charset="0"/>
                <a:sym typeface="黑体" panose="02010609060101010101" pitchFamily="49" charset="-122"/>
              </a:rPr>
              <a:t>本文开头运用倒叙的手法，由天安门广场的灯光写起，叙述过去的事情，结尾又回到灯光，与开头照应，显得结构紧凑。</a:t>
            </a:r>
            <a:endParaRPr lang="zh-CN" altLang="zh-CN" sz="2800" dirty="0">
              <a:solidFill>
                <a:srgbClr val="000000"/>
              </a:solidFill>
              <a:latin typeface="幼圆" charset="0"/>
              <a:cs typeface="幼圆" charset="0"/>
              <a:sym typeface="黑体" panose="02010609060101010101" pitchFamily="49" charset="-122"/>
            </a:endParaRPr>
          </a:p>
        </p:txBody>
      </p:sp>
      <p:sp>
        <p:nvSpPr>
          <p:cNvPr id="3" name="文本框 1"/>
          <p:cNvSpPr txBox="1">
            <a:spLocks noChangeArrowheads="1"/>
          </p:cNvSpPr>
          <p:nvPr/>
        </p:nvSpPr>
        <p:spPr bwMode="auto">
          <a:xfrm>
            <a:off x="603250" y="1052513"/>
            <a:ext cx="513873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chemeClr val="accent1"/>
                </a:solidFill>
                <a:latin typeface="幼圆" charset="0"/>
                <a:cs typeface="幼圆" charset="0"/>
              </a:rPr>
              <a:t>5.</a:t>
            </a:r>
            <a:r>
              <a:rPr lang="zh-CN" altLang="zh-CN" sz="2800">
                <a:solidFill>
                  <a:schemeClr val="accent1"/>
                </a:solidFill>
                <a:latin typeface="幼圆" charset="0"/>
                <a:cs typeface="幼圆" charset="0"/>
                <a:sym typeface="黑体" panose="02010609060101010101" pitchFamily="49" charset="-122"/>
              </a:rPr>
              <a:t>《灯光》一文的写作特点？</a:t>
            </a:r>
            <a:endParaRPr lang="zh-CN" altLang="zh-CN" sz="2800">
              <a:solidFill>
                <a:schemeClr val="accent1"/>
              </a:solidFill>
              <a:latin typeface="幼圆" charset="0"/>
              <a:cs typeface="幼圆" charset="0"/>
              <a:sym typeface="黑体" panose="02010609060101010101" pitchFamily="49"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4"/>
          <p:cNvSpPr txBox="1">
            <a:spLocks noChangeArrowheads="1"/>
          </p:cNvSpPr>
          <p:nvPr/>
        </p:nvSpPr>
        <p:spPr bwMode="auto">
          <a:xfrm>
            <a:off x="419100" y="469106"/>
            <a:ext cx="818832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rgbClr val="000000"/>
                </a:solidFill>
                <a:latin typeface="幼圆" charset="0"/>
                <a:cs typeface="幼圆" charset="0"/>
              </a:rPr>
              <a:t>6</a:t>
            </a:r>
            <a:r>
              <a:rPr lang="zh-CN" altLang="en-US" sz="2400">
                <a:solidFill>
                  <a:srgbClr val="000000"/>
                </a:solidFill>
                <a:latin typeface="幼圆" charset="0"/>
                <a:cs typeface="幼圆" charset="0"/>
              </a:rPr>
              <a:t>.《灯光》一文中</a:t>
            </a:r>
            <a:r>
              <a:rPr lang="en-US" altLang="zh-CN" sz="2400">
                <a:solidFill>
                  <a:srgbClr val="000000"/>
                </a:solidFill>
                <a:latin typeface="幼圆" charset="0"/>
                <a:cs typeface="幼圆" charset="0"/>
              </a:rPr>
              <a:t>“</a:t>
            </a:r>
            <a:r>
              <a:rPr lang="zh-CN" altLang="en-US" sz="2400">
                <a:solidFill>
                  <a:srgbClr val="000000"/>
                </a:solidFill>
                <a:latin typeface="幼圆" charset="0"/>
                <a:cs typeface="幼圆" charset="0"/>
              </a:rPr>
              <a:t>这位年轻的战友不惜自己的性命，为了让孩子们能够在电灯底下学习，他自己却没有来得及见一见电灯</a:t>
            </a:r>
            <a:r>
              <a:rPr lang="en-US" altLang="zh-CN" sz="2400">
                <a:solidFill>
                  <a:srgbClr val="000000"/>
                </a:solidFill>
                <a:latin typeface="幼圆" charset="0"/>
                <a:cs typeface="幼圆" charset="0"/>
              </a:rPr>
              <a:t>”</a:t>
            </a:r>
            <a:r>
              <a:rPr lang="zh-CN" altLang="en-US" sz="2400">
                <a:solidFill>
                  <a:srgbClr val="000000"/>
                </a:solidFill>
                <a:latin typeface="幼圆" charset="0"/>
                <a:cs typeface="幼圆" charset="0"/>
              </a:rPr>
              <a:t>句子的含义。</a:t>
            </a:r>
            <a:endParaRPr lang="zh-CN" altLang="en-US" sz="2400">
              <a:solidFill>
                <a:srgbClr val="000000"/>
              </a:solidFill>
              <a:latin typeface="幼圆" charset="0"/>
              <a:cs typeface="幼圆" charset="0"/>
            </a:endParaRPr>
          </a:p>
        </p:txBody>
      </p:sp>
      <p:sp>
        <p:nvSpPr>
          <p:cNvPr id="3" name="文本框 2"/>
          <p:cNvSpPr txBox="1">
            <a:spLocks noChangeArrowheads="1"/>
          </p:cNvSpPr>
          <p:nvPr/>
        </p:nvSpPr>
        <p:spPr bwMode="auto">
          <a:xfrm>
            <a:off x="669925" y="1812132"/>
            <a:ext cx="7569200" cy="293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en-US" altLang="zh-CN" sz="2200" dirty="0">
                <a:solidFill>
                  <a:srgbClr val="000000"/>
                </a:solidFill>
                <a:latin typeface="幼圆" charset="0"/>
                <a:cs typeface="幼圆" charset="0"/>
              </a:rPr>
              <a:t>   </a:t>
            </a:r>
            <a:r>
              <a:rPr lang="zh-CN" altLang="en-US" sz="2200" dirty="0">
                <a:solidFill>
                  <a:srgbClr val="000000"/>
                </a:solidFill>
                <a:latin typeface="幼圆" charset="0"/>
                <a:cs typeface="幼圆" charset="0"/>
              </a:rPr>
              <a:t> 这句话感情深沉，含义深刻。话中称“年轻的战友”，是对年仅22岁就在战斗中牺牲的郝副营长的痛惜。他用自己的鲜血和生命，换来了后代的幸福和安乐，“孩子们在电灯底下学习”成了“幸福与安乐生活”的一种象征，强调了郝副营长是为了理想而英勇献身。最后一句话既是对前面的情节的呼应，也是作者在由衷地赞叹革命先烈为理想而献身的无私和伟大。</a:t>
            </a:r>
            <a:endParaRPr lang="zh-CN" altLang="en-US" sz="2200" dirty="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PART.03</a:t>
            </a:r>
            <a:endPar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514350" rtl="0" eaLnBrk="1" fontAlgn="auto" latinLnBrk="0" hangingPunct="1">
              <a:lnSpc>
                <a:spcPct val="100000"/>
              </a:lnSpc>
              <a:spcBef>
                <a:spcPct val="0"/>
              </a:spcBef>
              <a:buNone/>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1300" dirty="0">
                <a:solidFill>
                  <a:schemeClr val="accent1">
                    <a:lumMod val="75000"/>
                  </a:schemeClr>
                </a:solidFill>
              </a:rPr>
              <a:t>第三单元</a:t>
            </a:r>
            <a:endParaRPr lang="zh-CN" altLang="en-US" sz="1300" dirty="0">
              <a:solidFill>
                <a:schemeClr val="accent1">
                  <a:lumMod val="75000"/>
                </a:schemeClr>
              </a:solidFill>
            </a:endParaRPr>
          </a:p>
        </p:txBody>
      </p:sp>
    </p:spTree>
    <p:custDataLst>
      <p:tags r:id="rId3"/>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3"/>
          <p:cNvSpPr txBox="1">
            <a:spLocks noChangeArrowheads="1"/>
          </p:cNvSpPr>
          <p:nvPr>
            <p:custDataLst>
              <p:tags r:id="rId10"/>
            </p:custDataLst>
          </p:nvPr>
        </p:nvSpPr>
        <p:spPr bwMode="auto">
          <a:xfrm>
            <a:off x="1020763" y="1314450"/>
            <a:ext cx="7823200" cy="332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959100" algn="l"/>
              </a:tabLst>
              <a:defRPr>
                <a:solidFill>
                  <a:schemeClr val="tx1"/>
                </a:solidFill>
                <a:latin typeface="Calibri" panose="020F0502020204030204" pitchFamily="34" charset="0"/>
                <a:ea typeface="宋体" panose="02010600030101010101" pitchFamily="2" charset="-122"/>
              </a:defRPr>
            </a:lvl1pPr>
            <a:lvl2pPr marL="742950" indent="-285750" eaLnBrk="0" hangingPunct="0">
              <a:tabLst>
                <a:tab pos="2959100" algn="l"/>
              </a:tabLst>
              <a:defRPr>
                <a:solidFill>
                  <a:schemeClr val="tx1"/>
                </a:solidFill>
                <a:latin typeface="Calibri" panose="020F0502020204030204" pitchFamily="34" charset="0"/>
                <a:ea typeface="宋体" panose="02010600030101010101" pitchFamily="2" charset="-122"/>
              </a:defRPr>
            </a:lvl2pPr>
            <a:lvl3pPr marL="1143000" indent="-228600" eaLnBrk="0" hangingPunct="0">
              <a:tabLst>
                <a:tab pos="2959100" algn="l"/>
              </a:tabLst>
              <a:defRPr>
                <a:solidFill>
                  <a:schemeClr val="tx1"/>
                </a:solidFill>
                <a:latin typeface="Calibri" panose="020F0502020204030204" pitchFamily="34" charset="0"/>
                <a:ea typeface="宋体" panose="02010600030101010101" pitchFamily="2" charset="-122"/>
              </a:defRPr>
            </a:lvl3pPr>
            <a:lvl4pPr marL="1600200" indent="-228600" eaLnBrk="0" hangingPunct="0">
              <a:tabLst>
                <a:tab pos="2959100" algn="l"/>
              </a:tabLst>
              <a:defRPr>
                <a:solidFill>
                  <a:schemeClr val="tx1"/>
                </a:solidFill>
                <a:latin typeface="Calibri" panose="020F0502020204030204" pitchFamily="34" charset="0"/>
                <a:ea typeface="宋体" panose="02010600030101010101" pitchFamily="2" charset="-122"/>
              </a:defRPr>
            </a:lvl4pPr>
            <a:lvl5pPr marL="2057400" indent="-228600" eaLnBrk="0" hangingPunct="0">
              <a:tabLst>
                <a:tab pos="2959100" algn="l"/>
              </a:tabLst>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tabLst>
                <a:tab pos="2959100" algn="l"/>
              </a:tabLs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tabLst>
                <a:tab pos="2959100" algn="l"/>
              </a:tabLs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tabLst>
                <a:tab pos="2959100" algn="l"/>
              </a:tabLs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tabLst>
                <a:tab pos="295910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u="sng" dirty="0">
                <a:solidFill>
                  <a:schemeClr val="dk1"/>
                </a:solidFill>
                <a:latin typeface="幼圆" charset="0"/>
                <a:cs typeface="幼圆" charset="0"/>
              </a:rPr>
              <a:t>檀</a:t>
            </a:r>
            <a:r>
              <a:rPr lang="zh-CN" altLang="en-US" sz="2800" dirty="0">
                <a:solidFill>
                  <a:schemeClr val="dk1"/>
                </a:solidFill>
                <a:latin typeface="幼圆" charset="0"/>
                <a:cs typeface="幼圆" charset="0"/>
              </a:rPr>
              <a:t>木</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	</a:t>
            </a:r>
            <a:r>
              <a:rPr lang="zh-CN" altLang="en-US" sz="2800" u="sng" dirty="0">
                <a:solidFill>
                  <a:schemeClr val="dk1"/>
                </a:solidFill>
                <a:latin typeface="幼圆" charset="0"/>
                <a:cs typeface="幼圆" charset="0"/>
              </a:rPr>
              <a:t>矫</a:t>
            </a:r>
            <a:r>
              <a:rPr lang="zh-CN" altLang="en-US" sz="2800" dirty="0">
                <a:solidFill>
                  <a:schemeClr val="dk1"/>
                </a:solidFill>
                <a:latin typeface="幼圆" charset="0"/>
                <a:cs typeface="幼圆" charset="0"/>
              </a:rPr>
              <a:t>健</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endParaRPr lang="zh-CN" altLang="en-US" sz="2800" dirty="0">
              <a:solidFill>
                <a:schemeClr val="dk1"/>
              </a:solidFill>
              <a:latin typeface="幼圆" charset="0"/>
              <a:cs typeface="幼圆" charset="0"/>
            </a:endParaRPr>
          </a:p>
          <a:p>
            <a:pPr eaLnBrk="1" hangingPunct="1">
              <a:lnSpc>
                <a:spcPct val="150000"/>
              </a:lnSpc>
            </a:pPr>
            <a:r>
              <a:rPr lang="zh-CN" altLang="en-US" sz="2800" u="sng" dirty="0">
                <a:solidFill>
                  <a:schemeClr val="dk1"/>
                </a:solidFill>
                <a:latin typeface="幼圆" charset="0"/>
                <a:cs typeface="幼圆" charset="0"/>
              </a:rPr>
              <a:t>乾</a:t>
            </a:r>
            <a:r>
              <a:rPr lang="zh-CN" altLang="en-US" sz="2800" dirty="0">
                <a:solidFill>
                  <a:schemeClr val="dk1"/>
                </a:solidFill>
                <a:latin typeface="幼圆" charset="0"/>
                <a:cs typeface="幼圆" charset="0"/>
              </a:rPr>
              <a:t>清宫</a:t>
            </a: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	</a:t>
            </a:r>
            <a:r>
              <a:rPr lang="zh-CN" altLang="en-US" sz="2800" u="sng" dirty="0">
                <a:solidFill>
                  <a:schemeClr val="dk1"/>
                </a:solidFill>
                <a:latin typeface="幼圆" charset="0"/>
                <a:cs typeface="幼圆" charset="0"/>
              </a:rPr>
              <a:t>坤</a:t>
            </a:r>
            <a:r>
              <a:rPr lang="zh-CN" altLang="en-US" sz="2800" dirty="0">
                <a:solidFill>
                  <a:schemeClr val="dk1"/>
                </a:solidFill>
                <a:latin typeface="幼圆" charset="0"/>
                <a:cs typeface="幼圆" charset="0"/>
              </a:rPr>
              <a:t>宁宫</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endParaRPr lang="zh-CN" altLang="en-US" sz="2800" dirty="0">
              <a:solidFill>
                <a:schemeClr val="dk1"/>
              </a:solidFill>
              <a:latin typeface="幼圆" charset="0"/>
              <a:cs typeface="幼圆" charset="0"/>
            </a:endParaRPr>
          </a:p>
          <a:p>
            <a:pPr eaLnBrk="1" hangingPunct="1">
              <a:lnSpc>
                <a:spcPct val="150000"/>
              </a:lnSpc>
            </a:pPr>
            <a:r>
              <a:rPr lang="zh-CN" altLang="en-US" sz="2800" dirty="0">
                <a:solidFill>
                  <a:schemeClr val="dk1"/>
                </a:solidFill>
                <a:latin typeface="幼圆" charset="0"/>
                <a:cs typeface="幼圆" charset="0"/>
              </a:rPr>
              <a:t>肃</a:t>
            </a:r>
            <a:r>
              <a:rPr lang="zh-CN" altLang="en-US" sz="2800" u="sng" dirty="0">
                <a:solidFill>
                  <a:schemeClr val="dk1"/>
                </a:solidFill>
                <a:latin typeface="幼圆" charset="0"/>
                <a:cs typeface="幼圆" charset="0"/>
              </a:rPr>
              <a:t>穆</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额</a:t>
            </a:r>
            <a:r>
              <a:rPr lang="zh-CN" altLang="en-US" sz="2800" u="sng" dirty="0">
                <a:solidFill>
                  <a:schemeClr val="dk1"/>
                </a:solidFill>
                <a:latin typeface="幼圆" charset="0"/>
                <a:cs typeface="幼圆" charset="0"/>
              </a:rPr>
              <a:t>枋</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endParaRPr lang="zh-CN" altLang="en-US" sz="2800" dirty="0">
              <a:solidFill>
                <a:schemeClr val="dk1"/>
              </a:solidFill>
              <a:latin typeface="幼圆" charset="0"/>
              <a:cs typeface="幼圆" charset="0"/>
            </a:endParaRPr>
          </a:p>
          <a:p>
            <a:pPr eaLnBrk="1" hangingPunct="1">
              <a:lnSpc>
                <a:spcPct val="150000"/>
              </a:lnSpc>
            </a:pPr>
            <a:r>
              <a:rPr lang="zh-CN" altLang="en-US" sz="2800" u="sng" dirty="0">
                <a:solidFill>
                  <a:schemeClr val="dk1"/>
                </a:solidFill>
                <a:latin typeface="幼圆" charset="0"/>
                <a:cs typeface="幼圆" charset="0"/>
              </a:rPr>
              <a:t>藻</a:t>
            </a:r>
            <a:r>
              <a:rPr lang="zh-CN" altLang="en-US" sz="2800" dirty="0">
                <a:solidFill>
                  <a:schemeClr val="dk1"/>
                </a:solidFill>
                <a:latin typeface="幼圆" charset="0"/>
                <a:cs typeface="幼圆" charset="0"/>
              </a:rPr>
              <a:t>井</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	</a:t>
            </a:r>
            <a:r>
              <a:rPr lang="zh-CN" altLang="en-US" sz="2800" u="sng" dirty="0">
                <a:solidFill>
                  <a:schemeClr val="dk1"/>
                </a:solidFill>
                <a:latin typeface="幼圆" charset="0"/>
                <a:cs typeface="幼圆" charset="0"/>
              </a:rPr>
              <a:t>翊</a:t>
            </a:r>
            <a:r>
              <a:rPr lang="zh-CN" altLang="en-US" sz="2800" dirty="0">
                <a:solidFill>
                  <a:schemeClr val="dk1"/>
                </a:solidFill>
                <a:latin typeface="幼圆" charset="0"/>
                <a:cs typeface="幼圆" charset="0"/>
              </a:rPr>
              <a:t>坤宫</a:t>
            </a: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endParaRPr lang="en-US" altLang="zh-CN" sz="2800" dirty="0">
              <a:solidFill>
                <a:schemeClr val="dk1"/>
              </a:solidFill>
              <a:latin typeface="幼圆" charset="0"/>
              <a:cs typeface="幼圆" charset="0"/>
            </a:endParaRPr>
          </a:p>
          <a:p>
            <a:pPr eaLnBrk="1" hangingPunct="1">
              <a:lnSpc>
                <a:spcPct val="150000"/>
              </a:lnSpc>
            </a:pPr>
            <a:r>
              <a:rPr lang="zh-CN" altLang="en-US" sz="2800" u="sng" dirty="0">
                <a:solidFill>
                  <a:schemeClr val="dk1"/>
                </a:solidFill>
                <a:latin typeface="幼圆" charset="0"/>
                <a:cs typeface="幼圆" charset="0"/>
              </a:rPr>
              <a:t>迥</a:t>
            </a:r>
            <a:r>
              <a:rPr lang="zh-CN" altLang="en-US" sz="2800" dirty="0">
                <a:solidFill>
                  <a:schemeClr val="dk1"/>
                </a:solidFill>
                <a:latin typeface="幼圆" charset="0"/>
                <a:cs typeface="幼圆" charset="0"/>
              </a:rPr>
              <a:t>然不同</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恩</a:t>
            </a:r>
            <a:r>
              <a:rPr lang="zh-CN" altLang="en-US" sz="2800" u="sng" dirty="0">
                <a:solidFill>
                  <a:schemeClr val="dk1"/>
                </a:solidFill>
                <a:latin typeface="幼圆" charset="0"/>
                <a:cs typeface="幼圆" charset="0"/>
              </a:rPr>
              <a:t>赐</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endParaRPr lang="en-US" altLang="zh-CN" sz="2800" dirty="0">
              <a:solidFill>
                <a:schemeClr val="dk1"/>
              </a:solidFill>
              <a:latin typeface="幼圆" charset="0"/>
              <a:cs typeface="幼圆" charset="0"/>
            </a:endParaRPr>
          </a:p>
        </p:txBody>
      </p:sp>
      <p:sp>
        <p:nvSpPr>
          <p:cNvPr id="3" name="文本框 2"/>
          <p:cNvSpPr txBox="1">
            <a:spLocks noChangeArrowheads="1"/>
          </p:cNvSpPr>
          <p:nvPr/>
        </p:nvSpPr>
        <p:spPr bwMode="auto">
          <a:xfrm>
            <a:off x="2274094" y="1415117"/>
            <a:ext cx="716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tán</a:t>
            </a:r>
            <a:endParaRPr lang="zh-CN" altLang="en-US" sz="2800">
              <a:solidFill>
                <a:srgbClr val="000000"/>
              </a:solidFill>
              <a:latin typeface="幼圆" charset="0"/>
              <a:cs typeface="幼圆" charset="0"/>
            </a:endParaRPr>
          </a:p>
        </p:txBody>
      </p:sp>
      <p:sp>
        <p:nvSpPr>
          <p:cNvPr id="4" name="文本框 3"/>
          <p:cNvSpPr txBox="1">
            <a:spLocks noChangeArrowheads="1"/>
          </p:cNvSpPr>
          <p:nvPr/>
        </p:nvSpPr>
        <p:spPr bwMode="auto">
          <a:xfrm>
            <a:off x="5064919" y="1406109"/>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sym typeface="黑体" panose="02010609060101010101" pitchFamily="49" charset="-122"/>
              </a:rPr>
              <a:t>jiǎo</a:t>
            </a:r>
            <a:endParaRPr lang="zh-CN" altLang="en-US" sz="2800">
              <a:solidFill>
                <a:srgbClr val="000000"/>
              </a:solidFill>
              <a:latin typeface="幼圆" charset="0"/>
              <a:cs typeface="幼圆" charset="0"/>
              <a:sym typeface="黑体" panose="02010609060101010101" pitchFamily="49" charset="-122"/>
            </a:endParaRPr>
          </a:p>
        </p:txBody>
      </p:sp>
      <p:sp>
        <p:nvSpPr>
          <p:cNvPr id="5" name="文本框 4"/>
          <p:cNvSpPr txBox="1">
            <a:spLocks noChangeArrowheads="1"/>
          </p:cNvSpPr>
          <p:nvPr/>
        </p:nvSpPr>
        <p:spPr bwMode="auto">
          <a:xfrm>
            <a:off x="2431663" y="2037417"/>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cs typeface="幼圆" charset="0"/>
              </a:rPr>
              <a:t>qián</a:t>
            </a:r>
            <a:endParaRPr lang="zh-CN" altLang="en-US" sz="2800" dirty="0">
              <a:solidFill>
                <a:srgbClr val="000000"/>
              </a:solidFill>
              <a:latin typeface="幼圆" charset="0"/>
              <a:cs typeface="幼圆" charset="0"/>
            </a:endParaRPr>
          </a:p>
        </p:txBody>
      </p:sp>
      <p:sp>
        <p:nvSpPr>
          <p:cNvPr id="6" name="文本框 5"/>
          <p:cNvSpPr txBox="1">
            <a:spLocks noChangeArrowheads="1"/>
          </p:cNvSpPr>
          <p:nvPr/>
        </p:nvSpPr>
        <p:spPr bwMode="auto">
          <a:xfrm>
            <a:off x="5427683" y="2049462"/>
            <a:ext cx="716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cs typeface="幼圆" charset="0"/>
              </a:rPr>
              <a:t>kūn</a:t>
            </a:r>
            <a:endParaRPr lang="zh-CN" altLang="en-US" sz="2800" dirty="0">
              <a:solidFill>
                <a:srgbClr val="000000"/>
              </a:solidFill>
              <a:latin typeface="幼圆" charset="0"/>
              <a:cs typeface="幼圆" charset="0"/>
            </a:endParaRPr>
          </a:p>
        </p:txBody>
      </p:sp>
      <p:sp>
        <p:nvSpPr>
          <p:cNvPr id="7" name="文本框 6"/>
          <p:cNvSpPr txBox="1">
            <a:spLocks noChangeArrowheads="1"/>
          </p:cNvSpPr>
          <p:nvPr/>
        </p:nvSpPr>
        <p:spPr bwMode="auto">
          <a:xfrm>
            <a:off x="2174082" y="2713692"/>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mù</a:t>
            </a:r>
            <a:endParaRPr lang="zh-CN" altLang="en-US" sz="2800">
              <a:solidFill>
                <a:srgbClr val="000000"/>
              </a:solidFill>
              <a:latin typeface="幼圆" charset="0"/>
              <a:cs typeface="幼圆" charset="0"/>
            </a:endParaRPr>
          </a:p>
        </p:txBody>
      </p:sp>
      <p:sp>
        <p:nvSpPr>
          <p:cNvPr id="8" name="文本框 7"/>
          <p:cNvSpPr txBox="1">
            <a:spLocks noChangeArrowheads="1"/>
          </p:cNvSpPr>
          <p:nvPr/>
        </p:nvSpPr>
        <p:spPr bwMode="auto">
          <a:xfrm>
            <a:off x="2159794" y="3335992"/>
            <a:ext cx="716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zǎo</a:t>
            </a:r>
            <a:endParaRPr lang="zh-CN" altLang="en-US" sz="2800">
              <a:solidFill>
                <a:srgbClr val="000000"/>
              </a:solidFill>
              <a:latin typeface="幼圆" charset="0"/>
              <a:cs typeface="幼圆" charset="0"/>
            </a:endParaRPr>
          </a:p>
        </p:txBody>
      </p:sp>
      <p:sp>
        <p:nvSpPr>
          <p:cNvPr id="9" name="文本框 8"/>
          <p:cNvSpPr txBox="1">
            <a:spLocks noChangeArrowheads="1"/>
          </p:cNvSpPr>
          <p:nvPr/>
        </p:nvSpPr>
        <p:spPr bwMode="auto">
          <a:xfrm>
            <a:off x="5064919" y="2726392"/>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sym typeface="黑体" panose="02010609060101010101" pitchFamily="49" charset="-122"/>
              </a:rPr>
              <a:t>fāng</a:t>
            </a:r>
            <a:endParaRPr lang="zh-CN" altLang="en-US" sz="2800">
              <a:solidFill>
                <a:srgbClr val="000000"/>
              </a:solidFill>
              <a:latin typeface="幼圆" charset="0"/>
              <a:cs typeface="幼圆" charset="0"/>
              <a:sym typeface="黑体" panose="02010609060101010101" pitchFamily="49" charset="-122"/>
            </a:endParaRPr>
          </a:p>
        </p:txBody>
      </p:sp>
      <p:sp>
        <p:nvSpPr>
          <p:cNvPr id="10" name="文本框 9"/>
          <p:cNvSpPr txBox="1">
            <a:spLocks noChangeArrowheads="1"/>
          </p:cNvSpPr>
          <p:nvPr/>
        </p:nvSpPr>
        <p:spPr bwMode="auto">
          <a:xfrm>
            <a:off x="5606257" y="3335992"/>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yì</a:t>
            </a:r>
            <a:endParaRPr lang="zh-CN" altLang="en-US" sz="2800">
              <a:solidFill>
                <a:srgbClr val="000000"/>
              </a:solidFill>
              <a:latin typeface="幼圆" charset="0"/>
              <a:cs typeface="幼圆" charset="0"/>
            </a:endParaRPr>
          </a:p>
        </p:txBody>
      </p:sp>
      <p:sp>
        <p:nvSpPr>
          <p:cNvPr id="11" name="文本框 10"/>
          <p:cNvSpPr txBox="1">
            <a:spLocks noChangeArrowheads="1"/>
          </p:cNvSpPr>
          <p:nvPr/>
        </p:nvSpPr>
        <p:spPr bwMode="auto">
          <a:xfrm>
            <a:off x="2815432" y="3964642"/>
            <a:ext cx="10718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jiǒng</a:t>
            </a:r>
            <a:endParaRPr lang="zh-CN" altLang="en-US" sz="2800">
              <a:solidFill>
                <a:srgbClr val="000000"/>
              </a:solidFill>
              <a:latin typeface="幼圆" charset="0"/>
              <a:cs typeface="幼圆" charset="0"/>
            </a:endParaRPr>
          </a:p>
        </p:txBody>
      </p:sp>
      <p:sp>
        <p:nvSpPr>
          <p:cNvPr id="12" name="文本框 11"/>
          <p:cNvSpPr txBox="1">
            <a:spLocks noChangeArrowheads="1"/>
          </p:cNvSpPr>
          <p:nvPr/>
        </p:nvSpPr>
        <p:spPr bwMode="auto">
          <a:xfrm>
            <a:off x="5180807" y="3951942"/>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000000"/>
                </a:solidFill>
                <a:latin typeface="幼圆" charset="0"/>
                <a:cs typeface="幼圆" charset="0"/>
                <a:sym typeface="黑体" panose="02010609060101010101" pitchFamily="49" charset="-122"/>
              </a:rPr>
              <a:t>c</a:t>
            </a:r>
            <a:r>
              <a:rPr lang="zh-CN" altLang="en-US" sz="2800">
                <a:solidFill>
                  <a:srgbClr val="000000"/>
                </a:solidFill>
                <a:latin typeface="幼圆" charset="0"/>
                <a:cs typeface="幼圆" charset="0"/>
                <a:sym typeface="黑体" panose="02010609060101010101" pitchFamily="49" charset="-122"/>
              </a:rPr>
              <a:t>ì</a:t>
            </a:r>
            <a:endParaRPr lang="zh-CN" altLang="en-US" sz="2800">
              <a:solidFill>
                <a:srgbClr val="000000"/>
              </a:solidFill>
              <a:latin typeface="幼圆" charset="0"/>
              <a:cs typeface="幼圆" charset="0"/>
              <a:sym typeface="黑体" panose="02010609060101010101" pitchFamily="49" charset="-122"/>
            </a:endParaRPr>
          </a:p>
        </p:txBody>
      </p:sp>
      <p:sp>
        <p:nvSpPr>
          <p:cNvPr id="13" name="矩形 1"/>
          <p:cNvSpPr>
            <a:spLocks noChangeArrowheads="1"/>
          </p:cNvSpPr>
          <p:nvPr/>
        </p:nvSpPr>
        <p:spPr bwMode="auto">
          <a:xfrm>
            <a:off x="358775" y="655638"/>
            <a:ext cx="59436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cs typeface="幼圆" charset="0"/>
              </a:rPr>
              <a:t>一、给画</a:t>
            </a:r>
            <a:r>
              <a:rPr lang="en-US" altLang="zh-CN" sz="2800">
                <a:solidFill>
                  <a:schemeClr val="accent1"/>
                </a:solidFill>
                <a:latin typeface="幼圆" charset="0"/>
                <a:cs typeface="幼圆" charset="0"/>
              </a:rPr>
              <a:t>“</a:t>
            </a:r>
            <a:r>
              <a:rPr lang="en-US" altLang="zh-CN" sz="2800" u="sng">
                <a:solidFill>
                  <a:schemeClr val="accent1"/>
                </a:solidFill>
                <a:latin typeface="幼圆" charset="0"/>
                <a:cs typeface="幼圆" charset="0"/>
              </a:rPr>
              <a:t>   </a:t>
            </a:r>
            <a:r>
              <a:rPr lang="en-US" altLang="zh-CN" sz="2800">
                <a:solidFill>
                  <a:schemeClr val="accent1"/>
                </a:solidFill>
                <a:latin typeface="幼圆" charset="0"/>
                <a:cs typeface="幼圆" charset="0"/>
              </a:rPr>
              <a:t>”</a:t>
            </a:r>
            <a:r>
              <a:rPr lang="zh-CN" altLang="en-US" sz="2800">
                <a:solidFill>
                  <a:schemeClr val="accent1"/>
                </a:solidFill>
                <a:latin typeface="幼圆" charset="0"/>
                <a:cs typeface="幼圆" charset="0"/>
              </a:rPr>
              <a:t>的字注音。</a:t>
            </a:r>
            <a:endParaRPr lang="zh-CN" altLang="en-US" sz="2800">
              <a:solidFill>
                <a:schemeClr val="accent1"/>
              </a:solidFill>
              <a:latin typeface="幼圆" charset="0"/>
              <a:cs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a:spLocks noChangeArrowheads="1"/>
          </p:cNvSpPr>
          <p:nvPr>
            <p:custDataLst>
              <p:tags r:id="rId10"/>
            </p:custDataLst>
          </p:nvPr>
        </p:nvSpPr>
        <p:spPr bwMode="auto">
          <a:xfrm>
            <a:off x="482600" y="927100"/>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chemeClr val="dk1"/>
              </a:solidFill>
              <a:latin typeface="幼圆" charset="0"/>
              <a:cs typeface="幼圆" charset="0"/>
            </a:endParaRPr>
          </a:p>
        </p:txBody>
      </p:sp>
      <p:sp>
        <p:nvSpPr>
          <p:cNvPr id="3" name="矩形 8"/>
          <p:cNvSpPr>
            <a:spLocks noChangeArrowheads="1"/>
          </p:cNvSpPr>
          <p:nvPr/>
        </p:nvSpPr>
        <p:spPr bwMode="auto">
          <a:xfrm>
            <a:off x="801688" y="1392238"/>
            <a:ext cx="84518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fēng</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mí</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yǎn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rán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pò</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zhàn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tuí</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rán</a:t>
            </a:r>
            <a:endParaRPr lang="en-US" altLang="zh-CN" sz="2400" dirty="0" err="1">
              <a:solidFill>
                <a:srgbClr val="000000"/>
              </a:solidFill>
              <a:latin typeface="幼圆" charset="0"/>
              <a:cs typeface="幼圆" charset="0"/>
            </a:endParaRPr>
          </a:p>
        </p:txBody>
      </p:sp>
      <p:graphicFrame>
        <p:nvGraphicFramePr>
          <p:cNvPr id="4" name="表格 3"/>
          <p:cNvGraphicFramePr>
            <a:graphicFrameLocks noGrp="1"/>
          </p:cNvGraphicFramePr>
          <p:nvPr/>
        </p:nvGraphicFramePr>
        <p:xfrm>
          <a:off x="911225" y="19129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2960688" y="19129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6" name="表格 5"/>
          <p:cNvGraphicFramePr>
            <a:graphicFrameLocks noGrp="1"/>
          </p:cNvGraphicFramePr>
          <p:nvPr/>
        </p:nvGraphicFramePr>
        <p:xfrm>
          <a:off x="5005388" y="19129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矩形 6"/>
          <p:cNvSpPr>
            <a:spLocks noChangeArrowheads="1"/>
          </p:cNvSpPr>
          <p:nvPr/>
        </p:nvSpPr>
        <p:spPr bwMode="auto">
          <a:xfrm>
            <a:off x="898525" y="19351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zh-CN" sz="4000">
                <a:solidFill>
                  <a:srgbClr val="000000"/>
                </a:solidFill>
                <a:latin typeface="幼圆" charset="0"/>
                <a:cs typeface="幼圆" charset="0"/>
              </a:rPr>
              <a:t>风 靡</a:t>
            </a:r>
            <a:endParaRPr lang="zh-CN" altLang="zh-CN" sz="4000">
              <a:solidFill>
                <a:srgbClr val="000000"/>
              </a:solidFill>
              <a:latin typeface="幼圆" charset="0"/>
              <a:cs typeface="幼圆" charset="0"/>
            </a:endParaRPr>
          </a:p>
        </p:txBody>
      </p:sp>
      <p:sp>
        <p:nvSpPr>
          <p:cNvPr id="8" name="矩形 7"/>
          <p:cNvSpPr>
            <a:spLocks noChangeArrowheads="1"/>
          </p:cNvSpPr>
          <p:nvPr/>
        </p:nvSpPr>
        <p:spPr bwMode="auto">
          <a:xfrm>
            <a:off x="2951163" y="19351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俨 然</a:t>
            </a:r>
            <a:endParaRPr lang="zh-CN" altLang="en-US" sz="4000">
              <a:solidFill>
                <a:srgbClr val="000000"/>
              </a:solidFill>
              <a:latin typeface="幼圆" charset="0"/>
              <a:cs typeface="幼圆" charset="0"/>
            </a:endParaRPr>
          </a:p>
        </p:txBody>
      </p:sp>
      <p:sp>
        <p:nvSpPr>
          <p:cNvPr id="9" name="矩形 8"/>
          <p:cNvSpPr>
            <a:spLocks noChangeArrowheads="1"/>
          </p:cNvSpPr>
          <p:nvPr/>
        </p:nvSpPr>
        <p:spPr bwMode="auto">
          <a:xfrm>
            <a:off x="4976813" y="191928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破 绽</a:t>
            </a:r>
            <a:endParaRPr lang="zh-CN" altLang="en-US" sz="4000">
              <a:solidFill>
                <a:srgbClr val="000000"/>
              </a:solidFill>
              <a:latin typeface="幼圆" charset="0"/>
              <a:cs typeface="幼圆" charset="0"/>
            </a:endParaRPr>
          </a:p>
        </p:txBody>
      </p:sp>
      <p:graphicFrame>
        <p:nvGraphicFramePr>
          <p:cNvPr id="10" name="表格 9"/>
          <p:cNvGraphicFramePr>
            <a:graphicFrameLocks noGrp="1"/>
          </p:cNvGraphicFramePr>
          <p:nvPr/>
        </p:nvGraphicFramePr>
        <p:xfrm>
          <a:off x="6813550" y="18970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 name="矩形 10"/>
          <p:cNvSpPr>
            <a:spLocks noChangeArrowheads="1"/>
          </p:cNvSpPr>
          <p:nvPr/>
        </p:nvSpPr>
        <p:spPr bwMode="auto">
          <a:xfrm>
            <a:off x="6784975" y="190341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颓 然</a:t>
            </a:r>
            <a:endParaRPr lang="zh-CN" altLang="en-US" sz="4000">
              <a:solidFill>
                <a:srgbClr val="000000"/>
              </a:solidFill>
              <a:latin typeface="幼圆" charset="0"/>
              <a:cs typeface="幼圆" charset="0"/>
            </a:endParaRPr>
          </a:p>
        </p:txBody>
      </p:sp>
      <p:graphicFrame>
        <p:nvGraphicFramePr>
          <p:cNvPr id="12" name="表格 11"/>
          <p:cNvGraphicFramePr>
            <a:graphicFrameLocks noGrp="1"/>
          </p:cNvGraphicFramePr>
          <p:nvPr/>
        </p:nvGraphicFramePr>
        <p:xfrm>
          <a:off x="923925" y="33131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2973388" y="33131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4" name="表格 13"/>
          <p:cNvGraphicFramePr>
            <a:graphicFrameLocks noGrp="1"/>
          </p:cNvGraphicFramePr>
          <p:nvPr/>
        </p:nvGraphicFramePr>
        <p:xfrm>
          <a:off x="5018088" y="33131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 name="矩形 14"/>
          <p:cNvSpPr>
            <a:spLocks noChangeArrowheads="1"/>
          </p:cNvSpPr>
          <p:nvPr/>
        </p:nvSpPr>
        <p:spPr bwMode="auto">
          <a:xfrm>
            <a:off x="911225" y="33353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沮 丧</a:t>
            </a:r>
            <a:endParaRPr lang="zh-CN" altLang="en-US" sz="4000">
              <a:solidFill>
                <a:srgbClr val="000000"/>
              </a:solidFill>
              <a:latin typeface="幼圆" charset="0"/>
              <a:cs typeface="幼圆" charset="0"/>
            </a:endParaRPr>
          </a:p>
        </p:txBody>
      </p:sp>
      <p:sp>
        <p:nvSpPr>
          <p:cNvPr id="16" name="矩形 15"/>
          <p:cNvSpPr>
            <a:spLocks noChangeArrowheads="1"/>
          </p:cNvSpPr>
          <p:nvPr/>
        </p:nvSpPr>
        <p:spPr bwMode="auto">
          <a:xfrm>
            <a:off x="2963863" y="33353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枯 萎</a:t>
            </a:r>
            <a:endParaRPr lang="zh-CN" altLang="en-US" sz="4000">
              <a:solidFill>
                <a:srgbClr val="000000"/>
              </a:solidFill>
              <a:latin typeface="幼圆" charset="0"/>
              <a:cs typeface="幼圆" charset="0"/>
            </a:endParaRPr>
          </a:p>
        </p:txBody>
      </p:sp>
      <p:sp>
        <p:nvSpPr>
          <p:cNvPr id="17" name="矩形 16"/>
          <p:cNvSpPr>
            <a:spLocks noChangeArrowheads="1"/>
          </p:cNvSpPr>
          <p:nvPr/>
        </p:nvSpPr>
        <p:spPr bwMode="auto">
          <a:xfrm>
            <a:off x="4989513" y="33194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能 源</a:t>
            </a:r>
            <a:endParaRPr lang="zh-CN" altLang="en-US" sz="4000">
              <a:solidFill>
                <a:srgbClr val="000000"/>
              </a:solidFill>
              <a:latin typeface="幼圆" charset="0"/>
              <a:cs typeface="幼圆" charset="0"/>
            </a:endParaRPr>
          </a:p>
        </p:txBody>
      </p:sp>
      <p:graphicFrame>
        <p:nvGraphicFramePr>
          <p:cNvPr id="18" name="表格 17"/>
          <p:cNvGraphicFramePr>
            <a:graphicFrameLocks noGrp="1"/>
          </p:cNvGraphicFramePr>
          <p:nvPr/>
        </p:nvGraphicFramePr>
        <p:xfrm>
          <a:off x="6826250" y="32972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 name="矩形 18"/>
          <p:cNvSpPr>
            <a:spLocks noChangeArrowheads="1"/>
          </p:cNvSpPr>
          <p:nvPr/>
        </p:nvSpPr>
        <p:spPr bwMode="auto">
          <a:xfrm>
            <a:off x="6797675" y="330358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分 析</a:t>
            </a:r>
            <a:endParaRPr lang="zh-CN" altLang="en-US" sz="4000">
              <a:solidFill>
                <a:srgbClr val="000000"/>
              </a:solidFill>
              <a:latin typeface="幼圆" charset="0"/>
              <a:cs typeface="幼圆" charset="0"/>
            </a:endParaRPr>
          </a:p>
        </p:txBody>
      </p:sp>
      <p:sp>
        <p:nvSpPr>
          <p:cNvPr id="20" name="矩形 2"/>
          <p:cNvSpPr>
            <a:spLocks noChangeArrowheads="1"/>
          </p:cNvSpPr>
          <p:nvPr>
            <p:custDataLst>
              <p:tags r:id="rId11"/>
            </p:custDataLst>
          </p:nvPr>
        </p:nvSpPr>
        <p:spPr bwMode="auto">
          <a:xfrm>
            <a:off x="962025" y="2795588"/>
            <a:ext cx="7531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chemeClr val="dk1"/>
                </a:solidFill>
                <a:latin typeface="幼圆" charset="0"/>
                <a:cs typeface="幼圆" charset="0"/>
              </a:rPr>
              <a:t>jǔ</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sàng</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kū</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wěi</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néng</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yuán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fēi</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xī</a:t>
            </a:r>
            <a:endParaRPr lang="en-US" altLang="zh-CN" sz="2400" dirty="0" err="1">
              <a:solidFill>
                <a:schemeClr val="dk1"/>
              </a:solidFill>
              <a:latin typeface="幼圆" charset="0"/>
              <a:cs typeface="幼圆" charset="0"/>
            </a:endParaRPr>
          </a:p>
        </p:txBody>
      </p:sp>
      <p:sp>
        <p:nvSpPr>
          <p:cNvPr id="21" name="矩形 1"/>
          <p:cNvSpPr>
            <a:spLocks noChangeArrowheads="1"/>
          </p:cNvSpPr>
          <p:nvPr/>
        </p:nvSpPr>
        <p:spPr bwMode="auto">
          <a:xfrm>
            <a:off x="279400" y="688975"/>
            <a:ext cx="50038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rPr>
              <a:t>二、看拼音，写词语。</a:t>
            </a:r>
            <a:endParaRPr lang="zh-CN" altLang="en-US" sz="2800">
              <a:solidFill>
                <a:schemeClr val="accent1"/>
              </a:solidFill>
              <a:latin typeface="幼圆" charset="0"/>
              <a:ea typeface="幼圆" charset="0"/>
            </a:endParaRPr>
          </a:p>
        </p:txBody>
      </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5" grpId="0"/>
      <p:bldP spid="16" grpId="0"/>
      <p:bldP spid="17" grpId="0"/>
      <p:bldP spid="19"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a:spLocks noChangeArrowheads="1"/>
          </p:cNvSpPr>
          <p:nvPr/>
        </p:nvSpPr>
        <p:spPr bwMode="auto">
          <a:xfrm>
            <a:off x="482600" y="927100"/>
            <a:ext cx="2019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FF0000"/>
              </a:solidFill>
              <a:latin typeface="幼圆" charset="0"/>
              <a:cs typeface="幼圆" charset="0"/>
            </a:endParaRPr>
          </a:p>
        </p:txBody>
      </p:sp>
      <p:sp>
        <p:nvSpPr>
          <p:cNvPr id="3" name="矩形 8"/>
          <p:cNvSpPr>
            <a:spLocks noChangeArrowheads="1"/>
          </p:cNvSpPr>
          <p:nvPr/>
        </p:nvSpPr>
        <p:spPr bwMode="auto">
          <a:xfrm>
            <a:off x="898525" y="1296988"/>
            <a:ext cx="8453438"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dirty="0" err="1">
                <a:solidFill>
                  <a:srgbClr val="000000"/>
                </a:solidFill>
                <a:latin typeface="幼圆" charset="0"/>
                <a:cs typeface="幼圆" charset="0"/>
              </a:rPr>
              <a:t>guǐ</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dào</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cháng</a:t>
            </a:r>
            <a:r>
              <a:rPr lang="en-US" altLang="zh-CN" sz="2400" dirty="0">
                <a:solidFill>
                  <a:srgbClr val="000000"/>
                </a:solidFill>
                <a:latin typeface="幼圆" charset="0"/>
                <a:cs typeface="幼圆" charset="0"/>
              </a:rPr>
              <a:t>   é     </a:t>
            </a:r>
            <a:r>
              <a:rPr lang="en-US" altLang="zh-CN" sz="2400" dirty="0" err="1">
                <a:solidFill>
                  <a:srgbClr val="000000"/>
                </a:solidFill>
                <a:latin typeface="幼圆" charset="0"/>
                <a:cs typeface="幼圆" charset="0"/>
              </a:rPr>
              <a:t>zòng</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héng</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dǐ</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yù</a:t>
            </a:r>
            <a:endParaRPr lang="en-US" altLang="zh-CN" sz="2400" dirty="0" err="1">
              <a:solidFill>
                <a:srgbClr val="000000"/>
              </a:solidFill>
              <a:latin typeface="幼圆" charset="0"/>
              <a:cs typeface="幼圆" charset="0"/>
            </a:endParaRPr>
          </a:p>
        </p:txBody>
      </p:sp>
      <p:graphicFrame>
        <p:nvGraphicFramePr>
          <p:cNvPr id="4" name="表格 3"/>
          <p:cNvGraphicFramePr>
            <a:graphicFrameLocks noGrp="1"/>
          </p:cNvGraphicFramePr>
          <p:nvPr/>
        </p:nvGraphicFramePr>
        <p:xfrm>
          <a:off x="885825" y="1914525"/>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2935288" y="1914525"/>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6" name="表格 5"/>
          <p:cNvGraphicFramePr>
            <a:graphicFrameLocks noGrp="1"/>
          </p:cNvGraphicFramePr>
          <p:nvPr/>
        </p:nvGraphicFramePr>
        <p:xfrm>
          <a:off x="4979988" y="1914525"/>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矩形 6"/>
          <p:cNvSpPr>
            <a:spLocks noChangeArrowheads="1"/>
          </p:cNvSpPr>
          <p:nvPr/>
        </p:nvSpPr>
        <p:spPr bwMode="auto">
          <a:xfrm>
            <a:off x="873125" y="1936750"/>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轨 道</a:t>
            </a:r>
            <a:endParaRPr lang="zh-CN" altLang="en-US" sz="4000">
              <a:solidFill>
                <a:srgbClr val="000000"/>
              </a:solidFill>
              <a:latin typeface="幼圆" charset="0"/>
              <a:cs typeface="幼圆" charset="0"/>
            </a:endParaRPr>
          </a:p>
        </p:txBody>
      </p:sp>
      <p:sp>
        <p:nvSpPr>
          <p:cNvPr id="8" name="矩形 7"/>
          <p:cNvSpPr>
            <a:spLocks noChangeArrowheads="1"/>
          </p:cNvSpPr>
          <p:nvPr/>
        </p:nvSpPr>
        <p:spPr bwMode="auto">
          <a:xfrm>
            <a:off x="2925763" y="1936750"/>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嫦 娥</a:t>
            </a:r>
            <a:endParaRPr lang="zh-CN" altLang="en-US" sz="4000">
              <a:solidFill>
                <a:srgbClr val="000000"/>
              </a:solidFill>
              <a:latin typeface="幼圆" charset="0"/>
              <a:cs typeface="幼圆" charset="0"/>
            </a:endParaRPr>
          </a:p>
        </p:txBody>
      </p:sp>
      <p:sp>
        <p:nvSpPr>
          <p:cNvPr id="9" name="矩形 8"/>
          <p:cNvSpPr>
            <a:spLocks noChangeArrowheads="1"/>
          </p:cNvSpPr>
          <p:nvPr/>
        </p:nvSpPr>
        <p:spPr bwMode="auto">
          <a:xfrm>
            <a:off x="4951413" y="1920875"/>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纵 横</a:t>
            </a:r>
            <a:endParaRPr lang="zh-CN" altLang="en-US" sz="4000">
              <a:solidFill>
                <a:srgbClr val="000000"/>
              </a:solidFill>
              <a:latin typeface="幼圆" charset="0"/>
              <a:cs typeface="幼圆" charset="0"/>
            </a:endParaRPr>
          </a:p>
        </p:txBody>
      </p:sp>
      <p:graphicFrame>
        <p:nvGraphicFramePr>
          <p:cNvPr id="10" name="表格 9"/>
          <p:cNvGraphicFramePr>
            <a:graphicFrameLocks noGrp="1"/>
          </p:cNvGraphicFramePr>
          <p:nvPr/>
        </p:nvGraphicFramePr>
        <p:xfrm>
          <a:off x="6788150" y="18843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1" name="矩形 10"/>
          <p:cNvSpPr>
            <a:spLocks noChangeArrowheads="1"/>
          </p:cNvSpPr>
          <p:nvPr/>
        </p:nvSpPr>
        <p:spPr bwMode="auto">
          <a:xfrm>
            <a:off x="6759575" y="189071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抵 御</a:t>
            </a:r>
            <a:endParaRPr lang="zh-CN" altLang="en-US" sz="4000">
              <a:solidFill>
                <a:srgbClr val="000000"/>
              </a:solidFill>
              <a:latin typeface="幼圆" charset="0"/>
              <a:cs typeface="幼圆" charset="0"/>
            </a:endParaRPr>
          </a:p>
        </p:txBody>
      </p:sp>
      <p:graphicFrame>
        <p:nvGraphicFramePr>
          <p:cNvPr id="12" name="表格 11"/>
          <p:cNvGraphicFramePr>
            <a:graphicFrameLocks noGrp="1"/>
          </p:cNvGraphicFramePr>
          <p:nvPr/>
        </p:nvGraphicFramePr>
        <p:xfrm>
          <a:off x="898525" y="33258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2947988" y="33258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4" name="表格 13"/>
          <p:cNvGraphicFramePr>
            <a:graphicFrameLocks noGrp="1"/>
          </p:cNvGraphicFramePr>
          <p:nvPr/>
        </p:nvGraphicFramePr>
        <p:xfrm>
          <a:off x="4992688" y="33258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5" name="矩形 14"/>
          <p:cNvSpPr>
            <a:spLocks noChangeArrowheads="1"/>
          </p:cNvSpPr>
          <p:nvPr/>
        </p:nvSpPr>
        <p:spPr bwMode="auto">
          <a:xfrm>
            <a:off x="885825" y="33480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干 燥</a:t>
            </a:r>
            <a:endParaRPr lang="zh-CN" altLang="en-US" sz="4000">
              <a:solidFill>
                <a:srgbClr val="000000"/>
              </a:solidFill>
              <a:latin typeface="幼圆" charset="0"/>
              <a:cs typeface="幼圆" charset="0"/>
            </a:endParaRPr>
          </a:p>
        </p:txBody>
      </p:sp>
      <p:sp>
        <p:nvSpPr>
          <p:cNvPr id="16" name="矩形 15"/>
          <p:cNvSpPr>
            <a:spLocks noChangeArrowheads="1"/>
          </p:cNvSpPr>
          <p:nvPr/>
        </p:nvSpPr>
        <p:spPr bwMode="auto">
          <a:xfrm>
            <a:off x="2938463" y="33480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猜 测</a:t>
            </a:r>
            <a:endParaRPr lang="zh-CN" altLang="en-US" sz="4000">
              <a:solidFill>
                <a:srgbClr val="000000"/>
              </a:solidFill>
              <a:latin typeface="幼圆" charset="0"/>
              <a:cs typeface="幼圆" charset="0"/>
            </a:endParaRPr>
          </a:p>
        </p:txBody>
      </p:sp>
      <p:sp>
        <p:nvSpPr>
          <p:cNvPr id="17" name="矩形 16"/>
          <p:cNvSpPr>
            <a:spLocks noChangeArrowheads="1"/>
          </p:cNvSpPr>
          <p:nvPr/>
        </p:nvSpPr>
        <p:spPr bwMode="auto">
          <a:xfrm>
            <a:off x="4964113" y="33321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繁 殖</a:t>
            </a:r>
            <a:endParaRPr lang="zh-CN" altLang="en-US" sz="4000">
              <a:solidFill>
                <a:srgbClr val="000000"/>
              </a:solidFill>
              <a:latin typeface="幼圆" charset="0"/>
              <a:cs typeface="幼圆" charset="0"/>
            </a:endParaRPr>
          </a:p>
        </p:txBody>
      </p:sp>
      <p:graphicFrame>
        <p:nvGraphicFramePr>
          <p:cNvPr id="18" name="表格 17"/>
          <p:cNvGraphicFramePr>
            <a:graphicFrameLocks noGrp="1"/>
          </p:cNvGraphicFramePr>
          <p:nvPr/>
        </p:nvGraphicFramePr>
        <p:xfrm>
          <a:off x="6800850" y="3324225"/>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9" name="矩形 18"/>
          <p:cNvSpPr>
            <a:spLocks noChangeArrowheads="1"/>
          </p:cNvSpPr>
          <p:nvPr/>
        </p:nvSpPr>
        <p:spPr bwMode="auto">
          <a:xfrm>
            <a:off x="6772275" y="3330575"/>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恩 赐</a:t>
            </a:r>
            <a:endParaRPr lang="zh-CN" altLang="en-US" sz="4000">
              <a:solidFill>
                <a:srgbClr val="000000"/>
              </a:solidFill>
              <a:latin typeface="幼圆" charset="0"/>
              <a:cs typeface="幼圆" charset="0"/>
            </a:endParaRPr>
          </a:p>
        </p:txBody>
      </p:sp>
      <p:sp>
        <p:nvSpPr>
          <p:cNvPr id="20" name="矩形 2"/>
          <p:cNvSpPr>
            <a:spLocks noChangeArrowheads="1"/>
          </p:cNvSpPr>
          <p:nvPr>
            <p:custDataLst>
              <p:tags r:id="rId10"/>
            </p:custDataLst>
          </p:nvPr>
        </p:nvSpPr>
        <p:spPr bwMode="auto">
          <a:xfrm>
            <a:off x="885825" y="2808288"/>
            <a:ext cx="7531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chemeClr val="dk1"/>
                </a:solidFill>
                <a:latin typeface="幼圆" charset="0"/>
                <a:cs typeface="幼圆" charset="0"/>
              </a:rPr>
              <a:t>gān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zào</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cái</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cè</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fán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zhí</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ēn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cì</a:t>
            </a:r>
            <a:endParaRPr lang="en-US" altLang="zh-CN" sz="2400" dirty="0" err="1">
              <a:solidFill>
                <a:schemeClr val="dk1"/>
              </a:solidFill>
              <a:latin typeface="幼圆" charset="0"/>
              <a:cs typeface="幼圆" charset="0"/>
            </a:endParaRPr>
          </a:p>
        </p:txBody>
      </p:sp>
      <p:sp>
        <p:nvSpPr>
          <p:cNvPr id="21" name="矩形 42"/>
          <p:cNvSpPr>
            <a:spLocks noChangeArrowheads="1"/>
          </p:cNvSpPr>
          <p:nvPr/>
        </p:nvSpPr>
        <p:spPr bwMode="auto">
          <a:xfrm>
            <a:off x="279400" y="688975"/>
            <a:ext cx="50038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rPr>
              <a:t>二、看拼音，写词语。</a:t>
            </a:r>
            <a:endParaRPr lang="zh-CN" altLang="en-US" sz="2800">
              <a:solidFill>
                <a:schemeClr val="accent1"/>
              </a:solidFill>
              <a:latin typeface="幼圆" charset="0"/>
              <a:ea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5" grpId="0"/>
      <p:bldP spid="16" grpId="0"/>
      <p:bldP spid="17"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8"/>
          <p:cNvSpPr>
            <a:spLocks noChangeArrowheads="1"/>
          </p:cNvSpPr>
          <p:nvPr/>
        </p:nvSpPr>
        <p:spPr bwMode="auto">
          <a:xfrm>
            <a:off x="881063" y="1441450"/>
            <a:ext cx="73723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rgbClr val="000000"/>
                </a:solidFill>
                <a:latin typeface="幼圆" charset="0"/>
                <a:cs typeface="幼圆" charset="0"/>
              </a:rPr>
              <a:t>lǜ</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tǎn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cǎi</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hóng</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xiū</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sè</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bèn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zhuō</a:t>
            </a:r>
            <a:endParaRPr lang="en-US" altLang="zh-CN" sz="2400" dirty="0" err="1">
              <a:solidFill>
                <a:srgbClr val="000000"/>
              </a:solidFill>
              <a:latin typeface="幼圆" charset="0"/>
              <a:cs typeface="幼圆" charset="0"/>
            </a:endParaRPr>
          </a:p>
        </p:txBody>
      </p:sp>
      <p:graphicFrame>
        <p:nvGraphicFramePr>
          <p:cNvPr id="3" name="表格 2"/>
          <p:cNvGraphicFramePr>
            <a:graphicFrameLocks noGrp="1"/>
          </p:cNvGraphicFramePr>
          <p:nvPr/>
        </p:nvGraphicFramePr>
        <p:xfrm>
          <a:off x="898525" y="19637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4" name="表格 3"/>
          <p:cNvGraphicFramePr>
            <a:graphicFrameLocks noGrp="1"/>
          </p:cNvGraphicFramePr>
          <p:nvPr/>
        </p:nvGraphicFramePr>
        <p:xfrm>
          <a:off x="2947988" y="19637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4992688" y="19637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矩形 5"/>
          <p:cNvSpPr>
            <a:spLocks noChangeArrowheads="1"/>
          </p:cNvSpPr>
          <p:nvPr/>
        </p:nvSpPr>
        <p:spPr bwMode="auto">
          <a:xfrm>
            <a:off x="885825" y="19859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绿 毯</a:t>
            </a:r>
            <a:endParaRPr lang="zh-CN" altLang="en-US" sz="4000">
              <a:solidFill>
                <a:srgbClr val="000000"/>
              </a:solidFill>
              <a:latin typeface="幼圆" charset="0"/>
              <a:cs typeface="幼圆" charset="0"/>
            </a:endParaRPr>
          </a:p>
        </p:txBody>
      </p:sp>
      <p:sp>
        <p:nvSpPr>
          <p:cNvPr id="7" name="矩形 6"/>
          <p:cNvSpPr>
            <a:spLocks noChangeArrowheads="1"/>
          </p:cNvSpPr>
          <p:nvPr/>
        </p:nvSpPr>
        <p:spPr bwMode="auto">
          <a:xfrm>
            <a:off x="2938463" y="19859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彩 虹</a:t>
            </a:r>
            <a:endParaRPr lang="zh-CN" altLang="en-US" sz="4000">
              <a:solidFill>
                <a:srgbClr val="000000"/>
              </a:solidFill>
              <a:latin typeface="幼圆" charset="0"/>
              <a:cs typeface="幼圆" charset="0"/>
            </a:endParaRPr>
          </a:p>
        </p:txBody>
      </p:sp>
      <p:sp>
        <p:nvSpPr>
          <p:cNvPr id="8" name="矩形 7"/>
          <p:cNvSpPr>
            <a:spLocks noChangeArrowheads="1"/>
          </p:cNvSpPr>
          <p:nvPr/>
        </p:nvSpPr>
        <p:spPr bwMode="auto">
          <a:xfrm>
            <a:off x="4964113" y="197008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羞 涩</a:t>
            </a:r>
            <a:endParaRPr lang="zh-CN" altLang="en-US" sz="4000">
              <a:solidFill>
                <a:srgbClr val="000000"/>
              </a:solidFill>
              <a:latin typeface="幼圆" charset="0"/>
              <a:cs typeface="幼圆" charset="0"/>
            </a:endParaRPr>
          </a:p>
        </p:txBody>
      </p:sp>
      <p:graphicFrame>
        <p:nvGraphicFramePr>
          <p:cNvPr id="9" name="表格 8"/>
          <p:cNvGraphicFramePr>
            <a:graphicFrameLocks noGrp="1"/>
          </p:cNvGraphicFramePr>
          <p:nvPr/>
        </p:nvGraphicFramePr>
        <p:xfrm>
          <a:off x="6800850" y="19478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0" name="矩形 9"/>
          <p:cNvSpPr>
            <a:spLocks noChangeArrowheads="1"/>
          </p:cNvSpPr>
          <p:nvPr/>
        </p:nvSpPr>
        <p:spPr bwMode="auto">
          <a:xfrm>
            <a:off x="6772275" y="195421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笨 拙</a:t>
            </a:r>
            <a:endParaRPr lang="zh-CN" altLang="en-US" sz="4000">
              <a:solidFill>
                <a:srgbClr val="000000"/>
              </a:solidFill>
              <a:latin typeface="幼圆" charset="0"/>
              <a:cs typeface="幼圆" charset="0"/>
            </a:endParaRPr>
          </a:p>
        </p:txBody>
      </p:sp>
      <p:graphicFrame>
        <p:nvGraphicFramePr>
          <p:cNvPr id="11" name="表格 10"/>
          <p:cNvGraphicFramePr>
            <a:graphicFrameLocks noGrp="1"/>
          </p:cNvGraphicFramePr>
          <p:nvPr/>
        </p:nvGraphicFramePr>
        <p:xfrm>
          <a:off x="911225" y="33639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2" name="表格 11"/>
          <p:cNvGraphicFramePr>
            <a:graphicFrameLocks noGrp="1"/>
          </p:cNvGraphicFramePr>
          <p:nvPr/>
        </p:nvGraphicFramePr>
        <p:xfrm>
          <a:off x="2960688" y="33639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5005388" y="33639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4" name="矩形 13"/>
          <p:cNvSpPr>
            <a:spLocks noChangeArrowheads="1"/>
          </p:cNvSpPr>
          <p:nvPr/>
        </p:nvSpPr>
        <p:spPr bwMode="auto">
          <a:xfrm>
            <a:off x="898525" y="33861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参 差</a:t>
            </a:r>
            <a:endParaRPr lang="zh-CN" altLang="en-US" sz="4000">
              <a:solidFill>
                <a:srgbClr val="000000"/>
              </a:solidFill>
              <a:latin typeface="幼圆" charset="0"/>
              <a:cs typeface="幼圆" charset="0"/>
            </a:endParaRPr>
          </a:p>
        </p:txBody>
      </p:sp>
      <p:sp>
        <p:nvSpPr>
          <p:cNvPr id="15" name="矩形 14"/>
          <p:cNvSpPr>
            <a:spLocks noChangeArrowheads="1"/>
          </p:cNvSpPr>
          <p:nvPr/>
        </p:nvSpPr>
        <p:spPr bwMode="auto">
          <a:xfrm>
            <a:off x="2951163" y="33861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恍 然</a:t>
            </a:r>
            <a:endParaRPr lang="zh-CN" altLang="en-US" sz="4000">
              <a:solidFill>
                <a:srgbClr val="000000"/>
              </a:solidFill>
              <a:latin typeface="幼圆" charset="0"/>
              <a:cs typeface="幼圆" charset="0"/>
            </a:endParaRPr>
          </a:p>
        </p:txBody>
      </p:sp>
      <p:sp>
        <p:nvSpPr>
          <p:cNvPr id="16" name="矩形 15"/>
          <p:cNvSpPr>
            <a:spLocks noChangeArrowheads="1"/>
          </p:cNvSpPr>
          <p:nvPr/>
        </p:nvSpPr>
        <p:spPr bwMode="auto">
          <a:xfrm>
            <a:off x="4976813" y="33702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鸣 蝉</a:t>
            </a:r>
            <a:endParaRPr lang="zh-CN" altLang="en-US" sz="4000">
              <a:solidFill>
                <a:srgbClr val="000000"/>
              </a:solidFill>
              <a:latin typeface="幼圆" charset="0"/>
              <a:cs typeface="幼圆" charset="0"/>
            </a:endParaRPr>
          </a:p>
        </p:txBody>
      </p:sp>
      <p:graphicFrame>
        <p:nvGraphicFramePr>
          <p:cNvPr id="17" name="表格 16"/>
          <p:cNvGraphicFramePr>
            <a:graphicFrameLocks noGrp="1"/>
          </p:cNvGraphicFramePr>
          <p:nvPr/>
        </p:nvGraphicFramePr>
        <p:xfrm>
          <a:off x="6813550" y="33480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8" name="矩形 17"/>
          <p:cNvSpPr>
            <a:spLocks noChangeArrowheads="1"/>
          </p:cNvSpPr>
          <p:nvPr/>
        </p:nvSpPr>
        <p:spPr bwMode="auto">
          <a:xfrm>
            <a:off x="6784975" y="335438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幽 雅</a:t>
            </a:r>
            <a:endParaRPr lang="zh-CN" altLang="en-US" sz="4000">
              <a:solidFill>
                <a:srgbClr val="000000"/>
              </a:solidFill>
              <a:latin typeface="幼圆" charset="0"/>
              <a:cs typeface="幼圆" charset="0"/>
            </a:endParaRPr>
          </a:p>
        </p:txBody>
      </p:sp>
      <p:sp>
        <p:nvSpPr>
          <p:cNvPr id="19" name="矩形 2"/>
          <p:cNvSpPr>
            <a:spLocks noChangeArrowheads="1"/>
          </p:cNvSpPr>
          <p:nvPr>
            <p:custDataLst>
              <p:tags r:id="rId10"/>
            </p:custDataLst>
          </p:nvPr>
        </p:nvSpPr>
        <p:spPr bwMode="auto">
          <a:xfrm>
            <a:off x="936625" y="2859088"/>
            <a:ext cx="7531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chemeClr val="dk1"/>
                </a:solidFill>
                <a:latin typeface="幼圆" charset="0"/>
                <a:cs typeface="幼圆" charset="0"/>
              </a:rPr>
              <a:t>cēn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cī</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huǎng</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rán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míng</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chán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yōu</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yǎ</a:t>
            </a:r>
            <a:r>
              <a:rPr lang="en-US" altLang="zh-CN" sz="2400" dirty="0">
                <a:solidFill>
                  <a:schemeClr val="dk1"/>
                </a:solidFill>
                <a:latin typeface="幼圆" charset="0"/>
                <a:cs typeface="幼圆" charset="0"/>
              </a:rPr>
              <a:t>    </a:t>
            </a:r>
            <a:endParaRPr lang="en-US" altLang="zh-CN" sz="2400" dirty="0">
              <a:solidFill>
                <a:schemeClr val="dk1"/>
              </a:solidFill>
              <a:latin typeface="幼圆" charset="0"/>
              <a:cs typeface="幼圆" charset="0"/>
            </a:endParaRPr>
          </a:p>
        </p:txBody>
      </p:sp>
      <p:sp>
        <p:nvSpPr>
          <p:cNvPr id="20" name="矩形 1"/>
          <p:cNvSpPr>
            <a:spLocks noChangeArrowheads="1"/>
          </p:cNvSpPr>
          <p:nvPr/>
        </p:nvSpPr>
        <p:spPr bwMode="auto">
          <a:xfrm>
            <a:off x="266700" y="811213"/>
            <a:ext cx="42545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宋体" panose="02010600030101010101" pitchFamily="2" charset="-122"/>
              </a:rPr>
              <a:t>二、看拼音，写词语。</a:t>
            </a:r>
            <a:endParaRPr lang="zh-CN" altLang="en-US" sz="2800">
              <a:solidFill>
                <a:srgbClr val="000000"/>
              </a:solidFill>
              <a:latin typeface="幼圆" charset="0"/>
              <a:ea typeface="幼圆" charset="0"/>
              <a:cs typeface="宋体" panose="02010600030101010101" pitchFamily="2" charset="-122"/>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P spid="14" grpId="0"/>
      <p:bldP spid="15" grpId="0"/>
      <p:bldP spid="16" grpId="0"/>
      <p:bldP spid="18"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1189038" y="1450975"/>
            <a:ext cx="8485187"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800" dirty="0">
                <a:solidFill>
                  <a:srgbClr val="000000"/>
                </a:solidFill>
                <a:latin typeface="幼圆" charset="0"/>
                <a:cs typeface="幼圆" charset="0"/>
              </a:rPr>
              <a:t>靡</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 </a:t>
            </a:r>
            <a:r>
              <a:rPr lang="zh-CN" altLang="zh-CN" sz="2800" dirty="0">
                <a:solidFill>
                  <a:srgbClr val="000000"/>
                </a:solidFill>
                <a:latin typeface="幼圆" charset="0"/>
                <a:cs typeface="幼圆" charset="0"/>
              </a:rPr>
              <a:t>  沮</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 </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蹲</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 </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a:t>
            </a:r>
            <a:endParaRPr lang="zh-CN" altLang="zh-CN" sz="2800" dirty="0">
              <a:solidFill>
                <a:srgbClr val="000000"/>
              </a:solidFill>
              <a:latin typeface="幼圆" charset="0"/>
              <a:cs typeface="幼圆" charset="0"/>
            </a:endParaRPr>
          </a:p>
          <a:p>
            <a:pPr eaLnBrk="1" hangingPunct="1">
              <a:lnSpc>
                <a:spcPct val="150000"/>
              </a:lnSpc>
            </a:pPr>
            <a:r>
              <a:rPr lang="zh-CN" altLang="zh-CN" sz="2800" dirty="0">
                <a:solidFill>
                  <a:srgbClr val="000000"/>
                </a:solidFill>
                <a:latin typeface="幼圆" charset="0"/>
                <a:cs typeface="幼圆" charset="0"/>
              </a:rPr>
              <a:t>糜</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 咀</a:t>
            </a:r>
            <a:r>
              <a:rPr lang="en-US" altLang="zh-CN" sz="2800" dirty="0">
                <a:solidFill>
                  <a:srgbClr val="000000"/>
                </a:solidFill>
                <a:latin typeface="幼圆" charset="0"/>
                <a:cs typeface="幼圆" charset="0"/>
              </a:rPr>
              <a:t>( </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尊</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 </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a:t>
            </a:r>
            <a:endParaRPr lang="zh-CN" altLang="zh-CN" sz="2800" dirty="0">
              <a:solidFill>
                <a:srgbClr val="000000"/>
              </a:solidFill>
              <a:latin typeface="幼圆" charset="0"/>
              <a:cs typeface="幼圆" charset="0"/>
            </a:endParaRPr>
          </a:p>
          <a:p>
            <a:pPr eaLnBrk="1" hangingPunct="1">
              <a:lnSpc>
                <a:spcPct val="150000"/>
              </a:lnSpc>
            </a:pPr>
            <a:r>
              <a:rPr lang="zh-CN" altLang="zh-CN" sz="2800" dirty="0">
                <a:solidFill>
                  <a:srgbClr val="000000"/>
                </a:solidFill>
                <a:latin typeface="幼圆" charset="0"/>
                <a:cs typeface="幼圆" charset="0"/>
                <a:sym typeface="+mn-ea"/>
              </a:rPr>
              <a:t>裁</a:t>
            </a:r>
            <a:r>
              <a:rPr lang="en-US" altLang="zh-CN" sz="2800" dirty="0">
                <a:solidFill>
                  <a:srgbClr val="000000"/>
                </a:solidFill>
                <a:latin typeface="幼圆" charset="0"/>
                <a:cs typeface="幼圆" charset="0"/>
                <a:sym typeface="+mn-ea"/>
              </a:rPr>
              <a:t>(</a:t>
            </a:r>
            <a:r>
              <a:rPr lang="zh-CN" altLang="zh-CN" sz="2800" dirty="0">
                <a:solidFill>
                  <a:srgbClr val="000000"/>
                </a:solidFill>
                <a:latin typeface="幼圆" charset="0"/>
                <a:cs typeface="幼圆" charset="0"/>
                <a:sym typeface="+mn-ea"/>
              </a:rPr>
              <a:t>      </a:t>
            </a:r>
            <a:r>
              <a:rPr lang="en-US" altLang="zh-CN" sz="2800" dirty="0">
                <a:solidFill>
                  <a:srgbClr val="000000"/>
                </a:solidFill>
                <a:latin typeface="幼圆" charset="0"/>
                <a:cs typeface="幼圆" charset="0"/>
                <a:sym typeface="+mn-ea"/>
              </a:rPr>
              <a:t>)</a:t>
            </a:r>
            <a:r>
              <a:rPr lang="zh-CN" altLang="zh-CN" sz="2800" dirty="0">
                <a:solidFill>
                  <a:srgbClr val="000000"/>
                </a:solidFill>
                <a:latin typeface="幼圆" charset="0"/>
                <a:cs typeface="幼圆" charset="0"/>
                <a:sym typeface="+mn-ea"/>
              </a:rPr>
              <a:t>   俨</a:t>
            </a:r>
            <a:r>
              <a:rPr lang="en-US" altLang="zh-CN" sz="2800" dirty="0">
                <a:solidFill>
                  <a:srgbClr val="000000"/>
                </a:solidFill>
                <a:latin typeface="幼圆" charset="0"/>
                <a:cs typeface="幼圆" charset="0"/>
                <a:sym typeface="+mn-ea"/>
              </a:rPr>
              <a:t>( </a:t>
            </a:r>
            <a:r>
              <a:rPr lang="zh-CN" altLang="zh-CN" sz="2800" dirty="0">
                <a:solidFill>
                  <a:srgbClr val="000000"/>
                </a:solidFill>
                <a:latin typeface="幼圆" charset="0"/>
                <a:cs typeface="幼圆" charset="0"/>
                <a:sym typeface="+mn-ea"/>
              </a:rPr>
              <a:t>   </a:t>
            </a:r>
            <a:r>
              <a:rPr lang="en-US" altLang="zh-CN" sz="2800" dirty="0">
                <a:solidFill>
                  <a:srgbClr val="000000"/>
                </a:solidFill>
                <a:latin typeface="幼圆" charset="0"/>
                <a:cs typeface="幼圆" charset="0"/>
                <a:sym typeface="+mn-ea"/>
              </a:rPr>
              <a:t>)</a:t>
            </a:r>
            <a:r>
              <a:rPr lang="zh-CN" altLang="zh-CN" sz="2800" dirty="0">
                <a:solidFill>
                  <a:srgbClr val="000000"/>
                </a:solidFill>
                <a:latin typeface="幼圆" charset="0"/>
                <a:cs typeface="幼圆" charset="0"/>
                <a:sym typeface="+mn-ea"/>
              </a:rPr>
              <a:t>   </a:t>
            </a:r>
            <a:r>
              <a:rPr lang="en-US" altLang="zh-CN" sz="2800" dirty="0">
                <a:solidFill>
                  <a:srgbClr val="000000"/>
                </a:solidFill>
                <a:latin typeface="幼圆" charset="0"/>
                <a:cs typeface="幼圆" charset="0"/>
                <a:sym typeface="+mn-ea"/>
              </a:rPr>
              <a:t> </a:t>
            </a:r>
            <a:r>
              <a:rPr lang="zh-CN" altLang="zh-CN" sz="2800" dirty="0">
                <a:solidFill>
                  <a:srgbClr val="000000"/>
                </a:solidFill>
                <a:latin typeface="幼圆" charset="0"/>
                <a:cs typeface="幼圆" charset="0"/>
                <a:sym typeface="+mn-ea"/>
              </a:rPr>
              <a:t>奶</a:t>
            </a:r>
            <a:r>
              <a:rPr lang="en-US" altLang="zh-CN" sz="2800" dirty="0">
                <a:solidFill>
                  <a:srgbClr val="000000"/>
                </a:solidFill>
                <a:latin typeface="幼圆" charset="0"/>
                <a:cs typeface="幼圆" charset="0"/>
                <a:sym typeface="+mn-ea"/>
              </a:rPr>
              <a:t>(</a:t>
            </a:r>
            <a:r>
              <a:rPr lang="zh-CN" altLang="zh-CN" sz="2800" dirty="0">
                <a:solidFill>
                  <a:srgbClr val="000000"/>
                </a:solidFill>
                <a:latin typeface="幼圆" charset="0"/>
                <a:cs typeface="幼圆" charset="0"/>
                <a:sym typeface="+mn-ea"/>
              </a:rPr>
              <a:t> </a:t>
            </a:r>
            <a:r>
              <a:rPr lang="en-US" altLang="zh-CN" sz="2800" dirty="0">
                <a:solidFill>
                  <a:srgbClr val="000000"/>
                </a:solidFill>
                <a:latin typeface="幼圆" charset="0"/>
                <a:cs typeface="幼圆" charset="0"/>
                <a:sym typeface="+mn-ea"/>
              </a:rPr>
              <a:t>  </a:t>
            </a:r>
            <a:r>
              <a:rPr lang="zh-CN" altLang="zh-CN" sz="2800" dirty="0">
                <a:solidFill>
                  <a:srgbClr val="000000"/>
                </a:solidFill>
                <a:latin typeface="幼圆" charset="0"/>
                <a:cs typeface="幼圆" charset="0"/>
                <a:sym typeface="+mn-ea"/>
              </a:rPr>
              <a:t>  </a:t>
            </a:r>
            <a:r>
              <a:rPr lang="en-US" altLang="zh-CN" sz="2800" dirty="0">
                <a:solidFill>
                  <a:srgbClr val="000000"/>
                </a:solidFill>
                <a:latin typeface="幼圆" charset="0"/>
                <a:cs typeface="幼圆" charset="0"/>
                <a:sym typeface="+mn-ea"/>
              </a:rPr>
              <a:t>)</a:t>
            </a:r>
            <a:endParaRPr lang="zh-CN" altLang="zh-CN" sz="2800" dirty="0">
              <a:solidFill>
                <a:srgbClr val="000000"/>
              </a:solidFill>
              <a:latin typeface="幼圆" charset="0"/>
              <a:cs typeface="幼圆" charset="0"/>
              <a:sym typeface="+mn-ea"/>
            </a:endParaRPr>
          </a:p>
          <a:p>
            <a:pPr eaLnBrk="1" hangingPunct="1">
              <a:lnSpc>
                <a:spcPct val="150000"/>
              </a:lnSpc>
            </a:pPr>
            <a:r>
              <a:rPr lang="zh-CN" altLang="zh-CN" sz="2800" dirty="0">
                <a:solidFill>
                  <a:srgbClr val="000000"/>
                </a:solidFill>
                <a:latin typeface="幼圆" charset="0"/>
                <a:cs typeface="幼圆" charset="0"/>
              </a:rPr>
              <a:t>载</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严</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 </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    </a:t>
            </a:r>
            <a:r>
              <a:rPr lang="zh-CN" altLang="en-US" sz="2800" dirty="0">
                <a:solidFill>
                  <a:srgbClr val="000000"/>
                </a:solidFill>
                <a:latin typeface="幼圆" charset="0"/>
                <a:cs typeface="幼圆" charset="0"/>
              </a:rPr>
              <a:t>仍</a:t>
            </a:r>
            <a:r>
              <a:rPr lang="en-US" altLang="zh-CN" sz="2800" dirty="0">
                <a:solidFill>
                  <a:srgbClr val="000000"/>
                </a:solidFill>
                <a:latin typeface="幼圆" charset="0"/>
                <a:cs typeface="幼圆" charset="0"/>
              </a:rPr>
              <a:t>(</a:t>
            </a:r>
            <a:r>
              <a:rPr lang="zh-CN" altLang="en-US" sz="2800" dirty="0">
                <a:solidFill>
                  <a:srgbClr val="000000"/>
                </a:solidFill>
                <a:latin typeface="幼圆" charset="0"/>
                <a:cs typeface="幼圆" charset="0"/>
              </a:rPr>
              <a:t>     </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sym typeface="+mn-ea"/>
            </a:endParaRPr>
          </a:p>
        </p:txBody>
      </p:sp>
      <p:sp>
        <p:nvSpPr>
          <p:cNvPr id="3" name="文本框 2"/>
          <p:cNvSpPr txBox="1">
            <a:spLocks noChangeArrowheads="1"/>
          </p:cNvSpPr>
          <p:nvPr/>
        </p:nvSpPr>
        <p:spPr bwMode="auto">
          <a:xfrm>
            <a:off x="1843088" y="15954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风靡</a:t>
            </a:r>
            <a:endParaRPr lang="zh-CN" altLang="en-US" sz="2800">
              <a:solidFill>
                <a:srgbClr val="000000"/>
              </a:solidFill>
              <a:latin typeface="幼圆" charset="0"/>
              <a:ea typeface="幼圆" charset="0"/>
            </a:endParaRPr>
          </a:p>
        </p:txBody>
      </p:sp>
      <p:sp>
        <p:nvSpPr>
          <p:cNvPr id="4" name="文本框 3"/>
          <p:cNvSpPr txBox="1">
            <a:spLocks noChangeArrowheads="1"/>
          </p:cNvSpPr>
          <p:nvPr/>
        </p:nvSpPr>
        <p:spPr bwMode="auto">
          <a:xfrm>
            <a:off x="1843088" y="224631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糜烂</a:t>
            </a:r>
            <a:endParaRPr lang="zh-CN" altLang="en-US" sz="2800">
              <a:solidFill>
                <a:srgbClr val="000000"/>
              </a:solidFill>
              <a:latin typeface="幼圆" charset="0"/>
              <a:ea typeface="幼圆" charset="0"/>
            </a:endParaRPr>
          </a:p>
        </p:txBody>
      </p:sp>
      <p:sp>
        <p:nvSpPr>
          <p:cNvPr id="5" name="文本框 4"/>
          <p:cNvSpPr txBox="1">
            <a:spLocks noChangeArrowheads="1"/>
          </p:cNvSpPr>
          <p:nvPr/>
        </p:nvSpPr>
        <p:spPr bwMode="auto">
          <a:xfrm>
            <a:off x="4046538" y="16144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沮丧</a:t>
            </a:r>
            <a:endParaRPr lang="zh-CN" altLang="en-US" sz="2800">
              <a:solidFill>
                <a:srgbClr val="000000"/>
              </a:solidFill>
              <a:latin typeface="幼圆" charset="0"/>
              <a:ea typeface="幼圆" charset="0"/>
            </a:endParaRPr>
          </a:p>
        </p:txBody>
      </p:sp>
      <p:sp>
        <p:nvSpPr>
          <p:cNvPr id="6" name="文本框 5"/>
          <p:cNvSpPr txBox="1">
            <a:spLocks noChangeArrowheads="1"/>
          </p:cNvSpPr>
          <p:nvPr/>
        </p:nvSpPr>
        <p:spPr bwMode="auto">
          <a:xfrm>
            <a:off x="4046538" y="225901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咀嚼</a:t>
            </a:r>
            <a:endParaRPr lang="zh-CN" altLang="en-US" sz="2800">
              <a:solidFill>
                <a:srgbClr val="000000"/>
              </a:solidFill>
              <a:latin typeface="幼圆" charset="0"/>
              <a:ea typeface="幼圆" charset="0"/>
            </a:endParaRPr>
          </a:p>
        </p:txBody>
      </p:sp>
      <p:sp>
        <p:nvSpPr>
          <p:cNvPr id="7" name="文本框 6"/>
          <p:cNvSpPr txBox="1">
            <a:spLocks noChangeArrowheads="1"/>
          </p:cNvSpPr>
          <p:nvPr/>
        </p:nvSpPr>
        <p:spPr bwMode="auto">
          <a:xfrm>
            <a:off x="6240463" y="16335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蹲下</a:t>
            </a:r>
            <a:endParaRPr lang="zh-CN" altLang="en-US" sz="2800">
              <a:solidFill>
                <a:srgbClr val="000000"/>
              </a:solidFill>
              <a:latin typeface="幼圆" charset="0"/>
              <a:ea typeface="幼圆" charset="0"/>
            </a:endParaRPr>
          </a:p>
        </p:txBody>
      </p:sp>
      <p:sp>
        <p:nvSpPr>
          <p:cNvPr id="8" name="文本框 7"/>
          <p:cNvSpPr txBox="1">
            <a:spLocks noChangeArrowheads="1"/>
          </p:cNvSpPr>
          <p:nvPr/>
        </p:nvSpPr>
        <p:spPr bwMode="auto">
          <a:xfrm>
            <a:off x="6240463" y="227171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尊敬</a:t>
            </a:r>
            <a:endParaRPr lang="zh-CN" altLang="en-US" sz="2800">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843088" y="28971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裁剪</a:t>
            </a:r>
            <a:endParaRPr lang="zh-CN" altLang="en-US" sz="2800">
              <a:solidFill>
                <a:srgbClr val="000000"/>
              </a:solidFill>
              <a:latin typeface="幼圆" charset="0"/>
              <a:ea typeface="幼圆" charset="0"/>
            </a:endParaRPr>
          </a:p>
        </p:txBody>
      </p:sp>
      <p:sp>
        <p:nvSpPr>
          <p:cNvPr id="10" name="文本框 9"/>
          <p:cNvSpPr txBox="1">
            <a:spLocks noChangeArrowheads="1"/>
          </p:cNvSpPr>
          <p:nvPr/>
        </p:nvSpPr>
        <p:spPr bwMode="auto">
          <a:xfrm>
            <a:off x="1843088" y="35480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载重</a:t>
            </a:r>
            <a:endParaRPr lang="zh-CN" altLang="en-US" sz="2800">
              <a:solidFill>
                <a:srgbClr val="000000"/>
              </a:solidFill>
              <a:latin typeface="幼圆" charset="0"/>
              <a:ea typeface="幼圆" charset="0"/>
            </a:endParaRPr>
          </a:p>
        </p:txBody>
      </p:sp>
      <p:sp>
        <p:nvSpPr>
          <p:cNvPr id="11" name="文本框 10"/>
          <p:cNvSpPr txBox="1">
            <a:spLocks noChangeArrowheads="1"/>
          </p:cNvSpPr>
          <p:nvPr/>
        </p:nvSpPr>
        <p:spPr bwMode="auto">
          <a:xfrm>
            <a:off x="4046538" y="29035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俨然</a:t>
            </a:r>
            <a:endParaRPr lang="zh-CN" altLang="en-US" sz="2800">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4046538" y="35480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严肃</a:t>
            </a:r>
            <a:endParaRPr lang="zh-CN" altLang="en-US" sz="2800">
              <a:solidFill>
                <a:srgbClr val="000000"/>
              </a:solidFill>
              <a:latin typeface="幼圆" charset="0"/>
              <a:ea typeface="幼圆" charset="0"/>
            </a:endParaRPr>
          </a:p>
        </p:txBody>
      </p:sp>
      <p:sp>
        <p:nvSpPr>
          <p:cNvPr id="13" name="文本框 12"/>
          <p:cNvSpPr txBox="1">
            <a:spLocks noChangeArrowheads="1"/>
          </p:cNvSpPr>
          <p:nvPr/>
        </p:nvSpPr>
        <p:spPr bwMode="auto">
          <a:xfrm>
            <a:off x="6240463" y="29098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奶奶</a:t>
            </a:r>
            <a:endParaRPr lang="zh-CN" altLang="en-US" sz="2800">
              <a:solidFill>
                <a:srgbClr val="000000"/>
              </a:solidFill>
              <a:latin typeface="幼圆" charset="0"/>
              <a:ea typeface="幼圆" charset="0"/>
            </a:endParaRPr>
          </a:p>
        </p:txBody>
      </p:sp>
      <p:sp>
        <p:nvSpPr>
          <p:cNvPr id="14" name="文本框 13"/>
          <p:cNvSpPr txBox="1">
            <a:spLocks noChangeArrowheads="1"/>
          </p:cNvSpPr>
          <p:nvPr/>
        </p:nvSpPr>
        <p:spPr bwMode="auto">
          <a:xfrm>
            <a:off x="6240463" y="35480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仍然</a:t>
            </a:r>
            <a:endParaRPr lang="zh-CN" altLang="en-US" sz="2800">
              <a:solidFill>
                <a:srgbClr val="000000"/>
              </a:solidFill>
              <a:latin typeface="幼圆" charset="0"/>
              <a:ea typeface="幼圆" charset="0"/>
              <a:sym typeface="黑体" panose="02010609060101010101" pitchFamily="49" charset="-122"/>
            </a:endParaRPr>
          </a:p>
        </p:txBody>
      </p:sp>
      <p:sp>
        <p:nvSpPr>
          <p:cNvPr id="15" name="矩形 15"/>
          <p:cNvSpPr>
            <a:spLocks noChangeArrowheads="1"/>
          </p:cNvSpPr>
          <p:nvPr/>
        </p:nvSpPr>
        <p:spPr bwMode="auto">
          <a:xfrm>
            <a:off x="474663" y="720725"/>
            <a:ext cx="4132262"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rPr>
              <a:t>三、形近字组词。</a:t>
            </a:r>
            <a:endParaRPr lang="zh-CN" altLang="en-US" sz="2800">
              <a:solidFill>
                <a:schemeClr val="accent1"/>
              </a:solidFill>
              <a:latin typeface="幼圆" charset="0"/>
              <a:ea typeface="幼圆" charset="0"/>
            </a:endParaRPr>
          </a:p>
        </p:txBody>
      </p:sp>
      <p:sp>
        <p:nvSpPr>
          <p:cNvPr id="16" name="左大括号 15"/>
          <p:cNvSpPr/>
          <p:nvPr>
            <p:custDataLst>
              <p:tags r:id="rId10"/>
            </p:custDataLst>
          </p:nvPr>
        </p:nvSpPr>
        <p:spPr>
          <a:xfrm>
            <a:off x="1054100" y="17383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7" name="左大括号 16"/>
          <p:cNvSpPr/>
          <p:nvPr>
            <p:custDataLst>
              <p:tags r:id="rId11"/>
            </p:custDataLst>
          </p:nvPr>
        </p:nvSpPr>
        <p:spPr>
          <a:xfrm>
            <a:off x="1066800" y="30353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8" name="左大括号 17"/>
          <p:cNvSpPr/>
          <p:nvPr>
            <p:custDataLst>
              <p:tags r:id="rId12"/>
            </p:custDataLst>
          </p:nvPr>
        </p:nvSpPr>
        <p:spPr>
          <a:xfrm>
            <a:off x="3321050" y="17637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9" name="左大括号 18"/>
          <p:cNvSpPr/>
          <p:nvPr>
            <p:custDataLst>
              <p:tags r:id="rId13"/>
            </p:custDataLst>
          </p:nvPr>
        </p:nvSpPr>
        <p:spPr>
          <a:xfrm>
            <a:off x="3333750" y="30607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0" name="左大括号 19"/>
          <p:cNvSpPr/>
          <p:nvPr>
            <p:custDataLst>
              <p:tags r:id="rId14"/>
            </p:custDataLst>
          </p:nvPr>
        </p:nvSpPr>
        <p:spPr>
          <a:xfrm>
            <a:off x="5511800" y="17510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1" name="左大括号 20"/>
          <p:cNvSpPr/>
          <p:nvPr>
            <p:custDataLst>
              <p:tags r:id="rId15"/>
            </p:custDataLst>
          </p:nvPr>
        </p:nvSpPr>
        <p:spPr>
          <a:xfrm>
            <a:off x="5524500" y="30480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1241425" y="1455738"/>
            <a:ext cx="714057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noProof="1">
                <a:solidFill>
                  <a:srgbClr val="000000"/>
                </a:solidFill>
                <a:latin typeface="幼圆" charset="0"/>
                <a:cs typeface="幼圆" charset="0"/>
                <a:sym typeface="+mn-ea"/>
              </a:rPr>
              <a:t>很</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核</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讯</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endParaRPr lang="zh-CN" altLang="en-US" sz="2800" noProof="1">
              <a:solidFill>
                <a:srgbClr val="000000"/>
              </a:solidFill>
              <a:latin typeface="幼圆" charset="0"/>
              <a:cs typeface="幼圆" charset="0"/>
              <a:sym typeface="+mn-ea"/>
            </a:endParaRPr>
          </a:p>
          <a:p>
            <a:pPr eaLnBrk="1" hangingPunct="1">
              <a:lnSpc>
                <a:spcPct val="150000"/>
              </a:lnSpc>
            </a:pPr>
            <a:r>
              <a:rPr lang="zh-CN" altLang="en-US" sz="2800" noProof="1">
                <a:solidFill>
                  <a:srgbClr val="000000"/>
                </a:solidFill>
                <a:latin typeface="幼圆" charset="0"/>
                <a:cs typeface="幼圆" charset="0"/>
                <a:sym typeface="+mn-ea"/>
              </a:rPr>
              <a:t>限</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刻</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迅</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endParaRPr lang="zh-CN" altLang="en-US" sz="2800" noProof="1">
              <a:solidFill>
                <a:srgbClr val="000000"/>
              </a:solidFill>
              <a:latin typeface="幼圆" charset="0"/>
              <a:cs typeface="幼圆" charset="0"/>
              <a:sym typeface="+mn-ea"/>
            </a:endParaRPr>
          </a:p>
          <a:p>
            <a:pPr eaLnBrk="1" hangingPunct="1">
              <a:lnSpc>
                <a:spcPct val="150000"/>
              </a:lnSpc>
            </a:pPr>
            <a:r>
              <a:rPr lang="zh-CN" altLang="en-US" sz="2800" noProof="1">
                <a:solidFill>
                  <a:srgbClr val="000000"/>
                </a:solidFill>
                <a:latin typeface="幼圆" charset="0"/>
                <a:cs typeface="幼圆" charset="0"/>
                <a:sym typeface="+mn-ea"/>
              </a:rPr>
              <a:t>慈</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侧</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福</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endParaRPr lang="zh-CN" altLang="en-US" sz="2800" noProof="1">
              <a:solidFill>
                <a:srgbClr val="000000"/>
              </a:solidFill>
              <a:latin typeface="幼圆" charset="0"/>
              <a:cs typeface="幼圆" charset="0"/>
            </a:endParaRPr>
          </a:p>
          <a:p>
            <a:pPr eaLnBrk="1" hangingPunct="1">
              <a:lnSpc>
                <a:spcPct val="150000"/>
              </a:lnSpc>
            </a:pPr>
            <a:r>
              <a:rPr lang="zh-CN" altLang="en-US" sz="2800" noProof="1">
                <a:solidFill>
                  <a:srgbClr val="000000"/>
                </a:solidFill>
                <a:latin typeface="幼圆" charset="0"/>
                <a:cs typeface="幼圆" charset="0"/>
                <a:sym typeface="+mn-ea"/>
              </a:rPr>
              <a:t>磁</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测</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辐</a:t>
            </a:r>
            <a:r>
              <a:rPr lang="zh-CN" altLang="zh-CN" sz="2800" noProof="1">
                <a:solidFill>
                  <a:srgbClr val="000000"/>
                </a:solidFill>
                <a:latin typeface="幼圆" charset="0"/>
                <a:cs typeface="幼圆" charset="0"/>
                <a:sym typeface="+mn-ea"/>
              </a:rPr>
              <a:t>(</a:t>
            </a:r>
            <a:r>
              <a:rPr lang="zh-CN" altLang="en-US" sz="2800" noProof="1">
                <a:solidFill>
                  <a:srgbClr val="000000"/>
                </a:solidFill>
                <a:latin typeface="幼圆" charset="0"/>
                <a:cs typeface="幼圆" charset="0"/>
                <a:sym typeface="+mn-ea"/>
              </a:rPr>
              <a:t>     </a:t>
            </a:r>
            <a:r>
              <a:rPr lang="zh-CN" altLang="zh-CN" sz="2800" noProof="1">
                <a:solidFill>
                  <a:srgbClr val="000000"/>
                </a:solidFill>
                <a:latin typeface="幼圆" charset="0"/>
                <a:cs typeface="幼圆" charset="0"/>
                <a:sym typeface="+mn-ea"/>
              </a:rPr>
              <a:t>)</a:t>
            </a:r>
            <a:r>
              <a:rPr lang="zh-CN" altLang="zh-CN" sz="2800" dirty="0">
                <a:solidFill>
                  <a:srgbClr val="000000"/>
                </a:solidFill>
                <a:latin typeface="幼圆" charset="0"/>
                <a:cs typeface="幼圆" charset="0"/>
              </a:rPr>
              <a:t>   </a:t>
            </a:r>
            <a:endParaRPr lang="zh-CN" altLang="zh-CN" sz="2800" dirty="0">
              <a:solidFill>
                <a:srgbClr val="000000"/>
              </a:solidFill>
              <a:latin typeface="幼圆" charset="0"/>
              <a:cs typeface="幼圆" charset="0"/>
            </a:endParaRPr>
          </a:p>
        </p:txBody>
      </p:sp>
      <p:sp>
        <p:nvSpPr>
          <p:cNvPr id="3" name="文本框 2"/>
          <p:cNvSpPr txBox="1">
            <a:spLocks noChangeArrowheads="1"/>
          </p:cNvSpPr>
          <p:nvPr/>
        </p:nvSpPr>
        <p:spPr bwMode="auto">
          <a:xfrm>
            <a:off x="1890713" y="2249488"/>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有限</a:t>
            </a:r>
            <a:endParaRPr lang="zh-CN" altLang="en-US" sz="2800">
              <a:solidFill>
                <a:srgbClr val="000000"/>
              </a:solidFill>
              <a:latin typeface="幼圆" charset="0"/>
              <a:ea typeface="幼圆" charset="0"/>
            </a:endParaRPr>
          </a:p>
        </p:txBody>
      </p:sp>
      <p:sp>
        <p:nvSpPr>
          <p:cNvPr id="4" name="文本框 3"/>
          <p:cNvSpPr txBox="1">
            <a:spLocks noChangeArrowheads="1"/>
          </p:cNvSpPr>
          <p:nvPr/>
        </p:nvSpPr>
        <p:spPr bwMode="auto">
          <a:xfrm>
            <a:off x="1890713" y="1601788"/>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很好</a:t>
            </a:r>
            <a:endParaRPr lang="zh-CN" altLang="en-US" sz="2800">
              <a:solidFill>
                <a:srgbClr val="000000"/>
              </a:solidFill>
              <a:latin typeface="幼圆" charset="0"/>
              <a:ea typeface="幼圆" charset="0"/>
            </a:endParaRPr>
          </a:p>
        </p:txBody>
      </p:sp>
      <p:sp>
        <p:nvSpPr>
          <p:cNvPr id="5" name="文本框 4"/>
          <p:cNvSpPr txBox="1">
            <a:spLocks noChangeArrowheads="1"/>
          </p:cNvSpPr>
          <p:nvPr/>
        </p:nvSpPr>
        <p:spPr bwMode="auto">
          <a:xfrm>
            <a:off x="4052888" y="1581151"/>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核心</a:t>
            </a:r>
            <a:endParaRPr lang="zh-CN" altLang="en-US" sz="2800">
              <a:solidFill>
                <a:srgbClr val="000000"/>
              </a:solidFill>
              <a:latin typeface="幼圆" charset="0"/>
              <a:ea typeface="幼圆" charset="0"/>
            </a:endParaRPr>
          </a:p>
        </p:txBody>
      </p:sp>
      <p:sp>
        <p:nvSpPr>
          <p:cNvPr id="6" name="文本框 5"/>
          <p:cNvSpPr txBox="1">
            <a:spLocks noChangeArrowheads="1"/>
          </p:cNvSpPr>
          <p:nvPr/>
        </p:nvSpPr>
        <p:spPr bwMode="auto">
          <a:xfrm>
            <a:off x="4052888" y="2230438"/>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刻度</a:t>
            </a:r>
            <a:endParaRPr lang="zh-CN" altLang="en-US" sz="2800">
              <a:solidFill>
                <a:srgbClr val="000000"/>
              </a:solidFill>
              <a:latin typeface="幼圆" charset="0"/>
              <a:ea typeface="幼圆" charset="0"/>
            </a:endParaRPr>
          </a:p>
        </p:txBody>
      </p:sp>
      <p:sp>
        <p:nvSpPr>
          <p:cNvPr id="7" name="文本框 6"/>
          <p:cNvSpPr txBox="1">
            <a:spLocks noChangeArrowheads="1"/>
          </p:cNvSpPr>
          <p:nvPr/>
        </p:nvSpPr>
        <p:spPr bwMode="auto">
          <a:xfrm>
            <a:off x="6265863" y="1582738"/>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讯息</a:t>
            </a:r>
            <a:endParaRPr lang="zh-CN" altLang="en-US" sz="2800">
              <a:solidFill>
                <a:srgbClr val="000000"/>
              </a:solidFill>
              <a:latin typeface="幼圆" charset="0"/>
              <a:ea typeface="幼圆" charset="0"/>
            </a:endParaRPr>
          </a:p>
        </p:txBody>
      </p:sp>
      <p:sp>
        <p:nvSpPr>
          <p:cNvPr id="8" name="文本框 7"/>
          <p:cNvSpPr txBox="1">
            <a:spLocks noChangeArrowheads="1"/>
          </p:cNvSpPr>
          <p:nvPr/>
        </p:nvSpPr>
        <p:spPr bwMode="auto">
          <a:xfrm>
            <a:off x="6265863" y="2230438"/>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迅速</a:t>
            </a:r>
            <a:endParaRPr lang="zh-CN" altLang="en-US" sz="2800">
              <a:solidFill>
                <a:srgbClr val="000000"/>
              </a:solidFill>
              <a:latin typeface="幼圆" charset="0"/>
              <a:ea typeface="幼圆" charset="0"/>
            </a:endParaRPr>
          </a:p>
        </p:txBody>
      </p:sp>
      <p:sp>
        <p:nvSpPr>
          <p:cNvPr id="9" name="文本框 8"/>
          <p:cNvSpPr txBox="1">
            <a:spLocks noChangeArrowheads="1"/>
          </p:cNvSpPr>
          <p:nvPr/>
        </p:nvSpPr>
        <p:spPr bwMode="auto">
          <a:xfrm>
            <a:off x="1890713" y="2898775"/>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慈母</a:t>
            </a:r>
            <a:endParaRPr lang="zh-CN" altLang="en-US" sz="2800">
              <a:solidFill>
                <a:srgbClr val="000000"/>
              </a:solidFill>
              <a:latin typeface="幼圆" charset="0"/>
              <a:ea typeface="幼圆" charset="0"/>
            </a:endParaRPr>
          </a:p>
        </p:txBody>
      </p:sp>
      <p:sp>
        <p:nvSpPr>
          <p:cNvPr id="10" name="文本框 9"/>
          <p:cNvSpPr txBox="1">
            <a:spLocks noChangeArrowheads="1"/>
          </p:cNvSpPr>
          <p:nvPr/>
        </p:nvSpPr>
        <p:spPr bwMode="auto">
          <a:xfrm>
            <a:off x="1890713" y="3546475"/>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磁场</a:t>
            </a:r>
            <a:endParaRPr lang="zh-CN" altLang="en-US" sz="2800">
              <a:solidFill>
                <a:srgbClr val="000000"/>
              </a:solidFill>
              <a:latin typeface="幼圆" charset="0"/>
              <a:ea typeface="幼圆" charset="0"/>
            </a:endParaRPr>
          </a:p>
        </p:txBody>
      </p:sp>
      <p:sp>
        <p:nvSpPr>
          <p:cNvPr id="11" name="文本框 10"/>
          <p:cNvSpPr txBox="1">
            <a:spLocks noChangeArrowheads="1"/>
          </p:cNvSpPr>
          <p:nvPr/>
        </p:nvSpPr>
        <p:spPr bwMode="auto">
          <a:xfrm>
            <a:off x="4052888" y="2879725"/>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侧面</a:t>
            </a:r>
            <a:endParaRPr lang="zh-CN" altLang="en-US" sz="2800">
              <a:solidFill>
                <a:srgbClr val="000000"/>
              </a:solidFill>
              <a:latin typeface="幼圆" charset="0"/>
              <a:ea typeface="幼圆" charset="0"/>
            </a:endParaRPr>
          </a:p>
        </p:txBody>
      </p:sp>
      <p:sp>
        <p:nvSpPr>
          <p:cNvPr id="12" name="文本框 11"/>
          <p:cNvSpPr txBox="1">
            <a:spLocks noChangeArrowheads="1"/>
          </p:cNvSpPr>
          <p:nvPr/>
        </p:nvSpPr>
        <p:spPr bwMode="auto">
          <a:xfrm>
            <a:off x="4052888" y="3527425"/>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猜测</a:t>
            </a:r>
            <a:endParaRPr lang="zh-CN" altLang="en-US" sz="2800">
              <a:solidFill>
                <a:srgbClr val="000000"/>
              </a:solidFill>
              <a:latin typeface="幼圆" charset="0"/>
              <a:ea typeface="幼圆" charset="0"/>
            </a:endParaRPr>
          </a:p>
        </p:txBody>
      </p:sp>
      <p:sp>
        <p:nvSpPr>
          <p:cNvPr id="13" name="文本框 12"/>
          <p:cNvSpPr txBox="1">
            <a:spLocks noChangeArrowheads="1"/>
          </p:cNvSpPr>
          <p:nvPr/>
        </p:nvSpPr>
        <p:spPr bwMode="auto">
          <a:xfrm>
            <a:off x="6265863" y="2879725"/>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幸福</a:t>
            </a:r>
            <a:endParaRPr lang="zh-CN" altLang="en-US" sz="2800">
              <a:solidFill>
                <a:srgbClr val="000000"/>
              </a:solidFill>
              <a:latin typeface="幼圆" charset="0"/>
              <a:ea typeface="幼圆" charset="0"/>
            </a:endParaRPr>
          </a:p>
        </p:txBody>
      </p:sp>
      <p:sp>
        <p:nvSpPr>
          <p:cNvPr id="14" name="文本框 13"/>
          <p:cNvSpPr txBox="1">
            <a:spLocks noChangeArrowheads="1"/>
          </p:cNvSpPr>
          <p:nvPr/>
        </p:nvSpPr>
        <p:spPr bwMode="auto">
          <a:xfrm>
            <a:off x="6265863" y="3527425"/>
            <a:ext cx="1028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辐射</a:t>
            </a:r>
            <a:endParaRPr lang="zh-CN" altLang="en-US" sz="2800">
              <a:solidFill>
                <a:srgbClr val="000000"/>
              </a:solidFill>
              <a:latin typeface="幼圆" charset="0"/>
              <a:ea typeface="幼圆" charset="0"/>
            </a:endParaRPr>
          </a:p>
        </p:txBody>
      </p:sp>
      <p:sp>
        <p:nvSpPr>
          <p:cNvPr id="15" name="矩形 17"/>
          <p:cNvSpPr>
            <a:spLocks noChangeArrowheads="1"/>
          </p:cNvSpPr>
          <p:nvPr/>
        </p:nvSpPr>
        <p:spPr bwMode="auto">
          <a:xfrm>
            <a:off x="474663" y="720725"/>
            <a:ext cx="4132262"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rPr>
              <a:t>三、形近字组词。</a:t>
            </a:r>
            <a:endParaRPr lang="zh-CN" altLang="en-US" sz="2800">
              <a:solidFill>
                <a:schemeClr val="accent1"/>
              </a:solidFill>
              <a:latin typeface="幼圆" charset="0"/>
              <a:ea typeface="幼圆" charset="0"/>
            </a:endParaRPr>
          </a:p>
        </p:txBody>
      </p:sp>
      <p:sp>
        <p:nvSpPr>
          <p:cNvPr id="16" name="左大括号 15"/>
          <p:cNvSpPr/>
          <p:nvPr>
            <p:custDataLst>
              <p:tags r:id="rId10"/>
            </p:custDataLst>
          </p:nvPr>
        </p:nvSpPr>
        <p:spPr>
          <a:xfrm>
            <a:off x="1111250" y="17383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7" name="左大括号 16"/>
          <p:cNvSpPr/>
          <p:nvPr>
            <p:custDataLst>
              <p:tags r:id="rId11"/>
            </p:custDataLst>
          </p:nvPr>
        </p:nvSpPr>
        <p:spPr>
          <a:xfrm>
            <a:off x="1123950" y="30353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8" name="左大括号 17"/>
          <p:cNvSpPr/>
          <p:nvPr>
            <p:custDataLst>
              <p:tags r:id="rId12"/>
            </p:custDataLst>
          </p:nvPr>
        </p:nvSpPr>
        <p:spPr>
          <a:xfrm>
            <a:off x="3321050" y="17637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9" name="左大括号 18"/>
          <p:cNvSpPr/>
          <p:nvPr>
            <p:custDataLst>
              <p:tags r:id="rId13"/>
            </p:custDataLst>
          </p:nvPr>
        </p:nvSpPr>
        <p:spPr>
          <a:xfrm>
            <a:off x="3333750" y="30607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0" name="左大括号 19"/>
          <p:cNvSpPr/>
          <p:nvPr>
            <p:custDataLst>
              <p:tags r:id="rId14"/>
            </p:custDataLst>
          </p:nvPr>
        </p:nvSpPr>
        <p:spPr>
          <a:xfrm>
            <a:off x="5511800" y="17510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1" name="左大括号 20"/>
          <p:cNvSpPr/>
          <p:nvPr>
            <p:custDataLst>
              <p:tags r:id="rId15"/>
            </p:custDataLst>
          </p:nvPr>
        </p:nvSpPr>
        <p:spPr>
          <a:xfrm>
            <a:off x="5524500" y="30480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组合 18"/>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474663" y="747713"/>
            <a:ext cx="3624262"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rPr>
              <a:t>四、多音字组词。</a:t>
            </a:r>
            <a:endParaRPr lang="zh-CN" altLang="en-US" sz="2800">
              <a:solidFill>
                <a:schemeClr val="accent1"/>
              </a:solidFill>
              <a:latin typeface="幼圆" charset="0"/>
              <a:ea typeface="幼圆" charset="0"/>
            </a:endParaRPr>
          </a:p>
        </p:txBody>
      </p:sp>
      <p:sp>
        <p:nvSpPr>
          <p:cNvPr id="3" name="TextBox 13"/>
          <p:cNvSpPr txBox="1">
            <a:spLocks noChangeArrowheads="1"/>
          </p:cNvSpPr>
          <p:nvPr>
            <p:custDataLst>
              <p:tags r:id="rId10"/>
            </p:custDataLst>
          </p:nvPr>
        </p:nvSpPr>
        <p:spPr bwMode="auto">
          <a:xfrm>
            <a:off x="1181100" y="2074863"/>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攒</a:t>
            </a:r>
            <a:endParaRPr lang="zh-CN" altLang="en-US" sz="2800">
              <a:solidFill>
                <a:schemeClr val="dk1"/>
              </a:solidFill>
              <a:latin typeface="幼圆" charset="0"/>
              <a:ea typeface="幼圆" charset="0"/>
              <a:cs typeface="Times New Roman" panose="02020603050405020304" pitchFamily="18" charset="0"/>
            </a:endParaRPr>
          </a:p>
        </p:txBody>
      </p:sp>
      <p:sp>
        <p:nvSpPr>
          <p:cNvPr id="4" name="左大括号 3"/>
          <p:cNvSpPr/>
          <p:nvPr>
            <p:custDataLst>
              <p:tags r:id="rId11"/>
            </p:custDataLst>
          </p:nvPr>
        </p:nvSpPr>
        <p:spPr>
          <a:xfrm>
            <a:off x="1719263" y="1774825"/>
            <a:ext cx="166687" cy="1079500"/>
          </a:xfrm>
          <a:prstGeom prst="leftBrace">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a:solidFill>
                <a:schemeClr val="dk1"/>
              </a:solidFill>
              <a:latin typeface="幼圆" charset="0"/>
              <a:ea typeface="宋体" panose="02010600030101010101" pitchFamily="2" charset="-122"/>
              <a:cs typeface="幼圆" charset="0"/>
            </a:endParaRPr>
          </a:p>
        </p:txBody>
      </p:sp>
      <p:sp>
        <p:nvSpPr>
          <p:cNvPr id="5" name="TextBox 13"/>
          <p:cNvSpPr txBox="1">
            <a:spLocks noChangeArrowheads="1"/>
          </p:cNvSpPr>
          <p:nvPr>
            <p:custDataLst>
              <p:tags r:id="rId12"/>
            </p:custDataLst>
          </p:nvPr>
        </p:nvSpPr>
        <p:spPr bwMode="auto">
          <a:xfrm>
            <a:off x="4762500" y="2109788"/>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哄</a:t>
            </a:r>
            <a:endParaRPr lang="zh-CN" altLang="en-US" sz="2800">
              <a:solidFill>
                <a:schemeClr val="dk1"/>
              </a:solidFill>
              <a:latin typeface="幼圆" charset="0"/>
              <a:ea typeface="幼圆" charset="0"/>
              <a:cs typeface="Times New Roman" panose="02020603050405020304" pitchFamily="18" charset="0"/>
            </a:endParaRPr>
          </a:p>
        </p:txBody>
      </p:sp>
      <p:sp>
        <p:nvSpPr>
          <p:cNvPr id="6" name="左大括号 5"/>
          <p:cNvSpPr/>
          <p:nvPr>
            <p:custDataLst>
              <p:tags r:id="rId13"/>
            </p:custDataLst>
          </p:nvPr>
        </p:nvSpPr>
        <p:spPr>
          <a:xfrm>
            <a:off x="5318125" y="1830388"/>
            <a:ext cx="142875" cy="1079500"/>
          </a:xfrm>
          <a:prstGeom prst="leftBrace">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a:solidFill>
                <a:schemeClr val="dk1"/>
              </a:solidFill>
              <a:latin typeface="幼圆" charset="0"/>
              <a:ea typeface="宋体" panose="02010600030101010101" pitchFamily="2" charset="-122"/>
              <a:cs typeface="幼圆" charset="0"/>
            </a:endParaRPr>
          </a:p>
        </p:txBody>
      </p:sp>
      <p:sp>
        <p:nvSpPr>
          <p:cNvPr id="7" name="文本框 6"/>
          <p:cNvSpPr txBox="1">
            <a:spLocks noChangeArrowheads="1"/>
          </p:cNvSpPr>
          <p:nvPr/>
        </p:nvSpPr>
        <p:spPr bwMode="auto">
          <a:xfrm>
            <a:off x="1824038" y="1630363"/>
            <a:ext cx="248443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zǎn</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攒钱</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8" name="文本框 7"/>
          <p:cNvSpPr txBox="1">
            <a:spLocks noChangeArrowheads="1"/>
          </p:cNvSpPr>
          <p:nvPr/>
        </p:nvSpPr>
        <p:spPr bwMode="auto">
          <a:xfrm>
            <a:off x="1622425" y="2424113"/>
            <a:ext cx="239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dirty="0">
                <a:solidFill>
                  <a:srgbClr val="000000"/>
                </a:solidFill>
                <a:latin typeface="幼圆" charset="0"/>
                <a:cs typeface="幼圆" charset="0"/>
              </a:rPr>
              <a:t>  </a:t>
            </a:r>
            <a:r>
              <a:rPr lang="en-US" altLang="zh-CN" sz="2800" dirty="0" err="1">
                <a:solidFill>
                  <a:srgbClr val="000000"/>
                </a:solidFill>
                <a:latin typeface="幼圆" charset="0"/>
                <a:cs typeface="幼圆" charset="0"/>
              </a:rPr>
              <a:t>cuán</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攒动</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9" name="文本框 8"/>
          <p:cNvSpPr txBox="1">
            <a:spLocks noChangeArrowheads="1"/>
          </p:cNvSpPr>
          <p:nvPr/>
        </p:nvSpPr>
        <p:spPr bwMode="auto">
          <a:xfrm>
            <a:off x="5461000" y="1568450"/>
            <a:ext cx="208756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hò</a:t>
            </a:r>
            <a:r>
              <a:rPr lang="zh-CN" altLang="en-US" sz="2800" dirty="0">
                <a:solidFill>
                  <a:srgbClr val="000000"/>
                </a:solidFill>
                <a:latin typeface="幼圆" charset="0"/>
                <a:cs typeface="幼圆" charset="0"/>
              </a:rPr>
              <a:t>ng</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起哄</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10" name="文本框 9"/>
          <p:cNvSpPr txBox="1">
            <a:spLocks noChangeArrowheads="1"/>
          </p:cNvSpPr>
          <p:nvPr/>
        </p:nvSpPr>
        <p:spPr bwMode="auto">
          <a:xfrm>
            <a:off x="5461000" y="2424113"/>
            <a:ext cx="25114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hō</a:t>
            </a:r>
            <a:r>
              <a:rPr lang="zh-CN" altLang="en-US" sz="2800" dirty="0">
                <a:solidFill>
                  <a:srgbClr val="000000"/>
                </a:solidFill>
                <a:latin typeface="幼圆" charset="0"/>
                <a:cs typeface="幼圆" charset="0"/>
              </a:rPr>
              <a:t>ng</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哄堂大笑</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11" name="TextBox 13"/>
          <p:cNvSpPr txBox="1">
            <a:spLocks noChangeArrowheads="1"/>
          </p:cNvSpPr>
          <p:nvPr>
            <p:custDataLst>
              <p:tags r:id="rId14"/>
            </p:custDataLst>
          </p:nvPr>
        </p:nvSpPr>
        <p:spPr bwMode="auto">
          <a:xfrm>
            <a:off x="1165225" y="3560763"/>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缝</a:t>
            </a:r>
            <a:endParaRPr lang="zh-CN" altLang="en-US" sz="2800">
              <a:solidFill>
                <a:schemeClr val="dk1"/>
              </a:solidFill>
              <a:latin typeface="幼圆" charset="0"/>
              <a:ea typeface="幼圆" charset="0"/>
              <a:cs typeface="Times New Roman" panose="02020603050405020304" pitchFamily="18" charset="0"/>
            </a:endParaRPr>
          </a:p>
        </p:txBody>
      </p:sp>
      <p:sp>
        <p:nvSpPr>
          <p:cNvPr id="12" name="左大括号 11"/>
          <p:cNvSpPr/>
          <p:nvPr>
            <p:custDataLst>
              <p:tags r:id="rId15"/>
            </p:custDataLst>
          </p:nvPr>
        </p:nvSpPr>
        <p:spPr>
          <a:xfrm>
            <a:off x="1735138" y="3284538"/>
            <a:ext cx="142875" cy="1079500"/>
          </a:xfrm>
          <a:prstGeom prst="leftBrace">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a:solidFill>
                <a:schemeClr val="dk1"/>
              </a:solidFill>
              <a:latin typeface="幼圆" charset="0"/>
              <a:ea typeface="宋体" panose="02010600030101010101" pitchFamily="2" charset="-122"/>
              <a:cs typeface="幼圆" charset="0"/>
            </a:endParaRPr>
          </a:p>
        </p:txBody>
      </p:sp>
      <p:sp>
        <p:nvSpPr>
          <p:cNvPr id="13" name="文本框 7"/>
          <p:cNvSpPr txBox="1">
            <a:spLocks noChangeArrowheads="1"/>
          </p:cNvSpPr>
          <p:nvPr/>
        </p:nvSpPr>
        <p:spPr bwMode="auto">
          <a:xfrm>
            <a:off x="1820863" y="3109913"/>
            <a:ext cx="20875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fèng</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裂缝</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14" name="文本框 9"/>
          <p:cNvSpPr txBox="1">
            <a:spLocks noChangeArrowheads="1"/>
          </p:cNvSpPr>
          <p:nvPr/>
        </p:nvSpPr>
        <p:spPr bwMode="auto">
          <a:xfrm>
            <a:off x="1820863" y="3911600"/>
            <a:ext cx="21812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féng</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缝补</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15" name="TextBox 13"/>
          <p:cNvSpPr txBox="1">
            <a:spLocks noChangeArrowheads="1"/>
          </p:cNvSpPr>
          <p:nvPr>
            <p:custDataLst>
              <p:tags r:id="rId16"/>
            </p:custDataLst>
          </p:nvPr>
        </p:nvSpPr>
        <p:spPr bwMode="auto">
          <a:xfrm>
            <a:off x="4814888" y="3530600"/>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模</a:t>
            </a:r>
            <a:endParaRPr lang="zh-CN" altLang="en-US" sz="2800">
              <a:solidFill>
                <a:schemeClr val="dk1"/>
              </a:solidFill>
              <a:latin typeface="幼圆" charset="0"/>
              <a:ea typeface="幼圆" charset="0"/>
              <a:cs typeface="Times New Roman" panose="02020603050405020304" pitchFamily="18" charset="0"/>
            </a:endParaRPr>
          </a:p>
        </p:txBody>
      </p:sp>
      <p:sp>
        <p:nvSpPr>
          <p:cNvPr id="16" name="左大括号 15"/>
          <p:cNvSpPr/>
          <p:nvPr>
            <p:custDataLst>
              <p:tags r:id="rId17"/>
            </p:custDataLst>
          </p:nvPr>
        </p:nvSpPr>
        <p:spPr>
          <a:xfrm>
            <a:off x="5340350" y="3284538"/>
            <a:ext cx="142875" cy="1079500"/>
          </a:xfrm>
          <a:prstGeom prst="leftBrace">
            <a:avLst/>
          </a:prstGeom>
          <a:ln w="28575">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a:solidFill>
                <a:schemeClr val="dk1"/>
              </a:solidFill>
              <a:latin typeface="幼圆" charset="0"/>
              <a:ea typeface="宋体" panose="02010600030101010101" pitchFamily="2" charset="-122"/>
              <a:cs typeface="幼圆" charset="0"/>
            </a:endParaRPr>
          </a:p>
        </p:txBody>
      </p:sp>
      <p:sp>
        <p:nvSpPr>
          <p:cNvPr id="17" name="文本框 12"/>
          <p:cNvSpPr txBox="1">
            <a:spLocks noChangeArrowheads="1"/>
          </p:cNvSpPr>
          <p:nvPr/>
        </p:nvSpPr>
        <p:spPr bwMode="auto">
          <a:xfrm>
            <a:off x="5468938" y="3109913"/>
            <a:ext cx="20875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mú</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模样</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18" name="文本框 13"/>
          <p:cNvSpPr txBox="1">
            <a:spLocks noChangeArrowheads="1"/>
          </p:cNvSpPr>
          <p:nvPr/>
        </p:nvSpPr>
        <p:spPr bwMode="auto">
          <a:xfrm>
            <a:off x="5454650" y="3970338"/>
            <a:ext cx="21812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mó</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模型</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3" grpId="0"/>
      <p:bldP spid="14" grpId="0"/>
      <p:bldP spid="17" grpId="0"/>
      <p:bldP spid="18"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828675" y="1641475"/>
            <a:ext cx="7281863"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zh-CN" sz="2800">
                <a:solidFill>
                  <a:srgbClr val="000000"/>
                </a:solidFill>
                <a:latin typeface="幼圆" charset="0"/>
                <a:cs typeface="幼圆" charset="0"/>
              </a:rPr>
              <a:t>繁殖—         抵御—         稀薄—</a:t>
            </a:r>
            <a:endParaRPr lang="zh-CN" altLang="zh-CN" sz="2800">
              <a:solidFill>
                <a:srgbClr val="000000"/>
              </a:solidFill>
              <a:latin typeface="幼圆" charset="0"/>
              <a:cs typeface="幼圆" charset="0"/>
            </a:endParaRPr>
          </a:p>
          <a:p>
            <a:pPr eaLnBrk="1" hangingPunct="1">
              <a:lnSpc>
                <a:spcPct val="200000"/>
              </a:lnSpc>
            </a:pPr>
            <a:r>
              <a:rPr lang="zh-CN" altLang="zh-CN" sz="2800">
                <a:solidFill>
                  <a:srgbClr val="000000"/>
                </a:solidFill>
                <a:latin typeface="幼圆" charset="0"/>
                <a:cs typeface="幼圆" charset="0"/>
              </a:rPr>
              <a:t>猜测—         渺小—         慷慨</a:t>
            </a:r>
            <a:r>
              <a:rPr lang="zh-CN" altLang="zh-CN" sz="2800">
                <a:solidFill>
                  <a:srgbClr val="000000"/>
                </a:solidFill>
                <a:latin typeface="幼圆" charset="0"/>
                <a:cs typeface="幼圆" charset="0"/>
                <a:sym typeface="+mn-ea"/>
              </a:rPr>
              <a:t>—</a:t>
            </a:r>
            <a:r>
              <a:rPr lang="zh-CN" altLang="zh-CN" sz="2800">
                <a:solidFill>
                  <a:srgbClr val="000000"/>
                </a:solidFill>
                <a:latin typeface="幼圆" charset="0"/>
                <a:cs typeface="幼圆" charset="0"/>
              </a:rPr>
              <a:t>   </a:t>
            </a:r>
            <a:r>
              <a:rPr lang="zh-CN" altLang="en-US" sz="2800">
                <a:solidFill>
                  <a:srgbClr val="000000"/>
                </a:solidFill>
                <a:latin typeface="幼圆" charset="0"/>
                <a:cs typeface="幼圆" charset="0"/>
              </a:rPr>
              <a:t> </a:t>
            </a:r>
            <a:endParaRPr lang="zh-CN" altLang="en-US" sz="2800">
              <a:solidFill>
                <a:srgbClr val="000000"/>
              </a:solidFill>
              <a:latin typeface="幼圆" charset="0"/>
              <a:cs typeface="幼圆" charset="0"/>
            </a:endParaRPr>
          </a:p>
        </p:txBody>
      </p:sp>
      <p:sp>
        <p:nvSpPr>
          <p:cNvPr id="3" name="文本框 2"/>
          <p:cNvSpPr txBox="1">
            <a:spLocks noChangeArrowheads="1"/>
          </p:cNvSpPr>
          <p:nvPr/>
        </p:nvSpPr>
        <p:spPr bwMode="auto">
          <a:xfrm>
            <a:off x="1957388" y="192405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繁衍</a:t>
            </a:r>
            <a:endParaRPr lang="zh-CN" altLang="en-US" sz="2800">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4629150" y="192405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抵抗</a:t>
            </a:r>
            <a:endParaRPr lang="zh-CN" altLang="en-US" sz="280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1957388" y="28098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猜想</a:t>
            </a:r>
            <a:endParaRPr lang="zh-CN" altLang="en-US" sz="280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4651375" y="27987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微小</a:t>
            </a:r>
            <a:endParaRPr lang="zh-CN" altLang="en-US" sz="280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7359650" y="1924050"/>
            <a:ext cx="10718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cs typeface="幼圆" charset="0"/>
                <a:sym typeface="黑体" panose="02010609060101010101" pitchFamily="49" charset="-122"/>
              </a:rPr>
              <a:t>稀疏 </a:t>
            </a:r>
            <a:endParaRPr lang="zh-CN" altLang="zh-CN" sz="2800">
              <a:solidFill>
                <a:srgbClr val="000000"/>
              </a:solidFill>
              <a:latin typeface="幼圆" charset="0"/>
              <a:cs typeface="幼圆" charset="0"/>
              <a:sym typeface="黑体" panose="02010609060101010101" pitchFamily="49" charset="-122"/>
            </a:endParaRPr>
          </a:p>
        </p:txBody>
      </p:sp>
      <p:sp>
        <p:nvSpPr>
          <p:cNvPr id="8" name="文本框 7"/>
          <p:cNvSpPr txBox="1">
            <a:spLocks noChangeArrowheads="1"/>
          </p:cNvSpPr>
          <p:nvPr/>
        </p:nvSpPr>
        <p:spPr bwMode="auto">
          <a:xfrm>
            <a:off x="7319963" y="27987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大方</a:t>
            </a:r>
            <a:endParaRPr lang="zh-CN" altLang="en-US" sz="2800">
              <a:solidFill>
                <a:srgbClr val="000000"/>
              </a:solidFill>
              <a:latin typeface="幼圆" charset="0"/>
              <a:ea typeface="幼圆" charset="0"/>
              <a:sym typeface="黑体" panose="02010609060101010101" pitchFamily="49" charset="-122"/>
            </a:endParaRPr>
          </a:p>
        </p:txBody>
      </p:sp>
      <p:sp>
        <p:nvSpPr>
          <p:cNvPr id="9" name="矩形 5"/>
          <p:cNvSpPr>
            <a:spLocks noChangeArrowheads="1"/>
          </p:cNvSpPr>
          <p:nvPr/>
        </p:nvSpPr>
        <p:spPr bwMode="auto">
          <a:xfrm>
            <a:off x="331788" y="930275"/>
            <a:ext cx="52451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rgbClr val="000000"/>
                </a:solidFill>
                <a:latin typeface="幼圆" charset="0"/>
                <a:ea typeface="幼圆" charset="0"/>
              </a:rPr>
              <a:t>五、写出下列词语的近义词。</a:t>
            </a:r>
            <a:endParaRPr lang="zh-CN" altLang="en-US" sz="2800">
              <a:solidFill>
                <a:srgbClr val="000000"/>
              </a:solidFill>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904875" y="1550988"/>
            <a:ext cx="8131175"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zh-CN" sz="2800">
                <a:solidFill>
                  <a:srgbClr val="000000"/>
                </a:solidFill>
                <a:latin typeface="幼圆" charset="0"/>
                <a:cs typeface="幼圆" charset="0"/>
              </a:rPr>
              <a:t>稀薄—        沮丧—         抵御</a:t>
            </a:r>
            <a:r>
              <a:rPr lang="en-US" altLang="zh-CN" sz="2800">
                <a:solidFill>
                  <a:srgbClr val="000000"/>
                </a:solidFill>
                <a:latin typeface="幼圆" charset="0"/>
                <a:cs typeface="幼圆" charset="0"/>
              </a:rPr>
              <a:t>—</a:t>
            </a:r>
            <a:r>
              <a:rPr lang="zh-CN" altLang="zh-CN" sz="2800">
                <a:solidFill>
                  <a:srgbClr val="000000"/>
                </a:solidFill>
                <a:latin typeface="幼圆" charset="0"/>
                <a:cs typeface="幼圆" charset="0"/>
              </a:rPr>
              <a:t>           </a:t>
            </a:r>
            <a:endParaRPr lang="zh-CN" altLang="zh-CN" sz="2800">
              <a:solidFill>
                <a:srgbClr val="000000"/>
              </a:solidFill>
              <a:latin typeface="幼圆" charset="0"/>
              <a:cs typeface="幼圆" charset="0"/>
            </a:endParaRPr>
          </a:p>
          <a:p>
            <a:pPr eaLnBrk="1" hangingPunct="1">
              <a:lnSpc>
                <a:spcPct val="200000"/>
              </a:lnSpc>
            </a:pPr>
            <a:r>
              <a:rPr lang="zh-CN" altLang="zh-CN" sz="2800">
                <a:solidFill>
                  <a:srgbClr val="000000"/>
                </a:solidFill>
                <a:latin typeface="幼圆" charset="0"/>
                <a:cs typeface="幼圆" charset="0"/>
              </a:rPr>
              <a:t>渺小—        神秘—         枯萎</a:t>
            </a:r>
            <a:r>
              <a:rPr lang="en-US" altLang="zh-CN" sz="2800">
                <a:solidFill>
                  <a:srgbClr val="000000"/>
                </a:solidFill>
                <a:latin typeface="幼圆" charset="0"/>
                <a:cs typeface="幼圆" charset="0"/>
              </a:rPr>
              <a:t>—</a:t>
            </a:r>
            <a:r>
              <a:rPr lang="zh-CN" altLang="zh-CN" sz="2800">
                <a:solidFill>
                  <a:srgbClr val="000000"/>
                </a:solidFill>
                <a:latin typeface="幼圆" charset="0"/>
                <a:cs typeface="幼圆" charset="0"/>
              </a:rPr>
              <a:t>           </a:t>
            </a:r>
            <a:endParaRPr lang="zh-CN" altLang="zh-CN" sz="2800">
              <a:solidFill>
                <a:srgbClr val="000000"/>
              </a:solidFill>
              <a:latin typeface="幼圆" charset="0"/>
              <a:cs typeface="幼圆" charset="0"/>
            </a:endParaRPr>
          </a:p>
        </p:txBody>
      </p:sp>
      <p:sp>
        <p:nvSpPr>
          <p:cNvPr id="3" name="文本框 2"/>
          <p:cNvSpPr txBox="1">
            <a:spLocks noChangeArrowheads="1"/>
          </p:cNvSpPr>
          <p:nvPr/>
        </p:nvSpPr>
        <p:spPr bwMode="auto">
          <a:xfrm>
            <a:off x="2049463" y="17938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浓密</a:t>
            </a:r>
            <a:endParaRPr lang="zh-CN" altLang="en-US" sz="2800">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4583113" y="17938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高兴</a:t>
            </a:r>
            <a:endParaRPr lang="zh-CN" altLang="en-US" sz="280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2049463" y="26892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伟大</a:t>
            </a:r>
            <a:endParaRPr lang="zh-CN" altLang="en-US" sz="280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4581525" y="26892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公开</a:t>
            </a:r>
            <a:endParaRPr lang="zh-CN" altLang="en-US" sz="280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7256463" y="17938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投降</a:t>
            </a:r>
            <a:endParaRPr lang="zh-CN" altLang="en-US" sz="2800">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7256463" y="26892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旺盛</a:t>
            </a:r>
            <a:endParaRPr lang="zh-CN" altLang="en-US" sz="2800">
              <a:solidFill>
                <a:srgbClr val="000000"/>
              </a:solidFill>
              <a:latin typeface="幼圆" charset="0"/>
              <a:ea typeface="幼圆" charset="0"/>
              <a:sym typeface="黑体" panose="02010609060101010101" pitchFamily="49" charset="-122"/>
            </a:endParaRPr>
          </a:p>
        </p:txBody>
      </p:sp>
      <p:sp>
        <p:nvSpPr>
          <p:cNvPr id="9" name="矩形 1"/>
          <p:cNvSpPr>
            <a:spLocks noChangeArrowheads="1"/>
          </p:cNvSpPr>
          <p:nvPr/>
        </p:nvSpPr>
        <p:spPr bwMode="auto">
          <a:xfrm>
            <a:off x="355600" y="847725"/>
            <a:ext cx="50419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rgbClr val="000000"/>
                </a:solidFill>
                <a:latin typeface="幼圆" charset="0"/>
                <a:ea typeface="幼圆" charset="0"/>
              </a:rPr>
              <a:t>六、写出下列词语的反义词。</a:t>
            </a:r>
            <a:endParaRPr lang="zh-CN" altLang="en-US" sz="2800">
              <a:solidFill>
                <a:srgbClr val="000000"/>
              </a:solidFill>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custDataLst>
              <p:tags r:id="rId10"/>
            </p:custDataLst>
          </p:nvPr>
        </p:nvSpPr>
        <p:spPr bwMode="auto">
          <a:xfrm>
            <a:off x="515620" y="1608455"/>
            <a:ext cx="824801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800" noProof="1">
                <a:solidFill>
                  <a:schemeClr val="dk1"/>
                </a:solidFill>
                <a:latin typeface="幼圆" charset="0"/>
                <a:cs typeface="幼圆" charset="0"/>
                <a:sym typeface="+mn-ea"/>
              </a:rPr>
              <a:t>(         )的景色  </a:t>
            </a:r>
            <a:r>
              <a:rPr lang="en-US" altLang="zh-CN" sz="2800" noProof="1">
                <a:solidFill>
                  <a:schemeClr val="dk1"/>
                </a:solidFill>
                <a:latin typeface="幼圆" charset="0"/>
                <a:cs typeface="幼圆" charset="0"/>
                <a:sym typeface="+mn-ea"/>
              </a:rPr>
              <a:t> </a:t>
            </a:r>
            <a:r>
              <a:rPr lang="zh-CN" altLang="zh-CN" sz="2800" noProof="1">
                <a:solidFill>
                  <a:schemeClr val="dk1"/>
                </a:solidFill>
                <a:latin typeface="幼圆" charset="0"/>
                <a:cs typeface="幼圆" charset="0"/>
                <a:sym typeface="+mn-ea"/>
              </a:rPr>
              <a:t>   (         )地工作</a:t>
            </a:r>
            <a:endParaRPr lang="zh-CN" altLang="zh-CN" sz="2800" noProof="1">
              <a:solidFill>
                <a:schemeClr val="dk1"/>
              </a:solidFill>
              <a:latin typeface="幼圆" charset="0"/>
              <a:cs typeface="幼圆" charset="0"/>
              <a:sym typeface="+mn-ea"/>
            </a:endParaRPr>
          </a:p>
          <a:p>
            <a:pPr eaLnBrk="1" hangingPunct="1">
              <a:lnSpc>
                <a:spcPct val="150000"/>
              </a:lnSpc>
            </a:pPr>
            <a:r>
              <a:rPr lang="zh-CN" altLang="zh-CN" sz="2800" noProof="1">
                <a:solidFill>
                  <a:schemeClr val="dk1"/>
                </a:solidFill>
                <a:latin typeface="幼圆" charset="0"/>
                <a:cs typeface="幼圆" charset="0"/>
                <a:sym typeface="+mn-ea"/>
              </a:rPr>
              <a:t>严厉的(       )        交换(       )        </a:t>
            </a:r>
            <a:endParaRPr lang="zh-CN" altLang="zh-CN" sz="2800" noProof="1">
              <a:solidFill>
                <a:schemeClr val="dk1"/>
              </a:solidFill>
              <a:latin typeface="幼圆" charset="0"/>
              <a:cs typeface="幼圆" charset="0"/>
              <a:sym typeface="+mn-ea"/>
            </a:endParaRPr>
          </a:p>
          <a:p>
            <a:pPr eaLnBrk="1" hangingPunct="1">
              <a:lnSpc>
                <a:spcPct val="150000"/>
              </a:lnSpc>
            </a:pPr>
            <a:r>
              <a:rPr lang="zh-CN" altLang="zh-CN" sz="2800" noProof="1">
                <a:solidFill>
                  <a:schemeClr val="dk1"/>
                </a:solidFill>
                <a:latin typeface="幼圆" charset="0"/>
                <a:cs typeface="幼圆" charset="0"/>
                <a:sym typeface="+mn-ea"/>
              </a:rPr>
              <a:t>(         )的态度  </a:t>
            </a:r>
            <a:r>
              <a:rPr lang="en-US" altLang="zh-CN" sz="2800" noProof="1">
                <a:solidFill>
                  <a:schemeClr val="dk1"/>
                </a:solidFill>
                <a:latin typeface="幼圆" charset="0"/>
                <a:cs typeface="幼圆" charset="0"/>
                <a:sym typeface="+mn-ea"/>
              </a:rPr>
              <a:t> </a:t>
            </a:r>
            <a:r>
              <a:rPr lang="zh-CN" altLang="zh-CN" sz="2800" noProof="1">
                <a:solidFill>
                  <a:schemeClr val="dk1"/>
                </a:solidFill>
                <a:latin typeface="幼圆" charset="0"/>
                <a:cs typeface="幼圆" charset="0"/>
                <a:sym typeface="+mn-ea"/>
              </a:rPr>
              <a:t>   (         )地讨论</a:t>
            </a:r>
            <a:endParaRPr lang="zh-CN" altLang="zh-CN" sz="2800" noProof="1">
              <a:solidFill>
                <a:schemeClr val="dk1"/>
              </a:solidFill>
              <a:latin typeface="幼圆" charset="0"/>
              <a:cs typeface="幼圆" charset="0"/>
              <a:sym typeface="+mn-ea"/>
            </a:endParaRPr>
          </a:p>
          <a:p>
            <a:pPr eaLnBrk="1" hangingPunct="1">
              <a:lnSpc>
                <a:spcPct val="150000"/>
              </a:lnSpc>
            </a:pPr>
            <a:r>
              <a:rPr lang="zh-CN" altLang="zh-CN" sz="2800" noProof="1">
                <a:solidFill>
                  <a:schemeClr val="dk1"/>
                </a:solidFill>
                <a:latin typeface="幼圆" charset="0"/>
                <a:cs typeface="幼圆" charset="0"/>
                <a:sym typeface="+mn-ea"/>
              </a:rPr>
              <a:t>严厉地(        )       交流(       )</a:t>
            </a:r>
            <a:endParaRPr lang="zh-CN" altLang="zh-CN" sz="2800" noProof="1">
              <a:solidFill>
                <a:schemeClr val="dk1"/>
              </a:solidFill>
              <a:latin typeface="幼圆" charset="0"/>
              <a:cs typeface="幼圆" charset="0"/>
              <a:sym typeface="+mn-ea"/>
            </a:endParaRPr>
          </a:p>
        </p:txBody>
      </p:sp>
      <p:sp>
        <p:nvSpPr>
          <p:cNvPr id="3" name="文本框 2"/>
          <p:cNvSpPr txBox="1">
            <a:spLocks noChangeArrowheads="1"/>
          </p:cNvSpPr>
          <p:nvPr/>
        </p:nvSpPr>
        <p:spPr bwMode="auto">
          <a:xfrm>
            <a:off x="737076" y="1804352"/>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cs typeface="Times New Roman" panose="02020603050405020304" pitchFamily="18" charset="0"/>
              </a:rPr>
              <a:t>美不胜收</a:t>
            </a:r>
            <a:endParaRPr lang="zh-CN" altLang="en-US" sz="2800" dirty="0">
              <a:solidFill>
                <a:srgbClr val="000000"/>
              </a:solidFill>
              <a:latin typeface="幼圆" charset="0"/>
              <a:ea typeface="幼圆" charset="0"/>
              <a:cs typeface="Times New Roman" panose="02020603050405020304" pitchFamily="18" charset="0"/>
            </a:endParaRPr>
          </a:p>
        </p:txBody>
      </p:sp>
      <p:sp>
        <p:nvSpPr>
          <p:cNvPr id="4" name="文本框 3"/>
          <p:cNvSpPr txBox="1">
            <a:spLocks noChangeArrowheads="1"/>
          </p:cNvSpPr>
          <p:nvPr/>
        </p:nvSpPr>
        <p:spPr bwMode="auto">
          <a:xfrm>
            <a:off x="4956493" y="1805623"/>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Times New Roman" panose="02020603050405020304" pitchFamily="18" charset="0"/>
              </a:rPr>
              <a:t>废寝忘食</a:t>
            </a:r>
            <a:endParaRPr lang="zh-CN" altLang="en-US" sz="2800">
              <a:solidFill>
                <a:srgbClr val="000000"/>
              </a:solidFill>
              <a:latin typeface="幼圆" charset="0"/>
              <a:ea typeface="幼圆" charset="0"/>
              <a:cs typeface="Times New Roman" panose="02020603050405020304" pitchFamily="18" charset="0"/>
            </a:endParaRPr>
          </a:p>
        </p:txBody>
      </p:sp>
      <p:sp>
        <p:nvSpPr>
          <p:cNvPr id="5" name="文本框 4"/>
          <p:cNvSpPr txBox="1">
            <a:spLocks noChangeArrowheads="1"/>
          </p:cNvSpPr>
          <p:nvPr/>
        </p:nvSpPr>
        <p:spPr bwMode="auto">
          <a:xfrm>
            <a:off x="737076" y="3055938"/>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cs typeface="Times New Roman" panose="02020603050405020304" pitchFamily="18" charset="0"/>
              </a:rPr>
              <a:t>精益求精</a:t>
            </a:r>
            <a:endParaRPr lang="zh-CN" altLang="en-US" sz="2800" dirty="0">
              <a:solidFill>
                <a:srgbClr val="000000"/>
              </a:solidFill>
              <a:latin typeface="幼圆" charset="0"/>
              <a:ea typeface="幼圆" charset="0"/>
              <a:cs typeface="Times New Roman" panose="02020603050405020304" pitchFamily="18" charset="0"/>
            </a:endParaRPr>
          </a:p>
        </p:txBody>
      </p:sp>
      <p:sp>
        <p:nvSpPr>
          <p:cNvPr id="6" name="文本框 5"/>
          <p:cNvSpPr txBox="1">
            <a:spLocks noChangeArrowheads="1"/>
          </p:cNvSpPr>
          <p:nvPr/>
        </p:nvSpPr>
        <p:spPr bwMode="auto">
          <a:xfrm>
            <a:off x="4841558" y="3055938"/>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cs typeface="Times New Roman" panose="02020603050405020304" pitchFamily="18" charset="0"/>
              </a:rPr>
              <a:t>七嘴八舌</a:t>
            </a:r>
            <a:endParaRPr lang="zh-CN" altLang="en-US" sz="2800" dirty="0">
              <a:solidFill>
                <a:srgbClr val="000000"/>
              </a:solidFill>
              <a:latin typeface="幼圆" charset="0"/>
              <a:ea typeface="幼圆" charset="0"/>
              <a:cs typeface="Times New Roman" panose="02020603050405020304" pitchFamily="18" charset="0"/>
            </a:endParaRPr>
          </a:p>
        </p:txBody>
      </p:sp>
      <p:sp>
        <p:nvSpPr>
          <p:cNvPr id="7" name="文本框 6"/>
          <p:cNvSpPr txBox="1">
            <a:spLocks noChangeArrowheads="1"/>
          </p:cNvSpPr>
          <p:nvPr/>
        </p:nvSpPr>
        <p:spPr bwMode="auto">
          <a:xfrm>
            <a:off x="2034858" y="243078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Times New Roman" panose="02020603050405020304" pitchFamily="18" charset="0"/>
              </a:rPr>
              <a:t>老师</a:t>
            </a:r>
            <a:endParaRPr lang="zh-CN" altLang="en-US" sz="2800">
              <a:solidFill>
                <a:srgbClr val="000000"/>
              </a:solidFill>
              <a:latin typeface="幼圆" charset="0"/>
              <a:ea typeface="幼圆" charset="0"/>
              <a:cs typeface="Times New Roman" panose="02020603050405020304" pitchFamily="18" charset="0"/>
            </a:endParaRPr>
          </a:p>
        </p:txBody>
      </p:sp>
      <p:sp>
        <p:nvSpPr>
          <p:cNvPr id="8" name="文本框 7"/>
          <p:cNvSpPr txBox="1">
            <a:spLocks noChangeArrowheads="1"/>
          </p:cNvSpPr>
          <p:nvPr/>
        </p:nvSpPr>
        <p:spPr bwMode="auto">
          <a:xfrm>
            <a:off x="5781675" y="24304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Times New Roman" panose="02020603050405020304" pitchFamily="18" charset="0"/>
              </a:rPr>
              <a:t>意见</a:t>
            </a:r>
            <a:endParaRPr lang="zh-CN" altLang="en-US" sz="2800">
              <a:solidFill>
                <a:srgbClr val="000000"/>
              </a:solidFill>
              <a:latin typeface="幼圆" charset="0"/>
              <a:ea typeface="幼圆" charset="0"/>
              <a:cs typeface="Times New Roman" panose="02020603050405020304" pitchFamily="18" charset="0"/>
            </a:endParaRPr>
          </a:p>
        </p:txBody>
      </p:sp>
      <p:sp>
        <p:nvSpPr>
          <p:cNvPr id="9" name="文本框 8"/>
          <p:cNvSpPr txBox="1">
            <a:spLocks noChangeArrowheads="1"/>
          </p:cNvSpPr>
          <p:nvPr/>
        </p:nvSpPr>
        <p:spPr bwMode="auto">
          <a:xfrm>
            <a:off x="2034540" y="362331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Times New Roman" panose="02020603050405020304" pitchFamily="18" charset="0"/>
              </a:rPr>
              <a:t>教育</a:t>
            </a:r>
            <a:endParaRPr lang="zh-CN" altLang="en-US" sz="2800">
              <a:solidFill>
                <a:srgbClr val="000000"/>
              </a:solidFill>
              <a:latin typeface="幼圆" charset="0"/>
              <a:ea typeface="幼圆" charset="0"/>
              <a:cs typeface="Times New Roman" panose="02020603050405020304" pitchFamily="18" charset="0"/>
            </a:endParaRPr>
          </a:p>
        </p:txBody>
      </p:sp>
      <p:sp>
        <p:nvSpPr>
          <p:cNvPr id="10" name="文本框 9"/>
          <p:cNvSpPr txBox="1">
            <a:spLocks noChangeArrowheads="1"/>
          </p:cNvSpPr>
          <p:nvPr/>
        </p:nvSpPr>
        <p:spPr bwMode="auto">
          <a:xfrm>
            <a:off x="5781993" y="368141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Times New Roman" panose="02020603050405020304" pitchFamily="18" charset="0"/>
              </a:rPr>
              <a:t>思想</a:t>
            </a:r>
            <a:endParaRPr lang="zh-CN" altLang="en-US" sz="2800">
              <a:solidFill>
                <a:srgbClr val="000000"/>
              </a:solidFill>
              <a:latin typeface="幼圆" charset="0"/>
              <a:ea typeface="幼圆" charset="0"/>
              <a:cs typeface="Times New Roman" panose="02020603050405020304" pitchFamily="18" charset="0"/>
            </a:endParaRPr>
          </a:p>
        </p:txBody>
      </p:sp>
      <p:sp>
        <p:nvSpPr>
          <p:cNvPr id="11" name="矩形 10"/>
          <p:cNvSpPr>
            <a:spLocks noChangeArrowheads="1"/>
          </p:cNvSpPr>
          <p:nvPr/>
        </p:nvSpPr>
        <p:spPr bwMode="auto">
          <a:xfrm>
            <a:off x="372110" y="645795"/>
            <a:ext cx="45847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chemeClr val="accent1"/>
                </a:solidFill>
                <a:latin typeface="幼圆" charset="0"/>
                <a:ea typeface="幼圆" charset="0"/>
              </a:rPr>
              <a:t>七、将词语补充完整。</a:t>
            </a:r>
            <a:endParaRPr lang="zh-CN" altLang="en-US" sz="2800">
              <a:solidFill>
                <a:schemeClr val="accent1"/>
              </a:solidFill>
              <a:latin typeface="幼圆" charset="0"/>
              <a:ea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custDataLst>
              <p:tags r:id="rId10"/>
            </p:custDataLst>
          </p:nvPr>
        </p:nvSpPr>
        <p:spPr bwMode="auto">
          <a:xfrm>
            <a:off x="1268413" y="1511300"/>
            <a:ext cx="608647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dirty="0">
                <a:solidFill>
                  <a:schemeClr val="dk1"/>
                </a:solidFill>
                <a:latin typeface="幼圆" charset="0"/>
                <a:cs typeface="幼圆" charset="0"/>
              </a:rPr>
              <a:t>迎风</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展       排山</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海</a:t>
            </a:r>
            <a:endParaRPr lang="zh-CN" altLang="en-US" sz="2800" dirty="0">
              <a:solidFill>
                <a:schemeClr val="dk1"/>
              </a:solidFill>
              <a:latin typeface="幼圆" charset="0"/>
              <a:cs typeface="幼圆" charset="0"/>
            </a:endParaRPr>
          </a:p>
          <a:p>
            <a:pPr eaLnBrk="1" hangingPunct="1">
              <a:lnSpc>
                <a:spcPct val="150000"/>
              </a:lnSpc>
            </a:pP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地而起       全神</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endParaRPr lang="zh-CN" altLang="en-US" sz="2800" dirty="0">
              <a:solidFill>
                <a:schemeClr val="dk1"/>
              </a:solidFill>
              <a:latin typeface="幼圆" charset="0"/>
              <a:cs typeface="幼圆" charset="0"/>
            </a:endParaRPr>
          </a:p>
          <a:p>
            <a:pPr eaLnBrk="1" hangingPunct="1">
              <a:lnSpc>
                <a:spcPct val="150000"/>
              </a:lnSpc>
            </a:pPr>
            <a:r>
              <a:rPr lang="zh-CN" altLang="en-US" sz="2800" dirty="0">
                <a:solidFill>
                  <a:schemeClr val="dk1"/>
                </a:solidFill>
                <a:latin typeface="幼圆" charset="0"/>
                <a:cs typeface="幼圆" charset="0"/>
              </a:rPr>
              <a:t>别出</a:t>
            </a: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风云</a:t>
            </a:r>
            <a:endParaRPr lang="zh-CN" altLang="en-US" sz="2800" dirty="0">
              <a:solidFill>
                <a:schemeClr val="dk1"/>
              </a:solidFill>
              <a:latin typeface="幼圆" charset="0"/>
              <a:cs typeface="幼圆" charset="0"/>
            </a:endParaRPr>
          </a:p>
          <a:p>
            <a:pPr eaLnBrk="1" hangingPunct="1">
              <a:lnSpc>
                <a:spcPct val="150000"/>
              </a:lnSpc>
            </a:pPr>
            <a:r>
              <a:rPr lang="zh-CN" altLang="en-US" sz="2800" dirty="0">
                <a:solidFill>
                  <a:schemeClr val="dk1"/>
                </a:solidFill>
                <a:latin typeface="幼圆" charset="0"/>
                <a:cs typeface="幼圆" charset="0"/>
              </a:rPr>
              <a:t>技高</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威风</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a:t>
            </a:r>
            <a:endParaRPr lang="en-US" altLang="zh-CN" sz="2800" dirty="0">
              <a:solidFill>
                <a:schemeClr val="dk1"/>
              </a:solidFill>
              <a:latin typeface="幼圆" charset="0"/>
              <a:cs typeface="幼圆" charset="0"/>
            </a:endParaRPr>
          </a:p>
        </p:txBody>
      </p:sp>
      <p:sp>
        <p:nvSpPr>
          <p:cNvPr id="3" name="文本框 2"/>
          <p:cNvSpPr txBox="1">
            <a:spLocks noChangeArrowheads="1"/>
          </p:cNvSpPr>
          <p:nvPr/>
        </p:nvSpPr>
        <p:spPr bwMode="auto">
          <a:xfrm>
            <a:off x="5558632" y="2279651"/>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cs typeface="Times New Roman" panose="02020603050405020304" pitchFamily="18" charset="0"/>
              </a:rPr>
              <a:t>贯注</a:t>
            </a:r>
            <a:endParaRPr lang="zh-CN" altLang="en-US" sz="2800" dirty="0">
              <a:solidFill>
                <a:srgbClr val="000000"/>
              </a:solidFill>
              <a:latin typeface="幼圆" charset="0"/>
              <a:ea typeface="幼圆" charset="0"/>
              <a:cs typeface="Times New Roman" panose="02020603050405020304" pitchFamily="18" charset="0"/>
            </a:endParaRPr>
          </a:p>
        </p:txBody>
      </p:sp>
      <p:sp>
        <p:nvSpPr>
          <p:cNvPr id="4" name="文本框 3"/>
          <p:cNvSpPr txBox="1">
            <a:spLocks noChangeArrowheads="1"/>
          </p:cNvSpPr>
          <p:nvPr/>
        </p:nvSpPr>
        <p:spPr bwMode="auto">
          <a:xfrm>
            <a:off x="2262352" y="2914944"/>
            <a:ext cx="10718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cs typeface="幼圆" charset="0"/>
              </a:rPr>
              <a:t>心裁 </a:t>
            </a:r>
            <a:endParaRPr lang="zh-CN" altLang="en-US" sz="2800" dirty="0">
              <a:solidFill>
                <a:srgbClr val="000000"/>
              </a:solidFill>
              <a:latin typeface="幼圆" charset="0"/>
              <a:cs typeface="幼圆" charset="0"/>
            </a:endParaRPr>
          </a:p>
        </p:txBody>
      </p:sp>
      <p:sp>
        <p:nvSpPr>
          <p:cNvPr id="5" name="文本框 4"/>
          <p:cNvSpPr txBox="1">
            <a:spLocks noChangeArrowheads="1"/>
          </p:cNvSpPr>
          <p:nvPr/>
        </p:nvSpPr>
        <p:spPr bwMode="auto">
          <a:xfrm>
            <a:off x="4832350" y="288486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cs typeface="Times New Roman" panose="02020603050405020304" pitchFamily="18" charset="0"/>
              </a:rPr>
              <a:t>叱咤</a:t>
            </a:r>
            <a:endParaRPr lang="zh-CN" altLang="en-US" sz="2800" dirty="0">
              <a:solidFill>
                <a:srgbClr val="000000"/>
              </a:solidFill>
              <a:latin typeface="幼圆" charset="0"/>
              <a:ea typeface="幼圆" charset="0"/>
              <a:cs typeface="Times New Roman" panose="02020603050405020304" pitchFamily="18" charset="0"/>
            </a:endParaRPr>
          </a:p>
        </p:txBody>
      </p:sp>
      <p:sp>
        <p:nvSpPr>
          <p:cNvPr id="6" name="文本框 5"/>
          <p:cNvSpPr txBox="1">
            <a:spLocks noChangeArrowheads="1"/>
          </p:cNvSpPr>
          <p:nvPr/>
        </p:nvSpPr>
        <p:spPr bwMode="auto">
          <a:xfrm>
            <a:off x="2287752" y="3580107"/>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cs typeface="Times New Roman" panose="02020603050405020304" pitchFamily="18" charset="0"/>
              </a:rPr>
              <a:t>一筹</a:t>
            </a:r>
            <a:endParaRPr lang="zh-CN" altLang="en-US" sz="2800" dirty="0">
              <a:solidFill>
                <a:srgbClr val="000000"/>
              </a:solidFill>
              <a:latin typeface="幼圆" charset="0"/>
              <a:ea typeface="幼圆" charset="0"/>
              <a:cs typeface="Times New Roman" panose="02020603050405020304" pitchFamily="18" charset="0"/>
            </a:endParaRPr>
          </a:p>
        </p:txBody>
      </p:sp>
      <p:sp>
        <p:nvSpPr>
          <p:cNvPr id="7" name="文本框 6"/>
          <p:cNvSpPr txBox="1">
            <a:spLocks noChangeArrowheads="1"/>
          </p:cNvSpPr>
          <p:nvPr/>
        </p:nvSpPr>
        <p:spPr bwMode="auto">
          <a:xfrm>
            <a:off x="5622925" y="3559624"/>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Times New Roman" panose="02020603050405020304" pitchFamily="18" charset="0"/>
              </a:rPr>
              <a:t>凛凛</a:t>
            </a:r>
            <a:endParaRPr lang="zh-CN" altLang="en-US" sz="2800">
              <a:solidFill>
                <a:srgbClr val="000000"/>
              </a:solidFill>
              <a:latin typeface="幼圆" charset="0"/>
              <a:ea typeface="幼圆" charset="0"/>
              <a:cs typeface="Times New Roman" panose="02020603050405020304" pitchFamily="18" charset="0"/>
            </a:endParaRPr>
          </a:p>
        </p:txBody>
      </p:sp>
      <p:sp>
        <p:nvSpPr>
          <p:cNvPr id="8" name="文本框 7"/>
          <p:cNvSpPr txBox="1">
            <a:spLocks noChangeArrowheads="1"/>
          </p:cNvSpPr>
          <p:nvPr/>
        </p:nvSpPr>
        <p:spPr bwMode="auto">
          <a:xfrm>
            <a:off x="2238375" y="1671638"/>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Times New Roman" panose="02020603050405020304" pitchFamily="18" charset="0"/>
                <a:sym typeface="黑体" panose="02010609060101010101" pitchFamily="49" charset="-122"/>
              </a:rPr>
              <a:t>招</a:t>
            </a:r>
            <a:endParaRPr lang="zh-CN" altLang="en-US" sz="280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9" name="文本框 8"/>
          <p:cNvSpPr txBox="1">
            <a:spLocks noChangeArrowheads="1"/>
          </p:cNvSpPr>
          <p:nvPr/>
        </p:nvSpPr>
        <p:spPr bwMode="auto">
          <a:xfrm>
            <a:off x="5465763" y="1651001"/>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cs typeface="Times New Roman" panose="02020603050405020304" pitchFamily="18" charset="0"/>
                <a:sym typeface="黑体" panose="02010609060101010101" pitchFamily="49" charset="-122"/>
              </a:rPr>
              <a:t>倒</a:t>
            </a:r>
            <a:endParaRPr lang="zh-CN" altLang="en-US" sz="2800" dirty="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10" name="文本框 9"/>
          <p:cNvSpPr txBox="1">
            <a:spLocks noChangeArrowheads="1"/>
          </p:cNvSpPr>
          <p:nvPr/>
        </p:nvSpPr>
        <p:spPr bwMode="auto">
          <a:xfrm>
            <a:off x="1512888" y="2301875"/>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Times New Roman" panose="02020603050405020304" pitchFamily="18" charset="0"/>
                <a:sym typeface="黑体" panose="02010609060101010101" pitchFamily="49" charset="-122"/>
              </a:rPr>
              <a:t>拔</a:t>
            </a:r>
            <a:endParaRPr lang="zh-CN" altLang="en-US" sz="280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11" name="矩形 1"/>
          <p:cNvSpPr>
            <a:spLocks noChangeArrowheads="1"/>
          </p:cNvSpPr>
          <p:nvPr/>
        </p:nvSpPr>
        <p:spPr bwMode="auto">
          <a:xfrm>
            <a:off x="582613" y="873125"/>
            <a:ext cx="270827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rgbClr val="000000"/>
                </a:solidFill>
                <a:latin typeface="幼圆" charset="0"/>
                <a:ea typeface="幼圆" charset="0"/>
              </a:rPr>
              <a:t>八、成语天地。</a:t>
            </a:r>
            <a:endParaRPr lang="zh-CN" altLang="en-US" sz="2800">
              <a:solidFill>
                <a:srgbClr val="000000"/>
              </a:solidFill>
              <a:latin typeface="幼圆" charset="0"/>
              <a:ea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left)">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533400" y="1473200"/>
            <a:ext cx="8232775"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en-US" sz="2400">
                <a:solidFill>
                  <a:srgbClr val="000000"/>
                </a:solidFill>
                <a:latin typeface="幼圆" charset="0"/>
                <a:cs typeface="幼圆" charset="0"/>
              </a:rPr>
              <a:t>AB</a:t>
            </a:r>
            <a:r>
              <a:rPr lang="en-US" altLang="zh-CN" sz="2400">
                <a:solidFill>
                  <a:srgbClr val="000000"/>
                </a:solidFill>
                <a:latin typeface="幼圆" charset="0"/>
                <a:cs typeface="幼圆" charset="0"/>
              </a:rPr>
              <a:t>CC</a:t>
            </a:r>
            <a:r>
              <a:rPr lang="zh-CN" altLang="en-US" sz="2400">
                <a:solidFill>
                  <a:srgbClr val="000000"/>
                </a:solidFill>
                <a:latin typeface="幼圆" charset="0"/>
                <a:cs typeface="幼圆" charset="0"/>
              </a:rPr>
              <a:t>式词语：</a:t>
            </a:r>
            <a:endParaRPr lang="zh-CN" altLang="en-US" sz="2400">
              <a:solidFill>
                <a:srgbClr val="000000"/>
              </a:solidFill>
              <a:latin typeface="幼圆" charset="0"/>
              <a:cs typeface="幼圆" charset="0"/>
            </a:endParaRPr>
          </a:p>
          <a:p>
            <a:pPr eaLnBrk="1" hangingPunct="1">
              <a:lnSpc>
                <a:spcPct val="200000"/>
              </a:lnSpc>
            </a:pPr>
            <a:r>
              <a:rPr lang="en-US" altLang="zh-CN" sz="2400">
                <a:solidFill>
                  <a:srgbClr val="000000"/>
                </a:solidFill>
                <a:latin typeface="幼圆" charset="0"/>
                <a:cs typeface="幼圆" charset="0"/>
              </a:rPr>
              <a:t>AABC</a:t>
            </a:r>
            <a:r>
              <a:rPr lang="zh-CN" altLang="en-US" sz="2400">
                <a:solidFill>
                  <a:srgbClr val="000000"/>
                </a:solidFill>
                <a:latin typeface="幼圆" charset="0"/>
                <a:cs typeface="幼圆" charset="0"/>
              </a:rPr>
              <a:t>式词语：</a:t>
            </a:r>
            <a:endParaRPr lang="zh-CN" altLang="en-US" sz="2400">
              <a:solidFill>
                <a:srgbClr val="000000"/>
              </a:solidFill>
              <a:latin typeface="幼圆" charset="0"/>
              <a:cs typeface="幼圆" charset="0"/>
            </a:endParaRPr>
          </a:p>
          <a:p>
            <a:pPr eaLnBrk="1" hangingPunct="1">
              <a:lnSpc>
                <a:spcPct val="200000"/>
              </a:lnSpc>
            </a:pPr>
            <a:r>
              <a:rPr lang="en-US" altLang="zh-CN" sz="2400">
                <a:solidFill>
                  <a:srgbClr val="000000"/>
                </a:solidFill>
                <a:latin typeface="幼圆" charset="0"/>
                <a:cs typeface="幼圆" charset="0"/>
              </a:rPr>
              <a:t>AABB</a:t>
            </a:r>
            <a:r>
              <a:rPr lang="zh-CN" altLang="en-US" sz="2400">
                <a:solidFill>
                  <a:srgbClr val="000000"/>
                </a:solidFill>
                <a:latin typeface="幼圆" charset="0"/>
                <a:cs typeface="幼圆" charset="0"/>
              </a:rPr>
              <a:t>式词语：</a:t>
            </a:r>
            <a:endParaRPr lang="zh-CN" altLang="en-US" sz="2400">
              <a:solidFill>
                <a:srgbClr val="000000"/>
              </a:solidFill>
              <a:latin typeface="幼圆" charset="0"/>
              <a:cs typeface="幼圆" charset="0"/>
            </a:endParaRPr>
          </a:p>
        </p:txBody>
      </p:sp>
      <p:sp>
        <p:nvSpPr>
          <p:cNvPr id="3" name="文本框 2"/>
          <p:cNvSpPr txBox="1">
            <a:spLocks noChangeArrowheads="1"/>
          </p:cNvSpPr>
          <p:nvPr/>
        </p:nvSpPr>
        <p:spPr bwMode="auto">
          <a:xfrm>
            <a:off x="2574925" y="1720850"/>
            <a:ext cx="1554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怒气冲冲 </a:t>
            </a:r>
            <a:endParaRPr lang="zh-CN" altLang="en-US" sz="2400">
              <a:solidFill>
                <a:srgbClr val="000000"/>
              </a:solidFill>
              <a:latin typeface="幼圆" charset="0"/>
              <a:cs typeface="幼圆" charset="0"/>
              <a:sym typeface="黑体" panose="02010609060101010101" pitchFamily="49" charset="-122"/>
            </a:endParaRPr>
          </a:p>
        </p:txBody>
      </p:sp>
      <p:sp>
        <p:nvSpPr>
          <p:cNvPr id="4" name="文本框 3"/>
          <p:cNvSpPr txBox="1">
            <a:spLocks noChangeArrowheads="1"/>
          </p:cNvSpPr>
          <p:nvPr/>
        </p:nvSpPr>
        <p:spPr bwMode="auto">
          <a:xfrm>
            <a:off x="4113213" y="2476500"/>
            <a:ext cx="1554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念念有词 </a:t>
            </a:r>
            <a:endParaRPr lang="zh-CN" altLang="en-US" sz="2400">
              <a:solidFill>
                <a:srgbClr val="000000"/>
              </a:solidFill>
              <a:latin typeface="幼圆" charset="0"/>
              <a:cs typeface="幼圆" charset="0"/>
              <a:sym typeface="黑体" panose="02010609060101010101" pitchFamily="49" charset="-122"/>
            </a:endParaRPr>
          </a:p>
        </p:txBody>
      </p:sp>
      <p:sp>
        <p:nvSpPr>
          <p:cNvPr id="5" name="文本框 4"/>
          <p:cNvSpPr txBox="1">
            <a:spLocks noChangeArrowheads="1"/>
          </p:cNvSpPr>
          <p:nvPr/>
        </p:nvSpPr>
        <p:spPr bwMode="auto">
          <a:xfrm>
            <a:off x="2562225" y="3209925"/>
            <a:ext cx="1554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咋咋呼呼 </a:t>
            </a:r>
            <a:endParaRPr lang="zh-CN" altLang="en-US" sz="2400">
              <a:solidFill>
                <a:srgbClr val="000000"/>
              </a:solidFill>
              <a:latin typeface="幼圆" charset="0"/>
              <a:cs typeface="幼圆" charset="0"/>
              <a:sym typeface="黑体" panose="02010609060101010101" pitchFamily="49" charset="-122"/>
            </a:endParaRPr>
          </a:p>
        </p:txBody>
      </p:sp>
      <p:sp>
        <p:nvSpPr>
          <p:cNvPr id="6" name="文本框 5"/>
          <p:cNvSpPr txBox="1">
            <a:spLocks noChangeArrowheads="1"/>
          </p:cNvSpPr>
          <p:nvPr/>
        </p:nvSpPr>
        <p:spPr bwMode="auto">
          <a:xfrm>
            <a:off x="5662613" y="2476500"/>
            <a:ext cx="1554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津津有味 </a:t>
            </a:r>
            <a:endParaRPr lang="zh-CN" altLang="en-US" sz="2400">
              <a:solidFill>
                <a:srgbClr val="000000"/>
              </a:solidFill>
              <a:latin typeface="幼圆" charset="0"/>
              <a:cs typeface="幼圆" charset="0"/>
              <a:sym typeface="黑体" panose="02010609060101010101" pitchFamily="49" charset="-122"/>
            </a:endParaRPr>
          </a:p>
        </p:txBody>
      </p:sp>
      <p:sp>
        <p:nvSpPr>
          <p:cNvPr id="7" name="文本框 6"/>
          <p:cNvSpPr txBox="1">
            <a:spLocks noChangeArrowheads="1"/>
          </p:cNvSpPr>
          <p:nvPr/>
        </p:nvSpPr>
        <p:spPr bwMode="auto">
          <a:xfrm>
            <a:off x="2560638" y="2462213"/>
            <a:ext cx="1554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赫赫伟绩 </a:t>
            </a:r>
            <a:endParaRPr lang="zh-CN" altLang="en-US" sz="2400">
              <a:solidFill>
                <a:srgbClr val="000000"/>
              </a:solidFill>
              <a:latin typeface="幼圆" charset="0"/>
              <a:cs typeface="幼圆" charset="0"/>
              <a:sym typeface="黑体" panose="02010609060101010101" pitchFamily="49" charset="-122"/>
            </a:endParaRPr>
          </a:p>
        </p:txBody>
      </p:sp>
      <p:sp>
        <p:nvSpPr>
          <p:cNvPr id="8" name="文本框 7"/>
          <p:cNvSpPr txBox="1">
            <a:spLocks noChangeArrowheads="1"/>
          </p:cNvSpPr>
          <p:nvPr/>
        </p:nvSpPr>
        <p:spPr bwMode="auto">
          <a:xfrm>
            <a:off x="4092575" y="1706563"/>
            <a:ext cx="1554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虎视眈眈 </a:t>
            </a:r>
            <a:endParaRPr lang="zh-CN" altLang="en-US" sz="2400">
              <a:solidFill>
                <a:srgbClr val="000000"/>
              </a:solidFill>
              <a:latin typeface="幼圆" charset="0"/>
              <a:cs typeface="幼圆" charset="0"/>
              <a:sym typeface="黑体" panose="02010609060101010101" pitchFamily="49" charset="-122"/>
            </a:endParaRPr>
          </a:p>
        </p:txBody>
      </p:sp>
      <p:sp>
        <p:nvSpPr>
          <p:cNvPr id="9" name="文本框 8"/>
          <p:cNvSpPr txBox="1">
            <a:spLocks noChangeArrowheads="1"/>
          </p:cNvSpPr>
          <p:nvPr/>
        </p:nvSpPr>
        <p:spPr bwMode="auto">
          <a:xfrm>
            <a:off x="5645150" y="1706563"/>
            <a:ext cx="1554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威风凛凛 </a:t>
            </a:r>
            <a:endParaRPr lang="zh-CN" altLang="en-US" sz="2400">
              <a:solidFill>
                <a:srgbClr val="000000"/>
              </a:solidFill>
              <a:latin typeface="幼圆" charset="0"/>
              <a:cs typeface="幼圆" charset="0"/>
              <a:sym typeface="黑体" panose="02010609060101010101" pitchFamily="49" charset="-122"/>
            </a:endParaRPr>
          </a:p>
        </p:txBody>
      </p:sp>
      <p:sp>
        <p:nvSpPr>
          <p:cNvPr id="10" name="文本框 9"/>
          <p:cNvSpPr txBox="1">
            <a:spLocks noChangeArrowheads="1"/>
          </p:cNvSpPr>
          <p:nvPr/>
        </p:nvSpPr>
        <p:spPr bwMode="auto">
          <a:xfrm>
            <a:off x="7191375" y="1706563"/>
            <a:ext cx="1554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rgbClr val="000000"/>
                </a:solidFill>
                <a:latin typeface="幼圆" charset="0"/>
                <a:cs typeface="幼圆" charset="0"/>
                <a:sym typeface="黑体" panose="02010609060101010101" pitchFamily="49" charset="-122"/>
              </a:rPr>
              <a:t>小心翼翼 </a:t>
            </a:r>
            <a:endParaRPr lang="zh-CN" altLang="en-US" sz="2400">
              <a:solidFill>
                <a:srgbClr val="000000"/>
              </a:solidFill>
              <a:latin typeface="幼圆" charset="0"/>
              <a:cs typeface="幼圆" charset="0"/>
              <a:sym typeface="黑体" panose="02010609060101010101" pitchFamily="49" charset="-122"/>
            </a:endParaRPr>
          </a:p>
        </p:txBody>
      </p:sp>
      <p:sp>
        <p:nvSpPr>
          <p:cNvPr id="11" name="矩形 10"/>
          <p:cNvSpPr>
            <a:spLocks noChangeArrowheads="1"/>
          </p:cNvSpPr>
          <p:nvPr/>
        </p:nvSpPr>
        <p:spPr bwMode="auto">
          <a:xfrm>
            <a:off x="312738" y="865188"/>
            <a:ext cx="27098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accent1"/>
                </a:solidFill>
                <a:latin typeface="幼圆" charset="0"/>
                <a:ea typeface="幼圆" charset="0"/>
              </a:rPr>
              <a:t>九、词语归类。</a:t>
            </a:r>
            <a:endParaRPr lang="zh-CN" altLang="en-US" sz="2800">
              <a:solidFill>
                <a:schemeClr val="accent1"/>
              </a:solidFill>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652462" y="1241425"/>
            <a:ext cx="8042275" cy="341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dirty="0">
                <a:solidFill>
                  <a:srgbClr val="000000"/>
                </a:solidFill>
                <a:latin typeface="幼圆" charset="0"/>
                <a:cs typeface="幼圆" charset="0"/>
              </a:rPr>
              <a:t>    </a:t>
            </a:r>
            <a:r>
              <a:rPr lang="zh-CN" altLang="zh-CN" sz="2400" dirty="0">
                <a:solidFill>
                  <a:srgbClr val="000000"/>
                </a:solidFill>
                <a:latin typeface="幼圆" charset="0"/>
                <a:cs typeface="幼圆" charset="0"/>
              </a:rPr>
              <a:t>本文通过对制作竹节人、斗竹节人以及老师没收竹节人却也自己偷偷玩竹节人的叙述与描写，表现了童年游戏的乐趣，表达儿童的喜悦与满足，同时通过对老师也自己偷偷斗竹节人的叙述，抒发了对老师的亲近与理解，并且为“我们”的竹节人能够得到老师的青睐而深感自豪，字里行间流露出简易的物质带来的心灵快乐。</a:t>
            </a:r>
            <a:endParaRPr lang="zh-CN" altLang="zh-CN" sz="2400" dirty="0">
              <a:solidFill>
                <a:srgbClr val="000000"/>
              </a:solidFill>
              <a:latin typeface="幼圆" charset="0"/>
              <a:cs typeface="幼圆" charset="0"/>
            </a:endParaRPr>
          </a:p>
        </p:txBody>
      </p:sp>
      <p:sp>
        <p:nvSpPr>
          <p:cNvPr id="3" name="文本框 1"/>
          <p:cNvSpPr txBox="1">
            <a:spLocks noChangeArrowheads="1"/>
          </p:cNvSpPr>
          <p:nvPr/>
        </p:nvSpPr>
        <p:spPr bwMode="auto">
          <a:xfrm>
            <a:off x="546894" y="485775"/>
            <a:ext cx="902652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dirty="0">
                <a:solidFill>
                  <a:schemeClr val="accent1"/>
                </a:solidFill>
                <a:latin typeface="幼圆" charset="0"/>
                <a:cs typeface="幼圆" charset="0"/>
              </a:rPr>
              <a:t>1.</a:t>
            </a:r>
            <a:r>
              <a:rPr lang="zh-CN" altLang="en-US" sz="2400" dirty="0">
                <a:solidFill>
                  <a:schemeClr val="accent1"/>
                </a:solidFill>
                <a:latin typeface="幼圆" charset="0"/>
                <a:cs typeface="幼圆" charset="0"/>
              </a:rPr>
              <a:t>《竹节人》一文的主题思想是什么？</a:t>
            </a:r>
            <a:r>
              <a:rPr lang="zh-CN" altLang="zh-CN" sz="2400" dirty="0">
                <a:solidFill>
                  <a:schemeClr val="accent1"/>
                </a:solidFill>
                <a:latin typeface="幼圆" charset="0"/>
                <a:cs typeface="幼圆" charset="0"/>
              </a:rPr>
              <a:t> </a:t>
            </a:r>
            <a:endParaRPr lang="zh-CN" altLang="zh-CN" sz="2400" dirty="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12788" y="1775619"/>
            <a:ext cx="7923212"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dirty="0">
                <a:solidFill>
                  <a:srgbClr val="000000"/>
                </a:solidFill>
                <a:latin typeface="幼圆" charset="0"/>
                <a:cs typeface="幼圆" charset="0"/>
              </a:rPr>
              <a:t>    我们通过学习这篇课文，知道了宇宙生命是否存在这是一个谜，这就需要我们现在努力学习，长大后去探索宇宙的奥秘，亲自去揭开这个谜，给人类提供更广阔的生命空间。</a:t>
            </a:r>
            <a:endParaRPr lang="zh-CN" altLang="en-US" sz="2800" dirty="0">
              <a:solidFill>
                <a:srgbClr val="000000"/>
              </a:solidFill>
              <a:latin typeface="幼圆" charset="0"/>
              <a:cs typeface="幼圆" charset="0"/>
            </a:endParaRPr>
          </a:p>
        </p:txBody>
      </p:sp>
      <p:sp>
        <p:nvSpPr>
          <p:cNvPr id="3" name="文本框 4"/>
          <p:cNvSpPr txBox="1">
            <a:spLocks noChangeArrowheads="1"/>
          </p:cNvSpPr>
          <p:nvPr/>
        </p:nvSpPr>
        <p:spPr bwMode="auto">
          <a:xfrm>
            <a:off x="371475" y="839788"/>
            <a:ext cx="850265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a:solidFill>
                  <a:schemeClr val="accent1"/>
                </a:solidFill>
                <a:latin typeface="幼圆" charset="0"/>
                <a:cs typeface="幼圆" charset="0"/>
              </a:rPr>
              <a:t>2</a:t>
            </a:r>
            <a:r>
              <a:rPr lang="zh-CN" altLang="en-US" sz="2800">
                <a:solidFill>
                  <a:schemeClr val="accent1"/>
                </a:solidFill>
                <a:latin typeface="幼圆" charset="0"/>
                <a:cs typeface="幼圆" charset="0"/>
              </a:rPr>
              <a:t>.学了《宇宙生命之谜》你知道了什么？</a:t>
            </a:r>
            <a:endParaRPr lang="zh-CN" altLang="en-US" sz="280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1169988" y="1482725"/>
            <a:ext cx="6678612"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dirty="0">
                <a:solidFill>
                  <a:srgbClr val="000000"/>
                </a:solidFill>
                <a:latin typeface="幼圆" charset="0"/>
                <a:cs typeface="幼圆" charset="0"/>
              </a:rPr>
              <a:t>渲</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妩</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拙</a:t>
            </a:r>
            <a:r>
              <a:rPr lang="en-US" altLang="zh-CN" sz="2800" dirty="0">
                <a:solidFill>
                  <a:srgbClr val="000000"/>
                </a:solidFill>
                <a:latin typeface="幼圆" charset="0"/>
                <a:cs typeface="幼圆" charset="0"/>
              </a:rPr>
              <a:t>(    )     </a:t>
            </a:r>
            <a:endParaRPr lang="en-US" altLang="zh-CN" sz="2800" dirty="0">
              <a:solidFill>
                <a:srgbClr val="000000"/>
              </a:solidFill>
              <a:latin typeface="幼圆" charset="0"/>
              <a:cs typeface="幼圆" charset="0"/>
            </a:endParaRPr>
          </a:p>
          <a:p>
            <a:pPr eaLnBrk="1" hangingPunct="1">
              <a:lnSpc>
                <a:spcPct val="150000"/>
              </a:lnSpc>
            </a:pPr>
            <a:r>
              <a:rPr lang="zh-CN" altLang="en-US" sz="2800" dirty="0">
                <a:solidFill>
                  <a:srgbClr val="000000"/>
                </a:solidFill>
                <a:latin typeface="幼圆" charset="0"/>
                <a:cs typeface="幼圆" charset="0"/>
              </a:rPr>
              <a:t>喧</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抚</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出</a:t>
            </a:r>
            <a:r>
              <a:rPr lang="en-US" altLang="zh-CN" sz="2800" dirty="0">
                <a:solidFill>
                  <a:srgbClr val="000000"/>
                </a:solidFill>
                <a:latin typeface="幼圆" charset="0"/>
                <a:cs typeface="幼圆" charset="0"/>
              </a:rPr>
              <a:t>(    )</a:t>
            </a:r>
            <a:endParaRPr lang="en-US" altLang="zh-CN" sz="2800" dirty="0">
              <a:solidFill>
                <a:srgbClr val="000000"/>
              </a:solidFill>
              <a:latin typeface="幼圆" charset="0"/>
              <a:cs typeface="幼圆" charset="0"/>
            </a:endParaRPr>
          </a:p>
          <a:p>
            <a:pPr eaLnBrk="1" hangingPunct="1">
              <a:lnSpc>
                <a:spcPct val="150000"/>
              </a:lnSpc>
            </a:pPr>
            <a:r>
              <a:rPr lang="zh-CN" altLang="en-US" sz="2800" dirty="0">
                <a:solidFill>
                  <a:srgbClr val="000000"/>
                </a:solidFill>
                <a:latin typeface="幼圆" charset="0"/>
                <a:cs typeface="幼圆" charset="0"/>
              </a:rPr>
              <a:t>转</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苍</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曳</a:t>
            </a:r>
            <a:r>
              <a:rPr lang="en-US" altLang="zh-CN" sz="2800" dirty="0">
                <a:solidFill>
                  <a:srgbClr val="000000"/>
                </a:solidFill>
                <a:latin typeface="幼圆" charset="0"/>
                <a:cs typeface="幼圆" charset="0"/>
              </a:rPr>
              <a:t>(    )</a:t>
            </a:r>
            <a:endParaRPr lang="en-US" altLang="zh-CN" sz="2800" dirty="0">
              <a:solidFill>
                <a:srgbClr val="000000"/>
              </a:solidFill>
              <a:latin typeface="幼圆" charset="0"/>
              <a:cs typeface="幼圆" charset="0"/>
            </a:endParaRPr>
          </a:p>
          <a:p>
            <a:pPr eaLnBrk="1" hangingPunct="1">
              <a:lnSpc>
                <a:spcPct val="150000"/>
              </a:lnSpc>
            </a:pPr>
            <a:r>
              <a:rPr lang="zh-CN" altLang="en-US" sz="2800" dirty="0">
                <a:solidFill>
                  <a:srgbClr val="000000"/>
                </a:solidFill>
                <a:latin typeface="幼圆" charset="0"/>
                <a:cs typeface="幼圆" charset="0"/>
              </a:rPr>
              <a:t>啭</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沧</a:t>
            </a:r>
            <a:r>
              <a:rPr lang="en-US" altLang="zh-CN" sz="2800" dirty="0">
                <a:solidFill>
                  <a:srgbClr val="000000"/>
                </a:solidFill>
                <a:latin typeface="幼圆" charset="0"/>
                <a:cs typeface="幼圆" charset="0"/>
              </a:rPr>
              <a:t>(    )    </a:t>
            </a:r>
            <a:r>
              <a:rPr lang="zh-CN" altLang="en-US" sz="2800" dirty="0">
                <a:solidFill>
                  <a:srgbClr val="000000"/>
                </a:solidFill>
                <a:latin typeface="幼圆" charset="0"/>
                <a:cs typeface="幼圆" charset="0"/>
              </a:rPr>
              <a:t>拽</a:t>
            </a:r>
            <a:r>
              <a:rPr lang="en-US" altLang="zh-CN" sz="2800" dirty="0">
                <a:solidFill>
                  <a:srgbClr val="000000"/>
                </a:solidFill>
                <a:latin typeface="幼圆" charset="0"/>
                <a:cs typeface="幼圆" charset="0"/>
              </a:rPr>
              <a:t>(    ) </a:t>
            </a:r>
            <a:endParaRPr lang="en-US" altLang="zh-CN" sz="2800" dirty="0">
              <a:solidFill>
                <a:srgbClr val="000000"/>
              </a:solidFill>
              <a:latin typeface="幼圆" charset="0"/>
              <a:cs typeface="幼圆" charset="0"/>
            </a:endParaRPr>
          </a:p>
        </p:txBody>
      </p:sp>
      <p:sp>
        <p:nvSpPr>
          <p:cNvPr id="3" name="文本框 2"/>
          <p:cNvSpPr txBox="1">
            <a:spLocks noChangeArrowheads="1"/>
          </p:cNvSpPr>
          <p:nvPr/>
        </p:nvSpPr>
        <p:spPr bwMode="auto">
          <a:xfrm>
            <a:off x="1778000" y="16224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渲染</a:t>
            </a:r>
            <a:endParaRPr lang="zh-CN" altLang="en-US" sz="2800">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778000" y="22621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喧闹</a:t>
            </a:r>
            <a:endParaRPr lang="zh-CN" altLang="en-US" sz="280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3946525" y="16351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妩媚</a:t>
            </a:r>
            <a:endParaRPr lang="zh-CN" altLang="en-US" sz="280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3978274" y="22558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sym typeface="黑体" panose="02010609060101010101" pitchFamily="49" charset="-122"/>
              </a:rPr>
              <a:t>抚摸</a:t>
            </a:r>
            <a:endParaRPr lang="zh-CN" altLang="en-US" sz="2800" dirty="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6149975" y="16478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笨拙</a:t>
            </a:r>
            <a:endParaRPr lang="zh-CN" altLang="en-US" sz="2800">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6149975" y="22621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出门</a:t>
            </a:r>
            <a:endParaRPr lang="zh-CN" altLang="en-US" sz="2800">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778000" y="28987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转身</a:t>
            </a:r>
            <a:endParaRPr lang="zh-CN" altLang="en-US" sz="2800">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778000" y="352901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啼啭</a:t>
            </a:r>
            <a:endParaRPr lang="zh-CN" altLang="en-US" sz="2800">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3961605" y="291465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sym typeface="黑体" panose="02010609060101010101" pitchFamily="49" charset="-122"/>
              </a:rPr>
              <a:t>苍白</a:t>
            </a:r>
            <a:endParaRPr lang="zh-CN" altLang="en-US" sz="2800" dirty="0">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4011612" y="35353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ea typeface="幼圆" charset="0"/>
                <a:sym typeface="黑体" panose="02010609060101010101" pitchFamily="49" charset="-122"/>
              </a:rPr>
              <a:t>沧州</a:t>
            </a:r>
            <a:endParaRPr lang="zh-CN" altLang="en-US" sz="2800" dirty="0">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6149975" y="29114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摇曳</a:t>
            </a:r>
            <a:endParaRPr lang="zh-CN" altLang="en-US" sz="2800">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6149975" y="352901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拖拽</a:t>
            </a:r>
            <a:endParaRPr lang="zh-CN" altLang="en-US" sz="2800">
              <a:solidFill>
                <a:srgbClr val="000000"/>
              </a:solidFill>
              <a:latin typeface="幼圆" charset="0"/>
              <a:ea typeface="幼圆" charset="0"/>
              <a:sym typeface="黑体" panose="02010609060101010101" pitchFamily="49" charset="-122"/>
            </a:endParaRPr>
          </a:p>
        </p:txBody>
      </p:sp>
      <p:sp>
        <p:nvSpPr>
          <p:cNvPr id="15" name="矩形 4"/>
          <p:cNvSpPr>
            <a:spLocks noChangeArrowheads="1"/>
          </p:cNvSpPr>
          <p:nvPr/>
        </p:nvSpPr>
        <p:spPr bwMode="auto">
          <a:xfrm>
            <a:off x="444500" y="930275"/>
            <a:ext cx="40894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宋体" panose="02010600030101010101" pitchFamily="2" charset="-122"/>
              </a:rPr>
              <a:t>三、形近字组词。</a:t>
            </a:r>
            <a:endParaRPr lang="zh-CN" altLang="en-US" sz="2800">
              <a:solidFill>
                <a:srgbClr val="000000"/>
              </a:solidFill>
              <a:latin typeface="幼圆" charset="0"/>
              <a:ea typeface="幼圆" charset="0"/>
              <a:cs typeface="宋体" panose="02010600030101010101" pitchFamily="2" charset="-122"/>
            </a:endParaRPr>
          </a:p>
        </p:txBody>
      </p:sp>
      <p:sp>
        <p:nvSpPr>
          <p:cNvPr id="16" name="左大括号 15"/>
          <p:cNvSpPr/>
          <p:nvPr>
            <p:custDataLst>
              <p:tags r:id="rId10"/>
            </p:custDataLst>
          </p:nvPr>
        </p:nvSpPr>
        <p:spPr>
          <a:xfrm>
            <a:off x="1054100" y="17383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7" name="左大括号 16"/>
          <p:cNvSpPr/>
          <p:nvPr>
            <p:custDataLst>
              <p:tags r:id="rId11"/>
            </p:custDataLst>
          </p:nvPr>
        </p:nvSpPr>
        <p:spPr>
          <a:xfrm>
            <a:off x="1066800" y="30353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8" name="左大括号 17"/>
          <p:cNvSpPr/>
          <p:nvPr>
            <p:custDataLst>
              <p:tags r:id="rId12"/>
            </p:custDataLst>
          </p:nvPr>
        </p:nvSpPr>
        <p:spPr>
          <a:xfrm>
            <a:off x="3263900" y="17637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9" name="左大括号 18"/>
          <p:cNvSpPr/>
          <p:nvPr>
            <p:custDataLst>
              <p:tags r:id="rId13"/>
            </p:custDataLst>
          </p:nvPr>
        </p:nvSpPr>
        <p:spPr>
          <a:xfrm>
            <a:off x="3276600" y="30607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0" name="左大括号 19"/>
          <p:cNvSpPr/>
          <p:nvPr>
            <p:custDataLst>
              <p:tags r:id="rId14"/>
            </p:custDataLst>
          </p:nvPr>
        </p:nvSpPr>
        <p:spPr>
          <a:xfrm>
            <a:off x="5473700" y="17510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1" name="左大括号 20"/>
          <p:cNvSpPr/>
          <p:nvPr>
            <p:custDataLst>
              <p:tags r:id="rId15"/>
            </p:custDataLst>
          </p:nvPr>
        </p:nvSpPr>
        <p:spPr>
          <a:xfrm>
            <a:off x="5486400" y="30480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08025" y="1816100"/>
            <a:ext cx="7791450" cy="2630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334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200" dirty="0">
                <a:solidFill>
                  <a:srgbClr val="000000"/>
                </a:solidFill>
                <a:latin typeface="幼圆" charset="0"/>
                <a:cs typeface="幼圆" charset="0"/>
              </a:rPr>
              <a:t>(</a:t>
            </a:r>
            <a:r>
              <a:rPr lang="zh-CN" altLang="en-US" sz="2200" dirty="0">
                <a:solidFill>
                  <a:srgbClr val="000000"/>
                </a:solidFill>
                <a:latin typeface="幼圆" charset="0"/>
                <a:cs typeface="幼圆" charset="0"/>
              </a:rPr>
              <a:t>1</a:t>
            </a:r>
            <a:r>
              <a:rPr lang="en-US" altLang="zh-CN" sz="2200" dirty="0">
                <a:solidFill>
                  <a:srgbClr val="000000"/>
                </a:solidFill>
                <a:latin typeface="幼圆" charset="0"/>
                <a:cs typeface="幼圆" charset="0"/>
              </a:rPr>
              <a:t>)</a:t>
            </a:r>
            <a:r>
              <a:rPr lang="zh-CN" altLang="en-US" sz="2200" dirty="0">
                <a:solidFill>
                  <a:srgbClr val="000000"/>
                </a:solidFill>
                <a:latin typeface="幼圆" charset="0"/>
                <a:cs typeface="幼圆" charset="0"/>
              </a:rPr>
              <a:t>天体上生命存在具备的四个条件；</a:t>
            </a:r>
            <a:r>
              <a:rPr lang="en-US" altLang="zh-CN" sz="2200" dirty="0">
                <a:solidFill>
                  <a:srgbClr val="000000"/>
                </a:solidFill>
                <a:latin typeface="幼圆" charset="0"/>
                <a:cs typeface="幼圆" charset="0"/>
              </a:rPr>
              <a:t>(</a:t>
            </a:r>
            <a:r>
              <a:rPr lang="zh-CN" altLang="en-US" sz="2200" dirty="0">
                <a:solidFill>
                  <a:srgbClr val="000000"/>
                </a:solidFill>
                <a:latin typeface="幼圆" charset="0"/>
                <a:cs typeface="幼圆" charset="0"/>
              </a:rPr>
              <a:t>2</a:t>
            </a:r>
            <a:r>
              <a:rPr lang="en-US" altLang="zh-CN" sz="2200" dirty="0">
                <a:solidFill>
                  <a:srgbClr val="000000"/>
                </a:solidFill>
                <a:latin typeface="幼圆" charset="0"/>
                <a:cs typeface="幼圆" charset="0"/>
              </a:rPr>
              <a:t>)</a:t>
            </a:r>
            <a:r>
              <a:rPr lang="zh-CN" altLang="en-US" sz="2200" dirty="0">
                <a:solidFill>
                  <a:srgbClr val="000000"/>
                </a:solidFill>
                <a:latin typeface="幼圆" charset="0"/>
                <a:cs typeface="幼圆" charset="0"/>
              </a:rPr>
              <a:t>太阳系中唯一有可能存在生命的星球是火星；</a:t>
            </a:r>
            <a:r>
              <a:rPr lang="en-US" altLang="zh-CN" sz="2200" dirty="0">
                <a:solidFill>
                  <a:srgbClr val="000000"/>
                </a:solidFill>
                <a:latin typeface="幼圆" charset="0"/>
                <a:cs typeface="幼圆" charset="0"/>
              </a:rPr>
              <a:t>(</a:t>
            </a:r>
            <a:r>
              <a:rPr lang="zh-CN" altLang="en-US" sz="2200" dirty="0">
                <a:solidFill>
                  <a:srgbClr val="000000"/>
                </a:solidFill>
                <a:latin typeface="幼圆" charset="0"/>
                <a:cs typeface="幼圆" charset="0"/>
              </a:rPr>
              <a:t>3</a:t>
            </a:r>
            <a:r>
              <a:rPr lang="en-US" altLang="zh-CN" sz="2200" dirty="0">
                <a:solidFill>
                  <a:srgbClr val="000000"/>
                </a:solidFill>
                <a:latin typeface="幼圆" charset="0"/>
                <a:cs typeface="幼圆" charset="0"/>
              </a:rPr>
              <a:t>)</a:t>
            </a:r>
            <a:r>
              <a:rPr lang="zh-CN" altLang="en-US" sz="2200" dirty="0">
                <a:solidFill>
                  <a:srgbClr val="000000"/>
                </a:solidFill>
                <a:latin typeface="幼圆" charset="0"/>
                <a:cs typeface="幼圆" charset="0"/>
              </a:rPr>
              <a:t>火星与地球有不少相似之处；</a:t>
            </a:r>
            <a:r>
              <a:rPr lang="en-US" altLang="zh-CN" sz="2200" dirty="0">
                <a:solidFill>
                  <a:srgbClr val="000000"/>
                </a:solidFill>
                <a:latin typeface="幼圆" charset="0"/>
                <a:cs typeface="幼圆" charset="0"/>
              </a:rPr>
              <a:t>(</a:t>
            </a:r>
            <a:r>
              <a:rPr lang="zh-CN" altLang="en-US" sz="2200" dirty="0">
                <a:solidFill>
                  <a:srgbClr val="000000"/>
                </a:solidFill>
                <a:latin typeface="幼圆" charset="0"/>
                <a:cs typeface="幼圆" charset="0"/>
              </a:rPr>
              <a:t>4</a:t>
            </a:r>
            <a:r>
              <a:rPr lang="en-US" altLang="zh-CN" sz="2200" dirty="0">
                <a:solidFill>
                  <a:srgbClr val="000000"/>
                </a:solidFill>
                <a:latin typeface="幼圆" charset="0"/>
                <a:cs typeface="幼圆" charset="0"/>
              </a:rPr>
              <a:t>)</a:t>
            </a:r>
            <a:r>
              <a:rPr lang="zh-CN" altLang="en-US" sz="2200" dirty="0">
                <a:solidFill>
                  <a:srgbClr val="000000"/>
                </a:solidFill>
                <a:latin typeface="幼圆" charset="0"/>
                <a:cs typeface="幼圆" charset="0"/>
              </a:rPr>
              <a:t>科学家利用宇宙飞船对火星作了近距离的观测，揭开了火星神秘的面纱；</a:t>
            </a:r>
            <a:r>
              <a:rPr lang="en-US" altLang="zh-CN" sz="2200" dirty="0">
                <a:solidFill>
                  <a:srgbClr val="000000"/>
                </a:solidFill>
                <a:latin typeface="幼圆" charset="0"/>
                <a:cs typeface="幼圆" charset="0"/>
              </a:rPr>
              <a:t>(</a:t>
            </a:r>
            <a:r>
              <a:rPr lang="zh-CN" altLang="en-US" sz="2200" dirty="0">
                <a:solidFill>
                  <a:srgbClr val="000000"/>
                </a:solidFill>
                <a:latin typeface="幼圆" charset="0"/>
                <a:cs typeface="幼圆" charset="0"/>
              </a:rPr>
              <a:t>5</a:t>
            </a:r>
            <a:r>
              <a:rPr lang="en-US" altLang="zh-CN" sz="2200" dirty="0">
                <a:solidFill>
                  <a:srgbClr val="000000"/>
                </a:solidFill>
                <a:latin typeface="幼圆" charset="0"/>
                <a:cs typeface="幼圆" charset="0"/>
              </a:rPr>
              <a:t>)</a:t>
            </a:r>
            <a:r>
              <a:rPr lang="zh-CN" altLang="en-US" sz="2200" dirty="0">
                <a:solidFill>
                  <a:srgbClr val="000000"/>
                </a:solidFill>
                <a:latin typeface="幼圆" charset="0"/>
                <a:cs typeface="幼圆" charset="0"/>
              </a:rPr>
              <a:t>人们至今尚未能在地球以外的太空中找到生命，但科学家仍然相信那里存在着生命。</a:t>
            </a:r>
            <a:endParaRPr lang="zh-CN" altLang="en-US" sz="2200" dirty="0">
              <a:solidFill>
                <a:srgbClr val="000000"/>
              </a:solidFill>
              <a:latin typeface="幼圆" charset="0"/>
              <a:cs typeface="幼圆" charset="0"/>
            </a:endParaRPr>
          </a:p>
        </p:txBody>
      </p:sp>
      <p:sp>
        <p:nvSpPr>
          <p:cNvPr id="3" name="文本框 4"/>
          <p:cNvSpPr txBox="1">
            <a:spLocks noChangeArrowheads="1"/>
          </p:cNvSpPr>
          <p:nvPr/>
        </p:nvSpPr>
        <p:spPr bwMode="auto">
          <a:xfrm>
            <a:off x="317500" y="682625"/>
            <a:ext cx="816927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a:solidFill>
                  <a:srgbClr val="000000"/>
                </a:solidFill>
                <a:latin typeface="幼圆" charset="0"/>
                <a:cs typeface="幼圆" charset="0"/>
              </a:rPr>
              <a:t>3.</a:t>
            </a:r>
            <a:r>
              <a:rPr lang="zh-CN" altLang="en-US" sz="2400">
                <a:solidFill>
                  <a:srgbClr val="000000"/>
                </a:solidFill>
                <a:latin typeface="幼圆" charset="0"/>
                <a:cs typeface="幼圆" charset="0"/>
              </a:rPr>
              <a:t>《宇宙生命之谜》一文，围绕“地球之外有没有生命存在”讲了哪些内容？</a:t>
            </a:r>
            <a:endParaRPr lang="zh-CN" altLang="en-US" sz="240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820738" y="1531938"/>
            <a:ext cx="7612062"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dirty="0">
                <a:solidFill>
                  <a:srgbClr val="000000"/>
                </a:solidFill>
                <a:latin typeface="幼圆" charset="0"/>
                <a:ea typeface="楷体" panose="02010609060101010101" pitchFamily="49" charset="-122"/>
                <a:cs typeface="幼圆" charset="0"/>
              </a:rPr>
              <a:t>    </a:t>
            </a:r>
            <a:r>
              <a:rPr lang="zh-CN" altLang="zh-CN" sz="2800" dirty="0">
                <a:solidFill>
                  <a:srgbClr val="000000"/>
                </a:solidFill>
                <a:latin typeface="幼圆" charset="0"/>
                <a:cs typeface="幼圆" charset="0"/>
                <a:sym typeface="黑体" panose="02010609060101010101" pitchFamily="49" charset="-122"/>
              </a:rPr>
              <a:t>本文大体按照游览参观路线，由南到北逐次并详略得当地介绍了故宫的主要建筑及其布局和功用，突出表现了故宫建筑群规模宏大壮丽、建筑精美、布局统一的艺术风格。</a:t>
            </a:r>
            <a:endParaRPr lang="zh-CN" altLang="zh-CN" sz="2800" dirty="0">
              <a:solidFill>
                <a:srgbClr val="000000"/>
              </a:solidFill>
              <a:latin typeface="幼圆" charset="0"/>
              <a:cs typeface="幼圆" charset="0"/>
              <a:sym typeface="黑体" panose="02010609060101010101" pitchFamily="49" charset="-122"/>
            </a:endParaRPr>
          </a:p>
        </p:txBody>
      </p:sp>
      <p:sp>
        <p:nvSpPr>
          <p:cNvPr id="3" name="文本框 1"/>
          <p:cNvSpPr txBox="1">
            <a:spLocks noChangeArrowheads="1"/>
          </p:cNvSpPr>
          <p:nvPr/>
        </p:nvSpPr>
        <p:spPr bwMode="auto">
          <a:xfrm>
            <a:off x="479425" y="817563"/>
            <a:ext cx="574198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dirty="0">
                <a:solidFill>
                  <a:schemeClr val="accent1"/>
                </a:solidFill>
                <a:latin typeface="幼圆" charset="0"/>
                <a:cs typeface="幼圆" charset="0"/>
              </a:rPr>
              <a:t>4.</a:t>
            </a:r>
            <a:r>
              <a:rPr lang="zh-CN" altLang="en-US" sz="2800" dirty="0">
                <a:solidFill>
                  <a:schemeClr val="accent1"/>
                </a:solidFill>
                <a:latin typeface="幼圆" charset="0"/>
                <a:cs typeface="幼圆" charset="0"/>
                <a:sym typeface="黑体" panose="02010609060101010101" pitchFamily="49" charset="-122"/>
              </a:rPr>
              <a:t>说说</a:t>
            </a:r>
            <a:r>
              <a:rPr lang="zh-CN" altLang="zh-CN" sz="2800" dirty="0">
                <a:solidFill>
                  <a:schemeClr val="accent1"/>
                </a:solidFill>
                <a:latin typeface="幼圆" charset="0"/>
                <a:cs typeface="幼圆" charset="0"/>
                <a:sym typeface="黑体" panose="02010609060101010101" pitchFamily="49" charset="-122"/>
              </a:rPr>
              <a:t>《故宫博物馆》的主题思想。</a:t>
            </a:r>
            <a:endParaRPr lang="zh-CN" altLang="zh-CN" sz="2800" dirty="0">
              <a:solidFill>
                <a:schemeClr val="accent1"/>
              </a:solidFill>
              <a:latin typeface="幼圆" charset="0"/>
              <a:cs typeface="幼圆" charset="0"/>
              <a:sym typeface="黑体" panose="02010609060101010101" pitchFamily="49"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4"/>
          <p:cNvSpPr txBox="1">
            <a:spLocks noChangeArrowheads="1"/>
          </p:cNvSpPr>
          <p:nvPr/>
        </p:nvSpPr>
        <p:spPr bwMode="auto">
          <a:xfrm>
            <a:off x="371475" y="511970"/>
            <a:ext cx="840105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400" dirty="0">
                <a:solidFill>
                  <a:schemeClr val="accent1"/>
                </a:solidFill>
                <a:latin typeface="幼圆" charset="0"/>
                <a:cs typeface="幼圆" charset="0"/>
              </a:rPr>
              <a:t>5</a:t>
            </a:r>
            <a:r>
              <a:rPr lang="zh-CN" altLang="en-US" sz="2400" dirty="0">
                <a:solidFill>
                  <a:schemeClr val="accent1"/>
                </a:solidFill>
                <a:latin typeface="幼圆" charset="0"/>
                <a:cs typeface="幼圆" charset="0"/>
              </a:rPr>
              <a:t>.试着说一说《故宫博物馆》一文的写作顺序。</a:t>
            </a:r>
            <a:endParaRPr lang="zh-CN" altLang="en-US" sz="2400" dirty="0">
              <a:solidFill>
                <a:schemeClr val="accent1"/>
              </a:solidFill>
              <a:latin typeface="幼圆" charset="0"/>
              <a:cs typeface="幼圆" charset="0"/>
            </a:endParaRPr>
          </a:p>
        </p:txBody>
      </p:sp>
      <p:sp>
        <p:nvSpPr>
          <p:cNvPr id="3" name="文本框 2"/>
          <p:cNvSpPr txBox="1">
            <a:spLocks noChangeArrowheads="1"/>
          </p:cNvSpPr>
          <p:nvPr/>
        </p:nvSpPr>
        <p:spPr bwMode="auto">
          <a:xfrm>
            <a:off x="685800" y="1276350"/>
            <a:ext cx="7997825" cy="3291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en-US" altLang="zh-CN" sz="2000">
                <a:solidFill>
                  <a:srgbClr val="000000"/>
                </a:solidFill>
                <a:latin typeface="幼圆" charset="0"/>
                <a:cs typeface="幼圆" charset="0"/>
              </a:rPr>
              <a:t>   </a:t>
            </a:r>
            <a:r>
              <a:rPr lang="zh-CN" altLang="en-US" sz="2000">
                <a:solidFill>
                  <a:srgbClr val="000000"/>
                </a:solidFill>
                <a:latin typeface="幼圆" charset="0"/>
                <a:cs typeface="幼圆" charset="0"/>
              </a:rPr>
              <a:t>本文是按照空间顺序说明介绍故宫的，大体上按照游览参观路线沿中轴线由南向北逐次介绍的。本文在安排说明顺序时着眼于纵贯紫禁城的中轴线，由南到北，逐次介绍建筑物。作者沿着参观路线，以天安门为起点，穿端门，进午门，过汉白玉石桥，来到前三殿。依次介绍了太和殿、中和殿、保和殿，并略提东西两侧的文华殿、武英殿。三大殿和文华殿、武英殿合称为“前朝”。然后继续向北，简单介绍了位于中轴线上的“内廷”建筑：乾清宫、交泰殿、坤宁宫以及御花园。最后出顺贞门到神武门而离开故宫，这样写井然有序，条理分明。</a:t>
            </a:r>
            <a:endParaRPr lang="zh-CN" altLang="en-US" sz="200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PART.04</a:t>
            </a:r>
            <a:endParaRPr kumimoji="0" lang="en-US" altLang="zh-CN" sz="3375"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514350" rtl="0" eaLnBrk="1" fontAlgn="auto" latinLnBrk="0" hangingPunct="1">
              <a:lnSpc>
                <a:spcPct val="100000"/>
              </a:lnSpc>
              <a:spcBef>
                <a:spcPct val="0"/>
              </a:spcBef>
              <a:buNone/>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1300" dirty="0">
                <a:solidFill>
                  <a:schemeClr val="accent1">
                    <a:lumMod val="75000"/>
                  </a:schemeClr>
                </a:solidFill>
              </a:rPr>
              <a:t>第四单元</a:t>
            </a:r>
            <a:endParaRPr lang="zh-CN" altLang="en-US" sz="1300" dirty="0">
              <a:solidFill>
                <a:schemeClr val="accent1">
                  <a:lumMod val="75000"/>
                </a:schemeClr>
              </a:solidFill>
            </a:endParaRPr>
          </a:p>
        </p:txBody>
      </p:sp>
    </p:spTree>
    <p:custDataLst>
      <p:tags r:id="rId3"/>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3"/>
          <p:cNvSpPr txBox="1">
            <a:spLocks noChangeArrowheads="1"/>
          </p:cNvSpPr>
          <p:nvPr>
            <p:custDataLst>
              <p:tags r:id="rId10"/>
            </p:custDataLst>
          </p:nvPr>
        </p:nvSpPr>
        <p:spPr bwMode="auto">
          <a:xfrm>
            <a:off x="1160463" y="1289050"/>
            <a:ext cx="7233443" cy="332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3314700" algn="l"/>
              </a:tabLst>
              <a:defRPr>
                <a:solidFill>
                  <a:schemeClr val="tx1"/>
                </a:solidFill>
                <a:latin typeface="Calibri" panose="020F0502020204030204" pitchFamily="34" charset="0"/>
                <a:ea typeface="宋体" panose="02010600030101010101" pitchFamily="2" charset="-122"/>
              </a:defRPr>
            </a:lvl1pPr>
            <a:lvl2pPr marL="742950" indent="-285750" eaLnBrk="0" hangingPunct="0">
              <a:tabLst>
                <a:tab pos="3314700" algn="l"/>
              </a:tabLst>
              <a:defRPr>
                <a:solidFill>
                  <a:schemeClr val="tx1"/>
                </a:solidFill>
                <a:latin typeface="Calibri" panose="020F0502020204030204" pitchFamily="34" charset="0"/>
                <a:ea typeface="宋体" panose="02010600030101010101" pitchFamily="2" charset="-122"/>
              </a:defRPr>
            </a:lvl2pPr>
            <a:lvl3pPr marL="1143000" indent="-228600" eaLnBrk="0" hangingPunct="0">
              <a:tabLst>
                <a:tab pos="3314700" algn="l"/>
              </a:tabLst>
              <a:defRPr>
                <a:solidFill>
                  <a:schemeClr val="tx1"/>
                </a:solidFill>
                <a:latin typeface="Calibri" panose="020F0502020204030204" pitchFamily="34" charset="0"/>
                <a:ea typeface="宋体" panose="02010600030101010101" pitchFamily="2" charset="-122"/>
              </a:defRPr>
            </a:lvl3pPr>
            <a:lvl4pPr marL="1600200" indent="-228600" eaLnBrk="0" hangingPunct="0">
              <a:tabLst>
                <a:tab pos="3314700" algn="l"/>
              </a:tabLst>
              <a:defRPr>
                <a:solidFill>
                  <a:schemeClr val="tx1"/>
                </a:solidFill>
                <a:latin typeface="Calibri" panose="020F0502020204030204" pitchFamily="34" charset="0"/>
                <a:ea typeface="宋体" panose="02010600030101010101" pitchFamily="2" charset="-122"/>
              </a:defRPr>
            </a:lvl4pPr>
            <a:lvl5pPr marL="2057400" indent="-228600" eaLnBrk="0" hangingPunct="0">
              <a:tabLst>
                <a:tab pos="3314700" algn="l"/>
              </a:tabLst>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tabLst>
                <a:tab pos="3314700" algn="l"/>
              </a:tabLs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tabLst>
                <a:tab pos="3314700" algn="l"/>
              </a:tabLs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tabLst>
                <a:tab pos="3314700" algn="l"/>
              </a:tabLs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tabLst>
                <a:tab pos="331470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u="sng" dirty="0">
                <a:solidFill>
                  <a:schemeClr val="dk1"/>
                </a:solidFill>
                <a:latin typeface="幼圆" charset="0"/>
                <a:cs typeface="幼圆" charset="0"/>
              </a:rPr>
              <a:t>咆哮</a:t>
            </a:r>
            <a:r>
              <a:rPr lang="en-US" altLang="zh-CN" sz="2800" dirty="0">
                <a:solidFill>
                  <a:schemeClr val="dk1"/>
                </a:solidFill>
                <a:latin typeface="幼圆" charset="0"/>
                <a:cs typeface="幼圆" charset="0"/>
              </a:rPr>
              <a:t>(</a:t>
            </a:r>
            <a:r>
              <a:rPr lang="zh-CN" altLang="en-US" sz="2800" dirty="0">
                <a:solidFill>
                  <a:schemeClr val="dk1"/>
                </a:solidFill>
                <a:latin typeface="幼圆" charset="0"/>
                <a:cs typeface="幼圆" charset="0"/>
              </a:rPr>
              <a:t>         </a:t>
            </a:r>
            <a:r>
              <a:rPr lang="en-US" altLang="zh-CN" sz="2800" dirty="0">
                <a:solidFill>
                  <a:schemeClr val="dk1"/>
                </a:solidFill>
                <a:latin typeface="幼圆" charset="0"/>
                <a:cs typeface="幼圆" charset="0"/>
              </a:rPr>
              <a:t>)	</a:t>
            </a:r>
            <a:r>
              <a:rPr lang="zh-CN" altLang="en-US" sz="2800" u="sng" dirty="0">
                <a:solidFill>
                  <a:schemeClr val="dk1"/>
                </a:solidFill>
                <a:latin typeface="幼圆" charset="0"/>
                <a:cs typeface="幼圆" charset="0"/>
              </a:rPr>
              <a:t>党</a:t>
            </a:r>
            <a:r>
              <a:rPr lang="zh-CN" altLang="en-US" sz="2800" dirty="0">
                <a:solidFill>
                  <a:schemeClr val="dk1"/>
                </a:solidFill>
                <a:latin typeface="幼圆" charset="0"/>
                <a:cs typeface="幼圆" charset="0"/>
              </a:rPr>
              <a:t>员</a:t>
            </a:r>
            <a:r>
              <a:rPr lang="en-US" altLang="zh-CN" sz="2800" dirty="0">
                <a:solidFill>
                  <a:schemeClr val="dk1"/>
                </a:solidFill>
                <a:latin typeface="幼圆" charset="0"/>
                <a:cs typeface="幼圆" charset="0"/>
              </a:rPr>
              <a:t>(       )</a:t>
            </a:r>
            <a:endParaRPr lang="zh-CN" altLang="en-US" sz="2800" dirty="0">
              <a:solidFill>
                <a:schemeClr val="dk1"/>
              </a:solidFill>
              <a:latin typeface="幼圆" charset="0"/>
              <a:cs typeface="幼圆" charset="0"/>
            </a:endParaRPr>
          </a:p>
          <a:p>
            <a:pPr eaLnBrk="1" hangingPunct="1">
              <a:lnSpc>
                <a:spcPct val="150000"/>
              </a:lnSpc>
            </a:pPr>
            <a:r>
              <a:rPr lang="zh-CN" altLang="en-US" sz="2800" u="sng" dirty="0">
                <a:solidFill>
                  <a:schemeClr val="dk1"/>
                </a:solidFill>
                <a:latin typeface="幼圆" charset="0"/>
                <a:cs typeface="幼圆" charset="0"/>
              </a:rPr>
              <a:t>淌</a:t>
            </a:r>
            <a:r>
              <a:rPr lang="zh-CN" altLang="en-US" sz="2800" dirty="0">
                <a:solidFill>
                  <a:schemeClr val="dk1"/>
                </a:solidFill>
                <a:latin typeface="幼圆" charset="0"/>
                <a:cs typeface="幼圆" charset="0"/>
              </a:rPr>
              <a:t>着</a:t>
            </a:r>
            <a:r>
              <a:rPr lang="en-US" altLang="zh-CN" sz="2800" dirty="0">
                <a:solidFill>
                  <a:schemeClr val="dk1"/>
                </a:solidFill>
                <a:latin typeface="幼圆" charset="0"/>
                <a:cs typeface="幼圆" charset="0"/>
              </a:rPr>
              <a:t>(         )	</a:t>
            </a:r>
            <a:r>
              <a:rPr lang="zh-CN" altLang="en-US" sz="2800" u="sng" dirty="0">
                <a:solidFill>
                  <a:schemeClr val="dk1"/>
                </a:solidFill>
                <a:latin typeface="幼圆" charset="0"/>
                <a:cs typeface="幼圆" charset="0"/>
              </a:rPr>
              <a:t>废</a:t>
            </a:r>
            <a:r>
              <a:rPr lang="zh-CN" altLang="en-US" sz="2800" dirty="0">
                <a:solidFill>
                  <a:schemeClr val="dk1"/>
                </a:solidFill>
                <a:latin typeface="幼圆" charset="0"/>
                <a:cs typeface="幼圆" charset="0"/>
              </a:rPr>
              <a:t>话</a:t>
            </a:r>
            <a:r>
              <a:rPr lang="en-US" altLang="zh-CN" sz="2800" dirty="0">
                <a:solidFill>
                  <a:schemeClr val="dk1"/>
                </a:solidFill>
                <a:latin typeface="幼圆" charset="0"/>
                <a:cs typeface="幼圆" charset="0"/>
              </a:rPr>
              <a:t>(       )</a:t>
            </a:r>
            <a:endParaRPr lang="zh-CN" altLang="en-US" sz="2800" dirty="0">
              <a:solidFill>
                <a:schemeClr val="dk1"/>
              </a:solidFill>
              <a:latin typeface="幼圆" charset="0"/>
              <a:cs typeface="幼圆" charset="0"/>
            </a:endParaRPr>
          </a:p>
          <a:p>
            <a:pPr eaLnBrk="1" hangingPunct="1">
              <a:lnSpc>
                <a:spcPct val="150000"/>
              </a:lnSpc>
            </a:pPr>
            <a:r>
              <a:rPr lang="zh-CN" altLang="en-US" sz="2800" u="sng" dirty="0">
                <a:solidFill>
                  <a:schemeClr val="dk1"/>
                </a:solidFill>
                <a:latin typeface="幼圆" charset="0"/>
                <a:cs typeface="幼圆" charset="0"/>
              </a:rPr>
              <a:t>揪</a:t>
            </a:r>
            <a:r>
              <a:rPr lang="zh-CN" altLang="en-US" sz="2800" dirty="0">
                <a:solidFill>
                  <a:schemeClr val="dk1"/>
                </a:solidFill>
                <a:latin typeface="幼圆" charset="0"/>
                <a:cs typeface="幼圆" charset="0"/>
              </a:rPr>
              <a:t>住</a:t>
            </a:r>
            <a:r>
              <a:rPr lang="en-US" altLang="zh-CN" sz="2800" dirty="0">
                <a:solidFill>
                  <a:schemeClr val="dk1"/>
                </a:solidFill>
                <a:latin typeface="幼圆" charset="0"/>
                <a:cs typeface="幼圆" charset="0"/>
              </a:rPr>
              <a:t>(         )	</a:t>
            </a:r>
            <a:r>
              <a:rPr lang="zh-CN" altLang="en-US" sz="2800" u="sng" dirty="0">
                <a:solidFill>
                  <a:schemeClr val="dk1"/>
                </a:solidFill>
                <a:latin typeface="幼圆" charset="0"/>
                <a:cs typeface="幼圆" charset="0"/>
              </a:rPr>
              <a:t>呻</a:t>
            </a:r>
            <a:r>
              <a:rPr lang="zh-CN" altLang="en-US" sz="2800" dirty="0">
                <a:solidFill>
                  <a:schemeClr val="dk1"/>
                </a:solidFill>
                <a:latin typeface="幼圆" charset="0"/>
                <a:cs typeface="幼圆" charset="0"/>
              </a:rPr>
              <a:t>吟</a:t>
            </a:r>
            <a:r>
              <a:rPr lang="en-US" altLang="zh-CN" sz="2800" dirty="0">
                <a:solidFill>
                  <a:schemeClr val="dk1"/>
                </a:solidFill>
                <a:latin typeface="幼圆" charset="0"/>
                <a:cs typeface="幼圆" charset="0"/>
              </a:rPr>
              <a:t>(       )</a:t>
            </a:r>
            <a:endParaRPr lang="zh-CN" altLang="en-US" sz="2800" dirty="0">
              <a:solidFill>
                <a:schemeClr val="dk1"/>
              </a:solidFill>
              <a:latin typeface="幼圆" charset="0"/>
              <a:cs typeface="幼圆" charset="0"/>
            </a:endParaRPr>
          </a:p>
          <a:p>
            <a:pPr eaLnBrk="1" hangingPunct="1">
              <a:lnSpc>
                <a:spcPct val="150000"/>
              </a:lnSpc>
            </a:pPr>
            <a:r>
              <a:rPr lang="zh-CN" altLang="en-US" sz="2800" u="sng" dirty="0">
                <a:solidFill>
                  <a:schemeClr val="dk1"/>
                </a:solidFill>
                <a:latin typeface="幼圆" charset="0"/>
                <a:cs typeface="幼圆" charset="0"/>
              </a:rPr>
              <a:t>糟</a:t>
            </a:r>
            <a:r>
              <a:rPr lang="zh-CN" altLang="en-US" sz="2800" dirty="0">
                <a:solidFill>
                  <a:schemeClr val="dk1"/>
                </a:solidFill>
                <a:latin typeface="幼圆" charset="0"/>
                <a:cs typeface="幼圆" charset="0"/>
              </a:rPr>
              <a:t>糕</a:t>
            </a:r>
            <a:r>
              <a:rPr lang="en-US" altLang="zh-CN" sz="2800" dirty="0">
                <a:solidFill>
                  <a:schemeClr val="dk1"/>
                </a:solidFill>
                <a:latin typeface="幼圆" charset="0"/>
                <a:cs typeface="幼圆" charset="0"/>
              </a:rPr>
              <a:t>(         )	</a:t>
            </a:r>
            <a:r>
              <a:rPr lang="zh-CN" altLang="en-US" sz="2800" u="sng" dirty="0">
                <a:solidFill>
                  <a:schemeClr val="dk1"/>
                </a:solidFill>
                <a:latin typeface="幼圆" charset="0"/>
                <a:cs typeface="幼圆" charset="0"/>
              </a:rPr>
              <a:t>皱</a:t>
            </a:r>
            <a:r>
              <a:rPr lang="zh-CN" altLang="en-US" sz="2800" dirty="0">
                <a:solidFill>
                  <a:schemeClr val="dk1"/>
                </a:solidFill>
                <a:latin typeface="幼圆" charset="0"/>
                <a:cs typeface="幼圆" charset="0"/>
              </a:rPr>
              <a:t>眉</a:t>
            </a:r>
            <a:r>
              <a:rPr lang="en-US" altLang="zh-CN" sz="2800" dirty="0">
                <a:solidFill>
                  <a:schemeClr val="dk1"/>
                </a:solidFill>
                <a:latin typeface="幼圆" charset="0"/>
                <a:cs typeface="幼圆" charset="0"/>
              </a:rPr>
              <a:t>(       )</a:t>
            </a:r>
            <a:r>
              <a:rPr lang="zh-CN" altLang="en-US" sz="2800" dirty="0">
                <a:solidFill>
                  <a:schemeClr val="dk1"/>
                </a:solidFill>
                <a:latin typeface="幼圆" charset="0"/>
                <a:cs typeface="幼圆" charset="0"/>
              </a:rPr>
              <a:t> </a:t>
            </a:r>
            <a:endParaRPr lang="zh-CN" altLang="en-US" sz="2800" dirty="0">
              <a:solidFill>
                <a:schemeClr val="dk1"/>
              </a:solidFill>
              <a:latin typeface="幼圆" charset="0"/>
              <a:cs typeface="幼圆" charset="0"/>
            </a:endParaRPr>
          </a:p>
          <a:p>
            <a:pPr eaLnBrk="1" hangingPunct="1">
              <a:lnSpc>
                <a:spcPct val="150000"/>
              </a:lnSpc>
            </a:pPr>
            <a:r>
              <a:rPr lang="zh-CN" altLang="en-US" sz="2800" dirty="0">
                <a:solidFill>
                  <a:schemeClr val="dk1"/>
                </a:solidFill>
                <a:latin typeface="幼圆" charset="0"/>
                <a:cs typeface="幼圆" charset="0"/>
              </a:rPr>
              <a:t>忧</a:t>
            </a:r>
            <a:r>
              <a:rPr lang="zh-CN" altLang="en-US" sz="2800" u="sng" dirty="0">
                <a:solidFill>
                  <a:schemeClr val="dk1"/>
                </a:solidFill>
                <a:latin typeface="幼圆" charset="0"/>
                <a:cs typeface="幼圆" charset="0"/>
              </a:rPr>
              <a:t>虑</a:t>
            </a:r>
            <a:r>
              <a:rPr lang="en-US" altLang="zh-CN" sz="2800" dirty="0">
                <a:solidFill>
                  <a:schemeClr val="dk1"/>
                </a:solidFill>
                <a:latin typeface="幼圆" charset="0"/>
                <a:cs typeface="幼圆" charset="0"/>
              </a:rPr>
              <a:t>(         )	</a:t>
            </a:r>
            <a:r>
              <a:rPr lang="zh-CN" altLang="en-US" sz="2800" u="sng" dirty="0">
                <a:solidFill>
                  <a:schemeClr val="dk1"/>
                </a:solidFill>
                <a:latin typeface="幼圆" charset="0"/>
                <a:cs typeface="幼圆" charset="0"/>
              </a:rPr>
              <a:t>溅</a:t>
            </a:r>
            <a:r>
              <a:rPr lang="zh-CN" altLang="en-US" sz="2800" dirty="0">
                <a:solidFill>
                  <a:schemeClr val="dk1"/>
                </a:solidFill>
                <a:latin typeface="幼圆" charset="0"/>
                <a:cs typeface="幼圆" charset="0"/>
              </a:rPr>
              <a:t>起</a:t>
            </a:r>
            <a:r>
              <a:rPr lang="en-US" altLang="zh-CN" sz="2800" dirty="0">
                <a:solidFill>
                  <a:schemeClr val="dk1"/>
                </a:solidFill>
                <a:latin typeface="幼圆" charset="0"/>
                <a:cs typeface="幼圆" charset="0"/>
              </a:rPr>
              <a:t>(       )</a:t>
            </a:r>
            <a:endParaRPr lang="en-US" altLang="zh-CN" sz="2800" dirty="0">
              <a:solidFill>
                <a:schemeClr val="dk1"/>
              </a:solidFill>
              <a:latin typeface="幼圆" charset="0"/>
              <a:cs typeface="幼圆" charset="0"/>
            </a:endParaRPr>
          </a:p>
        </p:txBody>
      </p:sp>
      <p:sp>
        <p:nvSpPr>
          <p:cNvPr id="3" name="文本框 2"/>
          <p:cNvSpPr txBox="1">
            <a:spLocks noChangeArrowheads="1"/>
          </p:cNvSpPr>
          <p:nvPr/>
        </p:nvSpPr>
        <p:spPr bwMode="auto">
          <a:xfrm>
            <a:off x="2081213" y="1412875"/>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páo xiào</a:t>
            </a:r>
            <a:endParaRPr lang="zh-CN" altLang="en-US" sz="2800">
              <a:solidFill>
                <a:srgbClr val="000000"/>
              </a:solidFill>
              <a:latin typeface="幼圆" charset="0"/>
              <a:cs typeface="幼圆" charset="0"/>
            </a:endParaRPr>
          </a:p>
        </p:txBody>
      </p:sp>
      <p:sp>
        <p:nvSpPr>
          <p:cNvPr id="4" name="文本框 3"/>
          <p:cNvSpPr txBox="1">
            <a:spLocks noChangeArrowheads="1"/>
          </p:cNvSpPr>
          <p:nvPr/>
        </p:nvSpPr>
        <p:spPr bwMode="auto">
          <a:xfrm>
            <a:off x="5608937" y="1413807"/>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dǎng</a:t>
            </a:r>
            <a:endParaRPr lang="zh-CN" altLang="en-US" sz="2800">
              <a:solidFill>
                <a:srgbClr val="000000"/>
              </a:solidFill>
              <a:latin typeface="幼圆" charset="0"/>
              <a:cs typeface="幼圆" charset="0"/>
            </a:endParaRPr>
          </a:p>
        </p:txBody>
      </p:sp>
      <p:sp>
        <p:nvSpPr>
          <p:cNvPr id="5" name="文本框 4"/>
          <p:cNvSpPr txBox="1">
            <a:spLocks noChangeArrowheads="1"/>
          </p:cNvSpPr>
          <p:nvPr/>
        </p:nvSpPr>
        <p:spPr bwMode="auto">
          <a:xfrm>
            <a:off x="2465070" y="2072716"/>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cs typeface="幼圆" charset="0"/>
              </a:rPr>
              <a:t>tǎng</a:t>
            </a:r>
            <a:endParaRPr lang="zh-CN" altLang="en-US" sz="2800" dirty="0">
              <a:solidFill>
                <a:srgbClr val="000000"/>
              </a:solidFill>
              <a:latin typeface="幼圆" charset="0"/>
              <a:cs typeface="幼圆" charset="0"/>
            </a:endParaRPr>
          </a:p>
        </p:txBody>
      </p:sp>
      <p:sp>
        <p:nvSpPr>
          <p:cNvPr id="6" name="文本框 5"/>
          <p:cNvSpPr txBox="1">
            <a:spLocks noChangeArrowheads="1"/>
          </p:cNvSpPr>
          <p:nvPr/>
        </p:nvSpPr>
        <p:spPr bwMode="auto">
          <a:xfrm>
            <a:off x="5797849" y="2053570"/>
            <a:ext cx="716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fèi</a:t>
            </a:r>
            <a:endParaRPr lang="zh-CN" altLang="en-US" sz="2800">
              <a:solidFill>
                <a:srgbClr val="000000"/>
              </a:solidFill>
              <a:latin typeface="幼圆" charset="0"/>
              <a:cs typeface="幼圆" charset="0"/>
            </a:endParaRPr>
          </a:p>
        </p:txBody>
      </p:sp>
      <p:sp>
        <p:nvSpPr>
          <p:cNvPr id="7" name="文本框 6"/>
          <p:cNvSpPr txBox="1">
            <a:spLocks noChangeArrowheads="1"/>
          </p:cNvSpPr>
          <p:nvPr/>
        </p:nvSpPr>
        <p:spPr bwMode="auto">
          <a:xfrm>
            <a:off x="2615883" y="2710891"/>
            <a:ext cx="716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cs typeface="幼圆" charset="0"/>
              </a:rPr>
              <a:t>jiū</a:t>
            </a:r>
            <a:endParaRPr lang="zh-CN" altLang="en-US" sz="2800" dirty="0">
              <a:solidFill>
                <a:srgbClr val="000000"/>
              </a:solidFill>
              <a:latin typeface="幼圆" charset="0"/>
              <a:cs typeface="幼圆" charset="0"/>
            </a:endParaRPr>
          </a:p>
        </p:txBody>
      </p:sp>
      <p:sp>
        <p:nvSpPr>
          <p:cNvPr id="8" name="文本框 7"/>
          <p:cNvSpPr txBox="1">
            <a:spLocks noChangeArrowheads="1"/>
          </p:cNvSpPr>
          <p:nvPr/>
        </p:nvSpPr>
        <p:spPr bwMode="auto">
          <a:xfrm>
            <a:off x="5634337" y="269174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shēn</a:t>
            </a:r>
            <a:endParaRPr lang="zh-CN" altLang="en-US" sz="2800">
              <a:solidFill>
                <a:srgbClr val="000000"/>
              </a:solidFill>
              <a:latin typeface="幼圆" charset="0"/>
              <a:cs typeface="幼圆" charset="0"/>
            </a:endParaRPr>
          </a:p>
        </p:txBody>
      </p:sp>
      <p:sp>
        <p:nvSpPr>
          <p:cNvPr id="9" name="文本框 8"/>
          <p:cNvSpPr txBox="1">
            <a:spLocks noChangeArrowheads="1"/>
          </p:cNvSpPr>
          <p:nvPr/>
        </p:nvSpPr>
        <p:spPr bwMode="auto">
          <a:xfrm>
            <a:off x="2560320" y="3347478"/>
            <a:ext cx="716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000000"/>
                </a:solidFill>
                <a:latin typeface="幼圆" charset="0"/>
                <a:cs typeface="幼圆" charset="0"/>
              </a:rPr>
              <a:t>zāo</a:t>
            </a:r>
            <a:endParaRPr lang="zh-CN" altLang="en-US" sz="2800" dirty="0">
              <a:solidFill>
                <a:srgbClr val="000000"/>
              </a:solidFill>
              <a:latin typeface="幼圆" charset="0"/>
              <a:cs typeface="幼圆" charset="0"/>
            </a:endParaRPr>
          </a:p>
        </p:txBody>
      </p:sp>
      <p:sp>
        <p:nvSpPr>
          <p:cNvPr id="10" name="文本框 9"/>
          <p:cNvSpPr txBox="1">
            <a:spLocks noChangeArrowheads="1"/>
          </p:cNvSpPr>
          <p:nvPr/>
        </p:nvSpPr>
        <p:spPr bwMode="auto">
          <a:xfrm>
            <a:off x="5634337" y="3341032"/>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zhòu</a:t>
            </a:r>
            <a:endParaRPr lang="zh-CN" altLang="en-US" sz="2800">
              <a:solidFill>
                <a:srgbClr val="000000"/>
              </a:solidFill>
              <a:latin typeface="幼圆" charset="0"/>
              <a:cs typeface="幼圆" charset="0"/>
            </a:endParaRPr>
          </a:p>
        </p:txBody>
      </p:sp>
      <p:sp>
        <p:nvSpPr>
          <p:cNvPr id="11" name="文本框 10"/>
          <p:cNvSpPr txBox="1">
            <a:spLocks noChangeArrowheads="1"/>
          </p:cNvSpPr>
          <p:nvPr/>
        </p:nvSpPr>
        <p:spPr bwMode="auto">
          <a:xfrm>
            <a:off x="5732762" y="3969682"/>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jiàn</a:t>
            </a:r>
            <a:endParaRPr lang="zh-CN" altLang="en-US" sz="2800">
              <a:solidFill>
                <a:srgbClr val="000000"/>
              </a:solidFill>
              <a:latin typeface="幼圆" charset="0"/>
              <a:cs typeface="幼圆" charset="0"/>
            </a:endParaRPr>
          </a:p>
        </p:txBody>
      </p:sp>
      <p:sp>
        <p:nvSpPr>
          <p:cNvPr id="12" name="文本框 11"/>
          <p:cNvSpPr txBox="1">
            <a:spLocks noChangeArrowheads="1"/>
          </p:cNvSpPr>
          <p:nvPr/>
        </p:nvSpPr>
        <p:spPr bwMode="auto">
          <a:xfrm>
            <a:off x="2657158" y="3988828"/>
            <a:ext cx="538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rPr>
              <a:t>lǜ</a:t>
            </a:r>
            <a:endParaRPr lang="zh-CN" altLang="en-US" sz="2800">
              <a:solidFill>
                <a:srgbClr val="000000"/>
              </a:solidFill>
              <a:latin typeface="幼圆" charset="0"/>
              <a:cs typeface="幼圆" charset="0"/>
            </a:endParaRPr>
          </a:p>
        </p:txBody>
      </p:sp>
      <p:sp>
        <p:nvSpPr>
          <p:cNvPr id="13" name="矩形 9"/>
          <p:cNvSpPr>
            <a:spLocks noChangeArrowheads="1"/>
          </p:cNvSpPr>
          <p:nvPr/>
        </p:nvSpPr>
        <p:spPr bwMode="auto">
          <a:xfrm>
            <a:off x="444500" y="795338"/>
            <a:ext cx="518636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accent1"/>
                </a:solidFill>
                <a:latin typeface="幼圆" charset="0"/>
                <a:cs typeface="幼圆" charset="0"/>
              </a:rPr>
              <a:t>一、给画</a:t>
            </a:r>
            <a:r>
              <a:rPr lang="en-US" altLang="zh-CN" sz="2800">
                <a:solidFill>
                  <a:schemeClr val="accent1"/>
                </a:solidFill>
                <a:latin typeface="幼圆" charset="0"/>
                <a:cs typeface="幼圆" charset="0"/>
              </a:rPr>
              <a:t>“</a:t>
            </a:r>
            <a:r>
              <a:rPr lang="en-US" altLang="zh-CN" sz="2800" u="sng">
                <a:solidFill>
                  <a:schemeClr val="accent1"/>
                </a:solidFill>
                <a:latin typeface="幼圆" charset="0"/>
                <a:cs typeface="幼圆" charset="0"/>
              </a:rPr>
              <a:t>   </a:t>
            </a:r>
            <a:r>
              <a:rPr lang="en-US" altLang="zh-CN" sz="2800">
                <a:solidFill>
                  <a:schemeClr val="accent1"/>
                </a:solidFill>
                <a:latin typeface="幼圆" charset="0"/>
                <a:cs typeface="幼圆" charset="0"/>
              </a:rPr>
              <a:t>”</a:t>
            </a:r>
            <a:r>
              <a:rPr lang="zh-CN" altLang="en-US" sz="2800">
                <a:solidFill>
                  <a:schemeClr val="accent1"/>
                </a:solidFill>
                <a:latin typeface="幼圆" charset="0"/>
                <a:cs typeface="幼圆" charset="0"/>
              </a:rPr>
              <a:t>的字注音。</a:t>
            </a:r>
            <a:endParaRPr lang="zh-CN" altLang="en-US" sz="2800">
              <a:solidFill>
                <a:schemeClr val="accent1"/>
              </a:solidFill>
              <a:latin typeface="幼圆" charset="0"/>
              <a:cs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8"/>
          <p:cNvSpPr>
            <a:spLocks noChangeArrowheads="1"/>
          </p:cNvSpPr>
          <p:nvPr/>
        </p:nvSpPr>
        <p:spPr bwMode="auto">
          <a:xfrm>
            <a:off x="766763" y="1343025"/>
            <a:ext cx="84518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páo</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xiào</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fàng</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sì</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shēn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yín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fèi</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huà</a:t>
            </a:r>
            <a:endParaRPr lang="en-US" altLang="zh-CN" sz="2400" dirty="0" err="1">
              <a:solidFill>
                <a:srgbClr val="000000"/>
              </a:solidFill>
              <a:latin typeface="幼圆" charset="0"/>
              <a:cs typeface="幼圆" charset="0"/>
            </a:endParaRPr>
          </a:p>
        </p:txBody>
      </p:sp>
      <p:graphicFrame>
        <p:nvGraphicFramePr>
          <p:cNvPr id="3" name="表格 2"/>
          <p:cNvGraphicFramePr>
            <a:graphicFrameLocks noGrp="1"/>
          </p:cNvGraphicFramePr>
          <p:nvPr/>
        </p:nvGraphicFramePr>
        <p:xfrm>
          <a:off x="885825" y="18494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4" name="表格 3"/>
          <p:cNvGraphicFramePr>
            <a:graphicFrameLocks noGrp="1"/>
          </p:cNvGraphicFramePr>
          <p:nvPr/>
        </p:nvGraphicFramePr>
        <p:xfrm>
          <a:off x="2935288" y="18494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4979988" y="18494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矩形 5"/>
          <p:cNvSpPr>
            <a:spLocks noChangeArrowheads="1"/>
          </p:cNvSpPr>
          <p:nvPr/>
        </p:nvSpPr>
        <p:spPr bwMode="auto">
          <a:xfrm>
            <a:off x="873125" y="18716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zh-CN" sz="4000">
                <a:solidFill>
                  <a:srgbClr val="000000"/>
                </a:solidFill>
                <a:latin typeface="幼圆" charset="0"/>
                <a:cs typeface="幼圆" charset="0"/>
              </a:rPr>
              <a:t>咆 哮</a:t>
            </a:r>
            <a:endParaRPr lang="zh-CN" altLang="zh-CN" sz="4000">
              <a:solidFill>
                <a:srgbClr val="000000"/>
              </a:solidFill>
              <a:latin typeface="幼圆" charset="0"/>
              <a:cs typeface="幼圆" charset="0"/>
            </a:endParaRPr>
          </a:p>
        </p:txBody>
      </p:sp>
      <p:sp>
        <p:nvSpPr>
          <p:cNvPr id="7" name="矩形 6"/>
          <p:cNvSpPr>
            <a:spLocks noChangeArrowheads="1"/>
          </p:cNvSpPr>
          <p:nvPr/>
        </p:nvSpPr>
        <p:spPr bwMode="auto">
          <a:xfrm>
            <a:off x="2925763" y="18716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放 肆</a:t>
            </a:r>
            <a:endParaRPr lang="zh-CN" altLang="en-US" sz="4000">
              <a:solidFill>
                <a:srgbClr val="000000"/>
              </a:solidFill>
              <a:latin typeface="幼圆" charset="0"/>
              <a:cs typeface="幼圆" charset="0"/>
            </a:endParaRPr>
          </a:p>
        </p:txBody>
      </p:sp>
      <p:sp>
        <p:nvSpPr>
          <p:cNvPr id="8" name="矩形 7"/>
          <p:cNvSpPr>
            <a:spLocks noChangeArrowheads="1"/>
          </p:cNvSpPr>
          <p:nvPr/>
        </p:nvSpPr>
        <p:spPr bwMode="auto">
          <a:xfrm>
            <a:off x="4955223" y="185578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914400" eaLnBrk="1" hangingPunct="1"/>
            <a:r>
              <a:rPr lang="zh-CN" altLang="en-US" sz="4000">
                <a:solidFill>
                  <a:srgbClr val="000000"/>
                </a:solidFill>
                <a:latin typeface="幼圆" charset="0"/>
                <a:cs typeface="幼圆" charset="0"/>
              </a:rPr>
              <a:t>呻 吟</a:t>
            </a:r>
            <a:endParaRPr lang="zh-CN" altLang="en-US" sz="4000">
              <a:solidFill>
                <a:srgbClr val="000000"/>
              </a:solidFill>
              <a:latin typeface="幼圆" charset="0"/>
              <a:cs typeface="幼圆" charset="0"/>
            </a:endParaRPr>
          </a:p>
        </p:txBody>
      </p:sp>
      <p:graphicFrame>
        <p:nvGraphicFramePr>
          <p:cNvPr id="9" name="表格 8"/>
          <p:cNvGraphicFramePr>
            <a:graphicFrameLocks noGrp="1"/>
          </p:cNvGraphicFramePr>
          <p:nvPr/>
        </p:nvGraphicFramePr>
        <p:xfrm>
          <a:off x="6788150" y="18335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0" name="矩形 9"/>
          <p:cNvSpPr>
            <a:spLocks noChangeArrowheads="1"/>
          </p:cNvSpPr>
          <p:nvPr/>
        </p:nvSpPr>
        <p:spPr bwMode="auto">
          <a:xfrm>
            <a:off x="6759575" y="183991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废 话</a:t>
            </a:r>
            <a:endParaRPr lang="zh-CN" altLang="en-US" sz="4000">
              <a:solidFill>
                <a:srgbClr val="000000"/>
              </a:solidFill>
              <a:latin typeface="幼圆" charset="0"/>
              <a:cs typeface="幼圆" charset="0"/>
            </a:endParaRPr>
          </a:p>
        </p:txBody>
      </p:sp>
      <p:graphicFrame>
        <p:nvGraphicFramePr>
          <p:cNvPr id="11" name="表格 10"/>
          <p:cNvGraphicFramePr>
            <a:graphicFrameLocks noGrp="1"/>
          </p:cNvGraphicFramePr>
          <p:nvPr/>
        </p:nvGraphicFramePr>
        <p:xfrm>
          <a:off x="898525" y="32496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2" name="表格 11"/>
          <p:cNvGraphicFramePr>
            <a:graphicFrameLocks noGrp="1"/>
          </p:cNvGraphicFramePr>
          <p:nvPr/>
        </p:nvGraphicFramePr>
        <p:xfrm>
          <a:off x="2947988" y="32496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4992688" y="32496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4" name="矩形 13"/>
          <p:cNvSpPr>
            <a:spLocks noChangeArrowheads="1"/>
          </p:cNvSpPr>
          <p:nvPr/>
        </p:nvSpPr>
        <p:spPr bwMode="auto">
          <a:xfrm>
            <a:off x="885825" y="32718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拥 戴</a:t>
            </a:r>
            <a:endParaRPr lang="zh-CN" altLang="en-US" sz="4000">
              <a:solidFill>
                <a:srgbClr val="000000"/>
              </a:solidFill>
              <a:latin typeface="幼圆" charset="0"/>
              <a:cs typeface="幼圆" charset="0"/>
            </a:endParaRPr>
          </a:p>
        </p:txBody>
      </p:sp>
      <p:sp>
        <p:nvSpPr>
          <p:cNvPr id="15" name="矩形 14"/>
          <p:cNvSpPr>
            <a:spLocks noChangeArrowheads="1"/>
          </p:cNvSpPr>
          <p:nvPr/>
        </p:nvSpPr>
        <p:spPr bwMode="auto">
          <a:xfrm>
            <a:off x="2938463" y="32718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糟 糕</a:t>
            </a:r>
            <a:endParaRPr lang="zh-CN" altLang="en-US" sz="4000">
              <a:solidFill>
                <a:srgbClr val="000000"/>
              </a:solidFill>
              <a:latin typeface="幼圆" charset="0"/>
              <a:cs typeface="幼圆" charset="0"/>
            </a:endParaRPr>
          </a:p>
        </p:txBody>
      </p:sp>
      <p:sp>
        <p:nvSpPr>
          <p:cNvPr id="16" name="矩形 15"/>
          <p:cNvSpPr>
            <a:spLocks noChangeArrowheads="1"/>
          </p:cNvSpPr>
          <p:nvPr/>
        </p:nvSpPr>
        <p:spPr bwMode="auto">
          <a:xfrm>
            <a:off x="4964113" y="32559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dirty="0">
                <a:solidFill>
                  <a:srgbClr val="000000"/>
                </a:solidFill>
                <a:latin typeface="幼圆" charset="0"/>
                <a:cs typeface="幼圆" charset="0"/>
              </a:rPr>
              <a:t>保 佑</a:t>
            </a:r>
            <a:endParaRPr lang="zh-CN" altLang="en-US" sz="4000" dirty="0">
              <a:solidFill>
                <a:srgbClr val="000000"/>
              </a:solidFill>
              <a:latin typeface="幼圆" charset="0"/>
              <a:cs typeface="幼圆" charset="0"/>
            </a:endParaRPr>
          </a:p>
        </p:txBody>
      </p:sp>
      <p:graphicFrame>
        <p:nvGraphicFramePr>
          <p:cNvPr id="17" name="表格 16"/>
          <p:cNvGraphicFramePr>
            <a:graphicFrameLocks noGrp="1"/>
          </p:cNvGraphicFramePr>
          <p:nvPr/>
        </p:nvGraphicFramePr>
        <p:xfrm>
          <a:off x="6800850" y="32337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8" name="矩形 17"/>
          <p:cNvSpPr>
            <a:spLocks noChangeArrowheads="1"/>
          </p:cNvSpPr>
          <p:nvPr/>
        </p:nvSpPr>
        <p:spPr bwMode="auto">
          <a:xfrm>
            <a:off x="6772275" y="324008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揪 住</a:t>
            </a:r>
            <a:endParaRPr lang="zh-CN" altLang="en-US" sz="4000">
              <a:solidFill>
                <a:srgbClr val="000000"/>
              </a:solidFill>
              <a:latin typeface="幼圆" charset="0"/>
              <a:cs typeface="幼圆" charset="0"/>
            </a:endParaRPr>
          </a:p>
        </p:txBody>
      </p:sp>
      <p:sp>
        <p:nvSpPr>
          <p:cNvPr id="19" name="矩形 2"/>
          <p:cNvSpPr>
            <a:spLocks noChangeArrowheads="1"/>
          </p:cNvSpPr>
          <p:nvPr>
            <p:custDataLst>
              <p:tags r:id="rId10"/>
            </p:custDataLst>
          </p:nvPr>
        </p:nvSpPr>
        <p:spPr bwMode="auto">
          <a:xfrm>
            <a:off x="898525" y="2744788"/>
            <a:ext cx="7531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chemeClr val="dk1"/>
                </a:solidFill>
                <a:latin typeface="幼圆" charset="0"/>
                <a:cs typeface="幼圆" charset="0"/>
              </a:rPr>
              <a:t>yōng</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dài</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zāo</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gāo</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bǎo</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yòu</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jiū</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zhù</a:t>
            </a:r>
            <a:endParaRPr lang="en-US" altLang="zh-CN" sz="2400" dirty="0" err="1">
              <a:solidFill>
                <a:schemeClr val="dk1"/>
              </a:solidFill>
              <a:latin typeface="幼圆" charset="0"/>
              <a:cs typeface="幼圆" charset="0"/>
            </a:endParaRPr>
          </a:p>
        </p:txBody>
      </p:sp>
      <p:sp>
        <p:nvSpPr>
          <p:cNvPr id="20" name="矩形 1"/>
          <p:cNvSpPr>
            <a:spLocks noChangeArrowheads="1"/>
          </p:cNvSpPr>
          <p:nvPr/>
        </p:nvSpPr>
        <p:spPr bwMode="auto">
          <a:xfrm>
            <a:off x="381000" y="774700"/>
            <a:ext cx="41656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accent1"/>
                </a:solidFill>
                <a:latin typeface="幼圆" charset="0"/>
                <a:ea typeface="幼圆" charset="0"/>
              </a:rPr>
              <a:t>二、看拼音，写词语。</a:t>
            </a:r>
            <a:endParaRPr lang="zh-CN" altLang="en-US" sz="2800">
              <a:solidFill>
                <a:schemeClr val="accent1"/>
              </a:solidFill>
              <a:latin typeface="幼圆" charset="0"/>
              <a:ea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P spid="14" grpId="0"/>
      <p:bldP spid="15" grpId="0"/>
      <p:bldP spid="16" grpId="0"/>
      <p:bldP spid="18"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8"/>
          <p:cNvSpPr>
            <a:spLocks noChangeArrowheads="1"/>
          </p:cNvSpPr>
          <p:nvPr/>
        </p:nvSpPr>
        <p:spPr bwMode="auto">
          <a:xfrm>
            <a:off x="944563" y="1316038"/>
            <a:ext cx="84518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rgbClr val="000000"/>
                </a:solidFill>
                <a:latin typeface="幼圆" charset="0"/>
                <a:cs typeface="幼圆" charset="0"/>
              </a:rPr>
              <a:t>jì</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diàn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dǎng</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yuán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jiàn</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qǐ</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sāng</a:t>
            </a:r>
            <a:r>
              <a:rPr lang="en-US" altLang="zh-CN" sz="2400" dirty="0">
                <a:solidFill>
                  <a:srgbClr val="000000"/>
                </a:solidFill>
                <a:latin typeface="幼圆" charset="0"/>
                <a:cs typeface="幼圆" charset="0"/>
              </a:rPr>
              <a:t>  </a:t>
            </a:r>
            <a:r>
              <a:rPr lang="en-US" altLang="zh-CN" sz="2400" dirty="0" err="1">
                <a:solidFill>
                  <a:srgbClr val="000000"/>
                </a:solidFill>
                <a:latin typeface="幼圆" charset="0"/>
                <a:cs typeface="幼圆" charset="0"/>
              </a:rPr>
              <a:t>nà</a:t>
            </a:r>
            <a:endParaRPr lang="en-US" altLang="zh-CN" sz="2400" dirty="0" err="1">
              <a:solidFill>
                <a:srgbClr val="000000"/>
              </a:solidFill>
              <a:latin typeface="幼圆" charset="0"/>
              <a:cs typeface="幼圆" charset="0"/>
            </a:endParaRPr>
          </a:p>
        </p:txBody>
      </p:sp>
      <p:graphicFrame>
        <p:nvGraphicFramePr>
          <p:cNvPr id="3" name="表格 2"/>
          <p:cNvGraphicFramePr>
            <a:graphicFrameLocks noGrp="1"/>
          </p:cNvGraphicFramePr>
          <p:nvPr/>
        </p:nvGraphicFramePr>
        <p:xfrm>
          <a:off x="885825" y="18240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4" name="表格 3"/>
          <p:cNvGraphicFramePr>
            <a:graphicFrameLocks noGrp="1"/>
          </p:cNvGraphicFramePr>
          <p:nvPr/>
        </p:nvGraphicFramePr>
        <p:xfrm>
          <a:off x="2935288" y="18240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5" name="表格 4"/>
          <p:cNvGraphicFramePr>
            <a:graphicFrameLocks noGrp="1"/>
          </p:cNvGraphicFramePr>
          <p:nvPr/>
        </p:nvGraphicFramePr>
        <p:xfrm>
          <a:off x="4979988" y="18240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矩形 5"/>
          <p:cNvSpPr>
            <a:spLocks noChangeArrowheads="1"/>
          </p:cNvSpPr>
          <p:nvPr/>
        </p:nvSpPr>
        <p:spPr bwMode="auto">
          <a:xfrm>
            <a:off x="873125" y="18462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祭 奠</a:t>
            </a:r>
            <a:endParaRPr lang="zh-CN" altLang="en-US" sz="4000">
              <a:solidFill>
                <a:srgbClr val="000000"/>
              </a:solidFill>
              <a:latin typeface="幼圆" charset="0"/>
              <a:cs typeface="幼圆" charset="0"/>
            </a:endParaRPr>
          </a:p>
        </p:txBody>
      </p:sp>
      <p:sp>
        <p:nvSpPr>
          <p:cNvPr id="7" name="矩形 6"/>
          <p:cNvSpPr>
            <a:spLocks noChangeArrowheads="1"/>
          </p:cNvSpPr>
          <p:nvPr/>
        </p:nvSpPr>
        <p:spPr bwMode="auto">
          <a:xfrm>
            <a:off x="2925763" y="18462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党 员</a:t>
            </a:r>
            <a:endParaRPr lang="zh-CN" altLang="en-US" sz="4000">
              <a:solidFill>
                <a:srgbClr val="000000"/>
              </a:solidFill>
              <a:latin typeface="幼圆" charset="0"/>
              <a:cs typeface="幼圆" charset="0"/>
            </a:endParaRPr>
          </a:p>
        </p:txBody>
      </p:sp>
      <p:sp>
        <p:nvSpPr>
          <p:cNvPr id="8" name="矩形 7"/>
          <p:cNvSpPr>
            <a:spLocks noChangeArrowheads="1"/>
          </p:cNvSpPr>
          <p:nvPr/>
        </p:nvSpPr>
        <p:spPr bwMode="auto">
          <a:xfrm>
            <a:off x="4951413" y="183038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溅 起</a:t>
            </a:r>
            <a:endParaRPr lang="zh-CN" altLang="en-US" sz="4000">
              <a:solidFill>
                <a:srgbClr val="000000"/>
              </a:solidFill>
              <a:latin typeface="幼圆" charset="0"/>
              <a:cs typeface="幼圆" charset="0"/>
            </a:endParaRPr>
          </a:p>
        </p:txBody>
      </p:sp>
      <p:graphicFrame>
        <p:nvGraphicFramePr>
          <p:cNvPr id="9" name="表格 8"/>
          <p:cNvGraphicFramePr>
            <a:graphicFrameLocks noGrp="1"/>
          </p:cNvGraphicFramePr>
          <p:nvPr/>
        </p:nvGraphicFramePr>
        <p:xfrm>
          <a:off x="6788150" y="184626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0" name="矩形 9"/>
          <p:cNvSpPr>
            <a:spLocks noChangeArrowheads="1"/>
          </p:cNvSpPr>
          <p:nvPr/>
        </p:nvSpPr>
        <p:spPr bwMode="auto">
          <a:xfrm>
            <a:off x="6759575" y="185261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桑 娜</a:t>
            </a:r>
            <a:endParaRPr lang="zh-CN" altLang="en-US" sz="4000">
              <a:solidFill>
                <a:srgbClr val="000000"/>
              </a:solidFill>
              <a:latin typeface="幼圆" charset="0"/>
              <a:cs typeface="幼圆" charset="0"/>
            </a:endParaRPr>
          </a:p>
        </p:txBody>
      </p:sp>
      <p:graphicFrame>
        <p:nvGraphicFramePr>
          <p:cNvPr id="11" name="表格 10"/>
          <p:cNvGraphicFramePr>
            <a:graphicFrameLocks noGrp="1"/>
          </p:cNvGraphicFramePr>
          <p:nvPr/>
        </p:nvGraphicFramePr>
        <p:xfrm>
          <a:off x="898525" y="32242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2" name="表格 11"/>
          <p:cNvGraphicFramePr>
            <a:graphicFrameLocks noGrp="1"/>
          </p:cNvGraphicFramePr>
          <p:nvPr/>
        </p:nvGraphicFramePr>
        <p:xfrm>
          <a:off x="2947988" y="32242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3" name="表格 12"/>
          <p:cNvGraphicFramePr>
            <a:graphicFrameLocks noGrp="1"/>
          </p:cNvGraphicFramePr>
          <p:nvPr/>
        </p:nvGraphicFramePr>
        <p:xfrm>
          <a:off x="4992688" y="3224213"/>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4" name="矩形 13"/>
          <p:cNvSpPr>
            <a:spLocks noChangeArrowheads="1"/>
          </p:cNvSpPr>
          <p:nvPr/>
        </p:nvSpPr>
        <p:spPr bwMode="auto">
          <a:xfrm>
            <a:off x="885825" y="32464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倒 霉</a:t>
            </a:r>
            <a:endParaRPr lang="zh-CN" altLang="en-US" sz="4000">
              <a:solidFill>
                <a:srgbClr val="000000"/>
              </a:solidFill>
              <a:latin typeface="幼圆" charset="0"/>
              <a:cs typeface="幼圆" charset="0"/>
            </a:endParaRPr>
          </a:p>
        </p:txBody>
      </p:sp>
      <p:sp>
        <p:nvSpPr>
          <p:cNvPr id="15" name="矩形 14"/>
          <p:cNvSpPr>
            <a:spLocks noChangeArrowheads="1"/>
          </p:cNvSpPr>
          <p:nvPr/>
        </p:nvSpPr>
        <p:spPr bwMode="auto">
          <a:xfrm>
            <a:off x="2938463" y="324643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皱 眉</a:t>
            </a:r>
            <a:endParaRPr lang="zh-CN" altLang="en-US" sz="4000">
              <a:solidFill>
                <a:srgbClr val="000000"/>
              </a:solidFill>
              <a:latin typeface="幼圆" charset="0"/>
              <a:cs typeface="幼圆" charset="0"/>
            </a:endParaRPr>
          </a:p>
        </p:txBody>
      </p:sp>
      <p:sp>
        <p:nvSpPr>
          <p:cNvPr id="16" name="矩形 15"/>
          <p:cNvSpPr>
            <a:spLocks noChangeArrowheads="1"/>
          </p:cNvSpPr>
          <p:nvPr/>
        </p:nvSpPr>
        <p:spPr bwMode="auto">
          <a:xfrm>
            <a:off x="4964113" y="3230563"/>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煎 熬</a:t>
            </a:r>
            <a:endParaRPr lang="zh-CN" altLang="en-US" sz="4000">
              <a:solidFill>
                <a:srgbClr val="000000"/>
              </a:solidFill>
              <a:latin typeface="幼圆" charset="0"/>
              <a:cs typeface="幼圆" charset="0"/>
            </a:endParaRPr>
          </a:p>
        </p:txBody>
      </p:sp>
      <p:graphicFrame>
        <p:nvGraphicFramePr>
          <p:cNvPr id="17" name="表格 16"/>
          <p:cNvGraphicFramePr>
            <a:graphicFrameLocks noGrp="1"/>
          </p:cNvGraphicFramePr>
          <p:nvPr/>
        </p:nvGraphicFramePr>
        <p:xfrm>
          <a:off x="6800850" y="3246438"/>
          <a:ext cx="1439864" cy="731838"/>
        </p:xfrm>
        <a:graphic>
          <a:graphicData uri="http://schemas.openxmlformats.org/drawingml/2006/table">
            <a:tbl>
              <a:tblPr firstRow="1" bandRow="1"/>
              <a:tblGrid>
                <a:gridCol w="359966"/>
                <a:gridCol w="359966"/>
                <a:gridCol w="359966"/>
                <a:gridCol w="359966"/>
              </a:tblGrid>
              <a:tr h="36591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ysDot"/>
                      <a:round/>
                      <a:headEnd type="none" w="med" len="med"/>
                      <a:tailEnd type="none" w="med" len="med"/>
                    </a:lnB>
                    <a:lnTlToBr w="12700" cmpd="sng">
                      <a:noFill/>
                      <a:prstDash val="solid"/>
                    </a:lnTlToBr>
                    <a:lnBlToTr w="12700" cmpd="sng">
                      <a:noFill/>
                      <a:prstDash val="solid"/>
                    </a:lnBlToTr>
                    <a:noFill/>
                  </a:tcPr>
                </a:tc>
              </a:tr>
              <a:tr h="36591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ysDot"/>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endParaRPr lang="zh-CN" altLang="en-US" sz="1800" dirty="0">
                        <a:latin typeface="幼圆" charset="0"/>
                        <a:cs typeface="幼圆" charset="0"/>
                      </a:endParaRPr>
                    </a:p>
                  </a:txBody>
                  <a:tcPr marL="91389" marR="91389" marT="45724" marB="45724">
                    <a:lnL w="12700" cap="flat" cmpd="sng" algn="ctr">
                      <a:solidFill>
                        <a:sysClr val="windowText" lastClr="000000"/>
                      </a:solidFill>
                      <a:prstDash val="sysDot"/>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ysDot"/>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8" name="矩形 17"/>
          <p:cNvSpPr>
            <a:spLocks noChangeArrowheads="1"/>
          </p:cNvSpPr>
          <p:nvPr/>
        </p:nvSpPr>
        <p:spPr bwMode="auto">
          <a:xfrm>
            <a:off x="6772275" y="3252788"/>
            <a:ext cx="145288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eaLnBrk="1" hangingPunct="1"/>
            <a:r>
              <a:rPr lang="zh-CN" altLang="en-US" sz="4000">
                <a:solidFill>
                  <a:srgbClr val="000000"/>
                </a:solidFill>
                <a:latin typeface="幼圆" charset="0"/>
                <a:cs typeface="幼圆" charset="0"/>
              </a:rPr>
              <a:t>忧 虑</a:t>
            </a:r>
            <a:endParaRPr lang="zh-CN" altLang="en-US" sz="4000">
              <a:solidFill>
                <a:srgbClr val="000000"/>
              </a:solidFill>
              <a:latin typeface="幼圆" charset="0"/>
              <a:cs typeface="幼圆" charset="0"/>
            </a:endParaRPr>
          </a:p>
        </p:txBody>
      </p:sp>
      <p:sp>
        <p:nvSpPr>
          <p:cNvPr id="19" name="矩形 2"/>
          <p:cNvSpPr>
            <a:spLocks noChangeArrowheads="1"/>
          </p:cNvSpPr>
          <p:nvPr>
            <p:custDataLst>
              <p:tags r:id="rId10"/>
            </p:custDataLst>
          </p:nvPr>
        </p:nvSpPr>
        <p:spPr bwMode="auto">
          <a:xfrm>
            <a:off x="885825" y="2706688"/>
            <a:ext cx="7531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dirty="0" err="1">
                <a:solidFill>
                  <a:schemeClr val="dk1"/>
                </a:solidFill>
                <a:latin typeface="幼圆" charset="0"/>
                <a:cs typeface="幼圆" charset="0"/>
              </a:rPr>
              <a:t>dǎo</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méi</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zhòu</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méi</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jiān</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áo</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yōu</a:t>
            </a:r>
            <a:r>
              <a:rPr lang="en-US" altLang="zh-CN" sz="2400" dirty="0">
                <a:solidFill>
                  <a:schemeClr val="dk1"/>
                </a:solidFill>
                <a:latin typeface="幼圆" charset="0"/>
                <a:cs typeface="幼圆" charset="0"/>
              </a:rPr>
              <a:t>  </a:t>
            </a:r>
            <a:r>
              <a:rPr lang="en-US" altLang="zh-CN" sz="2400" dirty="0" err="1">
                <a:solidFill>
                  <a:schemeClr val="dk1"/>
                </a:solidFill>
                <a:latin typeface="幼圆" charset="0"/>
                <a:cs typeface="幼圆" charset="0"/>
              </a:rPr>
              <a:t>lǜ</a:t>
            </a:r>
            <a:endParaRPr lang="en-US" altLang="zh-CN" sz="2400" dirty="0" err="1">
              <a:solidFill>
                <a:schemeClr val="dk1"/>
              </a:solidFill>
              <a:latin typeface="幼圆" charset="0"/>
              <a:cs typeface="幼圆" charset="0"/>
            </a:endParaRPr>
          </a:p>
        </p:txBody>
      </p:sp>
      <p:sp>
        <p:nvSpPr>
          <p:cNvPr id="20" name="矩形 42"/>
          <p:cNvSpPr>
            <a:spLocks noChangeArrowheads="1"/>
          </p:cNvSpPr>
          <p:nvPr/>
        </p:nvSpPr>
        <p:spPr bwMode="auto">
          <a:xfrm>
            <a:off x="381000" y="774700"/>
            <a:ext cx="41656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accent1"/>
                </a:solidFill>
                <a:latin typeface="幼圆" charset="0"/>
                <a:ea typeface="幼圆" charset="0"/>
              </a:rPr>
              <a:t>二、看拼音，写词语。</a:t>
            </a:r>
            <a:endParaRPr lang="zh-CN" altLang="en-US" sz="2800">
              <a:solidFill>
                <a:schemeClr val="accent1"/>
              </a:solidFill>
              <a:latin typeface="幼圆" charset="0"/>
              <a:ea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P spid="14" grpId="0"/>
      <p:bldP spid="15" grpId="0"/>
      <p:bldP spid="16" grpId="0"/>
      <p:bldP spid="18" grpId="0"/>
    </p:bld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1127125" y="1373188"/>
            <a:ext cx="6543675"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2247900" algn="l"/>
                <a:tab pos="4483100" algn="l"/>
              </a:tabLst>
              <a:defRPr>
                <a:solidFill>
                  <a:schemeClr val="tx1"/>
                </a:solidFill>
                <a:latin typeface="Calibri" panose="020F0502020204030204" pitchFamily="34" charset="0"/>
                <a:ea typeface="宋体" panose="02010600030101010101" pitchFamily="2" charset="-122"/>
              </a:defRPr>
            </a:lvl1pPr>
            <a:lvl2pPr marL="742950" indent="-285750" eaLnBrk="0" hangingPunct="0">
              <a:tabLst>
                <a:tab pos="2247900" algn="l"/>
                <a:tab pos="4483100" algn="l"/>
              </a:tabLst>
              <a:defRPr>
                <a:solidFill>
                  <a:schemeClr val="tx1"/>
                </a:solidFill>
                <a:latin typeface="Calibri" panose="020F0502020204030204" pitchFamily="34" charset="0"/>
                <a:ea typeface="宋体" panose="02010600030101010101" pitchFamily="2" charset="-122"/>
              </a:defRPr>
            </a:lvl2pPr>
            <a:lvl3pPr marL="1143000" indent="-228600" eaLnBrk="0" hangingPunct="0">
              <a:tabLst>
                <a:tab pos="2247900" algn="l"/>
                <a:tab pos="4483100" algn="l"/>
              </a:tabLst>
              <a:defRPr>
                <a:solidFill>
                  <a:schemeClr val="tx1"/>
                </a:solidFill>
                <a:latin typeface="Calibri" panose="020F0502020204030204" pitchFamily="34" charset="0"/>
                <a:ea typeface="宋体" panose="02010600030101010101" pitchFamily="2" charset="-122"/>
              </a:defRPr>
            </a:lvl3pPr>
            <a:lvl4pPr marL="1600200" indent="-228600" eaLnBrk="0" hangingPunct="0">
              <a:tabLst>
                <a:tab pos="2247900" algn="l"/>
                <a:tab pos="4483100" algn="l"/>
              </a:tabLst>
              <a:defRPr>
                <a:solidFill>
                  <a:schemeClr val="tx1"/>
                </a:solidFill>
                <a:latin typeface="Calibri" panose="020F0502020204030204" pitchFamily="34" charset="0"/>
                <a:ea typeface="宋体" panose="02010600030101010101" pitchFamily="2" charset="-122"/>
              </a:defRPr>
            </a:lvl4pPr>
            <a:lvl5pPr marL="2057400" indent="-228600" eaLnBrk="0" hangingPunct="0">
              <a:tabLst>
                <a:tab pos="2247900" algn="l"/>
                <a:tab pos="4483100" algn="l"/>
              </a:tabLst>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tabLst>
                <a:tab pos="2247900" algn="l"/>
                <a:tab pos="4483100" algn="l"/>
              </a:tabLs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tabLst>
                <a:tab pos="2247900" algn="l"/>
                <a:tab pos="4483100" algn="l"/>
              </a:tabLs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tabLst>
                <a:tab pos="2247900" algn="l"/>
                <a:tab pos="4483100" algn="l"/>
              </a:tabLs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tabLst>
                <a:tab pos="2247900" algn="l"/>
                <a:tab pos="448310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800" dirty="0">
                <a:solidFill>
                  <a:srgbClr val="000000"/>
                </a:solidFill>
                <a:latin typeface="幼圆" charset="0"/>
                <a:cs typeface="幼圆" charset="0"/>
              </a:rPr>
              <a:t>咆</a:t>
            </a:r>
            <a:r>
              <a:rPr lang="en-US" altLang="zh-CN" sz="2800" dirty="0">
                <a:solidFill>
                  <a:srgbClr val="000000"/>
                </a:solidFill>
                <a:latin typeface="幼圆" charset="0"/>
                <a:cs typeface="幼圆" charset="0"/>
              </a:rPr>
              <a:t>(     )</a:t>
            </a:r>
            <a:r>
              <a:rPr lang="zh-CN" altLang="zh-CN" sz="2800" dirty="0">
                <a:solidFill>
                  <a:srgbClr val="000000"/>
                </a:solidFill>
                <a:latin typeface="幼圆" charset="0"/>
                <a:cs typeface="幼圆" charset="0"/>
              </a:rPr>
              <a:t> </a:t>
            </a:r>
            <a:r>
              <a:rPr lang="en-US" altLang="zh-CN" sz="2800" dirty="0">
                <a:solidFill>
                  <a:srgbClr val="000000"/>
                </a:solidFill>
                <a:latin typeface="幼圆" charset="0"/>
                <a:cs typeface="幼圆" charset="0"/>
              </a:rPr>
              <a:t>	</a:t>
            </a:r>
            <a:r>
              <a:rPr lang="zh-CN" altLang="zh-CN" sz="2800" dirty="0">
                <a:solidFill>
                  <a:srgbClr val="000000"/>
                </a:solidFill>
                <a:latin typeface="幼圆" charset="0"/>
                <a:cs typeface="幼圆" charset="0"/>
              </a:rPr>
              <a:t>哮</a:t>
            </a:r>
            <a:r>
              <a:rPr lang="en-US" altLang="zh-CN" sz="2800" dirty="0">
                <a:solidFill>
                  <a:srgbClr val="000000"/>
                </a:solidFill>
                <a:latin typeface="幼圆" charset="0"/>
                <a:cs typeface="幼圆" charset="0"/>
              </a:rPr>
              <a:t>(     )	</a:t>
            </a:r>
            <a:r>
              <a:rPr lang="zh-CN" altLang="zh-CN" sz="2800" dirty="0">
                <a:solidFill>
                  <a:srgbClr val="000000"/>
                </a:solidFill>
                <a:latin typeface="幼圆" charset="0"/>
                <a:cs typeface="幼圆" charset="0"/>
              </a:rPr>
              <a:t>倘</a:t>
            </a:r>
            <a:r>
              <a:rPr lang="en-US" altLang="zh-CN" sz="2800" dirty="0">
                <a:solidFill>
                  <a:srgbClr val="000000"/>
                </a:solidFill>
                <a:latin typeface="幼圆" charset="0"/>
                <a:cs typeface="幼圆" charset="0"/>
              </a:rPr>
              <a:t>(     )</a:t>
            </a:r>
            <a:r>
              <a:rPr lang="zh-CN" altLang="zh-CN" sz="2800" dirty="0">
                <a:solidFill>
                  <a:srgbClr val="000000"/>
                </a:solidFill>
                <a:latin typeface="幼圆" charset="0"/>
                <a:cs typeface="幼圆" charset="0"/>
              </a:rPr>
              <a:t>      </a:t>
            </a:r>
            <a:endParaRPr lang="zh-CN" altLang="zh-CN" sz="2800" dirty="0">
              <a:solidFill>
                <a:srgbClr val="000000"/>
              </a:solidFill>
              <a:latin typeface="幼圆" charset="0"/>
              <a:cs typeface="幼圆" charset="0"/>
            </a:endParaRPr>
          </a:p>
          <a:p>
            <a:pPr eaLnBrk="1" hangingPunct="1">
              <a:lnSpc>
                <a:spcPct val="150000"/>
              </a:lnSpc>
            </a:pPr>
            <a:r>
              <a:rPr lang="zh-CN" altLang="zh-CN" sz="2800" dirty="0">
                <a:solidFill>
                  <a:srgbClr val="000000"/>
                </a:solidFill>
                <a:latin typeface="幼圆" charset="0"/>
                <a:cs typeface="幼圆" charset="0"/>
              </a:rPr>
              <a:t>袍</a:t>
            </a:r>
            <a:r>
              <a:rPr lang="en-US" altLang="zh-CN" sz="2800" dirty="0">
                <a:solidFill>
                  <a:srgbClr val="000000"/>
                </a:solidFill>
                <a:latin typeface="幼圆" charset="0"/>
                <a:cs typeface="幼圆" charset="0"/>
              </a:rPr>
              <a:t>(     )	</a:t>
            </a:r>
            <a:r>
              <a:rPr lang="zh-CN" altLang="zh-CN" sz="2800" dirty="0">
                <a:solidFill>
                  <a:srgbClr val="000000"/>
                </a:solidFill>
                <a:latin typeface="幼圆" charset="0"/>
                <a:cs typeface="幼圆" charset="0"/>
              </a:rPr>
              <a:t>孝</a:t>
            </a:r>
            <a:r>
              <a:rPr lang="en-US" altLang="zh-CN" sz="2800" dirty="0">
                <a:solidFill>
                  <a:srgbClr val="000000"/>
                </a:solidFill>
                <a:latin typeface="幼圆" charset="0"/>
                <a:cs typeface="幼圆" charset="0"/>
              </a:rPr>
              <a:t>(     )	</a:t>
            </a:r>
            <a:r>
              <a:rPr lang="zh-CN" altLang="zh-CN" sz="2800" dirty="0">
                <a:solidFill>
                  <a:srgbClr val="000000"/>
                </a:solidFill>
                <a:latin typeface="幼圆" charset="0"/>
                <a:cs typeface="幼圆" charset="0"/>
              </a:rPr>
              <a:t>淌</a:t>
            </a:r>
            <a:r>
              <a:rPr lang="en-US" altLang="zh-CN" sz="2800" dirty="0">
                <a:solidFill>
                  <a:srgbClr val="000000"/>
                </a:solidFill>
                <a:latin typeface="幼圆" charset="0"/>
                <a:cs typeface="幼圆" charset="0"/>
              </a:rPr>
              <a:t>(     )</a:t>
            </a:r>
            <a:endParaRPr lang="zh-CN" altLang="zh-CN" sz="2800" dirty="0">
              <a:solidFill>
                <a:srgbClr val="000000"/>
              </a:solidFill>
              <a:latin typeface="幼圆" charset="0"/>
              <a:cs typeface="幼圆" charset="0"/>
            </a:endParaRPr>
          </a:p>
          <a:p>
            <a:pPr eaLnBrk="1" hangingPunct="1">
              <a:lnSpc>
                <a:spcPct val="150000"/>
              </a:lnSpc>
            </a:pPr>
            <a:r>
              <a:rPr lang="zh-CN" altLang="zh-CN" sz="2800" dirty="0">
                <a:solidFill>
                  <a:srgbClr val="000000"/>
                </a:solidFill>
                <a:latin typeface="幼圆" charset="0"/>
                <a:cs typeface="幼圆" charset="0"/>
              </a:rPr>
              <a:t>揪</a:t>
            </a:r>
            <a:r>
              <a:rPr lang="en-US" altLang="zh-CN" sz="2800" dirty="0">
                <a:solidFill>
                  <a:srgbClr val="000000"/>
                </a:solidFill>
                <a:latin typeface="幼圆" charset="0"/>
                <a:cs typeface="幼圆" charset="0"/>
              </a:rPr>
              <a:t>(     )	</a:t>
            </a:r>
            <a:r>
              <a:rPr lang="zh-CN" altLang="zh-CN" sz="2800" dirty="0">
                <a:solidFill>
                  <a:srgbClr val="000000"/>
                </a:solidFill>
                <a:latin typeface="幼圆" charset="0"/>
                <a:cs typeface="幼圆" charset="0"/>
              </a:rPr>
              <a:t>霉</a:t>
            </a:r>
            <a:r>
              <a:rPr lang="en-US" altLang="zh-CN" sz="2800" dirty="0">
                <a:solidFill>
                  <a:srgbClr val="000000"/>
                </a:solidFill>
                <a:latin typeface="幼圆" charset="0"/>
                <a:cs typeface="幼圆" charset="0"/>
              </a:rPr>
              <a:t>(     )	</a:t>
            </a:r>
            <a:r>
              <a:rPr lang="zh-CN" altLang="zh-CN" sz="2800" dirty="0">
                <a:solidFill>
                  <a:srgbClr val="000000"/>
                </a:solidFill>
                <a:latin typeface="幼圆" charset="0"/>
                <a:cs typeface="幼圆" charset="0"/>
              </a:rPr>
              <a:t>溅</a:t>
            </a:r>
            <a:r>
              <a:rPr lang="en-US" altLang="zh-CN" sz="2800" dirty="0">
                <a:solidFill>
                  <a:srgbClr val="000000"/>
                </a:solidFill>
                <a:latin typeface="幼圆" charset="0"/>
                <a:cs typeface="幼圆" charset="0"/>
              </a:rPr>
              <a:t>(     )</a:t>
            </a:r>
            <a:endParaRPr lang="zh-CN" altLang="zh-CN" sz="2800" dirty="0">
              <a:solidFill>
                <a:srgbClr val="000000"/>
              </a:solidFill>
              <a:latin typeface="幼圆" charset="0"/>
              <a:cs typeface="幼圆" charset="0"/>
            </a:endParaRPr>
          </a:p>
          <a:p>
            <a:pPr eaLnBrk="1" hangingPunct="1">
              <a:lnSpc>
                <a:spcPct val="150000"/>
              </a:lnSpc>
            </a:pPr>
            <a:r>
              <a:rPr lang="zh-CN" altLang="zh-CN" sz="2800" dirty="0">
                <a:solidFill>
                  <a:srgbClr val="000000"/>
                </a:solidFill>
                <a:latin typeface="幼圆" charset="0"/>
                <a:cs typeface="幼圆" charset="0"/>
              </a:rPr>
              <a:t>啾</a:t>
            </a:r>
            <a:r>
              <a:rPr lang="en-US" altLang="zh-CN" sz="2800" dirty="0">
                <a:solidFill>
                  <a:srgbClr val="000000"/>
                </a:solidFill>
                <a:latin typeface="幼圆" charset="0"/>
                <a:cs typeface="幼圆" charset="0"/>
              </a:rPr>
              <a:t>(     )	</a:t>
            </a:r>
            <a:r>
              <a:rPr lang="zh-CN" altLang="zh-CN" sz="2800" dirty="0">
                <a:solidFill>
                  <a:srgbClr val="000000"/>
                </a:solidFill>
                <a:latin typeface="幼圆" charset="0"/>
                <a:cs typeface="幼圆" charset="0"/>
              </a:rPr>
              <a:t>莓</a:t>
            </a:r>
            <a:r>
              <a:rPr lang="en-US" altLang="zh-CN" sz="2800" dirty="0">
                <a:solidFill>
                  <a:srgbClr val="000000"/>
                </a:solidFill>
                <a:latin typeface="幼圆" charset="0"/>
                <a:cs typeface="幼圆" charset="0"/>
              </a:rPr>
              <a:t>(     )	</a:t>
            </a:r>
            <a:r>
              <a:rPr lang="zh-CN" altLang="zh-CN" sz="2800" dirty="0">
                <a:solidFill>
                  <a:srgbClr val="000000"/>
                </a:solidFill>
                <a:latin typeface="幼圆" charset="0"/>
                <a:cs typeface="幼圆" charset="0"/>
              </a:rPr>
              <a:t>贱</a:t>
            </a:r>
            <a:r>
              <a:rPr lang="en-US" altLang="zh-CN" sz="2800" dirty="0">
                <a:solidFill>
                  <a:srgbClr val="000000"/>
                </a:solidFill>
                <a:latin typeface="幼圆" charset="0"/>
                <a:cs typeface="幼圆" charset="0"/>
              </a:rPr>
              <a:t>(     )</a:t>
            </a:r>
            <a:endParaRPr lang="en-US" altLang="zh-CN" sz="2800" dirty="0">
              <a:solidFill>
                <a:srgbClr val="000000"/>
              </a:solidFill>
              <a:latin typeface="幼圆" charset="0"/>
              <a:cs typeface="幼圆" charset="0"/>
            </a:endParaRPr>
          </a:p>
        </p:txBody>
      </p:sp>
      <p:sp>
        <p:nvSpPr>
          <p:cNvPr id="3" name="文本框 2"/>
          <p:cNvSpPr txBox="1">
            <a:spLocks noChangeArrowheads="1"/>
          </p:cNvSpPr>
          <p:nvPr/>
        </p:nvSpPr>
        <p:spPr bwMode="auto">
          <a:xfrm>
            <a:off x="1722438" y="150971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咆哮</a:t>
            </a:r>
            <a:endParaRPr lang="zh-CN" altLang="zh-CN" sz="2800">
              <a:solidFill>
                <a:srgbClr val="000000"/>
              </a:solidFill>
              <a:latin typeface="幼圆" charset="0"/>
              <a:ea typeface="幼圆" charset="0"/>
              <a:sym typeface="+mn-ea"/>
            </a:endParaRPr>
          </a:p>
        </p:txBody>
      </p:sp>
      <p:sp>
        <p:nvSpPr>
          <p:cNvPr id="4" name="文本框 3"/>
          <p:cNvSpPr txBox="1">
            <a:spLocks noChangeArrowheads="1"/>
          </p:cNvSpPr>
          <p:nvPr/>
        </p:nvSpPr>
        <p:spPr bwMode="auto">
          <a:xfrm>
            <a:off x="1722438" y="21351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皮袍</a:t>
            </a:r>
            <a:endParaRPr lang="zh-CN" altLang="zh-CN" sz="2800">
              <a:solidFill>
                <a:srgbClr val="000000"/>
              </a:solidFill>
              <a:latin typeface="幼圆" charset="0"/>
              <a:ea typeface="幼圆" charset="0"/>
              <a:sym typeface="+mn-ea"/>
            </a:endParaRPr>
          </a:p>
        </p:txBody>
      </p:sp>
      <p:sp>
        <p:nvSpPr>
          <p:cNvPr id="5" name="文本框 4"/>
          <p:cNvSpPr txBox="1">
            <a:spLocks noChangeArrowheads="1"/>
          </p:cNvSpPr>
          <p:nvPr/>
        </p:nvSpPr>
        <p:spPr bwMode="auto">
          <a:xfrm>
            <a:off x="3954463" y="150971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哮喘</a:t>
            </a:r>
            <a:endParaRPr lang="zh-CN" altLang="zh-CN" sz="2800">
              <a:solidFill>
                <a:srgbClr val="000000"/>
              </a:solidFill>
              <a:latin typeface="幼圆" charset="0"/>
              <a:ea typeface="幼圆" charset="0"/>
              <a:sym typeface="+mn-ea"/>
            </a:endParaRPr>
          </a:p>
        </p:txBody>
      </p:sp>
      <p:sp>
        <p:nvSpPr>
          <p:cNvPr id="6" name="文本框 5"/>
          <p:cNvSpPr txBox="1">
            <a:spLocks noChangeArrowheads="1"/>
          </p:cNvSpPr>
          <p:nvPr/>
        </p:nvSpPr>
        <p:spPr bwMode="auto">
          <a:xfrm>
            <a:off x="3954463" y="21351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孝顺</a:t>
            </a:r>
            <a:endParaRPr lang="zh-CN" altLang="zh-CN" sz="2800">
              <a:solidFill>
                <a:srgbClr val="000000"/>
              </a:solidFill>
              <a:latin typeface="幼圆" charset="0"/>
              <a:ea typeface="幼圆" charset="0"/>
              <a:sym typeface="+mn-ea"/>
            </a:endParaRPr>
          </a:p>
        </p:txBody>
      </p:sp>
      <p:sp>
        <p:nvSpPr>
          <p:cNvPr id="7" name="文本框 6"/>
          <p:cNvSpPr txBox="1">
            <a:spLocks noChangeArrowheads="1"/>
          </p:cNvSpPr>
          <p:nvPr/>
        </p:nvSpPr>
        <p:spPr bwMode="auto">
          <a:xfrm>
            <a:off x="6194425" y="153987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倘若</a:t>
            </a:r>
            <a:endParaRPr lang="zh-CN" altLang="zh-CN" sz="2800">
              <a:solidFill>
                <a:srgbClr val="000000"/>
              </a:solidFill>
              <a:latin typeface="幼圆" charset="0"/>
              <a:ea typeface="幼圆" charset="0"/>
              <a:sym typeface="+mn-ea"/>
            </a:endParaRPr>
          </a:p>
        </p:txBody>
      </p:sp>
      <p:sp>
        <p:nvSpPr>
          <p:cNvPr id="8" name="文本框 7"/>
          <p:cNvSpPr txBox="1">
            <a:spLocks noChangeArrowheads="1"/>
          </p:cNvSpPr>
          <p:nvPr/>
        </p:nvSpPr>
        <p:spPr bwMode="auto">
          <a:xfrm>
            <a:off x="1722438" y="281940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揪心</a:t>
            </a:r>
            <a:endParaRPr lang="zh-CN" altLang="zh-CN" sz="2800">
              <a:solidFill>
                <a:srgbClr val="000000"/>
              </a:solidFill>
              <a:latin typeface="幼圆" charset="0"/>
              <a:ea typeface="幼圆" charset="0"/>
              <a:sym typeface="+mn-ea"/>
            </a:endParaRPr>
          </a:p>
        </p:txBody>
      </p:sp>
      <p:sp>
        <p:nvSpPr>
          <p:cNvPr id="9" name="文本框 8"/>
          <p:cNvSpPr txBox="1">
            <a:spLocks noChangeArrowheads="1"/>
          </p:cNvSpPr>
          <p:nvPr/>
        </p:nvSpPr>
        <p:spPr bwMode="auto">
          <a:xfrm>
            <a:off x="1722438" y="34496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啾唧</a:t>
            </a:r>
            <a:endParaRPr lang="zh-CN" altLang="zh-CN" sz="2800">
              <a:solidFill>
                <a:srgbClr val="000000"/>
              </a:solidFill>
              <a:latin typeface="幼圆" charset="0"/>
              <a:ea typeface="幼圆" charset="0"/>
              <a:sym typeface="+mn-ea"/>
            </a:endParaRPr>
          </a:p>
        </p:txBody>
      </p:sp>
      <p:sp>
        <p:nvSpPr>
          <p:cNvPr id="10" name="文本框 9"/>
          <p:cNvSpPr txBox="1">
            <a:spLocks noChangeArrowheads="1"/>
          </p:cNvSpPr>
          <p:nvPr/>
        </p:nvSpPr>
        <p:spPr bwMode="auto">
          <a:xfrm>
            <a:off x="3954463" y="279400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倒霉</a:t>
            </a:r>
            <a:endParaRPr lang="zh-CN" altLang="zh-CN" sz="2800">
              <a:solidFill>
                <a:srgbClr val="000000"/>
              </a:solidFill>
              <a:latin typeface="幼圆" charset="0"/>
              <a:ea typeface="幼圆" charset="0"/>
              <a:sym typeface="+mn-ea"/>
            </a:endParaRPr>
          </a:p>
        </p:txBody>
      </p:sp>
      <p:sp>
        <p:nvSpPr>
          <p:cNvPr id="11" name="文本框 10"/>
          <p:cNvSpPr txBox="1">
            <a:spLocks noChangeArrowheads="1"/>
          </p:cNvSpPr>
          <p:nvPr/>
        </p:nvSpPr>
        <p:spPr bwMode="auto">
          <a:xfrm>
            <a:off x="3954463" y="34242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草莓</a:t>
            </a:r>
            <a:endParaRPr lang="zh-CN" altLang="zh-CN" sz="2800">
              <a:solidFill>
                <a:srgbClr val="000000"/>
              </a:solidFill>
              <a:latin typeface="幼圆" charset="0"/>
              <a:ea typeface="幼圆" charset="0"/>
              <a:sym typeface="+mn-ea"/>
            </a:endParaRPr>
          </a:p>
        </p:txBody>
      </p:sp>
      <p:sp>
        <p:nvSpPr>
          <p:cNvPr id="12" name="文本框 11"/>
          <p:cNvSpPr txBox="1">
            <a:spLocks noChangeArrowheads="1"/>
          </p:cNvSpPr>
          <p:nvPr/>
        </p:nvSpPr>
        <p:spPr bwMode="auto">
          <a:xfrm>
            <a:off x="6194425" y="21478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流淌</a:t>
            </a:r>
            <a:endParaRPr lang="zh-CN" altLang="zh-CN" sz="2800">
              <a:solidFill>
                <a:srgbClr val="000000"/>
              </a:solidFill>
              <a:latin typeface="幼圆" charset="0"/>
              <a:ea typeface="幼圆" charset="0"/>
              <a:sym typeface="+mn-ea"/>
            </a:endParaRPr>
          </a:p>
        </p:txBody>
      </p:sp>
      <p:sp>
        <p:nvSpPr>
          <p:cNvPr id="13" name="文本框 12"/>
          <p:cNvSpPr txBox="1">
            <a:spLocks noChangeArrowheads="1"/>
          </p:cNvSpPr>
          <p:nvPr/>
        </p:nvSpPr>
        <p:spPr bwMode="auto">
          <a:xfrm>
            <a:off x="6207125" y="279400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溅落</a:t>
            </a:r>
            <a:endParaRPr lang="zh-CN" altLang="zh-CN" sz="2800">
              <a:solidFill>
                <a:srgbClr val="000000"/>
              </a:solidFill>
              <a:latin typeface="幼圆" charset="0"/>
              <a:ea typeface="幼圆" charset="0"/>
              <a:sym typeface="+mn-ea"/>
            </a:endParaRPr>
          </a:p>
        </p:txBody>
      </p:sp>
      <p:sp>
        <p:nvSpPr>
          <p:cNvPr id="14" name="文本框 13"/>
          <p:cNvSpPr txBox="1">
            <a:spLocks noChangeArrowheads="1"/>
          </p:cNvSpPr>
          <p:nvPr/>
        </p:nvSpPr>
        <p:spPr bwMode="auto">
          <a:xfrm>
            <a:off x="6207125" y="34242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贫贱</a:t>
            </a:r>
            <a:endParaRPr lang="zh-CN" altLang="zh-CN" sz="2800">
              <a:solidFill>
                <a:srgbClr val="000000"/>
              </a:solidFill>
              <a:latin typeface="幼圆" charset="0"/>
              <a:ea typeface="幼圆" charset="0"/>
              <a:sym typeface="+mn-ea"/>
            </a:endParaRPr>
          </a:p>
        </p:txBody>
      </p:sp>
      <p:sp>
        <p:nvSpPr>
          <p:cNvPr id="15" name="矩形 1"/>
          <p:cNvSpPr>
            <a:spLocks noChangeArrowheads="1"/>
          </p:cNvSpPr>
          <p:nvPr/>
        </p:nvSpPr>
        <p:spPr bwMode="auto">
          <a:xfrm>
            <a:off x="393700" y="862013"/>
            <a:ext cx="36449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三、形近字组词。</a:t>
            </a:r>
            <a:endParaRPr lang="zh-CN" altLang="en-US" sz="2800">
              <a:solidFill>
                <a:srgbClr val="000000"/>
              </a:solidFill>
              <a:latin typeface="幼圆" charset="0"/>
              <a:ea typeface="幼圆" charset="0"/>
            </a:endParaRPr>
          </a:p>
        </p:txBody>
      </p:sp>
      <p:sp>
        <p:nvSpPr>
          <p:cNvPr id="16" name="左大括号 15"/>
          <p:cNvSpPr/>
          <p:nvPr>
            <p:custDataLst>
              <p:tags r:id="rId10"/>
            </p:custDataLst>
          </p:nvPr>
        </p:nvSpPr>
        <p:spPr>
          <a:xfrm>
            <a:off x="1054100" y="16494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7" name="左大括号 16"/>
          <p:cNvSpPr/>
          <p:nvPr>
            <p:custDataLst>
              <p:tags r:id="rId11"/>
            </p:custDataLst>
          </p:nvPr>
        </p:nvSpPr>
        <p:spPr>
          <a:xfrm>
            <a:off x="1066800" y="29210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8" name="左大括号 17"/>
          <p:cNvSpPr/>
          <p:nvPr>
            <p:custDataLst>
              <p:tags r:id="rId12"/>
            </p:custDataLst>
          </p:nvPr>
        </p:nvSpPr>
        <p:spPr>
          <a:xfrm>
            <a:off x="3289300" y="16875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9" name="左大括号 18"/>
          <p:cNvSpPr/>
          <p:nvPr>
            <p:custDataLst>
              <p:tags r:id="rId13"/>
            </p:custDataLst>
          </p:nvPr>
        </p:nvSpPr>
        <p:spPr>
          <a:xfrm>
            <a:off x="3289300" y="29210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0" name="左大括号 19"/>
          <p:cNvSpPr/>
          <p:nvPr>
            <p:custDataLst>
              <p:tags r:id="rId14"/>
            </p:custDataLst>
          </p:nvPr>
        </p:nvSpPr>
        <p:spPr>
          <a:xfrm>
            <a:off x="5499100" y="16748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1" name="左大括号 20"/>
          <p:cNvSpPr/>
          <p:nvPr>
            <p:custDataLst>
              <p:tags r:id="rId15"/>
            </p:custDataLst>
          </p:nvPr>
        </p:nvSpPr>
        <p:spPr>
          <a:xfrm>
            <a:off x="5499100" y="29083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1" name="组合 20"/>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592138" y="722313"/>
            <a:ext cx="36242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accent1"/>
                </a:solidFill>
                <a:latin typeface="幼圆" charset="0"/>
                <a:ea typeface="幼圆" charset="0"/>
              </a:rPr>
              <a:t>四、多音字组词。</a:t>
            </a:r>
            <a:endParaRPr lang="zh-CN" altLang="en-US" sz="2800">
              <a:solidFill>
                <a:schemeClr val="accent1"/>
              </a:solidFill>
              <a:latin typeface="幼圆" charset="0"/>
              <a:ea typeface="幼圆" charset="0"/>
            </a:endParaRPr>
          </a:p>
        </p:txBody>
      </p:sp>
      <p:sp>
        <p:nvSpPr>
          <p:cNvPr id="3" name="TextBox 13"/>
          <p:cNvSpPr txBox="1">
            <a:spLocks noChangeArrowheads="1"/>
          </p:cNvSpPr>
          <p:nvPr>
            <p:custDataLst>
              <p:tags r:id="rId10"/>
            </p:custDataLst>
          </p:nvPr>
        </p:nvSpPr>
        <p:spPr bwMode="auto">
          <a:xfrm>
            <a:off x="1346200" y="1917700"/>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chemeClr val="dk1"/>
                </a:solidFill>
                <a:latin typeface="幼圆" charset="0"/>
                <a:ea typeface="幼圆" charset="0"/>
                <a:cs typeface="Times New Roman" panose="02020603050405020304" pitchFamily="18" charset="0"/>
              </a:rPr>
              <a:t>熬</a:t>
            </a:r>
            <a:endParaRPr lang="zh-CN" altLang="zh-CN" sz="2800">
              <a:solidFill>
                <a:schemeClr val="dk1"/>
              </a:solidFill>
              <a:latin typeface="幼圆" charset="0"/>
              <a:ea typeface="幼圆" charset="0"/>
              <a:cs typeface="Times New Roman" panose="02020603050405020304" pitchFamily="18" charset="0"/>
            </a:endParaRPr>
          </a:p>
        </p:txBody>
      </p:sp>
      <p:sp>
        <p:nvSpPr>
          <p:cNvPr id="4" name="左大括号 3"/>
          <p:cNvSpPr/>
          <p:nvPr>
            <p:custDataLst>
              <p:tags r:id="rId11"/>
            </p:custDataLst>
          </p:nvPr>
        </p:nvSpPr>
        <p:spPr>
          <a:xfrm>
            <a:off x="1798638" y="1727200"/>
            <a:ext cx="166687" cy="928688"/>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a:solidFill>
                <a:schemeClr val="dk1"/>
              </a:solidFill>
              <a:latin typeface="幼圆" charset="0"/>
              <a:ea typeface="宋体" panose="02010600030101010101" pitchFamily="2" charset="-122"/>
              <a:cs typeface="幼圆" charset="0"/>
            </a:endParaRPr>
          </a:p>
        </p:txBody>
      </p:sp>
      <p:sp>
        <p:nvSpPr>
          <p:cNvPr id="5" name="TextBox 13"/>
          <p:cNvSpPr txBox="1">
            <a:spLocks noChangeArrowheads="1"/>
          </p:cNvSpPr>
          <p:nvPr>
            <p:custDataLst>
              <p:tags r:id="rId12"/>
            </p:custDataLst>
          </p:nvPr>
        </p:nvSpPr>
        <p:spPr bwMode="auto">
          <a:xfrm>
            <a:off x="4586288" y="1901825"/>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chemeClr val="dk1"/>
                </a:solidFill>
                <a:latin typeface="幼圆" charset="0"/>
                <a:ea typeface="幼圆" charset="0"/>
                <a:cs typeface="Times New Roman" panose="02020603050405020304" pitchFamily="18" charset="0"/>
              </a:rPr>
              <a:t>倒</a:t>
            </a:r>
            <a:endParaRPr lang="zh-CN" altLang="zh-CN" sz="2800">
              <a:solidFill>
                <a:schemeClr val="dk1"/>
              </a:solidFill>
              <a:latin typeface="幼圆" charset="0"/>
              <a:ea typeface="幼圆" charset="0"/>
              <a:cs typeface="Times New Roman" panose="02020603050405020304" pitchFamily="18" charset="0"/>
            </a:endParaRPr>
          </a:p>
        </p:txBody>
      </p:sp>
      <p:sp>
        <p:nvSpPr>
          <p:cNvPr id="6" name="左大括号 5"/>
          <p:cNvSpPr/>
          <p:nvPr>
            <p:custDataLst>
              <p:tags r:id="rId13"/>
            </p:custDataLst>
          </p:nvPr>
        </p:nvSpPr>
        <p:spPr>
          <a:xfrm>
            <a:off x="5092700" y="1722438"/>
            <a:ext cx="142875" cy="931862"/>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a:solidFill>
                <a:schemeClr val="dk1"/>
              </a:solidFill>
              <a:latin typeface="幼圆" charset="0"/>
              <a:ea typeface="宋体" panose="02010600030101010101" pitchFamily="2" charset="-122"/>
              <a:cs typeface="幼圆" charset="0"/>
            </a:endParaRPr>
          </a:p>
        </p:txBody>
      </p:sp>
      <p:sp>
        <p:nvSpPr>
          <p:cNvPr id="7" name="文本框 6"/>
          <p:cNvSpPr txBox="1">
            <a:spLocks noChangeArrowheads="1"/>
          </p:cNvSpPr>
          <p:nvPr/>
        </p:nvSpPr>
        <p:spPr bwMode="auto">
          <a:xfrm>
            <a:off x="1916113" y="1566863"/>
            <a:ext cx="24844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cs typeface="幼圆" charset="0"/>
              </a:rPr>
              <a:t>áo</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熬粥</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  </a:t>
            </a:r>
            <a:endParaRPr lang="zh-CN" altLang="zh-CN" sz="2400" dirty="0">
              <a:solidFill>
                <a:srgbClr val="000000"/>
              </a:solidFill>
              <a:latin typeface="幼圆" charset="0"/>
              <a:cs typeface="幼圆" charset="0"/>
            </a:endParaRPr>
          </a:p>
        </p:txBody>
      </p:sp>
      <p:sp>
        <p:nvSpPr>
          <p:cNvPr id="8" name="文本框 7"/>
          <p:cNvSpPr txBox="1">
            <a:spLocks noChangeArrowheads="1"/>
          </p:cNvSpPr>
          <p:nvPr/>
        </p:nvSpPr>
        <p:spPr bwMode="auto">
          <a:xfrm>
            <a:off x="1841500" y="2311400"/>
            <a:ext cx="23939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cs typeface="幼圆" charset="0"/>
              </a:rPr>
              <a:t> āo</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熬白菜</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9" name="文本框 8"/>
          <p:cNvSpPr txBox="1">
            <a:spLocks noChangeArrowheads="1"/>
          </p:cNvSpPr>
          <p:nvPr/>
        </p:nvSpPr>
        <p:spPr bwMode="auto">
          <a:xfrm>
            <a:off x="5210175" y="1581150"/>
            <a:ext cx="20875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cs typeface="幼圆" charset="0"/>
              </a:rPr>
              <a:t>dào</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倒车</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10" name="文本框 9"/>
          <p:cNvSpPr txBox="1">
            <a:spLocks noChangeArrowheads="1"/>
          </p:cNvSpPr>
          <p:nvPr/>
        </p:nvSpPr>
        <p:spPr bwMode="auto">
          <a:xfrm>
            <a:off x="5197475" y="2338388"/>
            <a:ext cx="25114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cs typeface="幼圆" charset="0"/>
              </a:rPr>
              <a:t>dǎo</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摔倒</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11" name="TextBox 13"/>
          <p:cNvSpPr txBox="1">
            <a:spLocks noChangeArrowheads="1"/>
          </p:cNvSpPr>
          <p:nvPr>
            <p:custDataLst>
              <p:tags r:id="rId14"/>
            </p:custDataLst>
          </p:nvPr>
        </p:nvSpPr>
        <p:spPr bwMode="auto">
          <a:xfrm>
            <a:off x="1325563" y="3452813"/>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折</a:t>
            </a:r>
            <a:endParaRPr lang="zh-CN" altLang="en-US" sz="2800">
              <a:solidFill>
                <a:schemeClr val="dk1"/>
              </a:solidFill>
              <a:latin typeface="幼圆" charset="0"/>
              <a:ea typeface="幼圆" charset="0"/>
              <a:cs typeface="Times New Roman" panose="02020603050405020304" pitchFamily="18" charset="0"/>
            </a:endParaRPr>
          </a:p>
        </p:txBody>
      </p:sp>
      <p:sp>
        <p:nvSpPr>
          <p:cNvPr id="12" name="左大括号 11"/>
          <p:cNvSpPr/>
          <p:nvPr>
            <p:custDataLst>
              <p:tags r:id="rId15"/>
            </p:custDataLst>
          </p:nvPr>
        </p:nvSpPr>
        <p:spPr>
          <a:xfrm>
            <a:off x="1806575" y="3089275"/>
            <a:ext cx="142875" cy="1298575"/>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a:solidFill>
                <a:schemeClr val="dk1"/>
              </a:solidFill>
              <a:latin typeface="幼圆" charset="0"/>
              <a:ea typeface="宋体" panose="02010600030101010101" pitchFamily="2" charset="-122"/>
              <a:cs typeface="幼圆" charset="0"/>
            </a:endParaRPr>
          </a:p>
        </p:txBody>
      </p:sp>
      <p:sp>
        <p:nvSpPr>
          <p:cNvPr id="13" name="文本框 7"/>
          <p:cNvSpPr txBox="1">
            <a:spLocks noChangeArrowheads="1"/>
          </p:cNvSpPr>
          <p:nvPr/>
        </p:nvSpPr>
        <p:spPr bwMode="auto">
          <a:xfrm>
            <a:off x="1936750" y="2935288"/>
            <a:ext cx="2365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cs typeface="幼圆" charset="0"/>
              </a:rPr>
              <a:t>shé</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折本生意</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14" name="文本框 9"/>
          <p:cNvSpPr txBox="1">
            <a:spLocks noChangeArrowheads="1"/>
          </p:cNvSpPr>
          <p:nvPr/>
        </p:nvSpPr>
        <p:spPr bwMode="auto">
          <a:xfrm>
            <a:off x="1924050" y="3521075"/>
            <a:ext cx="21812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cs typeface="幼圆" charset="0"/>
              </a:rPr>
              <a:t>zhé</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折断</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15" name="TextBox 13"/>
          <p:cNvSpPr txBox="1">
            <a:spLocks noChangeArrowheads="1"/>
          </p:cNvSpPr>
          <p:nvPr>
            <p:custDataLst>
              <p:tags r:id="rId16"/>
            </p:custDataLst>
          </p:nvPr>
        </p:nvSpPr>
        <p:spPr bwMode="auto">
          <a:xfrm>
            <a:off x="4600575" y="3440113"/>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柏</a:t>
            </a:r>
            <a:endParaRPr lang="zh-CN" altLang="en-US" sz="2800">
              <a:solidFill>
                <a:schemeClr val="dk1"/>
              </a:solidFill>
              <a:latin typeface="幼圆" charset="0"/>
              <a:ea typeface="幼圆" charset="0"/>
              <a:cs typeface="Times New Roman" panose="02020603050405020304" pitchFamily="18" charset="0"/>
            </a:endParaRPr>
          </a:p>
        </p:txBody>
      </p:sp>
      <p:sp>
        <p:nvSpPr>
          <p:cNvPr id="16" name="左大括号 15"/>
          <p:cNvSpPr/>
          <p:nvPr>
            <p:custDataLst>
              <p:tags r:id="rId17"/>
            </p:custDataLst>
          </p:nvPr>
        </p:nvSpPr>
        <p:spPr>
          <a:xfrm>
            <a:off x="5119688" y="3076575"/>
            <a:ext cx="142875" cy="1298575"/>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400">
              <a:solidFill>
                <a:schemeClr val="dk1"/>
              </a:solidFill>
              <a:latin typeface="幼圆" charset="0"/>
              <a:ea typeface="宋体" panose="02010600030101010101" pitchFamily="2" charset="-122"/>
              <a:cs typeface="幼圆" charset="0"/>
            </a:endParaRPr>
          </a:p>
        </p:txBody>
      </p:sp>
      <p:sp>
        <p:nvSpPr>
          <p:cNvPr id="17" name="文本框 12"/>
          <p:cNvSpPr txBox="1">
            <a:spLocks noChangeArrowheads="1"/>
          </p:cNvSpPr>
          <p:nvPr/>
        </p:nvSpPr>
        <p:spPr bwMode="auto">
          <a:xfrm>
            <a:off x="5275263" y="2897188"/>
            <a:ext cx="20875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cs typeface="幼圆" charset="0"/>
              </a:rPr>
              <a:t>bó</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柏林</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18" name="文本框 13"/>
          <p:cNvSpPr txBox="1">
            <a:spLocks noChangeArrowheads="1"/>
          </p:cNvSpPr>
          <p:nvPr/>
        </p:nvSpPr>
        <p:spPr bwMode="auto">
          <a:xfrm>
            <a:off x="5262563" y="4037013"/>
            <a:ext cx="21812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cs typeface="幼圆" charset="0"/>
              </a:rPr>
              <a:t>bò</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黄柏</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19" name="文本框 1"/>
          <p:cNvSpPr txBox="1">
            <a:spLocks noChangeArrowheads="1"/>
          </p:cNvSpPr>
          <p:nvPr/>
        </p:nvSpPr>
        <p:spPr bwMode="auto">
          <a:xfrm>
            <a:off x="1924050" y="4037013"/>
            <a:ext cx="21812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cs typeface="幼圆" charset="0"/>
              </a:rPr>
              <a:t>zhē</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折腾</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
        <p:nvSpPr>
          <p:cNvPr id="20" name="文本框 3"/>
          <p:cNvSpPr txBox="1">
            <a:spLocks noChangeArrowheads="1"/>
          </p:cNvSpPr>
          <p:nvPr/>
        </p:nvSpPr>
        <p:spPr bwMode="auto">
          <a:xfrm>
            <a:off x="5262563" y="3495675"/>
            <a:ext cx="21812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cs typeface="幼圆" charset="0"/>
              </a:rPr>
              <a:t>bǎi</a:t>
            </a:r>
            <a:r>
              <a:rPr lang="en-US" altLang="zh-CN" sz="2400" dirty="0">
                <a:solidFill>
                  <a:srgbClr val="000000"/>
                </a:solidFill>
                <a:latin typeface="幼圆" charset="0"/>
                <a:cs typeface="幼圆" charset="0"/>
              </a:rPr>
              <a:t>(</a:t>
            </a:r>
            <a:r>
              <a:rPr lang="zh-CN" altLang="zh-CN" sz="2400" dirty="0">
                <a:solidFill>
                  <a:srgbClr val="000000"/>
                </a:solidFill>
                <a:latin typeface="幼圆" charset="0"/>
                <a:cs typeface="幼圆" charset="0"/>
              </a:rPr>
              <a:t>侧柏</a:t>
            </a:r>
            <a:r>
              <a:rPr lang="en-US" altLang="zh-CN" sz="2400" dirty="0">
                <a:solidFill>
                  <a:srgbClr val="000000"/>
                </a:solidFill>
                <a:latin typeface="幼圆" charset="0"/>
                <a:cs typeface="幼圆" charset="0"/>
              </a:rPr>
              <a:t>)</a:t>
            </a:r>
            <a:endParaRPr lang="en-US" altLang="zh-CN" sz="2400" dirty="0">
              <a:solidFill>
                <a:srgbClr val="000000"/>
              </a:solidFill>
              <a:latin typeface="幼圆" charset="0"/>
              <a:cs typeface="幼圆" charset="0"/>
            </a:endParaRPr>
          </a:p>
        </p:txBody>
      </p:sp>
    </p:spTree>
    <p:custDataLst>
      <p:tags r:id="rId1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3" grpId="0"/>
      <p:bldP spid="14" grpId="0"/>
      <p:bldP spid="17" grpId="0"/>
      <p:bldP spid="18" grpId="0"/>
      <p:bldP spid="19" grpId="0"/>
      <p:bldP spid="20" grpId="0"/>
    </p:bld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1054100" y="1497013"/>
            <a:ext cx="7281863"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zh-CN" sz="2800">
                <a:solidFill>
                  <a:srgbClr val="000000"/>
                </a:solidFill>
                <a:latin typeface="幼圆" charset="0"/>
                <a:cs typeface="幼圆" charset="0"/>
              </a:rPr>
              <a:t>咆哮—         势不可当—      </a:t>
            </a:r>
            <a:endParaRPr lang="zh-CN" altLang="zh-CN" sz="2800">
              <a:solidFill>
                <a:srgbClr val="000000"/>
              </a:solidFill>
              <a:latin typeface="幼圆" charset="0"/>
              <a:cs typeface="幼圆" charset="0"/>
            </a:endParaRPr>
          </a:p>
          <a:p>
            <a:pPr eaLnBrk="1" hangingPunct="1">
              <a:lnSpc>
                <a:spcPct val="200000"/>
              </a:lnSpc>
            </a:pPr>
            <a:r>
              <a:rPr lang="zh-CN" altLang="zh-CN" sz="2800">
                <a:solidFill>
                  <a:srgbClr val="000000"/>
                </a:solidFill>
                <a:latin typeface="幼圆" charset="0"/>
                <a:cs typeface="幼圆" charset="0"/>
              </a:rPr>
              <a:t>狞笑—         拥戴—          沙哑—      </a:t>
            </a:r>
            <a:endParaRPr lang="zh-CN" altLang="zh-CN" sz="2800">
              <a:solidFill>
                <a:srgbClr val="000000"/>
              </a:solidFill>
              <a:latin typeface="幼圆" charset="0"/>
              <a:cs typeface="幼圆" charset="0"/>
            </a:endParaRPr>
          </a:p>
          <a:p>
            <a:pPr eaLnBrk="1" hangingPunct="1">
              <a:lnSpc>
                <a:spcPct val="200000"/>
              </a:lnSpc>
            </a:pPr>
            <a:r>
              <a:rPr lang="zh-CN" altLang="zh-CN" sz="2800">
                <a:solidFill>
                  <a:srgbClr val="000000"/>
                </a:solidFill>
                <a:latin typeface="幼圆" charset="0"/>
                <a:cs typeface="幼圆" charset="0"/>
              </a:rPr>
              <a:t>放肆—         呻吟—          祭奠—      </a:t>
            </a:r>
            <a:r>
              <a:rPr lang="zh-CN" altLang="en-US" sz="2800">
                <a:solidFill>
                  <a:srgbClr val="000000"/>
                </a:solidFill>
                <a:latin typeface="幼圆" charset="0"/>
                <a:cs typeface="幼圆" charset="0"/>
              </a:rPr>
              <a:t> </a:t>
            </a:r>
            <a:endParaRPr lang="zh-CN" altLang="en-US" sz="2800">
              <a:solidFill>
                <a:srgbClr val="000000"/>
              </a:solidFill>
              <a:latin typeface="幼圆" charset="0"/>
              <a:cs typeface="幼圆" charset="0"/>
            </a:endParaRPr>
          </a:p>
        </p:txBody>
      </p:sp>
      <p:sp>
        <p:nvSpPr>
          <p:cNvPr id="3" name="文本框 2"/>
          <p:cNvSpPr txBox="1">
            <a:spLocks noChangeArrowheads="1"/>
          </p:cNvSpPr>
          <p:nvPr/>
        </p:nvSpPr>
        <p:spPr bwMode="auto">
          <a:xfrm>
            <a:off x="2138363" y="177323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怒吼</a:t>
            </a:r>
            <a:endParaRPr lang="zh-CN" altLang="zh-CN" sz="2800">
              <a:solidFill>
                <a:srgbClr val="000000"/>
              </a:solidFill>
              <a:latin typeface="幼圆" charset="0"/>
              <a:ea typeface="幼圆" charset="0"/>
              <a:sym typeface="+mn-ea"/>
            </a:endParaRPr>
          </a:p>
        </p:txBody>
      </p:sp>
      <p:sp>
        <p:nvSpPr>
          <p:cNvPr id="4" name="文本框 3"/>
          <p:cNvSpPr txBox="1">
            <a:spLocks noChangeArrowheads="1"/>
          </p:cNvSpPr>
          <p:nvPr/>
        </p:nvSpPr>
        <p:spPr bwMode="auto">
          <a:xfrm>
            <a:off x="5588000" y="1735138"/>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所向披靡</a:t>
            </a:r>
            <a:endParaRPr lang="zh-CN" altLang="zh-CN" sz="2800">
              <a:solidFill>
                <a:srgbClr val="000000"/>
              </a:solidFill>
              <a:latin typeface="幼圆" charset="0"/>
              <a:ea typeface="幼圆" charset="0"/>
              <a:sym typeface="+mn-ea"/>
            </a:endParaRPr>
          </a:p>
        </p:txBody>
      </p:sp>
      <p:sp>
        <p:nvSpPr>
          <p:cNvPr id="5" name="文本框 4"/>
          <p:cNvSpPr txBox="1">
            <a:spLocks noChangeArrowheads="1"/>
          </p:cNvSpPr>
          <p:nvPr/>
        </p:nvSpPr>
        <p:spPr bwMode="auto">
          <a:xfrm>
            <a:off x="2151063" y="26384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奸笑</a:t>
            </a:r>
            <a:endParaRPr lang="zh-CN" altLang="zh-CN" sz="2800">
              <a:solidFill>
                <a:srgbClr val="000000"/>
              </a:solidFill>
              <a:latin typeface="幼圆" charset="0"/>
              <a:ea typeface="幼圆" charset="0"/>
              <a:sym typeface="+mn-ea"/>
            </a:endParaRPr>
          </a:p>
        </p:txBody>
      </p:sp>
      <p:sp>
        <p:nvSpPr>
          <p:cNvPr id="6" name="文本框 5"/>
          <p:cNvSpPr txBox="1">
            <a:spLocks noChangeArrowheads="1"/>
          </p:cNvSpPr>
          <p:nvPr/>
        </p:nvSpPr>
        <p:spPr bwMode="auto">
          <a:xfrm>
            <a:off x="4833938" y="26384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拥护</a:t>
            </a:r>
            <a:endParaRPr lang="zh-CN" altLang="zh-CN" sz="2800">
              <a:solidFill>
                <a:srgbClr val="000000"/>
              </a:solidFill>
              <a:latin typeface="幼圆" charset="0"/>
              <a:ea typeface="幼圆" charset="0"/>
              <a:sym typeface="+mn-ea"/>
            </a:endParaRPr>
          </a:p>
        </p:txBody>
      </p:sp>
      <p:sp>
        <p:nvSpPr>
          <p:cNvPr id="7" name="文本框 6"/>
          <p:cNvSpPr txBox="1">
            <a:spLocks noChangeArrowheads="1"/>
          </p:cNvSpPr>
          <p:nvPr/>
        </p:nvSpPr>
        <p:spPr bwMode="auto">
          <a:xfrm>
            <a:off x="7713663" y="26257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嘶哑</a:t>
            </a:r>
            <a:endParaRPr lang="zh-CN" altLang="zh-CN" sz="2800">
              <a:solidFill>
                <a:srgbClr val="000000"/>
              </a:solidFill>
              <a:latin typeface="幼圆" charset="0"/>
              <a:ea typeface="幼圆" charset="0"/>
              <a:sym typeface="+mn-ea"/>
            </a:endParaRPr>
          </a:p>
        </p:txBody>
      </p:sp>
      <p:sp>
        <p:nvSpPr>
          <p:cNvPr id="8" name="文本框 7"/>
          <p:cNvSpPr txBox="1">
            <a:spLocks noChangeArrowheads="1"/>
          </p:cNvSpPr>
          <p:nvPr/>
        </p:nvSpPr>
        <p:spPr bwMode="auto">
          <a:xfrm>
            <a:off x="2151063" y="34718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放纵</a:t>
            </a:r>
            <a:endParaRPr lang="zh-CN" altLang="zh-CN" sz="2800">
              <a:solidFill>
                <a:srgbClr val="000000"/>
              </a:solidFill>
              <a:latin typeface="幼圆" charset="0"/>
              <a:ea typeface="幼圆" charset="0"/>
              <a:sym typeface="+mn-ea"/>
            </a:endParaRPr>
          </a:p>
        </p:txBody>
      </p:sp>
      <p:sp>
        <p:nvSpPr>
          <p:cNvPr id="9" name="文本框 8"/>
          <p:cNvSpPr txBox="1">
            <a:spLocks noChangeArrowheads="1"/>
          </p:cNvSpPr>
          <p:nvPr/>
        </p:nvSpPr>
        <p:spPr bwMode="auto">
          <a:xfrm>
            <a:off x="4833938" y="34591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嗟叹</a:t>
            </a:r>
            <a:endParaRPr lang="zh-CN" altLang="zh-CN" sz="2800">
              <a:solidFill>
                <a:srgbClr val="000000"/>
              </a:solidFill>
              <a:latin typeface="幼圆" charset="0"/>
              <a:ea typeface="幼圆" charset="0"/>
              <a:sym typeface="+mn-ea"/>
            </a:endParaRPr>
          </a:p>
        </p:txBody>
      </p:sp>
      <p:sp>
        <p:nvSpPr>
          <p:cNvPr id="10" name="文本框 9"/>
          <p:cNvSpPr txBox="1">
            <a:spLocks noChangeArrowheads="1"/>
          </p:cNvSpPr>
          <p:nvPr/>
        </p:nvSpPr>
        <p:spPr bwMode="auto">
          <a:xfrm>
            <a:off x="7718425" y="34591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祭祀</a:t>
            </a:r>
            <a:endParaRPr lang="zh-CN" altLang="zh-CN" sz="2800">
              <a:solidFill>
                <a:srgbClr val="000000"/>
              </a:solidFill>
              <a:latin typeface="幼圆" charset="0"/>
              <a:ea typeface="幼圆" charset="0"/>
              <a:sym typeface="+mn-ea"/>
            </a:endParaRPr>
          </a:p>
        </p:txBody>
      </p:sp>
      <p:sp>
        <p:nvSpPr>
          <p:cNvPr id="11" name="矩形 1"/>
          <p:cNvSpPr>
            <a:spLocks noChangeArrowheads="1"/>
          </p:cNvSpPr>
          <p:nvPr/>
        </p:nvSpPr>
        <p:spPr bwMode="auto">
          <a:xfrm>
            <a:off x="330200" y="981075"/>
            <a:ext cx="5346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五、写出下列词语的近义词。</a:t>
            </a:r>
            <a:endParaRPr lang="zh-CN" altLang="en-US" sz="2800">
              <a:solidFill>
                <a:srgbClr val="000000"/>
              </a:solidFill>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1"/>
          <p:cNvSpPr/>
          <p:nvPr/>
        </p:nvSpPr>
        <p:spPr>
          <a:xfrm>
            <a:off x="1165225" y="1430338"/>
            <a:ext cx="6175375" cy="2676525"/>
          </a:xfrm>
          <a:prstGeom prst="rect">
            <a:avLst/>
          </a:prstGeom>
        </p:spPr>
        <p:txBody>
          <a:bodyPr>
            <a:spAutoFit/>
          </a:bodyPr>
          <a:lstStyle/>
          <a:p>
            <a:pPr marL="450850" indent="-450850">
              <a:lnSpc>
                <a:spcPct val="150000"/>
              </a:lnSpc>
              <a:defRPr/>
            </a:pPr>
            <a:r>
              <a:rPr lang="zh-CN" sz="2800" dirty="0">
                <a:solidFill>
                  <a:srgbClr val="000000"/>
                </a:solidFill>
                <a:latin typeface="幼圆" charset="0"/>
                <a:ea typeface="宋体" panose="02010600030101010101" pitchFamily="2" charset="-122"/>
                <a:cs typeface="幼圆" charset="0"/>
              </a:rPr>
              <a:t>把</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穹</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馥</a:t>
            </a:r>
            <a:r>
              <a:rPr lang="en-US" altLang="zh-CN" sz="2800" dirty="0">
                <a:solidFill>
                  <a:srgbClr val="000000"/>
                </a:solidFill>
                <a:latin typeface="幼圆" charset="0"/>
                <a:ea typeface="宋体" panose="02010600030101010101" pitchFamily="2" charset="-122"/>
                <a:cs typeface="幼圆" charset="0"/>
              </a:rPr>
              <a:t>(     )</a:t>
            </a:r>
            <a:endParaRPr sz="2800" dirty="0">
              <a:solidFill>
                <a:srgbClr val="000000"/>
              </a:solidFill>
              <a:latin typeface="幼圆" charset="0"/>
              <a:ea typeface="宋体" panose="02010600030101010101" pitchFamily="2" charset="-122"/>
              <a:cs typeface="幼圆" charset="0"/>
            </a:endParaRPr>
          </a:p>
          <a:p>
            <a:pPr>
              <a:lnSpc>
                <a:spcPct val="150000"/>
              </a:lnSpc>
              <a:defRPr/>
            </a:pPr>
            <a:r>
              <a:rPr lang="zh-CN" sz="2800" dirty="0">
                <a:solidFill>
                  <a:srgbClr val="000000"/>
                </a:solidFill>
                <a:latin typeface="幼圆" charset="0"/>
                <a:ea typeface="宋体" panose="02010600030101010101" pitchFamily="2" charset="-122"/>
                <a:cs typeface="幼圆" charset="0"/>
              </a:rPr>
              <a:t>芭</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穷</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复</a:t>
            </a:r>
            <a:r>
              <a:rPr lang="en-US" altLang="zh-CN" sz="2800" dirty="0">
                <a:solidFill>
                  <a:srgbClr val="000000"/>
                </a:solidFill>
                <a:latin typeface="幼圆" charset="0"/>
                <a:ea typeface="宋体" panose="02010600030101010101" pitchFamily="2" charset="-122"/>
                <a:cs typeface="幼圆" charset="0"/>
              </a:rPr>
              <a:t>(     )</a:t>
            </a:r>
            <a:endParaRPr sz="2800" dirty="0">
              <a:solidFill>
                <a:srgbClr val="000000"/>
              </a:solidFill>
              <a:latin typeface="幼圆" charset="0"/>
              <a:ea typeface="宋体" panose="02010600030101010101" pitchFamily="2" charset="-122"/>
              <a:cs typeface="幼圆" charset="0"/>
            </a:endParaRPr>
          </a:p>
          <a:p>
            <a:pPr>
              <a:lnSpc>
                <a:spcPct val="150000"/>
              </a:lnSpc>
              <a:defRPr/>
            </a:pPr>
            <a:r>
              <a:rPr lang="zh-CN" sz="2800" dirty="0">
                <a:solidFill>
                  <a:srgbClr val="000000"/>
                </a:solidFill>
                <a:latin typeface="幼圆" charset="0"/>
                <a:ea typeface="宋体" panose="02010600030101010101" pitchFamily="2" charset="-122"/>
                <a:cs typeface="幼圆" charset="0"/>
              </a:rPr>
              <a:t>惊</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en-US"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红</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洒</a:t>
            </a:r>
            <a:r>
              <a:rPr lang="en-US" altLang="zh-CN" sz="2800" dirty="0">
                <a:solidFill>
                  <a:srgbClr val="000000"/>
                </a:solidFill>
                <a:latin typeface="幼圆" charset="0"/>
                <a:ea typeface="宋体" panose="02010600030101010101" pitchFamily="2" charset="-122"/>
                <a:cs typeface="幼圆" charset="0"/>
              </a:rPr>
              <a:t>(     )</a:t>
            </a:r>
            <a:endParaRPr sz="2800" dirty="0">
              <a:solidFill>
                <a:srgbClr val="000000"/>
              </a:solidFill>
              <a:latin typeface="幼圆" charset="0"/>
              <a:ea typeface="宋体" panose="02010600030101010101" pitchFamily="2" charset="-122"/>
              <a:cs typeface="幼圆" charset="0"/>
            </a:endParaRPr>
          </a:p>
          <a:p>
            <a:pPr>
              <a:lnSpc>
                <a:spcPct val="150000"/>
              </a:lnSpc>
              <a:defRPr/>
            </a:pPr>
            <a:r>
              <a:rPr lang="zh-CN" sz="2800" dirty="0">
                <a:solidFill>
                  <a:srgbClr val="000000"/>
                </a:solidFill>
                <a:latin typeface="幼圆" charset="0"/>
                <a:ea typeface="宋体" panose="02010600030101010101" pitchFamily="2" charset="-122"/>
                <a:cs typeface="幼圆" charset="0"/>
              </a:rPr>
              <a:t>琼</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en-US"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虹</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r>
              <a:rPr lang="zh-CN" sz="2800" dirty="0">
                <a:solidFill>
                  <a:srgbClr val="000000"/>
                </a:solidFill>
                <a:latin typeface="幼圆" charset="0"/>
                <a:ea typeface="宋体" panose="02010600030101010101" pitchFamily="2" charset="-122"/>
                <a:cs typeface="幼圆" charset="0"/>
              </a:rPr>
              <a:t>酒</a:t>
            </a:r>
            <a:r>
              <a:rPr lang="en-US" altLang="zh-CN" sz="2800" dirty="0">
                <a:solidFill>
                  <a:srgbClr val="000000"/>
                </a:solidFill>
                <a:latin typeface="幼圆" charset="0"/>
                <a:ea typeface="宋体" panose="02010600030101010101" pitchFamily="2" charset="-122"/>
                <a:cs typeface="幼圆" charset="0"/>
              </a:rPr>
              <a:t>(     )</a:t>
            </a:r>
            <a:r>
              <a:rPr sz="2800" dirty="0">
                <a:solidFill>
                  <a:srgbClr val="000000"/>
                </a:solidFill>
                <a:latin typeface="幼圆" charset="0"/>
                <a:ea typeface="宋体" panose="02010600030101010101" pitchFamily="2" charset="-122"/>
                <a:cs typeface="幼圆" charset="0"/>
              </a:rPr>
              <a:t>  </a:t>
            </a:r>
            <a:endParaRPr sz="2800" dirty="0">
              <a:solidFill>
                <a:srgbClr val="000000"/>
              </a:solidFill>
              <a:latin typeface="幼圆" charset="0"/>
              <a:ea typeface="宋体" panose="02010600030101010101" pitchFamily="2" charset="-122"/>
              <a:cs typeface="幼圆" charset="0"/>
            </a:endParaRPr>
          </a:p>
        </p:txBody>
      </p:sp>
      <p:sp>
        <p:nvSpPr>
          <p:cNvPr id="3" name="文本框 2"/>
          <p:cNvSpPr txBox="1">
            <a:spLocks noChangeArrowheads="1"/>
          </p:cNvSpPr>
          <p:nvPr/>
        </p:nvSpPr>
        <p:spPr bwMode="auto">
          <a:xfrm>
            <a:off x="1739900" y="158115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把手</a:t>
            </a:r>
            <a:endParaRPr lang="zh-CN" altLang="en-US" sz="2800">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1739900" y="22145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芭蕉</a:t>
            </a:r>
            <a:endParaRPr lang="zh-CN" altLang="en-US" sz="280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3848100" y="158115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苍穹</a:t>
            </a:r>
            <a:endParaRPr lang="zh-CN" altLang="en-US" sz="280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3849688" y="22145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穷人</a:t>
            </a:r>
            <a:endParaRPr lang="zh-CN" altLang="en-US" sz="280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5868988" y="158115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馥郁</a:t>
            </a:r>
            <a:endParaRPr lang="zh-CN" altLang="en-US" sz="2800">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5868988" y="2214563"/>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复习</a:t>
            </a:r>
            <a:endParaRPr lang="zh-CN" altLang="en-US" sz="2800">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752600" y="28844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惊讶</a:t>
            </a:r>
            <a:endParaRPr lang="zh-CN" altLang="en-US" sz="2800">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1752600" y="34893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琼浆</a:t>
            </a:r>
            <a:endParaRPr lang="zh-CN" altLang="en-US" sz="2800">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3860800" y="28590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红色</a:t>
            </a:r>
            <a:endParaRPr lang="zh-CN" altLang="en-US" sz="2800">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3848100" y="35020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彩虹</a:t>
            </a:r>
            <a:endParaRPr lang="zh-CN" altLang="en-US" sz="2800">
              <a:solidFill>
                <a:srgbClr val="000000"/>
              </a:solidFill>
              <a:latin typeface="幼圆" charset="0"/>
              <a:ea typeface="幼圆" charset="0"/>
              <a:sym typeface="黑体" panose="02010609060101010101" pitchFamily="49" charset="-122"/>
            </a:endParaRPr>
          </a:p>
        </p:txBody>
      </p:sp>
      <p:sp>
        <p:nvSpPr>
          <p:cNvPr id="13" name="文本框 12"/>
          <p:cNvSpPr txBox="1">
            <a:spLocks noChangeArrowheads="1"/>
          </p:cNvSpPr>
          <p:nvPr/>
        </p:nvSpPr>
        <p:spPr bwMode="auto">
          <a:xfrm>
            <a:off x="5881688" y="28590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洒水</a:t>
            </a:r>
            <a:endParaRPr lang="zh-CN" altLang="en-US" sz="2800">
              <a:solidFill>
                <a:srgbClr val="000000"/>
              </a:solidFill>
              <a:latin typeface="幼圆" charset="0"/>
              <a:ea typeface="幼圆" charset="0"/>
              <a:sym typeface="黑体" panose="02010609060101010101" pitchFamily="49" charset="-122"/>
            </a:endParaRPr>
          </a:p>
        </p:txBody>
      </p:sp>
      <p:sp>
        <p:nvSpPr>
          <p:cNvPr id="14" name="文本框 13"/>
          <p:cNvSpPr txBox="1">
            <a:spLocks noChangeArrowheads="1"/>
          </p:cNvSpPr>
          <p:nvPr/>
        </p:nvSpPr>
        <p:spPr bwMode="auto">
          <a:xfrm>
            <a:off x="5881688" y="34893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sym typeface="黑体" panose="02010609060101010101" pitchFamily="49" charset="-122"/>
              </a:rPr>
              <a:t>白酒</a:t>
            </a:r>
            <a:endParaRPr lang="zh-CN" altLang="en-US" sz="2800">
              <a:solidFill>
                <a:srgbClr val="000000"/>
              </a:solidFill>
              <a:latin typeface="幼圆" charset="0"/>
              <a:ea typeface="幼圆" charset="0"/>
              <a:sym typeface="黑体" panose="02010609060101010101" pitchFamily="49" charset="-122"/>
            </a:endParaRPr>
          </a:p>
        </p:txBody>
      </p:sp>
      <p:sp>
        <p:nvSpPr>
          <p:cNvPr id="15" name="左大括号 14"/>
          <p:cNvSpPr/>
          <p:nvPr>
            <p:custDataLst>
              <p:tags r:id="rId10"/>
            </p:custDataLst>
          </p:nvPr>
        </p:nvSpPr>
        <p:spPr>
          <a:xfrm>
            <a:off x="1066800" y="17256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6" name="左大括号 15"/>
          <p:cNvSpPr/>
          <p:nvPr>
            <p:custDataLst>
              <p:tags r:id="rId11"/>
            </p:custDataLst>
          </p:nvPr>
        </p:nvSpPr>
        <p:spPr>
          <a:xfrm>
            <a:off x="1079500" y="30226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7" name="左大括号 16"/>
          <p:cNvSpPr/>
          <p:nvPr>
            <p:custDataLst>
              <p:tags r:id="rId12"/>
            </p:custDataLst>
          </p:nvPr>
        </p:nvSpPr>
        <p:spPr>
          <a:xfrm>
            <a:off x="3162300" y="17129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8" name="左大括号 17"/>
          <p:cNvSpPr/>
          <p:nvPr>
            <p:custDataLst>
              <p:tags r:id="rId13"/>
            </p:custDataLst>
          </p:nvPr>
        </p:nvSpPr>
        <p:spPr>
          <a:xfrm>
            <a:off x="3175000" y="30099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19" name="左大括号 18"/>
          <p:cNvSpPr/>
          <p:nvPr>
            <p:custDataLst>
              <p:tags r:id="rId14"/>
            </p:custDataLst>
          </p:nvPr>
        </p:nvSpPr>
        <p:spPr>
          <a:xfrm>
            <a:off x="5219700" y="1738313"/>
            <a:ext cx="166688" cy="898525"/>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0" name="左大括号 19"/>
          <p:cNvSpPr/>
          <p:nvPr>
            <p:custDataLst>
              <p:tags r:id="rId15"/>
            </p:custDataLst>
          </p:nvPr>
        </p:nvSpPr>
        <p:spPr>
          <a:xfrm>
            <a:off x="5232400" y="3035300"/>
            <a:ext cx="166688" cy="900113"/>
          </a:xfrm>
          <a:prstGeom prst="leftBrace">
            <a:avLst/>
          </a:prstGeom>
          <a:ln>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a:solidFill>
                <a:srgbClr val="FF0000"/>
              </a:solidFill>
              <a:latin typeface="幼圆" charset="0"/>
              <a:ea typeface="宋体" panose="02010600030101010101" pitchFamily="2" charset="-122"/>
              <a:cs typeface="幼圆" charset="0"/>
            </a:endParaRPr>
          </a:p>
        </p:txBody>
      </p:sp>
      <p:sp>
        <p:nvSpPr>
          <p:cNvPr id="21" name="矩形 25"/>
          <p:cNvSpPr>
            <a:spLocks noChangeArrowheads="1"/>
          </p:cNvSpPr>
          <p:nvPr/>
        </p:nvSpPr>
        <p:spPr bwMode="auto">
          <a:xfrm>
            <a:off x="444500" y="930275"/>
            <a:ext cx="40894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宋体" panose="02010600030101010101" pitchFamily="2" charset="-122"/>
              </a:rPr>
              <a:t>三、形近字组词。</a:t>
            </a:r>
            <a:endParaRPr lang="zh-CN" altLang="en-US" sz="2800">
              <a:solidFill>
                <a:srgbClr val="000000"/>
              </a:solidFill>
              <a:latin typeface="幼圆" charset="0"/>
              <a:ea typeface="幼圆" charset="0"/>
              <a:cs typeface="宋体" panose="02010600030101010101" pitchFamily="2" charset="-122"/>
            </a:endParaRPr>
          </a:p>
        </p:txBody>
      </p:sp>
    </p:spTree>
    <p:custDataLst>
      <p:tags r:id="rId16"/>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1" name="组合 10"/>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1062038" y="1654175"/>
            <a:ext cx="8131175"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800">
                <a:solidFill>
                  <a:srgbClr val="000000"/>
                </a:solidFill>
                <a:latin typeface="幼圆" charset="0"/>
                <a:cs typeface="幼圆" charset="0"/>
              </a:rPr>
              <a:t>咆哮—        势不可当—  </a:t>
            </a:r>
            <a:endParaRPr lang="zh-CN" altLang="zh-CN" sz="2800">
              <a:solidFill>
                <a:srgbClr val="000000"/>
              </a:solidFill>
              <a:latin typeface="幼圆" charset="0"/>
              <a:cs typeface="幼圆" charset="0"/>
            </a:endParaRPr>
          </a:p>
          <a:p>
            <a:pPr eaLnBrk="1" hangingPunct="1">
              <a:lnSpc>
                <a:spcPct val="150000"/>
              </a:lnSpc>
            </a:pPr>
            <a:r>
              <a:rPr lang="zh-CN" altLang="zh-CN" sz="2800">
                <a:solidFill>
                  <a:srgbClr val="000000"/>
                </a:solidFill>
                <a:latin typeface="幼圆" charset="0"/>
                <a:cs typeface="幼圆" charset="0"/>
              </a:rPr>
              <a:t>拥戴—        沙哑—          放肆—</a:t>
            </a:r>
            <a:endParaRPr lang="zh-CN" altLang="zh-CN" sz="2800">
              <a:solidFill>
                <a:srgbClr val="000000"/>
              </a:solidFill>
              <a:latin typeface="幼圆" charset="0"/>
              <a:cs typeface="幼圆" charset="0"/>
            </a:endParaRPr>
          </a:p>
          <a:p>
            <a:pPr eaLnBrk="1" hangingPunct="1">
              <a:lnSpc>
                <a:spcPct val="150000"/>
              </a:lnSpc>
            </a:pPr>
            <a:r>
              <a:rPr lang="zh-CN" altLang="zh-CN" sz="2800">
                <a:solidFill>
                  <a:srgbClr val="000000"/>
                </a:solidFill>
                <a:latin typeface="幼圆" charset="0"/>
                <a:cs typeface="幼圆" charset="0"/>
              </a:rPr>
              <a:t>蜷缩—        忐忑不安—          </a:t>
            </a:r>
            <a:endParaRPr lang="zh-CN" altLang="zh-CN" sz="2800">
              <a:solidFill>
                <a:srgbClr val="000000"/>
              </a:solidFill>
              <a:latin typeface="幼圆" charset="0"/>
              <a:cs typeface="幼圆" charset="0"/>
            </a:endParaRPr>
          </a:p>
        </p:txBody>
      </p:sp>
      <p:sp>
        <p:nvSpPr>
          <p:cNvPr id="3" name="文本框 2"/>
          <p:cNvSpPr txBox="1">
            <a:spLocks noChangeArrowheads="1"/>
          </p:cNvSpPr>
          <p:nvPr/>
        </p:nvSpPr>
        <p:spPr bwMode="auto">
          <a:xfrm>
            <a:off x="2165350" y="17541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沉寂</a:t>
            </a:r>
            <a:endParaRPr lang="zh-CN" altLang="zh-CN" sz="2800">
              <a:solidFill>
                <a:srgbClr val="000000"/>
              </a:solidFill>
              <a:latin typeface="幼圆" charset="0"/>
              <a:ea typeface="幼圆" charset="0"/>
              <a:sym typeface="+mn-ea"/>
            </a:endParaRPr>
          </a:p>
        </p:txBody>
      </p:sp>
      <p:sp>
        <p:nvSpPr>
          <p:cNvPr id="4" name="文本框 3"/>
          <p:cNvSpPr txBox="1">
            <a:spLocks noChangeArrowheads="1"/>
          </p:cNvSpPr>
          <p:nvPr/>
        </p:nvSpPr>
        <p:spPr bwMode="auto">
          <a:xfrm>
            <a:off x="5483225" y="1741488"/>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强弩之末</a:t>
            </a:r>
            <a:endParaRPr lang="zh-CN" altLang="zh-CN" sz="2800">
              <a:solidFill>
                <a:srgbClr val="000000"/>
              </a:solidFill>
              <a:latin typeface="幼圆" charset="0"/>
              <a:ea typeface="幼圆" charset="0"/>
              <a:sym typeface="+mn-ea"/>
            </a:endParaRPr>
          </a:p>
        </p:txBody>
      </p:sp>
      <p:sp>
        <p:nvSpPr>
          <p:cNvPr id="5" name="文本框 4"/>
          <p:cNvSpPr txBox="1">
            <a:spLocks noChangeArrowheads="1"/>
          </p:cNvSpPr>
          <p:nvPr/>
        </p:nvSpPr>
        <p:spPr bwMode="auto">
          <a:xfrm>
            <a:off x="2165350" y="24018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唾弃</a:t>
            </a:r>
            <a:endParaRPr lang="zh-CN" altLang="zh-CN" sz="2800">
              <a:solidFill>
                <a:srgbClr val="000000"/>
              </a:solidFill>
              <a:latin typeface="幼圆" charset="0"/>
              <a:ea typeface="幼圆" charset="0"/>
              <a:sym typeface="+mn-ea"/>
            </a:endParaRPr>
          </a:p>
        </p:txBody>
      </p:sp>
      <p:sp>
        <p:nvSpPr>
          <p:cNvPr id="6" name="文本框 5"/>
          <p:cNvSpPr txBox="1">
            <a:spLocks noChangeArrowheads="1"/>
          </p:cNvSpPr>
          <p:nvPr/>
        </p:nvSpPr>
        <p:spPr bwMode="auto">
          <a:xfrm>
            <a:off x="4714875" y="24145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清脆</a:t>
            </a:r>
            <a:endParaRPr lang="zh-CN" altLang="zh-CN" sz="2800">
              <a:solidFill>
                <a:srgbClr val="000000"/>
              </a:solidFill>
              <a:latin typeface="幼圆" charset="0"/>
              <a:ea typeface="幼圆" charset="0"/>
              <a:sym typeface="+mn-ea"/>
            </a:endParaRPr>
          </a:p>
        </p:txBody>
      </p:sp>
      <p:sp>
        <p:nvSpPr>
          <p:cNvPr id="7" name="文本框 6"/>
          <p:cNvSpPr txBox="1">
            <a:spLocks noChangeArrowheads="1"/>
          </p:cNvSpPr>
          <p:nvPr/>
        </p:nvSpPr>
        <p:spPr bwMode="auto">
          <a:xfrm>
            <a:off x="7577138" y="24018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拘谨</a:t>
            </a:r>
            <a:endParaRPr lang="zh-CN" altLang="zh-CN" sz="2800">
              <a:solidFill>
                <a:srgbClr val="000000"/>
              </a:solidFill>
              <a:latin typeface="幼圆" charset="0"/>
              <a:ea typeface="幼圆" charset="0"/>
              <a:sym typeface="+mn-ea"/>
            </a:endParaRPr>
          </a:p>
        </p:txBody>
      </p:sp>
      <p:sp>
        <p:nvSpPr>
          <p:cNvPr id="8" name="文本框 7"/>
          <p:cNvSpPr txBox="1">
            <a:spLocks noChangeArrowheads="1"/>
          </p:cNvSpPr>
          <p:nvPr/>
        </p:nvSpPr>
        <p:spPr bwMode="auto">
          <a:xfrm>
            <a:off x="2165350" y="3044825"/>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伸展</a:t>
            </a:r>
            <a:endParaRPr lang="zh-CN" altLang="zh-CN" sz="2800">
              <a:solidFill>
                <a:srgbClr val="000000"/>
              </a:solidFill>
              <a:latin typeface="幼圆" charset="0"/>
              <a:ea typeface="幼圆" charset="0"/>
              <a:sym typeface="+mn-ea"/>
            </a:endParaRPr>
          </a:p>
        </p:txBody>
      </p:sp>
      <p:sp>
        <p:nvSpPr>
          <p:cNvPr id="9" name="文本框 8"/>
          <p:cNvSpPr txBox="1">
            <a:spLocks noChangeArrowheads="1"/>
          </p:cNvSpPr>
          <p:nvPr/>
        </p:nvSpPr>
        <p:spPr bwMode="auto">
          <a:xfrm>
            <a:off x="5445125" y="3070225"/>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sym typeface="+mn-ea"/>
              </a:rPr>
              <a:t>坦然自若</a:t>
            </a:r>
            <a:endParaRPr lang="zh-CN" altLang="zh-CN" sz="2800">
              <a:solidFill>
                <a:srgbClr val="000000"/>
              </a:solidFill>
              <a:latin typeface="幼圆" charset="0"/>
              <a:ea typeface="幼圆" charset="0"/>
              <a:sym typeface="+mn-ea"/>
            </a:endParaRPr>
          </a:p>
        </p:txBody>
      </p:sp>
      <p:sp>
        <p:nvSpPr>
          <p:cNvPr id="10" name="矩形 3"/>
          <p:cNvSpPr>
            <a:spLocks noChangeArrowheads="1"/>
          </p:cNvSpPr>
          <p:nvPr/>
        </p:nvSpPr>
        <p:spPr bwMode="auto">
          <a:xfrm>
            <a:off x="328613" y="1089025"/>
            <a:ext cx="45974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六、写出下列词语的反义词。</a:t>
            </a:r>
            <a:endParaRPr lang="zh-CN" altLang="en-US" sz="2800">
              <a:solidFill>
                <a:srgbClr val="000000"/>
              </a:solidFill>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custDataLst>
              <p:tags r:id="rId10"/>
            </p:custDataLst>
          </p:nvPr>
        </p:nvSpPr>
        <p:spPr bwMode="auto">
          <a:xfrm>
            <a:off x="1185863" y="1490663"/>
            <a:ext cx="6459537"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3403600" algn="l"/>
              </a:tabLst>
              <a:defRPr>
                <a:solidFill>
                  <a:schemeClr val="tx1"/>
                </a:solidFill>
                <a:latin typeface="Calibri" panose="020F0502020204030204" pitchFamily="34" charset="0"/>
                <a:ea typeface="宋体" panose="02010600030101010101" pitchFamily="2" charset="-122"/>
              </a:defRPr>
            </a:lvl1pPr>
            <a:lvl2pPr marL="742950" indent="-285750" eaLnBrk="0" hangingPunct="0">
              <a:tabLst>
                <a:tab pos="3403600" algn="l"/>
              </a:tabLst>
              <a:defRPr>
                <a:solidFill>
                  <a:schemeClr val="tx1"/>
                </a:solidFill>
                <a:latin typeface="Calibri" panose="020F0502020204030204" pitchFamily="34" charset="0"/>
                <a:ea typeface="宋体" panose="02010600030101010101" pitchFamily="2" charset="-122"/>
              </a:defRPr>
            </a:lvl2pPr>
            <a:lvl3pPr marL="1143000" indent="-228600" eaLnBrk="0" hangingPunct="0">
              <a:tabLst>
                <a:tab pos="3403600" algn="l"/>
              </a:tabLst>
              <a:defRPr>
                <a:solidFill>
                  <a:schemeClr val="tx1"/>
                </a:solidFill>
                <a:latin typeface="Calibri" panose="020F0502020204030204" pitchFamily="34" charset="0"/>
                <a:ea typeface="宋体" panose="02010600030101010101" pitchFamily="2" charset="-122"/>
              </a:defRPr>
            </a:lvl3pPr>
            <a:lvl4pPr marL="1600200" indent="-228600" eaLnBrk="0" hangingPunct="0">
              <a:tabLst>
                <a:tab pos="3403600" algn="l"/>
              </a:tabLst>
              <a:defRPr>
                <a:solidFill>
                  <a:schemeClr val="tx1"/>
                </a:solidFill>
                <a:latin typeface="Calibri" panose="020F0502020204030204" pitchFamily="34" charset="0"/>
                <a:ea typeface="宋体" panose="02010600030101010101" pitchFamily="2" charset="-122"/>
              </a:defRPr>
            </a:lvl4pPr>
            <a:lvl5pPr marL="2057400" indent="-228600" eaLnBrk="0" hangingPunct="0">
              <a:tabLst>
                <a:tab pos="3403600" algn="l"/>
              </a:tabLst>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tabLst>
                <a:tab pos="3403600" algn="l"/>
              </a:tabLs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tabLst>
                <a:tab pos="3403600" algn="l"/>
              </a:tabLs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tabLst>
                <a:tab pos="3403600" algn="l"/>
              </a:tabLs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tabLst>
                <a:tab pos="3403600" algn="l"/>
              </a:tabLs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400" noProof="1">
                <a:solidFill>
                  <a:schemeClr val="dk1"/>
                </a:solidFill>
                <a:latin typeface="幼圆" charset="0"/>
                <a:cs typeface="幼圆" charset="0"/>
                <a:sym typeface="+mn-ea"/>
              </a:rPr>
              <a:t>(       )地喊	(      )地喊话   </a:t>
            </a:r>
            <a:endParaRPr lang="zh-CN" altLang="zh-CN" sz="2400" noProof="1">
              <a:solidFill>
                <a:schemeClr val="dk1"/>
              </a:solidFill>
              <a:latin typeface="幼圆" charset="0"/>
              <a:cs typeface="幼圆" charset="0"/>
              <a:sym typeface="+mn-ea"/>
            </a:endParaRPr>
          </a:p>
          <a:p>
            <a:pPr eaLnBrk="1" hangingPunct="1">
              <a:lnSpc>
                <a:spcPct val="150000"/>
              </a:lnSpc>
            </a:pPr>
            <a:r>
              <a:rPr lang="zh-CN" altLang="zh-CN" sz="2400" noProof="1">
                <a:solidFill>
                  <a:schemeClr val="dk1"/>
                </a:solidFill>
                <a:latin typeface="幼圆" charset="0"/>
                <a:cs typeface="幼圆" charset="0"/>
                <a:sym typeface="+mn-ea"/>
              </a:rPr>
              <a:t>(       )地说	(      )地舔着</a:t>
            </a:r>
            <a:endParaRPr lang="zh-CN" altLang="zh-CN" sz="2400" noProof="1">
              <a:solidFill>
                <a:schemeClr val="dk1"/>
              </a:solidFill>
              <a:latin typeface="幼圆" charset="0"/>
              <a:cs typeface="幼圆" charset="0"/>
              <a:sym typeface="+mn-ea"/>
            </a:endParaRPr>
          </a:p>
          <a:p>
            <a:pPr eaLnBrk="1" hangingPunct="1">
              <a:lnSpc>
                <a:spcPct val="150000"/>
              </a:lnSpc>
            </a:pPr>
            <a:r>
              <a:rPr lang="zh-CN" altLang="zh-CN" sz="2400" noProof="1">
                <a:solidFill>
                  <a:schemeClr val="dk1"/>
                </a:solidFill>
                <a:latin typeface="幼圆" charset="0"/>
                <a:cs typeface="幼圆" charset="0"/>
                <a:sym typeface="+mn-ea"/>
              </a:rPr>
              <a:t>(</a:t>
            </a:r>
            <a:r>
              <a:rPr lang="en-US" altLang="zh-CN" sz="2400" noProof="1">
                <a:solidFill>
                  <a:schemeClr val="dk1"/>
                </a:solidFill>
                <a:latin typeface="幼圆" charset="0"/>
                <a:cs typeface="幼圆" charset="0"/>
                <a:sym typeface="+mn-ea"/>
              </a:rPr>
              <a:t>       </a:t>
            </a:r>
            <a:r>
              <a:rPr lang="zh-CN" altLang="zh-CN" sz="2400" noProof="1">
                <a:solidFill>
                  <a:schemeClr val="dk1"/>
                </a:solidFill>
                <a:latin typeface="幼圆" charset="0"/>
                <a:cs typeface="幼圆" charset="0"/>
                <a:sym typeface="+mn-ea"/>
              </a:rPr>
              <a:t>)的野马	(      )的海风</a:t>
            </a:r>
            <a:endParaRPr lang="zh-CN" altLang="zh-CN" sz="2400" noProof="1">
              <a:solidFill>
                <a:schemeClr val="dk1"/>
              </a:solidFill>
              <a:latin typeface="幼圆" charset="0"/>
              <a:cs typeface="幼圆" charset="0"/>
              <a:sym typeface="+mn-ea"/>
            </a:endParaRPr>
          </a:p>
          <a:p>
            <a:pPr eaLnBrk="1" hangingPunct="1">
              <a:lnSpc>
                <a:spcPct val="150000"/>
              </a:lnSpc>
            </a:pPr>
            <a:r>
              <a:rPr lang="zh-CN" altLang="zh-CN" sz="2400" noProof="1">
                <a:solidFill>
                  <a:schemeClr val="dk1"/>
                </a:solidFill>
                <a:latin typeface="幼圆" charset="0"/>
                <a:cs typeface="幼圆" charset="0"/>
                <a:sym typeface="+mn-ea"/>
              </a:rPr>
              <a:t>(         )的渔夫	(      )的渔网</a:t>
            </a:r>
            <a:endParaRPr lang="zh-CN" altLang="zh-CN" sz="2400" noProof="1">
              <a:solidFill>
                <a:schemeClr val="dk1"/>
              </a:solidFill>
              <a:latin typeface="幼圆" charset="0"/>
              <a:cs typeface="幼圆" charset="0"/>
              <a:sym typeface="+mn-ea"/>
            </a:endParaRPr>
          </a:p>
          <a:p>
            <a:pPr eaLnBrk="1" hangingPunct="1">
              <a:lnSpc>
                <a:spcPct val="150000"/>
              </a:lnSpc>
            </a:pPr>
            <a:r>
              <a:rPr lang="zh-CN" altLang="zh-CN" sz="2400" noProof="1">
                <a:solidFill>
                  <a:schemeClr val="dk1"/>
                </a:solidFill>
                <a:latin typeface="幼圆" charset="0"/>
                <a:cs typeface="幼圆" charset="0"/>
                <a:sym typeface="+mn-ea"/>
              </a:rPr>
              <a:t>(     </a:t>
            </a:r>
            <a:r>
              <a:rPr lang="en-US" altLang="zh-CN" sz="2400" noProof="1">
                <a:solidFill>
                  <a:schemeClr val="dk1"/>
                </a:solidFill>
                <a:latin typeface="幼圆" charset="0"/>
                <a:cs typeface="幼圆" charset="0"/>
                <a:sym typeface="+mn-ea"/>
              </a:rPr>
              <a:t> </a:t>
            </a:r>
            <a:r>
              <a:rPr lang="zh-CN" altLang="zh-CN" sz="2400" noProof="1">
                <a:solidFill>
                  <a:schemeClr val="dk1"/>
                </a:solidFill>
                <a:latin typeface="幼圆" charset="0"/>
                <a:cs typeface="幼圆" charset="0"/>
                <a:sym typeface="+mn-ea"/>
              </a:rPr>
              <a:t>   )的海浪	(      )的孩子</a:t>
            </a:r>
            <a:endParaRPr lang="zh-CN" altLang="zh-CN" sz="2400" noProof="1">
              <a:solidFill>
                <a:schemeClr val="dk1"/>
              </a:solidFill>
              <a:latin typeface="幼圆" charset="0"/>
              <a:cs typeface="幼圆" charset="0"/>
              <a:sym typeface="+mn-ea"/>
            </a:endParaRPr>
          </a:p>
        </p:txBody>
      </p:sp>
      <p:sp>
        <p:nvSpPr>
          <p:cNvPr id="3" name="文本框 2"/>
          <p:cNvSpPr txBox="1">
            <a:spLocks noChangeArrowheads="1"/>
          </p:cNvSpPr>
          <p:nvPr/>
        </p:nvSpPr>
        <p:spPr bwMode="auto">
          <a:xfrm>
            <a:off x="1585913" y="1579563"/>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a:solidFill>
                  <a:srgbClr val="000000"/>
                </a:solidFill>
                <a:latin typeface="幼圆" charset="0"/>
                <a:ea typeface="幼圆" charset="0"/>
                <a:sym typeface="黑体" panose="02010609060101010101" pitchFamily="49" charset="-122"/>
              </a:rPr>
              <a:t>惊慌</a:t>
            </a:r>
            <a:endParaRPr lang="zh-CN" altLang="zh-CN" sz="2400">
              <a:solidFill>
                <a:srgbClr val="000000"/>
              </a:solidFill>
              <a:latin typeface="幼圆" charset="0"/>
              <a:ea typeface="幼圆" charset="0"/>
              <a:sym typeface="黑体" panose="02010609060101010101" pitchFamily="49" charset="-122"/>
            </a:endParaRPr>
          </a:p>
        </p:txBody>
      </p:sp>
      <p:sp>
        <p:nvSpPr>
          <p:cNvPr id="4" name="文本框 3"/>
          <p:cNvSpPr txBox="1">
            <a:spLocks noChangeArrowheads="1"/>
          </p:cNvSpPr>
          <p:nvPr/>
        </p:nvSpPr>
        <p:spPr bwMode="auto">
          <a:xfrm>
            <a:off x="4881563" y="1604963"/>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a:solidFill>
                  <a:srgbClr val="000000"/>
                </a:solidFill>
                <a:latin typeface="幼圆" charset="0"/>
                <a:ea typeface="幼圆" charset="0"/>
                <a:sym typeface="黑体" panose="02010609060101010101" pitchFamily="49" charset="-122"/>
              </a:rPr>
              <a:t>嘶哑</a:t>
            </a:r>
            <a:endParaRPr lang="zh-CN" altLang="zh-CN" sz="2400">
              <a:solidFill>
                <a:srgbClr val="000000"/>
              </a:solidFill>
              <a:latin typeface="幼圆" charset="0"/>
              <a:ea typeface="幼圆" charset="0"/>
              <a:sym typeface="黑体" panose="02010609060101010101" pitchFamily="49" charset="-122"/>
            </a:endParaRPr>
          </a:p>
        </p:txBody>
      </p:sp>
      <p:sp>
        <p:nvSpPr>
          <p:cNvPr id="5" name="文本框 4"/>
          <p:cNvSpPr txBox="1">
            <a:spLocks noChangeArrowheads="1"/>
          </p:cNvSpPr>
          <p:nvPr/>
        </p:nvSpPr>
        <p:spPr bwMode="auto">
          <a:xfrm>
            <a:off x="1585913" y="2147888"/>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a:solidFill>
                  <a:srgbClr val="000000"/>
                </a:solidFill>
                <a:latin typeface="幼圆" charset="0"/>
                <a:ea typeface="幼圆" charset="0"/>
                <a:sym typeface="黑体" panose="02010609060101010101" pitchFamily="49" charset="-122"/>
              </a:rPr>
              <a:t>冷冷</a:t>
            </a:r>
            <a:endParaRPr lang="zh-CN" altLang="zh-CN" sz="2400">
              <a:solidFill>
                <a:srgbClr val="000000"/>
              </a:solidFill>
              <a:latin typeface="幼圆" charset="0"/>
              <a:ea typeface="幼圆" charset="0"/>
              <a:sym typeface="黑体" panose="02010609060101010101" pitchFamily="49" charset="-122"/>
            </a:endParaRPr>
          </a:p>
        </p:txBody>
      </p:sp>
      <p:sp>
        <p:nvSpPr>
          <p:cNvPr id="6" name="文本框 5"/>
          <p:cNvSpPr txBox="1">
            <a:spLocks noChangeArrowheads="1"/>
          </p:cNvSpPr>
          <p:nvPr/>
        </p:nvSpPr>
        <p:spPr bwMode="auto">
          <a:xfrm>
            <a:off x="4881563" y="2173288"/>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a:solidFill>
                  <a:srgbClr val="000000"/>
                </a:solidFill>
                <a:latin typeface="幼圆" charset="0"/>
                <a:ea typeface="幼圆" charset="0"/>
                <a:sym typeface="黑体" panose="02010609060101010101" pitchFamily="49" charset="-122"/>
              </a:rPr>
              <a:t>放肆</a:t>
            </a:r>
            <a:endParaRPr lang="zh-CN" altLang="zh-CN" sz="2400">
              <a:solidFill>
                <a:srgbClr val="000000"/>
              </a:solidFill>
              <a:latin typeface="幼圆" charset="0"/>
              <a:ea typeface="幼圆" charset="0"/>
              <a:sym typeface="黑体" panose="02010609060101010101" pitchFamily="49" charset="-122"/>
            </a:endParaRPr>
          </a:p>
        </p:txBody>
      </p:sp>
      <p:sp>
        <p:nvSpPr>
          <p:cNvPr id="7" name="文本框 6"/>
          <p:cNvSpPr txBox="1">
            <a:spLocks noChangeArrowheads="1"/>
          </p:cNvSpPr>
          <p:nvPr/>
        </p:nvSpPr>
        <p:spPr bwMode="auto">
          <a:xfrm>
            <a:off x="1585913" y="2695575"/>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a:solidFill>
                  <a:srgbClr val="000000"/>
                </a:solidFill>
                <a:latin typeface="幼圆" charset="0"/>
                <a:ea typeface="幼圆" charset="0"/>
                <a:sym typeface="黑体" panose="02010609060101010101" pitchFamily="49" charset="-122"/>
              </a:rPr>
              <a:t>受惊</a:t>
            </a:r>
            <a:endParaRPr lang="zh-CN" altLang="zh-CN" sz="2400">
              <a:solidFill>
                <a:srgbClr val="000000"/>
              </a:solidFill>
              <a:latin typeface="幼圆" charset="0"/>
              <a:ea typeface="幼圆" charset="0"/>
              <a:sym typeface="黑体" panose="02010609060101010101" pitchFamily="49" charset="-122"/>
            </a:endParaRPr>
          </a:p>
        </p:txBody>
      </p:sp>
      <p:sp>
        <p:nvSpPr>
          <p:cNvPr id="8" name="文本框 7"/>
          <p:cNvSpPr txBox="1">
            <a:spLocks noChangeArrowheads="1"/>
          </p:cNvSpPr>
          <p:nvPr/>
        </p:nvSpPr>
        <p:spPr bwMode="auto">
          <a:xfrm>
            <a:off x="4881563" y="2720975"/>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a:solidFill>
                  <a:srgbClr val="000000"/>
                </a:solidFill>
                <a:latin typeface="幼圆" charset="0"/>
                <a:ea typeface="幼圆" charset="0"/>
                <a:sym typeface="黑体" panose="02010609060101010101" pitchFamily="49" charset="-122"/>
              </a:rPr>
              <a:t>清新</a:t>
            </a:r>
            <a:endParaRPr lang="zh-CN" altLang="zh-CN" sz="2400">
              <a:solidFill>
                <a:srgbClr val="000000"/>
              </a:solidFill>
              <a:latin typeface="幼圆" charset="0"/>
              <a:ea typeface="幼圆" charset="0"/>
              <a:sym typeface="黑体" panose="02010609060101010101" pitchFamily="49" charset="-122"/>
            </a:endParaRPr>
          </a:p>
        </p:txBody>
      </p:sp>
      <p:sp>
        <p:nvSpPr>
          <p:cNvPr id="9" name="文本框 8"/>
          <p:cNvSpPr txBox="1">
            <a:spLocks noChangeArrowheads="1"/>
          </p:cNvSpPr>
          <p:nvPr/>
        </p:nvSpPr>
        <p:spPr bwMode="auto">
          <a:xfrm>
            <a:off x="1354931" y="3263106"/>
            <a:ext cx="14020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ea typeface="幼圆" charset="0"/>
                <a:sym typeface="黑体" panose="02010609060101010101" pitchFamily="49" charset="-122"/>
              </a:rPr>
              <a:t>魁梧黧黑</a:t>
            </a:r>
            <a:endParaRPr lang="zh-CN" altLang="zh-CN" sz="2400" dirty="0">
              <a:solidFill>
                <a:srgbClr val="000000"/>
              </a:solidFill>
              <a:latin typeface="幼圆" charset="0"/>
              <a:ea typeface="幼圆" charset="0"/>
              <a:sym typeface="黑体" panose="02010609060101010101" pitchFamily="49" charset="-122"/>
            </a:endParaRPr>
          </a:p>
        </p:txBody>
      </p:sp>
      <p:sp>
        <p:nvSpPr>
          <p:cNvPr id="10" name="文本框 9"/>
          <p:cNvSpPr txBox="1">
            <a:spLocks noChangeArrowheads="1"/>
          </p:cNvSpPr>
          <p:nvPr/>
        </p:nvSpPr>
        <p:spPr bwMode="auto">
          <a:xfrm>
            <a:off x="4777582" y="3271837"/>
            <a:ext cx="10972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ea typeface="幼圆" charset="0"/>
                <a:sym typeface="黑体" panose="02010609060101010101" pitchFamily="49" charset="-122"/>
              </a:rPr>
              <a:t>湿淋淋</a:t>
            </a:r>
            <a:endParaRPr lang="zh-CN" altLang="zh-CN" sz="2400" dirty="0">
              <a:solidFill>
                <a:srgbClr val="000000"/>
              </a:solidFill>
              <a:latin typeface="幼圆" charset="0"/>
              <a:ea typeface="幼圆" charset="0"/>
              <a:sym typeface="黑体" panose="02010609060101010101" pitchFamily="49" charset="-122"/>
            </a:endParaRPr>
          </a:p>
        </p:txBody>
      </p:sp>
      <p:sp>
        <p:nvSpPr>
          <p:cNvPr id="11" name="文本框 10"/>
          <p:cNvSpPr txBox="1">
            <a:spLocks noChangeArrowheads="1"/>
          </p:cNvSpPr>
          <p:nvPr/>
        </p:nvSpPr>
        <p:spPr bwMode="auto">
          <a:xfrm>
            <a:off x="1354931" y="3810781"/>
            <a:ext cx="14020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dirty="0">
                <a:solidFill>
                  <a:srgbClr val="000000"/>
                </a:solidFill>
                <a:latin typeface="幼圆" charset="0"/>
                <a:ea typeface="幼圆" charset="0"/>
                <a:sym typeface="黑体" panose="02010609060101010101" pitchFamily="49" charset="-122"/>
              </a:rPr>
              <a:t>汹涌澎湃</a:t>
            </a:r>
            <a:endParaRPr lang="zh-CN" altLang="zh-CN" sz="2400" dirty="0">
              <a:solidFill>
                <a:srgbClr val="000000"/>
              </a:solidFill>
              <a:latin typeface="幼圆" charset="0"/>
              <a:ea typeface="幼圆" charset="0"/>
              <a:sym typeface="黑体" panose="02010609060101010101" pitchFamily="49" charset="-122"/>
            </a:endParaRPr>
          </a:p>
        </p:txBody>
      </p:sp>
      <p:sp>
        <p:nvSpPr>
          <p:cNvPr id="12" name="文本框 11"/>
          <p:cNvSpPr txBox="1">
            <a:spLocks noChangeArrowheads="1"/>
          </p:cNvSpPr>
          <p:nvPr/>
        </p:nvSpPr>
        <p:spPr bwMode="auto">
          <a:xfrm>
            <a:off x="4881563" y="3822700"/>
            <a:ext cx="7924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400">
                <a:solidFill>
                  <a:srgbClr val="000000"/>
                </a:solidFill>
                <a:latin typeface="幼圆" charset="0"/>
                <a:ea typeface="幼圆" charset="0"/>
                <a:sym typeface="黑体" panose="02010609060101010101" pitchFamily="49" charset="-122"/>
              </a:rPr>
              <a:t>熟睡</a:t>
            </a:r>
            <a:endParaRPr lang="zh-CN" altLang="zh-CN" sz="2400">
              <a:solidFill>
                <a:srgbClr val="000000"/>
              </a:solidFill>
              <a:latin typeface="幼圆" charset="0"/>
              <a:ea typeface="幼圆" charset="0"/>
              <a:sym typeface="黑体" panose="02010609060101010101" pitchFamily="49" charset="-122"/>
            </a:endParaRPr>
          </a:p>
        </p:txBody>
      </p:sp>
      <p:sp>
        <p:nvSpPr>
          <p:cNvPr id="13" name="矩形 1"/>
          <p:cNvSpPr>
            <a:spLocks noChangeArrowheads="1"/>
          </p:cNvSpPr>
          <p:nvPr/>
        </p:nvSpPr>
        <p:spPr bwMode="auto">
          <a:xfrm>
            <a:off x="500063" y="938213"/>
            <a:ext cx="48895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accent1"/>
                </a:solidFill>
                <a:latin typeface="幼圆" charset="0"/>
                <a:ea typeface="幼圆" charset="0"/>
              </a:rPr>
              <a:t>七、将词语补充完整。</a:t>
            </a:r>
            <a:endParaRPr lang="zh-CN" altLang="en-US" sz="2800">
              <a:solidFill>
                <a:schemeClr val="accent1"/>
              </a:solidFill>
              <a:latin typeface="幼圆" charset="0"/>
              <a:ea typeface="幼圆" charset="0"/>
            </a:endParaRPr>
          </a:p>
        </p:txBody>
      </p:sp>
    </p:spTree>
    <p:custDataLst>
      <p:tags r:id="rId1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811213" y="1541463"/>
            <a:ext cx="3303587"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266700" eaLnBrk="0" hangingPunct="0">
              <a:defRPr>
                <a:solidFill>
                  <a:schemeClr val="tx1"/>
                </a:solidFill>
                <a:latin typeface="Calibri" panose="020F0502020204030204" pitchFamily="34" charset="0"/>
                <a:ea typeface="宋体" panose="02010600030101010101" pitchFamily="2" charset="-122"/>
              </a:defRPr>
            </a:lvl1pPr>
            <a:lvl2pPr marL="742950" indent="-285750" defTabSz="266700" eaLnBrk="0" hangingPunct="0">
              <a:defRPr>
                <a:solidFill>
                  <a:schemeClr val="tx1"/>
                </a:solidFill>
                <a:latin typeface="Calibri" panose="020F0502020204030204" pitchFamily="34" charset="0"/>
                <a:ea typeface="宋体" panose="02010600030101010101" pitchFamily="2" charset="-122"/>
              </a:defRPr>
            </a:lvl2pPr>
            <a:lvl3pPr marL="1143000" indent="-228600" defTabSz="266700" eaLnBrk="0" hangingPunct="0">
              <a:defRPr>
                <a:solidFill>
                  <a:schemeClr val="tx1"/>
                </a:solidFill>
                <a:latin typeface="Calibri" panose="020F0502020204030204" pitchFamily="34" charset="0"/>
                <a:ea typeface="宋体" panose="02010600030101010101" pitchFamily="2" charset="-122"/>
              </a:defRPr>
            </a:lvl3pPr>
            <a:lvl4pPr marL="1600200" indent="-228600" defTabSz="266700" eaLnBrk="0" hangingPunct="0">
              <a:defRPr>
                <a:solidFill>
                  <a:schemeClr val="tx1"/>
                </a:solidFill>
                <a:latin typeface="Calibri" panose="020F0502020204030204" pitchFamily="34" charset="0"/>
                <a:ea typeface="宋体" panose="02010600030101010101" pitchFamily="2" charset="-122"/>
              </a:defRPr>
            </a:lvl4pPr>
            <a:lvl5pPr marL="2057400" indent="-228600" defTabSz="266700" eaLnBrk="0" hangingPunct="0">
              <a:defRPr>
                <a:solidFill>
                  <a:schemeClr val="tx1"/>
                </a:solidFill>
                <a:latin typeface="Calibri" panose="020F0502020204030204" pitchFamily="34" charset="0"/>
                <a:ea typeface="宋体" panose="02010600030101010101" pitchFamily="2" charset="-122"/>
              </a:defRPr>
            </a:lvl5pPr>
            <a:lvl6pPr marL="2514600" indent="-228600" defTabSz="2667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2667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2667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2667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rgbClr val="000000"/>
                </a:solidFill>
                <a:latin typeface="幼圆" charset="0"/>
                <a:cs typeface="幼圆" charset="0"/>
              </a:rPr>
              <a:t>AB</a:t>
            </a:r>
            <a:r>
              <a:rPr lang="en-US" altLang="zh-CN" sz="2800">
                <a:solidFill>
                  <a:srgbClr val="000000"/>
                </a:solidFill>
                <a:latin typeface="幼圆" charset="0"/>
                <a:cs typeface="幼圆" charset="0"/>
              </a:rPr>
              <a:t>B</a:t>
            </a:r>
            <a:r>
              <a:rPr lang="zh-CN" altLang="en-US" sz="2800">
                <a:solidFill>
                  <a:srgbClr val="000000"/>
                </a:solidFill>
                <a:latin typeface="幼圆" charset="0"/>
                <a:cs typeface="幼圆" charset="0"/>
              </a:rPr>
              <a:t>式词语：</a:t>
            </a:r>
            <a:endParaRPr lang="zh-CN" altLang="en-US" sz="2800">
              <a:solidFill>
                <a:srgbClr val="000000"/>
              </a:solidFill>
              <a:latin typeface="幼圆" charset="0"/>
              <a:cs typeface="幼圆" charset="0"/>
            </a:endParaRPr>
          </a:p>
          <a:p>
            <a:pPr eaLnBrk="1" hangingPunct="1">
              <a:lnSpc>
                <a:spcPct val="150000"/>
              </a:lnSpc>
            </a:pPr>
            <a:r>
              <a:rPr lang="en-US" altLang="zh-CN" sz="2800">
                <a:solidFill>
                  <a:srgbClr val="000000"/>
                </a:solidFill>
                <a:latin typeface="幼圆" charset="0"/>
                <a:cs typeface="幼圆" charset="0"/>
              </a:rPr>
              <a:t>ABAC</a:t>
            </a:r>
            <a:r>
              <a:rPr lang="zh-CN" altLang="en-US" sz="2800">
                <a:solidFill>
                  <a:srgbClr val="000000"/>
                </a:solidFill>
                <a:latin typeface="幼圆" charset="0"/>
                <a:cs typeface="幼圆" charset="0"/>
              </a:rPr>
              <a:t>式词语：</a:t>
            </a:r>
            <a:endParaRPr lang="zh-CN" altLang="en-US" sz="2800">
              <a:solidFill>
                <a:srgbClr val="000000"/>
              </a:solidFill>
              <a:latin typeface="幼圆" charset="0"/>
              <a:cs typeface="幼圆" charset="0"/>
            </a:endParaRPr>
          </a:p>
          <a:p>
            <a:pPr eaLnBrk="1" hangingPunct="1">
              <a:lnSpc>
                <a:spcPct val="150000"/>
              </a:lnSpc>
            </a:pPr>
            <a:r>
              <a:rPr lang="en-US" altLang="zh-CN" sz="2800">
                <a:solidFill>
                  <a:srgbClr val="000000"/>
                </a:solidFill>
                <a:latin typeface="幼圆" charset="0"/>
                <a:cs typeface="幼圆" charset="0"/>
              </a:rPr>
              <a:t>AABB</a:t>
            </a:r>
            <a:r>
              <a:rPr lang="zh-CN" altLang="en-US" sz="2800">
                <a:solidFill>
                  <a:srgbClr val="000000"/>
                </a:solidFill>
                <a:latin typeface="幼圆" charset="0"/>
                <a:cs typeface="幼圆" charset="0"/>
              </a:rPr>
              <a:t>式词语：</a:t>
            </a:r>
            <a:endParaRPr lang="zh-CN" altLang="en-US" sz="2800">
              <a:solidFill>
                <a:srgbClr val="000000"/>
              </a:solidFill>
              <a:latin typeface="幼圆" charset="0"/>
              <a:cs typeface="幼圆" charset="0"/>
            </a:endParaRPr>
          </a:p>
          <a:p>
            <a:pPr eaLnBrk="1" hangingPunct="1">
              <a:lnSpc>
                <a:spcPct val="150000"/>
              </a:lnSpc>
            </a:pPr>
            <a:r>
              <a:rPr lang="zh-CN" altLang="en-US" sz="2800">
                <a:solidFill>
                  <a:srgbClr val="000000"/>
                </a:solidFill>
                <a:latin typeface="幼圆" charset="0"/>
                <a:cs typeface="幼圆" charset="0"/>
              </a:rPr>
              <a:t>又x又x式词语：</a:t>
            </a:r>
            <a:endParaRPr lang="zh-CN" altLang="en-US" sz="2800">
              <a:solidFill>
                <a:srgbClr val="000000"/>
              </a:solidFill>
              <a:latin typeface="幼圆" charset="0"/>
              <a:cs typeface="幼圆" charset="0"/>
            </a:endParaRPr>
          </a:p>
        </p:txBody>
      </p:sp>
      <p:sp>
        <p:nvSpPr>
          <p:cNvPr id="3" name="文本框 2"/>
          <p:cNvSpPr txBox="1">
            <a:spLocks noChangeArrowheads="1"/>
          </p:cNvSpPr>
          <p:nvPr/>
        </p:nvSpPr>
        <p:spPr bwMode="auto">
          <a:xfrm>
            <a:off x="2898775" y="1682750"/>
            <a:ext cx="4272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sym typeface="黑体" panose="02010609060101010101" pitchFamily="49" charset="-122"/>
              </a:rPr>
              <a:t>乱哄哄  白茫茫  湿淋淋 </a:t>
            </a:r>
            <a:endParaRPr lang="zh-CN" altLang="en-US" sz="2800">
              <a:solidFill>
                <a:srgbClr val="000000"/>
              </a:solidFill>
              <a:latin typeface="幼圆" charset="0"/>
              <a:cs typeface="幼圆" charset="0"/>
              <a:sym typeface="黑体" panose="02010609060101010101" pitchFamily="49" charset="-122"/>
            </a:endParaRPr>
          </a:p>
        </p:txBody>
      </p:sp>
      <p:sp>
        <p:nvSpPr>
          <p:cNvPr id="4" name="文本框 3"/>
          <p:cNvSpPr txBox="1">
            <a:spLocks noChangeArrowheads="1"/>
          </p:cNvSpPr>
          <p:nvPr/>
        </p:nvSpPr>
        <p:spPr bwMode="auto">
          <a:xfrm>
            <a:off x="3178175" y="2312988"/>
            <a:ext cx="5872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sym typeface="黑体" panose="02010609060101010101" pitchFamily="49" charset="-122"/>
              </a:rPr>
              <a:t>跑来跑去  自言自语  自作自受    </a:t>
            </a:r>
            <a:endParaRPr lang="zh-CN" altLang="en-US" sz="2800">
              <a:solidFill>
                <a:srgbClr val="000000"/>
              </a:solidFill>
              <a:latin typeface="幼圆" charset="0"/>
              <a:cs typeface="幼圆" charset="0"/>
              <a:sym typeface="黑体" panose="02010609060101010101" pitchFamily="49" charset="-122"/>
            </a:endParaRPr>
          </a:p>
        </p:txBody>
      </p:sp>
      <p:sp>
        <p:nvSpPr>
          <p:cNvPr id="5" name="文本框 4"/>
          <p:cNvSpPr txBox="1">
            <a:spLocks noChangeArrowheads="1"/>
          </p:cNvSpPr>
          <p:nvPr/>
        </p:nvSpPr>
        <p:spPr bwMode="auto">
          <a:xfrm>
            <a:off x="3165475" y="2986088"/>
            <a:ext cx="39166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sym typeface="黑体" panose="02010609060101010101" pitchFamily="49" charset="-122"/>
              </a:rPr>
              <a:t>跌跌撞撞   缝缝补补  </a:t>
            </a:r>
            <a:endParaRPr lang="zh-CN" altLang="en-US" sz="2800">
              <a:solidFill>
                <a:srgbClr val="000000"/>
              </a:solidFill>
              <a:latin typeface="幼圆" charset="0"/>
              <a:cs typeface="幼圆" charset="0"/>
              <a:sym typeface="黑体" panose="02010609060101010101" pitchFamily="49" charset="-122"/>
            </a:endParaRPr>
          </a:p>
        </p:txBody>
      </p:sp>
      <p:sp>
        <p:nvSpPr>
          <p:cNvPr id="6" name="文本框 5"/>
          <p:cNvSpPr txBox="1">
            <a:spLocks noChangeArrowheads="1"/>
          </p:cNvSpPr>
          <p:nvPr/>
        </p:nvSpPr>
        <p:spPr bwMode="auto">
          <a:xfrm>
            <a:off x="3163888" y="3625850"/>
            <a:ext cx="40944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88900" eaLnBrk="0" hangingPunct="0">
              <a:defRPr>
                <a:solidFill>
                  <a:schemeClr val="tx1"/>
                </a:solidFill>
                <a:latin typeface="Calibri" panose="020F0502020204030204" pitchFamily="34" charset="0"/>
                <a:ea typeface="宋体" panose="02010600030101010101" pitchFamily="2" charset="-122"/>
              </a:defRPr>
            </a:lvl1pPr>
            <a:lvl2pPr marL="742950" indent="-285750" defTabSz="88900" eaLnBrk="0" hangingPunct="0">
              <a:defRPr>
                <a:solidFill>
                  <a:schemeClr val="tx1"/>
                </a:solidFill>
                <a:latin typeface="Calibri" panose="020F0502020204030204" pitchFamily="34" charset="0"/>
                <a:ea typeface="宋体" panose="02010600030101010101" pitchFamily="2" charset="-122"/>
              </a:defRPr>
            </a:lvl2pPr>
            <a:lvl3pPr marL="1143000" indent="-228600" defTabSz="88900" eaLnBrk="0" hangingPunct="0">
              <a:defRPr>
                <a:solidFill>
                  <a:schemeClr val="tx1"/>
                </a:solidFill>
                <a:latin typeface="Calibri" panose="020F0502020204030204" pitchFamily="34" charset="0"/>
                <a:ea typeface="宋体" panose="02010600030101010101" pitchFamily="2" charset="-122"/>
              </a:defRPr>
            </a:lvl3pPr>
            <a:lvl4pPr marL="1600200" indent="-228600" defTabSz="88900" eaLnBrk="0" hangingPunct="0">
              <a:defRPr>
                <a:solidFill>
                  <a:schemeClr val="tx1"/>
                </a:solidFill>
                <a:latin typeface="Calibri" panose="020F0502020204030204" pitchFamily="34" charset="0"/>
                <a:ea typeface="宋体" panose="02010600030101010101" pitchFamily="2" charset="-122"/>
              </a:defRPr>
            </a:lvl4pPr>
            <a:lvl5pPr marL="2057400" indent="-228600" defTabSz="88900" eaLnBrk="0" hangingPunct="0">
              <a:defRPr>
                <a:solidFill>
                  <a:schemeClr val="tx1"/>
                </a:solidFill>
                <a:latin typeface="Calibri" panose="020F0502020204030204" pitchFamily="34" charset="0"/>
                <a:ea typeface="宋体" panose="02010600030101010101" pitchFamily="2" charset="-122"/>
              </a:defRPr>
            </a:lvl5pPr>
            <a:lvl6pPr marL="2514600" indent="-228600" defTabSz="889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889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889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889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cs typeface="幼圆" charset="0"/>
                <a:sym typeface="+mn-ea"/>
              </a:rPr>
              <a:t>又黑又冷  又潮湿又阴冷</a:t>
            </a:r>
            <a:endParaRPr lang="zh-CN" altLang="en-US" sz="2800">
              <a:solidFill>
                <a:srgbClr val="000000"/>
              </a:solidFill>
              <a:latin typeface="幼圆" charset="0"/>
              <a:cs typeface="幼圆" charset="0"/>
              <a:sym typeface="+mn-ea"/>
            </a:endParaRPr>
          </a:p>
        </p:txBody>
      </p:sp>
      <p:sp>
        <p:nvSpPr>
          <p:cNvPr id="7" name="矩形 4"/>
          <p:cNvSpPr>
            <a:spLocks noChangeArrowheads="1"/>
          </p:cNvSpPr>
          <p:nvPr/>
        </p:nvSpPr>
        <p:spPr bwMode="auto">
          <a:xfrm>
            <a:off x="254000" y="995363"/>
            <a:ext cx="28067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rPr>
              <a:t>八、词语归类。</a:t>
            </a:r>
            <a:endParaRPr lang="zh-CN" altLang="en-US" sz="2800">
              <a:solidFill>
                <a:srgbClr val="000000"/>
              </a:solidFill>
              <a:latin typeface="幼圆" charset="0"/>
              <a:ea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593725" y="1219200"/>
            <a:ext cx="8054975" cy="341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445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400">
                <a:solidFill>
                  <a:srgbClr val="000000"/>
                </a:solidFill>
                <a:latin typeface="幼圆" charset="0"/>
                <a:cs typeface="幼圆" charset="0"/>
              </a:rPr>
              <a:t>文中以“桥”为题目，原因有两个：一是当洪水来临时，村子北面的窄木桥是人们唯一的求生之路，救了村民的民。二是桥蕴含着深意。在生死攸关的时刻，是老支书把生的希望让给别人，把死的危险留给自己，用自己的血肉之躯筑起了跨越死亡的生命桥。这座桥梁正是我们党以老支书为代表的优秀共产党员密切联系群众的“桥”。</a:t>
            </a:r>
            <a:endParaRPr lang="zh-CN" altLang="zh-CN" sz="2400">
              <a:solidFill>
                <a:srgbClr val="000000"/>
              </a:solidFill>
              <a:latin typeface="幼圆" charset="0"/>
              <a:cs typeface="幼圆" charset="0"/>
            </a:endParaRPr>
          </a:p>
        </p:txBody>
      </p:sp>
      <p:sp>
        <p:nvSpPr>
          <p:cNvPr id="3" name="文本框 1"/>
          <p:cNvSpPr txBox="1">
            <a:spLocks noChangeArrowheads="1"/>
          </p:cNvSpPr>
          <p:nvPr/>
        </p:nvSpPr>
        <p:spPr bwMode="auto">
          <a:xfrm>
            <a:off x="287338" y="746125"/>
            <a:ext cx="878363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chemeClr val="accent1"/>
                </a:solidFill>
                <a:latin typeface="幼圆" charset="0"/>
                <a:cs typeface="幼圆" charset="0"/>
              </a:rPr>
              <a:t>1.</a:t>
            </a:r>
            <a:r>
              <a:rPr lang="zh-CN" altLang="en-US" sz="2800">
                <a:solidFill>
                  <a:schemeClr val="accent1"/>
                </a:solidFill>
                <a:latin typeface="幼圆" charset="0"/>
                <a:cs typeface="幼圆" charset="0"/>
              </a:rPr>
              <a:t>课</a:t>
            </a:r>
            <a:r>
              <a:rPr lang="zh-CN" altLang="zh-CN" sz="2800">
                <a:solidFill>
                  <a:schemeClr val="accent1"/>
                </a:solidFill>
                <a:latin typeface="幼圆" charset="0"/>
                <a:cs typeface="幼圆" charset="0"/>
              </a:rPr>
              <a:t>文以“桥”作题目的原因是什么？</a:t>
            </a:r>
            <a:endParaRPr lang="zh-CN" altLang="zh-CN" sz="280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00088" y="1254125"/>
            <a:ext cx="7808912" cy="3449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2800">
                <a:solidFill>
                  <a:srgbClr val="000000"/>
                </a:solidFill>
                <a:latin typeface="幼圆" charset="0"/>
                <a:cs typeface="幼圆" charset="0"/>
              </a:rPr>
              <a:t>    本文写了在一次山洪爆发时，村长支部书记沉着冷静的指挥着慌乱的村民，有秩序的通过一座窄窄的木桥，挽救了全村人的性命，自己与儿子却被大水吞没的感人事迹。赞扬了以老支书为代表的优秀共产党员，在危难面前无私无畏，不徇私情，英勇献身的崇高精神。</a:t>
            </a:r>
            <a:endParaRPr lang="zh-CN" altLang="en-US" sz="2800">
              <a:solidFill>
                <a:srgbClr val="000000"/>
              </a:solidFill>
              <a:latin typeface="幼圆" charset="0"/>
              <a:cs typeface="幼圆" charset="0"/>
            </a:endParaRPr>
          </a:p>
        </p:txBody>
      </p:sp>
      <p:sp>
        <p:nvSpPr>
          <p:cNvPr id="3" name="文本框 4"/>
          <p:cNvSpPr txBox="1">
            <a:spLocks noChangeArrowheads="1"/>
          </p:cNvSpPr>
          <p:nvPr/>
        </p:nvSpPr>
        <p:spPr bwMode="auto">
          <a:xfrm>
            <a:off x="314325" y="754063"/>
            <a:ext cx="85026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chemeClr val="accent1"/>
                </a:solidFill>
                <a:latin typeface="幼圆" charset="0"/>
                <a:cs typeface="幼圆" charset="0"/>
              </a:rPr>
              <a:t>2</a:t>
            </a:r>
            <a:r>
              <a:rPr lang="zh-CN" altLang="en-US" sz="2800">
                <a:solidFill>
                  <a:schemeClr val="accent1"/>
                </a:solidFill>
                <a:latin typeface="幼圆" charset="0"/>
                <a:cs typeface="幼圆" charset="0"/>
              </a:rPr>
              <a:t>.《桥》一文的主要内容。</a:t>
            </a:r>
            <a:endParaRPr lang="zh-CN" altLang="en-US" sz="280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44538" y="1336675"/>
            <a:ext cx="7662862" cy="3322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334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2800">
                <a:solidFill>
                  <a:srgbClr val="000000"/>
                </a:solidFill>
                <a:latin typeface="幼圆" charset="0"/>
                <a:cs typeface="幼圆" charset="0"/>
              </a:rPr>
              <a:t>《穷人》是俄国作家 列夫•托尔斯泰写的一个短篇小说课文记述了一个寒风呼啸的的夜晚桑娜和渔夫主动收养已故邻居西蒙的两个孤儿的故事。赞美了桑娜和渔夫他们宁可自己吃苦也要帮助别人的美好品质。</a:t>
            </a:r>
            <a:endParaRPr lang="zh-CN" altLang="en-US" sz="2800">
              <a:solidFill>
                <a:srgbClr val="000000"/>
              </a:solidFill>
              <a:latin typeface="幼圆" charset="0"/>
              <a:cs typeface="幼圆" charset="0"/>
            </a:endParaRPr>
          </a:p>
        </p:txBody>
      </p:sp>
      <p:sp>
        <p:nvSpPr>
          <p:cNvPr id="3" name="文本框 4"/>
          <p:cNvSpPr txBox="1">
            <a:spLocks noChangeArrowheads="1"/>
          </p:cNvSpPr>
          <p:nvPr/>
        </p:nvSpPr>
        <p:spPr bwMode="auto">
          <a:xfrm>
            <a:off x="495300" y="796925"/>
            <a:ext cx="816927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chemeClr val="accent1"/>
                </a:solidFill>
                <a:latin typeface="幼圆" charset="0"/>
                <a:cs typeface="幼圆" charset="0"/>
              </a:rPr>
              <a:t>3.</a:t>
            </a:r>
            <a:r>
              <a:rPr lang="zh-CN" altLang="en-US" sz="2800">
                <a:solidFill>
                  <a:schemeClr val="accent1"/>
                </a:solidFill>
                <a:latin typeface="幼圆" charset="0"/>
                <a:cs typeface="幼圆" charset="0"/>
              </a:rPr>
              <a:t>《穷人》一文的主题思想？</a:t>
            </a:r>
            <a:endParaRPr lang="zh-CN" altLang="en-US" sz="2800">
              <a:solidFill>
                <a:schemeClr val="accent1"/>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a:spLocks noChangeArrowheads="1"/>
          </p:cNvSpPr>
          <p:nvPr/>
        </p:nvSpPr>
        <p:spPr bwMode="auto">
          <a:xfrm>
            <a:off x="793750" y="2201863"/>
            <a:ext cx="7562850"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223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zh-CN" sz="2800">
                <a:solidFill>
                  <a:srgbClr val="000000"/>
                </a:solidFill>
                <a:latin typeface="幼圆" charset="0"/>
                <a:cs typeface="幼圆" charset="0"/>
              </a:rPr>
              <a:t>因为老妇人在战争中失去了三个儿子,不堪巨大的打击,她已经疯了;而两个天真的小姑娘却尚未意识到这是战争带来的伤害.</a:t>
            </a:r>
            <a:endParaRPr lang="zh-CN" altLang="zh-CN" sz="2800">
              <a:solidFill>
                <a:srgbClr val="000000"/>
              </a:solidFill>
              <a:latin typeface="幼圆" charset="0"/>
              <a:cs typeface="幼圆" charset="0"/>
            </a:endParaRPr>
          </a:p>
        </p:txBody>
      </p:sp>
      <p:sp>
        <p:nvSpPr>
          <p:cNvPr id="3" name="文本框 1"/>
          <p:cNvSpPr txBox="1">
            <a:spLocks noChangeArrowheads="1"/>
          </p:cNvSpPr>
          <p:nvPr/>
        </p:nvSpPr>
        <p:spPr bwMode="auto">
          <a:xfrm>
            <a:off x="431800" y="923925"/>
            <a:ext cx="8001000"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en-US" altLang="zh-CN" sz="2800">
                <a:solidFill>
                  <a:srgbClr val="000000"/>
                </a:solidFill>
                <a:latin typeface="幼圆" charset="0"/>
                <a:cs typeface="幼圆" charset="0"/>
              </a:rPr>
              <a:t>4.</a:t>
            </a:r>
            <a:r>
              <a:rPr lang="zh-CN" altLang="en-US" sz="2800">
                <a:solidFill>
                  <a:srgbClr val="000000"/>
                </a:solidFill>
                <a:latin typeface="幼圆" charset="0"/>
                <a:cs typeface="幼圆" charset="0"/>
              </a:rPr>
              <a:t>《在柏林》中，</a:t>
            </a:r>
            <a:r>
              <a:rPr lang="zh-CN" altLang="zh-CN" sz="2800">
                <a:solidFill>
                  <a:srgbClr val="000000"/>
                </a:solidFill>
                <a:latin typeface="幼圆" charset="0"/>
                <a:cs typeface="幼圆" charset="0"/>
              </a:rPr>
              <a:t>战时后备役老兵对那两位小姑娘所讲的话中,让她们不要再笑的原因是什么?</a:t>
            </a:r>
            <a:endParaRPr lang="zh-CN" altLang="zh-CN" sz="2800">
              <a:solidFill>
                <a:srgbClr val="000000"/>
              </a:solidFill>
              <a:latin typeface="幼圆" charset="0"/>
              <a:cs typeface="幼圆" charset="0"/>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3"/>
          <p:cNvSpPr>
            <a:spLocks noChangeArrowheads="1"/>
          </p:cNvSpPr>
          <p:nvPr/>
        </p:nvSpPr>
        <p:spPr bwMode="auto">
          <a:xfrm>
            <a:off x="579438" y="963613"/>
            <a:ext cx="36242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accent1"/>
                </a:solidFill>
                <a:latin typeface="幼圆" charset="0"/>
                <a:ea typeface="幼圆" charset="0"/>
                <a:cs typeface="宋体" panose="02010600030101010101" pitchFamily="2" charset="-122"/>
              </a:rPr>
              <a:t>四、多音字组词。</a:t>
            </a:r>
            <a:endParaRPr lang="zh-CN" altLang="en-US" sz="2800">
              <a:solidFill>
                <a:schemeClr val="accent1"/>
              </a:solidFill>
              <a:latin typeface="幼圆" charset="0"/>
              <a:ea typeface="幼圆" charset="0"/>
              <a:cs typeface="宋体" panose="02010600030101010101" pitchFamily="2" charset="-122"/>
            </a:endParaRPr>
          </a:p>
        </p:txBody>
      </p:sp>
      <p:sp>
        <p:nvSpPr>
          <p:cNvPr id="3" name="TextBox 13"/>
          <p:cNvSpPr txBox="1">
            <a:spLocks noChangeArrowheads="1"/>
          </p:cNvSpPr>
          <p:nvPr>
            <p:custDataLst>
              <p:tags r:id="rId10"/>
            </p:custDataLst>
          </p:nvPr>
        </p:nvSpPr>
        <p:spPr bwMode="auto">
          <a:xfrm>
            <a:off x="1317625" y="2441575"/>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蒙</a:t>
            </a:r>
            <a:endParaRPr lang="zh-CN" altLang="en-US" sz="2800">
              <a:solidFill>
                <a:schemeClr val="dk1"/>
              </a:solidFill>
              <a:latin typeface="幼圆" charset="0"/>
              <a:ea typeface="幼圆" charset="0"/>
              <a:cs typeface="Times New Roman" panose="02020603050405020304" pitchFamily="18" charset="0"/>
            </a:endParaRPr>
          </a:p>
        </p:txBody>
      </p:sp>
      <p:sp>
        <p:nvSpPr>
          <p:cNvPr id="4" name="左大括号 3"/>
          <p:cNvSpPr/>
          <p:nvPr>
            <p:custDataLst>
              <p:tags r:id="rId11"/>
            </p:custDataLst>
          </p:nvPr>
        </p:nvSpPr>
        <p:spPr>
          <a:xfrm>
            <a:off x="1843088" y="1989138"/>
            <a:ext cx="166687" cy="1392237"/>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a:solidFill>
                <a:schemeClr val="dk1"/>
              </a:solidFill>
              <a:latin typeface="幼圆" charset="0"/>
              <a:ea typeface="宋体" panose="02010600030101010101" pitchFamily="2" charset="-122"/>
              <a:cs typeface="幼圆" charset="0"/>
            </a:endParaRPr>
          </a:p>
        </p:txBody>
      </p:sp>
      <p:sp>
        <p:nvSpPr>
          <p:cNvPr id="5" name="TextBox 13"/>
          <p:cNvSpPr txBox="1">
            <a:spLocks noChangeArrowheads="1"/>
          </p:cNvSpPr>
          <p:nvPr>
            <p:custDataLst>
              <p:tags r:id="rId12"/>
            </p:custDataLst>
          </p:nvPr>
        </p:nvSpPr>
        <p:spPr bwMode="auto">
          <a:xfrm>
            <a:off x="4976813" y="2425700"/>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参</a:t>
            </a:r>
            <a:endParaRPr lang="zh-CN" altLang="en-US" sz="2800">
              <a:solidFill>
                <a:schemeClr val="dk1"/>
              </a:solidFill>
              <a:latin typeface="幼圆" charset="0"/>
              <a:ea typeface="幼圆" charset="0"/>
              <a:cs typeface="Times New Roman" panose="02020603050405020304" pitchFamily="18" charset="0"/>
            </a:endParaRPr>
          </a:p>
        </p:txBody>
      </p:sp>
      <p:sp>
        <p:nvSpPr>
          <p:cNvPr id="6" name="左大括号 5"/>
          <p:cNvSpPr/>
          <p:nvPr>
            <p:custDataLst>
              <p:tags r:id="rId13"/>
            </p:custDataLst>
          </p:nvPr>
        </p:nvSpPr>
        <p:spPr>
          <a:xfrm>
            <a:off x="5546725" y="1951038"/>
            <a:ext cx="142875" cy="1471612"/>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a:solidFill>
                <a:schemeClr val="dk1"/>
              </a:solidFill>
              <a:latin typeface="幼圆" charset="0"/>
              <a:ea typeface="宋体" panose="02010600030101010101" pitchFamily="2" charset="-122"/>
              <a:cs typeface="幼圆" charset="0"/>
            </a:endParaRPr>
          </a:p>
        </p:txBody>
      </p:sp>
      <p:sp>
        <p:nvSpPr>
          <p:cNvPr id="7" name="文本框 6"/>
          <p:cNvSpPr txBox="1">
            <a:spLocks noChangeArrowheads="1"/>
          </p:cNvSpPr>
          <p:nvPr/>
        </p:nvSpPr>
        <p:spPr bwMode="auto">
          <a:xfrm>
            <a:off x="1949450" y="1885950"/>
            <a:ext cx="248443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měng</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蒙古</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8" name="文本框 7"/>
          <p:cNvSpPr txBox="1">
            <a:spLocks noChangeArrowheads="1"/>
          </p:cNvSpPr>
          <p:nvPr/>
        </p:nvSpPr>
        <p:spPr bwMode="auto">
          <a:xfrm>
            <a:off x="1965325" y="2940050"/>
            <a:ext cx="239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méng</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蒙蔽</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9" name="文本框 8"/>
          <p:cNvSpPr txBox="1">
            <a:spLocks noChangeArrowheads="1"/>
          </p:cNvSpPr>
          <p:nvPr/>
        </p:nvSpPr>
        <p:spPr bwMode="auto">
          <a:xfrm>
            <a:off x="5689600" y="1787525"/>
            <a:ext cx="208756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cān</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参加</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10" name="文本框 9"/>
          <p:cNvSpPr txBox="1">
            <a:spLocks noChangeArrowheads="1"/>
          </p:cNvSpPr>
          <p:nvPr/>
        </p:nvSpPr>
        <p:spPr bwMode="auto">
          <a:xfrm>
            <a:off x="5689600" y="3032125"/>
            <a:ext cx="21812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shēn</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人参</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11" name="文本框 10"/>
          <p:cNvSpPr txBox="1">
            <a:spLocks noChangeArrowheads="1"/>
          </p:cNvSpPr>
          <p:nvPr/>
        </p:nvSpPr>
        <p:spPr bwMode="auto">
          <a:xfrm>
            <a:off x="5689600" y="2398713"/>
            <a:ext cx="21939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cēn</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参差</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组合 13"/>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3"/>
          <p:cNvSpPr txBox="1">
            <a:spLocks noChangeArrowheads="1"/>
          </p:cNvSpPr>
          <p:nvPr>
            <p:custDataLst>
              <p:tags r:id="rId10"/>
            </p:custDataLst>
          </p:nvPr>
        </p:nvSpPr>
        <p:spPr bwMode="auto">
          <a:xfrm>
            <a:off x="1358900" y="2530475"/>
            <a:ext cx="56991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差</a:t>
            </a:r>
            <a:endParaRPr lang="zh-CN" altLang="en-US" sz="2800">
              <a:solidFill>
                <a:schemeClr val="dk1"/>
              </a:solidFill>
              <a:latin typeface="幼圆" charset="0"/>
              <a:ea typeface="幼圆" charset="0"/>
              <a:cs typeface="Times New Roman" panose="02020603050405020304" pitchFamily="18" charset="0"/>
            </a:endParaRPr>
          </a:p>
        </p:txBody>
      </p:sp>
      <p:sp>
        <p:nvSpPr>
          <p:cNvPr id="3" name="左大括号 2"/>
          <p:cNvSpPr/>
          <p:nvPr>
            <p:custDataLst>
              <p:tags r:id="rId11"/>
            </p:custDataLst>
          </p:nvPr>
        </p:nvSpPr>
        <p:spPr>
          <a:xfrm>
            <a:off x="1905000" y="1746250"/>
            <a:ext cx="190500" cy="2114550"/>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a:solidFill>
                <a:schemeClr val="dk1"/>
              </a:solidFill>
              <a:latin typeface="幼圆" charset="0"/>
              <a:ea typeface="宋体" panose="02010600030101010101" pitchFamily="2" charset="-122"/>
              <a:cs typeface="幼圆" charset="0"/>
            </a:endParaRPr>
          </a:p>
        </p:txBody>
      </p:sp>
      <p:sp>
        <p:nvSpPr>
          <p:cNvPr id="4" name="TextBox 13"/>
          <p:cNvSpPr txBox="1">
            <a:spLocks noChangeArrowheads="1"/>
          </p:cNvSpPr>
          <p:nvPr>
            <p:custDataLst>
              <p:tags r:id="rId12"/>
            </p:custDataLst>
          </p:nvPr>
        </p:nvSpPr>
        <p:spPr bwMode="auto">
          <a:xfrm>
            <a:off x="4967288" y="2536825"/>
            <a:ext cx="56991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dk1"/>
                </a:solidFill>
                <a:latin typeface="幼圆" charset="0"/>
                <a:ea typeface="幼圆" charset="0"/>
                <a:cs typeface="Times New Roman" panose="02020603050405020304" pitchFamily="18" charset="0"/>
              </a:rPr>
              <a:t>薄</a:t>
            </a:r>
            <a:endParaRPr lang="zh-CN" altLang="en-US" sz="2800">
              <a:solidFill>
                <a:schemeClr val="dk1"/>
              </a:solidFill>
              <a:latin typeface="幼圆" charset="0"/>
              <a:ea typeface="幼圆" charset="0"/>
              <a:cs typeface="Times New Roman" panose="02020603050405020304" pitchFamily="18" charset="0"/>
            </a:endParaRPr>
          </a:p>
        </p:txBody>
      </p:sp>
      <p:sp>
        <p:nvSpPr>
          <p:cNvPr id="5" name="左大括号 4"/>
          <p:cNvSpPr/>
          <p:nvPr>
            <p:custDataLst>
              <p:tags r:id="rId13"/>
            </p:custDataLst>
          </p:nvPr>
        </p:nvSpPr>
        <p:spPr>
          <a:xfrm>
            <a:off x="5537200" y="1731963"/>
            <a:ext cx="142875" cy="2157412"/>
          </a:xfrm>
          <a:prstGeom prst="leftBrace">
            <a:avLst/>
          </a:prstGeom>
          <a:ln w="19050">
            <a:solidFill>
              <a:schemeClr val="dk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2800">
              <a:solidFill>
                <a:schemeClr val="dk1"/>
              </a:solidFill>
              <a:latin typeface="幼圆" charset="0"/>
              <a:ea typeface="宋体" panose="02010600030101010101" pitchFamily="2" charset="-122"/>
              <a:cs typeface="幼圆" charset="0"/>
            </a:endParaRPr>
          </a:p>
        </p:txBody>
      </p:sp>
      <p:sp>
        <p:nvSpPr>
          <p:cNvPr id="6" name="文本框 5"/>
          <p:cNvSpPr txBox="1">
            <a:spLocks noChangeArrowheads="1"/>
          </p:cNvSpPr>
          <p:nvPr/>
        </p:nvSpPr>
        <p:spPr bwMode="auto">
          <a:xfrm>
            <a:off x="2095500" y="1616075"/>
            <a:ext cx="248443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chāi</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出差</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7" name="文本框 6"/>
          <p:cNvSpPr txBox="1">
            <a:spLocks noChangeArrowheads="1"/>
          </p:cNvSpPr>
          <p:nvPr/>
        </p:nvSpPr>
        <p:spPr bwMode="auto">
          <a:xfrm>
            <a:off x="2095500" y="3419475"/>
            <a:ext cx="23939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chà</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差劲</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8" name="文本框 7"/>
          <p:cNvSpPr txBox="1">
            <a:spLocks noChangeArrowheads="1"/>
          </p:cNvSpPr>
          <p:nvPr/>
        </p:nvSpPr>
        <p:spPr bwMode="auto">
          <a:xfrm>
            <a:off x="5680075" y="1644650"/>
            <a:ext cx="208756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báo</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薄饼</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9" name="文本框 8"/>
          <p:cNvSpPr txBox="1">
            <a:spLocks noChangeArrowheads="1"/>
          </p:cNvSpPr>
          <p:nvPr/>
        </p:nvSpPr>
        <p:spPr bwMode="auto">
          <a:xfrm>
            <a:off x="5680075" y="3448050"/>
            <a:ext cx="21812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bó</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单薄</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10" name="文本框 9"/>
          <p:cNvSpPr txBox="1">
            <a:spLocks noChangeArrowheads="1"/>
          </p:cNvSpPr>
          <p:nvPr/>
        </p:nvSpPr>
        <p:spPr bwMode="auto">
          <a:xfrm>
            <a:off x="5680075" y="2560638"/>
            <a:ext cx="219392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bò</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薄荷</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11" name="文本框 10"/>
          <p:cNvSpPr txBox="1">
            <a:spLocks noChangeArrowheads="1"/>
          </p:cNvSpPr>
          <p:nvPr/>
        </p:nvSpPr>
        <p:spPr bwMode="auto">
          <a:xfrm>
            <a:off x="2095500" y="2239963"/>
            <a:ext cx="248443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chā</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差错</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12" name="文本框 11"/>
          <p:cNvSpPr txBox="1">
            <a:spLocks noChangeArrowheads="1"/>
          </p:cNvSpPr>
          <p:nvPr/>
        </p:nvSpPr>
        <p:spPr bwMode="auto">
          <a:xfrm>
            <a:off x="2095500" y="2809875"/>
            <a:ext cx="248443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dirty="0" err="1">
                <a:solidFill>
                  <a:srgbClr val="000000"/>
                </a:solidFill>
                <a:latin typeface="幼圆" charset="0"/>
                <a:cs typeface="幼圆" charset="0"/>
              </a:rPr>
              <a:t>cī</a:t>
            </a:r>
            <a:r>
              <a:rPr lang="en-US" altLang="zh-CN" sz="2800" dirty="0">
                <a:solidFill>
                  <a:srgbClr val="000000"/>
                </a:solidFill>
                <a:latin typeface="幼圆" charset="0"/>
                <a:cs typeface="幼圆" charset="0"/>
              </a:rPr>
              <a:t>(</a:t>
            </a:r>
            <a:r>
              <a:rPr lang="zh-CN" altLang="zh-CN" sz="2800" dirty="0">
                <a:solidFill>
                  <a:srgbClr val="000000"/>
                </a:solidFill>
                <a:latin typeface="幼圆" charset="0"/>
                <a:cs typeface="幼圆" charset="0"/>
              </a:rPr>
              <a:t>参差</a:t>
            </a:r>
            <a:r>
              <a:rPr lang="en-US" altLang="zh-CN" sz="2800" dirty="0">
                <a:solidFill>
                  <a:srgbClr val="000000"/>
                </a:solidFill>
                <a:latin typeface="幼圆" charset="0"/>
                <a:cs typeface="幼圆" charset="0"/>
              </a:rPr>
              <a:t>)</a:t>
            </a:r>
            <a:endParaRPr lang="en-US" altLang="zh-CN" sz="2800" dirty="0">
              <a:solidFill>
                <a:srgbClr val="000000"/>
              </a:solidFill>
              <a:latin typeface="幼圆" charset="0"/>
              <a:cs typeface="幼圆" charset="0"/>
            </a:endParaRPr>
          </a:p>
        </p:txBody>
      </p:sp>
      <p:sp>
        <p:nvSpPr>
          <p:cNvPr id="13" name="矩形 3"/>
          <p:cNvSpPr>
            <a:spLocks noChangeArrowheads="1"/>
          </p:cNvSpPr>
          <p:nvPr/>
        </p:nvSpPr>
        <p:spPr bwMode="auto">
          <a:xfrm>
            <a:off x="579438" y="963613"/>
            <a:ext cx="3624262"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宋体" panose="02010600030101010101" pitchFamily="2" charset="-122"/>
              </a:rPr>
              <a:t>四、多音字组词。</a:t>
            </a:r>
            <a:endParaRPr lang="zh-CN" altLang="en-US" sz="2800">
              <a:solidFill>
                <a:srgbClr val="000000"/>
              </a:solidFill>
              <a:latin typeface="幼圆" charset="0"/>
              <a:ea typeface="幼圆" charset="0"/>
              <a:cs typeface="宋体" panose="02010600030101010101" pitchFamily="2" charset="-122"/>
            </a:endParaRPr>
          </a:p>
        </p:txBody>
      </p:sp>
    </p:spTree>
    <p:custDataLst>
      <p:tags r:id="rId1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矩形 2"/>
          <p:cNvSpPr>
            <a:spLocks noChangeArrowheads="1"/>
          </p:cNvSpPr>
          <p:nvPr/>
        </p:nvSpPr>
        <p:spPr bwMode="auto">
          <a:xfrm>
            <a:off x="1309688" y="1604963"/>
            <a:ext cx="6297612"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200000"/>
              </a:lnSpc>
            </a:pPr>
            <a:r>
              <a:rPr lang="zh-CN" altLang="zh-CN" sz="2800">
                <a:solidFill>
                  <a:srgbClr val="000000"/>
                </a:solidFill>
                <a:latin typeface="幼圆" charset="0"/>
                <a:cs typeface="幼圆" charset="0"/>
                <a:sym typeface="+mn-ea"/>
              </a:rPr>
              <a:t>清鲜</a:t>
            </a:r>
            <a:r>
              <a:rPr lang="zh-CN" altLang="zh-CN" sz="2800">
                <a:solidFill>
                  <a:srgbClr val="000000"/>
                </a:solidFill>
                <a:latin typeface="幼圆" charset="0"/>
                <a:cs typeface="幼圆" charset="0"/>
              </a:rPr>
              <a:t>—           </a:t>
            </a:r>
            <a:r>
              <a:rPr lang="zh-CN" altLang="zh-CN" sz="2800">
                <a:solidFill>
                  <a:srgbClr val="000000"/>
                </a:solidFill>
                <a:latin typeface="幼圆" charset="0"/>
                <a:cs typeface="幼圆" charset="0"/>
                <a:sym typeface="+mn-ea"/>
              </a:rPr>
              <a:t>洒脱</a:t>
            </a:r>
            <a:r>
              <a:rPr lang="zh-CN" altLang="zh-CN" sz="2800">
                <a:solidFill>
                  <a:srgbClr val="000000"/>
                </a:solidFill>
                <a:latin typeface="幼圆" charset="0"/>
                <a:cs typeface="幼圆" charset="0"/>
              </a:rPr>
              <a:t>—      </a:t>
            </a:r>
            <a:endParaRPr lang="zh-CN" altLang="zh-CN" sz="2800">
              <a:solidFill>
                <a:srgbClr val="000000"/>
              </a:solidFill>
              <a:latin typeface="幼圆" charset="0"/>
              <a:cs typeface="幼圆" charset="0"/>
            </a:endParaRPr>
          </a:p>
          <a:p>
            <a:pPr eaLnBrk="1" hangingPunct="1">
              <a:lnSpc>
                <a:spcPct val="200000"/>
              </a:lnSpc>
            </a:pPr>
            <a:r>
              <a:rPr lang="zh-CN" altLang="zh-CN" sz="2800">
                <a:solidFill>
                  <a:srgbClr val="000000"/>
                </a:solidFill>
                <a:latin typeface="幼圆" charset="0"/>
                <a:cs typeface="幼圆" charset="0"/>
                <a:sym typeface="+mn-ea"/>
              </a:rPr>
              <a:t>飞驰</a:t>
            </a:r>
            <a:r>
              <a:rPr lang="zh-CN" altLang="zh-CN" sz="2800">
                <a:solidFill>
                  <a:srgbClr val="000000"/>
                </a:solidFill>
                <a:latin typeface="幼圆" charset="0"/>
                <a:cs typeface="幼圆" charset="0"/>
              </a:rPr>
              <a:t>—           </a:t>
            </a:r>
            <a:r>
              <a:rPr lang="zh-CN" altLang="zh-CN" sz="2800">
                <a:solidFill>
                  <a:srgbClr val="000000"/>
                </a:solidFill>
                <a:latin typeface="幼圆" charset="0"/>
                <a:cs typeface="幼圆" charset="0"/>
                <a:sym typeface="+mn-ea"/>
              </a:rPr>
              <a:t>天涯</a:t>
            </a:r>
            <a:r>
              <a:rPr lang="zh-CN" altLang="zh-CN" sz="2800">
                <a:solidFill>
                  <a:srgbClr val="000000"/>
                </a:solidFill>
                <a:latin typeface="幼圆" charset="0"/>
                <a:cs typeface="幼圆" charset="0"/>
              </a:rPr>
              <a:t>—            </a:t>
            </a:r>
            <a:r>
              <a:rPr lang="zh-CN" altLang="en-US" sz="2800">
                <a:solidFill>
                  <a:srgbClr val="000000"/>
                </a:solidFill>
                <a:latin typeface="幼圆" charset="0"/>
                <a:cs typeface="幼圆" charset="0"/>
              </a:rPr>
              <a:t> </a:t>
            </a:r>
            <a:endParaRPr lang="zh-CN" altLang="en-US" sz="2800">
              <a:solidFill>
                <a:srgbClr val="000000"/>
              </a:solidFill>
              <a:latin typeface="幼圆" charset="0"/>
              <a:cs typeface="幼圆" charset="0"/>
            </a:endParaRPr>
          </a:p>
        </p:txBody>
      </p:sp>
      <p:sp>
        <p:nvSpPr>
          <p:cNvPr id="3" name="文本框 2"/>
          <p:cNvSpPr txBox="1">
            <a:spLocks noChangeArrowheads="1"/>
          </p:cNvSpPr>
          <p:nvPr/>
        </p:nvSpPr>
        <p:spPr bwMode="auto">
          <a:xfrm>
            <a:off x="2411413" y="18684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cs typeface="Times New Roman" panose="02020603050405020304" pitchFamily="18" charset="0"/>
                <a:sym typeface="黑体" panose="02010609060101010101" pitchFamily="49" charset="-122"/>
              </a:rPr>
              <a:t>清新</a:t>
            </a:r>
            <a:endParaRPr lang="zh-CN" altLang="zh-CN" sz="280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4" name="文本框 3"/>
          <p:cNvSpPr txBox="1">
            <a:spLocks noChangeArrowheads="1"/>
          </p:cNvSpPr>
          <p:nvPr/>
        </p:nvSpPr>
        <p:spPr bwMode="auto">
          <a:xfrm>
            <a:off x="5511800" y="1868488"/>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cs typeface="Times New Roman" panose="02020603050405020304" pitchFamily="18" charset="0"/>
                <a:sym typeface="黑体" panose="02010609060101010101" pitchFamily="49" charset="-122"/>
              </a:rPr>
              <a:t>潇洒</a:t>
            </a:r>
            <a:endParaRPr lang="zh-CN" altLang="zh-CN" sz="280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5" name="文本框 4"/>
          <p:cNvSpPr txBox="1">
            <a:spLocks noChangeArrowheads="1"/>
          </p:cNvSpPr>
          <p:nvPr/>
        </p:nvSpPr>
        <p:spPr bwMode="auto">
          <a:xfrm>
            <a:off x="2413000" y="274955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cs typeface="Times New Roman" panose="02020603050405020304" pitchFamily="18" charset="0"/>
                <a:sym typeface="黑体" panose="02010609060101010101" pitchFamily="49" charset="-122"/>
              </a:rPr>
              <a:t>疾驰</a:t>
            </a:r>
            <a:endParaRPr lang="zh-CN" altLang="zh-CN" sz="280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6" name="文本框 5"/>
          <p:cNvSpPr txBox="1">
            <a:spLocks noChangeArrowheads="1"/>
          </p:cNvSpPr>
          <p:nvPr/>
        </p:nvSpPr>
        <p:spPr bwMode="auto">
          <a:xfrm>
            <a:off x="5486400" y="2749550"/>
            <a:ext cx="8940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a:solidFill>
                  <a:srgbClr val="000000"/>
                </a:solidFill>
                <a:latin typeface="幼圆" charset="0"/>
                <a:ea typeface="幼圆" charset="0"/>
                <a:cs typeface="Times New Roman" panose="02020603050405020304" pitchFamily="18" charset="0"/>
                <a:sym typeface="黑体" panose="02010609060101010101" pitchFamily="49" charset="-122"/>
              </a:rPr>
              <a:t>天边</a:t>
            </a:r>
            <a:endParaRPr lang="zh-CN" altLang="zh-CN" sz="2800">
              <a:solidFill>
                <a:srgbClr val="000000"/>
              </a:solidFill>
              <a:latin typeface="幼圆" charset="0"/>
              <a:ea typeface="幼圆" charset="0"/>
              <a:cs typeface="Times New Roman" panose="02020603050405020304" pitchFamily="18" charset="0"/>
              <a:sym typeface="黑体" panose="02010609060101010101" pitchFamily="49" charset="-122"/>
            </a:endParaRPr>
          </a:p>
        </p:txBody>
      </p:sp>
      <p:sp>
        <p:nvSpPr>
          <p:cNvPr id="7" name="矩形 3"/>
          <p:cNvSpPr>
            <a:spLocks noChangeArrowheads="1"/>
          </p:cNvSpPr>
          <p:nvPr/>
        </p:nvSpPr>
        <p:spPr bwMode="auto">
          <a:xfrm>
            <a:off x="558800" y="1057275"/>
            <a:ext cx="557530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0850" indent="-45085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rgbClr val="000000"/>
                </a:solidFill>
                <a:latin typeface="幼圆" charset="0"/>
                <a:ea typeface="幼圆" charset="0"/>
                <a:cs typeface="宋体" panose="02010600030101010101" pitchFamily="2" charset="-122"/>
              </a:rPr>
              <a:t>五、写出下列词语的近义词。</a:t>
            </a:r>
            <a:endParaRPr lang="zh-CN" altLang="en-US" sz="2800">
              <a:solidFill>
                <a:srgbClr val="000000"/>
              </a:solidFill>
              <a:latin typeface="幼圆" charset="0"/>
              <a:ea typeface="幼圆" charset="0"/>
              <a:cs typeface="宋体" panose="02010600030101010101" pitchFamily="2" charset="-122"/>
            </a:endParaRPr>
          </a:p>
        </p:txBody>
      </p:sp>
    </p:spTree>
    <p:custDataLst>
      <p:tags r:id="rId1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1"/>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233.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3.xml><?xml version="1.0" encoding="utf-8"?>
<p:tagLst xmlns:p="http://schemas.openxmlformats.org/presentationml/2006/main">
  <p:tag name="KSO_WM_SLIDE_BK_DARK_LIGHT" val="2"/>
  <p:tag name="KSO_WM_SLIDE_BACKGROUND_TYPE" val="general"/>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54.xml><?xml version="1.0" encoding="utf-8"?>
<p:tagLst xmlns:p="http://schemas.openxmlformats.org/presentationml/2006/main">
  <p:tag name="KSO_WM_SLIDE_BK_DARK_LIGHT" val="2"/>
  <p:tag name="KSO_WM_SLIDE_BACKGROUND_TYPE" val="general"/>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4.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65.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66.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67.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68.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69.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K_DARK_LIGHT" val="2"/>
  <p:tag name="KSO_WM_SLIDE_BACKGROUND_TYPE" val="general"/>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81.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82.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83.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84.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85.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286.xml><?xml version="1.0" encoding="utf-8"?>
<p:tagLst xmlns:p="http://schemas.openxmlformats.org/presentationml/2006/main">
  <p:tag name="KSO_WM_SLIDE_BK_DARK_LIGHT" val="2"/>
  <p:tag name="KSO_WM_SLIDE_BACKGROUND_TYPE" val="general"/>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K_DARK_LIGHT" val="2"/>
  <p:tag name="KSO_WM_SLIDE_BACKGROUND_TYPE" val="general"/>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1.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14.xml><?xml version="1.0" encoding="utf-8"?>
<p:tagLst xmlns:p="http://schemas.openxmlformats.org/presentationml/2006/main">
  <p:tag name="KSO_WM_SLIDE_BK_DARK_LIGHT" val="2"/>
  <p:tag name="KSO_WM_SLIDE_BACKGROUND_TYPE" val="general"/>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4.xml><?xml version="1.0" encoding="utf-8"?>
<p:tagLst xmlns:p="http://schemas.openxmlformats.org/presentationml/2006/main">
  <p:tag name="KSO_WM_SLIDE_BK_DARK_LIGHT" val="2"/>
  <p:tag name="KSO_WM_SLIDE_BACKGROUND_TYPE" val="general"/>
</p:tagLst>
</file>

<file path=ppt/tags/tag3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3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4.xml><?xml version="1.0" encoding="utf-8"?>
<p:tagLst xmlns:p="http://schemas.openxmlformats.org/presentationml/2006/main">
  <p:tag name="KSO_WM_SLIDE_BK_DARK_LIGHT" val="2"/>
  <p:tag name="KSO_WM_SLIDE_BACKGROUND_TYPE" val="general"/>
</p:tagLst>
</file>

<file path=ppt/tags/tag3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3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4.xml><?xml version="1.0" encoding="utf-8"?>
<p:tagLst xmlns:p="http://schemas.openxmlformats.org/presentationml/2006/main">
  <p:tag name="KSO_WM_SLIDE_BK_DARK_LIGHT" val="2"/>
  <p:tag name="KSO_WM_SLIDE_BACKGROUND_TYPE" val="general"/>
</p:tagLst>
</file>

<file path=ppt/tags/tag3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54.xml><?xml version="1.0" encoding="utf-8"?>
<p:tagLst xmlns:p="http://schemas.openxmlformats.org/presentationml/2006/main">
  <p:tag name="KSO_WM_SLIDE_BK_DARK_LIGHT" val="2"/>
  <p:tag name="KSO_WM_SLIDE_BACKGROUND_TYPE" val="general"/>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3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4.xml><?xml version="1.0" encoding="utf-8"?>
<p:tagLst xmlns:p="http://schemas.openxmlformats.org/presentationml/2006/main">
  <p:tag name="KSO_WM_SLIDE_BK_DARK_LIGHT" val="2"/>
  <p:tag name="KSO_WM_SLIDE_BACKGROUND_TYPE" val="general"/>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4.xml><?xml version="1.0" encoding="utf-8"?>
<p:tagLst xmlns:p="http://schemas.openxmlformats.org/presentationml/2006/main">
  <p:tag name="KSO_WM_SLIDE_BK_DARK_LIGHT" val="2"/>
  <p:tag name="KSO_WM_SLIDE_BACKGROUND_TYPE" val="general"/>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4.xml><?xml version="1.0" encoding="utf-8"?>
<p:tagLst xmlns:p="http://schemas.openxmlformats.org/presentationml/2006/main">
  <p:tag name="KSO_WM_SLIDE_BK_DARK_LIGHT" val="2"/>
  <p:tag name="KSO_WM_SLIDE_BACKGROUND_TYPE" val="general"/>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4.xml><?xml version="1.0" encoding="utf-8"?>
<p:tagLst xmlns:p="http://schemas.openxmlformats.org/presentationml/2006/main">
  <p:tag name="KSO_WM_SLIDE_BK_DARK_LIGHT" val="2"/>
  <p:tag name="KSO_WM_SLIDE_BACKGROUND_TYPE" val="general"/>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04.xml><?xml version="1.0" encoding="utf-8"?>
<p:tagLst xmlns:p="http://schemas.openxmlformats.org/presentationml/2006/main">
  <p:tag name="KSO_WM_SLIDE_BK_DARK_LIGHT" val="2"/>
  <p:tag name="KSO_WM_SLIDE_BACKGROUND_TYPE" val="general"/>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4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4.xml><?xml version="1.0" encoding="utf-8"?>
<p:tagLst xmlns:p="http://schemas.openxmlformats.org/presentationml/2006/main">
  <p:tag name="KSO_WM_SLIDE_BK_DARK_LIGHT" val="2"/>
  <p:tag name="KSO_WM_SLIDE_BACKGROUND_TYPE" val="general"/>
</p:tagLst>
</file>

<file path=ppt/tags/tag415.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2"/>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417.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4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4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27.xml><?xml version="1.0" encoding="utf-8"?>
<p:tagLst xmlns:p="http://schemas.openxmlformats.org/presentationml/2006/main">
  <p:tag name="KSO_WM_SLIDE_BK_DARK_LIGHT" val="2"/>
  <p:tag name="KSO_WM_SLIDE_BACKGROUND_TYPE" val="general"/>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9.xml><?xml version="1.0" encoding="utf-8"?>
<p:tagLst xmlns:p="http://schemas.openxmlformats.org/presentationml/2006/main">
  <p:tag name="KSO_WM_SLIDE_BK_DARK_LIGHT" val="2"/>
  <p:tag name="KSO_WM_SLIDE_BACKGROUND_TYPE" val="general"/>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4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49.xml><?xml version="1.0" encoding="utf-8"?>
<p:tagLst xmlns:p="http://schemas.openxmlformats.org/presentationml/2006/main">
  <p:tag name="KSO_WM_SLIDE_BK_DARK_LIGHT" val="2"/>
  <p:tag name="KSO_WM_SLIDE_BACKGROUND_TYPE" val="general"/>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9.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61.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62.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63.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64.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65.xml><?xml version="1.0" encoding="utf-8"?>
<p:tagLst xmlns:p="http://schemas.openxmlformats.org/presentationml/2006/main">
  <p:tag name="KSO_WM_SLIDE_BK_DARK_LIGHT" val="2"/>
  <p:tag name="KSO_WM_SLIDE_BACKGROUND_TYPE" val="general"/>
</p:tagLst>
</file>

<file path=ppt/tags/tag4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5.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76.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77.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78.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79.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481.xml><?xml version="1.0" encoding="utf-8"?>
<p:tagLst xmlns:p="http://schemas.openxmlformats.org/presentationml/2006/main">
  <p:tag name="KSO_WM_SLIDE_BK_DARK_LIGHT" val="2"/>
  <p:tag name="KSO_WM_SLIDE_BACKGROUND_TYPE" val="general"/>
</p:tagLst>
</file>

<file path=ppt/tags/tag4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4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9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9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499.xml><?xml version="1.0" encoding="utf-8"?>
<p:tagLst xmlns:p="http://schemas.openxmlformats.org/presentationml/2006/main">
  <p:tag name="KSO_WM_SLIDE_BK_DARK_LIGHT" val="2"/>
  <p:tag name="KSO_WM_SLIDE_BACKGROUND_TYPE" val="general"/>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5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09.xml><?xml version="1.0" encoding="utf-8"?>
<p:tagLst xmlns:p="http://schemas.openxmlformats.org/presentationml/2006/main">
  <p:tag name="KSO_WM_SLIDE_BK_DARK_LIGHT" val="2"/>
  <p:tag name="KSO_WM_SLIDE_BACKGROUND_TYPE" val="general"/>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5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19.xml><?xml version="1.0" encoding="utf-8"?>
<p:tagLst xmlns:p="http://schemas.openxmlformats.org/presentationml/2006/main">
  <p:tag name="KSO_WM_SLIDE_BK_DARK_LIGHT" val="2"/>
  <p:tag name="KSO_WM_SLIDE_BACKGROUND_TYPE" val="general"/>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5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29.xml><?xml version="1.0" encoding="utf-8"?>
<p:tagLst xmlns:p="http://schemas.openxmlformats.org/presentationml/2006/main">
  <p:tag name="KSO_WM_SLIDE_BK_DARK_LIGHT" val="2"/>
  <p:tag name="KSO_WM_SLIDE_BACKGROUND_TYPE" val="general"/>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5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39.xml><?xml version="1.0" encoding="utf-8"?>
<p:tagLst xmlns:p="http://schemas.openxmlformats.org/presentationml/2006/main">
  <p:tag name="KSO_WM_SLIDE_BK_DARK_LIGHT" val="2"/>
  <p:tag name="KSO_WM_SLIDE_BACKGROUND_TYPE" val="general"/>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5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49.xml><?xml version="1.0" encoding="utf-8"?>
<p:tagLst xmlns:p="http://schemas.openxmlformats.org/presentationml/2006/main">
  <p:tag name="KSO_WM_SLIDE_BK_DARK_LIGHT" val="2"/>
  <p:tag name="KSO_WM_SLIDE_BACKGROUND_TYPE" val="general"/>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5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59.xml><?xml version="1.0" encoding="utf-8"?>
<p:tagLst xmlns:p="http://schemas.openxmlformats.org/presentationml/2006/main">
  <p:tag name="KSO_WM_SLIDE_BK_DARK_LIGHT" val="2"/>
  <p:tag name="KSO_WM_SLIDE_BACKGROUND_TYPE" val="general"/>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5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69.xml><?xml version="1.0" encoding="utf-8"?>
<p:tagLst xmlns:p="http://schemas.openxmlformats.org/presentationml/2006/main">
  <p:tag name="KSO_WM_SLIDE_BK_DARK_LIGHT" val="2"/>
  <p:tag name="KSO_WM_SLIDE_BACKGROUND_TYPE" val="general"/>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5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0.xml><?xml version="1.0" encoding="utf-8"?>
<p:tagLst xmlns:p="http://schemas.openxmlformats.org/presentationml/2006/main">
  <p:tag name="KSO_WM_SLIDE_BK_DARK_LIGHT" val="2"/>
  <p:tag name="KSO_WM_SLIDE_BACKGROUND_TYPE" val="general"/>
</p:tagLst>
</file>

<file path=ppt/tags/tag5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5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0.xml><?xml version="1.0" encoding="utf-8"?>
<p:tagLst xmlns:p="http://schemas.openxmlformats.org/presentationml/2006/main">
  <p:tag name="KSO_WM_SLIDE_BK_DARK_LIGHT" val="2"/>
  <p:tag name="KSO_WM_SLIDE_BACKGROUND_TYPE" val="general"/>
</p:tagLst>
</file>

<file path=ppt/tags/tag5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5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00.xml><?xml version="1.0" encoding="utf-8"?>
<p:tagLst xmlns:p="http://schemas.openxmlformats.org/presentationml/2006/main">
  <p:tag name="KSO_WM_SLIDE_BK_DARK_LIGHT" val="2"/>
  <p:tag name="KSO_WM_SLIDE_BACKGROUND_TYPE" val="general"/>
</p:tagLst>
</file>

<file path=ppt/tags/tag601.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3"/>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603.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6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6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14.xml><?xml version="1.0" encoding="utf-8"?>
<p:tagLst xmlns:p="http://schemas.openxmlformats.org/presentationml/2006/main">
  <p:tag name="KSO_WM_SLIDE_BK_DARK_LIGHT" val="2"/>
  <p:tag name="KSO_WM_SLIDE_BACKGROUND_TYPE" val="general"/>
</p:tagLst>
</file>

<file path=ppt/tags/tag6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6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26.xml><?xml version="1.0" encoding="utf-8"?>
<p:tagLst xmlns:p="http://schemas.openxmlformats.org/presentationml/2006/main">
  <p:tag name="KSO_WM_SLIDE_BK_DARK_LIGHT" val="2"/>
  <p:tag name="KSO_WM_SLIDE_BACKGROUND_TYPE" val="general"/>
</p:tagLst>
</file>

<file path=ppt/tags/tag6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6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37.xml><?xml version="1.0" encoding="utf-8"?>
<p:tagLst xmlns:p="http://schemas.openxmlformats.org/presentationml/2006/main">
  <p:tag name="KSO_WM_SLIDE_BK_DARK_LIGHT" val="2"/>
  <p:tag name="KSO_WM_SLIDE_BACKGROUND_TYPE" val="general"/>
</p:tagLst>
</file>

<file path=ppt/tags/tag6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6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47.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48.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49.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0.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51.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52.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53.xml><?xml version="1.0" encoding="utf-8"?>
<p:tagLst xmlns:p="http://schemas.openxmlformats.org/presentationml/2006/main">
  <p:tag name="KSO_WM_SLIDE_BK_DARK_LIGHT" val="2"/>
  <p:tag name="KSO_WM_SLIDE_BACKGROUND_TYPE" val="general"/>
</p:tagLst>
</file>

<file path=ppt/tags/tag6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6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63.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64.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65.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66.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67.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68.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669.xml><?xml version="1.0" encoding="utf-8"?>
<p:tagLst xmlns:p="http://schemas.openxmlformats.org/presentationml/2006/main">
  <p:tag name="KSO_WM_SLIDE_BK_DARK_LIGHT" val="2"/>
  <p:tag name="KSO_WM_SLIDE_BACKGROUND_TYPE" val="general"/>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6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8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687.xml><?xml version="1.0" encoding="utf-8"?>
<p:tagLst xmlns:p="http://schemas.openxmlformats.org/presentationml/2006/main">
  <p:tag name="KSO_WM_SLIDE_BK_DARK_LIGHT" val="2"/>
  <p:tag name="KSO_WM_SLIDE_BACKGROUND_TYPE" val="general"/>
</p:tagLst>
</file>

<file path=ppt/tags/tag6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6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6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6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6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6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697.xml><?xml version="1.0" encoding="utf-8"?>
<p:tagLst xmlns:p="http://schemas.openxmlformats.org/presentationml/2006/main">
  <p:tag name="KSO_WM_SLIDE_BK_DARK_LIGHT" val="2"/>
  <p:tag name="KSO_WM_SLIDE_BACKGROUND_TYPE" val="general"/>
</p:tagLst>
</file>

<file path=ppt/tags/tag6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6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07.xml><?xml version="1.0" encoding="utf-8"?>
<p:tagLst xmlns:p="http://schemas.openxmlformats.org/presentationml/2006/main">
  <p:tag name="KSO_WM_SLIDE_BK_DARK_LIGHT" val="2"/>
  <p:tag name="KSO_WM_SLIDE_BACKGROUND_TYPE" val="general"/>
</p:tagLst>
</file>

<file path=ppt/tags/tag7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7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18.xml><?xml version="1.0" encoding="utf-8"?>
<p:tagLst xmlns:p="http://schemas.openxmlformats.org/presentationml/2006/main">
  <p:tag name="KSO_WM_SLIDE_BK_DARK_LIGHT" val="2"/>
  <p:tag name="KSO_WM_SLIDE_BACKGROUND_TYPE" val="general"/>
</p:tagLst>
</file>

<file path=ppt/tags/tag7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729.xml><?xml version="1.0" encoding="utf-8"?>
<p:tagLst xmlns:p="http://schemas.openxmlformats.org/presentationml/2006/main">
  <p:tag name="KSO_WM_SLIDE_BK_DARK_LIGHT" val="2"/>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7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39.xml><?xml version="1.0" encoding="utf-8"?>
<p:tagLst xmlns:p="http://schemas.openxmlformats.org/presentationml/2006/main">
  <p:tag name="KSO_WM_SLIDE_BK_DARK_LIGHT" val="2"/>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7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49.xml><?xml version="1.0" encoding="utf-8"?>
<p:tagLst xmlns:p="http://schemas.openxmlformats.org/presentationml/2006/main">
  <p:tag name="KSO_WM_SLIDE_BK_DARK_LIGHT" val="2"/>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7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59.xml><?xml version="1.0" encoding="utf-8"?>
<p:tagLst xmlns:p="http://schemas.openxmlformats.org/presentationml/2006/main">
  <p:tag name="KSO_WM_SLIDE_BK_DARK_LIGHT" val="2"/>
  <p:tag name="KSO_WM_SLIDE_BACKGROUND_TYPE" val="general"/>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7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69.xml><?xml version="1.0" encoding="utf-8"?>
<p:tagLst xmlns:p="http://schemas.openxmlformats.org/presentationml/2006/main">
  <p:tag name="KSO_WM_SLIDE_BK_DARK_LIGHT" val="2"/>
  <p:tag name="KSO_WM_SLIDE_BACKGROUND_TYPE" val="general"/>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7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79.xml><?xml version="1.0" encoding="utf-8"?>
<p:tagLst xmlns:p="http://schemas.openxmlformats.org/presentationml/2006/main">
  <p:tag name="KSO_WM_SLIDE_BK_DARK_LIGHT" val="2"/>
  <p:tag name="KSO_WM_SLIDE_BACKGROUND_TYPE" val="general"/>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7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7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7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789.xml><?xml version="1.0" encoding="utf-8"?>
<p:tagLst xmlns:p="http://schemas.openxmlformats.org/presentationml/2006/main">
  <p:tag name="KSO_WM_SLIDE_BK_DARK_LIGHT" val="2"/>
  <p:tag name="KSO_WM_SLIDE_BACKGROUND_TYPE" val="general"/>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0.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4"/>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7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792.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7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7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7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7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03.xml><?xml version="1.0" encoding="utf-8"?>
<p:tagLst xmlns:p="http://schemas.openxmlformats.org/presentationml/2006/main">
  <p:tag name="KSO_WM_SLIDE_BK_DARK_LIGHT" val="2"/>
  <p:tag name="KSO_WM_SLIDE_BACKGROUND_TYPE" val="general"/>
</p:tagLst>
</file>

<file path=ppt/tags/tag8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8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1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14.xml><?xml version="1.0" encoding="utf-8"?>
<p:tagLst xmlns:p="http://schemas.openxmlformats.org/presentationml/2006/main">
  <p:tag name="KSO_WM_SLIDE_BK_DARK_LIGHT" val="2"/>
  <p:tag name="KSO_WM_SLIDE_BACKGROUND_TYPE" val="general"/>
</p:tagLst>
</file>

<file path=ppt/tags/tag8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8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25.xml><?xml version="1.0" encoding="utf-8"?>
<p:tagLst xmlns:p="http://schemas.openxmlformats.org/presentationml/2006/main">
  <p:tag name="KSO_WM_SLIDE_BK_DARK_LIGHT" val="2"/>
  <p:tag name="KSO_WM_SLIDE_BACKGROUND_TYPE" val="general"/>
</p:tagLst>
</file>

<file path=ppt/tags/tag8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8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35.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836.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837.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838.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839.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0.xml><?xml version="1.0" encoding="utf-8"?>
<p:tagLst xmlns:p="http://schemas.openxmlformats.org/presentationml/2006/main">
  <p:tag name="KSO_WM_UNIT_LINE_FORE_SCHEMECOLOR_INDEX_BRIGHTNESS" val="0"/>
  <p:tag name="KSO_WM_UNIT_LINE_FORE_SCHEMECOLOR_INDEX" val="13"/>
  <p:tag name="KSO_WM_UNIT_LINE_FILL_TYPE" val="2"/>
</p:tagLst>
</file>

<file path=ppt/tags/tag841.xml><?xml version="1.0" encoding="utf-8"?>
<p:tagLst xmlns:p="http://schemas.openxmlformats.org/presentationml/2006/main">
  <p:tag name="KSO_WM_SLIDE_BK_DARK_LIGHT" val="2"/>
  <p:tag name="KSO_WM_SLIDE_BACKGROUND_TYPE" val="general"/>
</p:tagLst>
</file>

<file path=ppt/tags/tag8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8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5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5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5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5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5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859.xml><?xml version="1.0" encoding="utf-8"?>
<p:tagLst xmlns:p="http://schemas.openxmlformats.org/presentationml/2006/main">
  <p:tag name="KSO_WM_SLIDE_BK_DARK_LIGHT" val="2"/>
  <p:tag name="KSO_WM_SLIDE_BACKGROUND_TYPE" val="general"/>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8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69.xml><?xml version="1.0" encoding="utf-8"?>
<p:tagLst xmlns:p="http://schemas.openxmlformats.org/presentationml/2006/main">
  <p:tag name="KSO_WM_SLIDE_BK_DARK_LIGHT" val="2"/>
  <p:tag name="KSO_WM_SLIDE_BACKGROUND_TYPE" val="general"/>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8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79.xml><?xml version="1.0" encoding="utf-8"?>
<p:tagLst xmlns:p="http://schemas.openxmlformats.org/presentationml/2006/main">
  <p:tag name="KSO_WM_SLIDE_BK_DARK_LIGHT" val="2"/>
  <p:tag name="KSO_WM_SLIDE_BACKGROUND_TYPE" val="general"/>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8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88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90.xml><?xml version="1.0" encoding="utf-8"?>
<p:tagLst xmlns:p="http://schemas.openxmlformats.org/presentationml/2006/main">
  <p:tag name="KSO_WM_SLIDE_BK_DARK_LIGHT" val="2"/>
  <p:tag name="KSO_WM_SLIDE_BACKGROUND_TYPE" val="general"/>
</p:tagLst>
</file>

<file path=ppt/tags/tag8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8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8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8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8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8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00.xml><?xml version="1.0" encoding="utf-8"?>
<p:tagLst xmlns:p="http://schemas.openxmlformats.org/presentationml/2006/main">
  <p:tag name="KSO_WM_SLIDE_BK_DARK_LIGHT" val="2"/>
  <p:tag name="KSO_WM_SLIDE_BACKGROUND_TYPE" val="general"/>
</p:tagLst>
</file>

<file path=ppt/tags/tag9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9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9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9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0.xml><?xml version="1.0" encoding="utf-8"?>
<p:tagLst xmlns:p="http://schemas.openxmlformats.org/presentationml/2006/main">
  <p:tag name="KSO_WM_SLIDE_BK_DARK_LIGHT" val="2"/>
  <p:tag name="KSO_WM_SLIDE_BACKGROUND_TYPE" val="general"/>
</p:tagLst>
</file>

<file path=ppt/tags/tag9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9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9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9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20.xml><?xml version="1.0" encoding="utf-8"?>
<p:tagLst xmlns:p="http://schemas.openxmlformats.org/presentationml/2006/main">
  <p:tag name="KSO_WM_SLIDE_BK_DARK_LIGHT" val="2"/>
  <p:tag name="KSO_WM_SLIDE_BACKGROUND_TYPE" val="general"/>
</p:tagLst>
</file>

<file path=ppt/tags/tag9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9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9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9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0.xml><?xml version="1.0" encoding="utf-8"?>
<p:tagLst xmlns:p="http://schemas.openxmlformats.org/presentationml/2006/main">
  <p:tag name="KSO_WM_SLIDE_BK_DARK_LIGHT" val="2"/>
  <p:tag name="KSO_WM_SLIDE_BACKGROUND_TYPE" val="general"/>
</p:tagLst>
</file>

<file path=ppt/tags/tag9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e1e2573-55b1-41b8-b554-640af6983740}"/>
  <p:tag name="KSO_WM_UNIT_TYPE" val="i"/>
</p:tagLst>
</file>

<file path=ppt/tags/tag9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9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9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9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9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0.xml><?xml version="1.0" encoding="utf-8"?>
<p:tagLst xmlns:p="http://schemas.openxmlformats.org/presentationml/2006/main">
  <p:tag name="KSO_WM_SLIDE_BK_DARK_LIGHT" val="2"/>
  <p:tag name="KSO_WM_SLIDE_BACKGROUND_TYPE" val="general"/>
</p:tagLst>
</file>

<file path=ppt/tags/tag941.xml><?xml version="1.0" encoding="utf-8"?>
<p:tagLst xmlns:p="http://schemas.openxmlformats.org/presentationml/2006/main">
  <p:tag name="COMMONDATA" val="eyJoZGlkIjoiZWE3NjZlYjJkMjNiZjRmNDUwNDg2MDIyMjNiOTJhMjAifQ=="/>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7926</Words>
  <Application>WPS 演示</Application>
  <PresentationFormat>全屏显示(16:9)</PresentationFormat>
  <Paragraphs>1037</Paragraphs>
  <Slides>66</Slides>
  <Notes>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66</vt:i4>
      </vt:variant>
    </vt:vector>
  </HeadingPairs>
  <TitlesOfParts>
    <vt:vector size="83" baseType="lpstr">
      <vt:lpstr>Arial</vt:lpstr>
      <vt:lpstr>宋体</vt:lpstr>
      <vt:lpstr>Wingdings</vt:lpstr>
      <vt:lpstr>黑体</vt:lpstr>
      <vt:lpstr>微软雅黑</vt:lpstr>
      <vt:lpstr>Calibri</vt:lpstr>
      <vt:lpstr>Times New Roman</vt:lpstr>
      <vt:lpstr>Calibri</vt:lpstr>
      <vt:lpstr>等线</vt:lpstr>
      <vt:lpstr>Arial Unicode MS</vt:lpstr>
      <vt:lpstr>楷体</vt:lpstr>
      <vt:lpstr>幼圆</vt:lpstr>
      <vt:lpstr>汉仪乐喵体W</vt:lpstr>
      <vt:lpstr>Arial</vt:lpstr>
      <vt:lpstr>幼圆</vt:lpstr>
      <vt:lpstr>3_Office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187</cp:revision>
  <dcterms:created xsi:type="dcterms:W3CDTF">2020-02-14T00:12:00Z</dcterms:created>
  <dcterms:modified xsi:type="dcterms:W3CDTF">2022-06-02T02:11:57Z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A69D505E3F834A9D871C34A6079A5AF4</vt:lpwstr>
  </property>
</Properties>
</file>