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fonts/font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embedTrueTypeFonts="1" saveSubsetFonts="1">
  <p:sldMasterIdLst>
    <p:sldMasterId id="2147483648" r:id="rId1"/>
    <p:sldMasterId id="2147483652" r:id="rId3"/>
  </p:sldMasterIdLst>
  <p:notesMasterIdLst>
    <p:notesMasterId r:id="rId5"/>
  </p:notesMasterIdLst>
  <p:handoutMasterIdLst>
    <p:handoutMasterId r:id="rId23"/>
  </p:handoutMasterIdLst>
  <p:sldIdLst>
    <p:sldId id="698" r:id="rId4"/>
    <p:sldId id="699" r:id="rId6"/>
    <p:sldId id="700" r:id="rId7"/>
    <p:sldId id="701" r:id="rId8"/>
    <p:sldId id="702" r:id="rId9"/>
    <p:sldId id="703" r:id="rId10"/>
    <p:sldId id="704" r:id="rId11"/>
    <p:sldId id="705" r:id="rId12"/>
    <p:sldId id="706" r:id="rId13"/>
    <p:sldId id="707" r:id="rId14"/>
    <p:sldId id="708" r:id="rId15"/>
    <p:sldId id="709" r:id="rId16"/>
    <p:sldId id="710" r:id="rId17"/>
    <p:sldId id="711" r:id="rId18"/>
    <p:sldId id="712" r:id="rId19"/>
    <p:sldId id="713" r:id="rId20"/>
    <p:sldId id="714" r:id="rId21"/>
    <p:sldId id="715" r:id="rId22"/>
  </p:sldIdLst>
  <p:sldSz cx="9144000" cy="5143500" type="screen16x9"/>
  <p:notesSz cx="6858000" cy="9144000"/>
  <p:embeddedFontLst>
    <p:embeddedFont>
      <p:font typeface="黑体" panose="02010609060101010101" pitchFamily="49" charset="-122"/>
      <p:regular r:id="rId28"/>
    </p:embeddedFont>
    <p:embeddedFont>
      <p:font typeface="微软雅黑" panose="020B0503020204020204" charset="-122"/>
      <p:regular r:id="rId29"/>
    </p:embeddedFont>
    <p:embeddedFont>
      <p:font typeface="Calibri" panose="020F0502020204030204" charset="0"/>
      <p:regular r:id="rId30"/>
      <p:bold r:id="rId31"/>
      <p:italic r:id="rId32"/>
      <p:boldItalic r:id="rId33"/>
    </p:embeddedFont>
  </p:embeddedFontLst>
  <p:custDataLst>
    <p:tags r:id="rId3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D60093"/>
    <a:srgbClr val="993300"/>
    <a:srgbClr val="FF4BC7"/>
    <a:srgbClr val="FF7C80"/>
    <a:srgbClr val="FF6600"/>
    <a:srgbClr val="FF5050"/>
    <a:srgbClr val="FF0066"/>
    <a:srgbClr val="FF330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630" autoAdjust="0"/>
    <p:restoredTop sz="94660"/>
  </p:normalViewPr>
  <p:slideViewPr>
    <p:cSldViewPr>
      <p:cViewPr varScale="1">
        <p:scale>
          <a:sx n="115" d="100"/>
          <a:sy n="115" d="100"/>
        </p:scale>
        <p:origin x="396" y="96"/>
      </p:cViewPr>
      <p:guideLst>
        <p:guide orient="horz" pos="2471"/>
        <p:guide pos="5159"/>
      </p:guideLst>
    </p:cSldViewPr>
  </p:slideViewPr>
  <p:notesTextViewPr>
    <p:cViewPr>
      <p:scale>
        <a:sx n="1" d="1"/>
        <a:sy n="1" d="1"/>
      </p:scale>
      <p:origin x="0" y="0"/>
    </p:cViewPr>
  </p:notesTextViewPr>
  <p:sorterViewPr>
    <p:cViewPr>
      <p:scale>
        <a:sx n="66" d="100"/>
        <a:sy n="66" d="100"/>
      </p:scale>
      <p:origin x="0" y="2754"/>
    </p:cViewPr>
  </p:sorterViewPr>
  <p:notesViewPr>
    <p:cSldViewPr>
      <p:cViewPr varScale="1">
        <p:scale>
          <a:sx n="65" d="100"/>
          <a:sy n="65" d="100"/>
        </p:scale>
        <p:origin x="-2502" y="-114"/>
      </p:cViewPr>
      <p:guideLst>
        <p:guide orient="horz" pos="2879"/>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4" Type="http://schemas.openxmlformats.org/officeDocument/2006/relationships/tags" Target="tags/tag433.xml"/><Relationship Id="rId33" Type="http://schemas.openxmlformats.org/officeDocument/2006/relationships/font" Target="fonts/font6.fntdata"/><Relationship Id="rId32" Type="http://schemas.openxmlformats.org/officeDocument/2006/relationships/font" Target="fonts/font5.fntdata"/><Relationship Id="rId31" Type="http://schemas.openxmlformats.org/officeDocument/2006/relationships/font" Target="fonts/font4.fntdata"/><Relationship Id="rId30" Type="http://schemas.openxmlformats.org/officeDocument/2006/relationships/font" Target="fonts/font3.fntdata"/><Relationship Id="rId3" Type="http://schemas.openxmlformats.org/officeDocument/2006/relationships/slideMaster" Target="slideMasters/slideMaster2.xml"/><Relationship Id="rId29" Type="http://schemas.openxmlformats.org/officeDocument/2006/relationships/font" Target="fonts/font2.fntdata"/><Relationship Id="rId28" Type="http://schemas.openxmlformats.org/officeDocument/2006/relationships/font" Target="fonts/font1.fntdata"/><Relationship Id="rId27" Type="http://schemas.openxmlformats.org/officeDocument/2006/relationships/commentAuthors" Target="commentAuthors.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handoutMaster" Target="handoutMasters/handoutMaster1.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60C8EF0-063C-4EC8-822D-D4BEE606CB45}"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07F7337-2D4C-4836-9F96-E27918AAD3E1}"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D2E35E-6DB1-4671-AA13-E9173BD066D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E1CD010-A9A3-4117-BFBF-9C1583B3E142}"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6C5514D-1C19-4227-9FDB-AE9C2557C608}"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9E1CD010-A9A3-4117-BFBF-9C1583B3E142}"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9E1CD010-A9A3-4117-BFBF-9C1583B3E142}"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9E1CD010-A9A3-4117-BFBF-9C1583B3E142}"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9E1CD010-A9A3-4117-BFBF-9C1583B3E142}"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9E1CD010-A9A3-4117-BFBF-9C1583B3E142}"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9E1CD010-A9A3-4117-BFBF-9C1583B3E142}"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9E1CD010-A9A3-4117-BFBF-9C1583B3E142}"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9E1CD010-A9A3-4117-BFBF-9C1583B3E142}"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9E1CD010-A9A3-4117-BFBF-9C1583B3E142}"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9E1CD010-A9A3-4117-BFBF-9C1583B3E142}"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9E1CD010-A9A3-4117-BFBF-9C1583B3E142}"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9E1CD010-A9A3-4117-BFBF-9C1583B3E142}"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9E1CD010-A9A3-4117-BFBF-9C1583B3E142}"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9E1CD010-A9A3-4117-BFBF-9C1583B3E142}"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9E1CD010-A9A3-4117-BFBF-9C1583B3E142}"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9E1CD010-A9A3-4117-BFBF-9C1583B3E142}"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9E1CD010-A9A3-4117-BFBF-9C1583B3E142}"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98.xml"/><Relationship Id="rId8" Type="http://schemas.openxmlformats.org/officeDocument/2006/relationships/tags" Target="../tags/tag97.xml"/><Relationship Id="rId7" Type="http://schemas.openxmlformats.org/officeDocument/2006/relationships/tags" Target="../tags/tag96.xml"/><Relationship Id="rId6" Type="http://schemas.openxmlformats.org/officeDocument/2006/relationships/tags" Target="../tags/tag95.xml"/><Relationship Id="rId5" Type="http://schemas.openxmlformats.org/officeDocument/2006/relationships/tags" Target="../tags/tag94.xml"/><Relationship Id="rId4" Type="http://schemas.openxmlformats.org/officeDocument/2006/relationships/tags" Target="../tags/tag93.xml"/><Relationship Id="rId3" Type="http://schemas.openxmlformats.org/officeDocument/2006/relationships/image" Target="../media/image6.png"/><Relationship Id="rId2" Type="http://schemas.openxmlformats.org/officeDocument/2006/relationships/tags" Target="../tags/tag92.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104.xml"/><Relationship Id="rId7" Type="http://schemas.openxmlformats.org/officeDocument/2006/relationships/tags" Target="../tags/tag103.xml"/><Relationship Id="rId6" Type="http://schemas.openxmlformats.org/officeDocument/2006/relationships/tags" Target="../tags/tag102.xml"/><Relationship Id="rId5" Type="http://schemas.openxmlformats.org/officeDocument/2006/relationships/tags" Target="../tags/tag101.xml"/><Relationship Id="rId4" Type="http://schemas.openxmlformats.org/officeDocument/2006/relationships/tags" Target="../tags/tag100.xml"/><Relationship Id="rId3" Type="http://schemas.openxmlformats.org/officeDocument/2006/relationships/image" Target="../media/image6.png"/><Relationship Id="rId2" Type="http://schemas.openxmlformats.org/officeDocument/2006/relationships/tags" Target="../tags/tag99.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7" Type="http://schemas.openxmlformats.org/officeDocument/2006/relationships/tags" Target="../tags/tag109.xml"/><Relationship Id="rId6" Type="http://schemas.openxmlformats.org/officeDocument/2006/relationships/tags" Target="../tags/tag108.xml"/><Relationship Id="rId5" Type="http://schemas.openxmlformats.org/officeDocument/2006/relationships/tags" Target="../tags/tag107.xml"/><Relationship Id="rId4" Type="http://schemas.openxmlformats.org/officeDocument/2006/relationships/tags" Target="../tags/tag106.xml"/><Relationship Id="rId3" Type="http://schemas.openxmlformats.org/officeDocument/2006/relationships/image" Target="../media/image6.png"/><Relationship Id="rId2" Type="http://schemas.openxmlformats.org/officeDocument/2006/relationships/tags" Target="../tags/tag105.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116.xml"/><Relationship Id="rId8" Type="http://schemas.openxmlformats.org/officeDocument/2006/relationships/tags" Target="../tags/tag115.xml"/><Relationship Id="rId7" Type="http://schemas.openxmlformats.org/officeDocument/2006/relationships/tags" Target="../tags/tag114.xml"/><Relationship Id="rId6" Type="http://schemas.openxmlformats.org/officeDocument/2006/relationships/tags" Target="../tags/tag113.xml"/><Relationship Id="rId5" Type="http://schemas.openxmlformats.org/officeDocument/2006/relationships/tags" Target="../tags/tag112.xml"/><Relationship Id="rId4" Type="http://schemas.openxmlformats.org/officeDocument/2006/relationships/image" Target="../media/image8.png"/><Relationship Id="rId3" Type="http://schemas.openxmlformats.org/officeDocument/2006/relationships/tags" Target="../tags/tag111.xml"/><Relationship Id="rId25" Type="http://schemas.openxmlformats.org/officeDocument/2006/relationships/tags" Target="../tags/tag132.xml"/><Relationship Id="rId24" Type="http://schemas.openxmlformats.org/officeDocument/2006/relationships/tags" Target="../tags/tag131.xml"/><Relationship Id="rId23" Type="http://schemas.openxmlformats.org/officeDocument/2006/relationships/tags" Target="../tags/tag130.xml"/><Relationship Id="rId22" Type="http://schemas.openxmlformats.org/officeDocument/2006/relationships/tags" Target="../tags/tag129.xml"/><Relationship Id="rId21" Type="http://schemas.openxmlformats.org/officeDocument/2006/relationships/tags" Target="../tags/tag128.xml"/><Relationship Id="rId20" Type="http://schemas.openxmlformats.org/officeDocument/2006/relationships/tags" Target="../tags/tag127.xml"/><Relationship Id="rId2" Type="http://schemas.openxmlformats.org/officeDocument/2006/relationships/tags" Target="../tags/tag110.xml"/><Relationship Id="rId19" Type="http://schemas.openxmlformats.org/officeDocument/2006/relationships/tags" Target="../tags/tag126.xml"/><Relationship Id="rId18" Type="http://schemas.openxmlformats.org/officeDocument/2006/relationships/tags" Target="../tags/tag125.xml"/><Relationship Id="rId17" Type="http://schemas.openxmlformats.org/officeDocument/2006/relationships/tags" Target="../tags/tag124.xml"/><Relationship Id="rId16" Type="http://schemas.openxmlformats.org/officeDocument/2006/relationships/tags" Target="../tags/tag123.xml"/><Relationship Id="rId15" Type="http://schemas.openxmlformats.org/officeDocument/2006/relationships/tags" Target="../tags/tag122.xml"/><Relationship Id="rId14" Type="http://schemas.openxmlformats.org/officeDocument/2006/relationships/tags" Target="../tags/tag121.xml"/><Relationship Id="rId13" Type="http://schemas.openxmlformats.org/officeDocument/2006/relationships/tags" Target="../tags/tag120.xml"/><Relationship Id="rId12" Type="http://schemas.openxmlformats.org/officeDocument/2006/relationships/tags" Target="../tags/tag119.xml"/><Relationship Id="rId11" Type="http://schemas.openxmlformats.org/officeDocument/2006/relationships/tags" Target="../tags/tag118.xml"/><Relationship Id="rId10" Type="http://schemas.openxmlformats.org/officeDocument/2006/relationships/tags" Target="../tags/tag117.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140.xml"/><Relationship Id="rId8" Type="http://schemas.openxmlformats.org/officeDocument/2006/relationships/tags" Target="../tags/tag139.xml"/><Relationship Id="rId7" Type="http://schemas.openxmlformats.org/officeDocument/2006/relationships/tags" Target="../tags/tag138.xml"/><Relationship Id="rId6" Type="http://schemas.openxmlformats.org/officeDocument/2006/relationships/tags" Target="../tags/tag137.xml"/><Relationship Id="rId5" Type="http://schemas.openxmlformats.org/officeDocument/2006/relationships/tags" Target="../tags/tag136.xml"/><Relationship Id="rId4" Type="http://schemas.openxmlformats.org/officeDocument/2006/relationships/tags" Target="../tags/tag135.xml"/><Relationship Id="rId3" Type="http://schemas.openxmlformats.org/officeDocument/2006/relationships/tags" Target="../tags/tag134.xml"/><Relationship Id="rId2" Type="http://schemas.openxmlformats.org/officeDocument/2006/relationships/tags" Target="../tags/tag133.xml"/><Relationship Id="rId14" Type="http://schemas.openxmlformats.org/officeDocument/2006/relationships/tags" Target="../tags/tag145.xml"/><Relationship Id="rId13" Type="http://schemas.openxmlformats.org/officeDocument/2006/relationships/tags" Target="../tags/tag144.xml"/><Relationship Id="rId12" Type="http://schemas.openxmlformats.org/officeDocument/2006/relationships/tags" Target="../tags/tag143.xml"/><Relationship Id="rId11" Type="http://schemas.openxmlformats.org/officeDocument/2006/relationships/tags" Target="../tags/tag142.xml"/><Relationship Id="rId10" Type="http://schemas.openxmlformats.org/officeDocument/2006/relationships/tags" Target="../tags/tag141.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152.xml"/><Relationship Id="rId8" Type="http://schemas.openxmlformats.org/officeDocument/2006/relationships/tags" Target="../tags/tag151.xml"/><Relationship Id="rId7" Type="http://schemas.openxmlformats.org/officeDocument/2006/relationships/tags" Target="../tags/tag150.xml"/><Relationship Id="rId6" Type="http://schemas.openxmlformats.org/officeDocument/2006/relationships/tags" Target="../tags/tag149.xml"/><Relationship Id="rId5" Type="http://schemas.openxmlformats.org/officeDocument/2006/relationships/tags" Target="../tags/tag148.xml"/><Relationship Id="rId4" Type="http://schemas.openxmlformats.org/officeDocument/2006/relationships/image" Target="../media/image6.png"/><Relationship Id="rId3" Type="http://schemas.openxmlformats.org/officeDocument/2006/relationships/tags" Target="../tags/tag147.xml"/><Relationship Id="rId2" Type="http://schemas.openxmlformats.org/officeDocument/2006/relationships/tags" Target="../tags/tag146.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160.xml"/><Relationship Id="rId8" Type="http://schemas.openxmlformats.org/officeDocument/2006/relationships/tags" Target="../tags/tag159.xml"/><Relationship Id="rId7" Type="http://schemas.openxmlformats.org/officeDocument/2006/relationships/tags" Target="../tags/tag158.xml"/><Relationship Id="rId6" Type="http://schemas.openxmlformats.org/officeDocument/2006/relationships/tags" Target="../tags/tag157.xml"/><Relationship Id="rId5" Type="http://schemas.openxmlformats.org/officeDocument/2006/relationships/tags" Target="../tags/tag156.xml"/><Relationship Id="rId4" Type="http://schemas.openxmlformats.org/officeDocument/2006/relationships/tags" Target="../tags/tag155.xml"/><Relationship Id="rId3" Type="http://schemas.openxmlformats.org/officeDocument/2006/relationships/tags" Target="../tags/tag154.xml"/><Relationship Id="rId2" Type="http://schemas.openxmlformats.org/officeDocument/2006/relationships/tags" Target="../tags/tag153.xml"/><Relationship Id="rId17" Type="http://schemas.openxmlformats.org/officeDocument/2006/relationships/tags" Target="../tags/tag168.xml"/><Relationship Id="rId16" Type="http://schemas.openxmlformats.org/officeDocument/2006/relationships/tags" Target="../tags/tag167.xml"/><Relationship Id="rId15" Type="http://schemas.openxmlformats.org/officeDocument/2006/relationships/tags" Target="../tags/tag166.xml"/><Relationship Id="rId14" Type="http://schemas.openxmlformats.org/officeDocument/2006/relationships/tags" Target="../tags/tag165.xml"/><Relationship Id="rId13" Type="http://schemas.openxmlformats.org/officeDocument/2006/relationships/tags" Target="../tags/tag164.xml"/><Relationship Id="rId12" Type="http://schemas.openxmlformats.org/officeDocument/2006/relationships/tags" Target="../tags/tag163.xml"/><Relationship Id="rId11" Type="http://schemas.openxmlformats.org/officeDocument/2006/relationships/tags" Target="../tags/tag162.xml"/><Relationship Id="rId10" Type="http://schemas.openxmlformats.org/officeDocument/2006/relationships/tags" Target="../tags/tag161.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9" Type="http://schemas.openxmlformats.org/officeDocument/2006/relationships/tags" Target="../tags/tag175.xml"/><Relationship Id="rId8" Type="http://schemas.openxmlformats.org/officeDocument/2006/relationships/tags" Target="../tags/tag174.xml"/><Relationship Id="rId7" Type="http://schemas.openxmlformats.org/officeDocument/2006/relationships/tags" Target="../tags/tag173.xml"/><Relationship Id="rId6" Type="http://schemas.openxmlformats.org/officeDocument/2006/relationships/tags" Target="../tags/tag172.xml"/><Relationship Id="rId5" Type="http://schemas.openxmlformats.org/officeDocument/2006/relationships/tags" Target="../tags/tag171.xml"/><Relationship Id="rId4" Type="http://schemas.openxmlformats.org/officeDocument/2006/relationships/image" Target="../media/image6.png"/><Relationship Id="rId3" Type="http://schemas.openxmlformats.org/officeDocument/2006/relationships/tags" Target="../tags/tag170.xml"/><Relationship Id="rId2" Type="http://schemas.openxmlformats.org/officeDocument/2006/relationships/tags" Target="../tags/tag169.xml"/><Relationship Id="rId10" Type="http://schemas.openxmlformats.org/officeDocument/2006/relationships/tags" Target="../tags/tag176.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9" Type="http://schemas.openxmlformats.org/officeDocument/2006/relationships/tags" Target="../tags/tag184.xml"/><Relationship Id="rId8" Type="http://schemas.openxmlformats.org/officeDocument/2006/relationships/tags" Target="../tags/tag183.xml"/><Relationship Id="rId7" Type="http://schemas.openxmlformats.org/officeDocument/2006/relationships/tags" Target="../tags/tag182.xml"/><Relationship Id="rId6" Type="http://schemas.openxmlformats.org/officeDocument/2006/relationships/tags" Target="../tags/tag181.xml"/><Relationship Id="rId5" Type="http://schemas.openxmlformats.org/officeDocument/2006/relationships/tags" Target="../tags/tag180.xml"/><Relationship Id="rId4" Type="http://schemas.openxmlformats.org/officeDocument/2006/relationships/tags" Target="../tags/tag179.xml"/><Relationship Id="rId3" Type="http://schemas.openxmlformats.org/officeDocument/2006/relationships/tags" Target="../tags/tag178.xml"/><Relationship Id="rId2" Type="http://schemas.openxmlformats.org/officeDocument/2006/relationships/tags" Target="../tags/tag177.xml"/><Relationship Id="rId15" Type="http://schemas.openxmlformats.org/officeDocument/2006/relationships/tags" Target="../tags/tag190.xml"/><Relationship Id="rId14" Type="http://schemas.openxmlformats.org/officeDocument/2006/relationships/tags" Target="../tags/tag189.xml"/><Relationship Id="rId13" Type="http://schemas.openxmlformats.org/officeDocument/2006/relationships/tags" Target="../tags/tag188.xml"/><Relationship Id="rId12" Type="http://schemas.openxmlformats.org/officeDocument/2006/relationships/tags" Target="../tags/tag187.xml"/><Relationship Id="rId11" Type="http://schemas.openxmlformats.org/officeDocument/2006/relationships/tags" Target="../tags/tag186.xml"/><Relationship Id="rId10" Type="http://schemas.openxmlformats.org/officeDocument/2006/relationships/tags" Target="../tags/tag185.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9" Type="http://schemas.openxmlformats.org/officeDocument/2006/relationships/tags" Target="../tags/tag197.xml"/><Relationship Id="rId8" Type="http://schemas.openxmlformats.org/officeDocument/2006/relationships/tags" Target="../tags/tag196.xml"/><Relationship Id="rId7" Type="http://schemas.openxmlformats.org/officeDocument/2006/relationships/tags" Target="../tags/tag195.xml"/><Relationship Id="rId6" Type="http://schemas.openxmlformats.org/officeDocument/2006/relationships/tags" Target="../tags/tag194.xml"/><Relationship Id="rId5" Type="http://schemas.openxmlformats.org/officeDocument/2006/relationships/tags" Target="../tags/tag193.xml"/><Relationship Id="rId4" Type="http://schemas.openxmlformats.org/officeDocument/2006/relationships/image" Target="../media/image9.png"/><Relationship Id="rId3" Type="http://schemas.openxmlformats.org/officeDocument/2006/relationships/tags" Target="../tags/tag192.xml"/><Relationship Id="rId2" Type="http://schemas.openxmlformats.org/officeDocument/2006/relationships/tags" Target="../tags/tag191.xml"/><Relationship Id="rId12" Type="http://schemas.openxmlformats.org/officeDocument/2006/relationships/tags" Target="../tags/tag200.xml"/><Relationship Id="rId11" Type="http://schemas.openxmlformats.org/officeDocument/2006/relationships/tags" Target="../tags/tag199.xml"/><Relationship Id="rId10" Type="http://schemas.openxmlformats.org/officeDocument/2006/relationships/tags" Target="../tags/tag198.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208.xml"/><Relationship Id="rId8" Type="http://schemas.openxmlformats.org/officeDocument/2006/relationships/tags" Target="../tags/tag207.xml"/><Relationship Id="rId7" Type="http://schemas.openxmlformats.org/officeDocument/2006/relationships/tags" Target="../tags/tag206.xml"/><Relationship Id="rId6" Type="http://schemas.openxmlformats.org/officeDocument/2006/relationships/tags" Target="../tags/tag205.xml"/><Relationship Id="rId5" Type="http://schemas.openxmlformats.org/officeDocument/2006/relationships/tags" Target="../tags/tag204.xml"/><Relationship Id="rId4" Type="http://schemas.openxmlformats.org/officeDocument/2006/relationships/tags" Target="../tags/tag203.xml"/><Relationship Id="rId3" Type="http://schemas.openxmlformats.org/officeDocument/2006/relationships/tags" Target="../tags/tag202.xml"/><Relationship Id="rId22" Type="http://schemas.openxmlformats.org/officeDocument/2006/relationships/tags" Target="../tags/tag221.xml"/><Relationship Id="rId21" Type="http://schemas.openxmlformats.org/officeDocument/2006/relationships/tags" Target="../tags/tag220.xml"/><Relationship Id="rId20" Type="http://schemas.openxmlformats.org/officeDocument/2006/relationships/tags" Target="../tags/tag219.xml"/><Relationship Id="rId2" Type="http://schemas.openxmlformats.org/officeDocument/2006/relationships/tags" Target="../tags/tag201.xml"/><Relationship Id="rId19" Type="http://schemas.openxmlformats.org/officeDocument/2006/relationships/tags" Target="../tags/tag218.xml"/><Relationship Id="rId18" Type="http://schemas.openxmlformats.org/officeDocument/2006/relationships/tags" Target="../tags/tag217.xml"/><Relationship Id="rId17" Type="http://schemas.openxmlformats.org/officeDocument/2006/relationships/tags" Target="../tags/tag216.xml"/><Relationship Id="rId16" Type="http://schemas.openxmlformats.org/officeDocument/2006/relationships/tags" Target="../tags/tag215.xml"/><Relationship Id="rId15" Type="http://schemas.openxmlformats.org/officeDocument/2006/relationships/tags" Target="../tags/tag214.xml"/><Relationship Id="rId14" Type="http://schemas.openxmlformats.org/officeDocument/2006/relationships/tags" Target="../tags/tag213.xml"/><Relationship Id="rId13" Type="http://schemas.openxmlformats.org/officeDocument/2006/relationships/tags" Target="../tags/tag212.xml"/><Relationship Id="rId12" Type="http://schemas.openxmlformats.org/officeDocument/2006/relationships/tags" Target="../tags/tag211.xml"/><Relationship Id="rId11" Type="http://schemas.openxmlformats.org/officeDocument/2006/relationships/tags" Target="../tags/tag210.xml"/><Relationship Id="rId10" Type="http://schemas.openxmlformats.org/officeDocument/2006/relationships/tags" Target="../tags/tag209.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9" Type="http://schemas.openxmlformats.org/officeDocument/2006/relationships/tags" Target="../tags/tag6.xml"/><Relationship Id="rId8" Type="http://schemas.openxmlformats.org/officeDocument/2006/relationships/tags" Target="../tags/tag5.xml"/><Relationship Id="rId7" Type="http://schemas.openxmlformats.org/officeDocument/2006/relationships/tags" Target="../tags/tag4.xml"/><Relationship Id="rId6" Type="http://schemas.openxmlformats.org/officeDocument/2006/relationships/tags" Target="../tags/tag3.xml"/><Relationship Id="rId5" Type="http://schemas.openxmlformats.org/officeDocument/2006/relationships/image" Target="../media/image5.png"/><Relationship Id="rId4" Type="http://schemas.openxmlformats.org/officeDocument/2006/relationships/tags" Target="../tags/tag2.xml"/><Relationship Id="rId3" Type="http://schemas.openxmlformats.org/officeDocument/2006/relationships/image" Target="../media/image4.png"/><Relationship Id="rId21" Type="http://schemas.openxmlformats.org/officeDocument/2006/relationships/tags" Target="../tags/tag18.xml"/><Relationship Id="rId20" Type="http://schemas.openxmlformats.org/officeDocument/2006/relationships/tags" Target="../tags/tag17.xml"/><Relationship Id="rId2" Type="http://schemas.openxmlformats.org/officeDocument/2006/relationships/tags" Target="../tags/tag1.xml"/><Relationship Id="rId19" Type="http://schemas.openxmlformats.org/officeDocument/2006/relationships/tags" Target="../tags/tag16.xml"/><Relationship Id="rId18" Type="http://schemas.openxmlformats.org/officeDocument/2006/relationships/tags" Target="../tags/tag15.xml"/><Relationship Id="rId17" Type="http://schemas.openxmlformats.org/officeDocument/2006/relationships/tags" Target="../tags/tag14.xml"/><Relationship Id="rId16" Type="http://schemas.openxmlformats.org/officeDocument/2006/relationships/tags" Target="../tags/tag13.xml"/><Relationship Id="rId15" Type="http://schemas.openxmlformats.org/officeDocument/2006/relationships/tags" Target="../tags/tag12.xml"/><Relationship Id="rId14" Type="http://schemas.openxmlformats.org/officeDocument/2006/relationships/tags" Target="../tags/tag11.xml"/><Relationship Id="rId13" Type="http://schemas.openxmlformats.org/officeDocument/2006/relationships/tags" Target="../tags/tag10.xml"/><Relationship Id="rId12" Type="http://schemas.openxmlformats.org/officeDocument/2006/relationships/tags" Target="../tags/tag9.xml"/><Relationship Id="rId11" Type="http://schemas.openxmlformats.org/officeDocument/2006/relationships/tags" Target="../tags/tag8.xml"/><Relationship Id="rId10" Type="http://schemas.openxmlformats.org/officeDocument/2006/relationships/tags" Target="../tags/tag7.xml"/><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image" Target="../media/image6.png"/><Relationship Id="rId2" Type="http://schemas.openxmlformats.org/officeDocument/2006/relationships/tags" Target="../tags/tag19.xml"/><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9" Type="http://schemas.openxmlformats.org/officeDocument/2006/relationships/tags" Target="../tags/tag31.xml"/><Relationship Id="rId8" Type="http://schemas.openxmlformats.org/officeDocument/2006/relationships/tags" Target="../tags/tag30.xml"/><Relationship Id="rId7" Type="http://schemas.openxmlformats.org/officeDocument/2006/relationships/tags" Target="../tags/tag29.xml"/><Relationship Id="rId6" Type="http://schemas.openxmlformats.org/officeDocument/2006/relationships/tags" Target="../tags/tag28.xml"/><Relationship Id="rId5" Type="http://schemas.openxmlformats.org/officeDocument/2006/relationships/tags" Target="../tags/tag27.xml"/><Relationship Id="rId4" Type="http://schemas.openxmlformats.org/officeDocument/2006/relationships/tags" Target="../tags/tag26.xml"/><Relationship Id="rId3" Type="http://schemas.openxmlformats.org/officeDocument/2006/relationships/image" Target="../media/image7.png"/><Relationship Id="rId2" Type="http://schemas.openxmlformats.org/officeDocument/2006/relationships/tags" Target="../tags/tag25.xml"/><Relationship Id="rId17" Type="http://schemas.openxmlformats.org/officeDocument/2006/relationships/tags" Target="../tags/tag39.xml"/><Relationship Id="rId16" Type="http://schemas.openxmlformats.org/officeDocument/2006/relationships/tags" Target="../tags/tag38.xml"/><Relationship Id="rId15" Type="http://schemas.openxmlformats.org/officeDocument/2006/relationships/tags" Target="../tags/tag37.xml"/><Relationship Id="rId14" Type="http://schemas.openxmlformats.org/officeDocument/2006/relationships/tags" Target="../tags/tag36.xml"/><Relationship Id="rId13" Type="http://schemas.openxmlformats.org/officeDocument/2006/relationships/tags" Target="../tags/tag35.xml"/><Relationship Id="rId12" Type="http://schemas.openxmlformats.org/officeDocument/2006/relationships/tags" Target="../tags/tag34.xml"/><Relationship Id="rId11" Type="http://schemas.openxmlformats.org/officeDocument/2006/relationships/tags" Target="../tags/tag33.xml"/><Relationship Id="rId10" Type="http://schemas.openxmlformats.org/officeDocument/2006/relationships/tags" Target="../tags/tag32.xml"/><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9" Type="http://schemas.openxmlformats.org/officeDocument/2006/relationships/tags" Target="../tags/tag46.xml"/><Relationship Id="rId8" Type="http://schemas.openxmlformats.org/officeDocument/2006/relationships/tags" Target="../tags/tag45.xml"/><Relationship Id="rId7" Type="http://schemas.openxmlformats.org/officeDocument/2006/relationships/tags" Target="../tags/tag44.xml"/><Relationship Id="rId6" Type="http://schemas.openxmlformats.org/officeDocument/2006/relationships/tags" Target="../tags/tag43.xml"/><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image" Target="../media/image6.png"/><Relationship Id="rId2" Type="http://schemas.openxmlformats.org/officeDocument/2006/relationships/tags" Target="../tags/tag40.xml"/><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9" Type="http://schemas.openxmlformats.org/officeDocument/2006/relationships/tags" Target="../tags/tag53.xml"/><Relationship Id="rId8" Type="http://schemas.openxmlformats.org/officeDocument/2006/relationships/tags" Target="../tags/tag52.xml"/><Relationship Id="rId7" Type="http://schemas.openxmlformats.org/officeDocument/2006/relationships/tags" Target="../tags/tag51.xml"/><Relationship Id="rId6" Type="http://schemas.openxmlformats.org/officeDocument/2006/relationships/tags" Target="../tags/tag50.xml"/><Relationship Id="rId5" Type="http://schemas.openxmlformats.org/officeDocument/2006/relationships/tags" Target="../tags/tag49.xml"/><Relationship Id="rId4" Type="http://schemas.openxmlformats.org/officeDocument/2006/relationships/tags" Target="../tags/tag48.xml"/><Relationship Id="rId3" Type="http://schemas.openxmlformats.org/officeDocument/2006/relationships/image" Target="../media/image6.png"/><Relationship Id="rId2" Type="http://schemas.openxmlformats.org/officeDocument/2006/relationships/tags" Target="../tags/tag47.xml"/><Relationship Id="rId11" Type="http://schemas.openxmlformats.org/officeDocument/2006/relationships/tags" Target="../tags/tag55.xml"/><Relationship Id="rId10" Type="http://schemas.openxmlformats.org/officeDocument/2006/relationships/tags" Target="../tags/tag54.xml"/><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9" Type="http://schemas.openxmlformats.org/officeDocument/2006/relationships/tags" Target="../tags/tag63.xml"/><Relationship Id="rId8" Type="http://schemas.openxmlformats.org/officeDocument/2006/relationships/tags" Target="../tags/tag62.xml"/><Relationship Id="rId7" Type="http://schemas.openxmlformats.org/officeDocument/2006/relationships/tags" Target="../tags/tag61.xml"/><Relationship Id="rId6" Type="http://schemas.openxmlformats.org/officeDocument/2006/relationships/tags" Target="../tags/tag60.xml"/><Relationship Id="rId5" Type="http://schemas.openxmlformats.org/officeDocument/2006/relationships/tags" Target="../tags/tag59.xml"/><Relationship Id="rId4" Type="http://schemas.openxmlformats.org/officeDocument/2006/relationships/tags" Target="../tags/tag58.xml"/><Relationship Id="rId34" Type="http://schemas.openxmlformats.org/officeDocument/2006/relationships/tags" Target="../tags/tag88.xml"/><Relationship Id="rId33" Type="http://schemas.openxmlformats.org/officeDocument/2006/relationships/tags" Target="../tags/tag87.xml"/><Relationship Id="rId32" Type="http://schemas.openxmlformats.org/officeDocument/2006/relationships/tags" Target="../tags/tag86.xml"/><Relationship Id="rId31" Type="http://schemas.openxmlformats.org/officeDocument/2006/relationships/tags" Target="../tags/tag85.xml"/><Relationship Id="rId30" Type="http://schemas.openxmlformats.org/officeDocument/2006/relationships/tags" Target="../tags/tag84.xml"/><Relationship Id="rId3" Type="http://schemas.openxmlformats.org/officeDocument/2006/relationships/tags" Target="../tags/tag57.xml"/><Relationship Id="rId29" Type="http://schemas.openxmlformats.org/officeDocument/2006/relationships/tags" Target="../tags/tag83.xml"/><Relationship Id="rId28" Type="http://schemas.openxmlformats.org/officeDocument/2006/relationships/tags" Target="../tags/tag82.xml"/><Relationship Id="rId27" Type="http://schemas.openxmlformats.org/officeDocument/2006/relationships/tags" Target="../tags/tag81.xml"/><Relationship Id="rId26" Type="http://schemas.openxmlformats.org/officeDocument/2006/relationships/tags" Target="../tags/tag80.xml"/><Relationship Id="rId25" Type="http://schemas.openxmlformats.org/officeDocument/2006/relationships/tags" Target="../tags/tag79.xml"/><Relationship Id="rId24" Type="http://schemas.openxmlformats.org/officeDocument/2006/relationships/tags" Target="../tags/tag78.xml"/><Relationship Id="rId23" Type="http://schemas.openxmlformats.org/officeDocument/2006/relationships/tags" Target="../tags/tag77.xml"/><Relationship Id="rId22" Type="http://schemas.openxmlformats.org/officeDocument/2006/relationships/tags" Target="../tags/tag76.xml"/><Relationship Id="rId21" Type="http://schemas.openxmlformats.org/officeDocument/2006/relationships/tags" Target="../tags/tag75.xml"/><Relationship Id="rId20" Type="http://schemas.openxmlformats.org/officeDocument/2006/relationships/tags" Target="../tags/tag74.xml"/><Relationship Id="rId2" Type="http://schemas.openxmlformats.org/officeDocument/2006/relationships/tags" Target="../tags/tag56.xml"/><Relationship Id="rId19" Type="http://schemas.openxmlformats.org/officeDocument/2006/relationships/tags" Target="../tags/tag73.xml"/><Relationship Id="rId18" Type="http://schemas.openxmlformats.org/officeDocument/2006/relationships/tags" Target="../tags/tag72.xml"/><Relationship Id="rId17" Type="http://schemas.openxmlformats.org/officeDocument/2006/relationships/tags" Target="../tags/tag71.xml"/><Relationship Id="rId16" Type="http://schemas.openxmlformats.org/officeDocument/2006/relationships/tags" Target="../tags/tag70.xml"/><Relationship Id="rId15" Type="http://schemas.openxmlformats.org/officeDocument/2006/relationships/tags" Target="../tags/tag69.xml"/><Relationship Id="rId14" Type="http://schemas.openxmlformats.org/officeDocument/2006/relationships/tags" Target="../tags/tag68.xml"/><Relationship Id="rId13" Type="http://schemas.openxmlformats.org/officeDocument/2006/relationships/tags" Target="../tags/tag67.xml"/><Relationship Id="rId12" Type="http://schemas.openxmlformats.org/officeDocument/2006/relationships/tags" Target="../tags/tag66.xml"/><Relationship Id="rId11" Type="http://schemas.openxmlformats.org/officeDocument/2006/relationships/tags" Target="../tags/tag65.xml"/><Relationship Id="rId10" Type="http://schemas.openxmlformats.org/officeDocument/2006/relationships/tags" Target="../tags/tag64.xml"/><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2_自定义版式">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85" name="圆角矩形 1"/>
          <p:cNvSpPr/>
          <p:nvPr/>
        </p:nvSpPr>
        <p:spPr>
          <a:xfrm>
            <a:off x="3743325" y="2578894"/>
            <a:ext cx="1976438" cy="450056"/>
          </a:xfrm>
          <a:prstGeom prst="roundRect">
            <a:avLst>
              <a:gd name="adj" fmla="val 50000"/>
            </a:avLst>
          </a:prstGeom>
          <a:solidFill>
            <a:srgbClr val="FF9B1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hangingPunct="1">
              <a:buFont typeface="Arial" panose="020B0604020202020204" pitchFamily="34" charset="0"/>
              <a:buNone/>
              <a:defRPr/>
            </a:pPr>
            <a:endParaRPr kumimoji="1" lang="zh-CN" altLang="en-US" sz="1800" b="1" dirty="0"/>
          </a:p>
        </p:txBody>
      </p:sp>
      <p:sp>
        <p:nvSpPr>
          <p:cNvPr id="86" name="内容占位符 6"/>
          <p:cNvSpPr>
            <a:spLocks noGrp="1"/>
          </p:cNvSpPr>
          <p:nvPr>
            <p:ph sz="quarter" idx="10"/>
          </p:nvPr>
        </p:nvSpPr>
        <p:spPr>
          <a:xfrm>
            <a:off x="1864760" y="1387121"/>
            <a:ext cx="5732980" cy="685800"/>
          </a:xfrm>
          <a:prstGeom prst="rect">
            <a:avLst/>
          </a:prstGeom>
        </p:spPr>
        <p:txBody>
          <a:bodyPr lIns="68580" tIns="34290" rIns="68580" bIns="34290"/>
          <a:lstStyle>
            <a:lvl1pPr algn="ctr">
              <a:buFontTx/>
              <a:buNone/>
              <a:defRPr sz="4500" b="1">
                <a:latin typeface="黑体" panose="02010609060101010101" pitchFamily="49" charset="-122"/>
                <a:ea typeface="黑体" panose="02010609060101010101" pitchFamily="49" charset="-122"/>
              </a:defRPr>
            </a:lvl1pPr>
          </a:lstStyle>
          <a:p>
            <a:pPr lvl="0"/>
            <a:r>
              <a:rPr lang="zh-CN" altLang="en-US"/>
              <a:t>单击此处编辑母版文本样式</a:t>
            </a:r>
            <a:endParaRPr lang="zh-CN" altLang="en-US"/>
          </a:p>
        </p:txBody>
      </p:sp>
      <p:sp>
        <p:nvSpPr>
          <p:cNvPr id="87" name="内容占位符 8"/>
          <p:cNvSpPr>
            <a:spLocks noGrp="1"/>
          </p:cNvSpPr>
          <p:nvPr>
            <p:ph sz="quarter" idx="11"/>
          </p:nvPr>
        </p:nvSpPr>
        <p:spPr>
          <a:xfrm>
            <a:off x="3182467" y="2082593"/>
            <a:ext cx="3097565" cy="685800"/>
          </a:xfrm>
          <a:prstGeom prst="rect">
            <a:avLst/>
          </a:prstGeom>
        </p:spPr>
        <p:txBody>
          <a:bodyPr lIns="68580" tIns="34290" rIns="68580" bIns="34290"/>
          <a:lstStyle>
            <a:lvl1pPr algn="ctr">
              <a:buFontTx/>
              <a:buNone/>
              <a:defRPr sz="1500">
                <a:latin typeface="黑体" panose="02010609060101010101" pitchFamily="49" charset="-122"/>
                <a:ea typeface="黑体" panose="02010609060101010101" pitchFamily="49" charset="-122"/>
              </a:defRPr>
            </a:lvl1pPr>
          </a:lstStyle>
          <a:p>
            <a:pPr lvl="0"/>
            <a:r>
              <a:rPr lang="zh-CN" altLang="en-US"/>
              <a:t>单击此处编辑母版文本样式</a:t>
            </a:r>
            <a:endParaRPr lang="zh-CN" altLang="en-US"/>
          </a:p>
        </p:txBody>
      </p:sp>
      <p:sp>
        <p:nvSpPr>
          <p:cNvPr id="88" name="内容占位符 10"/>
          <p:cNvSpPr>
            <a:spLocks noGrp="1"/>
          </p:cNvSpPr>
          <p:nvPr>
            <p:ph sz="quarter" idx="12"/>
          </p:nvPr>
        </p:nvSpPr>
        <p:spPr>
          <a:xfrm>
            <a:off x="3742696" y="2632382"/>
            <a:ext cx="1977107" cy="685800"/>
          </a:xfrm>
          <a:prstGeom prst="rect">
            <a:avLst/>
          </a:prstGeom>
        </p:spPr>
        <p:txBody>
          <a:bodyPr lIns="68580" tIns="34290" rIns="68580" bIns="34290"/>
          <a:lstStyle>
            <a:lvl1pPr algn="ctr">
              <a:buFontTx/>
              <a:buNone/>
              <a:defRPr sz="1800" b="1">
                <a:latin typeface="黑体" panose="02010609060101010101" pitchFamily="49" charset="-122"/>
                <a:ea typeface="黑体" panose="02010609060101010101" pitchFamily="49" charset="-122"/>
              </a:defRPr>
            </a:lvl1pPr>
          </a:lstStyle>
          <a:p>
            <a:pPr lvl="0"/>
            <a:r>
              <a:rPr lang="zh-CN" altLang="en-US"/>
              <a:t>单击此处编辑母版文本样式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4" name="灯片编号占位符 3"/>
          <p:cNvSpPr>
            <a:spLocks noGrp="1"/>
          </p:cNvSpPr>
          <p:nvPr>
            <p:ph type="sldNum" sz="quarter" idx="12"/>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pic>
        <p:nvPicPr>
          <p:cNvPr id="27" name="图片 26"/>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p:custDataLst>
              <p:tags r:id="rId4"/>
            </p:custDataLst>
          </p:nvPr>
        </p:nvSpPr>
        <p:spPr>
          <a:xfrm>
            <a:off x="502448" y="332426"/>
            <a:ext cx="8139178" cy="331473"/>
          </a:xfrm>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5"/>
            </p:custDataLst>
          </p:nvPr>
        </p:nvSpPr>
        <p:spPr>
          <a:xfrm>
            <a:off x="502448" y="714381"/>
            <a:ext cx="3962432" cy="404168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86080" marR="0" lvl="1" indent="-12827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solidFill>
                <a:uFillTx/>
                <a:latin typeface="+mn-lt"/>
                <a:ea typeface="+mn-ea"/>
                <a:cs typeface="+mn-cs"/>
                <a:sym typeface="+mn-ea"/>
              </a:defRPr>
            </a:lvl2pPr>
            <a:lvl3pPr marL="643255" marR="0" lvl="2"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solidFill>
                <a:uFillTx/>
                <a:latin typeface="+mn-lt"/>
                <a:ea typeface="+mn-ea"/>
                <a:cs typeface="+mn-cs"/>
                <a:sym typeface="+mn-ea"/>
              </a:defRPr>
            </a:lvl3pPr>
            <a:lvl4pPr marL="900430" marR="0" lvl="3"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solidFill>
                <a:uFillTx/>
                <a:latin typeface="+mn-lt"/>
                <a:ea typeface="+mn-ea"/>
                <a:cs typeface="+mn-cs"/>
                <a:sym typeface="+mn-ea"/>
              </a:defRPr>
            </a:lvl4pPr>
            <a:lvl5pPr marL="1157605" marR="0" lvl="4"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6"/>
            </p:custDataLst>
          </p:nvPr>
        </p:nvSpPr>
        <p:spPr>
          <a:xfrm>
            <a:off x="4679194" y="714381"/>
            <a:ext cx="3962432" cy="4041680"/>
          </a:xfrm>
        </p:spPr>
        <p:txBody>
          <a:bodyPr vert="horz" lIns="90000" tIns="46800" rIns="90000" bIns="46800" rtlCol="0">
            <a:normAutofit/>
          </a:bodyPr>
          <a:lstStyle>
            <a:lvl1pPr marL="128905" marR="0" lvl="0"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7" name="灯片编号占位符 6"/>
          <p:cNvSpPr>
            <a:spLocks noGrp="1"/>
          </p:cNvSpPr>
          <p:nvPr>
            <p:ph type="sldNum" sz="quarter" idx="12"/>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FABC47A4-756D-490B-A52F-7D9E2C9FC05F}"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24" name="图片 23"/>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竖排标题 1"/>
          <p:cNvSpPr>
            <a:spLocks noGrp="1"/>
          </p:cNvSpPr>
          <p:nvPr>
            <p:ph type="title" orient="vert"/>
            <p:custDataLst>
              <p:tags r:id="rId4"/>
            </p:custDataLst>
          </p:nvPr>
        </p:nvSpPr>
        <p:spPr>
          <a:xfrm>
            <a:off x="7928351" y="714381"/>
            <a:ext cx="713238" cy="404168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5"/>
            </p:custDataLst>
          </p:nvPr>
        </p:nvSpPr>
        <p:spPr>
          <a:xfrm>
            <a:off x="502444" y="714375"/>
            <a:ext cx="7371076" cy="4041680"/>
          </a:xfrm>
        </p:spPr>
        <p:txBody>
          <a:bodyPr vert="eaVert" lIns="90000" tIns="46800" rIns="90000" bIns="46800">
            <a:normAutofit/>
          </a:bodyPr>
          <a:lstStyle>
            <a:lvl1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1pPr>
            <a:lvl2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2pPr>
            <a:lvl3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3pPr>
            <a:lvl4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4pPr>
            <a:lvl5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6" name="灯片编号占位符 5"/>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pic>
        <p:nvPicPr>
          <p:cNvPr id="24" name="图片 23"/>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7"/>
            </p:custDataLst>
          </p:nvPr>
        </p:nvSpPr>
        <p:spPr>
          <a:xfrm>
            <a:off x="502448" y="714381"/>
            <a:ext cx="8139178" cy="404168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tx2"/>
        </a:solidFill>
        <a:effectLst/>
      </p:bgPr>
    </p:bg>
    <p:spTree>
      <p:nvGrpSpPr>
        <p:cNvPr id="1" name=""/>
        <p:cNvGrpSpPr/>
        <p:nvPr/>
      </p:nvGrpSpPr>
      <p:grpSpPr>
        <a:xfrm>
          <a:off x="0" y="0"/>
          <a:ext cx="0" cy="0"/>
          <a:chOff x="0" y="0"/>
          <a:chExt cx="0" cy="0"/>
        </a:xfrm>
      </p:grpSpPr>
      <p:sp>
        <p:nvSpPr>
          <p:cNvPr id="6" name="矩形 5"/>
          <p:cNvSpPr/>
          <p:nvPr userDrawn="1">
            <p:custDataLst>
              <p:tags r:id="rId2"/>
            </p:custDataLst>
          </p:nvPr>
        </p:nvSpPr>
        <p:spPr>
          <a:xfrm>
            <a:off x="329525" y="336415"/>
            <a:ext cx="8484951" cy="4470671"/>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pic>
        <p:nvPicPr>
          <p:cNvPr id="54" name="图片 53"/>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25675" y="2955475"/>
            <a:ext cx="2176461" cy="2350212"/>
          </a:xfrm>
          <a:prstGeom prst="rect">
            <a:avLst/>
          </a:prstGeom>
        </p:spPr>
      </p:pic>
      <p:grpSp>
        <p:nvGrpSpPr>
          <p:cNvPr id="28" name="组合 27"/>
          <p:cNvGrpSpPr/>
          <p:nvPr userDrawn="1">
            <p:custDataLst>
              <p:tags r:id="rId5"/>
            </p:custDataLst>
          </p:nvPr>
        </p:nvGrpSpPr>
        <p:grpSpPr>
          <a:xfrm rot="420000">
            <a:off x="7205663" y="2930843"/>
            <a:ext cx="2127885" cy="2197418"/>
            <a:chOff x="-798" y="6266"/>
            <a:chExt cx="4468" cy="4614"/>
          </a:xfrm>
        </p:grpSpPr>
        <p:grpSp>
          <p:nvGrpSpPr>
            <p:cNvPr id="29" name="组合 28"/>
            <p:cNvGrpSpPr/>
            <p:nvPr/>
          </p:nvGrpSpPr>
          <p:grpSpPr>
            <a:xfrm rot="1090597">
              <a:off x="552" y="6266"/>
              <a:ext cx="991" cy="4615"/>
              <a:chOff x="2331447" y="1718543"/>
              <a:chExt cx="961966" cy="4478496"/>
            </a:xfrm>
          </p:grpSpPr>
          <p:sp>
            <p:nvSpPr>
              <p:cNvPr id="33" name="矩形 32"/>
              <p:cNvSpPr/>
              <p:nvPr>
                <p:custDataLst>
                  <p:tags r:id="rId6"/>
                </p:custDataLst>
              </p:nvPr>
            </p:nvSpPr>
            <p:spPr>
              <a:xfrm>
                <a:off x="2380582" y="1721796"/>
                <a:ext cx="895054" cy="44752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34" name="组合 33"/>
              <p:cNvGrpSpPr/>
              <p:nvPr/>
            </p:nvGrpSpPr>
            <p:grpSpPr>
              <a:xfrm>
                <a:off x="2331447" y="1718543"/>
                <a:ext cx="961966" cy="4478496"/>
                <a:chOff x="3604032" y="4221154"/>
                <a:chExt cx="124048" cy="577515"/>
              </a:xfrm>
            </p:grpSpPr>
            <p:sp>
              <p:nvSpPr>
                <p:cNvPr id="35" name="任意多边形: 形状 34"/>
                <p:cNvSpPr/>
                <p:nvPr>
                  <p:custDataLst>
                    <p:tags r:id="rId7"/>
                  </p:custDataLst>
                </p:nvPr>
              </p:nvSpPr>
              <p:spPr>
                <a:xfrm>
                  <a:off x="3605177" y="4221154"/>
                  <a:ext cx="122903" cy="577483"/>
                </a:xfrm>
                <a:custGeom>
                  <a:avLst/>
                  <a:gdLst/>
                  <a:ahLst/>
                  <a:cxnLst/>
                  <a:rect l="0" t="0" r="0" b="0"/>
                  <a:pathLst>
                    <a:path w="2918716" h="13714101">
                      <a:moveTo>
                        <a:pt x="0" y="464057"/>
                      </a:moveTo>
                      <a:lnTo>
                        <a:pt x="0" y="1700784"/>
                      </a:lnTo>
                      <a:lnTo>
                        <a:pt x="816229" y="1700784"/>
                      </a:lnTo>
                      <a:cubicBezTo>
                        <a:pt x="919481" y="1700784"/>
                        <a:pt x="919353" y="1860930"/>
                        <a:pt x="816229" y="1860930"/>
                      </a:cubicBezTo>
                      <a:lnTo>
                        <a:pt x="0" y="1860930"/>
                      </a:lnTo>
                      <a:lnTo>
                        <a:pt x="0" y="3330447"/>
                      </a:lnTo>
                      <a:lnTo>
                        <a:pt x="816229" y="3330447"/>
                      </a:lnTo>
                      <a:cubicBezTo>
                        <a:pt x="919481" y="3330447"/>
                        <a:pt x="919353" y="3490594"/>
                        <a:pt x="816229" y="3490594"/>
                      </a:cubicBezTo>
                      <a:lnTo>
                        <a:pt x="0" y="3490594"/>
                      </a:lnTo>
                      <a:lnTo>
                        <a:pt x="0" y="4893562"/>
                      </a:lnTo>
                      <a:lnTo>
                        <a:pt x="849503" y="4893562"/>
                      </a:lnTo>
                      <a:cubicBezTo>
                        <a:pt x="952754" y="4893562"/>
                        <a:pt x="952627" y="5053709"/>
                        <a:pt x="849503" y="5053709"/>
                      </a:cubicBezTo>
                      <a:lnTo>
                        <a:pt x="0" y="5053709"/>
                      </a:lnTo>
                      <a:lnTo>
                        <a:pt x="0" y="6589775"/>
                      </a:lnTo>
                      <a:lnTo>
                        <a:pt x="749682" y="6589775"/>
                      </a:lnTo>
                      <a:cubicBezTo>
                        <a:pt x="852933" y="6589775"/>
                        <a:pt x="852806" y="6749923"/>
                        <a:pt x="749682" y="6749923"/>
                      </a:cubicBezTo>
                      <a:lnTo>
                        <a:pt x="0" y="6749923"/>
                      </a:lnTo>
                      <a:lnTo>
                        <a:pt x="0" y="8019923"/>
                      </a:lnTo>
                      <a:lnTo>
                        <a:pt x="816229" y="8019923"/>
                      </a:lnTo>
                      <a:cubicBezTo>
                        <a:pt x="919481" y="8019923"/>
                        <a:pt x="919353" y="8180072"/>
                        <a:pt x="816229" y="8180072"/>
                      </a:cubicBezTo>
                      <a:lnTo>
                        <a:pt x="0" y="8180072"/>
                      </a:lnTo>
                      <a:lnTo>
                        <a:pt x="0" y="9749412"/>
                      </a:lnTo>
                      <a:lnTo>
                        <a:pt x="816229" y="9749412"/>
                      </a:lnTo>
                      <a:cubicBezTo>
                        <a:pt x="919481" y="9749412"/>
                        <a:pt x="919353" y="9909560"/>
                        <a:pt x="816229" y="9909560"/>
                      </a:cubicBezTo>
                      <a:lnTo>
                        <a:pt x="0" y="9909560"/>
                      </a:lnTo>
                      <a:lnTo>
                        <a:pt x="0" y="11312529"/>
                      </a:lnTo>
                      <a:lnTo>
                        <a:pt x="816229" y="11312529"/>
                      </a:lnTo>
                      <a:cubicBezTo>
                        <a:pt x="919481" y="11312529"/>
                        <a:pt x="919353" y="11472677"/>
                        <a:pt x="816229" y="11472677"/>
                      </a:cubicBezTo>
                      <a:lnTo>
                        <a:pt x="0" y="11472677"/>
                      </a:lnTo>
                      <a:lnTo>
                        <a:pt x="0" y="13008741"/>
                      </a:lnTo>
                      <a:lnTo>
                        <a:pt x="849503" y="13008741"/>
                      </a:lnTo>
                      <a:cubicBezTo>
                        <a:pt x="952754" y="13008741"/>
                        <a:pt x="952627" y="13168890"/>
                        <a:pt x="849503" y="13168890"/>
                      </a:cubicBezTo>
                      <a:lnTo>
                        <a:pt x="0" y="13168890"/>
                      </a:lnTo>
                      <a:lnTo>
                        <a:pt x="0" y="13714100"/>
                      </a:lnTo>
                      <a:lnTo>
                        <a:pt x="2918715" y="13714100"/>
                      </a:lnTo>
                      <a:lnTo>
                        <a:pt x="2918715" y="0"/>
                      </a:lnTo>
                      <a:lnTo>
                        <a:pt x="0" y="0"/>
                      </a:lnTo>
                      <a:lnTo>
                        <a:pt x="0" y="303785"/>
                      </a:lnTo>
                    </a:path>
                  </a:pathLst>
                </a:custGeom>
                <a:solidFill>
                  <a:srgbClr val="FFFFFF"/>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36" name="任意多边形: 形状 35"/>
                <p:cNvSpPr/>
                <p:nvPr>
                  <p:custDataLst>
                    <p:tags r:id="rId8"/>
                  </p:custDataLst>
                </p:nvPr>
              </p:nvSpPr>
              <p:spPr>
                <a:xfrm>
                  <a:off x="3604032" y="4221170"/>
                  <a:ext cx="122903" cy="577499"/>
                </a:xfrm>
                <a:custGeom>
                  <a:avLst/>
                  <a:gdLst/>
                  <a:ahLst/>
                  <a:cxnLst/>
                  <a:rect l="0" t="0" r="0" b="0"/>
                  <a:pathLst>
                    <a:path w="2918714" h="13714477">
                      <a:moveTo>
                        <a:pt x="2918586" y="13250040"/>
                      </a:moveTo>
                      <a:lnTo>
                        <a:pt x="2918586" y="12013315"/>
                      </a:lnTo>
                      <a:lnTo>
                        <a:pt x="2102357" y="12013315"/>
                      </a:lnTo>
                      <a:cubicBezTo>
                        <a:pt x="1999106" y="12013315"/>
                        <a:pt x="1999233" y="11853167"/>
                        <a:pt x="2102357" y="11853167"/>
                      </a:cubicBezTo>
                      <a:lnTo>
                        <a:pt x="2918586" y="11853167"/>
                      </a:lnTo>
                      <a:lnTo>
                        <a:pt x="2918586" y="10383650"/>
                      </a:lnTo>
                      <a:lnTo>
                        <a:pt x="2102357" y="10383650"/>
                      </a:lnTo>
                      <a:cubicBezTo>
                        <a:pt x="1999106" y="10383650"/>
                        <a:pt x="1999233" y="10223502"/>
                        <a:pt x="2102357" y="10223502"/>
                      </a:cubicBezTo>
                      <a:lnTo>
                        <a:pt x="2918586" y="10223502"/>
                      </a:lnTo>
                      <a:lnTo>
                        <a:pt x="2918586" y="8820533"/>
                      </a:lnTo>
                      <a:lnTo>
                        <a:pt x="2069083" y="8820533"/>
                      </a:lnTo>
                      <a:cubicBezTo>
                        <a:pt x="1965832" y="8820533"/>
                        <a:pt x="1965959" y="8660385"/>
                        <a:pt x="2069083" y="8660385"/>
                      </a:cubicBezTo>
                      <a:lnTo>
                        <a:pt x="2918586" y="8660385"/>
                      </a:lnTo>
                      <a:lnTo>
                        <a:pt x="2918586" y="7124320"/>
                      </a:lnTo>
                      <a:lnTo>
                        <a:pt x="2168905" y="7124320"/>
                      </a:lnTo>
                      <a:cubicBezTo>
                        <a:pt x="2065654" y="7124320"/>
                        <a:pt x="2065781" y="6964172"/>
                        <a:pt x="2168905" y="6964172"/>
                      </a:cubicBezTo>
                      <a:lnTo>
                        <a:pt x="2918586" y="6964172"/>
                      </a:lnTo>
                      <a:lnTo>
                        <a:pt x="2918586" y="5694172"/>
                      </a:lnTo>
                      <a:lnTo>
                        <a:pt x="2102357" y="5694172"/>
                      </a:lnTo>
                      <a:cubicBezTo>
                        <a:pt x="1999106" y="5694172"/>
                        <a:pt x="1999233" y="5534024"/>
                        <a:pt x="2102357" y="5534024"/>
                      </a:cubicBezTo>
                      <a:lnTo>
                        <a:pt x="2918586" y="5534024"/>
                      </a:lnTo>
                      <a:lnTo>
                        <a:pt x="2918586" y="3964685"/>
                      </a:lnTo>
                      <a:lnTo>
                        <a:pt x="2102357" y="3964685"/>
                      </a:lnTo>
                      <a:cubicBezTo>
                        <a:pt x="1999106" y="3964685"/>
                        <a:pt x="1999233" y="3804539"/>
                        <a:pt x="2102357" y="3804539"/>
                      </a:cubicBezTo>
                      <a:lnTo>
                        <a:pt x="2918586" y="3804539"/>
                      </a:lnTo>
                      <a:lnTo>
                        <a:pt x="2918586" y="2401570"/>
                      </a:lnTo>
                      <a:lnTo>
                        <a:pt x="2102357" y="2401570"/>
                      </a:lnTo>
                      <a:cubicBezTo>
                        <a:pt x="1999106" y="2401570"/>
                        <a:pt x="1999233" y="2241423"/>
                        <a:pt x="2102357" y="2241423"/>
                      </a:cubicBezTo>
                      <a:lnTo>
                        <a:pt x="2918586" y="2241423"/>
                      </a:lnTo>
                      <a:lnTo>
                        <a:pt x="2918586" y="705359"/>
                      </a:lnTo>
                      <a:lnTo>
                        <a:pt x="2069083" y="705359"/>
                      </a:lnTo>
                      <a:cubicBezTo>
                        <a:pt x="1965832" y="705359"/>
                        <a:pt x="1965959" y="545212"/>
                        <a:pt x="2069083" y="545212"/>
                      </a:cubicBezTo>
                      <a:lnTo>
                        <a:pt x="2918586" y="545212"/>
                      </a:lnTo>
                      <a:lnTo>
                        <a:pt x="2918586" y="0"/>
                      </a:lnTo>
                      <a:lnTo>
                        <a:pt x="0" y="0"/>
                      </a:lnTo>
                      <a:lnTo>
                        <a:pt x="0" y="13714476"/>
                      </a:lnTo>
                      <a:lnTo>
                        <a:pt x="2918713" y="13714476"/>
                      </a:lnTo>
                      <a:lnTo>
                        <a:pt x="2918713" y="13410693"/>
                      </a:lnTo>
                    </a:path>
                  </a:pathLst>
                </a:custGeom>
                <a:solidFill>
                  <a:schemeClr val="accent6"/>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grpSp>
        </p:grpSp>
        <p:grpSp>
          <p:nvGrpSpPr>
            <p:cNvPr id="30" name="组合 29"/>
            <p:cNvGrpSpPr/>
            <p:nvPr/>
          </p:nvGrpSpPr>
          <p:grpSpPr>
            <a:xfrm rot="21070388">
              <a:off x="-798" y="6878"/>
              <a:ext cx="4469" cy="3817"/>
              <a:chOff x="4897945" y="3980184"/>
              <a:chExt cx="2293620" cy="1958280"/>
            </a:xfrm>
          </p:grpSpPr>
          <p:sp>
            <p:nvSpPr>
              <p:cNvPr id="31" name="任意多边形: 形状 30"/>
              <p:cNvSpPr/>
              <p:nvPr>
                <p:custDataLst>
                  <p:tags r:id="rId9"/>
                </p:custDataLst>
              </p:nvPr>
            </p:nvSpPr>
            <p:spPr>
              <a:xfrm>
                <a:off x="4897945" y="4963637"/>
                <a:ext cx="2293620" cy="225417"/>
              </a:xfrm>
              <a:custGeom>
                <a:avLst/>
                <a:gdLst>
                  <a:gd name="connsiteX0" fmla="*/ 0 w 2293620"/>
                  <a:gd name="connsiteY0" fmla="*/ 0 h 225417"/>
                  <a:gd name="connsiteX1" fmla="*/ 2293620 w 2293620"/>
                  <a:gd name="connsiteY1" fmla="*/ 0 h 225417"/>
                  <a:gd name="connsiteX2" fmla="*/ 2293620 w 2293620"/>
                  <a:gd name="connsiteY2" fmla="*/ 225417 h 225417"/>
                  <a:gd name="connsiteX3" fmla="*/ 46155 w 2293620"/>
                  <a:gd name="connsiteY3" fmla="*/ 225417 h 225417"/>
                  <a:gd name="connsiteX4" fmla="*/ 46155 w 2293620"/>
                  <a:gd name="connsiteY4" fmla="*/ 116518 h 225417"/>
                  <a:gd name="connsiteX5" fmla="*/ 0 w 2293620"/>
                  <a:gd name="connsiteY5" fmla="*/ 116518 h 225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93620" h="225417">
                    <a:moveTo>
                      <a:pt x="0" y="0"/>
                    </a:moveTo>
                    <a:lnTo>
                      <a:pt x="2293620" y="0"/>
                    </a:lnTo>
                    <a:lnTo>
                      <a:pt x="2293620" y="225417"/>
                    </a:lnTo>
                    <a:lnTo>
                      <a:pt x="46155" y="225417"/>
                    </a:lnTo>
                    <a:lnTo>
                      <a:pt x="46155" y="116518"/>
                    </a:lnTo>
                    <a:lnTo>
                      <a:pt x="0" y="116518"/>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32" name="PA_ImportSvg_637165986937551442"/>
              <p:cNvSpPr/>
              <p:nvPr>
                <p:custDataLst>
                  <p:tags r:id="rId10"/>
                </p:custDataLst>
              </p:nvPr>
            </p:nvSpPr>
            <p:spPr>
              <a:xfrm rot="2686988">
                <a:off x="5125484" y="3980184"/>
                <a:ext cx="1958280" cy="1958280"/>
              </a:xfrm>
              <a:custGeom>
                <a:avLst/>
                <a:gdLst/>
                <a:ahLst/>
                <a:cxnLst/>
                <a:rect l="l" t="t" r="r" b="b"/>
                <a:pathLst>
                  <a:path w="10332213" h="10332213">
                    <a:moveTo>
                      <a:pt x="0" y="10332214"/>
                    </a:moveTo>
                    <a:lnTo>
                      <a:pt x="10332211" y="10332214"/>
                    </a:lnTo>
                    <a:lnTo>
                      <a:pt x="10332211" y="1"/>
                    </a:lnTo>
                    <a:lnTo>
                      <a:pt x="8666734" y="1665478"/>
                    </a:lnTo>
                    <a:cubicBezTo>
                      <a:pt x="8885936" y="1870709"/>
                      <a:pt x="9090026" y="2091564"/>
                      <a:pt x="9315197" y="2290572"/>
                    </a:cubicBezTo>
                    <a:cubicBezTo>
                      <a:pt x="9391905" y="2358391"/>
                      <a:pt x="9279255" y="2470402"/>
                      <a:pt x="9202928" y="2402841"/>
                    </a:cubicBezTo>
                    <a:cubicBezTo>
                      <a:pt x="8977757" y="2203833"/>
                      <a:pt x="8773667" y="1982978"/>
                      <a:pt x="8554465" y="1777747"/>
                    </a:cubicBezTo>
                    <a:lnTo>
                      <a:pt x="7738617" y="2593595"/>
                    </a:lnTo>
                    <a:cubicBezTo>
                      <a:pt x="7912352" y="2767330"/>
                      <a:pt x="8086218" y="2941195"/>
                      <a:pt x="8259953" y="3114930"/>
                    </a:cubicBezTo>
                    <a:cubicBezTo>
                      <a:pt x="8332342" y="3187320"/>
                      <a:pt x="8220076" y="3299589"/>
                      <a:pt x="8147684" y="3227200"/>
                    </a:cubicBezTo>
                    <a:cubicBezTo>
                      <a:pt x="7973949" y="3053464"/>
                      <a:pt x="7800083" y="2879599"/>
                      <a:pt x="7626348" y="2705864"/>
                    </a:cubicBezTo>
                    <a:lnTo>
                      <a:pt x="6699884" y="3632328"/>
                    </a:lnTo>
                    <a:lnTo>
                      <a:pt x="7138796" y="4071241"/>
                    </a:lnTo>
                    <a:cubicBezTo>
                      <a:pt x="7211186" y="4143630"/>
                      <a:pt x="7098920" y="4255900"/>
                      <a:pt x="7026527" y="4183510"/>
                    </a:cubicBezTo>
                    <a:lnTo>
                      <a:pt x="6587615" y="3744597"/>
                    </a:lnTo>
                    <a:lnTo>
                      <a:pt x="5708140" y="4624072"/>
                    </a:lnTo>
                    <a:cubicBezTo>
                      <a:pt x="5883907" y="4806951"/>
                      <a:pt x="6058152" y="4991228"/>
                      <a:pt x="6248398" y="5159376"/>
                    </a:cubicBezTo>
                    <a:cubicBezTo>
                      <a:pt x="6325107" y="5227195"/>
                      <a:pt x="6212458" y="5339207"/>
                      <a:pt x="6136130" y="5271645"/>
                    </a:cubicBezTo>
                    <a:cubicBezTo>
                      <a:pt x="5945758" y="5103370"/>
                      <a:pt x="5771514" y="4919220"/>
                      <a:pt x="5595872" y="4736342"/>
                    </a:cubicBezTo>
                    <a:lnTo>
                      <a:pt x="4454396" y="5877816"/>
                    </a:lnTo>
                    <a:cubicBezTo>
                      <a:pt x="4652009" y="6082793"/>
                      <a:pt x="4849111" y="6288281"/>
                      <a:pt x="5061329" y="6478400"/>
                    </a:cubicBezTo>
                    <a:cubicBezTo>
                      <a:pt x="5137657" y="6546724"/>
                      <a:pt x="5025008" y="6658739"/>
                      <a:pt x="4949062" y="6590669"/>
                    </a:cubicBezTo>
                    <a:cubicBezTo>
                      <a:pt x="4736845" y="6400550"/>
                      <a:pt x="4539741" y="6194938"/>
                      <a:pt x="4342128" y="5990085"/>
                    </a:cubicBezTo>
                    <a:lnTo>
                      <a:pt x="3370960" y="6961254"/>
                    </a:lnTo>
                    <a:lnTo>
                      <a:pt x="3142614" y="7189600"/>
                    </a:lnTo>
                    <a:cubicBezTo>
                      <a:pt x="3332099" y="7369558"/>
                      <a:pt x="3524122" y="7547103"/>
                      <a:pt x="3709415" y="7731508"/>
                    </a:cubicBezTo>
                    <a:cubicBezTo>
                      <a:pt x="3781932" y="7803770"/>
                      <a:pt x="3669664" y="7916039"/>
                      <a:pt x="3597147" y="7843777"/>
                    </a:cubicBezTo>
                    <a:cubicBezTo>
                      <a:pt x="3411855" y="7659372"/>
                      <a:pt x="3219958" y="7481954"/>
                      <a:pt x="3030346" y="7301869"/>
                    </a:cubicBezTo>
                    <a:lnTo>
                      <a:pt x="2017394" y="8314821"/>
                    </a:lnTo>
                    <a:cubicBezTo>
                      <a:pt x="2185669" y="8483096"/>
                      <a:pt x="2353944" y="8651371"/>
                      <a:pt x="2522219" y="8819646"/>
                    </a:cubicBezTo>
                    <a:cubicBezTo>
                      <a:pt x="2594609" y="8892035"/>
                      <a:pt x="2482341" y="9004304"/>
                      <a:pt x="2409952" y="8931915"/>
                    </a:cubicBezTo>
                    <a:lnTo>
                      <a:pt x="1905127" y="8427090"/>
                    </a:lnTo>
                    <a:lnTo>
                      <a:pt x="959231" y="9372986"/>
                    </a:lnTo>
                    <a:cubicBezTo>
                      <a:pt x="1112901" y="9534021"/>
                      <a:pt x="1265809" y="9695819"/>
                      <a:pt x="1434084" y="9841869"/>
                    </a:cubicBezTo>
                    <a:cubicBezTo>
                      <a:pt x="1511427" y="9909052"/>
                      <a:pt x="1398651" y="10020940"/>
                      <a:pt x="1321817" y="9954138"/>
                    </a:cubicBezTo>
                    <a:cubicBezTo>
                      <a:pt x="1153542" y="9808088"/>
                      <a:pt x="1000633" y="9646290"/>
                      <a:pt x="846963" y="9485255"/>
                    </a:cubicBezTo>
                    <a:close/>
                    <a:moveTo>
                      <a:pt x="3893438" y="8704199"/>
                    </a:moveTo>
                    <a:lnTo>
                      <a:pt x="8986518" y="3611117"/>
                    </a:lnTo>
                    <a:lnTo>
                      <a:pt x="8986518" y="8704199"/>
                    </a:ln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grpSp>
        <p:nvGrpSpPr>
          <p:cNvPr id="38" name="组合 37"/>
          <p:cNvGrpSpPr/>
          <p:nvPr>
            <p:custDataLst>
              <p:tags r:id="rId11"/>
            </p:custDataLst>
          </p:nvPr>
        </p:nvGrpSpPr>
        <p:grpSpPr>
          <a:xfrm rot="6919667" flipH="1">
            <a:off x="136684" y="303371"/>
            <a:ext cx="1153001" cy="1110615"/>
            <a:chOff x="3464771" y="1644163"/>
            <a:chExt cx="206269" cy="198616"/>
          </a:xfrm>
        </p:grpSpPr>
        <p:sp>
          <p:nvSpPr>
            <p:cNvPr id="43" name="任意多边形: 形状 42"/>
            <p:cNvSpPr/>
            <p:nvPr>
              <p:custDataLst>
                <p:tags r:id="rId1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4" name="任意多边形: 形状 43"/>
            <p:cNvSpPr/>
            <p:nvPr>
              <p:custDataLst>
                <p:tags r:id="rId1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5" name="任意多边形: 形状 44"/>
            <p:cNvSpPr/>
            <p:nvPr>
              <p:custDataLst>
                <p:tags r:id="rId1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1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7" name="任意多边形: 形状 46"/>
            <p:cNvSpPr/>
            <p:nvPr>
              <p:custDataLst>
                <p:tags r:id="rId1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39" name="组合 38"/>
          <p:cNvGrpSpPr/>
          <p:nvPr>
            <p:custDataLst>
              <p:tags r:id="rId17"/>
            </p:custDataLst>
          </p:nvPr>
        </p:nvGrpSpPr>
        <p:grpSpPr>
          <a:xfrm rot="20397571" flipH="1">
            <a:off x="35719" y="227171"/>
            <a:ext cx="1338739" cy="1418749"/>
            <a:chOff x="4159239" y="1559399"/>
            <a:chExt cx="266873" cy="282805"/>
          </a:xfrm>
        </p:grpSpPr>
        <p:sp>
          <p:nvSpPr>
            <p:cNvPr id="40" name="任意多边形: 形状 39"/>
            <p:cNvSpPr/>
            <p:nvPr>
              <p:custDataLst>
                <p:tags r:id="rId18"/>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1" name="任意多边形: 形状 40"/>
            <p:cNvSpPr/>
            <p:nvPr>
              <p:custDataLst>
                <p:tags r:id="rId19"/>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2" name="任意多边形: 形状 41"/>
            <p:cNvSpPr/>
            <p:nvPr>
              <p:custDataLst>
                <p:tags r:id="rId20"/>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
        <p:nvSpPr>
          <p:cNvPr id="2" name="标题 1"/>
          <p:cNvSpPr>
            <a:spLocks noGrp="1"/>
          </p:cNvSpPr>
          <p:nvPr userDrawn="1">
            <p:ph type="title" hasCustomPrompt="1"/>
            <p:custDataLst>
              <p:tags r:id="rId21"/>
            </p:custDataLst>
          </p:nvPr>
        </p:nvSpPr>
        <p:spPr>
          <a:xfrm>
            <a:off x="1733435" y="1615466"/>
            <a:ext cx="5671430" cy="1020063"/>
          </a:xfrm>
        </p:spPr>
        <p:txBody>
          <a:bodyPr vert="horz" lIns="90000" tIns="46800" rIns="90000" bIns="0" rtlCol="0" anchor="b" anchorCtr="0">
            <a:normAutofit/>
          </a:bodyPr>
          <a:lstStyle>
            <a:lvl1pPr marL="0" marR="0" algn="ctr" defTabSz="914400" rtl="0" eaLnBrk="1" fontAlgn="auto" latinLnBrk="0" hangingPunct="1">
              <a:lnSpc>
                <a:spcPct val="100000"/>
              </a:lnSpc>
              <a:buNone/>
              <a:defRPr kumimoji="0" lang="zh-CN" altLang="en-US" sz="4050" b="0" i="0" u="none" strike="noStrike" kern="1200" cap="none" spc="600" normalizeH="0" baseline="0" noProof="1" dirty="0">
                <a:solidFill>
                  <a:schemeClr val="accent1"/>
                </a:solidFill>
                <a:uFillTx/>
                <a:latin typeface="Arial" panose="020B0604020202020204" pitchFamily="34" charset="0"/>
                <a:ea typeface="汉仪乐喵体W" panose="00020600040101010101" pitchFamily="18"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userDrawn="1">
            <p:ph type="dt" sz="half" idx="10"/>
            <p:custDataLst>
              <p:tags r:id="rId22"/>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23"/>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5" name="灯片编号占位符 4"/>
          <p:cNvSpPr>
            <a:spLocks noGrp="1"/>
          </p:cNvSpPr>
          <p:nvPr userDrawn="1">
            <p:ph type="sldNum" sz="quarter" idx="12"/>
            <p:custDataLst>
              <p:tags r:id="rId24"/>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
        <p:nvSpPr>
          <p:cNvPr id="52" name="文本占位符 51"/>
          <p:cNvSpPr>
            <a:spLocks noGrp="1"/>
          </p:cNvSpPr>
          <p:nvPr userDrawn="1">
            <p:ph type="body" sz="quarter" idx="13" hasCustomPrompt="1"/>
            <p:custDataLst>
              <p:tags r:id="rId25"/>
            </p:custDataLst>
          </p:nvPr>
        </p:nvSpPr>
        <p:spPr>
          <a:xfrm>
            <a:off x="1723800" y="2704100"/>
            <a:ext cx="5629621" cy="894418"/>
          </a:xfrm>
        </p:spPr>
        <p:txBody>
          <a:bodyPr lIns="90000" tIns="0" rIns="90000" bIns="46800">
            <a:normAutofit/>
          </a:bodyPr>
          <a:lstStyle>
            <a:lvl1pPr marL="0" indent="0" algn="ctr">
              <a:buNone/>
              <a:defRPr sz="1575" baseline="0">
                <a:latin typeface="Arial" panose="020B0604020202020204" pitchFamily="34" charset="0"/>
                <a:ea typeface="幼圆" panose="02010509060101010101" pitchFamily="49" charset="-122"/>
              </a:defRPr>
            </a:lvl1pPr>
          </a:lstStyle>
          <a:p>
            <a:pPr lvl="0"/>
            <a:r>
              <a:rPr lang="zh-CN" altLang="en-US" dirty="0"/>
              <a:t>单击此处编辑文本</a:t>
            </a:r>
            <a:endParaRPr lang="zh-CN" alt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grpSp>
        <p:nvGrpSpPr>
          <p:cNvPr id="6" name="组合 5"/>
          <p:cNvGrpSpPr/>
          <p:nvPr userDrawn="1">
            <p:custDataLst>
              <p:tags r:id="rId6"/>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7"/>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8"/>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7" name="任意多边形: 形状 46"/>
              <p:cNvSpPr/>
              <p:nvPr>
                <p:custDataLst>
                  <p:tags r:id="rId9"/>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8" name="任意多边形: 形状 47"/>
              <p:cNvSpPr/>
              <p:nvPr>
                <p:custDataLst>
                  <p:tags r:id="rId10"/>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9" name="任意多边形: 形状 48"/>
              <p:cNvSpPr/>
              <p:nvPr>
                <p:custDataLst>
                  <p:tags r:id="rId11"/>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12"/>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2" name="任意多边形: 形状 41"/>
              <p:cNvSpPr/>
              <p:nvPr>
                <p:custDataLst>
                  <p:tags r:id="rId13"/>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3" name="任意多边形: 形状 42"/>
              <p:cNvSpPr/>
              <p:nvPr>
                <p:custDataLst>
                  <p:tags r:id="rId14"/>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19600" y="228150"/>
            <a:ext cx="8704800" cy="4687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baseline="0">
              <a:latin typeface="Arial" panose="020B0604020202020204" pitchFamily="34" charset="0"/>
              <a:ea typeface="幼圆" panose="02010509060101010101" pitchFamily="49" charset="-122"/>
            </a:endParaRPr>
          </a:p>
        </p:txBody>
      </p:sp>
      <p:pic>
        <p:nvPicPr>
          <p:cNvPr id="25" name="图片 24"/>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hasCustomPrompt="1"/>
            <p:custDataLst>
              <p:tags r:id="rId5"/>
            </p:custDataLst>
          </p:nvPr>
        </p:nvSpPr>
        <p:spPr>
          <a:xfrm>
            <a:off x="961200" y="936900"/>
            <a:ext cx="7219800" cy="542700"/>
          </a:xfrm>
        </p:spPr>
        <p:txBody>
          <a:bodyPr anchor="ctr"/>
          <a:lstStyle>
            <a:lvl1pPr>
              <a:defRPr sz="1800"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6"/>
            </p:custDataLst>
          </p:nvPr>
        </p:nvSpPr>
        <p:spPr>
          <a:xfrm>
            <a:off x="960835" y="1622700"/>
            <a:ext cx="7219950" cy="25839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3617595" cy="5149691"/>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15" baseline="0" dirty="0">
              <a:latin typeface="Arial" panose="020B0604020202020204" pitchFamily="34" charset="0"/>
              <a:ea typeface="幼圆" panose="02010509060101010101" pitchFamily="49" charset="-122"/>
              <a:sym typeface="+mn-ea"/>
            </a:endParaRPr>
          </a:p>
        </p:txBody>
      </p:sp>
      <p:sp>
        <p:nvSpPr>
          <p:cNvPr id="2" name="标题 1"/>
          <p:cNvSpPr>
            <a:spLocks noGrp="1"/>
          </p:cNvSpPr>
          <p:nvPr>
            <p:ph type="title" hasCustomPrompt="1"/>
            <p:custDataLst>
              <p:tags r:id="rId3"/>
            </p:custDataLst>
          </p:nvPr>
        </p:nvSpPr>
        <p:spPr>
          <a:xfrm>
            <a:off x="437400" y="577800"/>
            <a:ext cx="2970000" cy="661500"/>
          </a:xfrm>
        </p:spPr>
        <p:txBody>
          <a:bodyPr anchor="ctr"/>
          <a:lstStyle>
            <a:lvl1pPr>
              <a:defRPr sz="2025"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440100" y="1323000"/>
            <a:ext cx="2967300" cy="30699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3825900" y="577454"/>
            <a:ext cx="4860000" cy="3815953"/>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grpSp>
        <p:nvGrpSpPr>
          <p:cNvPr id="26" name="组合 25"/>
          <p:cNvGrpSpPr/>
          <p:nvPr userDrawn="1">
            <p:custDataLst>
              <p:tags r:id="rId9"/>
            </p:custDataLst>
          </p:nvPr>
        </p:nvGrpSpPr>
        <p:grpSpPr>
          <a:xfrm flipH="1">
            <a:off x="293370" y="4106704"/>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10"/>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11"/>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7" name="任意多边形: 形状 46"/>
              <p:cNvSpPr/>
              <p:nvPr>
                <p:custDataLst>
                  <p:tags r:id="rId12"/>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8" name="任意多边形: 形状 47"/>
              <p:cNvSpPr/>
              <p:nvPr>
                <p:custDataLst>
                  <p:tags r:id="rId13"/>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lumMod val="7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9" name="任意多边形: 形状 48"/>
              <p:cNvSpPr/>
              <p:nvPr>
                <p:custDataLst>
                  <p:tags r:id="rId14"/>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15"/>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2" name="任意多边形: 形状 41"/>
              <p:cNvSpPr/>
              <p:nvPr>
                <p:custDataLst>
                  <p:tags r:id="rId16"/>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3" name="任意多边形: 形状 42"/>
              <p:cNvSpPr/>
              <p:nvPr>
                <p:custDataLst>
                  <p:tags r:id="rId17"/>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4">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1998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15" baseline="0">
              <a:latin typeface="Arial" panose="020B0604020202020204" pitchFamily="34" charset="0"/>
              <a:ea typeface="幼圆" panose="02010509060101010101" pitchFamily="49" charset="-122"/>
              <a:sym typeface="+mn-ea"/>
            </a:endParaRPr>
          </a:p>
        </p:txBody>
      </p:sp>
      <p:pic>
        <p:nvPicPr>
          <p:cNvPr id="27" name="图片 26"/>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7685405" y="46733"/>
            <a:ext cx="1458595" cy="1197968"/>
          </a:xfrm>
          <a:prstGeom prst="rect">
            <a:avLst/>
          </a:prstGeom>
        </p:spPr>
      </p:pic>
      <p:sp>
        <p:nvSpPr>
          <p:cNvPr id="2" name="标题 1"/>
          <p:cNvSpPr>
            <a:spLocks noGrp="1"/>
          </p:cNvSpPr>
          <p:nvPr>
            <p:ph type="title"/>
            <p:custDataLst>
              <p:tags r:id="rId5"/>
            </p:custDataLst>
          </p:nvPr>
        </p:nvSpPr>
        <p:spPr>
          <a:xfrm>
            <a:off x="459000" y="585900"/>
            <a:ext cx="8232300" cy="469800"/>
          </a:xfrm>
        </p:spPr>
        <p:txBody>
          <a:bodyPr anchor="ctr"/>
          <a:lstStyle>
            <a:lvl1pPr algn="ctr">
              <a:defRPr sz="2025" baseline="0">
                <a:solidFill>
                  <a:schemeClr val="tx1">
                    <a:lumMod val="85000"/>
                    <a:lumOff val="15000"/>
                  </a:schemeClr>
                </a:solidFill>
                <a:effectLst/>
                <a:latin typeface="Arial" panose="020B0604020202020204" pitchFamily="34" charset="0"/>
                <a:ea typeface="幼圆" panose="02010509060101010101" pitchFamily="49"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459000" y="1244700"/>
            <a:ext cx="8231981" cy="621000"/>
          </a:xfrm>
        </p:spPr>
        <p:txBody>
          <a:bodyPr/>
          <a:lstStyle>
            <a:lvl1pPr algn="ctr">
              <a:defRPr baseline="0">
                <a:solidFill>
                  <a:schemeClr val="tx1">
                    <a:lumMod val="85000"/>
                    <a:lumOff val="15000"/>
                  </a:schemeClr>
                </a:solidFill>
                <a:effectLst/>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0"/>
            </p:custDataLst>
          </p:nvPr>
        </p:nvSpPr>
        <p:spPr>
          <a:xfrm>
            <a:off x="459581" y="2106000"/>
            <a:ext cx="8224200" cy="2573100"/>
          </a:xfrm>
        </p:spPr>
        <p:txBody>
          <a:bodyPr/>
          <a:lstStyle>
            <a:lvl1pPr>
              <a:defRPr baseline="0">
                <a:solidFill>
                  <a:schemeClr val="tx1">
                    <a:lumMod val="85000"/>
                    <a:lumOff val="15000"/>
                  </a:schemeClr>
                </a:solidFill>
                <a:effectLst/>
                <a:latin typeface="Arial" panose="020B0604020202020204" pitchFamily="34" charset="0"/>
                <a:ea typeface="幼圆" panose="02010509060101010101" pitchFamily="49" charset="-122"/>
              </a:defRPr>
            </a:lvl1pPr>
            <a:lvl2pPr>
              <a:defRPr baseline="0">
                <a:solidFill>
                  <a:schemeClr val="tx1">
                    <a:lumMod val="85000"/>
                    <a:lumOff val="15000"/>
                  </a:schemeClr>
                </a:solidFill>
                <a:effectLst/>
                <a:latin typeface="Arial" panose="020B0604020202020204" pitchFamily="34" charset="0"/>
                <a:ea typeface="幼圆" panose="02010509060101010101" pitchFamily="49" charset="-122"/>
              </a:defRPr>
            </a:lvl2pPr>
            <a:lvl3pPr>
              <a:defRPr baseline="0">
                <a:solidFill>
                  <a:schemeClr val="tx1">
                    <a:lumMod val="85000"/>
                    <a:lumOff val="15000"/>
                  </a:schemeClr>
                </a:solidFill>
                <a:effectLst/>
                <a:latin typeface="Arial" panose="020B0604020202020204" pitchFamily="34" charset="0"/>
                <a:ea typeface="幼圆" panose="02010509060101010101" pitchFamily="49" charset="-122"/>
              </a:defRPr>
            </a:lvl3pPr>
            <a:lvl4pPr>
              <a:defRPr baseline="0">
                <a:solidFill>
                  <a:schemeClr val="tx1">
                    <a:lumMod val="85000"/>
                    <a:lumOff val="15000"/>
                  </a:schemeClr>
                </a:solidFill>
                <a:effectLst/>
                <a:latin typeface="Arial" panose="020B0604020202020204" pitchFamily="34" charset="0"/>
                <a:ea typeface="幼圆" panose="02010509060101010101" pitchFamily="49" charset="-122"/>
              </a:defRPr>
            </a:lvl4pPr>
            <a:lvl5pPr>
              <a:defRPr baseline="0">
                <a:solidFill>
                  <a:schemeClr val="tx1">
                    <a:lumMod val="85000"/>
                    <a:lumOff val="15000"/>
                  </a:schemeClr>
                </a:solidFill>
                <a:effectLst/>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3771901"/>
            <a:ext cx="9144000" cy="13715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15" baseline="0">
              <a:latin typeface="Arial" panose="020B0604020202020204" pitchFamily="34" charset="0"/>
              <a:ea typeface="幼圆" panose="02010509060101010101" pitchFamily="49" charset="-122"/>
              <a:sym typeface="+mn-ea"/>
            </a:endParaRPr>
          </a:p>
        </p:txBody>
      </p:sp>
      <p:sp>
        <p:nvSpPr>
          <p:cNvPr id="2" name="标题 1"/>
          <p:cNvSpPr>
            <a:spLocks noGrp="1"/>
          </p:cNvSpPr>
          <p:nvPr>
            <p:ph type="title"/>
            <p:custDataLst>
              <p:tags r:id="rId3"/>
            </p:custDataLst>
          </p:nvPr>
        </p:nvSpPr>
        <p:spPr>
          <a:xfrm>
            <a:off x="453600" y="502200"/>
            <a:ext cx="8232300" cy="423900"/>
          </a:xfrm>
        </p:spPr>
        <p:txBody>
          <a:bodyPr anchor="ctr"/>
          <a:lstStyle>
            <a:lvl1pPr algn="ctr">
              <a:defRPr sz="1800"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53628" y="1260900"/>
            <a:ext cx="8243100" cy="24084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8"/>
            </p:custDataLst>
          </p:nvPr>
        </p:nvSpPr>
        <p:spPr>
          <a:xfrm>
            <a:off x="445500" y="3885300"/>
            <a:ext cx="8251200" cy="7587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grpSp>
        <p:nvGrpSpPr>
          <p:cNvPr id="6" name="组合 5"/>
          <p:cNvGrpSpPr/>
          <p:nvPr userDrawn="1">
            <p:custDataLst>
              <p:tags r:id="rId9"/>
            </p:custDataLst>
          </p:nvPr>
        </p:nvGrpSpPr>
        <p:grpSpPr>
          <a:xfrm>
            <a:off x="430530" y="24289"/>
            <a:ext cx="1096328" cy="1161574"/>
            <a:chOff x="5760" y="6449"/>
            <a:chExt cx="3390" cy="3592"/>
          </a:xfrm>
        </p:grpSpPr>
        <p:grpSp>
          <p:nvGrpSpPr>
            <p:cNvPr id="10" name="组合 9"/>
            <p:cNvGrpSpPr/>
            <p:nvPr/>
          </p:nvGrpSpPr>
          <p:grpSpPr>
            <a:xfrm rot="302429">
              <a:off x="5760" y="6449"/>
              <a:ext cx="3390" cy="3593"/>
              <a:chOff x="4159239" y="1559399"/>
              <a:chExt cx="266873" cy="282805"/>
            </a:xfrm>
          </p:grpSpPr>
          <p:sp>
            <p:nvSpPr>
              <p:cNvPr id="11" name="任意多边形: 形状 51"/>
              <p:cNvSpPr/>
              <p:nvPr>
                <p:custDataLst>
                  <p:tags r:id="rId10"/>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12" name="任意多边形: 形状 52"/>
              <p:cNvSpPr/>
              <p:nvPr>
                <p:custDataLst>
                  <p:tags r:id="rId11"/>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18" name="任意多边形: 形状 53"/>
              <p:cNvSpPr/>
              <p:nvPr>
                <p:custDataLst>
                  <p:tags r:id="rId12"/>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33" name="组合 32"/>
            <p:cNvGrpSpPr/>
            <p:nvPr/>
          </p:nvGrpSpPr>
          <p:grpSpPr>
            <a:xfrm>
              <a:off x="7292" y="7326"/>
              <a:ext cx="1247" cy="2005"/>
              <a:chOff x="4515453" y="2474469"/>
              <a:chExt cx="68557" cy="110251"/>
            </a:xfrm>
          </p:grpSpPr>
          <p:sp>
            <p:nvSpPr>
              <p:cNvPr id="30" name="矩形 29"/>
              <p:cNvSpPr/>
              <p:nvPr>
                <p:custDataLst>
                  <p:tags r:id="rId13"/>
                </p:custDataLst>
              </p:nvPr>
            </p:nvSpPr>
            <p:spPr>
              <a:xfrm>
                <a:off x="4525258" y="2474469"/>
                <a:ext cx="48097" cy="25962"/>
              </a:xfrm>
              <a:prstGeom prst="rect">
                <a:avLst/>
              </a:prstGeom>
              <a:solidFill>
                <a:schemeClr val="accent6">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baseline="0">
                  <a:latin typeface="Arial" panose="020B0604020202020204" pitchFamily="34" charset="0"/>
                  <a:ea typeface="幼圆" panose="02010509060101010101" pitchFamily="49" charset="-122"/>
                </a:endParaRPr>
              </a:p>
            </p:txBody>
          </p:sp>
          <p:sp>
            <p:nvSpPr>
              <p:cNvPr id="31" name="任意多边形: 形状 30"/>
              <p:cNvSpPr/>
              <p:nvPr>
                <p:custDataLst>
                  <p:tags r:id="rId14"/>
                </p:custDataLst>
              </p:nvPr>
            </p:nvSpPr>
            <p:spPr>
              <a:xfrm>
                <a:off x="4516303" y="2500006"/>
                <a:ext cx="67706" cy="84714"/>
              </a:xfrm>
              <a:custGeom>
                <a:avLst/>
                <a:gdLst/>
                <a:ahLst/>
                <a:cxnLst/>
                <a:rect l="0" t="0" r="0" b="0"/>
                <a:pathLst>
                  <a:path w="343790" h="430150">
                    <a:moveTo>
                      <a:pt x="0" y="67056"/>
                    </a:moveTo>
                    <a:cubicBezTo>
                      <a:pt x="24256" y="54102"/>
                      <a:pt x="58928" y="25654"/>
                      <a:pt x="75692" y="0"/>
                    </a:cubicBezTo>
                    <a:lnTo>
                      <a:pt x="259969" y="0"/>
                    </a:lnTo>
                    <a:cubicBezTo>
                      <a:pt x="278638" y="29464"/>
                      <a:pt x="316738" y="53467"/>
                      <a:pt x="343789" y="67056"/>
                    </a:cubicBezTo>
                    <a:lnTo>
                      <a:pt x="343789" y="389128"/>
                    </a:lnTo>
                    <a:cubicBezTo>
                      <a:pt x="334518" y="414528"/>
                      <a:pt x="326517" y="424307"/>
                      <a:pt x="302768" y="430149"/>
                    </a:cubicBezTo>
                    <a:lnTo>
                      <a:pt x="33528" y="430149"/>
                    </a:lnTo>
                    <a:cubicBezTo>
                      <a:pt x="17018" y="427101"/>
                      <a:pt x="5969" y="415417"/>
                      <a:pt x="0" y="395605"/>
                    </a:cubicBezTo>
                    <a:cubicBezTo>
                      <a:pt x="0" y="281051"/>
                      <a:pt x="0" y="120015"/>
                      <a:pt x="0" y="67056"/>
                    </a:cubicBezTo>
                    <a:close/>
                  </a:path>
                </a:pathLst>
              </a:custGeom>
              <a:solidFill>
                <a:schemeClr val="accent1">
                  <a:lumMod val="20000"/>
                  <a:lumOff val="80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baseline="0">
                  <a:latin typeface="Arial" panose="020B0604020202020204" pitchFamily="34" charset="0"/>
                  <a:ea typeface="幼圆" panose="02010509060101010101" pitchFamily="49" charset="-122"/>
                </a:endParaRPr>
              </a:p>
            </p:txBody>
          </p:sp>
          <p:sp>
            <p:nvSpPr>
              <p:cNvPr id="32" name="任意多边形: 形状 31"/>
              <p:cNvSpPr/>
              <p:nvPr>
                <p:custDataLst>
                  <p:tags r:id="rId15"/>
                </p:custDataLst>
              </p:nvPr>
            </p:nvSpPr>
            <p:spPr>
              <a:xfrm>
                <a:off x="4515453" y="2531395"/>
                <a:ext cx="68557" cy="24286"/>
              </a:xfrm>
              <a:custGeom>
                <a:avLst/>
                <a:gdLst/>
                <a:ahLst/>
                <a:cxnLst/>
                <a:rect l="0" t="0" r="0" b="0"/>
                <a:pathLst>
                  <a:path w="348108" h="123318">
                    <a:moveTo>
                      <a:pt x="0" y="0"/>
                    </a:moveTo>
                    <a:lnTo>
                      <a:pt x="348107" y="0"/>
                    </a:lnTo>
                    <a:lnTo>
                      <a:pt x="348107" y="123317"/>
                    </a:lnTo>
                    <a:lnTo>
                      <a:pt x="0" y="108712"/>
                    </a:lnTo>
                  </a:path>
                </a:pathLst>
              </a:custGeom>
              <a:solidFill>
                <a:schemeClr val="accent6">
                  <a:lumMod val="7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5" baseline="0">
                  <a:latin typeface="Arial" panose="020B0604020202020204" pitchFamily="34" charset="0"/>
                  <a:ea typeface="幼圆" panose="02010509060101010101" pitchFamily="49" charset="-122"/>
                </a:endParaRPr>
              </a:p>
            </p:txBody>
          </p:sp>
        </p:gr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3_自定义版式">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6858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15" baseline="0">
              <a:latin typeface="Arial" panose="020B0604020202020204" pitchFamily="34" charset="0"/>
              <a:ea typeface="幼圆" panose="02010509060101010101" pitchFamily="49" charset="-122"/>
              <a:sym typeface="+mn-ea"/>
            </a:endParaRPr>
          </a:p>
        </p:txBody>
      </p:sp>
      <p:pic>
        <p:nvPicPr>
          <p:cNvPr id="32" name="图片 31"/>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8137224" y="4076717"/>
            <a:ext cx="832176" cy="804742"/>
          </a:xfrm>
          <a:prstGeom prst="rect">
            <a:avLst/>
          </a:prstGeom>
        </p:spPr>
      </p:pic>
      <p:sp>
        <p:nvSpPr>
          <p:cNvPr id="2" name="标题 1"/>
          <p:cNvSpPr>
            <a:spLocks noGrp="1"/>
          </p:cNvSpPr>
          <p:nvPr>
            <p:ph type="title"/>
            <p:custDataLst>
              <p:tags r:id="rId5"/>
            </p:custDataLst>
          </p:nvPr>
        </p:nvSpPr>
        <p:spPr>
          <a:xfrm>
            <a:off x="434700" y="178200"/>
            <a:ext cx="8278200" cy="331473"/>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9"/>
            </p:custDataLst>
          </p:nvPr>
        </p:nvSpPr>
        <p:spPr>
          <a:xfrm>
            <a:off x="434700" y="1247400"/>
            <a:ext cx="4006800" cy="21708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4681800" y="1247400"/>
            <a:ext cx="4025700" cy="21708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1"/>
            </p:custDataLst>
          </p:nvPr>
        </p:nvSpPr>
        <p:spPr>
          <a:xfrm>
            <a:off x="429300" y="3612600"/>
            <a:ext cx="4006800" cy="5859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2"/>
            </p:custDataLst>
          </p:nvPr>
        </p:nvSpPr>
        <p:spPr>
          <a:xfrm>
            <a:off x="4689900" y="3609900"/>
            <a:ext cx="4025700" cy="5859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719418"/>
            <a:ext cx="9144000" cy="3704665"/>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15" baseline="0">
              <a:latin typeface="Arial" panose="020B0604020202020204" pitchFamily="34" charset="0"/>
              <a:ea typeface="幼圆" panose="02010509060101010101" pitchFamily="49" charset="-122"/>
              <a:sym typeface="+mn-ea"/>
            </a:endParaRPr>
          </a:p>
        </p:txBody>
      </p:sp>
      <p:sp>
        <p:nvSpPr>
          <p:cNvPr id="2" name="标题 1"/>
          <p:cNvSpPr>
            <a:spLocks noGrp="1"/>
          </p:cNvSpPr>
          <p:nvPr>
            <p:ph type="title" hasCustomPrompt="1"/>
            <p:custDataLst>
              <p:tags r:id="rId3"/>
            </p:custDataLst>
          </p:nvPr>
        </p:nvSpPr>
        <p:spPr>
          <a:xfrm>
            <a:off x="1142100" y="1004400"/>
            <a:ext cx="6858000" cy="1790100"/>
          </a:xfrm>
        </p:spPr>
        <p:txBody>
          <a:bodyPr lIns="90000" tIns="46800" rIns="90000" bIns="46800" anchor="b"/>
          <a:lstStyle>
            <a:lvl1pPr algn="ctr">
              <a:defRPr sz="3375"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141810" y="2897100"/>
            <a:ext cx="6858000" cy="1242000"/>
          </a:xfrm>
        </p:spPr>
        <p:txBody>
          <a:bodyPr lIns="90000" tIns="46800" rIns="90000" bIns="46800"/>
          <a:lstStyle>
            <a:lvl1pPr algn="ct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grpSp>
        <p:nvGrpSpPr>
          <p:cNvPr id="29" name="组合 28"/>
          <p:cNvGrpSpPr/>
          <p:nvPr userDrawn="1">
            <p:custDataLst>
              <p:tags r:id="rId8"/>
            </p:custDataLst>
          </p:nvPr>
        </p:nvGrpSpPr>
        <p:grpSpPr>
          <a:xfrm rot="19920000">
            <a:off x="-130492" y="-432435"/>
            <a:ext cx="2127885" cy="2197418"/>
            <a:chOff x="-798" y="6266"/>
            <a:chExt cx="4468" cy="4614"/>
          </a:xfrm>
        </p:grpSpPr>
        <p:grpSp>
          <p:nvGrpSpPr>
            <p:cNvPr id="33" name="组合 32"/>
            <p:cNvGrpSpPr/>
            <p:nvPr/>
          </p:nvGrpSpPr>
          <p:grpSpPr>
            <a:xfrm rot="1090597">
              <a:off x="552" y="6266"/>
              <a:ext cx="991" cy="4615"/>
              <a:chOff x="2331447" y="1718543"/>
              <a:chExt cx="961966" cy="4478496"/>
            </a:xfrm>
          </p:grpSpPr>
          <p:sp>
            <p:nvSpPr>
              <p:cNvPr id="32" name="矩形 31"/>
              <p:cNvSpPr/>
              <p:nvPr>
                <p:custDataLst>
                  <p:tags r:id="rId9"/>
                </p:custDataLst>
              </p:nvPr>
            </p:nvSpPr>
            <p:spPr>
              <a:xfrm>
                <a:off x="2380582" y="1721796"/>
                <a:ext cx="895054" cy="44752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24" name="组合 23"/>
              <p:cNvGrpSpPr/>
              <p:nvPr/>
            </p:nvGrpSpPr>
            <p:grpSpPr>
              <a:xfrm>
                <a:off x="2331447" y="1718543"/>
                <a:ext cx="961966" cy="4478496"/>
                <a:chOff x="3604032" y="4221154"/>
                <a:chExt cx="124048" cy="577515"/>
              </a:xfrm>
            </p:grpSpPr>
            <p:sp>
              <p:nvSpPr>
                <p:cNvPr id="25" name="任意多边形: 形状 24"/>
                <p:cNvSpPr/>
                <p:nvPr>
                  <p:custDataLst>
                    <p:tags r:id="rId10"/>
                  </p:custDataLst>
                </p:nvPr>
              </p:nvSpPr>
              <p:spPr>
                <a:xfrm>
                  <a:off x="3605177" y="4221154"/>
                  <a:ext cx="122903" cy="577483"/>
                </a:xfrm>
                <a:custGeom>
                  <a:avLst/>
                  <a:gdLst/>
                  <a:ahLst/>
                  <a:cxnLst/>
                  <a:rect l="0" t="0" r="0" b="0"/>
                  <a:pathLst>
                    <a:path w="2918716" h="13714101">
                      <a:moveTo>
                        <a:pt x="0" y="464057"/>
                      </a:moveTo>
                      <a:lnTo>
                        <a:pt x="0" y="1700784"/>
                      </a:lnTo>
                      <a:lnTo>
                        <a:pt x="816229" y="1700784"/>
                      </a:lnTo>
                      <a:cubicBezTo>
                        <a:pt x="919481" y="1700784"/>
                        <a:pt x="919353" y="1860930"/>
                        <a:pt x="816229" y="1860930"/>
                      </a:cubicBezTo>
                      <a:lnTo>
                        <a:pt x="0" y="1860930"/>
                      </a:lnTo>
                      <a:lnTo>
                        <a:pt x="0" y="3330447"/>
                      </a:lnTo>
                      <a:lnTo>
                        <a:pt x="816229" y="3330447"/>
                      </a:lnTo>
                      <a:cubicBezTo>
                        <a:pt x="919481" y="3330447"/>
                        <a:pt x="919353" y="3490594"/>
                        <a:pt x="816229" y="3490594"/>
                      </a:cubicBezTo>
                      <a:lnTo>
                        <a:pt x="0" y="3490594"/>
                      </a:lnTo>
                      <a:lnTo>
                        <a:pt x="0" y="4893562"/>
                      </a:lnTo>
                      <a:lnTo>
                        <a:pt x="849503" y="4893562"/>
                      </a:lnTo>
                      <a:cubicBezTo>
                        <a:pt x="952754" y="4893562"/>
                        <a:pt x="952627" y="5053709"/>
                        <a:pt x="849503" y="5053709"/>
                      </a:cubicBezTo>
                      <a:lnTo>
                        <a:pt x="0" y="5053709"/>
                      </a:lnTo>
                      <a:lnTo>
                        <a:pt x="0" y="6589775"/>
                      </a:lnTo>
                      <a:lnTo>
                        <a:pt x="749682" y="6589775"/>
                      </a:lnTo>
                      <a:cubicBezTo>
                        <a:pt x="852933" y="6589775"/>
                        <a:pt x="852806" y="6749923"/>
                        <a:pt x="749682" y="6749923"/>
                      </a:cubicBezTo>
                      <a:lnTo>
                        <a:pt x="0" y="6749923"/>
                      </a:lnTo>
                      <a:lnTo>
                        <a:pt x="0" y="8019923"/>
                      </a:lnTo>
                      <a:lnTo>
                        <a:pt x="816229" y="8019923"/>
                      </a:lnTo>
                      <a:cubicBezTo>
                        <a:pt x="919481" y="8019923"/>
                        <a:pt x="919353" y="8180072"/>
                        <a:pt x="816229" y="8180072"/>
                      </a:cubicBezTo>
                      <a:lnTo>
                        <a:pt x="0" y="8180072"/>
                      </a:lnTo>
                      <a:lnTo>
                        <a:pt x="0" y="9749412"/>
                      </a:lnTo>
                      <a:lnTo>
                        <a:pt x="816229" y="9749412"/>
                      </a:lnTo>
                      <a:cubicBezTo>
                        <a:pt x="919481" y="9749412"/>
                        <a:pt x="919353" y="9909560"/>
                        <a:pt x="816229" y="9909560"/>
                      </a:cubicBezTo>
                      <a:lnTo>
                        <a:pt x="0" y="9909560"/>
                      </a:lnTo>
                      <a:lnTo>
                        <a:pt x="0" y="11312529"/>
                      </a:lnTo>
                      <a:lnTo>
                        <a:pt x="816229" y="11312529"/>
                      </a:lnTo>
                      <a:cubicBezTo>
                        <a:pt x="919481" y="11312529"/>
                        <a:pt x="919353" y="11472677"/>
                        <a:pt x="816229" y="11472677"/>
                      </a:cubicBezTo>
                      <a:lnTo>
                        <a:pt x="0" y="11472677"/>
                      </a:lnTo>
                      <a:lnTo>
                        <a:pt x="0" y="13008741"/>
                      </a:lnTo>
                      <a:lnTo>
                        <a:pt x="849503" y="13008741"/>
                      </a:lnTo>
                      <a:cubicBezTo>
                        <a:pt x="952754" y="13008741"/>
                        <a:pt x="952627" y="13168890"/>
                        <a:pt x="849503" y="13168890"/>
                      </a:cubicBezTo>
                      <a:lnTo>
                        <a:pt x="0" y="13168890"/>
                      </a:lnTo>
                      <a:lnTo>
                        <a:pt x="0" y="13714100"/>
                      </a:lnTo>
                      <a:lnTo>
                        <a:pt x="2918715" y="13714100"/>
                      </a:lnTo>
                      <a:lnTo>
                        <a:pt x="2918715" y="0"/>
                      </a:lnTo>
                      <a:lnTo>
                        <a:pt x="0" y="0"/>
                      </a:lnTo>
                      <a:lnTo>
                        <a:pt x="0" y="303785"/>
                      </a:lnTo>
                    </a:path>
                  </a:pathLst>
                </a:custGeom>
                <a:solidFill>
                  <a:schemeClr val="bg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26" name="任意多边形: 形状 25"/>
                <p:cNvSpPr/>
                <p:nvPr>
                  <p:custDataLst>
                    <p:tags r:id="rId11"/>
                  </p:custDataLst>
                </p:nvPr>
              </p:nvSpPr>
              <p:spPr>
                <a:xfrm>
                  <a:off x="3604032" y="4221170"/>
                  <a:ext cx="122903" cy="577499"/>
                </a:xfrm>
                <a:custGeom>
                  <a:avLst/>
                  <a:gdLst/>
                  <a:ahLst/>
                  <a:cxnLst/>
                  <a:rect l="0" t="0" r="0" b="0"/>
                  <a:pathLst>
                    <a:path w="2918714" h="13714477">
                      <a:moveTo>
                        <a:pt x="2918586" y="13250040"/>
                      </a:moveTo>
                      <a:lnTo>
                        <a:pt x="2918586" y="12013315"/>
                      </a:lnTo>
                      <a:lnTo>
                        <a:pt x="2102357" y="12013315"/>
                      </a:lnTo>
                      <a:cubicBezTo>
                        <a:pt x="1999106" y="12013315"/>
                        <a:pt x="1999233" y="11853167"/>
                        <a:pt x="2102357" y="11853167"/>
                      </a:cubicBezTo>
                      <a:lnTo>
                        <a:pt x="2918586" y="11853167"/>
                      </a:lnTo>
                      <a:lnTo>
                        <a:pt x="2918586" y="10383650"/>
                      </a:lnTo>
                      <a:lnTo>
                        <a:pt x="2102357" y="10383650"/>
                      </a:lnTo>
                      <a:cubicBezTo>
                        <a:pt x="1999106" y="10383650"/>
                        <a:pt x="1999233" y="10223502"/>
                        <a:pt x="2102357" y="10223502"/>
                      </a:cubicBezTo>
                      <a:lnTo>
                        <a:pt x="2918586" y="10223502"/>
                      </a:lnTo>
                      <a:lnTo>
                        <a:pt x="2918586" y="8820533"/>
                      </a:lnTo>
                      <a:lnTo>
                        <a:pt x="2069083" y="8820533"/>
                      </a:lnTo>
                      <a:cubicBezTo>
                        <a:pt x="1965832" y="8820533"/>
                        <a:pt x="1965959" y="8660385"/>
                        <a:pt x="2069083" y="8660385"/>
                      </a:cubicBezTo>
                      <a:lnTo>
                        <a:pt x="2918586" y="8660385"/>
                      </a:lnTo>
                      <a:lnTo>
                        <a:pt x="2918586" y="7124320"/>
                      </a:lnTo>
                      <a:lnTo>
                        <a:pt x="2168905" y="7124320"/>
                      </a:lnTo>
                      <a:cubicBezTo>
                        <a:pt x="2065654" y="7124320"/>
                        <a:pt x="2065781" y="6964172"/>
                        <a:pt x="2168905" y="6964172"/>
                      </a:cubicBezTo>
                      <a:lnTo>
                        <a:pt x="2918586" y="6964172"/>
                      </a:lnTo>
                      <a:lnTo>
                        <a:pt x="2918586" y="5694172"/>
                      </a:lnTo>
                      <a:lnTo>
                        <a:pt x="2102357" y="5694172"/>
                      </a:lnTo>
                      <a:cubicBezTo>
                        <a:pt x="1999106" y="5694172"/>
                        <a:pt x="1999233" y="5534024"/>
                        <a:pt x="2102357" y="5534024"/>
                      </a:cubicBezTo>
                      <a:lnTo>
                        <a:pt x="2918586" y="5534024"/>
                      </a:lnTo>
                      <a:lnTo>
                        <a:pt x="2918586" y="3964685"/>
                      </a:lnTo>
                      <a:lnTo>
                        <a:pt x="2102357" y="3964685"/>
                      </a:lnTo>
                      <a:cubicBezTo>
                        <a:pt x="1999106" y="3964685"/>
                        <a:pt x="1999233" y="3804539"/>
                        <a:pt x="2102357" y="3804539"/>
                      </a:cubicBezTo>
                      <a:lnTo>
                        <a:pt x="2918586" y="3804539"/>
                      </a:lnTo>
                      <a:lnTo>
                        <a:pt x="2918586" y="2401570"/>
                      </a:lnTo>
                      <a:lnTo>
                        <a:pt x="2102357" y="2401570"/>
                      </a:lnTo>
                      <a:cubicBezTo>
                        <a:pt x="1999106" y="2401570"/>
                        <a:pt x="1999233" y="2241423"/>
                        <a:pt x="2102357" y="2241423"/>
                      </a:cubicBezTo>
                      <a:lnTo>
                        <a:pt x="2918586" y="2241423"/>
                      </a:lnTo>
                      <a:lnTo>
                        <a:pt x="2918586" y="705359"/>
                      </a:lnTo>
                      <a:lnTo>
                        <a:pt x="2069083" y="705359"/>
                      </a:lnTo>
                      <a:cubicBezTo>
                        <a:pt x="1965832" y="705359"/>
                        <a:pt x="1965959" y="545212"/>
                        <a:pt x="2069083" y="545212"/>
                      </a:cubicBezTo>
                      <a:lnTo>
                        <a:pt x="2918586" y="545212"/>
                      </a:lnTo>
                      <a:lnTo>
                        <a:pt x="2918586" y="0"/>
                      </a:lnTo>
                      <a:lnTo>
                        <a:pt x="0" y="0"/>
                      </a:lnTo>
                      <a:lnTo>
                        <a:pt x="0" y="13714476"/>
                      </a:lnTo>
                      <a:lnTo>
                        <a:pt x="2918713" y="13714476"/>
                      </a:lnTo>
                      <a:lnTo>
                        <a:pt x="2918713" y="13410693"/>
                      </a:lnTo>
                    </a:path>
                  </a:pathLst>
                </a:custGeom>
                <a:solidFill>
                  <a:schemeClr val="accent6"/>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grpSp>
        </p:grpSp>
        <p:grpSp>
          <p:nvGrpSpPr>
            <p:cNvPr id="38" name="组合 37"/>
            <p:cNvGrpSpPr/>
            <p:nvPr/>
          </p:nvGrpSpPr>
          <p:grpSpPr>
            <a:xfrm rot="21070388">
              <a:off x="-798" y="6878"/>
              <a:ext cx="4469" cy="3817"/>
              <a:chOff x="4897945" y="3980184"/>
              <a:chExt cx="2293620" cy="1958280"/>
            </a:xfrm>
          </p:grpSpPr>
          <p:sp>
            <p:nvSpPr>
              <p:cNvPr id="37" name="任意多边形: 形状 36"/>
              <p:cNvSpPr/>
              <p:nvPr>
                <p:custDataLst>
                  <p:tags r:id="rId12"/>
                </p:custDataLst>
              </p:nvPr>
            </p:nvSpPr>
            <p:spPr>
              <a:xfrm>
                <a:off x="4897945" y="4963637"/>
                <a:ext cx="2293620" cy="225417"/>
              </a:xfrm>
              <a:custGeom>
                <a:avLst/>
                <a:gdLst>
                  <a:gd name="connsiteX0" fmla="*/ 0 w 2293620"/>
                  <a:gd name="connsiteY0" fmla="*/ 0 h 225417"/>
                  <a:gd name="connsiteX1" fmla="*/ 2293620 w 2293620"/>
                  <a:gd name="connsiteY1" fmla="*/ 0 h 225417"/>
                  <a:gd name="connsiteX2" fmla="*/ 2293620 w 2293620"/>
                  <a:gd name="connsiteY2" fmla="*/ 225417 h 225417"/>
                  <a:gd name="connsiteX3" fmla="*/ 46155 w 2293620"/>
                  <a:gd name="connsiteY3" fmla="*/ 225417 h 225417"/>
                  <a:gd name="connsiteX4" fmla="*/ 46155 w 2293620"/>
                  <a:gd name="connsiteY4" fmla="*/ 116518 h 225417"/>
                  <a:gd name="connsiteX5" fmla="*/ 0 w 2293620"/>
                  <a:gd name="connsiteY5" fmla="*/ 116518 h 225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93620" h="225417">
                    <a:moveTo>
                      <a:pt x="0" y="0"/>
                    </a:moveTo>
                    <a:lnTo>
                      <a:pt x="2293620" y="0"/>
                    </a:lnTo>
                    <a:lnTo>
                      <a:pt x="2293620" y="225417"/>
                    </a:lnTo>
                    <a:lnTo>
                      <a:pt x="46155" y="225417"/>
                    </a:lnTo>
                    <a:lnTo>
                      <a:pt x="46155" y="116518"/>
                    </a:lnTo>
                    <a:lnTo>
                      <a:pt x="0" y="11651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31" name="PA_ImportSvg_637165986937551442"/>
              <p:cNvSpPr/>
              <p:nvPr>
                <p:custDataLst>
                  <p:tags r:id="rId13"/>
                </p:custDataLst>
              </p:nvPr>
            </p:nvSpPr>
            <p:spPr>
              <a:xfrm rot="2686988">
                <a:off x="5125484" y="3980184"/>
                <a:ext cx="1958280" cy="1958280"/>
              </a:xfrm>
              <a:custGeom>
                <a:avLst/>
                <a:gdLst/>
                <a:ahLst/>
                <a:cxnLst/>
                <a:rect l="l" t="t" r="r" b="b"/>
                <a:pathLst>
                  <a:path w="10332213" h="10332213">
                    <a:moveTo>
                      <a:pt x="0" y="10332214"/>
                    </a:moveTo>
                    <a:lnTo>
                      <a:pt x="10332211" y="10332214"/>
                    </a:lnTo>
                    <a:lnTo>
                      <a:pt x="10332211" y="1"/>
                    </a:lnTo>
                    <a:lnTo>
                      <a:pt x="8666734" y="1665478"/>
                    </a:lnTo>
                    <a:cubicBezTo>
                      <a:pt x="8885936" y="1870709"/>
                      <a:pt x="9090026" y="2091564"/>
                      <a:pt x="9315197" y="2290572"/>
                    </a:cubicBezTo>
                    <a:cubicBezTo>
                      <a:pt x="9391905" y="2358391"/>
                      <a:pt x="9279255" y="2470402"/>
                      <a:pt x="9202928" y="2402841"/>
                    </a:cubicBezTo>
                    <a:cubicBezTo>
                      <a:pt x="8977757" y="2203833"/>
                      <a:pt x="8773667" y="1982978"/>
                      <a:pt x="8554465" y="1777747"/>
                    </a:cubicBezTo>
                    <a:lnTo>
                      <a:pt x="7738617" y="2593595"/>
                    </a:lnTo>
                    <a:cubicBezTo>
                      <a:pt x="7912352" y="2767330"/>
                      <a:pt x="8086218" y="2941195"/>
                      <a:pt x="8259953" y="3114930"/>
                    </a:cubicBezTo>
                    <a:cubicBezTo>
                      <a:pt x="8332342" y="3187320"/>
                      <a:pt x="8220076" y="3299589"/>
                      <a:pt x="8147684" y="3227200"/>
                    </a:cubicBezTo>
                    <a:cubicBezTo>
                      <a:pt x="7973949" y="3053464"/>
                      <a:pt x="7800083" y="2879599"/>
                      <a:pt x="7626348" y="2705864"/>
                    </a:cubicBezTo>
                    <a:lnTo>
                      <a:pt x="6699884" y="3632328"/>
                    </a:lnTo>
                    <a:lnTo>
                      <a:pt x="7138796" y="4071241"/>
                    </a:lnTo>
                    <a:cubicBezTo>
                      <a:pt x="7211186" y="4143630"/>
                      <a:pt x="7098920" y="4255900"/>
                      <a:pt x="7026527" y="4183510"/>
                    </a:cubicBezTo>
                    <a:lnTo>
                      <a:pt x="6587615" y="3744597"/>
                    </a:lnTo>
                    <a:lnTo>
                      <a:pt x="5708140" y="4624072"/>
                    </a:lnTo>
                    <a:cubicBezTo>
                      <a:pt x="5883907" y="4806951"/>
                      <a:pt x="6058152" y="4991228"/>
                      <a:pt x="6248398" y="5159376"/>
                    </a:cubicBezTo>
                    <a:cubicBezTo>
                      <a:pt x="6325107" y="5227195"/>
                      <a:pt x="6212458" y="5339207"/>
                      <a:pt x="6136130" y="5271645"/>
                    </a:cubicBezTo>
                    <a:cubicBezTo>
                      <a:pt x="5945758" y="5103370"/>
                      <a:pt x="5771514" y="4919220"/>
                      <a:pt x="5595872" y="4736342"/>
                    </a:cubicBezTo>
                    <a:lnTo>
                      <a:pt x="4454396" y="5877816"/>
                    </a:lnTo>
                    <a:cubicBezTo>
                      <a:pt x="4652009" y="6082793"/>
                      <a:pt x="4849111" y="6288281"/>
                      <a:pt x="5061329" y="6478400"/>
                    </a:cubicBezTo>
                    <a:cubicBezTo>
                      <a:pt x="5137657" y="6546724"/>
                      <a:pt x="5025008" y="6658739"/>
                      <a:pt x="4949062" y="6590669"/>
                    </a:cubicBezTo>
                    <a:cubicBezTo>
                      <a:pt x="4736845" y="6400550"/>
                      <a:pt x="4539741" y="6194938"/>
                      <a:pt x="4342128" y="5990085"/>
                    </a:cubicBezTo>
                    <a:lnTo>
                      <a:pt x="3370960" y="6961254"/>
                    </a:lnTo>
                    <a:lnTo>
                      <a:pt x="3142614" y="7189600"/>
                    </a:lnTo>
                    <a:cubicBezTo>
                      <a:pt x="3332099" y="7369558"/>
                      <a:pt x="3524122" y="7547103"/>
                      <a:pt x="3709415" y="7731508"/>
                    </a:cubicBezTo>
                    <a:cubicBezTo>
                      <a:pt x="3781932" y="7803770"/>
                      <a:pt x="3669664" y="7916039"/>
                      <a:pt x="3597147" y="7843777"/>
                    </a:cubicBezTo>
                    <a:cubicBezTo>
                      <a:pt x="3411855" y="7659372"/>
                      <a:pt x="3219958" y="7481954"/>
                      <a:pt x="3030346" y="7301869"/>
                    </a:cubicBezTo>
                    <a:lnTo>
                      <a:pt x="2017394" y="8314821"/>
                    </a:lnTo>
                    <a:cubicBezTo>
                      <a:pt x="2185669" y="8483096"/>
                      <a:pt x="2353944" y="8651371"/>
                      <a:pt x="2522219" y="8819646"/>
                    </a:cubicBezTo>
                    <a:cubicBezTo>
                      <a:pt x="2594609" y="8892035"/>
                      <a:pt x="2482341" y="9004304"/>
                      <a:pt x="2409952" y="8931915"/>
                    </a:cubicBezTo>
                    <a:lnTo>
                      <a:pt x="1905127" y="8427090"/>
                    </a:lnTo>
                    <a:lnTo>
                      <a:pt x="959231" y="9372986"/>
                    </a:lnTo>
                    <a:cubicBezTo>
                      <a:pt x="1112901" y="9534021"/>
                      <a:pt x="1265809" y="9695819"/>
                      <a:pt x="1434084" y="9841869"/>
                    </a:cubicBezTo>
                    <a:cubicBezTo>
                      <a:pt x="1511427" y="9909052"/>
                      <a:pt x="1398651" y="10020940"/>
                      <a:pt x="1321817" y="9954138"/>
                    </a:cubicBezTo>
                    <a:cubicBezTo>
                      <a:pt x="1153542" y="9808088"/>
                      <a:pt x="1000633" y="9646290"/>
                      <a:pt x="846963" y="9485255"/>
                    </a:cubicBezTo>
                    <a:close/>
                    <a:moveTo>
                      <a:pt x="3893438" y="8704199"/>
                    </a:moveTo>
                    <a:lnTo>
                      <a:pt x="8986518" y="3611117"/>
                    </a:lnTo>
                    <a:lnTo>
                      <a:pt x="8986518" y="8704199"/>
                    </a:ln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grpSp>
        <p:nvGrpSpPr>
          <p:cNvPr id="6" name="组合 5"/>
          <p:cNvGrpSpPr/>
          <p:nvPr userDrawn="1">
            <p:custDataLst>
              <p:tags r:id="rId14"/>
            </p:custDataLst>
          </p:nvPr>
        </p:nvGrpSpPr>
        <p:grpSpPr>
          <a:xfrm>
            <a:off x="7495223" y="3395663"/>
            <a:ext cx="1648778" cy="1747838"/>
            <a:chOff x="15968" y="458"/>
            <a:chExt cx="2810" cy="2978"/>
          </a:xfrm>
        </p:grpSpPr>
        <p:grpSp>
          <p:nvGrpSpPr>
            <p:cNvPr id="50" name="组合 49"/>
            <p:cNvGrpSpPr/>
            <p:nvPr/>
          </p:nvGrpSpPr>
          <p:grpSpPr>
            <a:xfrm rot="14680333">
              <a:off x="16146" y="618"/>
              <a:ext cx="2421" cy="2332"/>
              <a:chOff x="3464771" y="1644163"/>
              <a:chExt cx="206269" cy="198616"/>
            </a:xfrm>
          </p:grpSpPr>
          <p:sp>
            <p:nvSpPr>
              <p:cNvPr id="55" name="任意多边形: 形状 54"/>
              <p:cNvSpPr/>
              <p:nvPr>
                <p:custDataLst>
                  <p:tags r:id="rId15"/>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6" name="任意多边形: 形状 55"/>
              <p:cNvSpPr/>
              <p:nvPr>
                <p:custDataLst>
                  <p:tags r:id="rId16"/>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7" name="任意多边形: 形状 56"/>
              <p:cNvSpPr/>
              <p:nvPr>
                <p:custDataLst>
                  <p:tags r:id="rId17"/>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8" name="任意多边形: 形状 57"/>
              <p:cNvSpPr/>
              <p:nvPr>
                <p:custDataLst>
                  <p:tags r:id="rId18"/>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9" name="任意多边形: 形状 58"/>
              <p:cNvSpPr/>
              <p:nvPr>
                <p:custDataLst>
                  <p:tags r:id="rId19"/>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8" name="组合 7"/>
            <p:cNvGrpSpPr/>
            <p:nvPr/>
          </p:nvGrpSpPr>
          <p:grpSpPr>
            <a:xfrm rot="1202429">
              <a:off x="15968" y="458"/>
              <a:ext cx="2811" cy="2979"/>
              <a:chOff x="4159239" y="1559399"/>
              <a:chExt cx="266873" cy="282805"/>
            </a:xfrm>
          </p:grpSpPr>
          <p:sp>
            <p:nvSpPr>
              <p:cNvPr id="9" name="任意多边形: 形状 51"/>
              <p:cNvSpPr/>
              <p:nvPr>
                <p:custDataLst>
                  <p:tags r:id="rId20"/>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11" name="任意多边形: 形状 52"/>
              <p:cNvSpPr/>
              <p:nvPr>
                <p:custDataLst>
                  <p:tags r:id="rId21"/>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12" name="任意多边形: 形状 53"/>
              <p:cNvSpPr/>
              <p:nvPr>
                <p:custDataLst>
                  <p:tags r:id="rId22"/>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4_自定义版式">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tx2"/>
        </a:solidFill>
        <a:effectLst/>
      </p:bgPr>
    </p:bg>
    <p:spTree>
      <p:nvGrpSpPr>
        <p:cNvPr id="1" name=""/>
        <p:cNvGrpSpPr/>
        <p:nvPr/>
      </p:nvGrpSpPr>
      <p:grpSpPr>
        <a:xfrm>
          <a:off x="0" y="0"/>
          <a:ext cx="0" cy="0"/>
          <a:chOff x="0" y="0"/>
          <a:chExt cx="0" cy="0"/>
        </a:xfrm>
      </p:grpSpPr>
      <p:pic>
        <p:nvPicPr>
          <p:cNvPr id="11" name="图片 10" descr="图片1"/>
          <p:cNvPicPr>
            <a:picLocks noChangeAspect="1"/>
          </p:cNvPicPr>
          <p:nvPr userDrawn="1">
            <p:custDataLst>
              <p:tags r:id="rId2"/>
            </p:custDataLst>
          </p:nvPr>
        </p:nvPicPr>
        <p:blipFill>
          <a:blip r:embed="rId3"/>
          <a:srcRect/>
          <a:stretch>
            <a:fillRect/>
          </a:stretch>
        </p:blipFill>
        <p:spPr>
          <a:xfrm>
            <a:off x="0" y="2794159"/>
            <a:ext cx="1874520" cy="2349341"/>
          </a:xfrm>
          <a:prstGeom prst="rect">
            <a:avLst/>
          </a:prstGeom>
        </p:spPr>
      </p:pic>
      <p:pic>
        <p:nvPicPr>
          <p:cNvPr id="5" name="图片 4"/>
          <p:cNvPicPr>
            <a:picLocks noChangeAspect="1"/>
          </p:cNvPicPr>
          <p:nvPr userDrawn="1">
            <p:custDataLst>
              <p:tags r:id="rId4"/>
            </p:custDataLst>
          </p:nvPr>
        </p:nvPicPr>
        <p:blipFill>
          <a:blip r:embed="rId5" cstate="print">
            <a:extLst>
              <a:ext uri="{28A0092B-C50C-407E-A947-70E740481C1C}">
                <a14:useLocalDpi xmlns:a14="http://schemas.microsoft.com/office/drawing/2010/main" val="0"/>
              </a:ext>
            </a:extLst>
          </a:blip>
          <a:srcRect/>
          <a:stretch>
            <a:fillRect/>
          </a:stretch>
        </p:blipFill>
        <p:spPr>
          <a:xfrm>
            <a:off x="6958965" y="3194209"/>
            <a:ext cx="2201704" cy="1966436"/>
          </a:xfrm>
          <a:prstGeom prst="rect">
            <a:avLst/>
          </a:prstGeom>
        </p:spPr>
      </p:pic>
      <p:sp>
        <p:nvSpPr>
          <p:cNvPr id="7" name="矩形 6"/>
          <p:cNvSpPr/>
          <p:nvPr userDrawn="1">
            <p:custDataLst>
              <p:tags r:id="rId6"/>
            </p:custDataLst>
          </p:nvPr>
        </p:nvSpPr>
        <p:spPr>
          <a:xfrm>
            <a:off x="329525" y="336415"/>
            <a:ext cx="8484951" cy="4470671"/>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41" name="组合 40"/>
          <p:cNvGrpSpPr/>
          <p:nvPr userDrawn="1">
            <p:custDataLst>
              <p:tags r:id="rId7"/>
            </p:custDataLst>
          </p:nvPr>
        </p:nvGrpSpPr>
        <p:grpSpPr>
          <a:xfrm rot="14680333">
            <a:off x="7689533" y="294323"/>
            <a:ext cx="1153001" cy="1110615"/>
            <a:chOff x="3464771" y="1644163"/>
            <a:chExt cx="206269" cy="198616"/>
          </a:xfrm>
        </p:grpSpPr>
        <p:sp>
          <p:nvSpPr>
            <p:cNvPr id="42" name="任意多边形: 形状 41"/>
            <p:cNvSpPr/>
            <p:nvPr>
              <p:custDataLst>
                <p:tags r:id="rId8"/>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tx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3" name="任意多边形: 形状 42"/>
            <p:cNvSpPr/>
            <p:nvPr>
              <p:custDataLst>
                <p:tags r:id="rId9"/>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60000"/>
                <a:lumOff val="4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4" name="任意多边形: 形状 43"/>
            <p:cNvSpPr/>
            <p:nvPr>
              <p:custDataLst>
                <p:tags r:id="rId10"/>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5" name="任意多边形: 形状 44"/>
            <p:cNvSpPr/>
            <p:nvPr>
              <p:custDataLst>
                <p:tags r:id="rId11"/>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12"/>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
        <p:nvSpPr>
          <p:cNvPr id="2" name="标题 1"/>
          <p:cNvSpPr>
            <a:spLocks noGrp="1"/>
          </p:cNvSpPr>
          <p:nvPr userDrawn="1">
            <p:ph type="ctrTitle" hasCustomPrompt="1"/>
            <p:custDataLst>
              <p:tags r:id="rId13"/>
            </p:custDataLst>
          </p:nvPr>
        </p:nvSpPr>
        <p:spPr>
          <a:xfrm>
            <a:off x="1716353" y="1606100"/>
            <a:ext cx="5671694" cy="1041992"/>
          </a:xfrm>
        </p:spPr>
        <p:txBody>
          <a:bodyPr lIns="90000" tIns="46800" rIns="90000" bIns="0" anchor="b" anchorCtr="0">
            <a:normAutofit/>
          </a:bodyPr>
          <a:lstStyle>
            <a:lvl1pPr algn="ctr">
              <a:defRPr sz="3375" spc="600" baseline="0">
                <a:solidFill>
                  <a:schemeClr val="accent1"/>
                </a:solidFill>
                <a:latin typeface="Arial" panose="020B0604020202020204" pitchFamily="34" charset="0"/>
                <a:ea typeface="汉仪乐喵体W" panose="00020600040101010101" pitchFamily="18" charset="-122"/>
              </a:defRPr>
            </a:lvl1pPr>
          </a:lstStyle>
          <a:p>
            <a:r>
              <a:rPr lang="zh-CN" altLang="en-US" dirty="0"/>
              <a:t>单击此处编辑标题</a:t>
            </a:r>
            <a:endParaRPr lang="zh-CN" altLang="en-US" dirty="0"/>
          </a:p>
        </p:txBody>
      </p:sp>
      <p:sp>
        <p:nvSpPr>
          <p:cNvPr id="3" name="副标题 2"/>
          <p:cNvSpPr>
            <a:spLocks noGrp="1"/>
          </p:cNvSpPr>
          <p:nvPr userDrawn="1">
            <p:ph type="subTitle" idx="1" hasCustomPrompt="1"/>
            <p:custDataLst>
              <p:tags r:id="rId14"/>
            </p:custDataLst>
          </p:nvPr>
        </p:nvSpPr>
        <p:spPr>
          <a:xfrm>
            <a:off x="1716354" y="2682761"/>
            <a:ext cx="5671694" cy="894843"/>
          </a:xfrm>
        </p:spPr>
        <p:txBody>
          <a:bodyPr lIns="90000" tIns="0" rIns="90000" bIns="46800">
            <a:normAutofit/>
          </a:bodyPr>
          <a:lstStyle>
            <a:lvl1pPr marL="0" indent="0" algn="ctr" eaLnBrk="1" fontAlgn="auto" latinLnBrk="0" hangingPunct="1">
              <a:lnSpc>
                <a:spcPct val="100000"/>
              </a:lnSpc>
              <a:buNone/>
              <a:defRPr sz="1350" u="none" strike="noStrike" kern="1200" cap="none" spc="200" normalizeH="0" baseline="0">
                <a:solidFill>
                  <a:schemeClr val="tx1">
                    <a:lumMod val="85000"/>
                    <a:lumOff val="15000"/>
                  </a:schemeClr>
                </a:solidFill>
                <a:uFillTx/>
                <a:latin typeface="Arial" panose="020B0604020202020204" pitchFamily="34" charset="0"/>
                <a:ea typeface="幼圆" panose="02010509060101010101" pitchFamily="49" charset="-122"/>
              </a:defRPr>
            </a:lvl1pPr>
            <a:lvl2pPr marL="257175" indent="0" algn="ctr">
              <a:buNone/>
              <a:defRPr sz="1125"/>
            </a:lvl2pPr>
            <a:lvl3pPr marL="514350" indent="0" algn="ctr">
              <a:buNone/>
              <a:defRPr sz="1015"/>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zh-CN" altLang="en-US" dirty="0"/>
              <a:t>单击此处编辑副标题</a:t>
            </a:r>
            <a:endParaRPr lang="zh-CN" altLang="en-US" dirty="0"/>
          </a:p>
        </p:txBody>
      </p:sp>
      <p:sp>
        <p:nvSpPr>
          <p:cNvPr id="16" name="日期占位符 15"/>
          <p:cNvSpPr>
            <a:spLocks noGrp="1"/>
          </p:cNvSpPr>
          <p:nvPr userDrawn="1">
            <p:ph type="dt" sz="half" idx="10"/>
            <p:custDataLst>
              <p:tags r:id="rId15"/>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17" name="页脚占位符 16"/>
          <p:cNvSpPr>
            <a:spLocks noGrp="1"/>
          </p:cNvSpPr>
          <p:nvPr userDrawn="1">
            <p:ph type="ftr" sz="quarter" idx="11"/>
            <p:custDataLst>
              <p:tags r:id="rId16"/>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18" name="灯片编号占位符 17"/>
          <p:cNvSpPr>
            <a:spLocks noGrp="1"/>
          </p:cNvSpPr>
          <p:nvPr userDrawn="1">
            <p:ph type="sldNum" sz="quarter" idx="12"/>
            <p:custDataLst>
              <p:tags r:id="rId17"/>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grpSp>
        <p:nvGrpSpPr>
          <p:cNvPr id="47" name="组合 46"/>
          <p:cNvGrpSpPr/>
          <p:nvPr userDrawn="1">
            <p:custDataLst>
              <p:tags r:id="rId18"/>
            </p:custDataLst>
          </p:nvPr>
        </p:nvGrpSpPr>
        <p:grpSpPr>
          <a:xfrm rot="1202429">
            <a:off x="7604760" y="218123"/>
            <a:ext cx="1338739" cy="1418749"/>
            <a:chOff x="4159239" y="1559399"/>
            <a:chExt cx="266873" cy="282805"/>
          </a:xfrm>
        </p:grpSpPr>
        <p:sp>
          <p:nvSpPr>
            <p:cNvPr id="48" name="任意多边形: 形状 47"/>
            <p:cNvSpPr/>
            <p:nvPr>
              <p:custDataLst>
                <p:tags r:id="rId19"/>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9" name="任意多边形: 形状 48"/>
            <p:cNvSpPr/>
            <p:nvPr>
              <p:custDataLst>
                <p:tags r:id="rId20"/>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0" name="任意多边形: 形状 49"/>
            <p:cNvSpPr/>
            <p:nvPr>
              <p:custDataLst>
                <p:tags r:id="rId21"/>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25" name="图片 24"/>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p:custDataLst>
              <p:tags r:id="rId4"/>
            </p:custDataLst>
          </p:nvPr>
        </p:nvSpPr>
        <p:spPr>
          <a:xfrm>
            <a:off x="502412" y="332426"/>
            <a:ext cx="8139178" cy="331473"/>
          </a:xfrm>
        </p:spPr>
        <p:txBody>
          <a:bodyPr vert="horz" lIns="90000" tIns="46800" rIns="90000" bIns="46800" rtlCol="0" anchor="t" anchorCtr="0">
            <a:normAutofit/>
          </a:bodyPr>
          <a:lstStyle>
            <a:lvl1pPr marL="0" marR="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5"/>
            </p:custDataLst>
          </p:nvPr>
        </p:nvSpPr>
        <p:spPr>
          <a:xfrm>
            <a:off x="502412" y="714381"/>
            <a:ext cx="8139178" cy="4041680"/>
          </a:xfrm>
        </p:spPr>
        <p:txBody>
          <a:bodyPr vert="horz" lIns="90000" tIns="46800" rIns="90000" bIns="46800" rtlCol="0">
            <a:normAutofit/>
          </a:bodyPr>
          <a:lstStyle>
            <a:lvl1pPr marL="128905" marR="0" lvl="0"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86080" marR="0" lvl="1" indent="-12827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643255" marR="0" lvl="2"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900430" marR="0" lvl="3"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1157605" marR="0" lvl="4"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6" name="灯片编号占位符 5"/>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chemeClr val="tx2"/>
        </a:solidFill>
        <a:effectLst/>
      </p:bgPr>
    </p:bg>
    <p:spTree>
      <p:nvGrpSpPr>
        <p:cNvPr id="1" name=""/>
        <p:cNvGrpSpPr/>
        <p:nvPr/>
      </p:nvGrpSpPr>
      <p:grpSpPr>
        <a:xfrm>
          <a:off x="0" y="0"/>
          <a:ext cx="0" cy="0"/>
          <a:chOff x="0" y="0"/>
          <a:chExt cx="0" cy="0"/>
        </a:xfrm>
      </p:grpSpPr>
      <p:pic>
        <p:nvPicPr>
          <p:cNvPr id="38" name="图片 37"/>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399736" y="3069827"/>
            <a:ext cx="2048434" cy="1678070"/>
          </a:xfrm>
          <a:prstGeom prst="rect">
            <a:avLst/>
          </a:prstGeom>
        </p:spPr>
      </p:pic>
      <p:grpSp>
        <p:nvGrpSpPr>
          <p:cNvPr id="25" name="组合 24"/>
          <p:cNvGrpSpPr/>
          <p:nvPr userDrawn="1">
            <p:custDataLst>
              <p:tags r:id="rId4"/>
            </p:custDataLst>
          </p:nvPr>
        </p:nvGrpSpPr>
        <p:grpSpPr>
          <a:xfrm>
            <a:off x="7078163" y="220976"/>
            <a:ext cx="1563393" cy="1789935"/>
            <a:chOff x="9278257" y="343273"/>
            <a:chExt cx="2084524" cy="2386580"/>
          </a:xfrm>
        </p:grpSpPr>
        <p:grpSp>
          <p:nvGrpSpPr>
            <p:cNvPr id="26" name="组合 25"/>
            <p:cNvGrpSpPr/>
            <p:nvPr/>
          </p:nvGrpSpPr>
          <p:grpSpPr>
            <a:xfrm rot="14134458">
              <a:off x="9244087" y="377443"/>
              <a:ext cx="1841834" cy="1773494"/>
              <a:chOff x="3464771" y="1644163"/>
              <a:chExt cx="206269" cy="198616"/>
            </a:xfrm>
          </p:grpSpPr>
          <p:sp>
            <p:nvSpPr>
              <p:cNvPr id="31" name="任意多边形: 形状 30"/>
              <p:cNvSpPr/>
              <p:nvPr>
                <p:custDataLst>
                  <p:tags r:id="rId5"/>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2" name="任意多边形: 形状 31"/>
              <p:cNvSpPr/>
              <p:nvPr>
                <p:custDataLst>
                  <p:tags r:id="rId6"/>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3" name="任意多边形: 形状 32"/>
              <p:cNvSpPr/>
              <p:nvPr>
                <p:custDataLst>
                  <p:tags r:id="rId7"/>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4" name="任意多边形: 形状 33"/>
              <p:cNvSpPr/>
              <p:nvPr>
                <p:custDataLst>
                  <p:tags r:id="rId8"/>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5" name="任意多边形: 形状 34"/>
              <p:cNvSpPr/>
              <p:nvPr>
                <p:custDataLst>
                  <p:tags r:id="rId9"/>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grpSp>
          <p:nvGrpSpPr>
            <p:cNvPr id="27" name="组合 26"/>
            <p:cNvGrpSpPr/>
            <p:nvPr/>
          </p:nvGrpSpPr>
          <p:grpSpPr>
            <a:xfrm rot="1187154">
              <a:off x="9363540" y="611264"/>
              <a:ext cx="1999241" cy="2118589"/>
              <a:chOff x="4159239" y="1559399"/>
              <a:chExt cx="266873" cy="282805"/>
            </a:xfrm>
          </p:grpSpPr>
          <p:sp>
            <p:nvSpPr>
              <p:cNvPr id="28" name="任意多边形: 形状 27"/>
              <p:cNvSpPr/>
              <p:nvPr>
                <p:custDataLst>
                  <p:tags r:id="rId10"/>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29" name="任意多边形: 形状 28"/>
              <p:cNvSpPr/>
              <p:nvPr>
                <p:custDataLst>
                  <p:tags r:id="rId11"/>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0" name="任意多边形: 形状 29"/>
              <p:cNvSpPr/>
              <p:nvPr>
                <p:custDataLst>
                  <p:tags r:id="rId12"/>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grpSp>
      <p:sp>
        <p:nvSpPr>
          <p:cNvPr id="2" name="标题 1"/>
          <p:cNvSpPr>
            <a:spLocks noGrp="1"/>
          </p:cNvSpPr>
          <p:nvPr>
            <p:ph type="title" hasCustomPrompt="1"/>
            <p:custDataLst>
              <p:tags r:id="rId13"/>
            </p:custDataLst>
          </p:nvPr>
        </p:nvSpPr>
        <p:spPr>
          <a:xfrm>
            <a:off x="2184083" y="2635881"/>
            <a:ext cx="4775835" cy="758666"/>
          </a:xfrm>
        </p:spPr>
        <p:txBody>
          <a:bodyPr lIns="90000" tIns="0" rIns="90000" bIns="46800" anchor="t" anchorCtr="0">
            <a:normAutofit/>
          </a:bodyPr>
          <a:lstStyle>
            <a:lvl1pPr algn="ctr">
              <a:defRPr sz="1350" b="0" u="none" strike="noStrike" kern="1200" cap="none" spc="300" normalizeH="0" baseline="0">
                <a:solidFill>
                  <a:schemeClr val="tx1">
                    <a:lumMod val="85000"/>
                    <a:lumOff val="15000"/>
                  </a:schemeClr>
                </a:solidFill>
                <a:uFillTx/>
                <a:latin typeface="Arial" panose="020B0604020202020204" pitchFamily="34" charset="0"/>
                <a:ea typeface="汉仪乐喵体W" panose="00020600040101010101" pitchFamily="18" charset="-122"/>
              </a:defRPr>
            </a:lvl1pPr>
          </a:lstStyle>
          <a:p>
            <a:r>
              <a:rPr lang="zh-CN" altLang="en-US" dirty="0"/>
              <a:t>单击此处编辑标题</a:t>
            </a:r>
            <a:endParaRPr lang="zh-CN" altLang="en-US" dirty="0"/>
          </a:p>
        </p:txBody>
      </p:sp>
      <p:sp>
        <p:nvSpPr>
          <p:cNvPr id="4" name="日期占位符 3"/>
          <p:cNvSpPr>
            <a:spLocks noGrp="1"/>
          </p:cNvSpPr>
          <p:nvPr>
            <p:ph type="dt" sz="half" idx="10"/>
            <p:custDataLst>
              <p:tags r:id="rId1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5"/>
            </p:custDataLst>
          </p:nvPr>
        </p:nvSpPr>
        <p:spPr/>
        <p:txBody>
          <a:bodyPr/>
          <a:lstStyle/>
          <a:p>
            <a:endParaRPr lang="zh-CN" altLang="en-US"/>
          </a:p>
        </p:txBody>
      </p:sp>
      <p:sp>
        <p:nvSpPr>
          <p:cNvPr id="6" name="灯片编号占位符 5"/>
          <p:cNvSpPr>
            <a:spLocks noGrp="1"/>
          </p:cNvSpPr>
          <p:nvPr>
            <p:ph type="sldNum" sz="quarter" idx="12"/>
            <p:custDataLst>
              <p:tags r:id="rId16"/>
            </p:custDataLst>
          </p:nvPr>
        </p:nvSpPr>
        <p:spPr/>
        <p:txBody>
          <a:bodyPr/>
          <a:lstStyle/>
          <a:p>
            <a:fld id="{49AE70B2-8BF9-45C0-BB95-33D1B9D3A854}" type="slidenum">
              <a:rPr lang="zh-CN" altLang="en-US" smtClean="0"/>
            </a:fld>
            <a:endParaRPr lang="zh-CN" altLang="en-US"/>
          </a:p>
        </p:txBody>
      </p:sp>
      <p:sp>
        <p:nvSpPr>
          <p:cNvPr id="7" name="矩形 6"/>
          <p:cNvSpPr/>
          <p:nvPr userDrawn="1">
            <p:custDataLst>
              <p:tags r:id="rId17"/>
            </p:custDataLst>
          </p:nvPr>
        </p:nvSpPr>
        <p:spPr>
          <a:xfrm>
            <a:off x="1079771" y="731715"/>
            <a:ext cx="6984459" cy="3680070"/>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25" name="图片 24"/>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p:custDataLst>
              <p:tags r:id="rId4"/>
            </p:custDataLst>
          </p:nvPr>
        </p:nvSpPr>
        <p:spPr>
          <a:xfrm>
            <a:off x="502412" y="332426"/>
            <a:ext cx="8139178" cy="331473"/>
          </a:xfrm>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5"/>
            </p:custDataLst>
          </p:nvPr>
        </p:nvSpPr>
        <p:spPr>
          <a:xfrm>
            <a:off x="502448" y="714381"/>
            <a:ext cx="3962432" cy="4041680"/>
          </a:xfrm>
        </p:spPr>
        <p:txBody>
          <a:bodyPr vert="horz" lIns="90000" tIns="46800" rIns="90000" bIns="46800" rtlCol="0">
            <a:normAutofit/>
          </a:bodyPr>
          <a:lstStyle>
            <a:lvl1pPr marL="128905" marR="0" lvl="0"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86080" marR="0" lvl="1" indent="-12827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643255" marR="0" lvl="2"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900430" marR="0" lvl="3"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1157605" marR="0" lvl="4"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6"/>
            </p:custDataLst>
          </p:nvPr>
        </p:nvSpPr>
        <p:spPr>
          <a:xfrm>
            <a:off x="4679158" y="714381"/>
            <a:ext cx="3962432" cy="4041680"/>
          </a:xfrm>
        </p:spPr>
        <p:txBody>
          <a:bodyPr lIns="90000" tIns="46800" rIns="90000" bIns="46800">
            <a:normAutofit/>
          </a:bodyPr>
          <a:lstStyle>
            <a:lvl1pPr>
              <a:defRPr sz="900" baseline="0">
                <a:solidFill>
                  <a:schemeClr val="tx1">
                    <a:lumMod val="85000"/>
                    <a:lumOff val="15000"/>
                  </a:schemeClr>
                </a:solidFill>
                <a:latin typeface="Arial" panose="020B0604020202020204" pitchFamily="34" charset="0"/>
                <a:ea typeface="幼圆" panose="02010509060101010101" pitchFamily="49" charset="-122"/>
              </a:defRPr>
            </a:lvl1pPr>
            <a:lvl2pPr>
              <a:defRPr sz="900" baseline="0">
                <a:solidFill>
                  <a:schemeClr val="tx1">
                    <a:lumMod val="85000"/>
                    <a:lumOff val="15000"/>
                  </a:schemeClr>
                </a:solidFill>
                <a:latin typeface="Arial" panose="020B0604020202020204" pitchFamily="34" charset="0"/>
                <a:ea typeface="幼圆" panose="02010509060101010101" pitchFamily="49" charset="-122"/>
              </a:defRPr>
            </a:lvl2pPr>
            <a:lvl3pPr>
              <a:defRPr sz="900" baseline="0">
                <a:solidFill>
                  <a:schemeClr val="tx1">
                    <a:lumMod val="85000"/>
                    <a:lumOff val="15000"/>
                  </a:schemeClr>
                </a:solidFill>
                <a:latin typeface="Arial" panose="020B0604020202020204" pitchFamily="34" charset="0"/>
                <a:ea typeface="幼圆" panose="02010509060101010101" pitchFamily="49" charset="-122"/>
              </a:defRPr>
            </a:lvl3pPr>
            <a:lvl4pPr>
              <a:defRPr sz="900" baseline="0">
                <a:solidFill>
                  <a:schemeClr val="tx1">
                    <a:lumMod val="85000"/>
                    <a:lumOff val="15000"/>
                  </a:schemeClr>
                </a:solidFill>
                <a:latin typeface="Arial" panose="020B0604020202020204" pitchFamily="34" charset="0"/>
                <a:ea typeface="幼圆" panose="02010509060101010101" pitchFamily="49" charset="-122"/>
              </a:defRPr>
            </a:lvl4pPr>
            <a:lvl5pPr>
              <a:defRPr sz="900"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7" name="灯片编号占位符 6"/>
          <p:cNvSpPr>
            <a:spLocks noGrp="1"/>
          </p:cNvSpPr>
          <p:nvPr>
            <p:ph type="sldNum" sz="quarter" idx="12"/>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27" name="图片 26"/>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p:custDataLst>
              <p:tags r:id="rId4"/>
            </p:custDataLst>
          </p:nvPr>
        </p:nvSpPr>
        <p:spPr>
          <a:xfrm>
            <a:off x="502412" y="332426"/>
            <a:ext cx="8139178" cy="331473"/>
          </a:xfrm>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5"/>
            </p:custDataLst>
          </p:nvPr>
        </p:nvSpPr>
        <p:spPr>
          <a:xfrm>
            <a:off x="502448" y="714381"/>
            <a:ext cx="3962432" cy="285752"/>
          </a:xfrm>
        </p:spPr>
        <p:txBody>
          <a:bodyPr lIns="90000" tIns="46800" rIns="90000" bIns="46800" anchor="t" anchorCtr="0">
            <a:normAutofit/>
          </a:bodyPr>
          <a:lstStyle>
            <a:lvl1pPr marL="0" indent="0" eaLnBrk="1" fontAlgn="auto" latinLnBrk="0" hangingPunct="1">
              <a:lnSpc>
                <a:spcPct val="100000"/>
              </a:lnSpc>
              <a:spcAft>
                <a:spcPts val="0"/>
              </a:spcAft>
              <a:buNone/>
              <a:defRPr sz="1125" b="0" u="none" strike="noStrike" kern="1200" cap="none" spc="200" normalizeH="0" baseline="0">
                <a:solidFill>
                  <a:schemeClr val="tx1">
                    <a:lumMod val="85000"/>
                    <a:lumOff val="15000"/>
                  </a:schemeClr>
                </a:solidFill>
                <a:uFillTx/>
                <a:latin typeface="Arial" panose="020B0604020202020204" pitchFamily="34" charset="0"/>
                <a:ea typeface="幼圆" panose="02010509060101010101" pitchFamily="49" charset="-122"/>
              </a:defRPr>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6"/>
            </p:custDataLst>
          </p:nvPr>
        </p:nvSpPr>
        <p:spPr>
          <a:xfrm>
            <a:off x="502444" y="1054894"/>
            <a:ext cx="3962400" cy="3701064"/>
          </a:xfrm>
        </p:spPr>
        <p:txBody>
          <a:bodyPr vert="horz" lIns="90000" tIns="46800" rIns="90000" bIns="46800" rtlCol="0">
            <a:normAutofit/>
          </a:bodyPr>
          <a:lstStyle>
            <a:lvl1pPr marL="128905" marR="0" lvl="0"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86080" marR="0" lvl="1" indent="-12827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643255" marR="0" lvl="2"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900430" marR="0" lvl="3"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1157605" marR="0" lvl="4"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7"/>
            </p:custDataLst>
          </p:nvPr>
        </p:nvSpPr>
        <p:spPr>
          <a:xfrm>
            <a:off x="4676813" y="714381"/>
            <a:ext cx="3962432" cy="285752"/>
          </a:xfrm>
        </p:spPr>
        <p:txBody>
          <a:bodyPr vert="horz" lIns="90000" tIns="46800" rIns="90000" bIns="468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1125" b="0"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8"/>
            </p:custDataLst>
          </p:nvPr>
        </p:nvSpPr>
        <p:spPr>
          <a:xfrm>
            <a:off x="4676813" y="1054894"/>
            <a:ext cx="3962432" cy="3701064"/>
          </a:xfrm>
        </p:spPr>
        <p:txBody>
          <a:bodyPr vert="horz" lIns="90000" tIns="46800" rIns="90000" bIns="46800" rtlCol="0">
            <a:normAutofit/>
          </a:bodyPr>
          <a:lstStyle>
            <a:lvl1pPr marL="128905" marR="0" lvl="0"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86080" marR="0" lvl="1" indent="-12827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643255" marR="0" lvl="2"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900430" marR="0" lvl="3"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1157605" marR="0" lvl="4"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10"/>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9" name="灯片编号占位符 8"/>
          <p:cNvSpPr>
            <a:spLocks noGrp="1"/>
          </p:cNvSpPr>
          <p:nvPr>
            <p:ph type="sldNum" sz="quarter" idx="12"/>
            <p:custDataLst>
              <p:tags r:id="rId11"/>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tx2"/>
        </a:solidFill>
        <a:effectLst/>
      </p:bgPr>
    </p:bg>
    <p:spTree>
      <p:nvGrpSpPr>
        <p:cNvPr id="1" name=""/>
        <p:cNvGrpSpPr/>
        <p:nvPr/>
      </p:nvGrpSpPr>
      <p:grpSpPr>
        <a:xfrm>
          <a:off x="0" y="0"/>
          <a:ext cx="0" cy="0"/>
          <a:chOff x="0" y="0"/>
          <a:chExt cx="0" cy="0"/>
        </a:xfrm>
      </p:grpSpPr>
      <p:sp>
        <p:nvSpPr>
          <p:cNvPr id="18" name="矩形 17"/>
          <p:cNvSpPr/>
          <p:nvPr userDrawn="1">
            <p:custDataLst>
              <p:tags r:id="rId2"/>
            </p:custDataLst>
          </p:nvPr>
        </p:nvSpPr>
        <p:spPr>
          <a:xfrm>
            <a:off x="997073" y="811340"/>
            <a:ext cx="2475702" cy="3520821"/>
          </a:xfrm>
          <a:prstGeom prst="rect">
            <a:avLst/>
          </a:prstGeom>
          <a:solidFill>
            <a:schemeClr val="accen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6" name="组合 5"/>
          <p:cNvGrpSpPr/>
          <p:nvPr userDrawn="1">
            <p:custDataLst>
              <p:tags r:id="rId3"/>
            </p:custDataLst>
          </p:nvPr>
        </p:nvGrpSpPr>
        <p:grpSpPr>
          <a:xfrm flipH="1">
            <a:off x="579317" y="975808"/>
            <a:ext cx="892014" cy="116576"/>
            <a:chOff x="2224544" y="3400956"/>
            <a:chExt cx="1206600" cy="157689"/>
          </a:xfrm>
          <a:solidFill>
            <a:schemeClr val="accent2">
              <a:lumMod val="60000"/>
              <a:lumOff val="40000"/>
            </a:schemeClr>
          </a:solidFill>
        </p:grpSpPr>
        <p:sp>
          <p:nvSpPr>
            <p:cNvPr id="7" name="任意多边形: 形状 6"/>
            <p:cNvSpPr/>
            <p:nvPr>
              <p:custDataLst>
                <p:tags r:id="rId4"/>
              </p:custDataLst>
            </p:nvPr>
          </p:nvSpPr>
          <p:spPr>
            <a:xfrm>
              <a:off x="2224544" y="3400956"/>
              <a:ext cx="911049" cy="157689"/>
            </a:xfrm>
            <a:custGeom>
              <a:avLst/>
              <a:gdLst/>
              <a:ahLst/>
              <a:cxnLst/>
              <a:rect l="0" t="0" r="0" b="0"/>
              <a:pathLst>
                <a:path w="887096" h="153544">
                  <a:moveTo>
                    <a:pt x="813562" y="153543"/>
                  </a:moveTo>
                  <a:lnTo>
                    <a:pt x="57023" y="153543"/>
                  </a:lnTo>
                  <a:cubicBezTo>
                    <a:pt x="20701" y="116205"/>
                    <a:pt x="0" y="50419"/>
                    <a:pt x="57023" y="0"/>
                  </a:cubicBezTo>
                  <a:lnTo>
                    <a:pt x="813562" y="0"/>
                  </a:lnTo>
                  <a:cubicBezTo>
                    <a:pt x="884936" y="36830"/>
                    <a:pt x="887095" y="112395"/>
                    <a:pt x="813562" y="153543"/>
                  </a:cubicBezTo>
                  <a:close/>
                </a:path>
              </a:pathLst>
            </a:custGeom>
            <a:gr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8" name="椭圆 7"/>
            <p:cNvSpPr/>
            <p:nvPr>
              <p:custDataLst>
                <p:tags r:id="rId5"/>
              </p:custDataLst>
            </p:nvPr>
          </p:nvSpPr>
          <p:spPr>
            <a:xfrm>
              <a:off x="3278281" y="3405782"/>
              <a:ext cx="152863" cy="152862"/>
            </a:xfrm>
            <a:prstGeom prst="ellipse">
              <a:avLst/>
            </a:prstGeom>
            <a:gr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
        <p:nvSpPr>
          <p:cNvPr id="9" name="矩形 8"/>
          <p:cNvSpPr/>
          <p:nvPr userDrawn="1">
            <p:custDataLst>
              <p:tags r:id="rId6"/>
            </p:custDataLst>
          </p:nvPr>
        </p:nvSpPr>
        <p:spPr>
          <a:xfrm>
            <a:off x="329525" y="336415"/>
            <a:ext cx="8484951" cy="4470671"/>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10" name="组合 9"/>
          <p:cNvGrpSpPr/>
          <p:nvPr userDrawn="1">
            <p:custDataLst>
              <p:tags r:id="rId7"/>
            </p:custDataLst>
          </p:nvPr>
        </p:nvGrpSpPr>
        <p:grpSpPr>
          <a:xfrm rot="302429">
            <a:off x="2743200" y="3071336"/>
            <a:ext cx="1614488" cy="1711166"/>
            <a:chOff x="4159239" y="1559399"/>
            <a:chExt cx="266873" cy="282805"/>
          </a:xfrm>
        </p:grpSpPr>
        <p:sp>
          <p:nvSpPr>
            <p:cNvPr id="11" name="任意多边形: 形状 51"/>
            <p:cNvSpPr/>
            <p:nvPr>
              <p:custDataLst>
                <p:tags r:id="rId8"/>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12" name="任意多边形: 形状 52"/>
            <p:cNvSpPr/>
            <p:nvPr>
              <p:custDataLst>
                <p:tags r:id="rId9"/>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13" name="任意多边形: 形状 53"/>
            <p:cNvSpPr/>
            <p:nvPr>
              <p:custDataLst>
                <p:tags r:id="rId10"/>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14" name="组合 13"/>
          <p:cNvGrpSpPr/>
          <p:nvPr userDrawn="1">
            <p:custDataLst>
              <p:tags r:id="rId11"/>
            </p:custDataLst>
          </p:nvPr>
        </p:nvGrpSpPr>
        <p:grpSpPr>
          <a:xfrm>
            <a:off x="3473013" y="3488807"/>
            <a:ext cx="593843" cy="954975"/>
            <a:chOff x="4515453" y="2474469"/>
            <a:chExt cx="68557" cy="110251"/>
          </a:xfrm>
        </p:grpSpPr>
        <p:sp>
          <p:nvSpPr>
            <p:cNvPr id="15" name="矩形 14"/>
            <p:cNvSpPr/>
            <p:nvPr>
              <p:custDataLst>
                <p:tags r:id="rId12"/>
              </p:custDataLst>
            </p:nvPr>
          </p:nvSpPr>
          <p:spPr>
            <a:xfrm>
              <a:off x="4525258" y="2474469"/>
              <a:ext cx="48097" cy="25962"/>
            </a:xfrm>
            <a:prstGeom prst="rect">
              <a:avLst/>
            </a:prstGeom>
            <a:solidFill>
              <a:schemeClr val="accent5">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16" name="任意多边形: 形状 15"/>
            <p:cNvSpPr/>
            <p:nvPr>
              <p:custDataLst>
                <p:tags r:id="rId13"/>
              </p:custDataLst>
            </p:nvPr>
          </p:nvSpPr>
          <p:spPr>
            <a:xfrm>
              <a:off x="4516303" y="2500006"/>
              <a:ext cx="67706" cy="84714"/>
            </a:xfrm>
            <a:custGeom>
              <a:avLst/>
              <a:gdLst/>
              <a:ahLst/>
              <a:cxnLst/>
              <a:rect l="0" t="0" r="0" b="0"/>
              <a:pathLst>
                <a:path w="343790" h="430150">
                  <a:moveTo>
                    <a:pt x="0" y="67056"/>
                  </a:moveTo>
                  <a:cubicBezTo>
                    <a:pt x="24256" y="54102"/>
                    <a:pt x="58928" y="25654"/>
                    <a:pt x="75692" y="0"/>
                  </a:cubicBezTo>
                  <a:lnTo>
                    <a:pt x="259969" y="0"/>
                  </a:lnTo>
                  <a:cubicBezTo>
                    <a:pt x="278638" y="29464"/>
                    <a:pt x="316738" y="53467"/>
                    <a:pt x="343789" y="67056"/>
                  </a:cubicBezTo>
                  <a:lnTo>
                    <a:pt x="343789" y="389128"/>
                  </a:lnTo>
                  <a:cubicBezTo>
                    <a:pt x="334518" y="414528"/>
                    <a:pt x="326517" y="424307"/>
                    <a:pt x="302768" y="430149"/>
                  </a:cubicBezTo>
                  <a:lnTo>
                    <a:pt x="33528" y="430149"/>
                  </a:lnTo>
                  <a:cubicBezTo>
                    <a:pt x="17018" y="427101"/>
                    <a:pt x="5969" y="415417"/>
                    <a:pt x="0" y="395605"/>
                  </a:cubicBezTo>
                  <a:cubicBezTo>
                    <a:pt x="0" y="281051"/>
                    <a:pt x="0" y="120015"/>
                    <a:pt x="0" y="67056"/>
                  </a:cubicBezTo>
                  <a:close/>
                </a:path>
              </a:pathLst>
            </a:custGeom>
            <a:solidFill>
              <a:schemeClr val="accent1">
                <a:lumMod val="20000"/>
                <a:lumOff val="80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latin typeface="Arial" panose="020B0604020202020204" pitchFamily="34" charset="0"/>
                <a:ea typeface="幼圆" panose="02010509060101010101" pitchFamily="49" charset="-122"/>
              </a:endParaRPr>
            </a:p>
          </p:txBody>
        </p:sp>
        <p:sp>
          <p:nvSpPr>
            <p:cNvPr id="17" name="任意多边形: 形状 16"/>
            <p:cNvSpPr/>
            <p:nvPr>
              <p:custDataLst>
                <p:tags r:id="rId14"/>
              </p:custDataLst>
            </p:nvPr>
          </p:nvSpPr>
          <p:spPr>
            <a:xfrm>
              <a:off x="4515453" y="2531395"/>
              <a:ext cx="68557" cy="24286"/>
            </a:xfrm>
            <a:custGeom>
              <a:avLst/>
              <a:gdLst/>
              <a:ahLst/>
              <a:cxnLst/>
              <a:rect l="0" t="0" r="0" b="0"/>
              <a:pathLst>
                <a:path w="348108" h="123318">
                  <a:moveTo>
                    <a:pt x="0" y="0"/>
                  </a:moveTo>
                  <a:lnTo>
                    <a:pt x="348107" y="0"/>
                  </a:lnTo>
                  <a:lnTo>
                    <a:pt x="348107" y="123317"/>
                  </a:lnTo>
                  <a:lnTo>
                    <a:pt x="0" y="108712"/>
                  </a:lnTo>
                </a:path>
              </a:pathLst>
            </a:custGeom>
            <a:solidFill>
              <a:schemeClr val="accent5">
                <a:lumMod val="7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grpSp>
      <p:sp>
        <p:nvSpPr>
          <p:cNvPr id="2" name="标题 1"/>
          <p:cNvSpPr>
            <a:spLocks noGrp="1"/>
          </p:cNvSpPr>
          <p:nvPr>
            <p:ph type="title"/>
            <p:custDataLst>
              <p:tags r:id="rId15"/>
            </p:custDataLst>
          </p:nvPr>
        </p:nvSpPr>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日期占位符 2"/>
          <p:cNvSpPr>
            <a:spLocks noGrp="1"/>
          </p:cNvSpPr>
          <p:nvPr>
            <p:ph type="dt" sz="half" idx="10"/>
            <p:custDataLst>
              <p:tags r:id="rId16"/>
            </p:custDataLst>
          </p:nvPr>
        </p:nvSpPr>
        <p:spPr/>
        <p:txBody>
          <a:bodyPr/>
          <a:lstStyle>
            <a:lvl1pPr>
              <a:defRPr>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7"/>
            </p:custDataLst>
          </p:nvPr>
        </p:nvSpPr>
        <p:spPr/>
        <p:txBody>
          <a:bodyPr/>
          <a:lstStyle>
            <a:lvl1pPr>
              <a:defRPr>
                <a:latin typeface="Arial" panose="020B0604020202020204" pitchFamily="34" charset="0"/>
                <a:ea typeface="幼圆" panose="02010509060101010101" pitchFamily="49" charset="-122"/>
              </a:defRPr>
            </a:lvl1pPr>
          </a:lstStyle>
          <a:p>
            <a:endParaRPr lang="zh-CN" altLang="en-US"/>
          </a:p>
        </p:txBody>
      </p:sp>
      <p:sp>
        <p:nvSpPr>
          <p:cNvPr id="5" name="灯片编号占位符 4"/>
          <p:cNvSpPr>
            <a:spLocks noGrp="1"/>
          </p:cNvSpPr>
          <p:nvPr>
            <p:ph type="sldNum" sz="quarter" idx="12"/>
            <p:custDataLst>
              <p:tags r:id="rId18"/>
            </p:custDataLst>
          </p:nvPr>
        </p:nvSpPr>
        <p:spPr/>
        <p:txBody>
          <a:bodyPr/>
          <a:lstStyle>
            <a:lvl1pPr>
              <a:defRPr>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
        <p:nvSpPr>
          <p:cNvPr id="19" name="矩形 18"/>
          <p:cNvSpPr/>
          <p:nvPr userDrawn="1">
            <p:custDataLst>
              <p:tags r:id="rId19"/>
            </p:custDataLst>
          </p:nvPr>
        </p:nvSpPr>
        <p:spPr>
          <a:xfrm>
            <a:off x="1465264" y="2864760"/>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0" name="矩形 19"/>
          <p:cNvSpPr/>
          <p:nvPr userDrawn="1">
            <p:custDataLst>
              <p:tags r:id="rId20"/>
            </p:custDataLst>
          </p:nvPr>
        </p:nvSpPr>
        <p:spPr>
          <a:xfrm>
            <a:off x="1464498" y="3232732"/>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1" name="矩形 20"/>
          <p:cNvSpPr/>
          <p:nvPr userDrawn="1">
            <p:custDataLst>
              <p:tags r:id="rId21"/>
            </p:custDataLst>
          </p:nvPr>
        </p:nvSpPr>
        <p:spPr>
          <a:xfrm>
            <a:off x="1462398" y="3600704"/>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2" name="矩形 21"/>
          <p:cNvSpPr/>
          <p:nvPr userDrawn="1">
            <p:custDataLst>
              <p:tags r:id="rId22"/>
            </p:custDataLst>
          </p:nvPr>
        </p:nvSpPr>
        <p:spPr>
          <a:xfrm>
            <a:off x="1461632" y="3968675"/>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3" name="矩形 22"/>
          <p:cNvSpPr/>
          <p:nvPr userDrawn="1">
            <p:custDataLst>
              <p:tags r:id="rId23"/>
            </p:custDataLst>
          </p:nvPr>
        </p:nvSpPr>
        <p:spPr>
          <a:xfrm>
            <a:off x="1464869" y="2133269"/>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4" name="矩形 23"/>
          <p:cNvSpPr/>
          <p:nvPr userDrawn="1">
            <p:custDataLst>
              <p:tags r:id="rId24"/>
            </p:custDataLst>
          </p:nvPr>
        </p:nvSpPr>
        <p:spPr>
          <a:xfrm>
            <a:off x="1462793" y="2501241"/>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5" name="矩形 24"/>
          <p:cNvSpPr/>
          <p:nvPr userDrawn="1">
            <p:custDataLst>
              <p:tags r:id="rId25"/>
            </p:custDataLst>
          </p:nvPr>
        </p:nvSpPr>
        <p:spPr>
          <a:xfrm>
            <a:off x="2878222" y="2054825"/>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43" name="矩形 42"/>
          <p:cNvSpPr/>
          <p:nvPr userDrawn="1">
            <p:custDataLst>
              <p:tags r:id="rId26"/>
            </p:custDataLst>
          </p:nvPr>
        </p:nvSpPr>
        <p:spPr>
          <a:xfrm>
            <a:off x="2878222" y="2420270"/>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44" name="矩形 43"/>
          <p:cNvSpPr/>
          <p:nvPr userDrawn="1">
            <p:custDataLst>
              <p:tags r:id="rId27"/>
            </p:custDataLst>
          </p:nvPr>
        </p:nvSpPr>
        <p:spPr>
          <a:xfrm>
            <a:off x="2878222" y="2785715"/>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45" name="矩形 44"/>
          <p:cNvSpPr/>
          <p:nvPr userDrawn="1">
            <p:custDataLst>
              <p:tags r:id="rId28"/>
            </p:custDataLst>
          </p:nvPr>
        </p:nvSpPr>
        <p:spPr>
          <a:xfrm>
            <a:off x="2878222" y="3151160"/>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46" name="矩形 45"/>
          <p:cNvSpPr/>
          <p:nvPr userDrawn="1">
            <p:custDataLst>
              <p:tags r:id="rId29"/>
            </p:custDataLst>
          </p:nvPr>
        </p:nvSpPr>
        <p:spPr>
          <a:xfrm>
            <a:off x="2878222" y="3516605"/>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47" name="矩形 46"/>
          <p:cNvSpPr/>
          <p:nvPr userDrawn="1">
            <p:custDataLst>
              <p:tags r:id="rId30"/>
            </p:custDataLst>
          </p:nvPr>
        </p:nvSpPr>
        <p:spPr>
          <a:xfrm>
            <a:off x="2878222" y="3882051"/>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26" name="文本框 25"/>
          <p:cNvSpPr txBox="1"/>
          <p:nvPr userDrawn="1">
            <p:custDataLst>
              <p:tags r:id="rId31"/>
            </p:custDataLst>
          </p:nvPr>
        </p:nvSpPr>
        <p:spPr>
          <a:xfrm>
            <a:off x="2827812" y="1952852"/>
            <a:ext cx="290746" cy="309832"/>
          </a:xfrm>
          <a:prstGeom prst="rect">
            <a:avLst/>
          </a:prstGeom>
          <a:noFill/>
        </p:spPr>
        <p:txBody>
          <a:bodyPr wrap="none" rtlCol="0" anchor="ctr" anchorCtr="1">
            <a:noAutofit/>
          </a:bodyPr>
          <a:lstStyle/>
          <a:p>
            <a:r>
              <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
        <p:nvSpPr>
          <p:cNvPr id="48" name="文本框 47"/>
          <p:cNvSpPr txBox="1"/>
          <p:nvPr userDrawn="1">
            <p:custDataLst>
              <p:tags r:id="rId32"/>
            </p:custDataLst>
          </p:nvPr>
        </p:nvSpPr>
        <p:spPr>
          <a:xfrm>
            <a:off x="2827812" y="2320407"/>
            <a:ext cx="290746" cy="309832"/>
          </a:xfrm>
          <a:prstGeom prst="rect">
            <a:avLst/>
          </a:prstGeom>
          <a:noFill/>
        </p:spPr>
        <p:txBody>
          <a:bodyPr wrap="none" rtlCol="0" anchor="ctr" anchorCtr="1">
            <a:noAutofit/>
          </a:bodyPr>
          <a:lstStyle/>
          <a:p>
            <a:r>
              <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
        <p:nvSpPr>
          <p:cNvPr id="50" name="文本框 49"/>
          <p:cNvSpPr txBox="1"/>
          <p:nvPr userDrawn="1">
            <p:custDataLst>
              <p:tags r:id="rId33"/>
            </p:custDataLst>
          </p:nvPr>
        </p:nvSpPr>
        <p:spPr>
          <a:xfrm>
            <a:off x="2827812" y="3055518"/>
            <a:ext cx="290746" cy="309832"/>
          </a:xfrm>
          <a:prstGeom prst="rect">
            <a:avLst/>
          </a:prstGeom>
          <a:noFill/>
        </p:spPr>
        <p:txBody>
          <a:bodyPr wrap="none" rtlCol="0" anchor="ctr" anchorCtr="1">
            <a:noAutofit/>
          </a:bodyPr>
          <a:lstStyle/>
          <a:p>
            <a:r>
              <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
        <p:nvSpPr>
          <p:cNvPr id="52" name="文本框 51"/>
          <p:cNvSpPr txBox="1"/>
          <p:nvPr userDrawn="1">
            <p:custDataLst>
              <p:tags r:id="rId34"/>
            </p:custDataLst>
          </p:nvPr>
        </p:nvSpPr>
        <p:spPr>
          <a:xfrm>
            <a:off x="2827812" y="3790628"/>
            <a:ext cx="290746" cy="309832"/>
          </a:xfrm>
          <a:prstGeom prst="rect">
            <a:avLst/>
          </a:prstGeom>
          <a:noFill/>
        </p:spPr>
        <p:txBody>
          <a:bodyPr wrap="none" rtlCol="0" anchor="ctr" anchorCtr="1">
            <a:noAutofit/>
          </a:bodyPr>
          <a:lstStyle/>
          <a:p>
            <a:r>
              <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4" Type="http://schemas.openxmlformats.org/officeDocument/2006/relationships/theme" Target="../theme/theme1.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2.xml"/><Relationship Id="rId8" Type="http://schemas.openxmlformats.org/officeDocument/2006/relationships/slideLayout" Target="../slideLayouts/slideLayout11.xml"/><Relationship Id="rId7" Type="http://schemas.openxmlformats.org/officeDocument/2006/relationships/slideLayout" Target="../slideLayouts/slideLayout10.xml"/><Relationship Id="rId6" Type="http://schemas.openxmlformats.org/officeDocument/2006/relationships/slideLayout" Target="../slideLayouts/slideLayout9.xml"/><Relationship Id="rId5" Type="http://schemas.openxmlformats.org/officeDocument/2006/relationships/slideLayout" Target="../slideLayouts/slideLayout8.xml"/><Relationship Id="rId4" Type="http://schemas.openxmlformats.org/officeDocument/2006/relationships/slideLayout" Target="../slideLayouts/slideLayout7.xml"/><Relationship Id="rId3" Type="http://schemas.openxmlformats.org/officeDocument/2006/relationships/slideLayout" Target="../slideLayouts/slideLayout6.xml"/><Relationship Id="rId26" Type="http://schemas.openxmlformats.org/officeDocument/2006/relationships/theme" Target="../theme/theme2.xml"/><Relationship Id="rId25" Type="http://schemas.openxmlformats.org/officeDocument/2006/relationships/tags" Target="../tags/tag227.xml"/><Relationship Id="rId24" Type="http://schemas.openxmlformats.org/officeDocument/2006/relationships/tags" Target="../tags/tag226.xml"/><Relationship Id="rId23" Type="http://schemas.openxmlformats.org/officeDocument/2006/relationships/tags" Target="../tags/tag225.xml"/><Relationship Id="rId22" Type="http://schemas.openxmlformats.org/officeDocument/2006/relationships/tags" Target="../tags/tag224.xml"/><Relationship Id="rId21" Type="http://schemas.openxmlformats.org/officeDocument/2006/relationships/tags" Target="../tags/tag223.xml"/><Relationship Id="rId20" Type="http://schemas.openxmlformats.org/officeDocument/2006/relationships/tags" Target="../tags/tag222.xml"/><Relationship Id="rId2" Type="http://schemas.openxmlformats.org/officeDocument/2006/relationships/slideLayout" Target="../slideLayouts/slideLayout5.xml"/><Relationship Id="rId19" Type="http://schemas.openxmlformats.org/officeDocument/2006/relationships/slideLayout" Target="../slideLayouts/slideLayout22.xml"/><Relationship Id="rId18" Type="http://schemas.openxmlformats.org/officeDocument/2006/relationships/slideLayout" Target="../slideLayouts/slideLayout21.xml"/><Relationship Id="rId17" Type="http://schemas.openxmlformats.org/officeDocument/2006/relationships/slideLayout" Target="../slideLayouts/slideLayout20.xml"/><Relationship Id="rId16" Type="http://schemas.openxmlformats.org/officeDocument/2006/relationships/slideLayout" Target="../slideLayouts/slideLayout19.xml"/><Relationship Id="rId15" Type="http://schemas.openxmlformats.org/officeDocument/2006/relationships/slideLayout" Target="../slideLayouts/slideLayout18.xml"/><Relationship Id="rId14" Type="http://schemas.openxmlformats.org/officeDocument/2006/relationships/slideLayout" Target="../slideLayouts/slideLayout17.xml"/><Relationship Id="rId13" Type="http://schemas.openxmlformats.org/officeDocument/2006/relationships/slideLayout" Target="../slideLayouts/slideLayout16.xml"/><Relationship Id="rId12" Type="http://schemas.openxmlformats.org/officeDocument/2006/relationships/slideLayout" Target="../slideLayouts/slideLayout15.xml"/><Relationship Id="rId11" Type="http://schemas.openxmlformats.org/officeDocument/2006/relationships/slideLayout" Target="../slideLayouts/slideLayout14.xml"/><Relationship Id="rId10" Type="http://schemas.openxmlformats.org/officeDocument/2006/relationships/slideLayout" Target="../slideLayouts/slideLayout1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0"/>
            </p:custDataLst>
          </p:nvPr>
        </p:nvSpPr>
        <p:spPr>
          <a:xfrm>
            <a:off x="502412" y="332423"/>
            <a:ext cx="8139178" cy="331473"/>
          </a:xfrm>
          <a:prstGeom prst="rect">
            <a:avLst/>
          </a:prstGeom>
        </p:spPr>
        <p:txBody>
          <a:bodyPr vert="horz" lIns="90000" tIns="46800" rIns="90000" bIns="46800" rtlCol="0" anchor="t"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1"/>
            </p:custDataLst>
          </p:nvPr>
        </p:nvSpPr>
        <p:spPr>
          <a:xfrm>
            <a:off x="502412" y="714381"/>
            <a:ext cx="8139178" cy="404168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2"/>
            </p:custDataLst>
          </p:nvPr>
        </p:nvSpPr>
        <p:spPr>
          <a:xfrm>
            <a:off x="659807" y="4762375"/>
            <a:ext cx="2025000" cy="237600"/>
          </a:xfrm>
          <a:prstGeom prst="rect">
            <a:avLst/>
          </a:prstGeom>
        </p:spPr>
        <p:txBody>
          <a:bodyPr vert="horz" lIns="91440" tIns="45720" rIns="91440" bIns="45720" rtlCol="0" anchor="ctr">
            <a:normAutofit/>
          </a:bodyPr>
          <a:lstStyle>
            <a:lvl1pPr algn="l">
              <a:defRPr sz="675">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3"/>
            </p:custDataLst>
          </p:nvPr>
        </p:nvSpPr>
        <p:spPr>
          <a:xfrm>
            <a:off x="3087000" y="4762375"/>
            <a:ext cx="2970000" cy="237600"/>
          </a:xfrm>
          <a:prstGeom prst="rect">
            <a:avLst/>
          </a:prstGeom>
        </p:spPr>
        <p:txBody>
          <a:bodyPr vert="horz" lIns="91440" tIns="45720" rIns="91440" bIns="45720" rtlCol="0" anchor="ctr">
            <a:normAutofit/>
          </a:bodyPr>
          <a:lstStyle>
            <a:lvl1pPr algn="ctr">
              <a:defRPr sz="675">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4"/>
            </p:custDataLst>
          </p:nvPr>
        </p:nvSpPr>
        <p:spPr>
          <a:xfrm>
            <a:off x="6457950" y="4762375"/>
            <a:ext cx="2025000" cy="237600"/>
          </a:xfrm>
          <a:prstGeom prst="rect">
            <a:avLst/>
          </a:prstGeom>
        </p:spPr>
        <p:txBody>
          <a:bodyPr vert="horz" lIns="91440" tIns="45720" rIns="91440" bIns="45720" rtlCol="0" anchor="ctr">
            <a:normAutofit/>
          </a:bodyPr>
          <a:lstStyle>
            <a:lvl1pPr algn="r">
              <a:defRPr sz="675">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5"/>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lt1"/>
              </a:solidFill>
            </a:endParaRPr>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 id="2147483664" r:id="rId12"/>
    <p:sldLayoutId id="2147483665" r:id="rId13"/>
    <p:sldLayoutId id="2147483666" r:id="rId14"/>
    <p:sldLayoutId id="2147483667" r:id="rId15"/>
    <p:sldLayoutId id="2147483668" r:id="rId16"/>
    <p:sldLayoutId id="2147483669" r:id="rId17"/>
    <p:sldLayoutId id="2147483670" r:id="rId18"/>
    <p:sldLayoutId id="2147483671" r:id="rId19"/>
  </p:sldLayoutIdLst>
  <p:txStyles>
    <p:titleStyle>
      <a:lvl1pPr algn="l" defTabSz="514350" rtl="0" eaLnBrk="1" fontAlgn="auto" latinLnBrk="0" hangingPunct="1">
        <a:lnSpc>
          <a:spcPct val="100000"/>
        </a:lnSpc>
        <a:spcBef>
          <a:spcPct val="0"/>
        </a:spcBef>
        <a:buNone/>
        <a:defRPr sz="135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cs typeface="+mj-cs"/>
        </a:defRPr>
      </a:lvl1pPr>
    </p:titleStyle>
    <p:bodyStyle>
      <a:lvl1pPr marL="128905" indent="-128270" algn="l" defTabSz="514350" rtl="0" eaLnBrk="1" fontAlgn="auto" latinLnBrk="0" hangingPunct="1">
        <a:lnSpc>
          <a:spcPct val="130000"/>
        </a:lnSpc>
        <a:spcBef>
          <a:spcPts val="0"/>
        </a:spcBef>
        <a:spcAft>
          <a:spcPts val="1000"/>
        </a:spcAft>
        <a:buFont typeface="Arial" panose="020B0604020202020204" pitchFamily="34" charset="0"/>
        <a:buChar char="•"/>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386080" indent="-128270" algn="l" defTabSz="514350" rtl="0" eaLnBrk="1" fontAlgn="auto" latinLnBrk="0" hangingPunct="1">
        <a:lnSpc>
          <a:spcPct val="130000"/>
        </a:lnSpc>
        <a:spcBef>
          <a:spcPts val="0"/>
        </a:spcBef>
        <a:spcAft>
          <a:spcPts val="1000"/>
        </a:spcAft>
        <a:buFont typeface="Arial" panose="020B0604020202020204" pitchFamily="34" charset="0"/>
        <a:buChar char="•"/>
        <a:tabLst>
          <a:tab pos="905510" algn="l"/>
        </a:tabLst>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643255" indent="-128270" algn="l" defTabSz="514350" rtl="0" eaLnBrk="1" fontAlgn="auto" latinLnBrk="0" hangingPunct="1">
        <a:lnSpc>
          <a:spcPct val="130000"/>
        </a:lnSpc>
        <a:spcBef>
          <a:spcPts val="0"/>
        </a:spcBef>
        <a:spcAft>
          <a:spcPts val="1000"/>
        </a:spcAft>
        <a:buFont typeface="Arial" panose="020B0604020202020204" pitchFamily="34" charset="0"/>
        <a:buChar char="•"/>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900430" indent="-128270" algn="l" defTabSz="514350" rtl="0" eaLnBrk="1" fontAlgn="auto" latinLnBrk="0" hangingPunct="1">
        <a:lnSpc>
          <a:spcPct val="130000"/>
        </a:lnSpc>
        <a:spcBef>
          <a:spcPts val="0"/>
        </a:spcBef>
        <a:spcAft>
          <a:spcPts val="1000"/>
        </a:spcAft>
        <a:buFont typeface="Arial" panose="020B0604020202020204" pitchFamily="34" charset="0"/>
        <a:buChar char="•"/>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1157605" indent="-128270" algn="l" defTabSz="514350" rtl="0" eaLnBrk="1" fontAlgn="auto" latinLnBrk="0" hangingPunct="1">
        <a:lnSpc>
          <a:spcPct val="130000"/>
        </a:lnSpc>
        <a:spcBef>
          <a:spcPts val="0"/>
        </a:spcBef>
        <a:spcAft>
          <a:spcPts val="1000"/>
        </a:spcAft>
        <a:buFont typeface="Arial" panose="020B0604020202020204" pitchFamily="34" charset="0"/>
        <a:buChar char="•"/>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1414780"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6pPr>
      <a:lvl7pPr marL="1671955"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7pPr>
      <a:lvl8pPr marL="1929130"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8pPr>
      <a:lvl9pPr marL="2186305"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9pPr>
    </p:bodyStyle>
    <p:otherStyle>
      <a:defPPr>
        <a:defRPr lang="zh-CN"/>
      </a:defPPr>
      <a:lvl1pPr marL="0" algn="l" defTabSz="514350" rtl="0" eaLnBrk="1" latinLnBrk="0" hangingPunct="1">
        <a:defRPr sz="1015" kern="1200">
          <a:solidFill>
            <a:schemeClr val="tx1"/>
          </a:solidFill>
          <a:latin typeface="+mn-lt"/>
          <a:ea typeface="+mn-ea"/>
          <a:cs typeface="+mn-cs"/>
        </a:defRPr>
      </a:lvl1pPr>
      <a:lvl2pPr marL="257175" algn="l" defTabSz="514350" rtl="0" eaLnBrk="1" latinLnBrk="0" hangingPunct="1">
        <a:defRPr sz="1015" kern="1200">
          <a:solidFill>
            <a:schemeClr val="tx1"/>
          </a:solidFill>
          <a:latin typeface="+mn-lt"/>
          <a:ea typeface="+mn-ea"/>
          <a:cs typeface="+mn-cs"/>
        </a:defRPr>
      </a:lvl2pPr>
      <a:lvl3pPr marL="514350" algn="l" defTabSz="514350" rtl="0" eaLnBrk="1" latinLnBrk="0" hangingPunct="1">
        <a:defRPr sz="1015" kern="1200">
          <a:solidFill>
            <a:schemeClr val="tx1"/>
          </a:solidFill>
          <a:latin typeface="+mn-lt"/>
          <a:ea typeface="+mn-ea"/>
          <a:cs typeface="+mn-cs"/>
        </a:defRPr>
      </a:lvl3pPr>
      <a:lvl4pPr marL="771525" algn="l" defTabSz="514350" rtl="0" eaLnBrk="1" latinLnBrk="0" hangingPunct="1">
        <a:defRPr sz="1015" kern="1200">
          <a:solidFill>
            <a:schemeClr val="tx1"/>
          </a:solidFill>
          <a:latin typeface="+mn-lt"/>
          <a:ea typeface="+mn-ea"/>
          <a:cs typeface="+mn-cs"/>
        </a:defRPr>
      </a:lvl4pPr>
      <a:lvl5pPr marL="1028700" algn="l" defTabSz="514350" rtl="0" eaLnBrk="1" latinLnBrk="0" hangingPunct="1">
        <a:defRPr sz="1015" kern="1200">
          <a:solidFill>
            <a:schemeClr val="tx1"/>
          </a:solidFill>
          <a:latin typeface="+mn-lt"/>
          <a:ea typeface="+mn-ea"/>
          <a:cs typeface="+mn-cs"/>
        </a:defRPr>
      </a:lvl5pPr>
      <a:lvl6pPr marL="1285875" algn="l" defTabSz="514350" rtl="0" eaLnBrk="1" latinLnBrk="0" hangingPunct="1">
        <a:defRPr sz="1015" kern="1200">
          <a:solidFill>
            <a:schemeClr val="tx1"/>
          </a:solidFill>
          <a:latin typeface="+mn-lt"/>
          <a:ea typeface="+mn-ea"/>
          <a:cs typeface="+mn-cs"/>
        </a:defRPr>
      </a:lvl6pPr>
      <a:lvl7pPr marL="1543050" algn="l" defTabSz="514350" rtl="0" eaLnBrk="1" latinLnBrk="0" hangingPunct="1">
        <a:defRPr sz="1015" kern="1200">
          <a:solidFill>
            <a:schemeClr val="tx1"/>
          </a:solidFill>
          <a:latin typeface="+mn-lt"/>
          <a:ea typeface="+mn-ea"/>
          <a:cs typeface="+mn-cs"/>
        </a:defRPr>
      </a:lvl7pPr>
      <a:lvl8pPr marL="1800225" algn="l" defTabSz="514350" rtl="0" eaLnBrk="1" latinLnBrk="0" hangingPunct="1">
        <a:defRPr sz="1015" kern="1200">
          <a:solidFill>
            <a:schemeClr val="tx1"/>
          </a:solidFill>
          <a:latin typeface="+mn-lt"/>
          <a:ea typeface="+mn-ea"/>
          <a:cs typeface="+mn-cs"/>
        </a:defRPr>
      </a:lvl8pPr>
      <a:lvl9pPr marL="2057400" algn="l" defTabSz="514350" rtl="0" eaLnBrk="1" latinLnBrk="0" hangingPunct="1">
        <a:defRPr sz="101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4.xml"/><Relationship Id="rId3" Type="http://schemas.openxmlformats.org/officeDocument/2006/relationships/tags" Target="../tags/tag230.xml"/><Relationship Id="rId2" Type="http://schemas.openxmlformats.org/officeDocument/2006/relationships/tags" Target="../tags/tag229.xml"/><Relationship Id="rId1" Type="http://schemas.openxmlformats.org/officeDocument/2006/relationships/tags" Target="../tags/tag228.xml"/></Relationships>
</file>

<file path=ppt/slides/_rels/slide10.xml.rels><?xml version="1.0" encoding="UTF-8" standalone="yes"?>
<Relationships xmlns="http://schemas.openxmlformats.org/package/2006/relationships"><Relationship Id="rId9" Type="http://schemas.openxmlformats.org/officeDocument/2006/relationships/tags" Target="../tags/tag334.xml"/><Relationship Id="rId8" Type="http://schemas.openxmlformats.org/officeDocument/2006/relationships/tags" Target="../tags/tag333.xml"/><Relationship Id="rId7" Type="http://schemas.openxmlformats.org/officeDocument/2006/relationships/tags" Target="../tags/tag332.xml"/><Relationship Id="rId6" Type="http://schemas.openxmlformats.org/officeDocument/2006/relationships/tags" Target="../tags/tag331.xml"/><Relationship Id="rId5" Type="http://schemas.openxmlformats.org/officeDocument/2006/relationships/tags" Target="../tags/tag330.xml"/><Relationship Id="rId4" Type="http://schemas.openxmlformats.org/officeDocument/2006/relationships/tags" Target="../tags/tag329.xml"/><Relationship Id="rId3" Type="http://schemas.openxmlformats.org/officeDocument/2006/relationships/tags" Target="../tags/tag328.xml"/><Relationship Id="rId2" Type="http://schemas.openxmlformats.org/officeDocument/2006/relationships/tags" Target="../tags/tag327.xml"/><Relationship Id="rId14" Type="http://schemas.openxmlformats.org/officeDocument/2006/relationships/notesSlide" Target="../notesSlides/notesSlide10.xml"/><Relationship Id="rId13" Type="http://schemas.openxmlformats.org/officeDocument/2006/relationships/slideLayout" Target="../slideLayouts/slideLayout10.xml"/><Relationship Id="rId12" Type="http://schemas.openxmlformats.org/officeDocument/2006/relationships/tags" Target="../tags/tag337.xml"/><Relationship Id="rId11" Type="http://schemas.openxmlformats.org/officeDocument/2006/relationships/tags" Target="../tags/tag336.xml"/><Relationship Id="rId10" Type="http://schemas.openxmlformats.org/officeDocument/2006/relationships/tags" Target="../tags/tag335.xml"/><Relationship Id="rId1" Type="http://schemas.openxmlformats.org/officeDocument/2006/relationships/tags" Target="../tags/tag326.xml"/></Relationships>
</file>

<file path=ppt/slides/_rels/slide11.xml.rels><?xml version="1.0" encoding="UTF-8" standalone="yes"?>
<Relationships xmlns="http://schemas.openxmlformats.org/package/2006/relationships"><Relationship Id="rId9" Type="http://schemas.openxmlformats.org/officeDocument/2006/relationships/tags" Target="../tags/tag346.xml"/><Relationship Id="rId8" Type="http://schemas.openxmlformats.org/officeDocument/2006/relationships/tags" Target="../tags/tag345.xml"/><Relationship Id="rId7" Type="http://schemas.openxmlformats.org/officeDocument/2006/relationships/tags" Target="../tags/tag344.xml"/><Relationship Id="rId6" Type="http://schemas.openxmlformats.org/officeDocument/2006/relationships/tags" Target="../tags/tag343.xml"/><Relationship Id="rId5" Type="http://schemas.openxmlformats.org/officeDocument/2006/relationships/tags" Target="../tags/tag342.xml"/><Relationship Id="rId4" Type="http://schemas.openxmlformats.org/officeDocument/2006/relationships/tags" Target="../tags/tag341.xml"/><Relationship Id="rId3" Type="http://schemas.openxmlformats.org/officeDocument/2006/relationships/tags" Target="../tags/tag340.xml"/><Relationship Id="rId2" Type="http://schemas.openxmlformats.org/officeDocument/2006/relationships/tags" Target="../tags/tag339.xml"/><Relationship Id="rId17" Type="http://schemas.openxmlformats.org/officeDocument/2006/relationships/notesSlide" Target="../notesSlides/notesSlide11.xml"/><Relationship Id="rId16" Type="http://schemas.openxmlformats.org/officeDocument/2006/relationships/slideLayout" Target="../slideLayouts/slideLayout10.xml"/><Relationship Id="rId15" Type="http://schemas.openxmlformats.org/officeDocument/2006/relationships/tags" Target="../tags/tag350.xml"/><Relationship Id="rId14" Type="http://schemas.openxmlformats.org/officeDocument/2006/relationships/image" Target="../media/image13.png"/><Relationship Id="rId13" Type="http://schemas.openxmlformats.org/officeDocument/2006/relationships/image" Target="../media/image12.png"/><Relationship Id="rId12" Type="http://schemas.openxmlformats.org/officeDocument/2006/relationships/tags" Target="../tags/tag349.xml"/><Relationship Id="rId11" Type="http://schemas.openxmlformats.org/officeDocument/2006/relationships/tags" Target="../tags/tag348.xml"/><Relationship Id="rId10" Type="http://schemas.openxmlformats.org/officeDocument/2006/relationships/tags" Target="../tags/tag347.xml"/><Relationship Id="rId1" Type="http://schemas.openxmlformats.org/officeDocument/2006/relationships/tags" Target="../tags/tag338.xml"/></Relationships>
</file>

<file path=ppt/slides/_rels/slide12.xml.rels><?xml version="1.0" encoding="UTF-8" standalone="yes"?>
<Relationships xmlns="http://schemas.openxmlformats.org/package/2006/relationships"><Relationship Id="rId9" Type="http://schemas.openxmlformats.org/officeDocument/2006/relationships/tags" Target="../tags/tag359.xml"/><Relationship Id="rId8" Type="http://schemas.openxmlformats.org/officeDocument/2006/relationships/tags" Target="../tags/tag358.xml"/><Relationship Id="rId7" Type="http://schemas.openxmlformats.org/officeDocument/2006/relationships/tags" Target="../tags/tag357.xml"/><Relationship Id="rId6" Type="http://schemas.openxmlformats.org/officeDocument/2006/relationships/tags" Target="../tags/tag356.xml"/><Relationship Id="rId5" Type="http://schemas.openxmlformats.org/officeDocument/2006/relationships/tags" Target="../tags/tag355.xml"/><Relationship Id="rId4" Type="http://schemas.openxmlformats.org/officeDocument/2006/relationships/tags" Target="../tags/tag354.xml"/><Relationship Id="rId3" Type="http://schemas.openxmlformats.org/officeDocument/2006/relationships/tags" Target="../tags/tag353.xml"/><Relationship Id="rId2" Type="http://schemas.openxmlformats.org/officeDocument/2006/relationships/tags" Target="../tags/tag352.xml"/><Relationship Id="rId16" Type="http://schemas.openxmlformats.org/officeDocument/2006/relationships/notesSlide" Target="../notesSlides/notesSlide12.xml"/><Relationship Id="rId15" Type="http://schemas.openxmlformats.org/officeDocument/2006/relationships/slideLayout" Target="../slideLayouts/slideLayout10.xml"/><Relationship Id="rId14" Type="http://schemas.openxmlformats.org/officeDocument/2006/relationships/tags" Target="../tags/tag362.xml"/><Relationship Id="rId13" Type="http://schemas.openxmlformats.org/officeDocument/2006/relationships/image" Target="../media/image14.png"/><Relationship Id="rId12" Type="http://schemas.openxmlformats.org/officeDocument/2006/relationships/image" Target="../media/image10.png"/><Relationship Id="rId11" Type="http://schemas.openxmlformats.org/officeDocument/2006/relationships/tags" Target="../tags/tag361.xml"/><Relationship Id="rId10" Type="http://schemas.openxmlformats.org/officeDocument/2006/relationships/tags" Target="../tags/tag360.xml"/><Relationship Id="rId1" Type="http://schemas.openxmlformats.org/officeDocument/2006/relationships/tags" Target="../tags/tag351.xml"/></Relationships>
</file>

<file path=ppt/slides/_rels/slide13.xml.rels><?xml version="1.0" encoding="UTF-8" standalone="yes"?>
<Relationships xmlns="http://schemas.openxmlformats.org/package/2006/relationships"><Relationship Id="rId9" Type="http://schemas.openxmlformats.org/officeDocument/2006/relationships/tags" Target="../tags/tag371.xml"/><Relationship Id="rId8" Type="http://schemas.openxmlformats.org/officeDocument/2006/relationships/tags" Target="../tags/tag370.xml"/><Relationship Id="rId7" Type="http://schemas.openxmlformats.org/officeDocument/2006/relationships/tags" Target="../tags/tag369.xml"/><Relationship Id="rId6" Type="http://schemas.openxmlformats.org/officeDocument/2006/relationships/tags" Target="../tags/tag368.xml"/><Relationship Id="rId5" Type="http://schemas.openxmlformats.org/officeDocument/2006/relationships/tags" Target="../tags/tag367.xml"/><Relationship Id="rId4" Type="http://schemas.openxmlformats.org/officeDocument/2006/relationships/tags" Target="../tags/tag366.xml"/><Relationship Id="rId3" Type="http://schemas.openxmlformats.org/officeDocument/2006/relationships/tags" Target="../tags/tag365.xml"/><Relationship Id="rId2" Type="http://schemas.openxmlformats.org/officeDocument/2006/relationships/tags" Target="../tags/tag364.xml"/><Relationship Id="rId16" Type="http://schemas.openxmlformats.org/officeDocument/2006/relationships/notesSlide" Target="../notesSlides/notesSlide13.xml"/><Relationship Id="rId15" Type="http://schemas.openxmlformats.org/officeDocument/2006/relationships/slideLayout" Target="../slideLayouts/slideLayout10.xml"/><Relationship Id="rId14" Type="http://schemas.openxmlformats.org/officeDocument/2006/relationships/tags" Target="../tags/tag374.xml"/><Relationship Id="rId13" Type="http://schemas.openxmlformats.org/officeDocument/2006/relationships/image" Target="../media/image10.png"/><Relationship Id="rId12" Type="http://schemas.openxmlformats.org/officeDocument/2006/relationships/image" Target="../media/image15.png"/><Relationship Id="rId11" Type="http://schemas.openxmlformats.org/officeDocument/2006/relationships/tags" Target="../tags/tag373.xml"/><Relationship Id="rId10" Type="http://schemas.openxmlformats.org/officeDocument/2006/relationships/tags" Target="../tags/tag372.xml"/><Relationship Id="rId1" Type="http://schemas.openxmlformats.org/officeDocument/2006/relationships/tags" Target="../tags/tag363.xml"/></Relationships>
</file>

<file path=ppt/slides/_rels/slide14.xml.rels><?xml version="1.0" encoding="UTF-8" standalone="yes"?>
<Relationships xmlns="http://schemas.openxmlformats.org/package/2006/relationships"><Relationship Id="rId9" Type="http://schemas.openxmlformats.org/officeDocument/2006/relationships/tags" Target="../tags/tag383.xml"/><Relationship Id="rId8" Type="http://schemas.openxmlformats.org/officeDocument/2006/relationships/tags" Target="../tags/tag382.xml"/><Relationship Id="rId7" Type="http://schemas.openxmlformats.org/officeDocument/2006/relationships/tags" Target="../tags/tag381.xml"/><Relationship Id="rId6" Type="http://schemas.openxmlformats.org/officeDocument/2006/relationships/tags" Target="../tags/tag380.xml"/><Relationship Id="rId5" Type="http://schemas.openxmlformats.org/officeDocument/2006/relationships/tags" Target="../tags/tag379.xml"/><Relationship Id="rId4" Type="http://schemas.openxmlformats.org/officeDocument/2006/relationships/tags" Target="../tags/tag378.xml"/><Relationship Id="rId3" Type="http://schemas.openxmlformats.org/officeDocument/2006/relationships/tags" Target="../tags/tag377.xml"/><Relationship Id="rId2" Type="http://schemas.openxmlformats.org/officeDocument/2006/relationships/tags" Target="../tags/tag376.xml"/><Relationship Id="rId18" Type="http://schemas.openxmlformats.org/officeDocument/2006/relationships/notesSlide" Target="../notesSlides/notesSlide14.xml"/><Relationship Id="rId17" Type="http://schemas.openxmlformats.org/officeDocument/2006/relationships/slideLayout" Target="../slideLayouts/slideLayout10.xml"/><Relationship Id="rId16" Type="http://schemas.openxmlformats.org/officeDocument/2006/relationships/tags" Target="../tags/tag388.xml"/><Relationship Id="rId15" Type="http://schemas.openxmlformats.org/officeDocument/2006/relationships/image" Target="../media/image16.png"/><Relationship Id="rId14" Type="http://schemas.openxmlformats.org/officeDocument/2006/relationships/image" Target="../media/image14.png"/><Relationship Id="rId13" Type="http://schemas.openxmlformats.org/officeDocument/2006/relationships/tags" Target="../tags/tag387.xml"/><Relationship Id="rId12" Type="http://schemas.openxmlformats.org/officeDocument/2006/relationships/tags" Target="../tags/tag386.xml"/><Relationship Id="rId11" Type="http://schemas.openxmlformats.org/officeDocument/2006/relationships/tags" Target="../tags/tag385.xml"/><Relationship Id="rId10" Type="http://schemas.openxmlformats.org/officeDocument/2006/relationships/tags" Target="../tags/tag384.xml"/><Relationship Id="rId1" Type="http://schemas.openxmlformats.org/officeDocument/2006/relationships/tags" Target="../tags/tag375.xml"/></Relationships>
</file>

<file path=ppt/slides/_rels/slide15.xml.rels><?xml version="1.0" encoding="UTF-8" standalone="yes"?>
<Relationships xmlns="http://schemas.openxmlformats.org/package/2006/relationships"><Relationship Id="rId9" Type="http://schemas.openxmlformats.org/officeDocument/2006/relationships/tags" Target="../tags/tag397.xml"/><Relationship Id="rId8" Type="http://schemas.openxmlformats.org/officeDocument/2006/relationships/tags" Target="../tags/tag396.xml"/><Relationship Id="rId7" Type="http://schemas.openxmlformats.org/officeDocument/2006/relationships/tags" Target="../tags/tag395.xml"/><Relationship Id="rId6" Type="http://schemas.openxmlformats.org/officeDocument/2006/relationships/tags" Target="../tags/tag394.xml"/><Relationship Id="rId5" Type="http://schemas.openxmlformats.org/officeDocument/2006/relationships/tags" Target="../tags/tag393.xml"/><Relationship Id="rId4" Type="http://schemas.openxmlformats.org/officeDocument/2006/relationships/tags" Target="../tags/tag392.xml"/><Relationship Id="rId3" Type="http://schemas.openxmlformats.org/officeDocument/2006/relationships/tags" Target="../tags/tag391.xml"/><Relationship Id="rId2" Type="http://schemas.openxmlformats.org/officeDocument/2006/relationships/tags" Target="../tags/tag390.xml"/><Relationship Id="rId17" Type="http://schemas.openxmlformats.org/officeDocument/2006/relationships/notesSlide" Target="../notesSlides/notesSlide15.xml"/><Relationship Id="rId16" Type="http://schemas.openxmlformats.org/officeDocument/2006/relationships/slideLayout" Target="../slideLayouts/slideLayout10.xml"/><Relationship Id="rId15" Type="http://schemas.openxmlformats.org/officeDocument/2006/relationships/tags" Target="../tags/tag402.xml"/><Relationship Id="rId14" Type="http://schemas.openxmlformats.org/officeDocument/2006/relationships/tags" Target="../tags/tag401.xml"/><Relationship Id="rId13" Type="http://schemas.openxmlformats.org/officeDocument/2006/relationships/tags" Target="../tags/tag400.xml"/><Relationship Id="rId12" Type="http://schemas.openxmlformats.org/officeDocument/2006/relationships/tags" Target="../tags/tag399.xml"/><Relationship Id="rId11" Type="http://schemas.openxmlformats.org/officeDocument/2006/relationships/tags" Target="../tags/tag398.xml"/><Relationship Id="rId10" Type="http://schemas.openxmlformats.org/officeDocument/2006/relationships/image" Target="../media/image17.png"/><Relationship Id="rId1" Type="http://schemas.openxmlformats.org/officeDocument/2006/relationships/tags" Target="../tags/tag389.xml"/></Relationships>
</file>

<file path=ppt/slides/_rels/slide16.xml.rels><?xml version="1.0" encoding="UTF-8" standalone="yes"?>
<Relationships xmlns="http://schemas.openxmlformats.org/package/2006/relationships"><Relationship Id="rId9" Type="http://schemas.openxmlformats.org/officeDocument/2006/relationships/tags" Target="../tags/tag411.xml"/><Relationship Id="rId8" Type="http://schemas.openxmlformats.org/officeDocument/2006/relationships/tags" Target="../tags/tag410.xml"/><Relationship Id="rId7" Type="http://schemas.openxmlformats.org/officeDocument/2006/relationships/tags" Target="../tags/tag409.xml"/><Relationship Id="rId6" Type="http://schemas.openxmlformats.org/officeDocument/2006/relationships/tags" Target="../tags/tag408.xml"/><Relationship Id="rId5" Type="http://schemas.openxmlformats.org/officeDocument/2006/relationships/tags" Target="../tags/tag407.xml"/><Relationship Id="rId4" Type="http://schemas.openxmlformats.org/officeDocument/2006/relationships/tags" Target="../tags/tag406.xml"/><Relationship Id="rId3" Type="http://schemas.openxmlformats.org/officeDocument/2006/relationships/tags" Target="../tags/tag405.xml"/><Relationship Id="rId2" Type="http://schemas.openxmlformats.org/officeDocument/2006/relationships/tags" Target="../tags/tag404.xml"/><Relationship Id="rId13" Type="http://schemas.openxmlformats.org/officeDocument/2006/relationships/notesSlide" Target="../notesSlides/notesSlide16.xml"/><Relationship Id="rId12" Type="http://schemas.openxmlformats.org/officeDocument/2006/relationships/slideLayout" Target="../slideLayouts/slideLayout10.xml"/><Relationship Id="rId11" Type="http://schemas.openxmlformats.org/officeDocument/2006/relationships/tags" Target="../tags/tag412.xml"/><Relationship Id="rId10" Type="http://schemas.openxmlformats.org/officeDocument/2006/relationships/image" Target="../media/image10.png"/><Relationship Id="rId1" Type="http://schemas.openxmlformats.org/officeDocument/2006/relationships/tags" Target="../tags/tag403.xml"/></Relationships>
</file>

<file path=ppt/slides/_rels/slide17.xml.rels><?xml version="1.0" encoding="UTF-8" standalone="yes"?>
<Relationships xmlns="http://schemas.openxmlformats.org/package/2006/relationships"><Relationship Id="rId9" Type="http://schemas.openxmlformats.org/officeDocument/2006/relationships/tags" Target="../tags/tag421.xml"/><Relationship Id="rId8" Type="http://schemas.openxmlformats.org/officeDocument/2006/relationships/tags" Target="../tags/tag420.xml"/><Relationship Id="rId7" Type="http://schemas.openxmlformats.org/officeDocument/2006/relationships/tags" Target="../tags/tag419.xml"/><Relationship Id="rId6" Type="http://schemas.openxmlformats.org/officeDocument/2006/relationships/tags" Target="../tags/tag418.xml"/><Relationship Id="rId5" Type="http://schemas.openxmlformats.org/officeDocument/2006/relationships/tags" Target="../tags/tag417.xml"/><Relationship Id="rId4" Type="http://schemas.openxmlformats.org/officeDocument/2006/relationships/tags" Target="../tags/tag416.xml"/><Relationship Id="rId3" Type="http://schemas.openxmlformats.org/officeDocument/2006/relationships/tags" Target="../tags/tag415.xml"/><Relationship Id="rId2" Type="http://schemas.openxmlformats.org/officeDocument/2006/relationships/tags" Target="../tags/tag414.xml"/><Relationship Id="rId13" Type="http://schemas.openxmlformats.org/officeDocument/2006/relationships/notesSlide" Target="../notesSlides/notesSlide17.xml"/><Relationship Id="rId12" Type="http://schemas.openxmlformats.org/officeDocument/2006/relationships/slideLayout" Target="../slideLayouts/slideLayout10.xml"/><Relationship Id="rId11" Type="http://schemas.openxmlformats.org/officeDocument/2006/relationships/tags" Target="../tags/tag422.xml"/><Relationship Id="rId10" Type="http://schemas.openxmlformats.org/officeDocument/2006/relationships/image" Target="../media/image18.png"/><Relationship Id="rId1" Type="http://schemas.openxmlformats.org/officeDocument/2006/relationships/tags" Target="../tags/tag413.xml"/></Relationships>
</file>

<file path=ppt/slides/_rels/slide18.xml.rels><?xml version="1.0" encoding="UTF-8" standalone="yes"?>
<Relationships xmlns="http://schemas.openxmlformats.org/package/2006/relationships"><Relationship Id="rId9" Type="http://schemas.openxmlformats.org/officeDocument/2006/relationships/tags" Target="../tags/tag431.xml"/><Relationship Id="rId8" Type="http://schemas.openxmlformats.org/officeDocument/2006/relationships/tags" Target="../tags/tag430.xml"/><Relationship Id="rId7" Type="http://schemas.openxmlformats.org/officeDocument/2006/relationships/tags" Target="../tags/tag429.xml"/><Relationship Id="rId6" Type="http://schemas.openxmlformats.org/officeDocument/2006/relationships/tags" Target="../tags/tag428.xml"/><Relationship Id="rId5" Type="http://schemas.openxmlformats.org/officeDocument/2006/relationships/tags" Target="../tags/tag427.xml"/><Relationship Id="rId4" Type="http://schemas.openxmlformats.org/officeDocument/2006/relationships/tags" Target="../tags/tag426.xml"/><Relationship Id="rId3" Type="http://schemas.openxmlformats.org/officeDocument/2006/relationships/tags" Target="../tags/tag425.xml"/><Relationship Id="rId2" Type="http://schemas.openxmlformats.org/officeDocument/2006/relationships/tags" Target="../tags/tag424.xml"/><Relationship Id="rId13" Type="http://schemas.openxmlformats.org/officeDocument/2006/relationships/notesSlide" Target="../notesSlides/notesSlide18.xml"/><Relationship Id="rId12" Type="http://schemas.openxmlformats.org/officeDocument/2006/relationships/slideLayout" Target="../slideLayouts/slideLayout10.xml"/><Relationship Id="rId11" Type="http://schemas.openxmlformats.org/officeDocument/2006/relationships/tags" Target="../tags/tag432.xml"/><Relationship Id="rId10" Type="http://schemas.openxmlformats.org/officeDocument/2006/relationships/image" Target="../media/image18.png"/><Relationship Id="rId1" Type="http://schemas.openxmlformats.org/officeDocument/2006/relationships/tags" Target="../tags/tag423.xml"/></Relationships>
</file>

<file path=ppt/slides/_rels/slide2.xml.rels><?xml version="1.0" encoding="UTF-8" standalone="yes"?>
<Relationships xmlns="http://schemas.openxmlformats.org/package/2006/relationships"><Relationship Id="rId9" Type="http://schemas.openxmlformats.org/officeDocument/2006/relationships/tags" Target="../tags/tag239.xml"/><Relationship Id="rId8" Type="http://schemas.openxmlformats.org/officeDocument/2006/relationships/tags" Target="../tags/tag238.xml"/><Relationship Id="rId7" Type="http://schemas.openxmlformats.org/officeDocument/2006/relationships/tags" Target="../tags/tag237.xml"/><Relationship Id="rId6" Type="http://schemas.openxmlformats.org/officeDocument/2006/relationships/tags" Target="../tags/tag236.xml"/><Relationship Id="rId5" Type="http://schemas.openxmlformats.org/officeDocument/2006/relationships/tags" Target="../tags/tag235.xml"/><Relationship Id="rId4" Type="http://schemas.openxmlformats.org/officeDocument/2006/relationships/tags" Target="../tags/tag234.xml"/><Relationship Id="rId3" Type="http://schemas.openxmlformats.org/officeDocument/2006/relationships/tags" Target="../tags/tag233.xml"/><Relationship Id="rId2" Type="http://schemas.openxmlformats.org/officeDocument/2006/relationships/tags" Target="../tags/tag232.xml"/><Relationship Id="rId15" Type="http://schemas.openxmlformats.org/officeDocument/2006/relationships/notesSlide" Target="../notesSlides/notesSlide2.xml"/><Relationship Id="rId14" Type="http://schemas.openxmlformats.org/officeDocument/2006/relationships/slideLayout" Target="../slideLayouts/slideLayout10.xml"/><Relationship Id="rId13" Type="http://schemas.openxmlformats.org/officeDocument/2006/relationships/tags" Target="../tags/tag242.xml"/><Relationship Id="rId12" Type="http://schemas.openxmlformats.org/officeDocument/2006/relationships/image" Target="../media/image10.png"/><Relationship Id="rId11" Type="http://schemas.openxmlformats.org/officeDocument/2006/relationships/tags" Target="../tags/tag241.xml"/><Relationship Id="rId10" Type="http://schemas.openxmlformats.org/officeDocument/2006/relationships/tags" Target="../tags/tag240.xml"/><Relationship Id="rId1" Type="http://schemas.openxmlformats.org/officeDocument/2006/relationships/tags" Target="../tags/tag231.xml"/></Relationships>
</file>

<file path=ppt/slides/_rels/slide3.xml.rels><?xml version="1.0" encoding="UTF-8" standalone="yes"?>
<Relationships xmlns="http://schemas.openxmlformats.org/package/2006/relationships"><Relationship Id="rId9" Type="http://schemas.openxmlformats.org/officeDocument/2006/relationships/tags" Target="../tags/tag251.xml"/><Relationship Id="rId8" Type="http://schemas.openxmlformats.org/officeDocument/2006/relationships/tags" Target="../tags/tag250.xml"/><Relationship Id="rId7" Type="http://schemas.openxmlformats.org/officeDocument/2006/relationships/tags" Target="../tags/tag249.xml"/><Relationship Id="rId6" Type="http://schemas.openxmlformats.org/officeDocument/2006/relationships/tags" Target="../tags/tag248.xml"/><Relationship Id="rId5" Type="http://schemas.openxmlformats.org/officeDocument/2006/relationships/tags" Target="../tags/tag247.xml"/><Relationship Id="rId4" Type="http://schemas.openxmlformats.org/officeDocument/2006/relationships/tags" Target="../tags/tag246.xml"/><Relationship Id="rId3" Type="http://schemas.openxmlformats.org/officeDocument/2006/relationships/tags" Target="../tags/tag245.xml"/><Relationship Id="rId2" Type="http://schemas.openxmlformats.org/officeDocument/2006/relationships/tags" Target="../tags/tag244.xml"/><Relationship Id="rId13" Type="http://schemas.openxmlformats.org/officeDocument/2006/relationships/notesSlide" Target="../notesSlides/notesSlide3.xml"/><Relationship Id="rId12" Type="http://schemas.openxmlformats.org/officeDocument/2006/relationships/slideLayout" Target="../slideLayouts/slideLayout10.xml"/><Relationship Id="rId11" Type="http://schemas.openxmlformats.org/officeDocument/2006/relationships/tags" Target="../tags/tag253.xml"/><Relationship Id="rId10" Type="http://schemas.openxmlformats.org/officeDocument/2006/relationships/tags" Target="../tags/tag252.xml"/><Relationship Id="rId1" Type="http://schemas.openxmlformats.org/officeDocument/2006/relationships/tags" Target="../tags/tag243.xml"/></Relationships>
</file>

<file path=ppt/slides/_rels/slide4.xml.rels><?xml version="1.0" encoding="UTF-8" standalone="yes"?>
<Relationships xmlns="http://schemas.openxmlformats.org/package/2006/relationships"><Relationship Id="rId9" Type="http://schemas.openxmlformats.org/officeDocument/2006/relationships/tags" Target="../tags/tag262.xml"/><Relationship Id="rId8" Type="http://schemas.openxmlformats.org/officeDocument/2006/relationships/tags" Target="../tags/tag261.xml"/><Relationship Id="rId7" Type="http://schemas.openxmlformats.org/officeDocument/2006/relationships/tags" Target="../tags/tag260.xml"/><Relationship Id="rId6" Type="http://schemas.openxmlformats.org/officeDocument/2006/relationships/tags" Target="../tags/tag259.xml"/><Relationship Id="rId5" Type="http://schemas.openxmlformats.org/officeDocument/2006/relationships/tags" Target="../tags/tag258.xml"/><Relationship Id="rId4" Type="http://schemas.openxmlformats.org/officeDocument/2006/relationships/tags" Target="../tags/tag257.xml"/><Relationship Id="rId3" Type="http://schemas.openxmlformats.org/officeDocument/2006/relationships/tags" Target="../tags/tag256.xml"/><Relationship Id="rId2" Type="http://schemas.openxmlformats.org/officeDocument/2006/relationships/tags" Target="../tags/tag255.xml"/><Relationship Id="rId14" Type="http://schemas.openxmlformats.org/officeDocument/2006/relationships/notesSlide" Target="../notesSlides/notesSlide4.xml"/><Relationship Id="rId13" Type="http://schemas.openxmlformats.org/officeDocument/2006/relationships/slideLayout" Target="../slideLayouts/slideLayout10.xml"/><Relationship Id="rId12" Type="http://schemas.openxmlformats.org/officeDocument/2006/relationships/tags" Target="../tags/tag265.xml"/><Relationship Id="rId11" Type="http://schemas.openxmlformats.org/officeDocument/2006/relationships/tags" Target="../tags/tag264.xml"/><Relationship Id="rId10" Type="http://schemas.openxmlformats.org/officeDocument/2006/relationships/tags" Target="../tags/tag263.xml"/><Relationship Id="rId1" Type="http://schemas.openxmlformats.org/officeDocument/2006/relationships/tags" Target="../tags/tag254.xml"/></Relationships>
</file>

<file path=ppt/slides/_rels/slide5.xml.rels><?xml version="1.0" encoding="UTF-8" standalone="yes"?>
<Relationships xmlns="http://schemas.openxmlformats.org/package/2006/relationships"><Relationship Id="rId9" Type="http://schemas.openxmlformats.org/officeDocument/2006/relationships/tags" Target="../tags/tag274.xml"/><Relationship Id="rId8" Type="http://schemas.openxmlformats.org/officeDocument/2006/relationships/tags" Target="../tags/tag273.xml"/><Relationship Id="rId7" Type="http://schemas.openxmlformats.org/officeDocument/2006/relationships/tags" Target="../tags/tag272.xml"/><Relationship Id="rId6" Type="http://schemas.openxmlformats.org/officeDocument/2006/relationships/tags" Target="../tags/tag271.xml"/><Relationship Id="rId5" Type="http://schemas.openxmlformats.org/officeDocument/2006/relationships/tags" Target="../tags/tag270.xml"/><Relationship Id="rId4" Type="http://schemas.openxmlformats.org/officeDocument/2006/relationships/tags" Target="../tags/tag269.xml"/><Relationship Id="rId3" Type="http://schemas.openxmlformats.org/officeDocument/2006/relationships/tags" Target="../tags/tag268.xml"/><Relationship Id="rId2" Type="http://schemas.openxmlformats.org/officeDocument/2006/relationships/tags" Target="../tags/tag267.xml"/><Relationship Id="rId16" Type="http://schemas.openxmlformats.org/officeDocument/2006/relationships/notesSlide" Target="../notesSlides/notesSlide5.xml"/><Relationship Id="rId15" Type="http://schemas.openxmlformats.org/officeDocument/2006/relationships/slideLayout" Target="../slideLayouts/slideLayout10.xml"/><Relationship Id="rId14" Type="http://schemas.openxmlformats.org/officeDocument/2006/relationships/tags" Target="../tags/tag278.xml"/><Relationship Id="rId13" Type="http://schemas.openxmlformats.org/officeDocument/2006/relationships/image" Target="../media/image11.png"/><Relationship Id="rId12" Type="http://schemas.openxmlformats.org/officeDocument/2006/relationships/tags" Target="../tags/tag277.xml"/><Relationship Id="rId11" Type="http://schemas.openxmlformats.org/officeDocument/2006/relationships/tags" Target="../tags/tag276.xml"/><Relationship Id="rId10" Type="http://schemas.openxmlformats.org/officeDocument/2006/relationships/tags" Target="../tags/tag275.xml"/><Relationship Id="rId1" Type="http://schemas.openxmlformats.org/officeDocument/2006/relationships/tags" Target="../tags/tag266.xml"/></Relationships>
</file>

<file path=ppt/slides/_rels/slide6.xml.rels><?xml version="1.0" encoding="UTF-8" standalone="yes"?>
<Relationships xmlns="http://schemas.openxmlformats.org/package/2006/relationships"><Relationship Id="rId9" Type="http://schemas.openxmlformats.org/officeDocument/2006/relationships/tags" Target="../tags/tag287.xml"/><Relationship Id="rId8" Type="http://schemas.openxmlformats.org/officeDocument/2006/relationships/tags" Target="../tags/tag286.xml"/><Relationship Id="rId7" Type="http://schemas.openxmlformats.org/officeDocument/2006/relationships/tags" Target="../tags/tag285.xml"/><Relationship Id="rId6" Type="http://schemas.openxmlformats.org/officeDocument/2006/relationships/tags" Target="../tags/tag284.xml"/><Relationship Id="rId5" Type="http://schemas.openxmlformats.org/officeDocument/2006/relationships/tags" Target="../tags/tag283.xml"/><Relationship Id="rId4" Type="http://schemas.openxmlformats.org/officeDocument/2006/relationships/tags" Target="../tags/tag282.xml"/><Relationship Id="rId3" Type="http://schemas.openxmlformats.org/officeDocument/2006/relationships/tags" Target="../tags/tag281.xml"/><Relationship Id="rId2" Type="http://schemas.openxmlformats.org/officeDocument/2006/relationships/tags" Target="../tags/tag280.xml"/><Relationship Id="rId13" Type="http://schemas.openxmlformats.org/officeDocument/2006/relationships/notesSlide" Target="../notesSlides/notesSlide6.xml"/><Relationship Id="rId12" Type="http://schemas.openxmlformats.org/officeDocument/2006/relationships/slideLayout" Target="../slideLayouts/slideLayout10.xml"/><Relationship Id="rId11" Type="http://schemas.openxmlformats.org/officeDocument/2006/relationships/tags" Target="../tags/tag289.xml"/><Relationship Id="rId10" Type="http://schemas.openxmlformats.org/officeDocument/2006/relationships/tags" Target="../tags/tag288.xml"/><Relationship Id="rId1" Type="http://schemas.openxmlformats.org/officeDocument/2006/relationships/tags" Target="../tags/tag279.xml"/></Relationships>
</file>

<file path=ppt/slides/_rels/slide7.xml.rels><?xml version="1.0" encoding="UTF-8" standalone="yes"?>
<Relationships xmlns="http://schemas.openxmlformats.org/package/2006/relationships"><Relationship Id="rId9" Type="http://schemas.openxmlformats.org/officeDocument/2006/relationships/tags" Target="../tags/tag298.xml"/><Relationship Id="rId8" Type="http://schemas.openxmlformats.org/officeDocument/2006/relationships/tags" Target="../tags/tag297.xml"/><Relationship Id="rId7" Type="http://schemas.openxmlformats.org/officeDocument/2006/relationships/tags" Target="../tags/tag296.xml"/><Relationship Id="rId6" Type="http://schemas.openxmlformats.org/officeDocument/2006/relationships/tags" Target="../tags/tag295.xml"/><Relationship Id="rId5" Type="http://schemas.openxmlformats.org/officeDocument/2006/relationships/tags" Target="../tags/tag294.xml"/><Relationship Id="rId4" Type="http://schemas.openxmlformats.org/officeDocument/2006/relationships/tags" Target="../tags/tag293.xml"/><Relationship Id="rId3" Type="http://schemas.openxmlformats.org/officeDocument/2006/relationships/tags" Target="../tags/tag292.xml"/><Relationship Id="rId2" Type="http://schemas.openxmlformats.org/officeDocument/2006/relationships/tags" Target="../tags/tag291.xml"/><Relationship Id="rId14" Type="http://schemas.openxmlformats.org/officeDocument/2006/relationships/notesSlide" Target="../notesSlides/notesSlide7.xml"/><Relationship Id="rId13" Type="http://schemas.openxmlformats.org/officeDocument/2006/relationships/slideLayout" Target="../slideLayouts/slideLayout10.xml"/><Relationship Id="rId12" Type="http://schemas.openxmlformats.org/officeDocument/2006/relationships/tags" Target="../tags/tag301.xml"/><Relationship Id="rId11" Type="http://schemas.openxmlformats.org/officeDocument/2006/relationships/tags" Target="../tags/tag300.xml"/><Relationship Id="rId10" Type="http://schemas.openxmlformats.org/officeDocument/2006/relationships/tags" Target="../tags/tag299.xml"/><Relationship Id="rId1" Type="http://schemas.openxmlformats.org/officeDocument/2006/relationships/tags" Target="../tags/tag290.xml"/></Relationships>
</file>

<file path=ppt/slides/_rels/slide8.xml.rels><?xml version="1.0" encoding="UTF-8" standalone="yes"?>
<Relationships xmlns="http://schemas.openxmlformats.org/package/2006/relationships"><Relationship Id="rId9" Type="http://schemas.openxmlformats.org/officeDocument/2006/relationships/tags" Target="../tags/tag310.xml"/><Relationship Id="rId8" Type="http://schemas.openxmlformats.org/officeDocument/2006/relationships/tags" Target="../tags/tag309.xml"/><Relationship Id="rId7" Type="http://schemas.openxmlformats.org/officeDocument/2006/relationships/tags" Target="../tags/tag308.xml"/><Relationship Id="rId6" Type="http://schemas.openxmlformats.org/officeDocument/2006/relationships/tags" Target="../tags/tag307.xml"/><Relationship Id="rId5" Type="http://schemas.openxmlformats.org/officeDocument/2006/relationships/tags" Target="../tags/tag306.xml"/><Relationship Id="rId4" Type="http://schemas.openxmlformats.org/officeDocument/2006/relationships/tags" Target="../tags/tag305.xml"/><Relationship Id="rId3" Type="http://schemas.openxmlformats.org/officeDocument/2006/relationships/tags" Target="../tags/tag304.xml"/><Relationship Id="rId2" Type="http://schemas.openxmlformats.org/officeDocument/2006/relationships/tags" Target="../tags/tag303.xml"/><Relationship Id="rId14" Type="http://schemas.openxmlformats.org/officeDocument/2006/relationships/notesSlide" Target="../notesSlides/notesSlide8.xml"/><Relationship Id="rId13" Type="http://schemas.openxmlformats.org/officeDocument/2006/relationships/slideLayout" Target="../slideLayouts/slideLayout10.xml"/><Relationship Id="rId12" Type="http://schemas.openxmlformats.org/officeDocument/2006/relationships/tags" Target="../tags/tag313.xml"/><Relationship Id="rId11" Type="http://schemas.openxmlformats.org/officeDocument/2006/relationships/tags" Target="../tags/tag312.xml"/><Relationship Id="rId10" Type="http://schemas.openxmlformats.org/officeDocument/2006/relationships/tags" Target="../tags/tag311.xml"/><Relationship Id="rId1" Type="http://schemas.openxmlformats.org/officeDocument/2006/relationships/tags" Target="../tags/tag302.xml"/></Relationships>
</file>

<file path=ppt/slides/_rels/slide9.xml.rels><?xml version="1.0" encoding="UTF-8" standalone="yes"?>
<Relationships xmlns="http://schemas.openxmlformats.org/package/2006/relationships"><Relationship Id="rId9" Type="http://schemas.openxmlformats.org/officeDocument/2006/relationships/tags" Target="../tags/tag322.xml"/><Relationship Id="rId8" Type="http://schemas.openxmlformats.org/officeDocument/2006/relationships/tags" Target="../tags/tag321.xml"/><Relationship Id="rId7" Type="http://schemas.openxmlformats.org/officeDocument/2006/relationships/tags" Target="../tags/tag320.xml"/><Relationship Id="rId6" Type="http://schemas.openxmlformats.org/officeDocument/2006/relationships/tags" Target="../tags/tag319.xml"/><Relationship Id="rId5" Type="http://schemas.openxmlformats.org/officeDocument/2006/relationships/tags" Target="../tags/tag318.xml"/><Relationship Id="rId4" Type="http://schemas.openxmlformats.org/officeDocument/2006/relationships/tags" Target="../tags/tag317.xml"/><Relationship Id="rId3" Type="http://schemas.openxmlformats.org/officeDocument/2006/relationships/tags" Target="../tags/tag316.xml"/><Relationship Id="rId2" Type="http://schemas.openxmlformats.org/officeDocument/2006/relationships/tags" Target="../tags/tag315.xml"/><Relationship Id="rId14" Type="http://schemas.openxmlformats.org/officeDocument/2006/relationships/notesSlide" Target="../notesSlides/notesSlide9.xml"/><Relationship Id="rId13" Type="http://schemas.openxmlformats.org/officeDocument/2006/relationships/slideLayout" Target="../slideLayouts/slideLayout10.xml"/><Relationship Id="rId12" Type="http://schemas.openxmlformats.org/officeDocument/2006/relationships/tags" Target="../tags/tag325.xml"/><Relationship Id="rId11" Type="http://schemas.openxmlformats.org/officeDocument/2006/relationships/tags" Target="../tags/tag324.xml"/><Relationship Id="rId10" Type="http://schemas.openxmlformats.org/officeDocument/2006/relationships/tags" Target="../tags/tag323.xml"/><Relationship Id="rId1" Type="http://schemas.openxmlformats.org/officeDocument/2006/relationships/tags" Target="../tags/tag3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custDataLst>
              <p:tags r:id="rId1"/>
            </p:custDataLst>
          </p:nvPr>
        </p:nvSpPr>
        <p:spPr>
          <a:xfrm>
            <a:off x="1716353" y="1606100"/>
            <a:ext cx="5671694" cy="1041992"/>
          </a:xfrm>
          <a:prstGeom prst="rect">
            <a:avLst/>
          </a:prstGeom>
        </p:spPr>
        <p:txBody>
          <a:bodyPr vert="horz" lIns="90000" tIns="46800" rIns="90000" bIns="0" rtlCol="0" anchor="b" anchorCtr="0">
            <a:normAutofit/>
          </a:bodyPr>
          <a:lstStyle>
            <a:lvl1pPr algn="ctr" defTabSz="514350" rtl="0" eaLnBrk="1" fontAlgn="auto" latinLnBrk="0" hangingPunct="1">
              <a:lnSpc>
                <a:spcPct val="100000"/>
              </a:lnSpc>
              <a:spcBef>
                <a:spcPct val="0"/>
              </a:spcBef>
              <a:buNone/>
              <a:defRPr sz="3375" b="1" u="none" strike="noStrike" kern="1200" cap="none" spc="600" normalizeH="0" baseline="0">
                <a:solidFill>
                  <a:schemeClr val="accent1"/>
                </a:solidFill>
                <a:uFillTx/>
                <a:latin typeface="Arial" panose="020B0604020202020204" pitchFamily="34" charset="0"/>
                <a:ea typeface="汉仪乐喵体W" panose="00020600040101010101" pitchFamily="18" charset="-122"/>
                <a:cs typeface="+mj-cs"/>
              </a:defRPr>
            </a:lvl1pPr>
          </a:lstStyle>
          <a:p>
            <a:pPr marL="0" indent="0" algn="ctr">
              <a:lnSpc>
                <a:spcPct val="100000"/>
              </a:lnSpc>
              <a:spcBef>
                <a:spcPts val="0"/>
              </a:spcBef>
              <a:spcAft>
                <a:spcPts val="0"/>
              </a:spcAft>
              <a:buSzPct val="100000"/>
              <a:buNone/>
            </a:pPr>
            <a:r>
              <a:rPr lang="zh-CN" altLang="en-US" sz="3300" dirty="0">
                <a:solidFill>
                  <a:schemeClr val="accent1">
                    <a:lumMod val="75000"/>
                  </a:schemeClr>
                </a:solidFill>
                <a:sym typeface="+mn-lt"/>
              </a:rPr>
              <a:t>口语交际：请你支持我</a:t>
            </a:r>
            <a:endParaRPr lang="zh-CN" altLang="en-US" sz="3300" dirty="0">
              <a:solidFill>
                <a:schemeClr val="accent1">
                  <a:lumMod val="75000"/>
                </a:schemeClr>
              </a:solidFill>
              <a:sym typeface="+mn-lt"/>
            </a:endParaRPr>
          </a:p>
        </p:txBody>
      </p:sp>
      <p:sp>
        <p:nvSpPr>
          <p:cNvPr id="27" name="副标题 26"/>
          <p:cNvSpPr>
            <a:spLocks noGrp="1"/>
          </p:cNvSpPr>
          <p:nvPr>
            <p:custDataLst>
              <p:tags r:id="rId2"/>
            </p:custDataLst>
          </p:nvPr>
        </p:nvSpPr>
        <p:spPr>
          <a:xfrm>
            <a:off x="1716354" y="2682761"/>
            <a:ext cx="5671694" cy="894843"/>
          </a:xfrm>
          <a:prstGeom prst="rect">
            <a:avLst/>
          </a:prstGeom>
        </p:spPr>
        <p:txBody>
          <a:bodyPr vert="horz" lIns="90000" tIns="0" rIns="90000" bIns="46800" rtlCol="0">
            <a:normAutofit/>
          </a:bodyPr>
          <a:lstStyle>
            <a:lvl1pPr marL="0" indent="0" algn="ctr" defTabSz="514350" rtl="0" eaLnBrk="1" fontAlgn="auto" latinLnBrk="0" hangingPunct="1">
              <a:lnSpc>
                <a:spcPct val="100000"/>
              </a:lnSpc>
              <a:spcBef>
                <a:spcPts val="0"/>
              </a:spcBef>
              <a:spcAft>
                <a:spcPts val="1000"/>
              </a:spcAft>
              <a:buFont typeface="Arial" panose="020B0604020202020204" pitchFamily="34" charset="0"/>
              <a:buNone/>
              <a:defRPr sz="1350" u="none" strike="noStrike" kern="1200" cap="none" spc="200" normalizeH="0" baseline="0">
                <a:solidFill>
                  <a:schemeClr val="tx1">
                    <a:lumMod val="85000"/>
                    <a:lumOff val="15000"/>
                  </a:schemeClr>
                </a:solidFill>
                <a:uFillTx/>
                <a:latin typeface="Arial" panose="020B0604020202020204" pitchFamily="34" charset="0"/>
                <a:ea typeface="幼圆" panose="02010509060101010101" pitchFamily="49" charset="-122"/>
                <a:cs typeface="+mn-cs"/>
              </a:defRPr>
            </a:lvl1pPr>
            <a:lvl2pPr marL="257175" indent="0" algn="ctr" defTabSz="514350" rtl="0" eaLnBrk="1" fontAlgn="auto" latinLnBrk="0" hangingPunct="1">
              <a:lnSpc>
                <a:spcPct val="130000"/>
              </a:lnSpc>
              <a:spcBef>
                <a:spcPts val="0"/>
              </a:spcBef>
              <a:spcAft>
                <a:spcPts val="1000"/>
              </a:spcAft>
              <a:buFont typeface="Arial" panose="020B0604020202020204" pitchFamily="34" charset="0"/>
              <a:buNone/>
              <a:tabLst>
                <a:tab pos="905510" algn="l"/>
              </a:tabLst>
              <a:defRPr sz="1125"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514350" indent="0" algn="ctr" defTabSz="514350" rtl="0" eaLnBrk="1" fontAlgn="auto" latinLnBrk="0" hangingPunct="1">
              <a:lnSpc>
                <a:spcPct val="130000"/>
              </a:lnSpc>
              <a:spcBef>
                <a:spcPts val="0"/>
              </a:spcBef>
              <a:spcAft>
                <a:spcPts val="1000"/>
              </a:spcAft>
              <a:buFont typeface="Arial" panose="020B0604020202020204" pitchFamily="34" charset="0"/>
              <a:buNone/>
              <a:defRPr sz="1015"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771525" indent="0" algn="ctr" defTabSz="514350" rtl="0" eaLnBrk="1" fontAlgn="auto" latinLnBrk="0" hangingPunct="1">
              <a:lnSpc>
                <a:spcPct val="130000"/>
              </a:lnSpc>
              <a:spcBef>
                <a:spcPts val="0"/>
              </a:spcBef>
              <a:spcAft>
                <a:spcPts val="1000"/>
              </a:spcAft>
              <a:buFont typeface="Arial" panose="020B0604020202020204" pitchFamily="34" charset="0"/>
              <a:buNone/>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1028700" indent="0" algn="ctr" defTabSz="514350" rtl="0" eaLnBrk="1" fontAlgn="auto" latinLnBrk="0" hangingPunct="1">
              <a:lnSpc>
                <a:spcPct val="130000"/>
              </a:lnSpc>
              <a:spcBef>
                <a:spcPts val="0"/>
              </a:spcBef>
              <a:spcAft>
                <a:spcPts val="1000"/>
              </a:spcAft>
              <a:buFont typeface="Arial" panose="020B0604020202020204" pitchFamily="34" charset="0"/>
              <a:buNone/>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1285875" indent="0" algn="ctr" defTabSz="514350" rtl="0" eaLnBrk="1" latinLnBrk="0" hangingPunct="1">
              <a:lnSpc>
                <a:spcPct val="90000"/>
              </a:lnSpc>
              <a:spcBef>
                <a:spcPts val="280"/>
              </a:spcBef>
              <a:buFont typeface="Arial" panose="020B0604020202020204" pitchFamily="34" charset="0"/>
              <a:buNone/>
              <a:defRPr sz="900" kern="1200">
                <a:solidFill>
                  <a:schemeClr val="tx1"/>
                </a:solidFill>
                <a:latin typeface="+mn-lt"/>
                <a:ea typeface="+mn-ea"/>
                <a:cs typeface="+mn-cs"/>
              </a:defRPr>
            </a:lvl6pPr>
            <a:lvl7pPr marL="1543050" indent="0" algn="ctr" defTabSz="514350" rtl="0" eaLnBrk="1" latinLnBrk="0" hangingPunct="1">
              <a:lnSpc>
                <a:spcPct val="90000"/>
              </a:lnSpc>
              <a:spcBef>
                <a:spcPts val="280"/>
              </a:spcBef>
              <a:buFont typeface="Arial" panose="020B0604020202020204" pitchFamily="34" charset="0"/>
              <a:buNone/>
              <a:defRPr sz="900" kern="1200">
                <a:solidFill>
                  <a:schemeClr val="tx1"/>
                </a:solidFill>
                <a:latin typeface="+mn-lt"/>
                <a:ea typeface="+mn-ea"/>
                <a:cs typeface="+mn-cs"/>
              </a:defRPr>
            </a:lvl7pPr>
            <a:lvl8pPr marL="1800225" indent="0" algn="ctr" defTabSz="514350" rtl="0" eaLnBrk="1" latinLnBrk="0" hangingPunct="1">
              <a:lnSpc>
                <a:spcPct val="90000"/>
              </a:lnSpc>
              <a:spcBef>
                <a:spcPts val="280"/>
              </a:spcBef>
              <a:buFont typeface="Arial" panose="020B0604020202020204" pitchFamily="34" charset="0"/>
              <a:buNone/>
              <a:defRPr sz="900" kern="1200">
                <a:solidFill>
                  <a:schemeClr val="tx1"/>
                </a:solidFill>
                <a:latin typeface="+mn-lt"/>
                <a:ea typeface="+mn-ea"/>
                <a:cs typeface="+mn-cs"/>
              </a:defRPr>
            </a:lvl8pPr>
            <a:lvl9pPr marL="2057400" indent="0" algn="ctr" defTabSz="514350" rtl="0" eaLnBrk="1" latinLnBrk="0" hangingPunct="1">
              <a:lnSpc>
                <a:spcPct val="90000"/>
              </a:lnSpc>
              <a:spcBef>
                <a:spcPts val="280"/>
              </a:spcBef>
              <a:buFont typeface="Arial" panose="020B0604020202020204" pitchFamily="34" charset="0"/>
              <a:buNone/>
              <a:defRPr sz="900" kern="1200">
                <a:solidFill>
                  <a:schemeClr val="tx1"/>
                </a:solidFill>
                <a:latin typeface="+mn-lt"/>
                <a:ea typeface="+mn-ea"/>
                <a:cs typeface="+mn-cs"/>
              </a:defRPr>
            </a:lvl9pPr>
          </a:lstStyle>
          <a:p>
            <a:pPr marL="0" indent="0" algn="ctr">
              <a:lnSpc>
                <a:spcPct val="100000"/>
              </a:lnSpc>
              <a:spcBef>
                <a:spcPts val="0"/>
              </a:spcBef>
              <a:spcAft>
                <a:spcPts val="1000"/>
              </a:spcAft>
              <a:buSzPct val="100000"/>
              <a:buNone/>
            </a:pPr>
            <a:r>
              <a:rPr lang="zh-CN" altLang="en-US" sz="1300" dirty="0">
                <a:solidFill>
                  <a:schemeClr val="dk1">
                    <a:lumMod val="85000"/>
                    <a:lumOff val="15000"/>
                  </a:schemeClr>
                </a:solidFill>
                <a:sym typeface="+mn-lt"/>
              </a:rPr>
              <a:t>六年级上册</a:t>
            </a:r>
            <a:endParaRPr lang="zh-CN" altLang="en-US" sz="1300" dirty="0">
              <a:solidFill>
                <a:schemeClr val="dk1">
                  <a:lumMod val="85000"/>
                  <a:lumOff val="15000"/>
                </a:schemeClr>
              </a:solidFill>
              <a:sym typeface="+mn-lt"/>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5" name="Rectangle 1"/>
          <p:cNvSpPr>
            <a:spLocks noChangeArrowheads="1"/>
          </p:cNvSpPr>
          <p:nvPr>
            <p:custDataLst>
              <p:tags r:id="rId10"/>
            </p:custDataLst>
          </p:nvPr>
        </p:nvSpPr>
        <p:spPr bwMode="auto">
          <a:xfrm>
            <a:off x="395536" y="700081"/>
            <a:ext cx="1656184" cy="437515"/>
          </a:xfrm>
          <a:prstGeom prst="rect">
            <a:avLst/>
          </a:prstGeom>
          <a:solidFill>
            <a:schemeClr val="lt1"/>
          </a:solidFill>
          <a:ln>
            <a:solidFill>
              <a:schemeClr val="accent6"/>
            </a:solidFill>
          </a:ln>
        </p:spPr>
        <p:style>
          <a:lnRef idx="2">
            <a:schemeClr val="accent6"/>
          </a:lnRef>
          <a:fillRef idx="1">
            <a:schemeClr val="lt1"/>
          </a:fillRef>
          <a:effectRef idx="0">
            <a:schemeClr val="accent6"/>
          </a:effectRef>
          <a:fontRef idx="minor">
            <a:schemeClr val="dk1"/>
          </a:fontRef>
        </p:style>
        <p:txBody>
          <a:bodyPr vert="horz" wrap="square" lIns="68588" tIns="34295" rIns="68588" bIns="34295" numCol="1" anchor="ctr" anchorCtr="0" compatLnSpc="1">
            <a:spAutoFit/>
          </a:bodyPr>
          <a:lstStyle/>
          <a:p>
            <a:pPr fontAlgn="base">
              <a:spcBef>
                <a:spcPct val="0"/>
              </a:spcBef>
              <a:spcAft>
                <a:spcPct val="0"/>
              </a:spcAft>
              <a:tabLst>
                <a:tab pos="197485" algn="l"/>
              </a:tabLst>
            </a:pPr>
            <a:r>
              <a:rPr lang="zh-CN" altLang="en-US" sz="2400" b="1" dirty="0">
                <a:solidFill>
                  <a:schemeClr val="dk1"/>
                </a:solidFill>
                <a:latin typeface="幼圆" charset="0"/>
                <a:ea typeface="幼圆" charset="0"/>
                <a:cs typeface="+mn-ea"/>
                <a:sym typeface="+mn-lt"/>
              </a:rPr>
              <a:t>方法指导：</a:t>
            </a:r>
            <a:endParaRPr lang="zh-CN" altLang="en-US" sz="2400" b="1" dirty="0">
              <a:solidFill>
                <a:schemeClr val="dk1"/>
              </a:solidFill>
              <a:latin typeface="幼圆" charset="0"/>
              <a:ea typeface="幼圆" charset="0"/>
              <a:cs typeface="+mn-ea"/>
              <a:sym typeface="+mn-lt"/>
            </a:endParaRPr>
          </a:p>
        </p:txBody>
      </p:sp>
      <p:sp>
        <p:nvSpPr>
          <p:cNvPr id="3" name="矩形 12"/>
          <p:cNvSpPr>
            <a:spLocks noChangeArrowheads="1"/>
          </p:cNvSpPr>
          <p:nvPr/>
        </p:nvSpPr>
        <p:spPr bwMode="auto">
          <a:xfrm>
            <a:off x="395536" y="1246245"/>
            <a:ext cx="6552728"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en-US" altLang="zh-CN" sz="2800" dirty="0">
                <a:solidFill>
                  <a:schemeClr val="accent1"/>
                </a:solidFill>
                <a:latin typeface="幼圆" charset="0"/>
                <a:cs typeface="幼圆" charset="0"/>
                <a:sym typeface="+mn-lt"/>
              </a:rPr>
              <a:t>4.</a:t>
            </a:r>
            <a:r>
              <a:rPr lang="zh-CN" altLang="en-US" sz="2800" dirty="0">
                <a:solidFill>
                  <a:schemeClr val="accent1"/>
                </a:solidFill>
                <a:latin typeface="幼圆" charset="0"/>
                <a:cs typeface="幼圆" charset="0"/>
                <a:sym typeface="+mn-lt"/>
              </a:rPr>
              <a:t>模拟交际：</a:t>
            </a:r>
            <a:endParaRPr lang="zh-CN" altLang="en-US" sz="2800" dirty="0">
              <a:solidFill>
                <a:schemeClr val="accent1"/>
              </a:solidFill>
              <a:latin typeface="幼圆" charset="0"/>
              <a:cs typeface="幼圆" charset="0"/>
              <a:sym typeface="+mn-lt"/>
            </a:endParaRPr>
          </a:p>
        </p:txBody>
      </p:sp>
      <p:sp>
        <p:nvSpPr>
          <p:cNvPr id="4" name="TextBox 8"/>
          <p:cNvSpPr txBox="1">
            <a:spLocks noChangeArrowheads="1"/>
          </p:cNvSpPr>
          <p:nvPr>
            <p:custDataLst>
              <p:tags r:id="rId11"/>
            </p:custDataLst>
          </p:nvPr>
        </p:nvSpPr>
        <p:spPr bwMode="auto">
          <a:xfrm>
            <a:off x="525021" y="1992032"/>
            <a:ext cx="8093958" cy="2556531"/>
          </a:xfrm>
          <a:prstGeom prst="roundRect">
            <a:avLst/>
          </a:prstGeom>
          <a:noFill/>
          <a:ln w="38100">
            <a:solidFill>
              <a:schemeClr val="accent6">
                <a:lumMod val="75000"/>
              </a:schemeClr>
            </a:solidFill>
            <a:prstDash val="lgDashDot"/>
            <a:miter lim="800000"/>
          </a:ln>
          <a:extLst>
            <a:ext uri="{909E8E84-426E-40DD-AFC4-6F175D3DCCD1}">
              <a14:hiddenFill xmlns:a14="http://schemas.microsoft.com/office/drawing/2010/main">
                <a:solidFill>
                  <a:srgbClr val="FFFFFF"/>
                </a:solidFill>
              </a14:hiddenFill>
            </a:ext>
          </a:extLst>
        </p:spPr>
        <p:txBody>
          <a:bodyPr wrap="square">
            <a:spAutoFit/>
          </a:bodyPr>
          <a:lstStyle/>
          <a:p>
            <a:pPr indent="802005" eaLnBrk="0" hangingPunct="0">
              <a:lnSpc>
                <a:spcPct val="150000"/>
              </a:lnSpc>
            </a:pPr>
            <a:r>
              <a:rPr lang="zh-CN" altLang="en-US" sz="2400" dirty="0">
                <a:solidFill>
                  <a:srgbClr val="000000"/>
                </a:solidFill>
                <a:latin typeface="幼圆" charset="0"/>
                <a:ea typeface="幼圆" charset="0"/>
                <a:cs typeface="+mn-ea"/>
                <a:sym typeface="+mn-lt"/>
              </a:rPr>
              <a:t>掌握说服别人的技巧，设置贴近自己生活情境进行模拟交际，不要太单一、太枯燥，可以设置悬念、进行合作表演，还可以适当提高难度和干扰项，学会针对各种不同的要求去说服别人，请求支持。</a:t>
            </a:r>
            <a:endParaRPr lang="zh-CN" altLang="en-US" sz="2400" dirty="0">
              <a:solidFill>
                <a:srgbClr val="000000"/>
              </a:solidFill>
              <a:latin typeface="幼圆" charset="0"/>
              <a:ea typeface="幼圆" charset="0"/>
              <a:cs typeface="+mn-ea"/>
              <a:sym typeface="+mn-lt"/>
            </a:endParaRPr>
          </a:p>
        </p:txBody>
      </p:sp>
    </p:spTree>
    <p:custDataLst>
      <p:tags r:id="rId12"/>
    </p:custDataLst>
  </p:cSld>
  <p:clrMapOvr>
    <a:masterClrMapping/>
  </p:clrMapOvr>
  <mc:AlternateContent xmlns:mc="http://schemas.openxmlformats.org/markup-compatibility/2006">
    <mc:Choice xmlns:p14="http://schemas.microsoft.com/office/powerpoint/2010/main" Requires="p14">
      <p:transition p14:dur="150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wipe(left)">
                                      <p:cBhvr>
                                        <p:cTn id="12"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 name="组合 1"/>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5" name="Rectangle 1"/>
          <p:cNvSpPr>
            <a:spLocks noChangeArrowheads="1"/>
          </p:cNvSpPr>
          <p:nvPr>
            <p:custDataLst>
              <p:tags r:id="rId10"/>
            </p:custDataLst>
          </p:nvPr>
        </p:nvSpPr>
        <p:spPr bwMode="auto">
          <a:xfrm>
            <a:off x="395536" y="700081"/>
            <a:ext cx="1656184" cy="437515"/>
          </a:xfrm>
          <a:prstGeom prst="rect">
            <a:avLst/>
          </a:prstGeom>
          <a:solidFill>
            <a:schemeClr val="lt1"/>
          </a:solidFill>
          <a:ln>
            <a:solidFill>
              <a:schemeClr val="accent6"/>
            </a:solidFill>
          </a:ln>
        </p:spPr>
        <p:style>
          <a:lnRef idx="2">
            <a:schemeClr val="accent6"/>
          </a:lnRef>
          <a:fillRef idx="1">
            <a:schemeClr val="lt1"/>
          </a:fillRef>
          <a:effectRef idx="0">
            <a:schemeClr val="accent6"/>
          </a:effectRef>
          <a:fontRef idx="minor">
            <a:schemeClr val="dk1"/>
          </a:fontRef>
        </p:style>
        <p:txBody>
          <a:bodyPr vert="horz" wrap="square" lIns="68588" tIns="34295" rIns="68588" bIns="34295" numCol="1" anchor="ctr" anchorCtr="0" compatLnSpc="1">
            <a:spAutoFit/>
          </a:bodyPr>
          <a:lstStyle/>
          <a:p>
            <a:pPr fontAlgn="base">
              <a:spcBef>
                <a:spcPct val="0"/>
              </a:spcBef>
              <a:spcAft>
                <a:spcPct val="0"/>
              </a:spcAft>
              <a:tabLst>
                <a:tab pos="197485" algn="l"/>
              </a:tabLst>
            </a:pPr>
            <a:r>
              <a:rPr lang="zh-CN" altLang="en-US" sz="2400" b="1" dirty="0">
                <a:solidFill>
                  <a:schemeClr val="dk1"/>
                </a:solidFill>
                <a:latin typeface="幼圆" charset="0"/>
                <a:ea typeface="幼圆" charset="0"/>
                <a:cs typeface="+mn-ea"/>
                <a:sym typeface="+mn-lt"/>
              </a:rPr>
              <a:t>欣赏范例：</a:t>
            </a:r>
            <a:endParaRPr lang="zh-CN" altLang="en-US" sz="2400" b="1" dirty="0">
              <a:solidFill>
                <a:schemeClr val="dk1"/>
              </a:solidFill>
              <a:latin typeface="幼圆" charset="0"/>
              <a:ea typeface="幼圆" charset="0"/>
              <a:cs typeface="+mn-ea"/>
              <a:sym typeface="+mn-lt"/>
            </a:endParaRPr>
          </a:p>
        </p:txBody>
      </p:sp>
      <p:sp>
        <p:nvSpPr>
          <p:cNvPr id="4" name="文本框 3"/>
          <p:cNvSpPr txBox="1"/>
          <p:nvPr>
            <p:custDataLst>
              <p:tags r:id="rId11"/>
            </p:custDataLst>
          </p:nvPr>
        </p:nvSpPr>
        <p:spPr>
          <a:xfrm>
            <a:off x="1691680" y="1851670"/>
            <a:ext cx="3522662" cy="1695217"/>
          </a:xfrm>
          <a:prstGeom prst="wedgeRoundRectCallout">
            <a:avLst>
              <a:gd name="adj1" fmla="val -41236"/>
              <a:gd name="adj2" fmla="val 58444"/>
              <a:gd name="adj3" fmla="val 16667"/>
            </a:avLst>
          </a:prstGeom>
          <a:solidFill>
            <a:schemeClr val="lt1"/>
          </a:solidFill>
          <a:ln>
            <a:solidFill>
              <a:schemeClr val="accent5"/>
            </a:solidFill>
          </a:ln>
        </p:spPr>
        <p:style>
          <a:lnRef idx="2">
            <a:schemeClr val="accent5"/>
          </a:lnRef>
          <a:fillRef idx="1">
            <a:schemeClr val="lt1"/>
          </a:fillRef>
          <a:effectRef idx="0">
            <a:schemeClr val="accent5"/>
          </a:effectRef>
          <a:fontRef idx="minor">
            <a:schemeClr val="dk1"/>
          </a:fontRef>
        </p:style>
        <p:txBody>
          <a:bodyPr>
            <a:spAutoFit/>
          </a:bodyPr>
          <a:lstStyle/>
          <a:p>
            <a:pPr>
              <a:lnSpc>
                <a:spcPct val="130000"/>
              </a:lnSpc>
            </a:pPr>
            <a:r>
              <a:rPr lang="zh-CN" sz="2400" noProof="1">
                <a:solidFill>
                  <a:schemeClr val="dk1"/>
                </a:solidFill>
                <a:latin typeface="幼圆" charset="0"/>
                <a:ea typeface="幼圆" charset="0"/>
                <a:cs typeface="+mn-ea"/>
                <a:sym typeface="+mn-lt"/>
              </a:rPr>
              <a:t>老师，您好！请问您现在有时间吗？我想和您谈一件事。</a:t>
            </a:r>
            <a:endParaRPr lang="zh-CN" altLang="en-US" sz="2400" noProof="1">
              <a:solidFill>
                <a:schemeClr val="dk1"/>
              </a:solidFill>
              <a:latin typeface="幼圆" charset="0"/>
              <a:ea typeface="幼圆" charset="0"/>
              <a:cs typeface="+mn-ea"/>
              <a:sym typeface="+mn-lt"/>
            </a:endParaRPr>
          </a:p>
        </p:txBody>
      </p:sp>
      <p:sp>
        <p:nvSpPr>
          <p:cNvPr id="6" name="文本框 4"/>
          <p:cNvSpPr>
            <a:spLocks noChangeArrowheads="1"/>
          </p:cNvSpPr>
          <p:nvPr>
            <p:custDataLst>
              <p:tags r:id="rId12"/>
            </p:custDataLst>
          </p:nvPr>
        </p:nvSpPr>
        <p:spPr bwMode="auto">
          <a:xfrm>
            <a:off x="5338521" y="1889591"/>
            <a:ext cx="2250897" cy="1838307"/>
          </a:xfrm>
          <a:prstGeom prst="cloudCallout">
            <a:avLst>
              <a:gd name="adj1" fmla="val 56222"/>
              <a:gd name="adj2" fmla="val 26417"/>
            </a:avLst>
          </a:prstGeom>
          <a:solidFill>
            <a:srgbClr val="4BACC6"/>
          </a:solidFill>
          <a:ln>
            <a:noFill/>
          </a:ln>
          <a:extLst>
            <a:ext uri="{91240B29-F687-4F45-9708-019B960494DF}">
              <a14:hiddenLine xmlns:a14="http://schemas.microsoft.com/office/drawing/2010/main" w="9525">
                <a:solidFill>
                  <a:srgbClr val="000000"/>
                </a:solidFill>
                <a:round/>
              </a14:hiddenLine>
            </a:ext>
          </a:extLst>
        </p:spPr>
        <p:txBody>
          <a:bodyPr wrap="square">
            <a:spAutoFit/>
          </a:bodyPr>
          <a:lstStyle/>
          <a:p>
            <a:r>
              <a:rPr lang="zh-CN" altLang="zh-CN" sz="2400" dirty="0">
                <a:solidFill>
                  <a:schemeClr val="lt1"/>
                </a:solidFill>
                <a:latin typeface="幼圆" charset="0"/>
                <a:ea typeface="幼圆" charset="0"/>
                <a:cs typeface="+mn-ea"/>
                <a:sym typeface="+mn-lt"/>
              </a:rPr>
              <a:t>我有时间，你说吧，什么事？</a:t>
            </a:r>
            <a:endParaRPr lang="zh-CN" altLang="zh-CN" sz="2400" dirty="0">
              <a:solidFill>
                <a:schemeClr val="lt1"/>
              </a:solidFill>
              <a:latin typeface="幼圆" charset="0"/>
              <a:ea typeface="幼圆" charset="0"/>
              <a:cs typeface="+mn-ea"/>
              <a:sym typeface="+mn-lt"/>
            </a:endParaRPr>
          </a:p>
        </p:txBody>
      </p:sp>
      <p:pic>
        <p:nvPicPr>
          <p:cNvPr id="9" name="图片 8"/>
          <p:cNvPicPr>
            <a:picLocks noChangeAspect="1"/>
          </p:cNvPicPr>
          <p:nvPr/>
        </p:nvPicPr>
        <p:blipFill rotWithShape="1">
          <a:blip r:embed="rId13" cstate="print">
            <a:extLst>
              <a:ext uri="{28A0092B-C50C-407E-A947-70E740481C1C}">
                <a14:useLocalDpi xmlns:a14="http://schemas.microsoft.com/office/drawing/2010/main" val="0"/>
              </a:ext>
            </a:extLst>
          </a:blip>
          <a:srcRect l="86646" t="73774"/>
          <a:stretch>
            <a:fillRect/>
          </a:stretch>
        </p:blipFill>
        <p:spPr>
          <a:xfrm>
            <a:off x="635370" y="3363741"/>
            <a:ext cx="932131" cy="1505107"/>
          </a:xfrm>
          <a:prstGeom prst="rect">
            <a:avLst/>
          </a:prstGeom>
        </p:spPr>
      </p:pic>
      <p:pic>
        <p:nvPicPr>
          <p:cNvPr id="10" name="图片 9"/>
          <p:cNvPicPr>
            <a:picLocks noChangeAspect="1"/>
          </p:cNvPicPr>
          <p:nvPr/>
        </p:nvPicPr>
        <p:blipFill rotWithShape="1">
          <a:blip r:embed="rId14" cstate="print">
            <a:extLst>
              <a:ext uri="{28A0092B-C50C-407E-A947-70E740481C1C}">
                <a14:useLocalDpi xmlns:a14="http://schemas.microsoft.com/office/drawing/2010/main" val="0"/>
              </a:ext>
            </a:extLst>
          </a:blip>
          <a:srcRect l="47702" t="2277" r="39997" b="75508"/>
          <a:stretch>
            <a:fillRect/>
          </a:stretch>
        </p:blipFill>
        <p:spPr>
          <a:xfrm>
            <a:off x="7785551" y="3225445"/>
            <a:ext cx="1199811" cy="1781698"/>
          </a:xfrm>
          <a:prstGeom prst="rect">
            <a:avLst/>
          </a:prstGeom>
        </p:spPr>
      </p:pic>
    </p:spTree>
    <p:custDataLst>
      <p:tags r:id="rId15"/>
    </p:custDataLst>
  </p:cSld>
  <p:clrMapOvr>
    <a:masterClrMapping/>
  </p:clrMapOvr>
  <mc:AlternateContent xmlns:mc="http://schemas.openxmlformats.org/markup-compatibility/2006">
    <mc:Choice xmlns:p14="http://schemas.microsoft.com/office/powerpoint/2010/main" Requires="p14">
      <p:transition p14:dur="150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checkerboard(across)">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6"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5" name="Rectangle 1"/>
          <p:cNvSpPr>
            <a:spLocks noChangeArrowheads="1"/>
          </p:cNvSpPr>
          <p:nvPr/>
        </p:nvSpPr>
        <p:spPr bwMode="auto">
          <a:xfrm>
            <a:off x="395536" y="700081"/>
            <a:ext cx="1656184" cy="437515"/>
          </a:xfrm>
          <a:prstGeom prst="rect">
            <a:avLst/>
          </a:prstGeom>
        </p:spPr>
        <p:style>
          <a:lnRef idx="2">
            <a:schemeClr val="accent6"/>
          </a:lnRef>
          <a:fillRef idx="1">
            <a:schemeClr val="lt1"/>
          </a:fillRef>
          <a:effectRef idx="0">
            <a:schemeClr val="accent6"/>
          </a:effectRef>
          <a:fontRef idx="minor">
            <a:schemeClr val="dk1"/>
          </a:fontRef>
        </p:style>
        <p:txBody>
          <a:bodyPr vert="horz" wrap="square" lIns="68588" tIns="34295" rIns="68588" bIns="34295" numCol="1" anchor="ctr" anchorCtr="0" compatLnSpc="1">
            <a:spAutoFit/>
          </a:bodyPr>
          <a:lstStyle/>
          <a:p>
            <a:pPr fontAlgn="base">
              <a:spcBef>
                <a:spcPct val="0"/>
              </a:spcBef>
              <a:spcAft>
                <a:spcPct val="0"/>
              </a:spcAft>
              <a:tabLst>
                <a:tab pos="197485" algn="l"/>
              </a:tabLst>
            </a:pPr>
            <a:r>
              <a:rPr lang="zh-CN" altLang="en-US" sz="2400" b="1" dirty="0">
                <a:solidFill>
                  <a:schemeClr val="accent1"/>
                </a:solidFill>
                <a:latin typeface="幼圆" charset="0"/>
                <a:ea typeface="幼圆" charset="0"/>
                <a:cs typeface="+mn-ea"/>
                <a:sym typeface="+mn-lt"/>
              </a:rPr>
              <a:t>欣赏范例：</a:t>
            </a:r>
            <a:endParaRPr lang="zh-CN" altLang="en-US" sz="2400" b="1" dirty="0">
              <a:solidFill>
                <a:schemeClr val="accent1"/>
              </a:solidFill>
              <a:latin typeface="幼圆" charset="0"/>
              <a:ea typeface="幼圆" charset="0"/>
              <a:cs typeface="+mn-ea"/>
              <a:sym typeface="+mn-lt"/>
            </a:endParaRPr>
          </a:p>
        </p:txBody>
      </p:sp>
      <p:sp>
        <p:nvSpPr>
          <p:cNvPr id="4" name="文本框 3"/>
          <p:cNvSpPr txBox="1"/>
          <p:nvPr>
            <p:custDataLst>
              <p:tags r:id="rId10"/>
            </p:custDataLst>
          </p:nvPr>
        </p:nvSpPr>
        <p:spPr>
          <a:xfrm>
            <a:off x="2098211" y="932043"/>
            <a:ext cx="6002181" cy="2556531"/>
          </a:xfrm>
          <a:prstGeom prst="roundRect">
            <a:avLst/>
          </a:prstGeom>
          <a:solidFill>
            <a:schemeClr val="lt1"/>
          </a:solidFill>
          <a:ln>
            <a:solidFill>
              <a:schemeClr val="accent5"/>
            </a:solidFill>
            <a:prstDash val="lgDashDotDot"/>
          </a:ln>
        </p:spPr>
        <p:style>
          <a:lnRef idx="2">
            <a:schemeClr val="accent5"/>
          </a:lnRef>
          <a:fillRef idx="1">
            <a:schemeClr val="lt1"/>
          </a:fillRef>
          <a:effectRef idx="0">
            <a:schemeClr val="accent5"/>
          </a:effectRef>
          <a:fontRef idx="minor">
            <a:schemeClr val="dk1"/>
          </a:fontRef>
        </p:style>
        <p:txBody>
          <a:bodyPr wrap="square">
            <a:spAutoFit/>
          </a:bodyPr>
          <a:lstStyle/>
          <a:p>
            <a:pPr indent="541655"/>
            <a:r>
              <a:rPr lang="zh-CN" sz="2400" noProof="1">
                <a:solidFill>
                  <a:schemeClr val="dk1"/>
                </a:solidFill>
                <a:latin typeface="幼圆" charset="0"/>
                <a:ea typeface="幼圆" charset="0"/>
                <a:cs typeface="+mn-ea"/>
                <a:sym typeface="+mn-lt"/>
              </a:rPr>
              <a:t>老师，我想办一份班报，目的是把我们班的趣事和学习中的好方法都记录下来，在这份班报上，每个同学都可以投稿，这样既可以丰富大家的业余生活，经验和信息共享，也可以锻炼大家的写作能力、增强班级的凝聚力。您觉得这个想法怎么样？</a:t>
            </a:r>
            <a:endParaRPr lang="zh-CN" sz="2400" noProof="1">
              <a:solidFill>
                <a:schemeClr val="dk1"/>
              </a:solidFill>
              <a:latin typeface="幼圆" charset="0"/>
              <a:ea typeface="幼圆" charset="0"/>
              <a:cs typeface="+mn-ea"/>
              <a:sym typeface="+mn-lt"/>
            </a:endParaRPr>
          </a:p>
        </p:txBody>
      </p:sp>
      <p:sp>
        <p:nvSpPr>
          <p:cNvPr id="8" name="文本框 7"/>
          <p:cNvSpPr txBox="1"/>
          <p:nvPr>
            <p:custDataLst>
              <p:tags r:id="rId11"/>
            </p:custDataLst>
          </p:nvPr>
        </p:nvSpPr>
        <p:spPr>
          <a:xfrm>
            <a:off x="2987824" y="3505811"/>
            <a:ext cx="4449763" cy="1328578"/>
          </a:xfrm>
          <a:prstGeom prst="wedgeRoundRectCallout">
            <a:avLst>
              <a:gd name="adj1" fmla="val 55987"/>
              <a:gd name="adj2" fmla="val -17534"/>
              <a:gd name="adj3" fmla="val 16667"/>
            </a:avLst>
          </a:prstGeom>
          <a:solidFill>
            <a:schemeClr val="accent4">
              <a:lumMod val="40000"/>
              <a:lumOff val="60000"/>
            </a:schemeClr>
          </a:solidFill>
          <a:ln>
            <a:solidFill>
              <a:schemeClr val="accent1"/>
            </a:solidFill>
          </a:ln>
        </p:spPr>
        <p:txBody>
          <a:bodyPr>
            <a:spAutoFit/>
          </a:bodyPr>
          <a:lstStyle/>
          <a:p>
            <a:r>
              <a:rPr lang="zh-CN" sz="2400" noProof="1">
                <a:solidFill>
                  <a:schemeClr val="dk1">
                    <a:lumMod val="85000"/>
                    <a:lumOff val="15000"/>
                  </a:schemeClr>
                </a:solidFill>
                <a:latin typeface="幼圆" charset="0"/>
                <a:ea typeface="幼圆" charset="0"/>
                <a:cs typeface="+mn-ea"/>
                <a:sym typeface="+mn-lt"/>
              </a:rPr>
              <a:t>想法不错，不过，你想利用什么时间来办报纸呢？会影响你们的学习吗？</a:t>
            </a:r>
            <a:endParaRPr lang="zh-CN" altLang="en-US" sz="2400" noProof="1">
              <a:solidFill>
                <a:schemeClr val="dk1">
                  <a:lumMod val="85000"/>
                  <a:lumOff val="15000"/>
                </a:schemeClr>
              </a:solidFill>
              <a:latin typeface="幼圆" charset="0"/>
              <a:ea typeface="幼圆" charset="0"/>
              <a:cs typeface="+mn-ea"/>
              <a:sym typeface="+mn-lt"/>
            </a:endParaRPr>
          </a:p>
        </p:txBody>
      </p:sp>
      <p:pic>
        <p:nvPicPr>
          <p:cNvPr id="10" name="图片 9"/>
          <p:cNvPicPr>
            <a:picLocks noChangeAspect="1"/>
          </p:cNvPicPr>
          <p:nvPr/>
        </p:nvPicPr>
        <p:blipFill rotWithShape="1">
          <a:blip r:embed="rId12" cstate="print">
            <a:extLst>
              <a:ext uri="{28A0092B-C50C-407E-A947-70E740481C1C}">
                <a14:useLocalDpi xmlns:a14="http://schemas.microsoft.com/office/drawing/2010/main" val="0"/>
              </a:ext>
            </a:extLst>
          </a:blip>
          <a:srcRect r="88086" b="74597"/>
          <a:stretch>
            <a:fillRect/>
          </a:stretch>
        </p:blipFill>
        <p:spPr>
          <a:xfrm>
            <a:off x="395536" y="2031444"/>
            <a:ext cx="1584176" cy="2777121"/>
          </a:xfrm>
          <a:prstGeom prst="rect">
            <a:avLst/>
          </a:prstGeom>
        </p:spPr>
      </p:pic>
      <p:pic>
        <p:nvPicPr>
          <p:cNvPr id="11" name="图片 10"/>
          <p:cNvPicPr>
            <a:picLocks noChangeAspect="1"/>
          </p:cNvPicPr>
          <p:nvPr/>
        </p:nvPicPr>
        <p:blipFill rotWithShape="1">
          <a:blip r:embed="rId13" cstate="print">
            <a:extLst>
              <a:ext uri="{28A0092B-C50C-407E-A947-70E740481C1C}">
                <a14:useLocalDpi xmlns:a14="http://schemas.microsoft.com/office/drawing/2010/main" val="0"/>
              </a:ext>
            </a:extLst>
          </a:blip>
          <a:srcRect l="57768" t="-2559" r="24825" b="74969"/>
          <a:stretch>
            <a:fillRect/>
          </a:stretch>
        </p:blipFill>
        <p:spPr>
          <a:xfrm>
            <a:off x="7668344" y="3651870"/>
            <a:ext cx="1029299" cy="1341468"/>
          </a:xfrm>
          <a:prstGeom prst="rect">
            <a:avLst/>
          </a:prstGeom>
        </p:spPr>
      </p:pic>
    </p:spTree>
    <p:custDataLst>
      <p:tags r:id="rId14"/>
    </p:custDataLst>
  </p:cSld>
  <p:clrMapOvr>
    <a:masterClrMapping/>
  </p:clrMapOvr>
  <mc:AlternateContent xmlns:mc="http://schemas.openxmlformats.org/markup-compatibility/2006">
    <mc:Choice xmlns:p14="http://schemas.microsoft.com/office/powerpoint/2010/main" Requires="p14">
      <p:transition p14:dur="1500"/>
    </mc:Choice>
    <mc:Fallback>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5" name="Rectangle 1"/>
          <p:cNvSpPr>
            <a:spLocks noChangeArrowheads="1"/>
          </p:cNvSpPr>
          <p:nvPr/>
        </p:nvSpPr>
        <p:spPr bwMode="auto">
          <a:xfrm>
            <a:off x="323528" y="484057"/>
            <a:ext cx="1656184" cy="437515"/>
          </a:xfrm>
          <a:prstGeom prst="rect">
            <a:avLst/>
          </a:prstGeom>
        </p:spPr>
        <p:style>
          <a:lnRef idx="2">
            <a:schemeClr val="accent6"/>
          </a:lnRef>
          <a:fillRef idx="1">
            <a:schemeClr val="lt1"/>
          </a:fillRef>
          <a:effectRef idx="0">
            <a:schemeClr val="accent6"/>
          </a:effectRef>
          <a:fontRef idx="minor">
            <a:schemeClr val="dk1"/>
          </a:fontRef>
        </p:style>
        <p:txBody>
          <a:bodyPr vert="horz" wrap="square" lIns="68588" tIns="34295" rIns="68588" bIns="34295" numCol="1" anchor="ctr" anchorCtr="0" compatLnSpc="1">
            <a:spAutoFit/>
          </a:bodyPr>
          <a:lstStyle/>
          <a:p>
            <a:pPr fontAlgn="base">
              <a:spcBef>
                <a:spcPct val="0"/>
              </a:spcBef>
              <a:spcAft>
                <a:spcPct val="0"/>
              </a:spcAft>
              <a:tabLst>
                <a:tab pos="197485" algn="l"/>
              </a:tabLst>
            </a:pPr>
            <a:r>
              <a:rPr lang="zh-CN" altLang="en-US" sz="2400" b="1" dirty="0">
                <a:solidFill>
                  <a:schemeClr val="accent1"/>
                </a:solidFill>
                <a:latin typeface="幼圆" charset="0"/>
                <a:ea typeface="幼圆" charset="0"/>
                <a:cs typeface="+mn-ea"/>
                <a:sym typeface="+mn-lt"/>
              </a:rPr>
              <a:t>欣赏范例：</a:t>
            </a:r>
            <a:endParaRPr lang="zh-CN" altLang="en-US" sz="2400" b="1" dirty="0">
              <a:solidFill>
                <a:schemeClr val="accent1"/>
              </a:solidFill>
              <a:latin typeface="幼圆" charset="0"/>
              <a:ea typeface="幼圆" charset="0"/>
              <a:cs typeface="+mn-ea"/>
              <a:sym typeface="+mn-lt"/>
            </a:endParaRPr>
          </a:p>
        </p:txBody>
      </p:sp>
      <p:sp>
        <p:nvSpPr>
          <p:cNvPr id="4" name="文本框 1"/>
          <p:cNvSpPr>
            <a:spLocks noChangeArrowheads="1"/>
          </p:cNvSpPr>
          <p:nvPr>
            <p:custDataLst>
              <p:tags r:id="rId10"/>
            </p:custDataLst>
          </p:nvPr>
        </p:nvSpPr>
        <p:spPr bwMode="auto">
          <a:xfrm>
            <a:off x="1714142" y="1307431"/>
            <a:ext cx="6213779" cy="2227205"/>
          </a:xfrm>
          <a:prstGeom prst="wedgeRoundRectCallout">
            <a:avLst>
              <a:gd name="adj1" fmla="val -54276"/>
              <a:gd name="adj2" fmla="val -26195"/>
              <a:gd name="adj3" fmla="val 16667"/>
            </a:avLst>
          </a:prstGeom>
          <a:noFill/>
          <a:ln w="28575">
            <a:solidFill>
              <a:srgbClr val="92D050"/>
            </a:solidFill>
            <a:prstDash val="dashDot"/>
            <a:round/>
          </a:ln>
          <a:extLst>
            <a:ext uri="{909E8E84-426E-40DD-AFC4-6F175D3DCCD1}">
              <a14:hiddenFill xmlns:a14="http://schemas.microsoft.com/office/drawing/2010/main">
                <a:solidFill>
                  <a:srgbClr val="FFFFFF"/>
                </a:solidFill>
              </a14:hiddenFill>
            </a:ext>
          </a:extLst>
        </p:spPr>
        <p:txBody>
          <a:bodyPr wrap="square">
            <a:spAutoFit/>
          </a:bodyPr>
          <a:lstStyle/>
          <a:p>
            <a:pPr indent="631825">
              <a:lnSpc>
                <a:spcPct val="130000"/>
              </a:lnSpc>
            </a:pPr>
            <a:r>
              <a:rPr lang="zh-CN" altLang="zh-CN" sz="2400" dirty="0">
                <a:solidFill>
                  <a:schemeClr val="dk1"/>
                </a:solidFill>
                <a:latin typeface="幼圆" charset="0"/>
                <a:ea typeface="幼圆" charset="0"/>
                <a:cs typeface="+mn-ea"/>
                <a:sym typeface="+mn-lt"/>
              </a:rPr>
              <a:t>老师，您放心，我们不会因为办报而耽误学习的。我计划做周报，班报组成员分工合作，通过业余时间搜集素材，周末我们可以约在一起完成报纸的大部分内容。</a:t>
            </a:r>
            <a:endParaRPr lang="zh-CN" altLang="zh-CN" sz="2400" dirty="0">
              <a:solidFill>
                <a:schemeClr val="dk1"/>
              </a:solidFill>
              <a:latin typeface="幼圆" charset="0"/>
              <a:ea typeface="幼圆" charset="0"/>
              <a:cs typeface="+mn-ea"/>
              <a:sym typeface="+mn-lt"/>
            </a:endParaRPr>
          </a:p>
        </p:txBody>
      </p:sp>
      <p:sp>
        <p:nvSpPr>
          <p:cNvPr id="8" name="文本框 7"/>
          <p:cNvSpPr txBox="1"/>
          <p:nvPr>
            <p:custDataLst>
              <p:tags r:id="rId11"/>
            </p:custDataLst>
          </p:nvPr>
        </p:nvSpPr>
        <p:spPr>
          <a:xfrm>
            <a:off x="2987675" y="3533775"/>
            <a:ext cx="4084320" cy="1838272"/>
          </a:xfrm>
          <a:prstGeom prst="cloudCallout">
            <a:avLst>
              <a:gd name="adj1" fmla="val 65266"/>
              <a:gd name="adj2" fmla="val -21795"/>
            </a:avLst>
          </a:prstGeom>
          <a:solidFill>
            <a:schemeClr val="accent5">
              <a:lumMod val="40000"/>
              <a:lumOff val="60000"/>
            </a:schemeClr>
          </a:solidFill>
          <a:ln w="9525">
            <a:solidFill>
              <a:schemeClr val="accent2">
                <a:lumMod val="75000"/>
              </a:schemeClr>
            </a:solidFill>
          </a:ln>
        </p:spPr>
        <p:txBody>
          <a:bodyPr wrap="square">
            <a:spAutoFit/>
          </a:bodyPr>
          <a:lstStyle/>
          <a:p>
            <a:pPr indent="631825"/>
            <a:r>
              <a:rPr lang="zh-CN" sz="2400" noProof="1">
                <a:solidFill>
                  <a:schemeClr val="dk1">
                    <a:lumMod val="85000"/>
                    <a:lumOff val="15000"/>
                  </a:schemeClr>
                </a:solidFill>
                <a:latin typeface="幼圆" charset="0"/>
                <a:ea typeface="幼圆" charset="0"/>
                <a:cs typeface="+mn-ea"/>
                <a:sym typeface="+mn-lt"/>
              </a:rPr>
              <a:t>好的，这样我就放心了，你们可以先试试看。</a:t>
            </a:r>
            <a:endParaRPr lang="zh-CN" altLang="en-US" sz="2400" noProof="1">
              <a:solidFill>
                <a:schemeClr val="dk1">
                  <a:lumMod val="85000"/>
                  <a:lumOff val="15000"/>
                </a:schemeClr>
              </a:solidFill>
              <a:latin typeface="幼圆" charset="0"/>
              <a:ea typeface="幼圆" charset="0"/>
              <a:cs typeface="+mn-ea"/>
              <a:sym typeface="+mn-lt"/>
            </a:endParaRPr>
          </a:p>
        </p:txBody>
      </p:sp>
      <p:pic>
        <p:nvPicPr>
          <p:cNvPr id="9" name="图片 8" descr="64"/>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flipH="1">
            <a:off x="7198995" y="3220085"/>
            <a:ext cx="1055370" cy="1515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图片 9"/>
          <p:cNvPicPr>
            <a:picLocks noChangeAspect="1"/>
          </p:cNvPicPr>
          <p:nvPr/>
        </p:nvPicPr>
        <p:blipFill rotWithShape="1">
          <a:blip r:embed="rId13" cstate="print">
            <a:extLst>
              <a:ext uri="{28A0092B-C50C-407E-A947-70E740481C1C}">
                <a14:useLocalDpi xmlns:a14="http://schemas.microsoft.com/office/drawing/2010/main" val="0"/>
              </a:ext>
            </a:extLst>
          </a:blip>
          <a:srcRect r="88086" b="74597"/>
          <a:stretch>
            <a:fillRect/>
          </a:stretch>
        </p:blipFill>
        <p:spPr>
          <a:xfrm>
            <a:off x="323528" y="1307431"/>
            <a:ext cx="1005412" cy="1762525"/>
          </a:xfrm>
          <a:prstGeom prst="rect">
            <a:avLst/>
          </a:prstGeom>
        </p:spPr>
      </p:pic>
    </p:spTree>
    <p:custDataLst>
      <p:tags r:id="rId14"/>
    </p:custDataLst>
  </p:cSld>
  <p:clrMapOvr>
    <a:masterClrMapping/>
  </p:clrMapOvr>
  <mc:AlternateContent xmlns:mc="http://schemas.openxmlformats.org/markup-compatibility/2006">
    <mc:Choice xmlns:p14="http://schemas.microsoft.com/office/powerpoint/2010/main" Requires="p14">
      <p:transition p14:dur="1500"/>
    </mc:Choice>
    <mc:Fallback>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 name="组合 1"/>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5" name="Rectangle 1"/>
          <p:cNvSpPr>
            <a:spLocks noChangeArrowheads="1"/>
          </p:cNvSpPr>
          <p:nvPr>
            <p:custDataLst>
              <p:tags r:id="rId10"/>
            </p:custDataLst>
          </p:nvPr>
        </p:nvSpPr>
        <p:spPr bwMode="auto">
          <a:xfrm>
            <a:off x="395536" y="700081"/>
            <a:ext cx="1656184" cy="437515"/>
          </a:xfrm>
          <a:prstGeom prst="rect">
            <a:avLst/>
          </a:prstGeom>
          <a:solidFill>
            <a:schemeClr val="lt1"/>
          </a:solidFill>
          <a:ln>
            <a:solidFill>
              <a:schemeClr val="accent6"/>
            </a:solidFill>
          </a:ln>
        </p:spPr>
        <p:style>
          <a:lnRef idx="2">
            <a:schemeClr val="accent6"/>
          </a:lnRef>
          <a:fillRef idx="1">
            <a:schemeClr val="lt1"/>
          </a:fillRef>
          <a:effectRef idx="0">
            <a:schemeClr val="accent6"/>
          </a:effectRef>
          <a:fontRef idx="minor">
            <a:schemeClr val="dk1"/>
          </a:fontRef>
        </p:style>
        <p:txBody>
          <a:bodyPr vert="horz" wrap="square" lIns="68588" tIns="34295" rIns="68588" bIns="34295" numCol="1" anchor="ctr" anchorCtr="0" compatLnSpc="1">
            <a:spAutoFit/>
          </a:bodyPr>
          <a:lstStyle/>
          <a:p>
            <a:pPr fontAlgn="base">
              <a:spcBef>
                <a:spcPct val="0"/>
              </a:spcBef>
              <a:spcAft>
                <a:spcPct val="0"/>
              </a:spcAft>
              <a:tabLst>
                <a:tab pos="197485" algn="l"/>
              </a:tabLst>
            </a:pPr>
            <a:r>
              <a:rPr lang="zh-CN" altLang="en-US" sz="2400" b="1" dirty="0">
                <a:solidFill>
                  <a:schemeClr val="dk1"/>
                </a:solidFill>
                <a:latin typeface="幼圆" charset="0"/>
                <a:ea typeface="幼圆" charset="0"/>
                <a:cs typeface="+mn-ea"/>
                <a:sym typeface="+mn-lt"/>
              </a:rPr>
              <a:t>欣赏范例：</a:t>
            </a:r>
            <a:endParaRPr lang="zh-CN" altLang="en-US" sz="2400" b="1" dirty="0">
              <a:solidFill>
                <a:schemeClr val="dk1"/>
              </a:solidFill>
              <a:latin typeface="幼圆" charset="0"/>
              <a:ea typeface="幼圆" charset="0"/>
              <a:cs typeface="+mn-ea"/>
              <a:sym typeface="+mn-lt"/>
            </a:endParaRPr>
          </a:p>
        </p:txBody>
      </p:sp>
      <p:sp>
        <p:nvSpPr>
          <p:cNvPr id="3" name="文本框 1"/>
          <p:cNvSpPr>
            <a:spLocks noChangeArrowheads="1"/>
          </p:cNvSpPr>
          <p:nvPr>
            <p:custDataLst>
              <p:tags r:id="rId11"/>
            </p:custDataLst>
          </p:nvPr>
        </p:nvSpPr>
        <p:spPr bwMode="auto">
          <a:xfrm>
            <a:off x="4244619" y="791619"/>
            <a:ext cx="4178300" cy="1328578"/>
          </a:xfrm>
          <a:prstGeom prst="wedgeRoundRectCallout">
            <a:avLst>
              <a:gd name="adj1" fmla="val -20833"/>
              <a:gd name="adj2" fmla="val 62500"/>
              <a:gd name="adj3" fmla="val 16667"/>
            </a:avLst>
          </a:prstGeom>
          <a:noFill/>
          <a:ln w="28575">
            <a:solidFill>
              <a:srgbClr val="FFC000"/>
            </a:solidFill>
            <a:round/>
          </a:ln>
          <a:extLst>
            <a:ext uri="{909E8E84-426E-40DD-AFC4-6F175D3DCCD1}">
              <a14:hiddenFill xmlns:a14="http://schemas.microsoft.com/office/drawing/2010/main">
                <a:solidFill>
                  <a:srgbClr val="FFFFFF"/>
                </a:solidFill>
              </a14:hiddenFill>
            </a:ext>
          </a:extLst>
        </p:spPr>
        <p:txBody>
          <a:bodyPr>
            <a:spAutoFit/>
          </a:bodyPr>
          <a:lstStyle/>
          <a:p>
            <a:pPr indent="631825"/>
            <a:r>
              <a:rPr lang="zh-CN" altLang="zh-CN" sz="2400" dirty="0">
                <a:solidFill>
                  <a:schemeClr val="dk1"/>
                </a:solidFill>
                <a:latin typeface="幼圆" charset="0"/>
                <a:ea typeface="幼圆" charset="0"/>
                <a:cs typeface="+mn-ea"/>
                <a:sym typeface="+mn-lt"/>
              </a:rPr>
              <a:t>谢谢老师支持。目前我们还缺一位总编，您愿意来帮我们审审稿、把把关吗？</a:t>
            </a:r>
            <a:endParaRPr lang="zh-CN" altLang="zh-CN" sz="2400" dirty="0">
              <a:solidFill>
                <a:schemeClr val="dk1"/>
              </a:solidFill>
              <a:latin typeface="幼圆" charset="0"/>
              <a:ea typeface="幼圆" charset="0"/>
              <a:cs typeface="+mn-ea"/>
              <a:sym typeface="+mn-lt"/>
            </a:endParaRPr>
          </a:p>
        </p:txBody>
      </p:sp>
      <p:sp>
        <p:nvSpPr>
          <p:cNvPr id="4" name="文本框 2"/>
          <p:cNvSpPr>
            <a:spLocks noChangeArrowheads="1"/>
          </p:cNvSpPr>
          <p:nvPr>
            <p:custDataLst>
              <p:tags r:id="rId12"/>
            </p:custDataLst>
          </p:nvPr>
        </p:nvSpPr>
        <p:spPr bwMode="auto">
          <a:xfrm>
            <a:off x="2019300" y="3961509"/>
            <a:ext cx="5105400" cy="510175"/>
          </a:xfrm>
          <a:prstGeom prst="wedgeRoundRectCallout">
            <a:avLst>
              <a:gd name="adj1" fmla="val 56418"/>
              <a:gd name="adj2" fmla="val -36931"/>
              <a:gd name="adj3" fmla="val 16667"/>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zh-CN" sz="2400" dirty="0">
                <a:solidFill>
                  <a:schemeClr val="dk1">
                    <a:lumMod val="85000"/>
                    <a:lumOff val="15000"/>
                  </a:schemeClr>
                </a:solidFill>
                <a:latin typeface="幼圆" charset="0"/>
                <a:ea typeface="幼圆" charset="0"/>
                <a:cs typeface="+mn-ea"/>
                <a:sym typeface="+mn-lt"/>
              </a:rPr>
              <a:t>可以啊，我很乐意和你们一起工作。</a:t>
            </a:r>
            <a:endParaRPr lang="zh-CN" altLang="zh-CN" sz="2400" dirty="0">
              <a:solidFill>
                <a:schemeClr val="dk1">
                  <a:lumMod val="85000"/>
                  <a:lumOff val="15000"/>
                </a:schemeClr>
              </a:solidFill>
              <a:latin typeface="幼圆" charset="0"/>
              <a:ea typeface="幼圆" charset="0"/>
              <a:cs typeface="+mn-ea"/>
              <a:sym typeface="+mn-lt"/>
            </a:endParaRPr>
          </a:p>
        </p:txBody>
      </p:sp>
      <p:sp>
        <p:nvSpPr>
          <p:cNvPr id="6" name="文本框 5"/>
          <p:cNvSpPr txBox="1"/>
          <p:nvPr>
            <p:custDataLst>
              <p:tags r:id="rId13"/>
            </p:custDataLst>
          </p:nvPr>
        </p:nvSpPr>
        <p:spPr>
          <a:xfrm>
            <a:off x="362828" y="1329604"/>
            <a:ext cx="3292477" cy="1838307"/>
          </a:xfrm>
          <a:prstGeom prst="cloudCallout">
            <a:avLst>
              <a:gd name="adj1" fmla="val 55587"/>
              <a:gd name="adj2" fmla="val 23291"/>
            </a:avLst>
          </a:prstGeom>
          <a:solidFill>
            <a:schemeClr val="accent6">
              <a:lumMod val="40000"/>
              <a:lumOff val="60000"/>
            </a:schemeClr>
          </a:solidFill>
        </p:spPr>
        <p:txBody>
          <a:bodyPr wrap="square">
            <a:spAutoFit/>
          </a:bodyPr>
          <a:lstStyle/>
          <a:p>
            <a:pPr indent="631825"/>
            <a:r>
              <a:rPr lang="zh-CN" sz="2400" noProof="1">
                <a:solidFill>
                  <a:schemeClr val="dk1">
                    <a:lumMod val="85000"/>
                    <a:lumOff val="15000"/>
                  </a:schemeClr>
                </a:solidFill>
                <a:latin typeface="幼圆" charset="0"/>
                <a:ea typeface="幼圆" charset="0"/>
                <a:cs typeface="+mn-ea"/>
                <a:sym typeface="+mn-lt"/>
              </a:rPr>
              <a:t>谢谢老师，我们一定会把班报办好的。</a:t>
            </a:r>
            <a:endParaRPr lang="zh-CN" altLang="en-US" sz="2400" noProof="1">
              <a:solidFill>
                <a:schemeClr val="dk1">
                  <a:lumMod val="85000"/>
                  <a:lumOff val="15000"/>
                </a:schemeClr>
              </a:solidFill>
              <a:latin typeface="幼圆" charset="0"/>
              <a:ea typeface="幼圆" charset="0"/>
              <a:cs typeface="+mn-ea"/>
              <a:sym typeface="+mn-lt"/>
            </a:endParaRPr>
          </a:p>
        </p:txBody>
      </p:sp>
      <p:pic>
        <p:nvPicPr>
          <p:cNvPr id="9" name="图片 8"/>
          <p:cNvPicPr>
            <a:picLocks noChangeAspect="1"/>
          </p:cNvPicPr>
          <p:nvPr/>
        </p:nvPicPr>
        <p:blipFill rotWithShape="1">
          <a:blip r:embed="rId14" cstate="print">
            <a:extLst>
              <a:ext uri="{28A0092B-C50C-407E-A947-70E740481C1C}">
                <a14:useLocalDpi xmlns:a14="http://schemas.microsoft.com/office/drawing/2010/main" val="0"/>
              </a:ext>
            </a:extLst>
          </a:blip>
          <a:srcRect l="57768" t="-2559" r="24825" b="74969"/>
          <a:stretch>
            <a:fillRect/>
          </a:stretch>
        </p:blipFill>
        <p:spPr>
          <a:xfrm>
            <a:off x="3851920" y="2256774"/>
            <a:ext cx="1381163" cy="1800046"/>
          </a:xfrm>
          <a:prstGeom prst="rect">
            <a:avLst/>
          </a:prstGeom>
        </p:spPr>
      </p:pic>
      <p:pic>
        <p:nvPicPr>
          <p:cNvPr id="10" name="图片 9"/>
          <p:cNvPicPr>
            <a:picLocks noChangeAspect="1"/>
          </p:cNvPicPr>
          <p:nvPr/>
        </p:nvPicPr>
        <p:blipFill>
          <a:blip r:embed="rId15"/>
          <a:stretch>
            <a:fillRect/>
          </a:stretch>
        </p:blipFill>
        <p:spPr>
          <a:xfrm>
            <a:off x="6732240" y="2243200"/>
            <a:ext cx="2566638" cy="2639797"/>
          </a:xfrm>
          <a:prstGeom prst="rect">
            <a:avLst/>
          </a:prstGeom>
        </p:spPr>
      </p:pic>
    </p:spTree>
    <p:custDataLst>
      <p:tags r:id="rId16"/>
    </p:custDataLst>
  </p:cSld>
  <p:clrMapOvr>
    <a:masterClrMapping/>
  </p:clrMapOvr>
  <mc:AlternateContent xmlns:mc="http://schemas.openxmlformats.org/markup-compatibility/2006">
    <mc:Choice xmlns:p14="http://schemas.microsoft.com/office/powerpoint/2010/main" Requires="p14">
      <p:transition p14:dur="150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linds(horizontal)">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6"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 name="组合 1"/>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pic>
        <p:nvPicPr>
          <p:cNvPr id="3" name="图片 5" descr="5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0232" y="536371"/>
            <a:ext cx="2050873" cy="108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文本框 3"/>
          <p:cNvSpPr txBox="1"/>
          <p:nvPr/>
        </p:nvSpPr>
        <p:spPr>
          <a:xfrm>
            <a:off x="827584" y="1801510"/>
            <a:ext cx="7840662" cy="578484"/>
          </a:xfrm>
          <a:prstGeom prst="roundRect">
            <a:avLst/>
          </a:prstGeom>
          <a:noFill/>
          <a:ln>
            <a:solidFill>
              <a:srgbClr val="FAFAFA"/>
            </a:solidFill>
          </a:ln>
        </p:spPr>
        <p:style>
          <a:lnRef idx="2">
            <a:schemeClr val="accent3"/>
          </a:lnRef>
          <a:fillRef idx="1">
            <a:schemeClr val="lt1"/>
          </a:fillRef>
          <a:effectRef idx="0">
            <a:schemeClr val="accent3"/>
          </a:effectRef>
          <a:fontRef idx="minor">
            <a:schemeClr val="dk1"/>
          </a:fontRef>
        </p:style>
        <p:txBody>
          <a:bodyPr>
            <a:spAutoFit/>
          </a:bodyPr>
          <a:lstStyle/>
          <a:p>
            <a:r>
              <a:rPr lang="zh-CN" sz="2800" noProof="1">
                <a:solidFill>
                  <a:schemeClr val="accent1"/>
                </a:solidFill>
                <a:latin typeface="幼圆" charset="0"/>
                <a:ea typeface="幼圆" charset="0"/>
                <a:cs typeface="+mn-ea"/>
                <a:sym typeface="+mn-lt"/>
              </a:rPr>
              <a:t>从下面的任务中选择一个，试着说服别人支持你。</a:t>
            </a:r>
            <a:endParaRPr lang="zh-CN" altLang="en-US" sz="2800" noProof="1">
              <a:solidFill>
                <a:schemeClr val="accent1"/>
              </a:solidFill>
              <a:latin typeface="幼圆" charset="0"/>
              <a:ea typeface="幼圆" charset="0"/>
              <a:cs typeface="+mn-ea"/>
              <a:sym typeface="+mn-lt"/>
            </a:endParaRPr>
          </a:p>
        </p:txBody>
      </p:sp>
      <p:sp>
        <p:nvSpPr>
          <p:cNvPr id="6" name="文本框 5"/>
          <p:cNvSpPr txBox="1"/>
          <p:nvPr>
            <p:custDataLst>
              <p:tags r:id="rId11"/>
            </p:custDataLst>
          </p:nvPr>
        </p:nvSpPr>
        <p:spPr>
          <a:xfrm>
            <a:off x="827584" y="2505710"/>
            <a:ext cx="6142037" cy="552409"/>
          </a:xfrm>
          <a:prstGeom prst="snip2DiagRect">
            <a:avLst/>
          </a:prstGeom>
          <a:solidFill>
            <a:schemeClr val="accent3">
              <a:lumMod val="60000"/>
              <a:lumOff val="40000"/>
            </a:schemeClr>
          </a:solidFill>
          <a:ln w="9525">
            <a:noFill/>
          </a:ln>
        </p:spPr>
        <p:txBody>
          <a:bodyPr>
            <a:spAutoFit/>
          </a:bodyPr>
          <a:lstStyle/>
          <a:p>
            <a:r>
              <a:rPr lang="zh-CN" sz="2400" noProof="1">
                <a:solidFill>
                  <a:schemeClr val="dk1"/>
                </a:solidFill>
                <a:latin typeface="幼圆" charset="0"/>
                <a:ea typeface="幼圆" charset="0"/>
                <a:cs typeface="+mn-ea"/>
                <a:sym typeface="+mn-lt"/>
              </a:rPr>
              <a:t>说服妈妈，让她同意你在家里养一只小狗。</a:t>
            </a:r>
            <a:endParaRPr lang="zh-CN" altLang="en-US" sz="2400" noProof="1">
              <a:solidFill>
                <a:schemeClr val="dk1"/>
              </a:solidFill>
              <a:latin typeface="幼圆" charset="0"/>
              <a:ea typeface="幼圆" charset="0"/>
              <a:cs typeface="+mn-ea"/>
              <a:sym typeface="+mn-lt"/>
            </a:endParaRPr>
          </a:p>
        </p:txBody>
      </p:sp>
      <p:sp>
        <p:nvSpPr>
          <p:cNvPr id="7" name="文本框 6"/>
          <p:cNvSpPr txBox="1"/>
          <p:nvPr>
            <p:custDataLst>
              <p:tags r:id="rId12"/>
            </p:custDataLst>
          </p:nvPr>
        </p:nvSpPr>
        <p:spPr>
          <a:xfrm>
            <a:off x="1403648" y="3292160"/>
            <a:ext cx="5697538" cy="510179"/>
          </a:xfrm>
          <a:prstGeom prst="round2DiagRect">
            <a:avLst/>
          </a:prstGeom>
          <a:solidFill>
            <a:schemeClr val="accent5">
              <a:lumMod val="60000"/>
              <a:lumOff val="40000"/>
            </a:schemeClr>
          </a:solidFill>
          <a:ln w="9525">
            <a:noFill/>
          </a:ln>
        </p:spPr>
        <p:txBody>
          <a:bodyPr>
            <a:spAutoFit/>
          </a:bodyPr>
          <a:lstStyle/>
          <a:p>
            <a:pPr indent="266700"/>
            <a:r>
              <a:rPr lang="zh-CN" sz="2400" noProof="1">
                <a:solidFill>
                  <a:schemeClr val="lt1"/>
                </a:solidFill>
                <a:latin typeface="幼圆" charset="0"/>
                <a:cs typeface="幼圆" charset="0"/>
                <a:sym typeface="+mn-lt"/>
              </a:rPr>
              <a:t>说服同学，在班里设立“生物角”。</a:t>
            </a:r>
            <a:endParaRPr lang="zh-CN" altLang="en-US" sz="2400" noProof="1">
              <a:solidFill>
                <a:schemeClr val="lt1"/>
              </a:solidFill>
              <a:latin typeface="幼圆" charset="0"/>
              <a:cs typeface="幼圆" charset="0"/>
              <a:sym typeface="+mn-lt"/>
            </a:endParaRPr>
          </a:p>
        </p:txBody>
      </p:sp>
      <p:sp>
        <p:nvSpPr>
          <p:cNvPr id="8" name="文本框 7"/>
          <p:cNvSpPr txBox="1"/>
          <p:nvPr>
            <p:custDataLst>
              <p:tags r:id="rId13"/>
            </p:custDataLst>
          </p:nvPr>
        </p:nvSpPr>
        <p:spPr>
          <a:xfrm>
            <a:off x="1994902" y="4037235"/>
            <a:ext cx="6221412" cy="552409"/>
          </a:xfrm>
          <a:prstGeom prst="snip2DiagRect">
            <a:avLst/>
          </a:prstGeom>
          <a:solidFill>
            <a:schemeClr val="accent6">
              <a:lumMod val="40000"/>
              <a:lumOff val="60000"/>
            </a:schemeClr>
          </a:solidFill>
          <a:ln w="9525">
            <a:noFill/>
          </a:ln>
        </p:spPr>
        <p:txBody>
          <a:bodyPr>
            <a:spAutoFit/>
          </a:bodyPr>
          <a:lstStyle/>
          <a:p>
            <a:pPr indent="266700"/>
            <a:r>
              <a:rPr lang="zh-CN" sz="2400" noProof="1">
                <a:solidFill>
                  <a:schemeClr val="dk1">
                    <a:lumMod val="85000"/>
                    <a:lumOff val="15000"/>
                  </a:schemeClr>
                </a:solidFill>
                <a:latin typeface="幼圆" charset="0"/>
                <a:ea typeface="幼圆" charset="0"/>
                <a:cs typeface="+mn-ea"/>
                <a:sym typeface="+mn-lt"/>
              </a:rPr>
              <a:t>说服校长，在学校组织一次义卖活动。</a:t>
            </a:r>
            <a:endParaRPr lang="zh-CN" altLang="en-US" sz="2400" noProof="1">
              <a:solidFill>
                <a:schemeClr val="dk1">
                  <a:lumMod val="85000"/>
                  <a:lumOff val="15000"/>
                </a:schemeClr>
              </a:solidFill>
              <a:latin typeface="幼圆" charset="0"/>
              <a:ea typeface="幼圆" charset="0"/>
              <a:cs typeface="+mn-ea"/>
              <a:sym typeface="+mn-lt"/>
            </a:endParaRPr>
          </a:p>
        </p:txBody>
      </p:sp>
      <p:sp>
        <p:nvSpPr>
          <p:cNvPr id="9" name="文本框 4"/>
          <p:cNvSpPr txBox="1">
            <a:spLocks noChangeArrowheads="1"/>
          </p:cNvSpPr>
          <p:nvPr>
            <p:custDataLst>
              <p:tags r:id="rId14"/>
            </p:custDataLst>
          </p:nvPr>
        </p:nvSpPr>
        <p:spPr bwMode="auto">
          <a:xfrm>
            <a:off x="367533" y="949311"/>
            <a:ext cx="16052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2800" dirty="0">
                <a:solidFill>
                  <a:schemeClr val="dk1"/>
                </a:solidFill>
                <a:latin typeface="幼圆" charset="0"/>
                <a:ea typeface="幼圆" charset="0"/>
                <a:cs typeface="+mn-ea"/>
                <a:sym typeface="+mn-lt"/>
              </a:rPr>
              <a:t>交际任务</a:t>
            </a:r>
            <a:endParaRPr lang="zh-CN" altLang="zh-CN" sz="2800" dirty="0">
              <a:solidFill>
                <a:schemeClr val="dk1"/>
              </a:solidFill>
              <a:latin typeface="幼圆" charset="0"/>
              <a:ea typeface="幼圆" charset="0"/>
              <a:cs typeface="+mn-ea"/>
              <a:sym typeface="+mn-lt"/>
            </a:endParaRPr>
          </a:p>
        </p:txBody>
      </p:sp>
    </p:spTree>
    <p:custDataLst>
      <p:tags r:id="rId15"/>
    </p:custDataLst>
  </p:cSld>
  <p:clrMapOvr>
    <a:masterClrMapping/>
  </p:clrMapOvr>
  <mc:AlternateContent xmlns:mc="http://schemas.openxmlformats.org/markup-compatibility/2006">
    <mc:Choice xmlns:p14="http://schemas.microsoft.com/office/powerpoint/2010/main" Requires="p14">
      <p:transition p14:dur="150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heckerboard(across)">
                                      <p:cBhvr>
                                        <p:cTn id="7" dur="500"/>
                                        <p:tgtEl>
                                          <p:spTgt spid="6"/>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checkerboard(across)">
                                      <p:cBhvr>
                                        <p:cTn id="10" dur="500"/>
                                        <p:tgtEl>
                                          <p:spTgt spid="7"/>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checkerboard(across)">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7" grpId="0" bldLvl="0" animBg="1"/>
      <p:bldP spid="8"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 name="组合 1"/>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5" name="Rectangle 1"/>
          <p:cNvSpPr>
            <a:spLocks noChangeArrowheads="1"/>
          </p:cNvSpPr>
          <p:nvPr/>
        </p:nvSpPr>
        <p:spPr bwMode="auto">
          <a:xfrm>
            <a:off x="395536" y="700081"/>
            <a:ext cx="1656184" cy="437515"/>
          </a:xfrm>
          <a:prstGeom prst="rect">
            <a:avLst/>
          </a:prstGeom>
        </p:spPr>
        <p:style>
          <a:lnRef idx="2">
            <a:schemeClr val="accent6"/>
          </a:lnRef>
          <a:fillRef idx="1">
            <a:schemeClr val="lt1"/>
          </a:fillRef>
          <a:effectRef idx="0">
            <a:schemeClr val="accent6"/>
          </a:effectRef>
          <a:fontRef idx="minor">
            <a:schemeClr val="dk1"/>
          </a:fontRef>
        </p:style>
        <p:txBody>
          <a:bodyPr vert="horz" wrap="square" lIns="68588" tIns="34295" rIns="68588" bIns="34295" numCol="1" anchor="ctr" anchorCtr="0" compatLnSpc="1">
            <a:spAutoFit/>
          </a:bodyPr>
          <a:lstStyle/>
          <a:p>
            <a:pPr fontAlgn="base">
              <a:spcBef>
                <a:spcPct val="0"/>
              </a:spcBef>
              <a:spcAft>
                <a:spcPct val="0"/>
              </a:spcAft>
              <a:tabLst>
                <a:tab pos="197485" algn="l"/>
              </a:tabLst>
            </a:pPr>
            <a:r>
              <a:rPr lang="zh-CN" altLang="en-US" sz="2400" b="1" dirty="0">
                <a:solidFill>
                  <a:schemeClr val="accent1"/>
                </a:solidFill>
                <a:latin typeface="幼圆" charset="0"/>
                <a:ea typeface="幼圆" charset="0"/>
                <a:cs typeface="+mn-ea"/>
                <a:sym typeface="+mn-lt"/>
              </a:rPr>
              <a:t>欣赏范例：</a:t>
            </a:r>
            <a:endParaRPr lang="zh-CN" altLang="en-US" sz="2400" b="1" dirty="0">
              <a:solidFill>
                <a:schemeClr val="accent1"/>
              </a:solidFill>
              <a:latin typeface="幼圆" charset="0"/>
              <a:ea typeface="幼圆" charset="0"/>
              <a:cs typeface="+mn-ea"/>
              <a:sym typeface="+mn-lt"/>
            </a:endParaRPr>
          </a:p>
        </p:txBody>
      </p:sp>
      <p:sp>
        <p:nvSpPr>
          <p:cNvPr id="3" name="文本框 102"/>
          <p:cNvSpPr txBox="1">
            <a:spLocks noChangeArrowheads="1"/>
          </p:cNvSpPr>
          <p:nvPr/>
        </p:nvSpPr>
        <p:spPr bwMode="auto">
          <a:xfrm>
            <a:off x="1771760" y="1059582"/>
            <a:ext cx="7088188" cy="3969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zh-CN" sz="2400" dirty="0">
                <a:solidFill>
                  <a:srgbClr val="000000"/>
                </a:solidFill>
                <a:latin typeface="幼圆" charset="0"/>
                <a:cs typeface="幼圆" charset="0"/>
                <a:sym typeface="+mn-lt"/>
              </a:rPr>
              <a:t>示例一：</a:t>
            </a:r>
            <a:r>
              <a:rPr lang="zh-CN" altLang="en-US" sz="2400" dirty="0">
                <a:solidFill>
                  <a:srgbClr val="000000"/>
                </a:solidFill>
                <a:latin typeface="幼圆" charset="0"/>
                <a:cs typeface="幼圆" charset="0"/>
                <a:sym typeface="+mn-lt"/>
              </a:rPr>
              <a:t>妈妈，您现在有空吗？我想和您聊聊关于养小狗的事情。 您知道，我最喜欢小狗了。平时您和爸爸工作忙，经常是我一个人在家，如果我们养一只小狗，它可以陪伴我，我就不会感到太孤单了。您放心，如果您同意我养小狗，我一定会好好照顾它，每天给它喂食、洗澡，带它散步，打扫它的小窝，不让它乱跑。妈妈，您觉得可以吗？</a:t>
            </a:r>
            <a:endParaRPr lang="zh-CN" altLang="en-US" sz="2400" dirty="0">
              <a:solidFill>
                <a:srgbClr val="000000"/>
              </a:solidFill>
              <a:latin typeface="幼圆" charset="0"/>
              <a:cs typeface="幼圆" charset="0"/>
              <a:sym typeface="+mn-lt"/>
            </a:endParaRPr>
          </a:p>
        </p:txBody>
      </p:sp>
      <p:pic>
        <p:nvPicPr>
          <p:cNvPr id="6" name="图片 5"/>
          <p:cNvPicPr>
            <a:picLocks noChangeAspect="1"/>
          </p:cNvPicPr>
          <p:nvPr/>
        </p:nvPicPr>
        <p:blipFill rotWithShape="1">
          <a:blip r:embed="rId10" cstate="print">
            <a:extLst>
              <a:ext uri="{28A0092B-C50C-407E-A947-70E740481C1C}">
                <a14:useLocalDpi xmlns:a14="http://schemas.microsoft.com/office/drawing/2010/main" val="0"/>
              </a:ext>
            </a:extLst>
          </a:blip>
          <a:srcRect r="88086" b="74597"/>
          <a:stretch>
            <a:fillRect/>
          </a:stretch>
        </p:blipFill>
        <p:spPr>
          <a:xfrm>
            <a:off x="395536" y="2139702"/>
            <a:ext cx="1355512" cy="2376264"/>
          </a:xfrm>
          <a:prstGeom prst="rect">
            <a:avLst/>
          </a:prstGeom>
        </p:spPr>
      </p:pic>
    </p:spTree>
    <p:custDataLst>
      <p:tags r:id="rId11"/>
    </p:custDataLst>
  </p:cSld>
  <p:clrMapOvr>
    <a:masterClrMapping/>
  </p:clrMapOvr>
  <mc:AlternateContent xmlns:mc="http://schemas.openxmlformats.org/markup-compatibility/2006">
    <mc:Choice xmlns:p14="http://schemas.microsoft.com/office/powerpoint/2010/main" Requires="p14">
      <p:transition p14:dur="150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 name="组合 1"/>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5" name="Rectangle 1"/>
          <p:cNvSpPr>
            <a:spLocks noChangeArrowheads="1"/>
          </p:cNvSpPr>
          <p:nvPr/>
        </p:nvSpPr>
        <p:spPr bwMode="auto">
          <a:xfrm>
            <a:off x="395536" y="700081"/>
            <a:ext cx="1656184" cy="437515"/>
          </a:xfrm>
          <a:prstGeom prst="rect">
            <a:avLst/>
          </a:prstGeom>
        </p:spPr>
        <p:style>
          <a:lnRef idx="2">
            <a:schemeClr val="accent6"/>
          </a:lnRef>
          <a:fillRef idx="1">
            <a:schemeClr val="lt1"/>
          </a:fillRef>
          <a:effectRef idx="0">
            <a:schemeClr val="accent6"/>
          </a:effectRef>
          <a:fontRef idx="minor">
            <a:schemeClr val="dk1"/>
          </a:fontRef>
        </p:style>
        <p:txBody>
          <a:bodyPr vert="horz" wrap="square" lIns="68588" tIns="34295" rIns="68588" bIns="34295" numCol="1" anchor="ctr" anchorCtr="0" compatLnSpc="1">
            <a:spAutoFit/>
          </a:bodyPr>
          <a:lstStyle/>
          <a:p>
            <a:pPr fontAlgn="base">
              <a:spcBef>
                <a:spcPct val="0"/>
              </a:spcBef>
              <a:spcAft>
                <a:spcPct val="0"/>
              </a:spcAft>
              <a:tabLst>
                <a:tab pos="197485" algn="l"/>
              </a:tabLst>
            </a:pPr>
            <a:r>
              <a:rPr lang="zh-CN" altLang="en-US" sz="2400" b="1" dirty="0">
                <a:solidFill>
                  <a:schemeClr val="accent1"/>
                </a:solidFill>
                <a:latin typeface="幼圆" charset="0"/>
                <a:ea typeface="幼圆" charset="0"/>
                <a:cs typeface="+mn-ea"/>
                <a:sym typeface="+mn-lt"/>
              </a:rPr>
              <a:t>欣赏范例：</a:t>
            </a:r>
            <a:endParaRPr lang="zh-CN" altLang="en-US" sz="2400" b="1" dirty="0">
              <a:solidFill>
                <a:schemeClr val="accent1"/>
              </a:solidFill>
              <a:latin typeface="幼圆" charset="0"/>
              <a:ea typeface="幼圆" charset="0"/>
              <a:cs typeface="+mn-ea"/>
              <a:sym typeface="+mn-lt"/>
            </a:endParaRPr>
          </a:p>
        </p:txBody>
      </p:sp>
      <p:sp>
        <p:nvSpPr>
          <p:cNvPr id="3" name="文本框 102"/>
          <p:cNvSpPr txBox="1">
            <a:spLocks noChangeArrowheads="1"/>
          </p:cNvSpPr>
          <p:nvPr/>
        </p:nvSpPr>
        <p:spPr bwMode="auto">
          <a:xfrm>
            <a:off x="1547664" y="1140721"/>
            <a:ext cx="7464425" cy="3743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10000"/>
              </a:lnSpc>
            </a:pPr>
            <a:r>
              <a:rPr lang="zh-CN" altLang="zh-CN" sz="2400" dirty="0">
                <a:solidFill>
                  <a:srgbClr val="000000"/>
                </a:solidFill>
                <a:latin typeface="幼圆" charset="0"/>
                <a:cs typeface="幼圆" charset="0"/>
                <a:sym typeface="+mn-lt"/>
              </a:rPr>
              <a:t>示例二：</a:t>
            </a:r>
            <a:r>
              <a:rPr lang="zh-CN" sz="2400" dirty="0">
                <a:solidFill>
                  <a:srgbClr val="000000"/>
                </a:solidFill>
                <a:latin typeface="幼圆" charset="0"/>
                <a:cs typeface="幼圆" charset="0"/>
                <a:sym typeface="+mn-lt"/>
              </a:rPr>
              <a:t>亲爱的同学们，你们好。我发现我们的教室布置地有些单调，缺乏一点生机。大家觉得办个“生物角”怎么样？我们可以在教室后面的空地养一些植物或是乌龟、蜗牛这样的小动物。植物可以美化教室，使空气更清新；我们还可以通过观察植物的生长，小动物的习性，了解更多生物知识呢。开辟了“生物角”，我想让大家自愿报名成为生物角的维护者，我相信我们一定会努力把生物角办成班级的一道亮丽的风景。大家觉得怎么样，你们支持我吗？</a:t>
            </a:r>
            <a:endParaRPr lang="zh-CN" sz="2400" dirty="0">
              <a:solidFill>
                <a:srgbClr val="000000"/>
              </a:solidFill>
              <a:latin typeface="幼圆" charset="0"/>
              <a:cs typeface="幼圆" charset="0"/>
              <a:sym typeface="+mn-lt"/>
            </a:endParaRPr>
          </a:p>
        </p:txBody>
      </p:sp>
      <p:pic>
        <p:nvPicPr>
          <p:cNvPr id="6" name="图片 5"/>
          <p:cNvPicPr>
            <a:picLocks noChangeAspect="1"/>
          </p:cNvPicPr>
          <p:nvPr/>
        </p:nvPicPr>
        <p:blipFill rotWithShape="1">
          <a:blip r:embed="rId10" cstate="print">
            <a:extLst>
              <a:ext uri="{28A0092B-C50C-407E-A947-70E740481C1C}">
                <a14:useLocalDpi xmlns:a14="http://schemas.microsoft.com/office/drawing/2010/main" val="0"/>
              </a:ext>
            </a:extLst>
          </a:blip>
          <a:srcRect l="48710" t="25764" r="33883" b="36774"/>
          <a:stretch>
            <a:fillRect/>
          </a:stretch>
        </p:blipFill>
        <p:spPr>
          <a:xfrm>
            <a:off x="438401" y="2087800"/>
            <a:ext cx="1029299" cy="1821410"/>
          </a:xfrm>
          <a:prstGeom prst="rect">
            <a:avLst/>
          </a:prstGeom>
        </p:spPr>
      </p:pic>
    </p:spTree>
    <p:custDataLst>
      <p:tags r:id="rId11"/>
    </p:custDataLst>
  </p:cSld>
  <p:clrMapOvr>
    <a:masterClrMapping/>
  </p:clrMapOvr>
  <mc:AlternateContent xmlns:mc="http://schemas.openxmlformats.org/markup-compatibility/2006">
    <mc:Choice xmlns:p14="http://schemas.microsoft.com/office/powerpoint/2010/main" Requires="p14">
      <p:transition p14:dur="150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 name="组合 1"/>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5" name="Rectangle 1"/>
          <p:cNvSpPr>
            <a:spLocks noChangeArrowheads="1"/>
          </p:cNvSpPr>
          <p:nvPr/>
        </p:nvSpPr>
        <p:spPr bwMode="auto">
          <a:xfrm>
            <a:off x="395536" y="700081"/>
            <a:ext cx="1656184" cy="437515"/>
          </a:xfrm>
          <a:prstGeom prst="rect">
            <a:avLst/>
          </a:prstGeom>
        </p:spPr>
        <p:style>
          <a:lnRef idx="2">
            <a:schemeClr val="accent6"/>
          </a:lnRef>
          <a:fillRef idx="1">
            <a:schemeClr val="lt1"/>
          </a:fillRef>
          <a:effectRef idx="0">
            <a:schemeClr val="accent6"/>
          </a:effectRef>
          <a:fontRef idx="minor">
            <a:schemeClr val="dk1"/>
          </a:fontRef>
        </p:style>
        <p:txBody>
          <a:bodyPr vert="horz" wrap="square" lIns="68588" tIns="34295" rIns="68588" bIns="34295" numCol="1" anchor="ctr" anchorCtr="0" compatLnSpc="1">
            <a:spAutoFit/>
          </a:bodyPr>
          <a:lstStyle/>
          <a:p>
            <a:pPr fontAlgn="base">
              <a:spcBef>
                <a:spcPct val="0"/>
              </a:spcBef>
              <a:spcAft>
                <a:spcPct val="0"/>
              </a:spcAft>
              <a:tabLst>
                <a:tab pos="197485" algn="l"/>
              </a:tabLst>
            </a:pPr>
            <a:r>
              <a:rPr lang="zh-CN" altLang="en-US" sz="2400" b="1" dirty="0">
                <a:solidFill>
                  <a:schemeClr val="accent1"/>
                </a:solidFill>
                <a:latin typeface="幼圆" charset="0"/>
                <a:ea typeface="幼圆" charset="0"/>
                <a:cs typeface="+mn-ea"/>
                <a:sym typeface="+mn-lt"/>
              </a:rPr>
              <a:t>欣赏范例：</a:t>
            </a:r>
            <a:endParaRPr lang="zh-CN" altLang="en-US" sz="2400" b="1" dirty="0">
              <a:solidFill>
                <a:schemeClr val="accent1"/>
              </a:solidFill>
              <a:latin typeface="幼圆" charset="0"/>
              <a:ea typeface="幼圆" charset="0"/>
              <a:cs typeface="+mn-ea"/>
              <a:sym typeface="+mn-lt"/>
            </a:endParaRPr>
          </a:p>
        </p:txBody>
      </p:sp>
      <p:sp>
        <p:nvSpPr>
          <p:cNvPr id="3" name="文本框 102"/>
          <p:cNvSpPr txBox="1">
            <a:spLocks noChangeArrowheads="1"/>
          </p:cNvSpPr>
          <p:nvPr/>
        </p:nvSpPr>
        <p:spPr bwMode="auto">
          <a:xfrm>
            <a:off x="1547664" y="1138134"/>
            <a:ext cx="7464425" cy="3636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zh-CN" altLang="zh-CN" sz="2400" dirty="0">
                <a:solidFill>
                  <a:srgbClr val="000000"/>
                </a:solidFill>
                <a:latin typeface="幼圆" charset="0"/>
                <a:cs typeface="幼圆" charset="0"/>
                <a:sym typeface="+mn-lt"/>
              </a:rPr>
              <a:t>示例三：</a:t>
            </a:r>
            <a:r>
              <a:rPr lang="zh-CN" sz="2400" dirty="0">
                <a:solidFill>
                  <a:srgbClr val="000000"/>
                </a:solidFill>
                <a:latin typeface="幼圆" charset="0"/>
                <a:cs typeface="幼圆" charset="0"/>
                <a:sym typeface="+mn-lt"/>
              </a:rPr>
              <a:t>校长您好，我是六(3)班的李丽。请问您现在有时间吗？我想和您说说关于举办校园义卖活动的事情。我听到周围很多同学说有不少闲置的学习物品和生活物品，不知该如何处理，我想组织一次义卖活动，大家都拿来自己的东西卖，然后把得到的义卖款采购一些学习用品和生活用品邮寄给贫困地区的学生们。我们打算利用课外时间来义卖，肯定不会影响学习和秩序，请您支持我们。</a:t>
            </a:r>
            <a:endParaRPr lang="zh-CN" sz="2400" dirty="0">
              <a:solidFill>
                <a:srgbClr val="000000"/>
              </a:solidFill>
              <a:latin typeface="幼圆" charset="0"/>
              <a:cs typeface="幼圆" charset="0"/>
              <a:sym typeface="+mn-lt"/>
            </a:endParaRPr>
          </a:p>
        </p:txBody>
      </p:sp>
      <p:pic>
        <p:nvPicPr>
          <p:cNvPr id="6" name="图片 5"/>
          <p:cNvPicPr>
            <a:picLocks noChangeAspect="1"/>
          </p:cNvPicPr>
          <p:nvPr/>
        </p:nvPicPr>
        <p:blipFill rotWithShape="1">
          <a:blip r:embed="rId10" cstate="print">
            <a:extLst>
              <a:ext uri="{28A0092B-C50C-407E-A947-70E740481C1C}">
                <a14:useLocalDpi xmlns:a14="http://schemas.microsoft.com/office/drawing/2010/main" val="0"/>
              </a:ext>
            </a:extLst>
          </a:blip>
          <a:srcRect l="48710" t="25764" r="33883" b="36774"/>
          <a:stretch>
            <a:fillRect/>
          </a:stretch>
        </p:blipFill>
        <p:spPr>
          <a:xfrm>
            <a:off x="611560" y="2046388"/>
            <a:ext cx="1029299" cy="1821410"/>
          </a:xfrm>
          <a:prstGeom prst="rect">
            <a:avLst/>
          </a:prstGeom>
        </p:spPr>
      </p:pic>
    </p:spTree>
    <p:custDataLst>
      <p:tags r:id="rId11"/>
    </p:custDataLst>
  </p:cSld>
  <p:clrMapOvr>
    <a:masterClrMapping/>
  </p:clrMapOvr>
  <mc:AlternateContent xmlns:mc="http://schemas.openxmlformats.org/markup-compatibility/2006">
    <mc:Choice xmlns:p14="http://schemas.microsoft.com/office/powerpoint/2010/main" Requires="p14">
      <p:transition p14:dur="150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7" name="Rectangle 1"/>
          <p:cNvSpPr>
            <a:spLocks noChangeArrowheads="1"/>
          </p:cNvSpPr>
          <p:nvPr/>
        </p:nvSpPr>
        <p:spPr bwMode="auto">
          <a:xfrm>
            <a:off x="214282" y="500587"/>
            <a:ext cx="973342" cy="437515"/>
          </a:xfrm>
          <a:prstGeom prst="rect">
            <a:avLst/>
          </a:prstGeom>
        </p:spPr>
        <p:style>
          <a:lnRef idx="2">
            <a:schemeClr val="accent6"/>
          </a:lnRef>
          <a:fillRef idx="1">
            <a:schemeClr val="lt1"/>
          </a:fillRef>
          <a:effectRef idx="0">
            <a:schemeClr val="accent6"/>
          </a:effectRef>
          <a:fontRef idx="minor">
            <a:schemeClr val="dk1"/>
          </a:fontRef>
        </p:style>
        <p:txBody>
          <a:bodyPr vert="horz" wrap="square" lIns="68588" tIns="34295" rIns="68588" bIns="34295" numCol="1" anchor="ctr" anchorCtr="0" compatLnSpc="1">
            <a:spAutoFit/>
          </a:bodyPr>
          <a:lstStyle/>
          <a:p>
            <a:pPr fontAlgn="base">
              <a:spcBef>
                <a:spcPct val="0"/>
              </a:spcBef>
              <a:spcAft>
                <a:spcPct val="0"/>
              </a:spcAft>
              <a:tabLst>
                <a:tab pos="197485" algn="l"/>
              </a:tabLst>
            </a:pPr>
            <a:r>
              <a:rPr lang="zh-CN" altLang="en-US" sz="2400" b="1" dirty="0">
                <a:solidFill>
                  <a:schemeClr val="accent1"/>
                </a:solidFill>
                <a:latin typeface="幼圆" charset="0"/>
                <a:ea typeface="幼圆" charset="0"/>
                <a:cs typeface="+mn-ea"/>
                <a:sym typeface="+mn-lt"/>
              </a:rPr>
              <a:t>导入：</a:t>
            </a:r>
            <a:endParaRPr lang="zh-CN" altLang="en-US" sz="2400" b="1" dirty="0">
              <a:solidFill>
                <a:schemeClr val="accent1"/>
              </a:solidFill>
              <a:latin typeface="幼圆" charset="0"/>
              <a:ea typeface="幼圆" charset="0"/>
              <a:cs typeface="+mn-ea"/>
              <a:sym typeface="+mn-lt"/>
            </a:endParaRPr>
          </a:p>
        </p:txBody>
      </p:sp>
      <p:sp>
        <p:nvSpPr>
          <p:cNvPr id="9" name="云形标注 10"/>
          <p:cNvSpPr/>
          <p:nvPr>
            <p:custDataLst>
              <p:tags r:id="rId10"/>
            </p:custDataLst>
          </p:nvPr>
        </p:nvSpPr>
        <p:spPr>
          <a:xfrm>
            <a:off x="3420110" y="499745"/>
            <a:ext cx="4069080" cy="2562860"/>
          </a:xfrm>
          <a:prstGeom prst="cloudCallout">
            <a:avLst>
              <a:gd name="adj1" fmla="val -58846"/>
              <a:gd name="adj2" fmla="val 55110"/>
            </a:avLst>
          </a:prstGeom>
          <a:solidFill>
            <a:srgbClr val="F6EFE6"/>
          </a:solidFill>
          <a:ln w="635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lt1"/>
              </a:solidFill>
              <a:latin typeface="幼圆" charset="0"/>
              <a:cs typeface="幼圆" charset="0"/>
              <a:sym typeface="+mn-lt"/>
            </a:endParaRPr>
          </a:p>
        </p:txBody>
      </p:sp>
      <p:sp>
        <p:nvSpPr>
          <p:cNvPr id="10" name="矩形 9"/>
          <p:cNvSpPr/>
          <p:nvPr>
            <p:custDataLst>
              <p:tags r:id="rId11"/>
            </p:custDataLst>
          </p:nvPr>
        </p:nvSpPr>
        <p:spPr>
          <a:xfrm>
            <a:off x="3821430" y="811530"/>
            <a:ext cx="3397250" cy="1938020"/>
          </a:xfrm>
          <a:prstGeom prst="rect">
            <a:avLst/>
          </a:prstGeom>
        </p:spPr>
        <p:txBody>
          <a:bodyPr wrap="square">
            <a:spAutoFit/>
          </a:bodyPr>
          <a:lstStyle/>
          <a:p>
            <a:pPr indent="541655">
              <a:defRPr/>
            </a:pPr>
            <a:r>
              <a:rPr lang="zh-CN" altLang="en-US" sz="2400" b="1" kern="10" dirty="0">
                <a:ln w="9525">
                  <a:round/>
                </a:ln>
                <a:solidFill>
                  <a:schemeClr val="dk1"/>
                </a:solidFill>
                <a:latin typeface="幼圆" charset="0"/>
                <a:ea typeface="幼圆" charset="0"/>
                <a:cs typeface="+mn-ea"/>
                <a:sym typeface="+mn-lt"/>
              </a:rPr>
              <a:t>假如现在你要去找老师，希望他同意你办一份报纸并提供必要的帮助。想一想，应该怎么跟老师交流？</a:t>
            </a:r>
            <a:endParaRPr lang="zh-CN" altLang="en-US" sz="2400" b="1" kern="10" dirty="0">
              <a:ln w="9525">
                <a:round/>
              </a:ln>
              <a:solidFill>
                <a:schemeClr val="dk1"/>
              </a:solidFill>
              <a:latin typeface="幼圆" charset="0"/>
              <a:ea typeface="幼圆" charset="0"/>
              <a:cs typeface="+mn-ea"/>
              <a:sym typeface="+mn-lt"/>
            </a:endParaRPr>
          </a:p>
        </p:txBody>
      </p:sp>
      <p:pic>
        <p:nvPicPr>
          <p:cNvPr id="11" name="图片 10"/>
          <p:cNvPicPr>
            <a:picLocks noChangeAspect="1"/>
          </p:cNvPicPr>
          <p:nvPr/>
        </p:nvPicPr>
        <p:blipFill rotWithShape="1">
          <a:blip r:embed="rId12" cstate="print">
            <a:extLst>
              <a:ext uri="{28A0092B-C50C-407E-A947-70E740481C1C}">
                <a14:useLocalDpi xmlns:a14="http://schemas.microsoft.com/office/drawing/2010/main" val="0"/>
              </a:ext>
            </a:extLst>
          </a:blip>
          <a:srcRect r="88086" b="74597"/>
          <a:stretch>
            <a:fillRect/>
          </a:stretch>
        </p:blipFill>
        <p:spPr>
          <a:xfrm>
            <a:off x="539552" y="1203598"/>
            <a:ext cx="2432073" cy="4263516"/>
          </a:xfrm>
          <a:prstGeom prst="rect">
            <a:avLst/>
          </a:prstGeom>
        </p:spPr>
      </p:pic>
    </p:spTree>
    <p:custDataLst>
      <p:tags r:id="rId13"/>
    </p:custDataLst>
  </p:cSld>
  <p:clrMapOvr>
    <a:masterClrMapping/>
  </p:clrMapOvr>
  <mc:AlternateContent xmlns:mc="http://schemas.openxmlformats.org/markup-compatibility/2006">
    <mc:Choice xmlns:p14="http://schemas.microsoft.com/office/powerpoint/2010/main" Requires="p14">
      <p:transition p14:dur="1500"/>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7" name="Rectangle 1"/>
          <p:cNvSpPr>
            <a:spLocks noChangeArrowheads="1"/>
          </p:cNvSpPr>
          <p:nvPr/>
        </p:nvSpPr>
        <p:spPr bwMode="auto">
          <a:xfrm>
            <a:off x="214282" y="500587"/>
            <a:ext cx="973342" cy="437515"/>
          </a:xfrm>
          <a:prstGeom prst="rect">
            <a:avLst/>
          </a:prstGeom>
        </p:spPr>
        <p:style>
          <a:lnRef idx="2">
            <a:schemeClr val="accent6"/>
          </a:lnRef>
          <a:fillRef idx="1">
            <a:schemeClr val="lt1"/>
          </a:fillRef>
          <a:effectRef idx="0">
            <a:schemeClr val="accent6"/>
          </a:effectRef>
          <a:fontRef idx="minor">
            <a:schemeClr val="dk1"/>
          </a:fontRef>
        </p:style>
        <p:txBody>
          <a:bodyPr vert="horz" wrap="square" lIns="68588" tIns="34295" rIns="68588" bIns="34295" numCol="1" anchor="ctr" anchorCtr="0" compatLnSpc="1">
            <a:spAutoFit/>
          </a:bodyPr>
          <a:lstStyle/>
          <a:p>
            <a:pPr fontAlgn="base">
              <a:spcBef>
                <a:spcPct val="0"/>
              </a:spcBef>
              <a:spcAft>
                <a:spcPct val="0"/>
              </a:spcAft>
              <a:tabLst>
                <a:tab pos="197485" algn="l"/>
              </a:tabLst>
            </a:pPr>
            <a:r>
              <a:rPr lang="zh-CN" altLang="en-US" sz="2400" b="1" dirty="0">
                <a:solidFill>
                  <a:schemeClr val="accent1"/>
                </a:solidFill>
                <a:latin typeface="幼圆" charset="0"/>
                <a:ea typeface="幼圆" charset="0"/>
                <a:cs typeface="+mn-ea"/>
                <a:sym typeface="+mn-lt"/>
              </a:rPr>
              <a:t>导入：</a:t>
            </a:r>
            <a:endParaRPr lang="zh-CN" altLang="en-US" sz="2400" b="1" dirty="0">
              <a:solidFill>
                <a:schemeClr val="accent1"/>
              </a:solidFill>
              <a:latin typeface="幼圆" charset="0"/>
              <a:ea typeface="幼圆" charset="0"/>
              <a:cs typeface="+mn-ea"/>
              <a:sym typeface="+mn-lt"/>
            </a:endParaRPr>
          </a:p>
        </p:txBody>
      </p:sp>
      <p:sp>
        <p:nvSpPr>
          <p:cNvPr id="9" name="AutoShape 508"/>
          <p:cNvSpPr>
            <a:spLocks noChangeArrowheads="1"/>
          </p:cNvSpPr>
          <p:nvPr/>
        </p:nvSpPr>
        <p:spPr bwMode="auto">
          <a:xfrm>
            <a:off x="815975" y="1419225"/>
            <a:ext cx="7512050" cy="2228850"/>
          </a:xfrm>
          <a:prstGeom prst="roundRect">
            <a:avLst>
              <a:gd name="adj" fmla="val 5074"/>
            </a:avLst>
          </a:prstGeom>
          <a:solidFill>
            <a:srgbClr val="FFFFFF"/>
          </a:solidFill>
          <a:ln w="57150">
            <a:solidFill>
              <a:srgbClr val="99CC00"/>
            </a:solidFill>
            <a:round/>
          </a:ln>
        </p:spPr>
        <p:txBody>
          <a:bodyPr wrap="none" anchor="ctr"/>
          <a:lstStyle/>
          <a:p>
            <a:pPr defTabSz="914400"/>
            <a:endParaRPr lang="ko-KR" altLang="en-US" sz="2400">
              <a:solidFill>
                <a:srgbClr val="000000"/>
              </a:solidFill>
              <a:latin typeface="幼圆" charset="0"/>
              <a:cs typeface="幼圆" charset="0"/>
              <a:sym typeface="+mn-lt"/>
            </a:endParaRPr>
          </a:p>
        </p:txBody>
      </p:sp>
      <p:sp>
        <p:nvSpPr>
          <p:cNvPr id="10" name="Rectangle 8"/>
          <p:cNvSpPr>
            <a:spLocks noChangeArrowheads="1"/>
          </p:cNvSpPr>
          <p:nvPr>
            <p:custDataLst>
              <p:tags r:id="rId10"/>
            </p:custDataLst>
          </p:nvPr>
        </p:nvSpPr>
        <p:spPr bwMode="auto">
          <a:xfrm>
            <a:off x="866775" y="1346835"/>
            <a:ext cx="7334250" cy="2306955"/>
          </a:xfrm>
          <a:prstGeom prst="rect">
            <a:avLst/>
          </a:prstGeom>
          <a:noFill/>
          <a:ln>
            <a:noFill/>
          </a:ln>
        </p:spPr>
        <p:txBody>
          <a:bodyPr anchor="ctr">
            <a:spAutoFit/>
          </a:bodyPr>
          <a:lstStyle/>
          <a:p>
            <a:pPr indent="532130" fontAlgn="auto">
              <a:lnSpc>
                <a:spcPct val="150000"/>
              </a:lnSpc>
              <a:spcBef>
                <a:spcPts val="0"/>
              </a:spcBef>
              <a:spcAft>
                <a:spcPts val="0"/>
              </a:spcAft>
              <a:defRPr/>
            </a:pPr>
            <a:r>
              <a:rPr lang="zh-CN" altLang="en-US" sz="2400" b="1" dirty="0">
                <a:solidFill>
                  <a:schemeClr val="dk1"/>
                </a:solidFill>
                <a:latin typeface="幼圆" charset="0"/>
                <a:cs typeface="幼圆" charset="0"/>
                <a:sym typeface="+mn-lt"/>
              </a:rPr>
              <a:t>有时候，我们需要说服别人支持我们做一件事情。这节口语交际课我们就来举行一次“请你支持我”的讨论会，说一说如何有理有据地说服别人，获得别人的支持。</a:t>
            </a:r>
            <a:endParaRPr lang="zh-CN" altLang="en-US" sz="2400" b="1" dirty="0">
              <a:solidFill>
                <a:schemeClr val="dk1"/>
              </a:solidFill>
              <a:latin typeface="幼圆" charset="0"/>
              <a:cs typeface="幼圆" charset="0"/>
              <a:sym typeface="+mn-lt"/>
            </a:endParaRPr>
          </a:p>
        </p:txBody>
      </p:sp>
      <p:sp>
        <p:nvSpPr>
          <p:cNvPr id="11" name="矩形 12"/>
          <p:cNvSpPr>
            <a:spLocks noChangeArrowheads="1"/>
          </p:cNvSpPr>
          <p:nvPr/>
        </p:nvSpPr>
        <p:spPr bwMode="auto">
          <a:xfrm>
            <a:off x="1691680" y="3723878"/>
            <a:ext cx="5645150" cy="829945"/>
          </a:xfrm>
          <a:prstGeom prst="rect">
            <a:avLst/>
          </a:prstGeom>
          <a:noFill/>
          <a:ln w="9525">
            <a:noFill/>
            <a:miter lim="800000"/>
          </a:ln>
        </p:spPr>
        <p:txBody>
          <a:bodyPr>
            <a:spAutoFit/>
          </a:bodyPr>
          <a:lstStyle/>
          <a:p>
            <a:pPr algn="ctr">
              <a:defRPr/>
            </a:pPr>
            <a:r>
              <a:rPr lang="zh-CN" altLang="en-US" sz="4800" dirty="0">
                <a:ln w="12700">
                  <a:noFill/>
                  <a:prstDash val="solid"/>
                </a:ln>
                <a:solidFill>
                  <a:srgbClr val="000000"/>
                </a:solidFill>
                <a:latin typeface="幼圆" charset="0"/>
                <a:ea typeface="幼圆" charset="0"/>
                <a:cs typeface="+mn-ea"/>
                <a:sym typeface="+mn-lt"/>
              </a:rPr>
              <a:t>请你支持我　</a:t>
            </a:r>
            <a:r>
              <a:rPr lang="zh-CN" altLang="en-US" sz="2400" dirty="0">
                <a:ln w="12700">
                  <a:noFill/>
                  <a:prstDash val="solid"/>
                </a:ln>
                <a:solidFill>
                  <a:srgbClr val="000000"/>
                </a:solidFill>
                <a:effectLst>
                  <a:outerShdw blurRad="41275" dist="20320" dir="1800000" algn="tl" rotWithShape="0">
                    <a:srgbClr val="000000">
                      <a:alpha val="40000"/>
                    </a:srgbClr>
                  </a:outerShdw>
                </a:effectLst>
                <a:latin typeface="幼圆" charset="0"/>
                <a:ea typeface="幼圆" charset="0"/>
                <a:cs typeface="+mn-ea"/>
                <a:sym typeface="+mn-lt"/>
              </a:rPr>
              <a:t>　</a:t>
            </a:r>
            <a:endParaRPr lang="zh-CN" altLang="en-US" sz="2400" dirty="0">
              <a:ln w="12700">
                <a:noFill/>
                <a:prstDash val="solid"/>
              </a:ln>
              <a:solidFill>
                <a:srgbClr val="000000"/>
              </a:solidFill>
              <a:effectLst>
                <a:outerShdw blurRad="41275" dist="20320" dir="1800000" algn="tl" rotWithShape="0">
                  <a:srgbClr val="000000">
                    <a:alpha val="40000"/>
                  </a:srgbClr>
                </a:outerShdw>
              </a:effectLst>
              <a:latin typeface="幼圆" charset="0"/>
              <a:ea typeface="幼圆" charset="0"/>
              <a:cs typeface="+mn-ea"/>
              <a:sym typeface="+mn-lt"/>
            </a:endParaRPr>
          </a:p>
        </p:txBody>
      </p:sp>
    </p:spTree>
    <p:custDataLst>
      <p:tags r:id="rId11"/>
    </p:custDataLst>
  </p:cSld>
  <p:clrMapOvr>
    <a:masterClrMapping/>
  </p:clrMapOvr>
  <mc:AlternateContent xmlns:mc="http://schemas.openxmlformats.org/markup-compatibility/2006">
    <mc:Choice xmlns:p14="http://schemas.microsoft.com/office/powerpoint/2010/main" Requires="p14">
      <p:transition p14:dur="150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 name="组合 1"/>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7" name="Rectangle 1"/>
          <p:cNvSpPr>
            <a:spLocks noChangeArrowheads="1"/>
          </p:cNvSpPr>
          <p:nvPr>
            <p:custDataLst>
              <p:tags r:id="rId10"/>
            </p:custDataLst>
          </p:nvPr>
        </p:nvSpPr>
        <p:spPr bwMode="auto">
          <a:xfrm>
            <a:off x="395536" y="700081"/>
            <a:ext cx="2160240" cy="437515"/>
          </a:xfrm>
          <a:prstGeom prst="rect">
            <a:avLst/>
          </a:prstGeom>
          <a:solidFill>
            <a:schemeClr val="lt1"/>
          </a:solidFill>
          <a:ln>
            <a:solidFill>
              <a:schemeClr val="accent6"/>
            </a:solidFill>
          </a:ln>
        </p:spPr>
        <p:style>
          <a:lnRef idx="2">
            <a:schemeClr val="accent6"/>
          </a:lnRef>
          <a:fillRef idx="1">
            <a:schemeClr val="lt1"/>
          </a:fillRef>
          <a:effectRef idx="0">
            <a:schemeClr val="accent6"/>
          </a:effectRef>
          <a:fontRef idx="minor">
            <a:schemeClr val="dk1"/>
          </a:fontRef>
        </p:style>
        <p:txBody>
          <a:bodyPr vert="horz" wrap="square" lIns="68588" tIns="34295" rIns="68588" bIns="34295" numCol="1" anchor="ctr" anchorCtr="0" compatLnSpc="1">
            <a:spAutoFit/>
          </a:bodyPr>
          <a:lstStyle/>
          <a:p>
            <a:pPr fontAlgn="base">
              <a:spcBef>
                <a:spcPct val="0"/>
              </a:spcBef>
              <a:spcAft>
                <a:spcPct val="0"/>
              </a:spcAft>
              <a:tabLst>
                <a:tab pos="197485" algn="l"/>
              </a:tabLst>
            </a:pPr>
            <a:r>
              <a:rPr lang="zh-CN" altLang="en-US" sz="2400" b="1" dirty="0">
                <a:solidFill>
                  <a:schemeClr val="dk1"/>
                </a:solidFill>
                <a:latin typeface="幼圆" charset="0"/>
                <a:ea typeface="幼圆" charset="0"/>
                <a:cs typeface="+mn-ea"/>
                <a:sym typeface="+mn-lt"/>
              </a:rPr>
              <a:t>明确交际要求：</a:t>
            </a:r>
            <a:endParaRPr lang="zh-CN" altLang="en-US" sz="2400" b="1" dirty="0">
              <a:solidFill>
                <a:schemeClr val="dk1"/>
              </a:solidFill>
              <a:latin typeface="幼圆" charset="0"/>
              <a:ea typeface="幼圆" charset="0"/>
              <a:cs typeface="+mn-ea"/>
              <a:sym typeface="+mn-lt"/>
            </a:endParaRPr>
          </a:p>
        </p:txBody>
      </p:sp>
      <p:sp>
        <p:nvSpPr>
          <p:cNvPr id="5" name="矩形 12"/>
          <p:cNvSpPr>
            <a:spLocks noChangeArrowheads="1"/>
          </p:cNvSpPr>
          <p:nvPr>
            <p:custDataLst>
              <p:tags r:id="rId11"/>
            </p:custDataLst>
          </p:nvPr>
        </p:nvSpPr>
        <p:spPr bwMode="auto">
          <a:xfrm>
            <a:off x="549275" y="2643758"/>
            <a:ext cx="8045450" cy="1383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indent="363855">
              <a:lnSpc>
                <a:spcPct val="150000"/>
              </a:lnSpc>
            </a:pPr>
            <a:r>
              <a:rPr lang="zh-CN" altLang="en-US" sz="2800" dirty="0">
                <a:solidFill>
                  <a:schemeClr val="dk1"/>
                </a:solidFill>
                <a:latin typeface="幼圆" charset="0"/>
                <a:ea typeface="幼圆" charset="0"/>
                <a:cs typeface="+mn-ea"/>
                <a:sym typeface="+mn-lt"/>
              </a:rPr>
              <a:t>①我们需要说服别人，支持我们做一件事情。</a:t>
            </a:r>
            <a:endParaRPr lang="en-US" altLang="zh-CN" sz="2800" dirty="0">
              <a:solidFill>
                <a:schemeClr val="dk1"/>
              </a:solidFill>
              <a:latin typeface="幼圆" charset="0"/>
              <a:ea typeface="幼圆" charset="0"/>
              <a:cs typeface="+mn-ea"/>
              <a:sym typeface="+mn-lt"/>
            </a:endParaRPr>
          </a:p>
          <a:p>
            <a:pPr indent="363855">
              <a:lnSpc>
                <a:spcPct val="150000"/>
              </a:lnSpc>
            </a:pPr>
            <a:r>
              <a:rPr lang="zh-CN" altLang="en-US" sz="2800" dirty="0">
                <a:solidFill>
                  <a:schemeClr val="dk1"/>
                </a:solidFill>
                <a:latin typeface="幼圆" charset="0"/>
                <a:ea typeface="幼圆" charset="0"/>
                <a:cs typeface="+mn-ea"/>
                <a:sym typeface="+mn-lt"/>
              </a:rPr>
              <a:t>②小组分角色扮演，模拟与老师交流的过程。</a:t>
            </a:r>
            <a:endParaRPr lang="zh-CN" altLang="en-US" sz="2800" dirty="0">
              <a:solidFill>
                <a:schemeClr val="dk1"/>
              </a:solidFill>
              <a:latin typeface="幼圆" charset="0"/>
              <a:ea typeface="幼圆" charset="0"/>
              <a:cs typeface="+mn-ea"/>
              <a:sym typeface="+mn-lt"/>
            </a:endParaRPr>
          </a:p>
        </p:txBody>
      </p:sp>
      <p:sp>
        <p:nvSpPr>
          <p:cNvPr id="6" name="矩形 12"/>
          <p:cNvSpPr>
            <a:spLocks noChangeArrowheads="1"/>
          </p:cNvSpPr>
          <p:nvPr/>
        </p:nvSpPr>
        <p:spPr bwMode="auto">
          <a:xfrm>
            <a:off x="511175" y="1280626"/>
            <a:ext cx="7996238" cy="1383665"/>
          </a:xfrm>
          <a:prstGeom prst="rect">
            <a:avLst/>
          </a:prstGeom>
          <a:noFill/>
          <a:ln w="9525">
            <a:noFill/>
            <a:miter lim="800000"/>
          </a:ln>
        </p:spPr>
        <p:txBody>
          <a:bodyPr>
            <a:spAutoFit/>
          </a:bodyPr>
          <a:lstStyle/>
          <a:p>
            <a:pPr indent="722630">
              <a:lnSpc>
                <a:spcPct val="150000"/>
              </a:lnSpc>
              <a:defRPr/>
            </a:pPr>
            <a:r>
              <a:rPr lang="zh-CN" altLang="en-US" sz="2800" dirty="0">
                <a:solidFill>
                  <a:schemeClr val="accent1"/>
                </a:solidFill>
                <a:latin typeface="幼圆" charset="0"/>
                <a:cs typeface="幼圆" charset="0"/>
                <a:sym typeface="+mn-lt"/>
              </a:rPr>
              <a:t>读教材第</a:t>
            </a:r>
            <a:r>
              <a:rPr lang="en-US" altLang="zh-CN" sz="2800" dirty="0">
                <a:solidFill>
                  <a:schemeClr val="accent1"/>
                </a:solidFill>
                <a:latin typeface="幼圆" charset="0"/>
                <a:cs typeface="幼圆" charset="0"/>
                <a:sym typeface="+mn-lt"/>
              </a:rPr>
              <a:t>63</a:t>
            </a:r>
            <a:r>
              <a:rPr lang="zh-CN" altLang="en-US" sz="2800" dirty="0">
                <a:solidFill>
                  <a:schemeClr val="accent1"/>
                </a:solidFill>
                <a:latin typeface="幼圆" charset="0"/>
                <a:cs typeface="幼圆" charset="0"/>
                <a:sym typeface="+mn-lt"/>
              </a:rPr>
              <a:t>页，说说这次口语交际给我们提出了哪些要求？</a:t>
            </a:r>
            <a:endParaRPr lang="zh-CN" altLang="en-US" sz="2800" dirty="0">
              <a:solidFill>
                <a:schemeClr val="accent1"/>
              </a:solidFill>
              <a:latin typeface="幼圆" charset="0"/>
              <a:cs typeface="幼圆" charset="0"/>
              <a:sym typeface="+mn-lt"/>
            </a:endParaRPr>
          </a:p>
        </p:txBody>
      </p:sp>
    </p:spTree>
    <p:custDataLst>
      <p:tags r:id="rId12"/>
    </p:custDataLst>
  </p:cSld>
  <p:clrMapOvr>
    <a:masterClrMapping/>
  </p:clrMapOvr>
  <mc:AlternateContent xmlns:mc="http://schemas.openxmlformats.org/markup-compatibility/2006">
    <mc:Choice xmlns:p14="http://schemas.microsoft.com/office/powerpoint/2010/main" Requires="p14">
      <p:transition p14:dur="150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5" name="Rectangle 1"/>
          <p:cNvSpPr>
            <a:spLocks noChangeArrowheads="1"/>
          </p:cNvSpPr>
          <p:nvPr>
            <p:custDataLst>
              <p:tags r:id="rId10"/>
            </p:custDataLst>
          </p:nvPr>
        </p:nvSpPr>
        <p:spPr bwMode="auto">
          <a:xfrm>
            <a:off x="395536" y="700081"/>
            <a:ext cx="1656184" cy="437515"/>
          </a:xfrm>
          <a:prstGeom prst="rect">
            <a:avLst/>
          </a:prstGeom>
          <a:solidFill>
            <a:schemeClr val="lt1"/>
          </a:solidFill>
          <a:ln>
            <a:solidFill>
              <a:schemeClr val="accent6"/>
            </a:solidFill>
          </a:ln>
        </p:spPr>
        <p:style>
          <a:lnRef idx="2">
            <a:schemeClr val="accent6"/>
          </a:lnRef>
          <a:fillRef idx="1">
            <a:schemeClr val="lt1"/>
          </a:fillRef>
          <a:effectRef idx="0">
            <a:schemeClr val="accent6"/>
          </a:effectRef>
          <a:fontRef idx="minor">
            <a:schemeClr val="dk1"/>
          </a:fontRef>
        </p:style>
        <p:txBody>
          <a:bodyPr vert="horz" wrap="square" lIns="68588" tIns="34295" rIns="68588" bIns="34295" numCol="1" anchor="ctr" anchorCtr="0" compatLnSpc="1">
            <a:spAutoFit/>
          </a:bodyPr>
          <a:lstStyle/>
          <a:p>
            <a:pPr fontAlgn="base">
              <a:spcBef>
                <a:spcPct val="0"/>
              </a:spcBef>
              <a:spcAft>
                <a:spcPct val="0"/>
              </a:spcAft>
              <a:tabLst>
                <a:tab pos="197485" algn="l"/>
              </a:tabLst>
            </a:pPr>
            <a:r>
              <a:rPr lang="zh-CN" altLang="en-US" sz="2400" b="1" dirty="0">
                <a:solidFill>
                  <a:schemeClr val="dk1"/>
                </a:solidFill>
                <a:latin typeface="幼圆" charset="0"/>
                <a:ea typeface="幼圆" charset="0"/>
                <a:cs typeface="+mn-ea"/>
                <a:sym typeface="+mn-lt"/>
              </a:rPr>
              <a:t>方法指导：</a:t>
            </a:r>
            <a:endParaRPr lang="zh-CN" altLang="en-US" sz="2400" b="1" dirty="0">
              <a:solidFill>
                <a:schemeClr val="dk1"/>
              </a:solidFill>
              <a:latin typeface="幼圆" charset="0"/>
              <a:ea typeface="幼圆" charset="0"/>
              <a:cs typeface="+mn-ea"/>
              <a:sym typeface="+mn-lt"/>
            </a:endParaRPr>
          </a:p>
        </p:txBody>
      </p:sp>
      <p:sp>
        <p:nvSpPr>
          <p:cNvPr id="10" name="AutoShape 45"/>
          <p:cNvSpPr>
            <a:spLocks noChangeArrowheads="1"/>
          </p:cNvSpPr>
          <p:nvPr>
            <p:custDataLst>
              <p:tags r:id="rId11"/>
            </p:custDataLst>
          </p:nvPr>
        </p:nvSpPr>
        <p:spPr bwMode="auto">
          <a:xfrm>
            <a:off x="639751" y="2145479"/>
            <a:ext cx="2941637" cy="968375"/>
          </a:xfrm>
          <a:prstGeom prst="wedgeRoundRectCallout">
            <a:avLst>
              <a:gd name="adj1" fmla="val 46037"/>
              <a:gd name="adj2" fmla="val 86116"/>
              <a:gd name="adj3" fmla="val 16667"/>
            </a:avLst>
          </a:prstGeom>
          <a:noFill/>
          <a:ln w="9525">
            <a:solidFill>
              <a:srgbClr val="000000"/>
            </a:solidFill>
            <a:prstDash val="dash"/>
            <a:miter lim="800000"/>
          </a:ln>
          <a:extLst>
            <a:ext uri="{909E8E84-426E-40DD-AFC4-6F175D3DCCD1}">
              <a14:hiddenFill xmlns:a14="http://schemas.microsoft.com/office/drawing/2010/main">
                <a:solidFill>
                  <a:srgbClr val="FFFFFF"/>
                </a:solidFill>
              </a14:hiddenFill>
            </a:ext>
          </a:extLst>
        </p:spPr>
        <p:txBody>
          <a:bodyPr/>
          <a:lstStyle/>
          <a:p>
            <a:pPr algn="just"/>
            <a:r>
              <a:rPr lang="zh-CN" altLang="en-US" sz="2400">
                <a:solidFill>
                  <a:schemeClr val="dk1"/>
                </a:solidFill>
                <a:latin typeface="幼圆" charset="0"/>
                <a:ea typeface="幼圆" charset="0"/>
                <a:cs typeface="+mn-ea"/>
                <a:sym typeface="+mn-lt"/>
              </a:rPr>
              <a:t>先说想法，再把具体的理由讲清楚。</a:t>
            </a:r>
            <a:endParaRPr lang="zh-CN" altLang="en-US" sz="2400">
              <a:solidFill>
                <a:schemeClr val="dk1"/>
              </a:solidFill>
              <a:latin typeface="幼圆" charset="0"/>
              <a:ea typeface="幼圆" charset="0"/>
              <a:cs typeface="+mn-ea"/>
              <a:sym typeface="+mn-lt"/>
            </a:endParaRPr>
          </a:p>
        </p:txBody>
      </p:sp>
      <p:sp>
        <p:nvSpPr>
          <p:cNvPr id="11" name="AutoShape 46"/>
          <p:cNvSpPr>
            <a:spLocks noChangeArrowheads="1"/>
          </p:cNvSpPr>
          <p:nvPr>
            <p:custDataLst>
              <p:tags r:id="rId12"/>
            </p:custDataLst>
          </p:nvPr>
        </p:nvSpPr>
        <p:spPr bwMode="auto">
          <a:xfrm>
            <a:off x="5711813" y="2305817"/>
            <a:ext cx="2466975" cy="968375"/>
          </a:xfrm>
          <a:prstGeom prst="wedgeRoundRectCallout">
            <a:avLst>
              <a:gd name="adj1" fmla="val -59806"/>
              <a:gd name="adj2" fmla="val 48949"/>
              <a:gd name="adj3" fmla="val 16667"/>
            </a:avLst>
          </a:prstGeom>
          <a:noFill/>
          <a:ln w="9525">
            <a:solidFill>
              <a:srgbClr val="000000"/>
            </a:solidFill>
            <a:prstDash val="dash"/>
            <a:miter lim="800000"/>
          </a:ln>
          <a:extLst>
            <a:ext uri="{909E8E84-426E-40DD-AFC4-6F175D3DCCD1}">
              <a14:hiddenFill xmlns:a14="http://schemas.microsoft.com/office/drawing/2010/main">
                <a:solidFill>
                  <a:srgbClr val="FFFFFF"/>
                </a:solidFill>
              </a14:hiddenFill>
            </a:ext>
          </a:extLst>
        </p:spPr>
        <p:txBody>
          <a:bodyPr/>
          <a:lstStyle/>
          <a:p>
            <a:pPr algn="just"/>
            <a:r>
              <a:rPr lang="zh-CN" altLang="en-US" sz="2400">
                <a:solidFill>
                  <a:schemeClr val="dk1"/>
                </a:solidFill>
                <a:latin typeface="幼圆" charset="0"/>
                <a:ea typeface="幼圆" charset="0"/>
                <a:cs typeface="+mn-ea"/>
                <a:sym typeface="+mn-lt"/>
              </a:rPr>
              <a:t>设想对方可能的反应，恰当应对。</a:t>
            </a:r>
            <a:endParaRPr lang="zh-CN" altLang="en-US" sz="2400">
              <a:solidFill>
                <a:schemeClr val="dk1"/>
              </a:solidFill>
              <a:latin typeface="幼圆" charset="0"/>
              <a:ea typeface="幼圆" charset="0"/>
              <a:cs typeface="+mn-ea"/>
              <a:sym typeface="+mn-lt"/>
            </a:endParaRPr>
          </a:p>
        </p:txBody>
      </p:sp>
      <p:sp>
        <p:nvSpPr>
          <p:cNvPr id="12" name="矩形 12"/>
          <p:cNvSpPr>
            <a:spLocks noChangeArrowheads="1"/>
          </p:cNvSpPr>
          <p:nvPr/>
        </p:nvSpPr>
        <p:spPr bwMode="auto">
          <a:xfrm>
            <a:off x="595301" y="1165992"/>
            <a:ext cx="8045450" cy="829945"/>
          </a:xfrm>
          <a:prstGeom prst="rect">
            <a:avLst/>
          </a:prstGeom>
          <a:noFill/>
          <a:ln w="9525">
            <a:noFill/>
            <a:miter lim="800000"/>
          </a:ln>
        </p:spPr>
        <p:txBody>
          <a:bodyPr>
            <a:spAutoFit/>
          </a:bodyPr>
          <a:lstStyle/>
          <a:p>
            <a:pPr indent="713105">
              <a:lnSpc>
                <a:spcPct val="150000"/>
              </a:lnSpc>
              <a:defRPr/>
            </a:pPr>
            <a:r>
              <a:rPr lang="zh-CN" altLang="en-US" sz="3200" dirty="0">
                <a:solidFill>
                  <a:schemeClr val="accent1"/>
                </a:solidFill>
                <a:latin typeface="幼圆" charset="0"/>
                <a:ea typeface="幼圆" charset="0"/>
                <a:cs typeface="+mn-ea"/>
                <a:sym typeface="+mn-lt"/>
              </a:rPr>
              <a:t>本次口语交际中我们应该注意什么？</a:t>
            </a:r>
            <a:endParaRPr lang="zh-CN" altLang="en-US" sz="3200" dirty="0">
              <a:solidFill>
                <a:schemeClr val="accent1"/>
              </a:solidFill>
              <a:latin typeface="幼圆" charset="0"/>
              <a:ea typeface="幼圆" charset="0"/>
              <a:cs typeface="+mn-ea"/>
              <a:sym typeface="+mn-lt"/>
            </a:endParaRPr>
          </a:p>
        </p:txBody>
      </p:sp>
      <p:pic>
        <p:nvPicPr>
          <p:cNvPr id="7" name="图片 6"/>
          <p:cNvPicPr>
            <a:picLocks noChangeAspect="1"/>
          </p:cNvPicPr>
          <p:nvPr/>
        </p:nvPicPr>
        <p:blipFill>
          <a:blip r:embed="rId13"/>
          <a:stretch>
            <a:fillRect/>
          </a:stretch>
        </p:blipFill>
        <p:spPr>
          <a:xfrm>
            <a:off x="3545037" y="2861351"/>
            <a:ext cx="2145978" cy="2225233"/>
          </a:xfrm>
          <a:prstGeom prst="rect">
            <a:avLst/>
          </a:prstGeom>
        </p:spPr>
      </p:pic>
    </p:spTree>
    <p:custDataLst>
      <p:tags r:id="rId14"/>
    </p:custDataLst>
  </p:cSld>
  <p:clrMapOvr>
    <a:masterClrMapping/>
  </p:clrMapOvr>
  <mc:AlternateContent xmlns:mc="http://schemas.openxmlformats.org/markup-compatibility/2006">
    <mc:Choice xmlns:p14="http://schemas.microsoft.com/office/powerpoint/2010/main" Requires="p14">
      <p:transition p14:dur="150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16"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23" presetClass="entr" presetSubtype="16"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500" fill="hold"/>
                                        <p:tgtEl>
                                          <p:spTgt spid="11"/>
                                        </p:tgtEl>
                                        <p:attrNameLst>
                                          <p:attrName>ppt_w</p:attrName>
                                        </p:attrNameLst>
                                      </p:cBhvr>
                                      <p:tavLst>
                                        <p:tav tm="0">
                                          <p:val>
                                            <p:fltVal val="0"/>
                                          </p:val>
                                        </p:tav>
                                        <p:tav tm="100000">
                                          <p:val>
                                            <p:strVal val="#ppt_w"/>
                                          </p:val>
                                        </p:tav>
                                      </p:tavLst>
                                    </p:anim>
                                    <p:anim calcmode="lin" valueType="num">
                                      <p:cBhvr>
                                        <p:cTn id="19" dur="500" fill="hold"/>
                                        <p:tgtEl>
                                          <p:spTgt spid="1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ldLvl="0" animBg="1"/>
      <p:bldP spid="11" grpId="0" bldLvl="0" animBg="1"/>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5" name="Rectangle 1"/>
          <p:cNvSpPr>
            <a:spLocks noChangeArrowheads="1"/>
          </p:cNvSpPr>
          <p:nvPr/>
        </p:nvSpPr>
        <p:spPr bwMode="auto">
          <a:xfrm>
            <a:off x="395536" y="700081"/>
            <a:ext cx="1656184" cy="437515"/>
          </a:xfrm>
          <a:prstGeom prst="rect">
            <a:avLst/>
          </a:prstGeom>
        </p:spPr>
        <p:style>
          <a:lnRef idx="2">
            <a:schemeClr val="accent6"/>
          </a:lnRef>
          <a:fillRef idx="1">
            <a:schemeClr val="lt1"/>
          </a:fillRef>
          <a:effectRef idx="0">
            <a:schemeClr val="accent6"/>
          </a:effectRef>
          <a:fontRef idx="minor">
            <a:schemeClr val="dk1"/>
          </a:fontRef>
        </p:style>
        <p:txBody>
          <a:bodyPr vert="horz" wrap="square" lIns="68588" tIns="34295" rIns="68588" bIns="34295" numCol="1" anchor="ctr" anchorCtr="0" compatLnSpc="1">
            <a:spAutoFit/>
          </a:bodyPr>
          <a:lstStyle/>
          <a:p>
            <a:pPr fontAlgn="base">
              <a:spcBef>
                <a:spcPct val="0"/>
              </a:spcBef>
              <a:spcAft>
                <a:spcPct val="0"/>
              </a:spcAft>
              <a:tabLst>
                <a:tab pos="197485" algn="l"/>
              </a:tabLst>
            </a:pPr>
            <a:r>
              <a:rPr lang="zh-CN" altLang="en-US" sz="2400" b="1" dirty="0">
                <a:solidFill>
                  <a:schemeClr val="accent1"/>
                </a:solidFill>
                <a:latin typeface="幼圆" charset="0"/>
                <a:ea typeface="幼圆" charset="0"/>
                <a:cs typeface="+mn-ea"/>
                <a:sym typeface="+mn-lt"/>
              </a:rPr>
              <a:t>方法指导：</a:t>
            </a:r>
            <a:endParaRPr lang="zh-CN" altLang="en-US" sz="2400" b="1" dirty="0">
              <a:solidFill>
                <a:schemeClr val="accent1"/>
              </a:solidFill>
              <a:latin typeface="幼圆" charset="0"/>
              <a:ea typeface="幼圆" charset="0"/>
              <a:cs typeface="+mn-ea"/>
              <a:sym typeface="+mn-lt"/>
            </a:endParaRPr>
          </a:p>
        </p:txBody>
      </p:sp>
      <p:sp>
        <p:nvSpPr>
          <p:cNvPr id="4" name="TextBox 1"/>
          <p:cNvSpPr txBox="1">
            <a:spLocks noChangeArrowheads="1"/>
          </p:cNvSpPr>
          <p:nvPr>
            <p:custDataLst>
              <p:tags r:id="rId10"/>
            </p:custDataLst>
          </p:nvPr>
        </p:nvSpPr>
        <p:spPr bwMode="auto">
          <a:xfrm>
            <a:off x="539552" y="1563638"/>
            <a:ext cx="7632700" cy="2861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2400" b="1" dirty="0">
                <a:solidFill>
                  <a:schemeClr val="dk1"/>
                </a:solidFill>
                <a:latin typeface="幼圆" charset="0"/>
                <a:cs typeface="幼圆" charset="0"/>
                <a:sym typeface="+mn-lt"/>
              </a:rPr>
              <a:t>    </a:t>
            </a:r>
            <a:r>
              <a:rPr lang="zh-CN" altLang="en-US" sz="2400" b="1" dirty="0" smtClean="0">
                <a:solidFill>
                  <a:schemeClr val="dk1"/>
                </a:solidFill>
                <a:latin typeface="幼圆" charset="0"/>
                <a:cs typeface="幼圆" charset="0"/>
                <a:sym typeface="+mn-lt"/>
              </a:rPr>
              <a:t>   请</a:t>
            </a:r>
            <a:r>
              <a:rPr lang="zh-CN" altLang="en-US" sz="2400" b="1" dirty="0">
                <a:solidFill>
                  <a:schemeClr val="dk1"/>
                </a:solidFill>
                <a:latin typeface="幼圆" charset="0"/>
                <a:cs typeface="幼圆" charset="0"/>
                <a:sym typeface="+mn-lt"/>
              </a:rPr>
              <a:t>别人支持自己要做到以礼感人、以理服人，而且有条理地把自己的理由讲清楚。同时要考虑到，对方也可能会拒绝我们的请求，要事先想一想别人会拒绝我们的请求的原因，从而找到合适的方法和理由说服对方。</a:t>
            </a:r>
            <a:endParaRPr lang="zh-CN" altLang="en-US" sz="2400" b="1" dirty="0">
              <a:solidFill>
                <a:schemeClr val="dk1"/>
              </a:solidFill>
              <a:latin typeface="幼圆" charset="0"/>
              <a:cs typeface="幼圆" charset="0"/>
              <a:sym typeface="+mn-lt"/>
            </a:endParaRPr>
          </a:p>
        </p:txBody>
      </p:sp>
    </p:spTree>
    <p:custDataLst>
      <p:tags r:id="rId11"/>
    </p:custDataLst>
  </p:cSld>
  <p:clrMapOvr>
    <a:masterClrMapping/>
  </p:clrMapOvr>
  <mc:AlternateContent xmlns:mc="http://schemas.openxmlformats.org/markup-compatibility/2006">
    <mc:Choice xmlns:p14="http://schemas.microsoft.com/office/powerpoint/2010/main" Requires="p14">
      <p:transition p14:dur="150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randombar(horizontal)">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5" name="Rectangle 1"/>
          <p:cNvSpPr>
            <a:spLocks noChangeArrowheads="1"/>
          </p:cNvSpPr>
          <p:nvPr>
            <p:custDataLst>
              <p:tags r:id="rId10"/>
            </p:custDataLst>
          </p:nvPr>
        </p:nvSpPr>
        <p:spPr bwMode="auto">
          <a:xfrm>
            <a:off x="395536" y="700081"/>
            <a:ext cx="1656184" cy="437515"/>
          </a:xfrm>
          <a:prstGeom prst="rect">
            <a:avLst/>
          </a:prstGeom>
          <a:solidFill>
            <a:schemeClr val="lt1"/>
          </a:solidFill>
          <a:ln>
            <a:solidFill>
              <a:schemeClr val="accent6"/>
            </a:solidFill>
          </a:ln>
        </p:spPr>
        <p:style>
          <a:lnRef idx="2">
            <a:schemeClr val="accent6"/>
          </a:lnRef>
          <a:fillRef idx="1">
            <a:schemeClr val="lt1"/>
          </a:fillRef>
          <a:effectRef idx="0">
            <a:schemeClr val="accent6"/>
          </a:effectRef>
          <a:fontRef idx="minor">
            <a:schemeClr val="dk1"/>
          </a:fontRef>
        </p:style>
        <p:txBody>
          <a:bodyPr vert="horz" wrap="square" lIns="68588" tIns="34295" rIns="68588" bIns="34295" numCol="1" anchor="ctr" anchorCtr="0" compatLnSpc="1">
            <a:spAutoFit/>
          </a:bodyPr>
          <a:lstStyle/>
          <a:p>
            <a:pPr fontAlgn="base">
              <a:spcBef>
                <a:spcPct val="0"/>
              </a:spcBef>
              <a:spcAft>
                <a:spcPct val="0"/>
              </a:spcAft>
              <a:tabLst>
                <a:tab pos="197485" algn="l"/>
              </a:tabLst>
            </a:pPr>
            <a:r>
              <a:rPr lang="zh-CN" altLang="en-US" sz="2400" b="1" dirty="0">
                <a:solidFill>
                  <a:schemeClr val="dk1"/>
                </a:solidFill>
                <a:latin typeface="幼圆" charset="0"/>
                <a:ea typeface="幼圆" charset="0"/>
                <a:cs typeface="+mn-ea"/>
                <a:sym typeface="+mn-lt"/>
              </a:rPr>
              <a:t>方法指导：</a:t>
            </a:r>
            <a:endParaRPr lang="zh-CN" altLang="en-US" sz="2400" b="1" dirty="0">
              <a:solidFill>
                <a:schemeClr val="dk1"/>
              </a:solidFill>
              <a:latin typeface="幼圆" charset="0"/>
              <a:ea typeface="幼圆" charset="0"/>
              <a:cs typeface="+mn-ea"/>
              <a:sym typeface="+mn-lt"/>
            </a:endParaRPr>
          </a:p>
        </p:txBody>
      </p:sp>
      <p:sp>
        <p:nvSpPr>
          <p:cNvPr id="3" name="矩形 12"/>
          <p:cNvSpPr>
            <a:spLocks noChangeArrowheads="1"/>
          </p:cNvSpPr>
          <p:nvPr/>
        </p:nvSpPr>
        <p:spPr bwMode="auto">
          <a:xfrm>
            <a:off x="395536" y="1320080"/>
            <a:ext cx="5577220"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en-US" altLang="zh-CN" sz="2800" dirty="0">
                <a:solidFill>
                  <a:schemeClr val="accent1"/>
                </a:solidFill>
                <a:latin typeface="幼圆" charset="0"/>
                <a:cs typeface="幼圆" charset="0"/>
                <a:sym typeface="+mn-lt"/>
              </a:rPr>
              <a:t>1.</a:t>
            </a:r>
            <a:r>
              <a:rPr lang="zh-CN" altLang="en-US" sz="2800" dirty="0">
                <a:solidFill>
                  <a:schemeClr val="accent1"/>
                </a:solidFill>
                <a:latin typeface="幼圆" charset="0"/>
                <a:cs typeface="幼圆" charset="0"/>
                <a:sym typeface="+mn-lt"/>
              </a:rPr>
              <a:t>礼貌诚恳：</a:t>
            </a:r>
            <a:endParaRPr lang="zh-CN" altLang="en-US" sz="2800" dirty="0">
              <a:solidFill>
                <a:schemeClr val="accent1"/>
              </a:solidFill>
              <a:latin typeface="幼圆" charset="0"/>
              <a:cs typeface="幼圆" charset="0"/>
              <a:sym typeface="+mn-lt"/>
            </a:endParaRPr>
          </a:p>
        </p:txBody>
      </p:sp>
      <p:sp>
        <p:nvSpPr>
          <p:cNvPr id="4" name="TextBox 8"/>
          <p:cNvSpPr txBox="1">
            <a:spLocks noChangeArrowheads="1"/>
          </p:cNvSpPr>
          <p:nvPr>
            <p:custDataLst>
              <p:tags r:id="rId11"/>
            </p:custDataLst>
          </p:nvPr>
        </p:nvSpPr>
        <p:spPr bwMode="auto">
          <a:xfrm>
            <a:off x="726514" y="2139702"/>
            <a:ext cx="7910106" cy="2556531"/>
          </a:xfrm>
          <a:prstGeom prst="roundRect">
            <a:avLst/>
          </a:prstGeom>
          <a:noFill/>
          <a:ln w="38100">
            <a:solidFill>
              <a:schemeClr val="accent6">
                <a:lumMod val="75000"/>
              </a:schemeClr>
            </a:solidFill>
            <a:prstDash val="lgDashDot"/>
            <a:miter lim="800000"/>
          </a:ln>
          <a:extLst>
            <a:ext uri="{909E8E84-426E-40DD-AFC4-6F175D3DCCD1}">
              <a14:hiddenFill xmlns:a14="http://schemas.microsoft.com/office/drawing/2010/main">
                <a:solidFill>
                  <a:srgbClr val="FFFFFF"/>
                </a:solidFill>
              </a14:hiddenFill>
            </a:ext>
          </a:extLst>
        </p:spPr>
        <p:txBody>
          <a:bodyPr wrap="square">
            <a:spAutoFit/>
          </a:bodyPr>
          <a:lstStyle/>
          <a:p>
            <a:pPr>
              <a:lnSpc>
                <a:spcPct val="150000"/>
              </a:lnSpc>
            </a:pPr>
            <a:r>
              <a:rPr lang="zh-CN" altLang="en-US" sz="2400" dirty="0">
                <a:solidFill>
                  <a:srgbClr val="000000"/>
                </a:solidFill>
                <a:latin typeface="幼圆" charset="0"/>
                <a:cs typeface="幼圆" charset="0"/>
                <a:sym typeface="+mn-lt"/>
              </a:rPr>
              <a:t>    先问问对方是否有时间交谈，如“</a:t>
            </a:r>
            <a:r>
              <a:rPr lang="en-US" altLang="zh-CN" sz="2400" dirty="0">
                <a:solidFill>
                  <a:srgbClr val="000000"/>
                </a:solidFill>
                <a:latin typeface="幼圆" charset="0"/>
                <a:cs typeface="幼圆" charset="0"/>
                <a:sym typeface="+mn-lt"/>
              </a:rPr>
              <a:t>××</a:t>
            </a:r>
            <a:r>
              <a:rPr lang="zh-CN" altLang="en-US" sz="2400" dirty="0">
                <a:solidFill>
                  <a:srgbClr val="000000"/>
                </a:solidFill>
                <a:latin typeface="幼圆" charset="0"/>
                <a:cs typeface="幼圆" charset="0"/>
                <a:sym typeface="+mn-lt"/>
              </a:rPr>
              <a:t>，请问您现在有时间吗？我想和您谈一件事情。”如果对方同意交谈再说明自己的来意。在请求支持时，说话态度要诚恳，注意措辞。</a:t>
            </a:r>
            <a:endParaRPr lang="zh-CN" altLang="en-US" sz="2400" dirty="0">
              <a:solidFill>
                <a:srgbClr val="000000"/>
              </a:solidFill>
              <a:latin typeface="幼圆" charset="0"/>
              <a:cs typeface="幼圆" charset="0"/>
              <a:sym typeface="+mn-lt"/>
            </a:endParaRPr>
          </a:p>
        </p:txBody>
      </p:sp>
    </p:spTree>
    <p:custDataLst>
      <p:tags r:id="rId12"/>
    </p:custDataLst>
  </p:cSld>
  <p:clrMapOvr>
    <a:masterClrMapping/>
  </p:clrMapOvr>
  <mc:AlternateContent xmlns:mc="http://schemas.openxmlformats.org/markup-compatibility/2006">
    <mc:Choice xmlns:p14="http://schemas.microsoft.com/office/powerpoint/2010/main" Requires="p14">
      <p:transition p14:dur="150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wipe(left)">
                                      <p:cBhvr>
                                        <p:cTn id="12"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5" name="Rectangle 1"/>
          <p:cNvSpPr>
            <a:spLocks noChangeArrowheads="1"/>
          </p:cNvSpPr>
          <p:nvPr>
            <p:custDataLst>
              <p:tags r:id="rId10"/>
            </p:custDataLst>
          </p:nvPr>
        </p:nvSpPr>
        <p:spPr bwMode="auto">
          <a:xfrm>
            <a:off x="395536" y="700081"/>
            <a:ext cx="1656184" cy="437515"/>
          </a:xfrm>
          <a:prstGeom prst="rect">
            <a:avLst/>
          </a:prstGeom>
          <a:solidFill>
            <a:schemeClr val="lt1"/>
          </a:solidFill>
          <a:ln>
            <a:solidFill>
              <a:schemeClr val="accent6"/>
            </a:solidFill>
          </a:ln>
        </p:spPr>
        <p:style>
          <a:lnRef idx="2">
            <a:schemeClr val="accent6"/>
          </a:lnRef>
          <a:fillRef idx="1">
            <a:schemeClr val="lt1"/>
          </a:fillRef>
          <a:effectRef idx="0">
            <a:schemeClr val="accent6"/>
          </a:effectRef>
          <a:fontRef idx="minor">
            <a:schemeClr val="dk1"/>
          </a:fontRef>
        </p:style>
        <p:txBody>
          <a:bodyPr vert="horz" wrap="square" lIns="68588" tIns="34295" rIns="68588" bIns="34295" numCol="1" anchor="ctr" anchorCtr="0" compatLnSpc="1">
            <a:spAutoFit/>
          </a:bodyPr>
          <a:lstStyle/>
          <a:p>
            <a:pPr fontAlgn="base">
              <a:spcBef>
                <a:spcPct val="0"/>
              </a:spcBef>
              <a:spcAft>
                <a:spcPct val="0"/>
              </a:spcAft>
              <a:tabLst>
                <a:tab pos="197485" algn="l"/>
              </a:tabLst>
            </a:pPr>
            <a:r>
              <a:rPr lang="zh-CN" altLang="en-US" sz="2400" b="1" dirty="0">
                <a:solidFill>
                  <a:schemeClr val="dk1"/>
                </a:solidFill>
                <a:latin typeface="幼圆" charset="0"/>
                <a:ea typeface="幼圆" charset="0"/>
                <a:cs typeface="+mn-ea"/>
                <a:sym typeface="+mn-lt"/>
              </a:rPr>
              <a:t>方法指导：</a:t>
            </a:r>
            <a:endParaRPr lang="zh-CN" altLang="en-US" sz="2400" b="1" dirty="0">
              <a:solidFill>
                <a:schemeClr val="dk1"/>
              </a:solidFill>
              <a:latin typeface="幼圆" charset="0"/>
              <a:ea typeface="幼圆" charset="0"/>
              <a:cs typeface="+mn-ea"/>
              <a:sym typeface="+mn-lt"/>
            </a:endParaRPr>
          </a:p>
        </p:txBody>
      </p:sp>
      <p:sp>
        <p:nvSpPr>
          <p:cNvPr id="3" name="矩形 12"/>
          <p:cNvSpPr>
            <a:spLocks noChangeArrowheads="1"/>
          </p:cNvSpPr>
          <p:nvPr/>
        </p:nvSpPr>
        <p:spPr bwMode="auto">
          <a:xfrm>
            <a:off x="395536" y="1246245"/>
            <a:ext cx="6552728"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en-US" altLang="zh-CN" sz="2800" dirty="0">
                <a:solidFill>
                  <a:schemeClr val="accent1"/>
                </a:solidFill>
                <a:latin typeface="幼圆" charset="0"/>
                <a:cs typeface="幼圆" charset="0"/>
                <a:sym typeface="+mn-lt"/>
              </a:rPr>
              <a:t>2.</a:t>
            </a:r>
            <a:r>
              <a:rPr lang="zh-CN" altLang="en-US" sz="2800" dirty="0">
                <a:solidFill>
                  <a:schemeClr val="accent1"/>
                </a:solidFill>
                <a:latin typeface="幼圆" charset="0"/>
                <a:cs typeface="幼圆" charset="0"/>
                <a:sym typeface="+mn-lt"/>
              </a:rPr>
              <a:t>先说想法，再说理由：</a:t>
            </a:r>
            <a:endParaRPr lang="zh-CN" altLang="en-US" sz="2800" dirty="0">
              <a:solidFill>
                <a:schemeClr val="accent1"/>
              </a:solidFill>
              <a:latin typeface="幼圆" charset="0"/>
              <a:cs typeface="幼圆" charset="0"/>
              <a:sym typeface="+mn-lt"/>
            </a:endParaRPr>
          </a:p>
        </p:txBody>
      </p:sp>
      <p:sp>
        <p:nvSpPr>
          <p:cNvPr id="4" name="TextBox 8"/>
          <p:cNvSpPr txBox="1">
            <a:spLocks noChangeArrowheads="1"/>
          </p:cNvSpPr>
          <p:nvPr>
            <p:custDataLst>
              <p:tags r:id="rId11"/>
            </p:custDataLst>
          </p:nvPr>
        </p:nvSpPr>
        <p:spPr bwMode="auto">
          <a:xfrm>
            <a:off x="525021" y="1992032"/>
            <a:ext cx="8093958" cy="2914710"/>
          </a:xfrm>
          <a:prstGeom prst="roundRect">
            <a:avLst/>
          </a:prstGeom>
          <a:noFill/>
          <a:ln w="38100">
            <a:solidFill>
              <a:schemeClr val="accent6">
                <a:lumMod val="75000"/>
              </a:schemeClr>
            </a:solidFill>
            <a:prstDash val="lgDashDot"/>
            <a:miter lim="800000"/>
          </a:ln>
          <a:extLst>
            <a:ext uri="{909E8E84-426E-40DD-AFC4-6F175D3DCCD1}">
              <a14:hiddenFill xmlns:a14="http://schemas.microsoft.com/office/drawing/2010/main">
                <a:solidFill>
                  <a:srgbClr val="FFFFFF"/>
                </a:solidFill>
              </a14:hiddenFill>
            </a:ext>
          </a:extLst>
        </p:spPr>
        <p:txBody>
          <a:bodyPr wrap="square">
            <a:spAutoFit/>
          </a:bodyPr>
          <a:lstStyle/>
          <a:p>
            <a:pPr>
              <a:lnSpc>
                <a:spcPct val="150000"/>
              </a:lnSpc>
            </a:pPr>
            <a:r>
              <a:rPr lang="zh-CN" altLang="en-US" sz="2200" dirty="0">
                <a:solidFill>
                  <a:schemeClr val="dk1"/>
                </a:solidFill>
                <a:latin typeface="幼圆" charset="0"/>
                <a:ea typeface="幼圆" charset="0"/>
                <a:cs typeface="+mn-ea"/>
                <a:sym typeface="+mn-lt"/>
              </a:rPr>
              <a:t>要先把自己的设想讲清楚，包括把想做什么事、做这件事的目的表达清楚，然后把做这件事的好处及怎么能做好这件事，表达具体且清楚。陈述观点时要有条理性，从大多数人的利益出发表达自己的想法。具体到本次交际活动，就是要把办报纸的设想讲清楚，尤其是办报的目的，以及可能给同学带来的好处。</a:t>
            </a:r>
            <a:endParaRPr lang="zh-CN" altLang="en-US" sz="2200" dirty="0">
              <a:solidFill>
                <a:schemeClr val="dk1"/>
              </a:solidFill>
              <a:latin typeface="幼圆" charset="0"/>
              <a:ea typeface="幼圆" charset="0"/>
              <a:cs typeface="+mn-ea"/>
              <a:sym typeface="+mn-lt"/>
            </a:endParaRPr>
          </a:p>
        </p:txBody>
      </p:sp>
    </p:spTree>
    <p:custDataLst>
      <p:tags r:id="rId12"/>
    </p:custDataLst>
  </p:cSld>
  <p:clrMapOvr>
    <a:masterClrMapping/>
  </p:clrMapOvr>
  <mc:AlternateContent xmlns:mc="http://schemas.openxmlformats.org/markup-compatibility/2006">
    <mc:Choice xmlns:p14="http://schemas.microsoft.com/office/powerpoint/2010/main" Requires="p14">
      <p:transition p14:dur="150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wipe(left)">
                                      <p:cBhvr>
                                        <p:cTn id="12"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5" name="Rectangle 1"/>
          <p:cNvSpPr>
            <a:spLocks noChangeArrowheads="1"/>
          </p:cNvSpPr>
          <p:nvPr>
            <p:custDataLst>
              <p:tags r:id="rId10"/>
            </p:custDataLst>
          </p:nvPr>
        </p:nvSpPr>
        <p:spPr bwMode="auto">
          <a:xfrm>
            <a:off x="395536" y="700081"/>
            <a:ext cx="1656184" cy="437515"/>
          </a:xfrm>
          <a:prstGeom prst="rect">
            <a:avLst/>
          </a:prstGeom>
          <a:solidFill>
            <a:schemeClr val="lt1"/>
          </a:solidFill>
          <a:ln>
            <a:solidFill>
              <a:schemeClr val="accent6"/>
            </a:solidFill>
          </a:ln>
        </p:spPr>
        <p:style>
          <a:lnRef idx="2">
            <a:schemeClr val="accent6"/>
          </a:lnRef>
          <a:fillRef idx="1">
            <a:schemeClr val="lt1"/>
          </a:fillRef>
          <a:effectRef idx="0">
            <a:schemeClr val="accent6"/>
          </a:effectRef>
          <a:fontRef idx="minor">
            <a:schemeClr val="dk1"/>
          </a:fontRef>
        </p:style>
        <p:txBody>
          <a:bodyPr vert="horz" wrap="square" lIns="68588" tIns="34295" rIns="68588" bIns="34295" numCol="1" anchor="ctr" anchorCtr="0" compatLnSpc="1">
            <a:spAutoFit/>
          </a:bodyPr>
          <a:lstStyle/>
          <a:p>
            <a:pPr fontAlgn="base">
              <a:spcBef>
                <a:spcPct val="0"/>
              </a:spcBef>
              <a:spcAft>
                <a:spcPct val="0"/>
              </a:spcAft>
              <a:tabLst>
                <a:tab pos="197485" algn="l"/>
              </a:tabLst>
            </a:pPr>
            <a:r>
              <a:rPr lang="zh-CN" altLang="en-US" sz="2400" b="1" dirty="0">
                <a:solidFill>
                  <a:schemeClr val="dk1"/>
                </a:solidFill>
                <a:latin typeface="幼圆" charset="0"/>
                <a:ea typeface="幼圆" charset="0"/>
                <a:cs typeface="+mn-ea"/>
                <a:sym typeface="+mn-lt"/>
              </a:rPr>
              <a:t>方法指导：</a:t>
            </a:r>
            <a:endParaRPr lang="zh-CN" altLang="en-US" sz="2400" b="1" dirty="0">
              <a:solidFill>
                <a:schemeClr val="dk1"/>
              </a:solidFill>
              <a:latin typeface="幼圆" charset="0"/>
              <a:ea typeface="幼圆" charset="0"/>
              <a:cs typeface="+mn-ea"/>
              <a:sym typeface="+mn-lt"/>
            </a:endParaRPr>
          </a:p>
        </p:txBody>
      </p:sp>
      <p:sp>
        <p:nvSpPr>
          <p:cNvPr id="3" name="矩形 12"/>
          <p:cNvSpPr>
            <a:spLocks noChangeArrowheads="1"/>
          </p:cNvSpPr>
          <p:nvPr/>
        </p:nvSpPr>
        <p:spPr bwMode="auto">
          <a:xfrm>
            <a:off x="395536" y="1246245"/>
            <a:ext cx="6552728"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en-US" altLang="zh-CN" sz="2800" dirty="0">
                <a:solidFill>
                  <a:schemeClr val="accent1"/>
                </a:solidFill>
                <a:latin typeface="幼圆" charset="0"/>
                <a:cs typeface="幼圆" charset="0"/>
                <a:sym typeface="+mn-lt"/>
              </a:rPr>
              <a:t>3.</a:t>
            </a:r>
            <a:r>
              <a:rPr lang="zh-CN" altLang="en-US" sz="2800" dirty="0">
                <a:solidFill>
                  <a:schemeClr val="accent1"/>
                </a:solidFill>
                <a:latin typeface="幼圆" charset="0"/>
                <a:cs typeface="幼圆" charset="0"/>
                <a:sym typeface="+mn-lt"/>
              </a:rPr>
              <a:t>打消对方疑虑：</a:t>
            </a:r>
            <a:endParaRPr lang="zh-CN" altLang="en-US" sz="2800" dirty="0">
              <a:solidFill>
                <a:schemeClr val="accent1"/>
              </a:solidFill>
              <a:latin typeface="幼圆" charset="0"/>
              <a:cs typeface="幼圆" charset="0"/>
              <a:sym typeface="+mn-lt"/>
            </a:endParaRPr>
          </a:p>
        </p:txBody>
      </p:sp>
      <p:sp>
        <p:nvSpPr>
          <p:cNvPr id="4" name="TextBox 8"/>
          <p:cNvSpPr txBox="1">
            <a:spLocks noChangeArrowheads="1"/>
          </p:cNvSpPr>
          <p:nvPr>
            <p:custDataLst>
              <p:tags r:id="rId11"/>
            </p:custDataLst>
          </p:nvPr>
        </p:nvSpPr>
        <p:spPr bwMode="auto">
          <a:xfrm>
            <a:off x="525021" y="1992032"/>
            <a:ext cx="8093958" cy="2352453"/>
          </a:xfrm>
          <a:prstGeom prst="roundRect">
            <a:avLst/>
          </a:prstGeom>
          <a:noFill/>
          <a:ln w="38100">
            <a:solidFill>
              <a:schemeClr val="accent6">
                <a:lumMod val="75000"/>
              </a:schemeClr>
            </a:solidFill>
            <a:prstDash val="lgDashDot"/>
            <a:miter lim="800000"/>
          </a:ln>
          <a:extLst>
            <a:ext uri="{909E8E84-426E-40DD-AFC4-6F175D3DCCD1}">
              <a14:hiddenFill xmlns:a14="http://schemas.microsoft.com/office/drawing/2010/main">
                <a:solidFill>
                  <a:srgbClr val="FFFFFF"/>
                </a:solidFill>
              </a14:hiddenFill>
            </a:ext>
          </a:extLst>
        </p:spPr>
        <p:txBody>
          <a:bodyPr wrap="square">
            <a:spAutoFit/>
          </a:bodyPr>
          <a:lstStyle/>
          <a:p>
            <a:pPr>
              <a:lnSpc>
                <a:spcPct val="150000"/>
              </a:lnSpc>
            </a:pPr>
            <a:r>
              <a:rPr lang="zh-CN" altLang="en-US" sz="2200" dirty="0">
                <a:solidFill>
                  <a:srgbClr val="000000"/>
                </a:solidFill>
                <a:latin typeface="幼圆" charset="0"/>
                <a:cs typeface="幼圆" charset="0"/>
                <a:sym typeface="+mn-lt"/>
              </a:rPr>
              <a:t>   从对方的角度出发，设想对方的担心，提供解决办法，打消对方的疑虑，从而支持自己。比如在本次交际活动中，老师可能会担心办报纸影响学习，那么就要重点说说自己怎样利用课外时间，并表明不会耽误学习的决心。</a:t>
            </a:r>
            <a:endParaRPr lang="zh-CN" altLang="en-US" sz="2200" dirty="0">
              <a:solidFill>
                <a:srgbClr val="000000"/>
              </a:solidFill>
              <a:latin typeface="幼圆" charset="0"/>
              <a:cs typeface="幼圆" charset="0"/>
              <a:sym typeface="+mn-lt"/>
            </a:endParaRPr>
          </a:p>
        </p:txBody>
      </p:sp>
    </p:spTree>
    <p:custDataLst>
      <p:tags r:id="rId12"/>
    </p:custDataLst>
  </p:cSld>
  <p:clrMapOvr>
    <a:masterClrMapping/>
  </p:clrMapOvr>
  <mc:AlternateContent xmlns:mc="http://schemas.openxmlformats.org/markup-compatibility/2006">
    <mc:Choice xmlns:p14="http://schemas.microsoft.com/office/powerpoint/2010/main" Requires="p14">
      <p:transition p14:dur="150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wipe(left)">
                                      <p:cBhvr>
                                        <p:cTn id="12"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f051bc98-f8ad-40ab-8b53-718e56e978f8}"/>
</p:tagLst>
</file>

<file path=ppt/tags/tag1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4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Lst>
</file>

<file path=ppt/tags/tag147.xml><?xml version="1.0" encoding="utf-8"?>
<p:tagLst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K_DARK_LIGHT" val="2"/>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TYPE" val="i"/>
  <p:tag name="KSO_WM_UNIT_INDEX" val="1"/>
  <p:tag name="KSO_WM_UNIT_SUBTYPE" val="h"/>
  <p:tag name="KSO_WM_SLIDE_BACKGROUND_TYPE" val="leftRight"/>
  <p:tag name="KSO_WM_SLIDE_BK_DARK_LIGHT" val="2"/>
  <p:tag name="KSO_WM_UNIT_BK_DARK_LIGHT" val="2"/>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60.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1.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2.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3.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4.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5.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6.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7.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8.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TYPE" val="i"/>
  <p:tag name="KSO_WM_UNIT_INDEX" val="1"/>
  <p:tag name="KSO_WM_UNIT_SUBTYPE" val="h"/>
  <p:tag name="KSO_WM_SLIDE_BACKGROUND_TYPE" val="topBottom"/>
  <p:tag name="KSO_WM_SLIDE_BK_DARK_LIGHT" val="2"/>
  <p:tag name="KSO_WM_UNIT_BK_DARK_LIGHT" val="2"/>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70.xml><?xml version="1.0" encoding="utf-8"?>
<p:tagLst xmlns:p="http://schemas.openxmlformats.org/presentationml/2006/main">
  <p:tag name="KSO_WM_SLIDE_BACKGROUND_TYPE" val="topBottom"/>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K_DARK_LIGHT" val="2"/>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TYPE" val="i"/>
  <p:tag name="KSO_WM_UNIT_INDEX" val="1"/>
  <p:tag name="KSO_WM_UNIT_SUBTYPE" val="h"/>
  <p:tag name="KSO_WM_SLIDE_BACKGROUND_TYPE" val="bottomTop"/>
  <p:tag name="KSO_WM_SLIDE_BK_DARK_LIGHT" val="2"/>
  <p:tag name="KSO_WM_UNIT_BK_DARK_LIGHT" val="2"/>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4.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5.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6.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7.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8.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9.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90.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TYPE" val="i"/>
  <p:tag name="KSO_WM_UNIT_INDEX" val="1"/>
  <p:tag name="KSO_WM_UNIT_SUBTYPE" val="h"/>
  <p:tag name="KSO_WM_SLIDE_BACKGROUND_TYPE" val="navigation"/>
  <p:tag name="KSO_WM_SLIDE_BK_DARK_LIGHT" val="2"/>
  <p:tag name="KSO_WM_UNIT_BK_DARK_LIGHT" val="2"/>
</p:tagLst>
</file>

<file path=ppt/tags/tag192.xml><?xml version="1.0" encoding="utf-8"?>
<p:tagLst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K_DARK_LIGHT" val="2"/>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TYPE" val="i"/>
  <p:tag name="KSO_WM_UNIT_INDEX" val="1"/>
  <p:tag name="KSO_WM_UNIT_SUBTYPE" val="h"/>
  <p:tag name="KSO_WM_SLIDE_BACKGROUND_TYPE" val="belt"/>
  <p:tag name="KSO_WM_SLIDE_BK_DARK_LIGHT" val="2"/>
  <p:tag name="KSO_WM_UNIT_BK_DARK_LIGHT" val="2"/>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7.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08.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09.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10.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1.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2.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3.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4.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5.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6.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7.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8.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9.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20.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1.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59"/>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59"/>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7.xml><?xml version="1.0" encoding="utf-8"?>
<p:tagLst xmlns:p="http://schemas.openxmlformats.org/presentationml/2006/main">
  <p:tag name="KSO_WM_TEMPLATE_SUBCATEGORY" val="0"/>
  <p:tag name="KSO_WM_TEMPLATE_MASTER_TYPE" val="1"/>
  <p:tag name="KSO_WM_TEMPLATE_COLOR_TYPE" val="1"/>
  <p:tag name="KSO_WM_TEMPLATE_MASTER_THUMB_INDEX" val="12"/>
  <p:tag name="KSO_WM_TAG_VERSION" val="1.0"/>
  <p:tag name="KSO_WM_BEAUTIFY_FLAG" val="#wm#"/>
  <p:tag name="KSO_WM_TEMPLATE_CATEGORY" val="custom"/>
  <p:tag name="KSO_WM_TEMPLATE_INDEX" val="20205259"/>
  <p:tag name="KSO_WM_TEMPLATE_THUMBS_INDEX" val="1、4、7、12、16、18、19、20、21、22、23、24、25"/>
</p:tagLst>
</file>

<file path=ppt/tags/tag228.xml><?xml version="1.0" encoding="utf-8"?>
<p:tagLst xmlns:p="http://schemas.openxmlformats.org/presentationml/2006/main">
  <p:tag name="KSO_WM_UNIT_ISCONTENTSTITLE" val="0"/>
  <p:tag name="KSO_WM_UNIT_ISNUMDGMTITLE" val="0"/>
  <p:tag name="KSO_WM_UNIT_PRESET_TEXT" val="绿色卡通艺术培训"/>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05259_1*a*1"/>
  <p:tag name="KSO_WM_TEMPLATE_CATEGORY" val="custom"/>
  <p:tag name="KSO_WM_TEMPLATE_INDEX" val="20205259"/>
  <p:tag name="KSO_WM_UNIT_LAYERLEVEL" val="1"/>
  <p:tag name="KSO_WM_TAG_VERSION" val="1.0"/>
  <p:tag name="KSO_WM_BEAUTIFY_FLAG" val="#wm#"/>
</p:tagLst>
</file>

<file path=ppt/tags/tag229.xml><?xml version="1.0" encoding="utf-8"?>
<p:tagLst xmlns:p="http://schemas.openxmlformats.org/presentationml/2006/main">
  <p:tag name="KSO_WM_UNIT_ISCONTENTSTITLE" val="0"/>
  <p:tag name="KSO_WM_UNIT_ISNUMDGMTITLE" val="0"/>
  <p:tag name="KSO_WM_UNIT_PRESET_TEXT" val="您的正文已经简明扼要，但信息却错综复杂，需要用更多的文字来表述。"/>
  <p:tag name="KSO_WM_UNIT_NOCLEAR" val="0"/>
  <p:tag name="KSO_WM_UNIT_VALUE" val="87"/>
  <p:tag name="KSO_WM_UNIT_HIGHLIGHT" val="0"/>
  <p:tag name="KSO_WM_UNIT_COMPATIBLE" val="0"/>
  <p:tag name="KSO_WM_UNIT_DIAGRAM_ISNUMVISUAL" val="0"/>
  <p:tag name="KSO_WM_UNIT_DIAGRAM_ISREFERUNIT" val="0"/>
  <p:tag name="KSO_WM_UNIT_TYPE" val="b"/>
  <p:tag name="KSO_WM_UNIT_INDEX" val="1"/>
  <p:tag name="KSO_WM_UNIT_ID" val="custom20205259_1*b*1"/>
  <p:tag name="KSO_WM_TEMPLATE_CATEGORY" val="custom"/>
  <p:tag name="KSO_WM_TEMPLATE_INDEX" val="20205259"/>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0.xml><?xml version="1.0" encoding="utf-8"?>
<p:tagLst xmlns:p="http://schemas.openxmlformats.org/presentationml/2006/main">
  <p:tag name="KSO_WM_SLIDE_ID" val="custom20205259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EMPLATE_MASTER_THUMB_INDEX" val="12"/>
  <p:tag name="KSO_WM_TAG_VERSION" val="1.0"/>
  <p:tag name="KSO_WM_BEAUTIFY_FLAG" val="#wm#"/>
  <p:tag name="KSO_WM_TEMPLATE_CATEGORY" val="custom"/>
  <p:tag name="KSO_WM_TEMPLATE_INDEX" val="20205259"/>
  <p:tag name="KSO_WM_SLIDE_LAYOUT" val="a_b"/>
  <p:tag name="KSO_WM_SLIDE_LAYOUT_CNT" val="1_1"/>
  <p:tag name="KSO_WM_TEMPLATE_THUMBS_INDEX" val="1、4、7、12、16、18、19、20、21、22、23、24、25"/>
</p:tagLst>
</file>

<file path=ppt/tags/tag23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f051bc98-f8ad-40ab-8b53-718e56e978f8}"/>
  <p:tag name="KSO_WM_UNIT_TYPE" val="i"/>
</p:tagLst>
</file>

<file path=ppt/tags/tag23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3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3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3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3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40.xml><?xml version="1.0" encoding="utf-8"?>
<p:tagLst xmlns:p="http://schemas.openxmlformats.org/presentationml/2006/main">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24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42.xml><?xml version="1.0" encoding="utf-8"?>
<p:tagLst xmlns:p="http://schemas.openxmlformats.org/presentationml/2006/main">
  <p:tag name="KSO_WM_SLIDE_BK_DARK_LIGHT" val="2"/>
  <p:tag name="KSO_WM_SLIDE_BACKGROUND_TYPE" val="general"/>
</p:tagLst>
</file>

<file path=ppt/tags/tag2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f051bc98-f8ad-40ab-8b53-718e56e978f8}"/>
  <p:tag name="KSO_WM_UNIT_TYPE" val="i"/>
</p:tagLst>
</file>

<file path=ppt/tags/tag2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4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4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4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4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5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5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53.xml><?xml version="1.0" encoding="utf-8"?>
<p:tagLst xmlns:p="http://schemas.openxmlformats.org/presentationml/2006/main">
  <p:tag name="KSO_WM_SLIDE_BK_DARK_LIGHT" val="2"/>
  <p:tag name="KSO_WM_SLIDE_BACKGROUND_TYPE" val="general"/>
</p:tagLst>
</file>

<file path=ppt/tags/tag25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f051bc98-f8ad-40ab-8b53-718e56e978f8}"/>
  <p:tag name="KSO_WM_UNIT_TYPE" val="i"/>
</p:tagLst>
</file>

<file path=ppt/tags/tag25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5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6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6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63.xml><?xml version="1.0" encoding="utf-8"?>
<p:tagLst xmlns:p="http://schemas.openxmlformats.org/presentationml/2006/main">
  <p:tag name="KSO_WM_UNIT_FILL_FORE_SCHEMECOLOR_INDEX_BRIGHTNESS" val="0"/>
  <p:tag name="KSO_WM_UNIT_FILL_FORE_SCHEMECOLOR_INDEX" val="2"/>
  <p:tag name="KSO_WM_UNIT_FILL_TYPE" val="1"/>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1"/>
  <p:tag name="KSO_WM_UNIT_TEXT_FILL_TYPE" val="1"/>
</p:tagLst>
</file>

<file path=ppt/tags/tag26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65.xml><?xml version="1.0" encoding="utf-8"?>
<p:tagLst xmlns:p="http://schemas.openxmlformats.org/presentationml/2006/main">
  <p:tag name="KSO_WM_SLIDE_BK_DARK_LIGHT" val="2"/>
  <p:tag name="KSO_WM_SLIDE_BACKGROUND_TYPE" val="general"/>
</p:tagLst>
</file>

<file path=ppt/tags/tag26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f051bc98-f8ad-40ab-8b53-718e56e978f8}"/>
  <p:tag name="KSO_WM_UNIT_TYPE" val="i"/>
</p:tagLst>
</file>

<file path=ppt/tags/tag26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6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6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7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7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7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7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75.xml><?xml version="1.0" encoding="utf-8"?>
<p:tagLst xmlns:p="http://schemas.openxmlformats.org/presentationml/2006/main">
  <p:tag name="KSO_WM_UNIT_FILL_FORE_SCHEMECOLOR_INDEX_BRIGHTNESS" val="0"/>
  <p:tag name="KSO_WM_UNIT_FILL_FORE_SCHEMECOLOR_INDEX" val="2"/>
  <p:tag name="KSO_WM_UNIT_FILL_TYPE" val="1"/>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1"/>
  <p:tag name="KSO_WM_UNIT_TEXT_FILL_TYPE" val="1"/>
</p:tagLst>
</file>

<file path=ppt/tags/tag27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7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78.xml><?xml version="1.0" encoding="utf-8"?>
<p:tagLst xmlns:p="http://schemas.openxmlformats.org/presentationml/2006/main">
  <p:tag name="KSO_WM_SLIDE_BK_DARK_LIGHT" val="2"/>
  <p:tag name="KSO_WM_SLIDE_BACKGROUND_TYPE" val="general"/>
</p:tagLst>
</file>

<file path=ppt/tags/tag27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f051bc98-f8ad-40ab-8b53-718e56e978f8}"/>
  <p:tag name="KSO_WM_UNIT_TYPE" val="i"/>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8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8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8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8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8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8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8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8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8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89.xml><?xml version="1.0" encoding="utf-8"?>
<p:tagLst xmlns:p="http://schemas.openxmlformats.org/presentationml/2006/main">
  <p:tag name="KSO_WM_SLIDE_BK_DARK_LIGHT" val="2"/>
  <p:tag name="KSO_WM_SLIDE_BACKGROUND_TYPE" val="general"/>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f051bc98-f8ad-40ab-8b53-718e56e978f8}"/>
  <p:tag name="KSO_WM_UNIT_TYPE" val="i"/>
</p:tagLst>
</file>

<file path=ppt/tags/tag29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9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9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9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9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9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9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9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99.xml><?xml version="1.0" encoding="utf-8"?>
<p:tagLst xmlns:p="http://schemas.openxmlformats.org/presentationml/2006/main">
  <p:tag name="KSO_WM_UNIT_FILL_FORE_SCHEMECOLOR_INDEX_BRIGHTNESS" val="0"/>
  <p:tag name="KSO_WM_UNIT_FILL_FORE_SCHEMECOLOR_INDEX" val="2"/>
  <p:tag name="KSO_WM_UNIT_FILL_TYPE" val="1"/>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1"/>
  <p:tag name="KSO_WM_UNIT_TEXT_FILL_TYPE" val="1"/>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0.xml><?xml version="1.0" encoding="utf-8"?>
<p:tagLst xmlns:p="http://schemas.openxmlformats.org/presentationml/2006/main">
  <p:tag name="KSO_WM_UNIT_LINE_FORE_SCHEMECOLOR_INDEX_BRIGHTNESS" val="-0.25"/>
  <p:tag name="KSO_WM_UNIT_LINE_FORE_SCHEMECOLOR_INDEX" val="10"/>
  <p:tag name="KSO_WM_UNIT_LINE_FILL_TYPE" val="2"/>
</p:tagLst>
</file>

<file path=ppt/tags/tag301.xml><?xml version="1.0" encoding="utf-8"?>
<p:tagLst xmlns:p="http://schemas.openxmlformats.org/presentationml/2006/main">
  <p:tag name="KSO_WM_SLIDE_BK_DARK_LIGHT" val="2"/>
  <p:tag name="KSO_WM_SLIDE_BACKGROUND_TYPE" val="general"/>
</p:tagLst>
</file>

<file path=ppt/tags/tag30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f051bc98-f8ad-40ab-8b53-718e56e978f8}"/>
  <p:tag name="KSO_WM_UNIT_TYPE" val="i"/>
</p:tagLst>
</file>

<file path=ppt/tags/tag30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0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0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0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0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0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0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1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11.xml><?xml version="1.0" encoding="utf-8"?>
<p:tagLst xmlns:p="http://schemas.openxmlformats.org/presentationml/2006/main">
  <p:tag name="KSO_WM_UNIT_FILL_FORE_SCHEMECOLOR_INDEX_BRIGHTNESS" val="0"/>
  <p:tag name="KSO_WM_UNIT_FILL_FORE_SCHEMECOLOR_INDEX" val="2"/>
  <p:tag name="KSO_WM_UNIT_FILL_TYPE" val="1"/>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1"/>
  <p:tag name="KSO_WM_UNIT_TEXT_FILL_TYPE" val="1"/>
</p:tagLst>
</file>

<file path=ppt/tags/tag312.xml><?xml version="1.0" encoding="utf-8"?>
<p:tagLst xmlns:p="http://schemas.openxmlformats.org/presentationml/2006/main">
  <p:tag name="KSO_WM_UNIT_LINE_FORE_SCHEMECOLOR_INDEX_BRIGHTNESS" val="-0.25"/>
  <p:tag name="KSO_WM_UNIT_LINE_FORE_SCHEMECOLOR_INDEX" val="10"/>
  <p:tag name="KSO_WM_UNIT_LINE_FILL_TYPE" val="2"/>
  <p:tag name="KSO_WM_UNIT_TEXT_FILL_FORE_SCHEMECOLOR_INDEX_BRIGHTNESS" val="0"/>
  <p:tag name="KSO_WM_UNIT_TEXT_FILL_FORE_SCHEMECOLOR_INDEX" val="13"/>
  <p:tag name="KSO_WM_UNIT_TEXT_FILL_TYPE" val="1"/>
</p:tagLst>
</file>

<file path=ppt/tags/tag313.xml><?xml version="1.0" encoding="utf-8"?>
<p:tagLst xmlns:p="http://schemas.openxmlformats.org/presentationml/2006/main">
  <p:tag name="KSO_WM_SLIDE_BK_DARK_LIGHT" val="2"/>
  <p:tag name="KSO_WM_SLIDE_BACKGROUND_TYPE" val="general"/>
</p:tagLst>
</file>

<file path=ppt/tags/tag31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f051bc98-f8ad-40ab-8b53-718e56e978f8}"/>
  <p:tag name="KSO_WM_UNIT_TYPE" val="i"/>
</p:tagLst>
</file>

<file path=ppt/tags/tag31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1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1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1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1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2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2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2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23.xml><?xml version="1.0" encoding="utf-8"?>
<p:tagLst xmlns:p="http://schemas.openxmlformats.org/presentationml/2006/main">
  <p:tag name="KSO_WM_UNIT_FILL_FORE_SCHEMECOLOR_INDEX_BRIGHTNESS" val="0"/>
  <p:tag name="KSO_WM_UNIT_FILL_FORE_SCHEMECOLOR_INDEX" val="2"/>
  <p:tag name="KSO_WM_UNIT_FILL_TYPE" val="1"/>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1"/>
  <p:tag name="KSO_WM_UNIT_TEXT_FILL_TYPE" val="1"/>
</p:tagLst>
</file>

<file path=ppt/tags/tag324.xml><?xml version="1.0" encoding="utf-8"?>
<p:tagLst xmlns:p="http://schemas.openxmlformats.org/presentationml/2006/main">
  <p:tag name="KSO_WM_UNIT_LINE_FORE_SCHEMECOLOR_INDEX_BRIGHTNESS" val="-0.25"/>
  <p:tag name="KSO_WM_UNIT_LINE_FORE_SCHEMECOLOR_INDEX" val="10"/>
  <p:tag name="KSO_WM_UNIT_LINE_FILL_TYPE" val="2"/>
</p:tagLst>
</file>

<file path=ppt/tags/tag325.xml><?xml version="1.0" encoding="utf-8"?>
<p:tagLst xmlns:p="http://schemas.openxmlformats.org/presentationml/2006/main">
  <p:tag name="KSO_WM_SLIDE_BK_DARK_LIGHT" val="2"/>
  <p:tag name="KSO_WM_SLIDE_BACKGROUND_TYPE" val="general"/>
</p:tagLst>
</file>

<file path=ppt/tags/tag32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f051bc98-f8ad-40ab-8b53-718e56e978f8}"/>
  <p:tag name="KSO_WM_UNIT_TYPE" val="i"/>
</p:tagLst>
</file>

<file path=ppt/tags/tag32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2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2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3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3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3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3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3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35.xml><?xml version="1.0" encoding="utf-8"?>
<p:tagLst xmlns:p="http://schemas.openxmlformats.org/presentationml/2006/main">
  <p:tag name="KSO_WM_UNIT_FILL_FORE_SCHEMECOLOR_INDEX_BRIGHTNESS" val="0"/>
  <p:tag name="KSO_WM_UNIT_FILL_FORE_SCHEMECOLOR_INDEX" val="2"/>
  <p:tag name="KSO_WM_UNIT_FILL_TYPE" val="1"/>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1"/>
  <p:tag name="KSO_WM_UNIT_TEXT_FILL_TYPE" val="1"/>
</p:tagLst>
</file>

<file path=ppt/tags/tag336.xml><?xml version="1.0" encoding="utf-8"?>
<p:tagLst xmlns:p="http://schemas.openxmlformats.org/presentationml/2006/main">
  <p:tag name="KSO_WM_UNIT_LINE_FORE_SCHEMECOLOR_INDEX_BRIGHTNESS" val="-0.25"/>
  <p:tag name="KSO_WM_UNIT_LINE_FORE_SCHEMECOLOR_INDEX" val="10"/>
  <p:tag name="KSO_WM_UNIT_LINE_FILL_TYPE" val="2"/>
</p:tagLst>
</file>

<file path=ppt/tags/tag337.xml><?xml version="1.0" encoding="utf-8"?>
<p:tagLst xmlns:p="http://schemas.openxmlformats.org/presentationml/2006/main">
  <p:tag name="KSO_WM_SLIDE_BK_DARK_LIGHT" val="2"/>
  <p:tag name="KSO_WM_SLIDE_BACKGROUND_TYPE" val="general"/>
</p:tagLst>
</file>

<file path=ppt/tags/tag3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f051bc98-f8ad-40ab-8b53-718e56e978f8}"/>
  <p:tag name="KSO_WM_UNIT_TYPE" val="i"/>
</p:tagLst>
</file>

<file path=ppt/tags/tag3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4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4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47.xml><?xml version="1.0" encoding="utf-8"?>
<p:tagLst xmlns:p="http://schemas.openxmlformats.org/presentationml/2006/main">
  <p:tag name="KSO_WM_UNIT_FILL_FORE_SCHEMECOLOR_INDEX_BRIGHTNESS" val="0"/>
  <p:tag name="KSO_WM_UNIT_FILL_FORE_SCHEMECOLOR_INDEX" val="2"/>
  <p:tag name="KSO_WM_UNIT_FILL_TYPE" val="1"/>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1"/>
  <p:tag name="KSO_WM_UNIT_TEXT_FILL_TYPE" val="1"/>
</p:tagLst>
</file>

<file path=ppt/tags/tag348.xml><?xml version="1.0" encoding="utf-8"?>
<p:tagLst xmlns:p="http://schemas.openxmlformats.org/presentationml/2006/main">
  <p:tag name="KSO_WM_UNIT_FILL_FORE_SCHEMECOLOR_INDEX_BRIGHTNESS" val="0"/>
  <p:tag name="KSO_WM_UNIT_FILL_FORE_SCHEMECOLOR_INDEX" val="2"/>
  <p:tag name="KSO_WM_UNIT_FILL_TYPE" val="1"/>
  <p:tag name="KSO_WM_UNIT_LINE_FORE_SCHEMECOLOR_INDEX_BRIGHTNESS" val="0"/>
  <p:tag name="KSO_WM_UNIT_LINE_FORE_SCHEMECOLOR_INDEX" val="9"/>
  <p:tag name="KSO_WM_UNIT_LINE_FILL_TYPE" val="2"/>
  <p:tag name="KSO_WM_UNIT_TEXT_FILL_FORE_SCHEMECOLOR_INDEX_BRIGHTNESS" val="0"/>
  <p:tag name="KSO_WM_UNIT_TEXT_FILL_FORE_SCHEMECOLOR_INDEX" val="1"/>
  <p:tag name="KSO_WM_UNIT_TEXT_FILL_TYPE" val="1"/>
</p:tagLst>
</file>

<file path=ppt/tags/tag349.xml><?xml version="1.0" encoding="utf-8"?>
<p:tagLst xmlns:p="http://schemas.openxmlformats.org/presentationml/2006/main">
  <p:tag name="KSO_WM_UNIT_TEXT_FILL_FORE_SCHEMECOLOR_INDEX_BRIGHTNESS" val="0"/>
  <p:tag name="KSO_WM_UNIT_TEXT_FILL_FORE_SCHEMECOLOR_INDEX" val="14"/>
  <p:tag name="KSO_WM_UNIT_TEXT_FILL_TYPE" val="1"/>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50.xml><?xml version="1.0" encoding="utf-8"?>
<p:tagLst xmlns:p="http://schemas.openxmlformats.org/presentationml/2006/main">
  <p:tag name="KSO_WM_SLIDE_BK_DARK_LIGHT" val="2"/>
  <p:tag name="KSO_WM_SLIDE_BACKGROUND_TYPE" val="general"/>
</p:tagLst>
</file>

<file path=ppt/tags/tag35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f051bc98-f8ad-40ab-8b53-718e56e978f8}"/>
  <p:tag name="KSO_WM_UNIT_TYPE" val="i"/>
</p:tagLst>
</file>

<file path=ppt/tags/tag35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5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5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5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5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60.xml><?xml version="1.0" encoding="utf-8"?>
<p:tagLst xmlns:p="http://schemas.openxmlformats.org/presentationml/2006/main">
  <p:tag name="KSO_WM_UNIT_FILL_FORE_SCHEMECOLOR_INDEX_BRIGHTNESS" val="0"/>
  <p:tag name="KSO_WM_UNIT_FILL_FORE_SCHEMECOLOR_INDEX" val="2"/>
  <p:tag name="KSO_WM_UNIT_FILL_TYPE" val="1"/>
  <p:tag name="KSO_WM_UNIT_LINE_FORE_SCHEMECOLOR_INDEX_BRIGHTNESS" val="0"/>
  <p:tag name="KSO_WM_UNIT_LINE_FORE_SCHEMECOLOR_INDEX" val="9"/>
  <p:tag name="KSO_WM_UNIT_LINE_FILL_TYPE" val="2"/>
  <p:tag name="KSO_WM_UNIT_TEXT_FILL_FORE_SCHEMECOLOR_INDEX_BRIGHTNESS" val="0"/>
  <p:tag name="KSO_WM_UNIT_TEXT_FILL_FORE_SCHEMECOLOR_INDEX" val="1"/>
  <p:tag name="KSO_WM_UNIT_TEXT_FILL_TYPE" val="1"/>
</p:tagLst>
</file>

<file path=ppt/tags/tag361.xml><?xml version="1.0" encoding="utf-8"?>
<p:tagLst xmlns:p="http://schemas.openxmlformats.org/presentationml/2006/main">
  <p:tag name="KSO_WM_UNIT_FILL_FORE_SCHEMECOLOR_INDEX_BRIGHTNESS" val="0.6"/>
  <p:tag name="KSO_WM_UNIT_FILL_FORE_SCHEMECOLOR_INDEX" val="8"/>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Lst>
</file>

<file path=ppt/tags/tag362.xml><?xml version="1.0" encoding="utf-8"?>
<p:tagLst xmlns:p="http://schemas.openxmlformats.org/presentationml/2006/main">
  <p:tag name="KSO_WM_SLIDE_BK_DARK_LIGHT" val="2"/>
  <p:tag name="KSO_WM_SLIDE_BACKGROUND_TYPE" val="general"/>
</p:tagLst>
</file>

<file path=ppt/tags/tag36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f051bc98-f8ad-40ab-8b53-718e56e978f8}"/>
  <p:tag name="KSO_WM_UNIT_TYPE" val="i"/>
</p:tagLst>
</file>

<file path=ppt/tags/tag36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6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6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6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6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6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7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7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7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3.xml><?xml version="1.0" encoding="utf-8"?>
<p:tagLst xmlns:p="http://schemas.openxmlformats.org/presentationml/2006/main">
  <p:tag name="KSO_WM_UNIT_FILL_FORE_SCHEMECOLOR_INDEX_BRIGHTNESS" val="0.6"/>
  <p:tag name="KSO_WM_UNIT_FILL_FORE_SCHEMECOLOR_INDEX" val="9"/>
  <p:tag name="KSO_WM_UNIT_FILL_TYPE" val="1"/>
  <p:tag name="KSO_WM_UNIT_LINE_FORE_SCHEMECOLOR_INDEX_BRIGHTNESS" val="-0.25"/>
  <p:tag name="KSO_WM_UNIT_LINE_FORE_SCHEMECOLOR_INDEX" val="6"/>
  <p:tag name="KSO_WM_UNIT_LINE_FILL_TYPE" val="2"/>
  <p:tag name="KSO_WM_UNIT_TEXT_FILL_FORE_SCHEMECOLOR_INDEX_BRIGHTNESS" val="0"/>
  <p:tag name="KSO_WM_UNIT_TEXT_FILL_FORE_SCHEMECOLOR_INDEX" val="13"/>
  <p:tag name="KSO_WM_UNIT_TEXT_FILL_TYPE" val="1"/>
</p:tagLst>
</file>

<file path=ppt/tags/tag374.xml><?xml version="1.0" encoding="utf-8"?>
<p:tagLst xmlns:p="http://schemas.openxmlformats.org/presentationml/2006/main">
  <p:tag name="KSO_WM_SLIDE_BK_DARK_LIGHT" val="2"/>
  <p:tag name="KSO_WM_SLIDE_BACKGROUND_TYPE" val="general"/>
</p:tagLst>
</file>

<file path=ppt/tags/tag37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f051bc98-f8ad-40ab-8b53-718e56e978f8}"/>
  <p:tag name="KSO_WM_UNIT_TYPE" val="i"/>
</p:tagLst>
</file>

<file path=ppt/tags/tag37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7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7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7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8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8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8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8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84.xml><?xml version="1.0" encoding="utf-8"?>
<p:tagLst xmlns:p="http://schemas.openxmlformats.org/presentationml/2006/main">
  <p:tag name="KSO_WM_UNIT_FILL_FORE_SCHEMECOLOR_INDEX_BRIGHTNESS" val="0"/>
  <p:tag name="KSO_WM_UNIT_FILL_FORE_SCHEMECOLOR_INDEX" val="2"/>
  <p:tag name="KSO_WM_UNIT_FILL_TYPE" val="1"/>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1"/>
  <p:tag name="KSO_WM_UNIT_TEXT_FILL_TYPE" val="1"/>
</p:tagLst>
</file>

<file path=ppt/tags/tag38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8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87.xml><?xml version="1.0" encoding="utf-8"?>
<p:tagLst xmlns:p="http://schemas.openxmlformats.org/presentationml/2006/main">
  <p:tag name="KSO_WM_UNIT_FILL_FORE_SCHEMECOLOR_INDEX_BRIGHTNESS" val="0.6"/>
  <p:tag name="KSO_WM_UNIT_FILL_FORE_SCHEMECOLOR_INDEX" val="10"/>
  <p:tag name="KSO_WM_UNIT_FILL_TYPE" val="1"/>
  <p:tag name="KSO_WM_UNIT_TEXT_FILL_FORE_SCHEMECOLOR_INDEX_BRIGHTNESS" val="0"/>
  <p:tag name="KSO_WM_UNIT_TEXT_FILL_FORE_SCHEMECOLOR_INDEX" val="13"/>
  <p:tag name="KSO_WM_UNIT_TEXT_FILL_TYPE" val="1"/>
</p:tagLst>
</file>

<file path=ppt/tags/tag388.xml><?xml version="1.0" encoding="utf-8"?>
<p:tagLst xmlns:p="http://schemas.openxmlformats.org/presentationml/2006/main">
  <p:tag name="KSO_WM_SLIDE_BK_DARK_LIGHT" val="2"/>
  <p:tag name="KSO_WM_SLIDE_BACKGROUND_TYPE" val="general"/>
</p:tagLst>
</file>

<file path=ppt/tags/tag38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f051bc98-f8ad-40ab-8b53-718e56e978f8}"/>
  <p:tag name="KSO_WM_UNIT_TYPE" val="i"/>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9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9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9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9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9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9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9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9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98.xml><?xml version="1.0" encoding="utf-8"?>
<p:tagLst xmlns:p="http://schemas.openxmlformats.org/presentationml/2006/main">
  <p:tag name="KSO_WM_UNIT_FILL_FORE_SCHEMECOLOR_INDEX_BRIGHTNESS" val="0.4"/>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399.xml><?xml version="1.0" encoding="utf-8"?>
<p:tagLst xmlns:p="http://schemas.openxmlformats.org/presentationml/2006/main">
  <p:tag name="KSO_WM_UNIT_FILL_FORE_SCHEMECOLOR_INDEX_BRIGHTNESS" val="0.4"/>
  <p:tag name="KSO_WM_UNIT_FILL_FORE_SCHEMECOLOR_INDEX" val="9"/>
  <p:tag name="KSO_WM_UNIT_FILL_TYPE" val="1"/>
  <p:tag name="KSO_WM_UNIT_TEXT_FILL_FORE_SCHEMECOLOR_INDEX_BRIGHTNESS" val="0"/>
  <p:tag name="KSO_WM_UNIT_TEXT_FILL_FORE_SCHEMECOLOR_INDEX" val="13"/>
  <p:tag name="KSO_WM_UNIT_TEXT_FILL_TYPE" val="1"/>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00.xml><?xml version="1.0" encoding="utf-8"?>
<p:tagLst xmlns:p="http://schemas.openxmlformats.org/presentationml/2006/main">
  <p:tag name="KSO_WM_UNIT_FILL_FORE_SCHEMECOLOR_INDEX_BRIGHTNESS" val="0.6"/>
  <p:tag name="KSO_WM_UNIT_FILL_FORE_SCHEMECOLOR_INDEX" val="10"/>
  <p:tag name="KSO_WM_UNIT_FILL_TYPE" val="1"/>
  <p:tag name="KSO_WM_UNIT_TEXT_FILL_FORE_SCHEMECOLOR_INDEX_BRIGHTNESS" val="0"/>
  <p:tag name="KSO_WM_UNIT_TEXT_FILL_FORE_SCHEMECOLOR_INDEX" val="13"/>
  <p:tag name="KSO_WM_UNIT_TEXT_FILL_TYPE" val="1"/>
</p:tagLst>
</file>

<file path=ppt/tags/tag40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02.xml><?xml version="1.0" encoding="utf-8"?>
<p:tagLst xmlns:p="http://schemas.openxmlformats.org/presentationml/2006/main">
  <p:tag name="KSO_WM_SLIDE_BK_DARK_LIGHT" val="2"/>
  <p:tag name="KSO_WM_SLIDE_BACKGROUND_TYPE" val="general"/>
</p:tagLst>
</file>

<file path=ppt/tags/tag40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f051bc98-f8ad-40ab-8b53-718e56e978f8}"/>
  <p:tag name="KSO_WM_UNIT_TYPE" val="i"/>
</p:tagLst>
</file>

<file path=ppt/tags/tag40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0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0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0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0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0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1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1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12.xml><?xml version="1.0" encoding="utf-8"?>
<p:tagLst xmlns:p="http://schemas.openxmlformats.org/presentationml/2006/main">
  <p:tag name="KSO_WM_SLIDE_BK_DARK_LIGHT" val="2"/>
  <p:tag name="KSO_WM_SLIDE_BACKGROUND_TYPE" val="general"/>
</p:tagLst>
</file>

<file path=ppt/tags/tag41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f051bc98-f8ad-40ab-8b53-718e56e978f8}"/>
  <p:tag name="KSO_WM_UNIT_TYPE" val="i"/>
</p:tagLst>
</file>

<file path=ppt/tags/tag41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1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1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1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1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1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2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2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22.xml><?xml version="1.0" encoding="utf-8"?>
<p:tagLst xmlns:p="http://schemas.openxmlformats.org/presentationml/2006/main">
  <p:tag name="KSO_WM_SLIDE_BK_DARK_LIGHT" val="2"/>
  <p:tag name="KSO_WM_SLIDE_BACKGROUND_TYPE" val="general"/>
</p:tagLst>
</file>

<file path=ppt/tags/tag42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f051bc98-f8ad-40ab-8b53-718e56e978f8}"/>
  <p:tag name="KSO_WM_UNIT_TYPE" val="i"/>
</p:tagLst>
</file>

<file path=ppt/tags/tag42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2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2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2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2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2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3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3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32.xml><?xml version="1.0" encoding="utf-8"?>
<p:tagLst xmlns:p="http://schemas.openxmlformats.org/presentationml/2006/main">
  <p:tag name="KSO_WM_SLIDE_BK_DARK_LIGHT" val="2"/>
  <p:tag name="KSO_WM_SLIDE_BACKGROUND_TYPE" val="general"/>
</p:tagLst>
</file>

<file path=ppt/tags/tag433.xml><?xml version="1.0" encoding="utf-8"?>
<p:tagLst xmlns:p="http://schemas.openxmlformats.org/presentationml/2006/main">
  <p:tag name="KSO_WM_DOC_GUID" val="{679de01e-c4c9-46e0-8810-9b02e482afcc}"/>
  <p:tag name="COMMONDATA" val="eyJoZGlkIjoiZWE3NjZlYjJkMjNiZjRmNDUwNDg2MDIyMjNiOTJhMjAifQ=="/>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heme/theme1.xml><?xml version="1.0" encoding="utf-8"?>
<a:theme xmlns:a="http://schemas.openxmlformats.org/drawingml/2006/main" name="3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gbyigf1c">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6_Office 主题​​">
  <a:themeElements>
    <a:clrScheme name="022421">
      <a:dk1>
        <a:sysClr val="windowText" lastClr="000000"/>
      </a:dk1>
      <a:lt1>
        <a:sysClr val="window" lastClr="FFFFFF"/>
      </a:lt1>
      <a:dk2>
        <a:srgbClr val="F2F2F2"/>
      </a:dk2>
      <a:lt2>
        <a:srgbClr val="FFFFFF"/>
      </a:lt2>
      <a:accent1>
        <a:srgbClr val="50A6A4"/>
      </a:accent1>
      <a:accent2>
        <a:srgbClr val="6293A6"/>
      </a:accent2>
      <a:accent3>
        <a:srgbClr val="7481A8"/>
      </a:accent3>
      <a:accent4>
        <a:srgbClr val="876EA9"/>
      </a:accent4>
      <a:accent5>
        <a:srgbClr val="995CAB"/>
      </a:accent5>
      <a:accent6>
        <a:srgbClr val="AB49AD"/>
      </a:accent6>
      <a:hlink>
        <a:srgbClr val="658BD5"/>
      </a:hlink>
      <a:folHlink>
        <a:srgbClr val="A16AA5"/>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0.基础版（小学语文模板）邱艳双设计版（最终版）</Template>
  <TotalTime>0</TotalTime>
  <Words>1812</Words>
  <Application>WPS 演示</Application>
  <PresentationFormat>全屏显示(16:9)</PresentationFormat>
  <Paragraphs>105</Paragraphs>
  <Slides>18</Slides>
  <Notes>18</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18</vt:i4>
      </vt:variant>
    </vt:vector>
  </HeadingPairs>
  <TitlesOfParts>
    <vt:vector size="31" baseType="lpstr">
      <vt:lpstr>Arial</vt:lpstr>
      <vt:lpstr>宋体</vt:lpstr>
      <vt:lpstr>Wingdings</vt:lpstr>
      <vt:lpstr>黑体</vt:lpstr>
      <vt:lpstr>微软雅黑</vt:lpstr>
      <vt:lpstr>幼圆</vt:lpstr>
      <vt:lpstr>汉仪乐喵体W</vt:lpstr>
      <vt:lpstr>Arial</vt:lpstr>
      <vt:lpstr>幼圆</vt:lpstr>
      <vt:lpstr>Calibri</vt:lpstr>
      <vt:lpstr>Arial Unicode MS</vt:lpstr>
      <vt:lpstr>3_Office 主题​​</vt:lpstr>
      <vt:lpstr>6_Office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万润仪器贸易公司</cp:lastModifiedBy>
  <cp:revision>2</cp:revision>
  <dcterms:created xsi:type="dcterms:W3CDTF">2017-03-17T02:28:00Z</dcterms:created>
  <dcterms:modified xsi:type="dcterms:W3CDTF">2022-06-02T01:54:27Z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2052-11.1.0.11744</vt:lpwstr>
  </property>
  <property fmtid="{D5CDD505-2E9C-101B-9397-08002B2CF9AE}" pid="3" name="ICV">
    <vt:lpwstr>3749DFDDC70C48E49ED633CB32E79D1A</vt:lpwstr>
  </property>
</Properties>
</file>