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1" r:id="rId3"/>
    <p:sldMasterId id="2147483653" r:id="rId4"/>
  </p:sldMasterIdLst>
  <p:notesMasterIdLst>
    <p:notesMasterId r:id="rId8"/>
  </p:notesMasterIdLst>
  <p:sldIdLst>
    <p:sldId id="318" r:id="rId5"/>
    <p:sldId id="319" r:id="rId6"/>
    <p:sldId id="320" r:id="rId7"/>
    <p:sldId id="321" r:id="rId9"/>
    <p:sldId id="322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34" r:id="rId22"/>
    <p:sldId id="335" r:id="rId23"/>
    <p:sldId id="336" r:id="rId24"/>
    <p:sldId id="337" r:id="rId25"/>
    <p:sldId id="338" r:id="rId26"/>
    <p:sldId id="339" r:id="rId27"/>
    <p:sldId id="340" r:id="rId28"/>
    <p:sldId id="341" r:id="rId29"/>
    <p:sldId id="342" r:id="rId30"/>
    <p:sldId id="343" r:id="rId31"/>
    <p:sldId id="344" r:id="rId32"/>
    <p:sldId id="345" r:id="rId33"/>
    <p:sldId id="346" r:id="rId34"/>
    <p:sldId id="347" r:id="rId35"/>
    <p:sldId id="348" r:id="rId36"/>
    <p:sldId id="349" r:id="rId37"/>
    <p:sldId id="350" r:id="rId38"/>
    <p:sldId id="351" r:id="rId39"/>
  </p:sldIdLst>
  <p:sldSz cx="12192000" cy="6858000"/>
  <p:notesSz cx="6858000" cy="9144000"/>
  <p:custDataLst>
    <p:tags r:id="rId4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75"/>
  </p:normalViewPr>
  <p:slideViewPr>
    <p:cSldViewPr snapToGrid="0" snapToObjects="1">
      <p:cViewPr>
        <p:scale>
          <a:sx n="77" d="100"/>
          <a:sy n="77" d="100"/>
        </p:scale>
        <p:origin x="1912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4" Type="http://schemas.openxmlformats.org/officeDocument/2006/relationships/tags" Target="tags/tag656.xml"/><Relationship Id="rId43" Type="http://schemas.openxmlformats.org/officeDocument/2006/relationships/commentAuthors" Target="commentAuthors.xml"/><Relationship Id="rId42" Type="http://schemas.openxmlformats.org/officeDocument/2006/relationships/tableStyles" Target="tableStyles.xml"/><Relationship Id="rId41" Type="http://schemas.openxmlformats.org/officeDocument/2006/relationships/viewProps" Target="viewProps.xml"/><Relationship Id="rId40" Type="http://schemas.openxmlformats.org/officeDocument/2006/relationships/presProps" Target="presProps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6246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246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BC63AE9-E1CE-4008-B951-86C06669C369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7065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0659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0B719B3-07C7-456F-9040-CCF3D123FB86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幻灯片图像占位符 1"/>
          <p:cNvSpPr>
            <a:spLocks noGrp="1" noRot="1" noChangeAspec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01378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0957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09571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00E44BB-936A-475B-9F8F-915732127E04}" type="slidenum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5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7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5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5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8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openxmlformats.org/officeDocument/2006/relationships/image" Target="../media/image3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5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246284"/>
            <a:ext cx="2844800" cy="476249"/>
          </a:xfrm>
        </p:spPr>
        <p:txBody>
          <a:bodyPr/>
          <a:lstStyle>
            <a:lvl1pPr>
              <a:defRPr/>
            </a:lvl1pPr>
          </a:lstStyle>
          <a:p>
            <a:fld id="{065243C6-64BC-4FDA-9D4E-EB253D325462}" type="datetimeFigureOut">
              <a:rPr lang="zh-CN" altLang="en-US"/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246284"/>
            <a:ext cx="3860800" cy="476249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246284"/>
            <a:ext cx="2844800" cy="476249"/>
          </a:xfrm>
        </p:spPr>
        <p:txBody>
          <a:bodyPr/>
          <a:lstStyle>
            <a:lvl1pPr>
              <a:defRPr/>
            </a:lvl1pPr>
          </a:lstStyle>
          <a:p>
            <a:fld id="{E58B0A91-FD5A-4088-8BFB-6A31DF9F44F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5" Type="http://schemas.openxmlformats.org/officeDocument/2006/relationships/theme" Target="../theme/theme3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slideLayout" Target="../slideLayouts/slideLayout5.xml"/><Relationship Id="rId19" Type="http://schemas.openxmlformats.org/officeDocument/2006/relationships/tags" Target="../tags/tag2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.xml"/><Relationship Id="rId8" Type="http://schemas.openxmlformats.org/officeDocument/2006/relationships/tags" Target="../tags/tag233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10.png"/><Relationship Id="rId3" Type="http://schemas.openxmlformats.org/officeDocument/2006/relationships/tags" Target="../tags/tag229.xml"/><Relationship Id="rId2" Type="http://schemas.openxmlformats.org/officeDocument/2006/relationships/image" Target="../media/image9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75.xml"/><Relationship Id="rId8" Type="http://schemas.openxmlformats.org/officeDocument/2006/relationships/tags" Target="../tags/tag374.xml"/><Relationship Id="rId7" Type="http://schemas.openxmlformats.org/officeDocument/2006/relationships/tags" Target="../tags/tag373.xml"/><Relationship Id="rId6" Type="http://schemas.openxmlformats.org/officeDocument/2006/relationships/tags" Target="../tags/tag372.xml"/><Relationship Id="rId5" Type="http://schemas.openxmlformats.org/officeDocument/2006/relationships/tags" Target="../tags/tag371.xml"/><Relationship Id="rId4" Type="http://schemas.openxmlformats.org/officeDocument/2006/relationships/tags" Target="../tags/tag370.xml"/><Relationship Id="rId3" Type="http://schemas.openxmlformats.org/officeDocument/2006/relationships/tags" Target="../tags/tag369.xml"/><Relationship Id="rId2" Type="http://schemas.openxmlformats.org/officeDocument/2006/relationships/tags" Target="../tags/tag368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77.xml"/><Relationship Id="rId11" Type="http://schemas.openxmlformats.org/officeDocument/2006/relationships/image" Target="../media/image12.png"/><Relationship Id="rId10" Type="http://schemas.openxmlformats.org/officeDocument/2006/relationships/tags" Target="../tags/tag376.xml"/><Relationship Id="rId1" Type="http://schemas.openxmlformats.org/officeDocument/2006/relationships/tags" Target="../tags/tag367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86.xml"/><Relationship Id="rId8" Type="http://schemas.openxmlformats.org/officeDocument/2006/relationships/tags" Target="../tags/tag385.xml"/><Relationship Id="rId7" Type="http://schemas.openxmlformats.org/officeDocument/2006/relationships/tags" Target="../tags/tag384.xml"/><Relationship Id="rId6" Type="http://schemas.openxmlformats.org/officeDocument/2006/relationships/tags" Target="../tags/tag383.xml"/><Relationship Id="rId5" Type="http://schemas.openxmlformats.org/officeDocument/2006/relationships/tags" Target="../tags/tag382.xml"/><Relationship Id="rId4" Type="http://schemas.openxmlformats.org/officeDocument/2006/relationships/tags" Target="../tags/tag381.xml"/><Relationship Id="rId3" Type="http://schemas.openxmlformats.org/officeDocument/2006/relationships/tags" Target="../tags/tag380.xml"/><Relationship Id="rId2" Type="http://schemas.openxmlformats.org/officeDocument/2006/relationships/tags" Target="../tags/tag379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88.xml"/><Relationship Id="rId10" Type="http://schemas.openxmlformats.org/officeDocument/2006/relationships/tags" Target="../tags/tag387.xml"/><Relationship Id="rId1" Type="http://schemas.openxmlformats.org/officeDocument/2006/relationships/tags" Target="../tags/tag378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97.xml"/><Relationship Id="rId8" Type="http://schemas.openxmlformats.org/officeDocument/2006/relationships/tags" Target="../tags/tag396.xml"/><Relationship Id="rId7" Type="http://schemas.openxmlformats.org/officeDocument/2006/relationships/tags" Target="../tags/tag395.xml"/><Relationship Id="rId6" Type="http://schemas.openxmlformats.org/officeDocument/2006/relationships/tags" Target="../tags/tag394.xml"/><Relationship Id="rId5" Type="http://schemas.openxmlformats.org/officeDocument/2006/relationships/tags" Target="../tags/tag393.xml"/><Relationship Id="rId4" Type="http://schemas.openxmlformats.org/officeDocument/2006/relationships/tags" Target="../tags/tag392.xml"/><Relationship Id="rId3" Type="http://schemas.openxmlformats.org/officeDocument/2006/relationships/tags" Target="../tags/tag391.xml"/><Relationship Id="rId2" Type="http://schemas.openxmlformats.org/officeDocument/2006/relationships/tags" Target="../tags/tag390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98.xml"/><Relationship Id="rId1" Type="http://schemas.openxmlformats.org/officeDocument/2006/relationships/tags" Target="../tags/tag389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407.xml"/><Relationship Id="rId8" Type="http://schemas.openxmlformats.org/officeDocument/2006/relationships/tags" Target="../tags/tag406.xml"/><Relationship Id="rId7" Type="http://schemas.openxmlformats.org/officeDocument/2006/relationships/tags" Target="../tags/tag405.xml"/><Relationship Id="rId6" Type="http://schemas.openxmlformats.org/officeDocument/2006/relationships/tags" Target="../tags/tag404.xml"/><Relationship Id="rId5" Type="http://schemas.openxmlformats.org/officeDocument/2006/relationships/tags" Target="../tags/tag403.xml"/><Relationship Id="rId4" Type="http://schemas.openxmlformats.org/officeDocument/2006/relationships/tags" Target="../tags/tag402.xml"/><Relationship Id="rId3" Type="http://schemas.openxmlformats.org/officeDocument/2006/relationships/tags" Target="../tags/tag401.xml"/><Relationship Id="rId2" Type="http://schemas.openxmlformats.org/officeDocument/2006/relationships/tags" Target="../tags/tag400.xml"/><Relationship Id="rId18" Type="http://schemas.openxmlformats.org/officeDocument/2006/relationships/slideLayout" Target="../slideLayouts/slideLayout10.xml"/><Relationship Id="rId17" Type="http://schemas.openxmlformats.org/officeDocument/2006/relationships/tags" Target="../tags/tag415.xml"/><Relationship Id="rId16" Type="http://schemas.openxmlformats.org/officeDocument/2006/relationships/tags" Target="../tags/tag414.xml"/><Relationship Id="rId15" Type="http://schemas.openxmlformats.org/officeDocument/2006/relationships/tags" Target="../tags/tag413.xml"/><Relationship Id="rId14" Type="http://schemas.openxmlformats.org/officeDocument/2006/relationships/tags" Target="../tags/tag412.xml"/><Relationship Id="rId13" Type="http://schemas.openxmlformats.org/officeDocument/2006/relationships/tags" Target="../tags/tag411.xml"/><Relationship Id="rId12" Type="http://schemas.openxmlformats.org/officeDocument/2006/relationships/tags" Target="../tags/tag410.xml"/><Relationship Id="rId11" Type="http://schemas.openxmlformats.org/officeDocument/2006/relationships/tags" Target="../tags/tag409.xml"/><Relationship Id="rId10" Type="http://schemas.openxmlformats.org/officeDocument/2006/relationships/tags" Target="../tags/tag408.xml"/><Relationship Id="rId1" Type="http://schemas.openxmlformats.org/officeDocument/2006/relationships/tags" Target="../tags/tag399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424.xml"/><Relationship Id="rId8" Type="http://schemas.openxmlformats.org/officeDocument/2006/relationships/tags" Target="../tags/tag423.xml"/><Relationship Id="rId7" Type="http://schemas.openxmlformats.org/officeDocument/2006/relationships/tags" Target="../tags/tag422.xml"/><Relationship Id="rId6" Type="http://schemas.openxmlformats.org/officeDocument/2006/relationships/tags" Target="../tags/tag421.xml"/><Relationship Id="rId5" Type="http://schemas.openxmlformats.org/officeDocument/2006/relationships/tags" Target="../tags/tag420.xml"/><Relationship Id="rId4" Type="http://schemas.openxmlformats.org/officeDocument/2006/relationships/tags" Target="../tags/tag419.xml"/><Relationship Id="rId3" Type="http://schemas.openxmlformats.org/officeDocument/2006/relationships/tags" Target="../tags/tag418.xml"/><Relationship Id="rId2" Type="http://schemas.openxmlformats.org/officeDocument/2006/relationships/tags" Target="../tags/tag417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425.xml"/><Relationship Id="rId1" Type="http://schemas.openxmlformats.org/officeDocument/2006/relationships/tags" Target="../tags/tag416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34.xml"/><Relationship Id="rId8" Type="http://schemas.openxmlformats.org/officeDocument/2006/relationships/tags" Target="../tags/tag433.xml"/><Relationship Id="rId7" Type="http://schemas.openxmlformats.org/officeDocument/2006/relationships/tags" Target="../tags/tag432.xml"/><Relationship Id="rId6" Type="http://schemas.openxmlformats.org/officeDocument/2006/relationships/tags" Target="../tags/tag431.xml"/><Relationship Id="rId5" Type="http://schemas.openxmlformats.org/officeDocument/2006/relationships/tags" Target="../tags/tag430.xml"/><Relationship Id="rId4" Type="http://schemas.openxmlformats.org/officeDocument/2006/relationships/tags" Target="../tags/tag429.xml"/><Relationship Id="rId3" Type="http://schemas.openxmlformats.org/officeDocument/2006/relationships/tags" Target="../tags/tag428.xml"/><Relationship Id="rId2" Type="http://schemas.openxmlformats.org/officeDocument/2006/relationships/tags" Target="../tags/tag427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438.xml"/><Relationship Id="rId12" Type="http://schemas.openxmlformats.org/officeDocument/2006/relationships/tags" Target="../tags/tag437.xml"/><Relationship Id="rId11" Type="http://schemas.openxmlformats.org/officeDocument/2006/relationships/tags" Target="../tags/tag436.xml"/><Relationship Id="rId10" Type="http://schemas.openxmlformats.org/officeDocument/2006/relationships/tags" Target="../tags/tag435.xml"/><Relationship Id="rId1" Type="http://schemas.openxmlformats.org/officeDocument/2006/relationships/tags" Target="../tags/tag426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47.xml"/><Relationship Id="rId8" Type="http://schemas.openxmlformats.org/officeDocument/2006/relationships/tags" Target="../tags/tag446.xml"/><Relationship Id="rId7" Type="http://schemas.openxmlformats.org/officeDocument/2006/relationships/tags" Target="../tags/tag445.xml"/><Relationship Id="rId6" Type="http://schemas.openxmlformats.org/officeDocument/2006/relationships/tags" Target="../tags/tag444.xml"/><Relationship Id="rId5" Type="http://schemas.openxmlformats.org/officeDocument/2006/relationships/tags" Target="../tags/tag443.xml"/><Relationship Id="rId4" Type="http://schemas.openxmlformats.org/officeDocument/2006/relationships/tags" Target="../tags/tag442.xml"/><Relationship Id="rId3" Type="http://schemas.openxmlformats.org/officeDocument/2006/relationships/tags" Target="../tags/tag441.xml"/><Relationship Id="rId2" Type="http://schemas.openxmlformats.org/officeDocument/2006/relationships/tags" Target="../tags/tag440.xml"/><Relationship Id="rId17" Type="http://schemas.openxmlformats.org/officeDocument/2006/relationships/slideLayout" Target="../slideLayouts/slideLayout10.xml"/><Relationship Id="rId16" Type="http://schemas.openxmlformats.org/officeDocument/2006/relationships/tags" Target="../tags/tag454.xml"/><Relationship Id="rId15" Type="http://schemas.openxmlformats.org/officeDocument/2006/relationships/tags" Target="../tags/tag453.xml"/><Relationship Id="rId14" Type="http://schemas.openxmlformats.org/officeDocument/2006/relationships/tags" Target="../tags/tag452.xml"/><Relationship Id="rId13" Type="http://schemas.openxmlformats.org/officeDocument/2006/relationships/tags" Target="../tags/tag451.xml"/><Relationship Id="rId12" Type="http://schemas.openxmlformats.org/officeDocument/2006/relationships/tags" Target="../tags/tag450.xml"/><Relationship Id="rId11" Type="http://schemas.openxmlformats.org/officeDocument/2006/relationships/tags" Target="../tags/tag449.xml"/><Relationship Id="rId10" Type="http://schemas.openxmlformats.org/officeDocument/2006/relationships/tags" Target="../tags/tag448.xml"/><Relationship Id="rId1" Type="http://schemas.openxmlformats.org/officeDocument/2006/relationships/tags" Target="../tags/tag439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63.xml"/><Relationship Id="rId8" Type="http://schemas.openxmlformats.org/officeDocument/2006/relationships/tags" Target="../tags/tag462.xml"/><Relationship Id="rId7" Type="http://schemas.openxmlformats.org/officeDocument/2006/relationships/tags" Target="../tags/tag461.xml"/><Relationship Id="rId6" Type="http://schemas.openxmlformats.org/officeDocument/2006/relationships/tags" Target="../tags/tag460.xml"/><Relationship Id="rId5" Type="http://schemas.openxmlformats.org/officeDocument/2006/relationships/tags" Target="../tags/tag459.xml"/><Relationship Id="rId4" Type="http://schemas.openxmlformats.org/officeDocument/2006/relationships/tags" Target="../tags/tag458.xml"/><Relationship Id="rId3" Type="http://schemas.openxmlformats.org/officeDocument/2006/relationships/tags" Target="../tags/tag457.xml"/><Relationship Id="rId2" Type="http://schemas.openxmlformats.org/officeDocument/2006/relationships/tags" Target="../tags/tag456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467.xml"/><Relationship Id="rId12" Type="http://schemas.openxmlformats.org/officeDocument/2006/relationships/tags" Target="../tags/tag466.xml"/><Relationship Id="rId11" Type="http://schemas.openxmlformats.org/officeDocument/2006/relationships/tags" Target="../tags/tag465.xml"/><Relationship Id="rId10" Type="http://schemas.openxmlformats.org/officeDocument/2006/relationships/tags" Target="../tags/tag464.xml"/><Relationship Id="rId1" Type="http://schemas.openxmlformats.org/officeDocument/2006/relationships/tags" Target="../tags/tag455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76.xml"/><Relationship Id="rId8" Type="http://schemas.openxmlformats.org/officeDocument/2006/relationships/tags" Target="../tags/tag475.xml"/><Relationship Id="rId7" Type="http://schemas.openxmlformats.org/officeDocument/2006/relationships/tags" Target="../tags/tag474.xml"/><Relationship Id="rId6" Type="http://schemas.openxmlformats.org/officeDocument/2006/relationships/tags" Target="../tags/tag473.xml"/><Relationship Id="rId5" Type="http://schemas.openxmlformats.org/officeDocument/2006/relationships/tags" Target="../tags/tag472.xml"/><Relationship Id="rId4" Type="http://schemas.openxmlformats.org/officeDocument/2006/relationships/tags" Target="../tags/tag471.xml"/><Relationship Id="rId3" Type="http://schemas.openxmlformats.org/officeDocument/2006/relationships/tags" Target="../tags/tag470.xml"/><Relationship Id="rId2" Type="http://schemas.openxmlformats.org/officeDocument/2006/relationships/tags" Target="../tags/tag469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479.xml"/><Relationship Id="rId11" Type="http://schemas.openxmlformats.org/officeDocument/2006/relationships/tags" Target="../tags/tag478.xml"/><Relationship Id="rId10" Type="http://schemas.openxmlformats.org/officeDocument/2006/relationships/tags" Target="../tags/tag477.xml"/><Relationship Id="rId1" Type="http://schemas.openxmlformats.org/officeDocument/2006/relationships/tags" Target="../tags/tag468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88.xml"/><Relationship Id="rId8" Type="http://schemas.openxmlformats.org/officeDocument/2006/relationships/tags" Target="../tags/tag487.xml"/><Relationship Id="rId7" Type="http://schemas.openxmlformats.org/officeDocument/2006/relationships/tags" Target="../tags/tag486.xml"/><Relationship Id="rId6" Type="http://schemas.openxmlformats.org/officeDocument/2006/relationships/tags" Target="../tags/tag485.xml"/><Relationship Id="rId5" Type="http://schemas.openxmlformats.org/officeDocument/2006/relationships/tags" Target="../tags/tag484.xml"/><Relationship Id="rId4" Type="http://schemas.openxmlformats.org/officeDocument/2006/relationships/tags" Target="../tags/tag483.xml"/><Relationship Id="rId3" Type="http://schemas.openxmlformats.org/officeDocument/2006/relationships/tags" Target="../tags/tag482.xml"/><Relationship Id="rId2" Type="http://schemas.openxmlformats.org/officeDocument/2006/relationships/tags" Target="../tags/tag481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491.xml"/><Relationship Id="rId11" Type="http://schemas.openxmlformats.org/officeDocument/2006/relationships/tags" Target="../tags/tag490.xml"/><Relationship Id="rId10" Type="http://schemas.openxmlformats.org/officeDocument/2006/relationships/tags" Target="../tags/tag489.xml"/><Relationship Id="rId1" Type="http://schemas.openxmlformats.org/officeDocument/2006/relationships/tags" Target="../tags/tag480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2.xml"/><Relationship Id="rId8" Type="http://schemas.openxmlformats.org/officeDocument/2006/relationships/tags" Target="../tags/tag241.xml"/><Relationship Id="rId7" Type="http://schemas.openxmlformats.org/officeDocument/2006/relationships/tags" Target="../tags/tag240.xml"/><Relationship Id="rId6" Type="http://schemas.openxmlformats.org/officeDocument/2006/relationships/tags" Target="../tags/tag239.xml"/><Relationship Id="rId5" Type="http://schemas.openxmlformats.org/officeDocument/2006/relationships/tags" Target="../tags/tag238.xml"/><Relationship Id="rId4" Type="http://schemas.openxmlformats.org/officeDocument/2006/relationships/tags" Target="../tags/tag237.xml"/><Relationship Id="rId3" Type="http://schemas.openxmlformats.org/officeDocument/2006/relationships/tags" Target="../tags/tag236.xml"/><Relationship Id="rId2" Type="http://schemas.openxmlformats.org/officeDocument/2006/relationships/tags" Target="../tags/tag235.xml"/><Relationship Id="rId13" Type="http://schemas.openxmlformats.org/officeDocument/2006/relationships/slideLayout" Target="../slideLayouts/slideLayout10.xml"/><Relationship Id="rId12" Type="http://schemas.openxmlformats.org/officeDocument/2006/relationships/audio" Target="../media/audio1.wav"/><Relationship Id="rId11" Type="http://schemas.openxmlformats.org/officeDocument/2006/relationships/tags" Target="../tags/tag243.xml"/><Relationship Id="rId10" Type="http://schemas.openxmlformats.org/officeDocument/2006/relationships/image" Target="../media/image11.jpeg"/><Relationship Id="rId1" Type="http://schemas.openxmlformats.org/officeDocument/2006/relationships/tags" Target="../tags/tag234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500.xml"/><Relationship Id="rId8" Type="http://schemas.openxmlformats.org/officeDocument/2006/relationships/tags" Target="../tags/tag499.xml"/><Relationship Id="rId7" Type="http://schemas.openxmlformats.org/officeDocument/2006/relationships/tags" Target="../tags/tag498.xml"/><Relationship Id="rId6" Type="http://schemas.openxmlformats.org/officeDocument/2006/relationships/tags" Target="../tags/tag497.xml"/><Relationship Id="rId5" Type="http://schemas.openxmlformats.org/officeDocument/2006/relationships/tags" Target="../tags/tag496.xml"/><Relationship Id="rId4" Type="http://schemas.openxmlformats.org/officeDocument/2006/relationships/tags" Target="../tags/tag495.xml"/><Relationship Id="rId3" Type="http://schemas.openxmlformats.org/officeDocument/2006/relationships/tags" Target="../tags/tag494.xml"/><Relationship Id="rId2" Type="http://schemas.openxmlformats.org/officeDocument/2006/relationships/tags" Target="../tags/tag493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501.xml"/><Relationship Id="rId1" Type="http://schemas.openxmlformats.org/officeDocument/2006/relationships/tags" Target="../tags/tag492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510.xml"/><Relationship Id="rId8" Type="http://schemas.openxmlformats.org/officeDocument/2006/relationships/tags" Target="../tags/tag509.xml"/><Relationship Id="rId7" Type="http://schemas.openxmlformats.org/officeDocument/2006/relationships/tags" Target="../tags/tag508.xml"/><Relationship Id="rId6" Type="http://schemas.openxmlformats.org/officeDocument/2006/relationships/tags" Target="../tags/tag507.xml"/><Relationship Id="rId5" Type="http://schemas.openxmlformats.org/officeDocument/2006/relationships/tags" Target="../tags/tag506.xml"/><Relationship Id="rId4" Type="http://schemas.openxmlformats.org/officeDocument/2006/relationships/tags" Target="../tags/tag505.xml"/><Relationship Id="rId3" Type="http://schemas.openxmlformats.org/officeDocument/2006/relationships/tags" Target="../tags/tag504.xml"/><Relationship Id="rId2" Type="http://schemas.openxmlformats.org/officeDocument/2006/relationships/tags" Target="../tags/tag503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513.xml"/><Relationship Id="rId12" Type="http://schemas.openxmlformats.org/officeDocument/2006/relationships/tags" Target="../tags/tag512.xml"/><Relationship Id="rId11" Type="http://schemas.openxmlformats.org/officeDocument/2006/relationships/tags" Target="../tags/tag511.xml"/><Relationship Id="rId10" Type="http://schemas.openxmlformats.org/officeDocument/2006/relationships/image" Target="../media/image12.png"/><Relationship Id="rId1" Type="http://schemas.openxmlformats.org/officeDocument/2006/relationships/tags" Target="../tags/tag502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522.xml"/><Relationship Id="rId8" Type="http://schemas.openxmlformats.org/officeDocument/2006/relationships/tags" Target="../tags/tag521.xml"/><Relationship Id="rId7" Type="http://schemas.openxmlformats.org/officeDocument/2006/relationships/tags" Target="../tags/tag520.xml"/><Relationship Id="rId6" Type="http://schemas.openxmlformats.org/officeDocument/2006/relationships/tags" Target="../tags/tag519.xml"/><Relationship Id="rId5" Type="http://schemas.openxmlformats.org/officeDocument/2006/relationships/tags" Target="../tags/tag518.xml"/><Relationship Id="rId4" Type="http://schemas.openxmlformats.org/officeDocument/2006/relationships/tags" Target="../tags/tag517.xml"/><Relationship Id="rId3" Type="http://schemas.openxmlformats.org/officeDocument/2006/relationships/tags" Target="../tags/tag516.xml"/><Relationship Id="rId2" Type="http://schemas.openxmlformats.org/officeDocument/2006/relationships/tags" Target="../tags/tag515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525.xml"/><Relationship Id="rId11" Type="http://schemas.openxmlformats.org/officeDocument/2006/relationships/tags" Target="../tags/tag524.xml"/><Relationship Id="rId10" Type="http://schemas.openxmlformats.org/officeDocument/2006/relationships/tags" Target="../tags/tag523.xml"/><Relationship Id="rId1" Type="http://schemas.openxmlformats.org/officeDocument/2006/relationships/tags" Target="../tags/tag514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534.xml"/><Relationship Id="rId8" Type="http://schemas.openxmlformats.org/officeDocument/2006/relationships/tags" Target="../tags/tag533.xml"/><Relationship Id="rId7" Type="http://schemas.openxmlformats.org/officeDocument/2006/relationships/tags" Target="../tags/tag532.xml"/><Relationship Id="rId6" Type="http://schemas.openxmlformats.org/officeDocument/2006/relationships/tags" Target="../tags/tag531.xml"/><Relationship Id="rId5" Type="http://schemas.openxmlformats.org/officeDocument/2006/relationships/tags" Target="../tags/tag530.xml"/><Relationship Id="rId4" Type="http://schemas.openxmlformats.org/officeDocument/2006/relationships/tags" Target="../tags/tag529.xml"/><Relationship Id="rId3" Type="http://schemas.openxmlformats.org/officeDocument/2006/relationships/tags" Target="../tags/tag528.xml"/><Relationship Id="rId2" Type="http://schemas.openxmlformats.org/officeDocument/2006/relationships/tags" Target="../tags/tag527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535.xml"/><Relationship Id="rId1" Type="http://schemas.openxmlformats.org/officeDocument/2006/relationships/tags" Target="../tags/tag526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544.xml"/><Relationship Id="rId8" Type="http://schemas.openxmlformats.org/officeDocument/2006/relationships/tags" Target="../tags/tag543.xml"/><Relationship Id="rId7" Type="http://schemas.openxmlformats.org/officeDocument/2006/relationships/tags" Target="../tags/tag542.xml"/><Relationship Id="rId6" Type="http://schemas.openxmlformats.org/officeDocument/2006/relationships/tags" Target="../tags/tag541.xml"/><Relationship Id="rId5" Type="http://schemas.openxmlformats.org/officeDocument/2006/relationships/tags" Target="../tags/tag540.xml"/><Relationship Id="rId4" Type="http://schemas.openxmlformats.org/officeDocument/2006/relationships/tags" Target="../tags/tag539.xml"/><Relationship Id="rId3" Type="http://schemas.openxmlformats.org/officeDocument/2006/relationships/tags" Target="../tags/tag538.xml"/><Relationship Id="rId2" Type="http://schemas.openxmlformats.org/officeDocument/2006/relationships/tags" Target="../tags/tag537.xml"/><Relationship Id="rId15" Type="http://schemas.openxmlformats.org/officeDocument/2006/relationships/notesSlide" Target="../notesSlides/notesSlide3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547.xml"/><Relationship Id="rId12" Type="http://schemas.openxmlformats.org/officeDocument/2006/relationships/image" Target="../media/image13.png"/><Relationship Id="rId11" Type="http://schemas.openxmlformats.org/officeDocument/2006/relationships/tags" Target="../tags/tag546.xml"/><Relationship Id="rId10" Type="http://schemas.openxmlformats.org/officeDocument/2006/relationships/tags" Target="../tags/tag545.xml"/><Relationship Id="rId1" Type="http://schemas.openxmlformats.org/officeDocument/2006/relationships/tags" Target="../tags/tag536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556.xml"/><Relationship Id="rId8" Type="http://schemas.openxmlformats.org/officeDocument/2006/relationships/tags" Target="../tags/tag555.xml"/><Relationship Id="rId7" Type="http://schemas.openxmlformats.org/officeDocument/2006/relationships/tags" Target="../tags/tag554.xml"/><Relationship Id="rId6" Type="http://schemas.openxmlformats.org/officeDocument/2006/relationships/tags" Target="../tags/tag553.xml"/><Relationship Id="rId5" Type="http://schemas.openxmlformats.org/officeDocument/2006/relationships/tags" Target="../tags/tag552.xml"/><Relationship Id="rId4" Type="http://schemas.openxmlformats.org/officeDocument/2006/relationships/tags" Target="../tags/tag551.xml"/><Relationship Id="rId3" Type="http://schemas.openxmlformats.org/officeDocument/2006/relationships/tags" Target="../tags/tag550.xml"/><Relationship Id="rId2" Type="http://schemas.openxmlformats.org/officeDocument/2006/relationships/tags" Target="../tags/tag549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560.xml"/><Relationship Id="rId12" Type="http://schemas.openxmlformats.org/officeDocument/2006/relationships/tags" Target="../tags/tag559.xml"/><Relationship Id="rId11" Type="http://schemas.openxmlformats.org/officeDocument/2006/relationships/tags" Target="../tags/tag558.xml"/><Relationship Id="rId10" Type="http://schemas.openxmlformats.org/officeDocument/2006/relationships/tags" Target="../tags/tag557.xml"/><Relationship Id="rId1" Type="http://schemas.openxmlformats.org/officeDocument/2006/relationships/tags" Target="../tags/tag548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569.xml"/><Relationship Id="rId8" Type="http://schemas.openxmlformats.org/officeDocument/2006/relationships/tags" Target="../tags/tag568.xml"/><Relationship Id="rId7" Type="http://schemas.openxmlformats.org/officeDocument/2006/relationships/tags" Target="../tags/tag567.xml"/><Relationship Id="rId6" Type="http://schemas.openxmlformats.org/officeDocument/2006/relationships/tags" Target="../tags/tag566.xml"/><Relationship Id="rId5" Type="http://schemas.openxmlformats.org/officeDocument/2006/relationships/tags" Target="../tags/tag565.xml"/><Relationship Id="rId4" Type="http://schemas.openxmlformats.org/officeDocument/2006/relationships/tags" Target="../tags/tag564.xml"/><Relationship Id="rId3" Type="http://schemas.openxmlformats.org/officeDocument/2006/relationships/tags" Target="../tags/tag563.xml"/><Relationship Id="rId2" Type="http://schemas.openxmlformats.org/officeDocument/2006/relationships/tags" Target="../tags/tag562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571.xml"/><Relationship Id="rId11" Type="http://schemas.openxmlformats.org/officeDocument/2006/relationships/image" Target="../media/image13.png"/><Relationship Id="rId10" Type="http://schemas.openxmlformats.org/officeDocument/2006/relationships/tags" Target="../tags/tag570.xml"/><Relationship Id="rId1" Type="http://schemas.openxmlformats.org/officeDocument/2006/relationships/tags" Target="../tags/tag561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580.xml"/><Relationship Id="rId8" Type="http://schemas.openxmlformats.org/officeDocument/2006/relationships/tags" Target="../tags/tag579.xml"/><Relationship Id="rId7" Type="http://schemas.openxmlformats.org/officeDocument/2006/relationships/tags" Target="../tags/tag578.xml"/><Relationship Id="rId6" Type="http://schemas.openxmlformats.org/officeDocument/2006/relationships/tags" Target="../tags/tag577.xml"/><Relationship Id="rId5" Type="http://schemas.openxmlformats.org/officeDocument/2006/relationships/tags" Target="../tags/tag576.xml"/><Relationship Id="rId4" Type="http://schemas.openxmlformats.org/officeDocument/2006/relationships/tags" Target="../tags/tag575.xml"/><Relationship Id="rId3" Type="http://schemas.openxmlformats.org/officeDocument/2006/relationships/tags" Target="../tags/tag574.xml"/><Relationship Id="rId2" Type="http://schemas.openxmlformats.org/officeDocument/2006/relationships/tags" Target="../tags/tag573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581.xml"/><Relationship Id="rId1" Type="http://schemas.openxmlformats.org/officeDocument/2006/relationships/tags" Target="../tags/tag572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590.xml"/><Relationship Id="rId8" Type="http://schemas.openxmlformats.org/officeDocument/2006/relationships/tags" Target="../tags/tag589.xml"/><Relationship Id="rId7" Type="http://schemas.openxmlformats.org/officeDocument/2006/relationships/tags" Target="../tags/tag588.xml"/><Relationship Id="rId6" Type="http://schemas.openxmlformats.org/officeDocument/2006/relationships/tags" Target="../tags/tag587.xml"/><Relationship Id="rId5" Type="http://schemas.openxmlformats.org/officeDocument/2006/relationships/tags" Target="../tags/tag586.xml"/><Relationship Id="rId4" Type="http://schemas.openxmlformats.org/officeDocument/2006/relationships/tags" Target="../tags/tag585.xml"/><Relationship Id="rId3" Type="http://schemas.openxmlformats.org/officeDocument/2006/relationships/tags" Target="../tags/tag584.xml"/><Relationship Id="rId2" Type="http://schemas.openxmlformats.org/officeDocument/2006/relationships/tags" Target="../tags/tag583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593.xml"/><Relationship Id="rId11" Type="http://schemas.openxmlformats.org/officeDocument/2006/relationships/tags" Target="../tags/tag592.xml"/><Relationship Id="rId10" Type="http://schemas.openxmlformats.org/officeDocument/2006/relationships/tags" Target="../tags/tag591.xml"/><Relationship Id="rId1" Type="http://schemas.openxmlformats.org/officeDocument/2006/relationships/tags" Target="../tags/tag582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tags" Target="../tags/tag602.xml"/><Relationship Id="rId8" Type="http://schemas.openxmlformats.org/officeDocument/2006/relationships/tags" Target="../tags/tag601.xml"/><Relationship Id="rId7" Type="http://schemas.openxmlformats.org/officeDocument/2006/relationships/tags" Target="../tags/tag600.xml"/><Relationship Id="rId6" Type="http://schemas.openxmlformats.org/officeDocument/2006/relationships/tags" Target="../tags/tag599.xml"/><Relationship Id="rId5" Type="http://schemas.openxmlformats.org/officeDocument/2006/relationships/tags" Target="../tags/tag598.xml"/><Relationship Id="rId4" Type="http://schemas.openxmlformats.org/officeDocument/2006/relationships/tags" Target="../tags/tag597.xml"/><Relationship Id="rId3" Type="http://schemas.openxmlformats.org/officeDocument/2006/relationships/tags" Target="../tags/tag596.xml"/><Relationship Id="rId2" Type="http://schemas.openxmlformats.org/officeDocument/2006/relationships/tags" Target="../tags/tag595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604.xml"/><Relationship Id="rId11" Type="http://schemas.openxmlformats.org/officeDocument/2006/relationships/tags" Target="../tags/tag603.xml"/><Relationship Id="rId10" Type="http://schemas.openxmlformats.org/officeDocument/2006/relationships/image" Target="../media/image14.png"/><Relationship Id="rId1" Type="http://schemas.openxmlformats.org/officeDocument/2006/relationships/tags" Target="../tags/tag59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2.xml"/><Relationship Id="rId8" Type="http://schemas.openxmlformats.org/officeDocument/2006/relationships/tags" Target="../tags/tag251.xml"/><Relationship Id="rId7" Type="http://schemas.openxmlformats.org/officeDocument/2006/relationships/tags" Target="../tags/tag250.xml"/><Relationship Id="rId6" Type="http://schemas.openxmlformats.org/officeDocument/2006/relationships/tags" Target="../tags/tag249.xml"/><Relationship Id="rId53" Type="http://schemas.openxmlformats.org/officeDocument/2006/relationships/notesSlide" Target="../notesSlides/notesSlide1.xml"/><Relationship Id="rId52" Type="http://schemas.openxmlformats.org/officeDocument/2006/relationships/slideLayout" Target="../slideLayouts/slideLayout10.xml"/><Relationship Id="rId51" Type="http://schemas.openxmlformats.org/officeDocument/2006/relationships/tags" Target="../tags/tag292.xml"/><Relationship Id="rId50" Type="http://schemas.openxmlformats.org/officeDocument/2006/relationships/hyperlink" Target="&#19971;&#24425;-&#35838;&#25991;&#26391;&#35835;-&#20154;&#20845;&#19978;13&#31351;&#20154;.mp4" TargetMode="External"/><Relationship Id="rId5" Type="http://schemas.openxmlformats.org/officeDocument/2006/relationships/tags" Target="../tags/tag248.xml"/><Relationship Id="rId49" Type="http://schemas.openxmlformats.org/officeDocument/2006/relationships/tags" Target="../tags/tag291.xml"/><Relationship Id="rId48" Type="http://schemas.openxmlformats.org/officeDocument/2006/relationships/tags" Target="../tags/tag290.xml"/><Relationship Id="rId47" Type="http://schemas.openxmlformats.org/officeDocument/2006/relationships/tags" Target="../tags/tag289.xml"/><Relationship Id="rId46" Type="http://schemas.openxmlformats.org/officeDocument/2006/relationships/tags" Target="../tags/tag288.xml"/><Relationship Id="rId45" Type="http://schemas.openxmlformats.org/officeDocument/2006/relationships/tags" Target="../tags/tag287.xml"/><Relationship Id="rId44" Type="http://schemas.openxmlformats.org/officeDocument/2006/relationships/tags" Target="../tags/tag286.xml"/><Relationship Id="rId43" Type="http://schemas.openxmlformats.org/officeDocument/2006/relationships/tags" Target="../tags/tag285.xml"/><Relationship Id="rId42" Type="http://schemas.openxmlformats.org/officeDocument/2006/relationships/tags" Target="../tags/tag284.xml"/><Relationship Id="rId41" Type="http://schemas.openxmlformats.org/officeDocument/2006/relationships/tags" Target="../tags/tag283.xml"/><Relationship Id="rId40" Type="http://schemas.openxmlformats.org/officeDocument/2006/relationships/tags" Target="../tags/tag282.xml"/><Relationship Id="rId4" Type="http://schemas.openxmlformats.org/officeDocument/2006/relationships/tags" Target="../tags/tag247.xml"/><Relationship Id="rId39" Type="http://schemas.openxmlformats.org/officeDocument/2006/relationships/tags" Target="../tags/tag281.xml"/><Relationship Id="rId38" Type="http://schemas.openxmlformats.org/officeDocument/2006/relationships/tags" Target="../tags/tag280.xml"/><Relationship Id="rId37" Type="http://schemas.openxmlformats.org/officeDocument/2006/relationships/tags" Target="../tags/tag279.xml"/><Relationship Id="rId36" Type="http://schemas.openxmlformats.org/officeDocument/2006/relationships/tags" Target="../tags/tag278.xml"/><Relationship Id="rId35" Type="http://schemas.openxmlformats.org/officeDocument/2006/relationships/tags" Target="../tags/tag277.xml"/><Relationship Id="rId34" Type="http://schemas.openxmlformats.org/officeDocument/2006/relationships/tags" Target="../tags/tag276.xml"/><Relationship Id="rId33" Type="http://schemas.openxmlformats.org/officeDocument/2006/relationships/tags" Target="../tags/tag275.xml"/><Relationship Id="rId32" Type="http://schemas.openxmlformats.org/officeDocument/2006/relationships/tags" Target="../tags/tag274.xml"/><Relationship Id="rId31" Type="http://schemas.openxmlformats.org/officeDocument/2006/relationships/hyperlink" Target="&#29983;&#23383;&#35270;&#39057;-&#20845;&#19978;-13&#31351;&#20154;.mp4" TargetMode="External"/><Relationship Id="rId30" Type="http://schemas.openxmlformats.org/officeDocument/2006/relationships/tags" Target="../tags/tag273.xml"/><Relationship Id="rId3" Type="http://schemas.openxmlformats.org/officeDocument/2006/relationships/tags" Target="../tags/tag246.xml"/><Relationship Id="rId29" Type="http://schemas.openxmlformats.org/officeDocument/2006/relationships/tags" Target="../tags/tag272.xml"/><Relationship Id="rId28" Type="http://schemas.openxmlformats.org/officeDocument/2006/relationships/tags" Target="../tags/tag271.xml"/><Relationship Id="rId27" Type="http://schemas.openxmlformats.org/officeDocument/2006/relationships/tags" Target="../tags/tag270.xml"/><Relationship Id="rId26" Type="http://schemas.openxmlformats.org/officeDocument/2006/relationships/tags" Target="../tags/tag269.xml"/><Relationship Id="rId25" Type="http://schemas.openxmlformats.org/officeDocument/2006/relationships/tags" Target="../tags/tag268.xml"/><Relationship Id="rId24" Type="http://schemas.openxmlformats.org/officeDocument/2006/relationships/tags" Target="../tags/tag267.xml"/><Relationship Id="rId23" Type="http://schemas.openxmlformats.org/officeDocument/2006/relationships/tags" Target="../tags/tag266.xml"/><Relationship Id="rId22" Type="http://schemas.openxmlformats.org/officeDocument/2006/relationships/tags" Target="../tags/tag265.xml"/><Relationship Id="rId21" Type="http://schemas.openxmlformats.org/officeDocument/2006/relationships/tags" Target="../tags/tag264.xml"/><Relationship Id="rId20" Type="http://schemas.openxmlformats.org/officeDocument/2006/relationships/tags" Target="../tags/tag263.xml"/><Relationship Id="rId2" Type="http://schemas.openxmlformats.org/officeDocument/2006/relationships/tags" Target="../tags/tag245.xml"/><Relationship Id="rId19" Type="http://schemas.openxmlformats.org/officeDocument/2006/relationships/tags" Target="../tags/tag262.xml"/><Relationship Id="rId18" Type="http://schemas.openxmlformats.org/officeDocument/2006/relationships/tags" Target="../tags/tag261.xml"/><Relationship Id="rId17" Type="http://schemas.openxmlformats.org/officeDocument/2006/relationships/tags" Target="../tags/tag260.xml"/><Relationship Id="rId16" Type="http://schemas.openxmlformats.org/officeDocument/2006/relationships/tags" Target="../tags/tag259.xml"/><Relationship Id="rId15" Type="http://schemas.openxmlformats.org/officeDocument/2006/relationships/tags" Target="../tags/tag258.xml"/><Relationship Id="rId14" Type="http://schemas.openxmlformats.org/officeDocument/2006/relationships/tags" Target="../tags/tag257.xml"/><Relationship Id="rId13" Type="http://schemas.openxmlformats.org/officeDocument/2006/relationships/tags" Target="../tags/tag256.xml"/><Relationship Id="rId12" Type="http://schemas.openxmlformats.org/officeDocument/2006/relationships/tags" Target="../tags/tag255.xml"/><Relationship Id="rId11" Type="http://schemas.openxmlformats.org/officeDocument/2006/relationships/tags" Target="../tags/tag254.xml"/><Relationship Id="rId10" Type="http://schemas.openxmlformats.org/officeDocument/2006/relationships/tags" Target="../tags/tag253.xml"/><Relationship Id="rId1" Type="http://schemas.openxmlformats.org/officeDocument/2006/relationships/tags" Target="../tags/tag244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tags" Target="../tags/tag613.xml"/><Relationship Id="rId8" Type="http://schemas.openxmlformats.org/officeDocument/2006/relationships/tags" Target="../tags/tag612.xml"/><Relationship Id="rId7" Type="http://schemas.openxmlformats.org/officeDocument/2006/relationships/tags" Target="../tags/tag611.xml"/><Relationship Id="rId6" Type="http://schemas.openxmlformats.org/officeDocument/2006/relationships/tags" Target="../tags/tag610.xml"/><Relationship Id="rId5" Type="http://schemas.openxmlformats.org/officeDocument/2006/relationships/tags" Target="../tags/tag609.xml"/><Relationship Id="rId4" Type="http://schemas.openxmlformats.org/officeDocument/2006/relationships/tags" Target="../tags/tag608.xml"/><Relationship Id="rId3" Type="http://schemas.openxmlformats.org/officeDocument/2006/relationships/tags" Target="../tags/tag607.xml"/><Relationship Id="rId2" Type="http://schemas.openxmlformats.org/officeDocument/2006/relationships/tags" Target="../tags/tag606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614.xml"/><Relationship Id="rId1" Type="http://schemas.openxmlformats.org/officeDocument/2006/relationships/tags" Target="../tags/tag605.xml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tags" Target="../tags/tag623.xml"/><Relationship Id="rId8" Type="http://schemas.openxmlformats.org/officeDocument/2006/relationships/tags" Target="../tags/tag622.xml"/><Relationship Id="rId7" Type="http://schemas.openxmlformats.org/officeDocument/2006/relationships/tags" Target="../tags/tag621.xml"/><Relationship Id="rId6" Type="http://schemas.openxmlformats.org/officeDocument/2006/relationships/tags" Target="../tags/tag620.xml"/><Relationship Id="rId5" Type="http://schemas.openxmlformats.org/officeDocument/2006/relationships/tags" Target="../tags/tag619.xml"/><Relationship Id="rId4" Type="http://schemas.openxmlformats.org/officeDocument/2006/relationships/tags" Target="../tags/tag618.xml"/><Relationship Id="rId3" Type="http://schemas.openxmlformats.org/officeDocument/2006/relationships/tags" Target="../tags/tag617.xml"/><Relationship Id="rId2" Type="http://schemas.openxmlformats.org/officeDocument/2006/relationships/tags" Target="../tags/tag616.xml"/><Relationship Id="rId17" Type="http://schemas.openxmlformats.org/officeDocument/2006/relationships/notesSlide" Target="../notesSlides/notesSlide4.xml"/><Relationship Id="rId16" Type="http://schemas.openxmlformats.org/officeDocument/2006/relationships/slideLayout" Target="../slideLayouts/slideLayout10.xml"/><Relationship Id="rId15" Type="http://schemas.openxmlformats.org/officeDocument/2006/relationships/tags" Target="../tags/tag629.xml"/><Relationship Id="rId14" Type="http://schemas.openxmlformats.org/officeDocument/2006/relationships/tags" Target="../tags/tag628.xml"/><Relationship Id="rId13" Type="http://schemas.openxmlformats.org/officeDocument/2006/relationships/tags" Target="../tags/tag627.xml"/><Relationship Id="rId12" Type="http://schemas.openxmlformats.org/officeDocument/2006/relationships/tags" Target="../tags/tag626.xml"/><Relationship Id="rId11" Type="http://schemas.openxmlformats.org/officeDocument/2006/relationships/tags" Target="../tags/tag625.xml"/><Relationship Id="rId10" Type="http://schemas.openxmlformats.org/officeDocument/2006/relationships/tags" Target="../tags/tag624.xml"/><Relationship Id="rId1" Type="http://schemas.openxmlformats.org/officeDocument/2006/relationships/tags" Target="../tags/tag615.xml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tags" Target="../tags/tag638.xml"/><Relationship Id="rId8" Type="http://schemas.openxmlformats.org/officeDocument/2006/relationships/tags" Target="../tags/tag637.xml"/><Relationship Id="rId7" Type="http://schemas.openxmlformats.org/officeDocument/2006/relationships/tags" Target="../tags/tag636.xml"/><Relationship Id="rId6" Type="http://schemas.openxmlformats.org/officeDocument/2006/relationships/tags" Target="../tags/tag635.xml"/><Relationship Id="rId5" Type="http://schemas.openxmlformats.org/officeDocument/2006/relationships/tags" Target="../tags/tag634.xml"/><Relationship Id="rId4" Type="http://schemas.openxmlformats.org/officeDocument/2006/relationships/tags" Target="../tags/tag633.xml"/><Relationship Id="rId3" Type="http://schemas.openxmlformats.org/officeDocument/2006/relationships/tags" Target="../tags/tag632.xml"/><Relationship Id="rId2" Type="http://schemas.openxmlformats.org/officeDocument/2006/relationships/tags" Target="../tags/tag631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640.xml"/><Relationship Id="rId10" Type="http://schemas.openxmlformats.org/officeDocument/2006/relationships/tags" Target="../tags/tag639.xml"/><Relationship Id="rId1" Type="http://schemas.openxmlformats.org/officeDocument/2006/relationships/tags" Target="../tags/tag630.xml"/></Relationships>
</file>

<file path=ppt/slides/_rels/slide33.xml.rels><?xml version="1.0" encoding="UTF-8" standalone="yes"?>
<Relationships xmlns="http://schemas.openxmlformats.org/package/2006/relationships"><Relationship Id="rId9" Type="http://schemas.openxmlformats.org/officeDocument/2006/relationships/tags" Target="../tags/tag649.xml"/><Relationship Id="rId8" Type="http://schemas.openxmlformats.org/officeDocument/2006/relationships/tags" Target="../tags/tag648.xml"/><Relationship Id="rId7" Type="http://schemas.openxmlformats.org/officeDocument/2006/relationships/tags" Target="../tags/tag647.xml"/><Relationship Id="rId6" Type="http://schemas.openxmlformats.org/officeDocument/2006/relationships/tags" Target="../tags/tag646.xml"/><Relationship Id="rId5" Type="http://schemas.openxmlformats.org/officeDocument/2006/relationships/tags" Target="../tags/tag645.xml"/><Relationship Id="rId4" Type="http://schemas.openxmlformats.org/officeDocument/2006/relationships/tags" Target="../tags/tag644.xml"/><Relationship Id="rId3" Type="http://schemas.openxmlformats.org/officeDocument/2006/relationships/tags" Target="../tags/tag643.xml"/><Relationship Id="rId2" Type="http://schemas.openxmlformats.org/officeDocument/2006/relationships/tags" Target="../tags/tag642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652.xml"/><Relationship Id="rId11" Type="http://schemas.openxmlformats.org/officeDocument/2006/relationships/tags" Target="../tags/tag651.xml"/><Relationship Id="rId10" Type="http://schemas.openxmlformats.org/officeDocument/2006/relationships/tags" Target="../tags/tag650.xml"/><Relationship Id="rId1" Type="http://schemas.openxmlformats.org/officeDocument/2006/relationships/tags" Target="../tags/tag641.xml"/></Relationships>
</file>

<file path=ppt/slides/_rels/slide3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4.xml"/><Relationship Id="rId4" Type="http://schemas.openxmlformats.org/officeDocument/2006/relationships/tags" Target="../tags/tag655.xml"/><Relationship Id="rId3" Type="http://schemas.openxmlformats.org/officeDocument/2006/relationships/tags" Target="../tags/tag654.xml"/><Relationship Id="rId2" Type="http://schemas.openxmlformats.org/officeDocument/2006/relationships/image" Target="../media/image9.png"/><Relationship Id="rId1" Type="http://schemas.openxmlformats.org/officeDocument/2006/relationships/tags" Target="../tags/tag65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301.xml"/><Relationship Id="rId8" Type="http://schemas.openxmlformats.org/officeDocument/2006/relationships/tags" Target="../tags/tag300.xml"/><Relationship Id="rId7" Type="http://schemas.openxmlformats.org/officeDocument/2006/relationships/tags" Target="../tags/tag299.xml"/><Relationship Id="rId6" Type="http://schemas.openxmlformats.org/officeDocument/2006/relationships/tags" Target="../tags/tag298.xml"/><Relationship Id="rId5" Type="http://schemas.openxmlformats.org/officeDocument/2006/relationships/tags" Target="../tags/tag297.xml"/><Relationship Id="rId4" Type="http://schemas.openxmlformats.org/officeDocument/2006/relationships/tags" Target="../tags/tag296.xml"/><Relationship Id="rId3" Type="http://schemas.openxmlformats.org/officeDocument/2006/relationships/tags" Target="../tags/tag295.xml"/><Relationship Id="rId2" Type="http://schemas.openxmlformats.org/officeDocument/2006/relationships/tags" Target="../tags/tag294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04.xml"/><Relationship Id="rId11" Type="http://schemas.openxmlformats.org/officeDocument/2006/relationships/tags" Target="../tags/tag303.xml"/><Relationship Id="rId10" Type="http://schemas.openxmlformats.org/officeDocument/2006/relationships/tags" Target="../tags/tag302.xml"/><Relationship Id="rId1" Type="http://schemas.openxmlformats.org/officeDocument/2006/relationships/tags" Target="../tags/tag293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313.xml"/><Relationship Id="rId8" Type="http://schemas.openxmlformats.org/officeDocument/2006/relationships/tags" Target="../tags/tag312.xml"/><Relationship Id="rId7" Type="http://schemas.openxmlformats.org/officeDocument/2006/relationships/tags" Target="../tags/tag311.xml"/><Relationship Id="rId6" Type="http://schemas.openxmlformats.org/officeDocument/2006/relationships/tags" Target="../tags/tag310.xml"/><Relationship Id="rId5" Type="http://schemas.openxmlformats.org/officeDocument/2006/relationships/tags" Target="../tags/tag309.xml"/><Relationship Id="rId4" Type="http://schemas.openxmlformats.org/officeDocument/2006/relationships/tags" Target="../tags/tag308.xml"/><Relationship Id="rId3" Type="http://schemas.openxmlformats.org/officeDocument/2006/relationships/tags" Target="../tags/tag307.xml"/><Relationship Id="rId2" Type="http://schemas.openxmlformats.org/officeDocument/2006/relationships/tags" Target="../tags/tag306.xml"/><Relationship Id="rId19" Type="http://schemas.openxmlformats.org/officeDocument/2006/relationships/slideLayout" Target="../slideLayouts/slideLayout10.xml"/><Relationship Id="rId18" Type="http://schemas.openxmlformats.org/officeDocument/2006/relationships/tags" Target="../tags/tag322.xml"/><Relationship Id="rId17" Type="http://schemas.openxmlformats.org/officeDocument/2006/relationships/tags" Target="../tags/tag321.xml"/><Relationship Id="rId16" Type="http://schemas.openxmlformats.org/officeDocument/2006/relationships/tags" Target="../tags/tag320.xml"/><Relationship Id="rId15" Type="http://schemas.openxmlformats.org/officeDocument/2006/relationships/tags" Target="../tags/tag319.xml"/><Relationship Id="rId14" Type="http://schemas.openxmlformats.org/officeDocument/2006/relationships/tags" Target="../tags/tag318.xml"/><Relationship Id="rId13" Type="http://schemas.openxmlformats.org/officeDocument/2006/relationships/tags" Target="../tags/tag317.xml"/><Relationship Id="rId12" Type="http://schemas.openxmlformats.org/officeDocument/2006/relationships/tags" Target="../tags/tag316.xml"/><Relationship Id="rId11" Type="http://schemas.openxmlformats.org/officeDocument/2006/relationships/tags" Target="../tags/tag315.xml"/><Relationship Id="rId10" Type="http://schemas.openxmlformats.org/officeDocument/2006/relationships/tags" Target="../tags/tag314.xml"/><Relationship Id="rId1" Type="http://schemas.openxmlformats.org/officeDocument/2006/relationships/tags" Target="../tags/tag305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331.xml"/><Relationship Id="rId8" Type="http://schemas.openxmlformats.org/officeDocument/2006/relationships/tags" Target="../tags/tag330.xml"/><Relationship Id="rId7" Type="http://schemas.openxmlformats.org/officeDocument/2006/relationships/tags" Target="../tags/tag329.xml"/><Relationship Id="rId6" Type="http://schemas.openxmlformats.org/officeDocument/2006/relationships/tags" Target="../tags/tag328.xml"/><Relationship Id="rId5" Type="http://schemas.openxmlformats.org/officeDocument/2006/relationships/tags" Target="../tags/tag327.xml"/><Relationship Id="rId4" Type="http://schemas.openxmlformats.org/officeDocument/2006/relationships/tags" Target="../tags/tag326.xml"/><Relationship Id="rId3" Type="http://schemas.openxmlformats.org/officeDocument/2006/relationships/tags" Target="../tags/tag325.xml"/><Relationship Id="rId2" Type="http://schemas.openxmlformats.org/officeDocument/2006/relationships/tags" Target="../tags/tag324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33.xml"/><Relationship Id="rId11" Type="http://schemas.openxmlformats.org/officeDocument/2006/relationships/image" Target="../media/image12.png"/><Relationship Id="rId10" Type="http://schemas.openxmlformats.org/officeDocument/2006/relationships/tags" Target="../tags/tag332.xml"/><Relationship Id="rId1" Type="http://schemas.openxmlformats.org/officeDocument/2006/relationships/tags" Target="../tags/tag323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42.xml"/><Relationship Id="rId8" Type="http://schemas.openxmlformats.org/officeDocument/2006/relationships/tags" Target="../tags/tag341.xml"/><Relationship Id="rId7" Type="http://schemas.openxmlformats.org/officeDocument/2006/relationships/tags" Target="../tags/tag340.xml"/><Relationship Id="rId6" Type="http://schemas.openxmlformats.org/officeDocument/2006/relationships/tags" Target="../tags/tag339.xml"/><Relationship Id="rId5" Type="http://schemas.openxmlformats.org/officeDocument/2006/relationships/tags" Target="../tags/tag338.xml"/><Relationship Id="rId4" Type="http://schemas.openxmlformats.org/officeDocument/2006/relationships/tags" Target="../tags/tag337.xml"/><Relationship Id="rId3" Type="http://schemas.openxmlformats.org/officeDocument/2006/relationships/tags" Target="../tags/tag336.xml"/><Relationship Id="rId2" Type="http://schemas.openxmlformats.org/officeDocument/2006/relationships/tags" Target="../tags/tag335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43.xml"/><Relationship Id="rId1" Type="http://schemas.openxmlformats.org/officeDocument/2006/relationships/tags" Target="../tags/tag334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52.xml"/><Relationship Id="rId8" Type="http://schemas.openxmlformats.org/officeDocument/2006/relationships/tags" Target="../tags/tag351.xml"/><Relationship Id="rId7" Type="http://schemas.openxmlformats.org/officeDocument/2006/relationships/tags" Target="../tags/tag350.xml"/><Relationship Id="rId6" Type="http://schemas.openxmlformats.org/officeDocument/2006/relationships/tags" Target="../tags/tag349.xml"/><Relationship Id="rId5" Type="http://schemas.openxmlformats.org/officeDocument/2006/relationships/tags" Target="../tags/tag348.xml"/><Relationship Id="rId4" Type="http://schemas.openxmlformats.org/officeDocument/2006/relationships/tags" Target="../tags/tag347.xml"/><Relationship Id="rId3" Type="http://schemas.openxmlformats.org/officeDocument/2006/relationships/tags" Target="../tags/tag346.xml"/><Relationship Id="rId2" Type="http://schemas.openxmlformats.org/officeDocument/2006/relationships/tags" Target="../tags/tag345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54.xml"/><Relationship Id="rId10" Type="http://schemas.openxmlformats.org/officeDocument/2006/relationships/tags" Target="../tags/tag353.xml"/><Relationship Id="rId1" Type="http://schemas.openxmlformats.org/officeDocument/2006/relationships/tags" Target="../tags/tag344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63.xml"/><Relationship Id="rId8" Type="http://schemas.openxmlformats.org/officeDocument/2006/relationships/tags" Target="../tags/tag362.xml"/><Relationship Id="rId7" Type="http://schemas.openxmlformats.org/officeDocument/2006/relationships/tags" Target="../tags/tag361.xml"/><Relationship Id="rId6" Type="http://schemas.openxmlformats.org/officeDocument/2006/relationships/tags" Target="../tags/tag360.xml"/><Relationship Id="rId5" Type="http://schemas.openxmlformats.org/officeDocument/2006/relationships/tags" Target="../tags/tag359.xml"/><Relationship Id="rId4" Type="http://schemas.openxmlformats.org/officeDocument/2006/relationships/tags" Target="../tags/tag358.xml"/><Relationship Id="rId3" Type="http://schemas.openxmlformats.org/officeDocument/2006/relationships/tags" Target="../tags/tag357.xml"/><Relationship Id="rId2" Type="http://schemas.openxmlformats.org/officeDocument/2006/relationships/tags" Target="../tags/tag356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66.xml"/><Relationship Id="rId11" Type="http://schemas.openxmlformats.org/officeDocument/2006/relationships/tags" Target="../tags/tag365.xml"/><Relationship Id="rId10" Type="http://schemas.openxmlformats.org/officeDocument/2006/relationships/tags" Target="../tags/tag364.xml"/><Relationship Id="rId1" Type="http://schemas.openxmlformats.org/officeDocument/2006/relationships/tags" Target="../tags/tag35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-348237" y="2043532"/>
            <a:ext cx="4927600" cy="1498600"/>
          </a:xfrm>
          <a:prstGeom prst="rect">
            <a:avLst/>
          </a:prstGeom>
        </p:spPr>
      </p:pic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205105" y="3568065"/>
            <a:ext cx="4528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13</a:t>
            </a:r>
            <a:r>
              <a:rPr lang="zh-CN" altLang="en-US" sz="2400" b="1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.穷人</a:t>
            </a:r>
            <a:endParaRPr lang="zh-CN" altLang="en-US" sz="2400" b="1" dirty="0" smtClean="0">
              <a:solidFill>
                <a:schemeClr val="dk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9" name="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  <a:sym typeface="+mn-ea"/>
              </a:rPr>
              <a:t>第四单元 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  <a:sym typeface="+mn-ea"/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语文部编版六年级上册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10597" name="文本框 110596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224617" y="1890184"/>
            <a:ext cx="8775700" cy="1764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lnSpc>
                <a:spcPct val="170000"/>
              </a:lnSpc>
              <a:spcBef>
                <a:spcPct val="50000"/>
              </a:spcBef>
            </a:pP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　有人说桑娜和渔夫并不“穷”，其实他们很“富有”。你支持这种观点吗？说说你的理由。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81923" name="图片 12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88951" y="2057400"/>
            <a:ext cx="1735667" cy="2487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3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6" name="矩形 35"/>
          <p:cNvSpPr/>
          <p:nvPr/>
        </p:nvSpPr>
        <p:spPr>
          <a:xfrm>
            <a:off x="719667" y="2324312"/>
            <a:ext cx="10615084" cy="15684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这间渔家的小屋里却温暖而舒适。地扫得</a:t>
            </a:r>
            <a:r>
              <a:rPr lang="zh-CN" altLang="en-US" sz="32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干干净净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，炉子里的火还没有熄，食具在搁板上</a:t>
            </a:r>
            <a:r>
              <a:rPr lang="zh-CN" altLang="en-US" sz="32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闪闪发亮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6" name="TextBox 1"/>
          <p:cNvSpPr txBox="1">
            <a:spLocks noChangeArrowheads="1"/>
          </p:cNvSpPr>
          <p:nvPr/>
        </p:nvSpPr>
        <p:spPr bwMode="auto">
          <a:xfrm>
            <a:off x="719455" y="1189778"/>
            <a:ext cx="11209867" cy="1322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1.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家中的整洁、温馨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与“外面”的寒风呼啸形成对比。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Freeform 24"/>
          <p:cNvSpPr/>
          <p:nvPr>
            <p:custDataLst>
              <p:tags r:id="rId10"/>
            </p:custDataLst>
          </p:nvPr>
        </p:nvSpPr>
        <p:spPr bwMode="gray">
          <a:xfrm rot="5400000" flipV="1">
            <a:off x="6553835" y="3595370"/>
            <a:ext cx="817245" cy="1131570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117" y="4411133"/>
            <a:ext cx="10272183" cy="15684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侧面烘托出桑娜的勤劳能干，体现出渔夫一家的生活虽艰辛，却也很温馨。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6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23905" name="Rectangle 1"/>
          <p:cNvSpPr>
            <a:spLocks noChangeArrowheads="1"/>
          </p:cNvSpPr>
          <p:nvPr/>
        </p:nvSpPr>
        <p:spPr bwMode="auto">
          <a:xfrm>
            <a:off x="508000" y="1701483"/>
            <a:ext cx="10723033" cy="9277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40" tIns="45720" rIns="91440" bIns="45720" anchor="ctr">
            <a:spAutoFit/>
          </a:bodyPr>
          <a:lstStyle/>
          <a:p>
            <a:pPr indent="200025">
              <a:lnSpc>
                <a:spcPct val="170000"/>
              </a:lnSpc>
            </a:pP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课文中的环境描写有什么作用？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844551" y="2988733"/>
            <a:ext cx="10502900" cy="26015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40" tIns="45720" rIns="91440" bIns="45720">
            <a:spAutoFit/>
          </a:bodyPr>
          <a:lstStyle/>
          <a:p>
            <a:pPr algn="just">
              <a:lnSpc>
                <a:spcPct val="170000"/>
              </a:lnSpc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这样恶劣的环境还要出海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打鱼，体现渔夫一家生活的贫苦；屋内温暖干净，突出了桑娜的勤劳，对生活充满希望。同时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海上恶劣的环境，暗示了西蒙的死亡。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3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5" grpId="0" bldLvl="0" animBg="1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14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810684" y="1519767"/>
            <a:ext cx="10932583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桑娜想起了傍晚就想去探望的那个生病的女邻居。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6" name="TextBox 1"/>
          <p:cNvSpPr txBox="1">
            <a:spLocks noChangeArrowheads="1"/>
          </p:cNvSpPr>
          <p:nvPr/>
        </p:nvSpPr>
        <p:spPr bwMode="auto">
          <a:xfrm>
            <a:off x="1707727" y="935778"/>
            <a:ext cx="7215716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2.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桑娜关心生病的女邻居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2" name="直接箭头连接符 1"/>
          <p:cNvCxnSpPr/>
          <p:nvPr>
            <p:custDataLst>
              <p:tags r:id="rId10"/>
            </p:custDataLst>
          </p:nvPr>
        </p:nvCxnSpPr>
        <p:spPr>
          <a:xfrm flipV="1">
            <a:off x="4239684" y="3134784"/>
            <a:ext cx="1185333" cy="2116"/>
          </a:xfrm>
          <a:prstGeom prst="straightConnector1">
            <a:avLst/>
          </a:prstGeom>
          <a:ln>
            <a:solidFill>
              <a:schemeClr val="accent2"/>
            </a:solidFill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702300" y="2787651"/>
            <a:ext cx="231140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出于礼貌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435100" y="2787651"/>
            <a:ext cx="2290233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</a:rPr>
              <a:t>敲了敲门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193800" y="3649133"/>
            <a:ext cx="2804584" cy="1076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</a:rPr>
              <a:t>一次又一次地敲门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3" name="直接箭头连接符 2"/>
          <p:cNvCxnSpPr/>
          <p:nvPr>
            <p:custDataLst>
              <p:tags r:id="rId13"/>
            </p:custDataLst>
          </p:nvPr>
        </p:nvCxnSpPr>
        <p:spPr>
          <a:xfrm flipV="1">
            <a:off x="4144433" y="4169833"/>
            <a:ext cx="1185333" cy="2117"/>
          </a:xfrm>
          <a:prstGeom prst="straightConnector1">
            <a:avLst/>
          </a:prstGeom>
          <a:ln>
            <a:solidFill>
              <a:schemeClr val="accent2"/>
            </a:solidFill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5702300" y="3937000"/>
            <a:ext cx="2457451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心情急切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178984" y="5221817"/>
            <a:ext cx="2804583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</a:rPr>
              <a:t>猛地推开门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11" name="直接箭头连接符 10"/>
          <p:cNvCxnSpPr/>
          <p:nvPr>
            <p:custDataLst>
              <p:tags r:id="rId15"/>
            </p:custDataLst>
          </p:nvPr>
        </p:nvCxnSpPr>
        <p:spPr>
          <a:xfrm flipV="1">
            <a:off x="4144433" y="5520267"/>
            <a:ext cx="1185333" cy="2117"/>
          </a:xfrm>
          <a:prstGeom prst="straightConnector1">
            <a:avLst/>
          </a:prstGeom>
          <a:ln>
            <a:solidFill>
              <a:schemeClr val="accent2"/>
            </a:solidFill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5571067" y="4936067"/>
            <a:ext cx="3829051" cy="1076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意识到情况不妙，预感有所不测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9400117" y="2882900"/>
            <a:ext cx="1708149" cy="25533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桑娜对西蒙的牵挂、同情、关注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6" name="左大括号 15"/>
          <p:cNvSpPr/>
          <p:nvPr>
            <p:custDataLst>
              <p:tags r:id="rId16"/>
            </p:custDataLst>
          </p:nvPr>
        </p:nvSpPr>
        <p:spPr>
          <a:xfrm rot="10800000">
            <a:off x="8782051" y="2999317"/>
            <a:ext cx="425449" cy="2880783"/>
          </a:xfrm>
          <a:prstGeom prst="leftBrac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7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6" grpId="0"/>
      <p:bldP spid="4" grpId="0" bldLvl="0" animBg="1"/>
      <p:bldP spid="6" grpId="0" bldLvl="0" animBg="1"/>
      <p:bldP spid="7" grpId="0" bldLvl="0" animBg="1"/>
      <p:bldP spid="9" grpId="0" bldLvl="0" animBg="1"/>
      <p:bldP spid="10" grpId="0" bldLvl="0" animBg="1"/>
      <p:bldP spid="13" grpId="0" bldLvl="0" animBg="1"/>
      <p:bldP spid="15" grpId="0"/>
      <p:bldP spid="16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2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6" name="TextBox 1"/>
          <p:cNvSpPr txBox="1">
            <a:spLocks noChangeArrowheads="1"/>
          </p:cNvSpPr>
          <p:nvPr/>
        </p:nvSpPr>
        <p:spPr bwMode="auto">
          <a:xfrm>
            <a:off x="1054523" y="1146387"/>
            <a:ext cx="10081684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3.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夫妻俩不顾生活的艰辛收养孤儿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319107" y="2460837"/>
            <a:ext cx="9554633" cy="23069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他们很“富有”，因为桑娜和渔夫具有勤劳、善良、淳朴、富有同情心、宁可自己吃苦也要帮助别人的美好品质。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61763" y="1464311"/>
            <a:ext cx="11068051" cy="16662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Wingdings" panose="05000000000000000000" pitchFamily="2" charset="2"/>
              </a:rPr>
              <a:t> 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Wingdings" panose="05000000000000000000" pitchFamily="2" charset="2"/>
              </a:rPr>
              <a:t>（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Wingdings" panose="05000000000000000000" pitchFamily="2" charset="2"/>
              </a:rPr>
              <a:t>1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Wingdings" panose="05000000000000000000" pitchFamily="2" charset="2"/>
              </a:rPr>
              <a:t>）她的心跳得很厉害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Wingdings" panose="05000000000000000000" pitchFamily="2" charset="2"/>
              </a:rPr>
              <a:t>,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Wingdings" panose="05000000000000000000" pitchFamily="2" charset="2"/>
              </a:rPr>
              <a:t>自己也不知道为什么要这样做，但是觉得非这样做不可。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7" name="Freeform 24"/>
          <p:cNvSpPr/>
          <p:nvPr>
            <p:custDataLst>
              <p:tags r:id="rId10"/>
            </p:custDataLst>
          </p:nvPr>
        </p:nvSpPr>
        <p:spPr bwMode="gray">
          <a:xfrm rot="12248031">
            <a:off x="5902325" y="2219325"/>
            <a:ext cx="965200" cy="1284605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8067" name="文本框 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100493" y="656591"/>
            <a:ext cx="1816100" cy="58356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lt1"/>
                </a:solidFill>
                <a:latin typeface="幼圆" charset="0"/>
                <a:ea typeface="幼圆" charset="0"/>
                <a:sym typeface="+mn-ea"/>
              </a:rPr>
              <a:t>人物心理</a:t>
            </a:r>
            <a:endParaRPr lang="zh-CN" altLang="en-US" sz="3200" b="1">
              <a:solidFill>
                <a:schemeClr val="lt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507914" y="3354282"/>
            <a:ext cx="794067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桑娜私自把孩子抱回来，没有和丈夫商量。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5" name="矩形 4"/>
          <p:cNvSpPr/>
          <p:nvPr>
            <p:custDataLst>
              <p:tags r:id="rId12"/>
            </p:custDataLst>
          </p:nvPr>
        </p:nvSpPr>
        <p:spPr>
          <a:xfrm>
            <a:off x="902970" y="4216400"/>
            <a:ext cx="8886190" cy="23926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“不知道为什么要这样做”与“觉得非这样做不可”看似矛盾，实际上反映了桑娜同情穷人、关心穷人的善良品质。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  <p:bldP spid="5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矩形 7"/>
          <p:cNvSpPr/>
          <p:nvPr/>
        </p:nvSpPr>
        <p:spPr>
          <a:xfrm>
            <a:off x="660136" y="925785"/>
            <a:ext cx="10403840" cy="5835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桑娜收养了西门的两个孩子后，怎样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“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忐忑不安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”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地想？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223933" y="1509184"/>
            <a:ext cx="3911600" cy="829945"/>
          </a:xfrm>
          <a:prstGeom prst="rect">
            <a:avLst/>
          </a:prstGeom>
          <a:noFill/>
          <a:ln w="12700">
            <a:noFill/>
            <a:prstDash val="sysDot"/>
            <a:miter lim="800000"/>
          </a:ln>
        </p:spPr>
        <p:txBody>
          <a:bodyPr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他会说什么呢？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223933" y="2476500"/>
            <a:ext cx="4006851" cy="829945"/>
          </a:xfrm>
          <a:prstGeom prst="rect">
            <a:avLst/>
          </a:prstGeom>
          <a:noFill/>
          <a:ln w="12700">
            <a:noFill/>
            <a:prstDash val="sysDot"/>
            <a:miter lim="800000"/>
          </a:ln>
        </p:spPr>
        <p:txBody>
          <a:bodyPr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这是闹着玩的吗？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223933" y="3462867"/>
            <a:ext cx="6062133" cy="829945"/>
          </a:xfrm>
          <a:prstGeom prst="rect">
            <a:avLst/>
          </a:prstGeom>
          <a:noFill/>
          <a:ln w="12700">
            <a:noFill/>
            <a:prstDash val="sysDot"/>
            <a:miter lim="800000"/>
          </a:ln>
        </p:spPr>
        <p:txBody>
          <a:bodyPr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自己的五个孩子已经够他受的了。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223933" y="4557184"/>
            <a:ext cx="5405967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为什么把他们抱过来啊？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223933" y="5408084"/>
            <a:ext cx="5177367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如今叫我怎么对他说呢？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395133" y="2476500"/>
            <a:ext cx="751417" cy="20612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3200" b="1">
                <a:solidFill>
                  <a:srgbClr val="000000"/>
                </a:solidFill>
                <a:latin typeface="幼圆" charset="0"/>
                <a:ea typeface="幼圆" charset="0"/>
              </a:rPr>
              <a:t>忐忑不安</a:t>
            </a:r>
            <a:endParaRPr lang="zh-CN" altLang="zh-CN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14" name="直接箭头连接符 13"/>
          <p:cNvCxnSpPr/>
          <p:nvPr>
            <p:custDataLst>
              <p:tags r:id="rId10"/>
            </p:custDataLst>
          </p:nvPr>
        </p:nvCxnSpPr>
        <p:spPr>
          <a:xfrm flipV="1">
            <a:off x="4144433" y="2180167"/>
            <a:ext cx="895351" cy="1011767"/>
          </a:xfrm>
          <a:prstGeom prst="straightConnector1">
            <a:avLst/>
          </a:prstGeom>
          <a:ln>
            <a:solidFill>
              <a:schemeClr val="accent4"/>
            </a:solidFill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>
            <p:custDataLst>
              <p:tags r:id="rId11"/>
            </p:custDataLst>
          </p:nvPr>
        </p:nvSpPr>
        <p:spPr>
          <a:xfrm>
            <a:off x="300567" y="3024717"/>
            <a:ext cx="2942167" cy="10763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dk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善良，乐于助人，有爱心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11" name="直接箭头连接符 10"/>
          <p:cNvCxnSpPr/>
          <p:nvPr>
            <p:custDataLst>
              <p:tags r:id="rId12"/>
            </p:custDataLst>
          </p:nvPr>
        </p:nvCxnSpPr>
        <p:spPr>
          <a:xfrm flipV="1">
            <a:off x="4146762" y="3024717"/>
            <a:ext cx="1079500" cy="285749"/>
          </a:xfrm>
          <a:prstGeom prst="straightConnector1">
            <a:avLst/>
          </a:prstGeom>
          <a:ln>
            <a:solidFill>
              <a:schemeClr val="accent4"/>
            </a:solidFill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endCxn id="7" idx="1"/>
          </p:cNvCxnSpPr>
          <p:nvPr>
            <p:custDataLst>
              <p:tags r:id="rId13"/>
            </p:custDataLst>
          </p:nvPr>
        </p:nvCxnSpPr>
        <p:spPr>
          <a:xfrm>
            <a:off x="4146550" y="3472180"/>
            <a:ext cx="1077595" cy="405765"/>
          </a:xfrm>
          <a:prstGeom prst="straightConnector1">
            <a:avLst/>
          </a:prstGeom>
          <a:ln>
            <a:solidFill>
              <a:schemeClr val="accent4"/>
            </a:solidFill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>
            <p:custDataLst>
              <p:tags r:id="rId14"/>
            </p:custDataLst>
          </p:nvPr>
        </p:nvCxnSpPr>
        <p:spPr>
          <a:xfrm>
            <a:off x="4144645" y="3621405"/>
            <a:ext cx="1081405" cy="935990"/>
          </a:xfrm>
          <a:prstGeom prst="straightConnector1">
            <a:avLst/>
          </a:prstGeom>
          <a:ln>
            <a:solidFill>
              <a:schemeClr val="accent4"/>
            </a:solidFill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>
            <p:custDataLst>
              <p:tags r:id="rId15"/>
            </p:custDataLst>
          </p:nvPr>
        </p:nvCxnSpPr>
        <p:spPr>
          <a:xfrm>
            <a:off x="4048760" y="3659505"/>
            <a:ext cx="1177290" cy="1748790"/>
          </a:xfrm>
          <a:prstGeom prst="straightConnector1">
            <a:avLst/>
          </a:prstGeom>
          <a:ln>
            <a:solidFill>
              <a:schemeClr val="accent4"/>
            </a:solidFill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build="p"/>
      <p:bldP spid="6" grpId="0" animBg="1" build="p"/>
      <p:bldP spid="7" grpId="0" animBg="1" build="p"/>
      <p:bldP spid="2" grpId="0" bldLvl="0" animBg="1"/>
      <p:bldP spid="3" grpId="0" bldLvl="0" animBg="1"/>
      <p:bldP spid="4" grpId="0" bldLvl="0" animBg="1"/>
      <p:bldP spid="5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矩形 7"/>
          <p:cNvSpPr/>
          <p:nvPr/>
        </p:nvSpPr>
        <p:spPr>
          <a:xfrm>
            <a:off x="685697" y="1002894"/>
            <a:ext cx="11207115" cy="58356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桑娜收养了西门的两个孩子后，神态是怎样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“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忐忑不安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”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的？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936028" y="2387812"/>
            <a:ext cx="5786967" cy="829945"/>
          </a:xfrm>
          <a:prstGeom prst="rect">
            <a:avLst/>
          </a:prstGeom>
          <a:noFill/>
          <a:ln w="12700">
            <a:noFill/>
            <a:prstDash val="sysDot"/>
            <a:miter lim="800000"/>
          </a:ln>
        </p:spPr>
        <p:txBody>
          <a:bodyPr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桑娜脸色苍白，神情激动。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936028" y="3475778"/>
            <a:ext cx="5636684" cy="829945"/>
          </a:xfrm>
          <a:prstGeom prst="rect">
            <a:avLst/>
          </a:prstGeom>
          <a:noFill/>
          <a:ln w="12700">
            <a:noFill/>
            <a:prstDash val="sysDot"/>
            <a:miter lim="800000"/>
          </a:ln>
        </p:spPr>
        <p:txBody>
          <a:bodyPr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桑娜一惊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……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914862" y="4601845"/>
            <a:ext cx="6629400" cy="829945"/>
          </a:xfrm>
          <a:prstGeom prst="rect">
            <a:avLst/>
          </a:prstGeom>
          <a:noFill/>
          <a:ln w="12700">
            <a:noFill/>
            <a:prstDash val="sysDot"/>
            <a:miter lim="800000"/>
          </a:ln>
        </p:spPr>
        <p:txBody>
          <a:bodyPr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桑娜沉思着，久久地坐在床前。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984462" y="2861945"/>
            <a:ext cx="749300" cy="20612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3200" b="1">
                <a:solidFill>
                  <a:srgbClr val="000000"/>
                </a:solidFill>
                <a:latin typeface="幼圆" charset="0"/>
                <a:ea typeface="幼圆" charset="0"/>
              </a:rPr>
              <a:t>忐忑不安</a:t>
            </a:r>
            <a:endParaRPr lang="zh-CN" altLang="zh-CN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14" name="直接箭头连接符 13"/>
          <p:cNvCxnSpPr/>
          <p:nvPr>
            <p:custDataLst>
              <p:tags r:id="rId10"/>
            </p:custDataLst>
          </p:nvPr>
        </p:nvCxnSpPr>
        <p:spPr>
          <a:xfrm flipV="1">
            <a:off x="1778212" y="3022812"/>
            <a:ext cx="1077383" cy="726017"/>
          </a:xfrm>
          <a:prstGeom prst="straightConnector1">
            <a:avLst/>
          </a:prstGeom>
          <a:ln>
            <a:solidFill>
              <a:schemeClr val="accent4"/>
            </a:solidFill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>
            <p:custDataLst>
              <p:tags r:id="rId11"/>
            </p:custDataLst>
          </p:nvPr>
        </p:nvCxnSpPr>
        <p:spPr>
          <a:xfrm>
            <a:off x="1710479" y="3748829"/>
            <a:ext cx="1145116" cy="99483"/>
          </a:xfrm>
          <a:prstGeom prst="straightConnector1">
            <a:avLst/>
          </a:prstGeom>
          <a:ln>
            <a:solidFill>
              <a:schemeClr val="accent4"/>
            </a:solidFill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>
            <p:custDataLst>
              <p:tags r:id="rId12"/>
            </p:custDataLst>
          </p:nvPr>
        </p:nvCxnSpPr>
        <p:spPr>
          <a:xfrm>
            <a:off x="1786679" y="3774229"/>
            <a:ext cx="1068916" cy="1331383"/>
          </a:xfrm>
          <a:prstGeom prst="straightConnector1">
            <a:avLst/>
          </a:prstGeom>
          <a:ln>
            <a:solidFill>
              <a:schemeClr val="accent4"/>
            </a:solidFill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888279" y="5827396"/>
            <a:ext cx="712406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桑娜内心由害怕、紧张、矛盾到坚定。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build="p"/>
      <p:bldP spid="6" grpId="0" animBg="1" build="p"/>
      <p:bldP spid="7" grpId="0" animBg="1" build="p"/>
      <p:bldP spid="4" grpId="0" bldLvl="0" animBg="1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矩形 7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60917" y="1028700"/>
            <a:ext cx="11068049" cy="1764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Wingdings" panose="05000000000000000000" pitchFamily="2" charset="2"/>
              </a:rPr>
              <a:t>  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Wingdings" panose="05000000000000000000" pitchFamily="2" charset="2"/>
              </a:rPr>
              <a:t>（</a:t>
            </a: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Wingdings" panose="05000000000000000000" pitchFamily="2" charset="2"/>
              </a:rPr>
              <a:t>3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Wingdings" panose="05000000000000000000" pitchFamily="2" charset="2"/>
              </a:rPr>
              <a:t>）“不，没有人！天哪，我为什么要这样做？</a:t>
            </a: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Wingdings" panose="05000000000000000000" pitchFamily="2" charset="2"/>
              </a:rPr>
              <a:t>……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Wingdings" panose="05000000000000000000" pitchFamily="2" charset="2"/>
              </a:rPr>
              <a:t>如今叫我怎么对他说呢？</a:t>
            </a: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Wingdings" panose="05000000000000000000" pitchFamily="2" charset="2"/>
              </a:rPr>
              <a:t>……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Wingdings" panose="05000000000000000000" pitchFamily="2" charset="2"/>
              </a:rPr>
              <a:t>”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530351" y="3530600"/>
            <a:ext cx="8530167" cy="9277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善良，宁可自己受苦也要帮助别人。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Freeform 24"/>
          <p:cNvSpPr/>
          <p:nvPr>
            <p:custDataLst>
              <p:tags r:id="rId11"/>
            </p:custDataLst>
          </p:nvPr>
        </p:nvSpPr>
        <p:spPr bwMode="gray">
          <a:xfrm rot="12248031">
            <a:off x="4999567" y="2618317"/>
            <a:ext cx="863600" cy="1172633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/>
          <a:lstStyle/>
          <a:p>
            <a:pPr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3185" name="矩形 1"/>
          <p:cNvSpPr>
            <a:spLocks noChangeArrowheads="1"/>
          </p:cNvSpPr>
          <p:nvPr/>
        </p:nvSpPr>
        <p:spPr bwMode="auto">
          <a:xfrm>
            <a:off x="857251" y="850900"/>
            <a:ext cx="10073216" cy="878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桑娜内心矛盾的原因是什么？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矩形 8"/>
          <p:cNvSpPr/>
          <p:nvPr>
            <p:custDataLst>
              <p:tags r:id="rId10"/>
            </p:custDataLst>
          </p:nvPr>
        </p:nvSpPr>
        <p:spPr>
          <a:xfrm>
            <a:off x="757555" y="1844675"/>
            <a:ext cx="9103995" cy="87884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fontAlgn="auto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一是她担心家庭条件不济和被丈夫责骂。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矩形 3"/>
          <p:cNvSpPr/>
          <p:nvPr>
            <p:custDataLst>
              <p:tags r:id="rId11"/>
            </p:custDataLst>
          </p:nvPr>
        </p:nvSpPr>
        <p:spPr>
          <a:xfrm>
            <a:off x="757555" y="3039110"/>
            <a:ext cx="9434830" cy="24536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fontAlgn="auto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二是因为那两个孩子太小，不能同死人待在一起，但他又害怕自己的丈夫会不同意，因为自己已经有五个孩子，再加上两个，无异于雪上加霜。</a:t>
            </a:r>
            <a:endParaRPr lang="zh-CN" altLang="en-US" sz="3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4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608917" y="1297517"/>
            <a:ext cx="8280400" cy="4647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 defTabSz="914400">
              <a:lnSpc>
                <a:spcPct val="150000"/>
              </a:lnSpc>
            </a:pPr>
            <a:r>
              <a:rPr lang="en-US" altLang="zh-CN" sz="3735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3200" b="1" u="sng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列夫</a:t>
            </a:r>
            <a:r>
              <a:rPr lang="en-US" altLang="zh-CN" sz="3200" b="1" u="sng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·</a:t>
            </a:r>
            <a:r>
              <a:rPr lang="zh-CN" altLang="en-US" sz="3200" b="1" u="sng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托尔斯泰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1828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－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1910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），俄国伟大的批判现实主义作家。他的作品描写了俄国十月革命时人民的顽强抗争，因此被称为“俄国十月革命的镜子”。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just" defTabSz="914400">
              <a:lnSpc>
                <a:spcPct val="150000"/>
              </a:lnSpc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代表作：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《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安娜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·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卡列尼娜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》《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复活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》《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战争与和平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》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等。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20" name="图片 19" descr="2013040917542744984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8900" y="1392767"/>
            <a:ext cx="3355340" cy="4073313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作者简介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4209" name="矩形 1"/>
          <p:cNvSpPr>
            <a:spLocks noChangeArrowheads="1"/>
          </p:cNvSpPr>
          <p:nvPr/>
        </p:nvSpPr>
        <p:spPr bwMode="auto">
          <a:xfrm>
            <a:off x="1058333" y="1422400"/>
            <a:ext cx="10073217" cy="878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桑娜内心矛盾，但她为什么又这么坚定？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944033" y="2722033"/>
            <a:ext cx="10306051" cy="16662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因为她觉得这样做问心无愧，天经地义，她有一颗善良的心，这是穷人善良的本能。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7281" name="文本框 6"/>
          <p:cNvSpPr txBox="1">
            <a:spLocks noChangeArrowheads="1"/>
          </p:cNvSpPr>
          <p:nvPr/>
        </p:nvSpPr>
        <p:spPr bwMode="auto">
          <a:xfrm>
            <a:off x="1866900" y="872067"/>
            <a:ext cx="9249833" cy="13709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总结：本文以桑娜的内心矛盾为主线设置了两个悬念，分别是什么？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97282" name="图片 2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95817" y="1221952"/>
            <a:ext cx="1471083" cy="2110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圆角矩形 5"/>
          <p:cNvSpPr/>
          <p:nvPr>
            <p:custDataLst>
              <p:tags r:id="rId11"/>
            </p:custDataLst>
          </p:nvPr>
        </p:nvSpPr>
        <p:spPr>
          <a:xfrm>
            <a:off x="914400" y="3352800"/>
            <a:ext cx="4703233" cy="1788584"/>
          </a:xfrm>
          <a:prstGeom prst="roundRect">
            <a:avLst/>
          </a:prstGeom>
          <a:gradFill>
            <a:gsLst>
              <a:gs pos="0">
                <a:schemeClr val="accent3">
                  <a:lumMod val="110000"/>
                  <a:satMod val="105000"/>
                  <a:tint val="67000"/>
                </a:schemeClr>
              </a:gs>
              <a:gs pos="50000">
                <a:schemeClr val="accent3">
                  <a:lumMod val="105000"/>
                  <a:satMod val="103000"/>
                  <a:tint val="73000"/>
                </a:schemeClr>
              </a:gs>
              <a:gs pos="100000">
                <a:schemeClr val="accent3">
                  <a:lumMod val="105000"/>
                  <a:satMod val="109000"/>
                  <a:tint val="81000"/>
                </a:schemeClr>
              </a:gs>
              <a:gs pos="0">
                <a:srgbClr val="7481A8">
                  <a:lumMod val="90000"/>
                  <a:lumOff val="10000"/>
                </a:srgbClr>
              </a:gs>
              <a:gs pos="50000">
                <a:srgbClr val="7481A8">
                  <a:lumMod val="95000"/>
                  <a:lumOff val="5000"/>
                </a:srgbClr>
              </a:gs>
              <a:gs pos="100000">
                <a:srgbClr val="7481A8">
                  <a:lumMod val="95000"/>
                  <a:lumOff val="5000"/>
                </a:srgbClr>
              </a:gs>
            </a:gsLst>
            <a:lin ang="5400000" scaled="0"/>
          </a:gradFill>
          <a:ln>
            <a:solidFill>
              <a:schemeClr val="accent3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0" dirty="0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渔夫能否平安归来</a:t>
            </a:r>
            <a:r>
              <a:rPr lang="en-US" altLang="zh-CN" sz="3200" b="1" kern="0" dirty="0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? </a:t>
            </a:r>
            <a:endParaRPr lang="en-US" altLang="zh-CN" sz="3200" b="1" kern="0" dirty="0">
              <a:solidFill>
                <a:srgbClr val="FFFFFF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圆角矩形 6"/>
          <p:cNvSpPr/>
          <p:nvPr>
            <p:custDataLst>
              <p:tags r:id="rId12"/>
            </p:custDataLst>
          </p:nvPr>
        </p:nvSpPr>
        <p:spPr>
          <a:xfrm>
            <a:off x="6098117" y="3331633"/>
            <a:ext cx="4897967" cy="1790700"/>
          </a:xfrm>
          <a:prstGeom prst="roundRect">
            <a:avLst/>
          </a:prstGeom>
          <a:gradFill>
            <a:gsLst>
              <a:gs pos="0">
                <a:schemeClr val="accent3">
                  <a:lumMod val="110000"/>
                  <a:satMod val="105000"/>
                  <a:tint val="67000"/>
                </a:schemeClr>
              </a:gs>
              <a:gs pos="50000">
                <a:schemeClr val="accent3">
                  <a:lumMod val="105000"/>
                  <a:satMod val="103000"/>
                  <a:tint val="73000"/>
                </a:schemeClr>
              </a:gs>
              <a:gs pos="100000">
                <a:schemeClr val="accent3">
                  <a:lumMod val="105000"/>
                  <a:satMod val="109000"/>
                  <a:tint val="81000"/>
                </a:schemeClr>
              </a:gs>
              <a:gs pos="0">
                <a:srgbClr val="7481A8">
                  <a:lumMod val="90000"/>
                  <a:lumOff val="10000"/>
                </a:srgbClr>
              </a:gs>
              <a:gs pos="50000">
                <a:srgbClr val="7481A8">
                  <a:lumMod val="95000"/>
                  <a:lumOff val="5000"/>
                </a:srgbClr>
              </a:gs>
              <a:gs pos="100000">
                <a:srgbClr val="7481A8">
                  <a:lumMod val="95000"/>
                  <a:lumOff val="5000"/>
                </a:srgbClr>
              </a:gs>
            </a:gsLst>
            <a:lin ang="5400000" scaled="0"/>
          </a:gradFill>
          <a:ln>
            <a:solidFill>
              <a:schemeClr val="accent3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0" dirty="0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渔夫能否同意收养两个孤儿</a:t>
            </a:r>
            <a:r>
              <a:rPr lang="en-US" altLang="zh-CN" sz="3200" b="1" kern="0" dirty="0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?</a:t>
            </a:r>
            <a:endParaRPr lang="en-US" altLang="zh-CN" sz="3200" b="1" kern="0" dirty="0">
              <a:solidFill>
                <a:srgbClr val="FFFFFF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947632" y="2239433"/>
            <a:ext cx="11070167" cy="23069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Wingdings" panose="05000000000000000000" pitchFamily="2" charset="2"/>
              </a:rPr>
              <a:t> 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Wingdings" panose="05000000000000000000" pitchFamily="2" charset="2"/>
              </a:rPr>
              <a:t>  （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Wingdings" panose="05000000000000000000" pitchFamily="2" charset="2"/>
              </a:rPr>
              <a:t>1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Wingdings" panose="05000000000000000000" pitchFamily="2" charset="2"/>
              </a:rPr>
              <a:t>）两个人沉默了一阵。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Wingdings" panose="05000000000000000000" pitchFamily="2" charset="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Wingdings" panose="05000000000000000000" pitchFamily="2" charset="2"/>
              </a:rPr>
              <a:t>   （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Wingdings" panose="05000000000000000000" pitchFamily="2" charset="2"/>
              </a:rPr>
              <a:t>2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Wingdings" panose="05000000000000000000" pitchFamily="2" charset="2"/>
              </a:rPr>
              <a:t>）“他们那么小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Wingdings" panose="05000000000000000000" pitchFamily="2" charset="2"/>
              </a:rPr>
              <a:t>……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Wingdings" panose="05000000000000000000" pitchFamily="2" charset="2"/>
              </a:rPr>
              <a:t>一个还不会说话，另一个刚会爬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Wingdings" panose="05000000000000000000" pitchFamily="2" charset="2"/>
              </a:rPr>
              <a:t>……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Wingdings" panose="05000000000000000000" pitchFamily="2" charset="2"/>
              </a:rPr>
              <a:t>”桑娜沉默了。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18820" y="4697519"/>
            <a:ext cx="11298767" cy="6324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Wingdings" panose="05000000000000000000" pitchFamily="2" charset="2"/>
              </a:rPr>
              <a:t>两次“沉默”时桑娜会想些什么？渔夫又在想些什么？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98307" name="文本框 5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632836" y="544196"/>
            <a:ext cx="1816100" cy="58356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lt1"/>
                </a:solidFill>
                <a:latin typeface="幼圆" charset="0"/>
                <a:ea typeface="幼圆" charset="0"/>
                <a:sym typeface="+mn-ea"/>
              </a:rPr>
              <a:t>人物对话</a:t>
            </a:r>
            <a:endParaRPr lang="zh-CN" altLang="en-US" sz="3200" b="1">
              <a:solidFill>
                <a:schemeClr val="lt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389381" y="1499023"/>
            <a:ext cx="753237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文中几次写到“沉默”，找出来读一读。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111251" y="1263651"/>
            <a:ext cx="9793816" cy="3046095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桑娜在想怎么跟丈夫说自己已经把西蒙的两个孩子抱回来了，桑娜的沉默带着试探意图，她想看看丈夫对这件事有什么反应。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渔夫还在回忆着外面狂风怒号的情景。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文本框 10"/>
          <p:cNvSpPr txBox="1">
            <a:spLocks noChangeArrowheads="1"/>
          </p:cNvSpPr>
          <p:nvPr/>
        </p:nvSpPr>
        <p:spPr bwMode="auto">
          <a:xfrm>
            <a:off x="4148667" y="5221817"/>
            <a:ext cx="3397251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（课后小练笔）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25687" y="1239520"/>
            <a:ext cx="10941049" cy="13709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647700">
              <a:lnSpc>
                <a:spcPct val="130000"/>
              </a:lnSpc>
            </a:pP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“两个人沉默了一阵。”沉默中，桑娜会想些什么呢？联系课文内容，写一写桑娜的心理活动。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0354" name="文本框 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235662" y="422699"/>
            <a:ext cx="140779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小练笔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19879" y="2610486"/>
            <a:ext cx="10752667" cy="3241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647700">
              <a:lnSpc>
                <a:spcPct val="160000"/>
              </a:lnSpc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桑娜会想：丈夫出去打鱼能安全回来，该多么好啊！西蒙死了，我把她的两个孩子抱了回来，也没经过丈夫的同意，我该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怎么和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他说呢？生活的压力已经够大了。他会同意吗？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100356" name="图片 3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187066" y="349886"/>
            <a:ext cx="749300" cy="730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拓展延伸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725170" y="927735"/>
            <a:ext cx="10741025" cy="28486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渔夫皱起眉，他的脸变得严肃、忧虑。“嗯，是个问题！”他搔搔后脑勺说，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嗯，你看怎么办？得把他们抱来，同死人待在一起怎么行！哦，我们，我们总能熬过去的！快去！别等他们醒来。”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矩形 1"/>
          <p:cNvSpPr/>
          <p:nvPr>
            <p:custDataLst>
              <p:tags r:id="rId10"/>
            </p:custDataLst>
          </p:nvPr>
        </p:nvSpPr>
        <p:spPr>
          <a:xfrm>
            <a:off x="814706" y="4443307"/>
            <a:ext cx="7031567" cy="2159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渔夫过着苦日子，备受煎熬，同时也表达了渔夫的坚强精神，一定能战胜困难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渡过难关。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Freeform 24"/>
          <p:cNvSpPr/>
          <p:nvPr>
            <p:custDataLst>
              <p:tags r:id="rId11"/>
            </p:custDataLst>
          </p:nvPr>
        </p:nvSpPr>
        <p:spPr bwMode="gray">
          <a:xfrm rot="9248031">
            <a:off x="7447280" y="3505835"/>
            <a:ext cx="2769235" cy="326390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/>
          <a:lstStyle/>
          <a:p>
            <a:pPr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2" name="云形 81"/>
          <p:cNvSpPr/>
          <p:nvPr>
            <p:custDataLst>
              <p:tags r:id="rId12"/>
            </p:custDataLst>
          </p:nvPr>
        </p:nvSpPr>
        <p:spPr>
          <a:xfrm>
            <a:off x="5800725" y="3219450"/>
            <a:ext cx="1619250" cy="865505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lt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b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2407" name="TextBox 80"/>
          <p:cNvSpPr txBox="1">
            <a:spLocks noChangeArrowheads="1"/>
          </p:cNvSpPr>
          <p:nvPr/>
        </p:nvSpPr>
        <p:spPr bwMode="auto">
          <a:xfrm>
            <a:off x="6007735" y="3219450"/>
            <a:ext cx="1204595" cy="7804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反 问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03425" name="Text Box 5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426633" y="1197611"/>
            <a:ext cx="2874433" cy="7308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</a:rPr>
              <a:t>改成陈述句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301751" y="2514177"/>
            <a:ext cx="9529233" cy="7308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spcBef>
                <a:spcPct val="50000"/>
              </a:spcBef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得把他们抱来，同死人待在一起怎么行！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103427" name="图片 3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77333" y="1197611"/>
            <a:ext cx="749300" cy="730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301751" y="4154593"/>
            <a:ext cx="9853083" cy="7308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spcBef>
                <a:spcPct val="50000"/>
              </a:spcBef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得把他们抱来，不能同死人待在一起。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课堂练习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5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06637" y="1219836"/>
            <a:ext cx="8348980" cy="878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lnSpc>
                <a:spcPct val="160000"/>
              </a:lnSpc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渔夫的脸色为什么变得严肃？他在忧虑什么？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718821" y="2889885"/>
            <a:ext cx="10858500" cy="2453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“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严肃、忧虑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从侧面表现了渔夫的正直。在严峻的现实面前，渔夫选择了收养孤儿，但他也不得不为孩子今后的生活而担心、忧虑。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矩形 7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23570" y="807509"/>
            <a:ext cx="10945284" cy="23069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但桑娜坐着一动不动。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“你怎么啦？不愿意吗？你怎么啦， 桑娜</a:t>
            </a: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? 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“你瞧，他们在这里啦。”桑娜拉开了帐子。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98170" y="3527425"/>
            <a:ext cx="10945284" cy="23069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文章的悬念终于被揭开，读者悬着的心也终于放下了。丈夫的理解，使桑娜沉浸在激动、兴奋和快慰中，这“一动不动”的动作恰如其分地表达了她当时的心情。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Freeform 24"/>
          <p:cNvSpPr/>
          <p:nvPr>
            <p:custDataLst>
              <p:tags r:id="rId11"/>
            </p:custDataLst>
          </p:nvPr>
        </p:nvSpPr>
        <p:spPr bwMode="gray">
          <a:xfrm rot="12248031">
            <a:off x="4196503" y="2583392"/>
            <a:ext cx="863600" cy="1172633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06497" name="图片 2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79400" y="1799167"/>
            <a:ext cx="1689100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文本框 6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801284" y="1670051"/>
            <a:ext cx="9546167" cy="16662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从渔夫和桑娜质朴的语言和平常的动作，可以感受到他们有怎样的内心世界呢？他们有什么异同</a:t>
            </a: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? </a:t>
            </a:r>
            <a:endParaRPr lang="en-US" altLang="zh-CN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2294" name="文本框 64"/>
          <p:cNvSpPr txBox="1">
            <a:spLocks noChangeArrowheads="1"/>
          </p:cNvSpPr>
          <p:nvPr/>
        </p:nvSpPr>
        <p:spPr bwMode="auto">
          <a:xfrm>
            <a:off x="2561167" y="4413251"/>
            <a:ext cx="1331384" cy="14452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40" tIns="45720" rIns="91440" bIns="45720">
            <a:spAutoFit/>
          </a:bodyPr>
          <a:lstStyle/>
          <a:p>
            <a:r>
              <a:rPr lang="zh-CN" altLang="en-US" sz="8800" b="1">
                <a:solidFill>
                  <a:srgbClr val="000000"/>
                </a:solidFill>
                <a:latin typeface="幼圆" charset="0"/>
                <a:ea typeface="幼圆" charset="0"/>
              </a:rPr>
              <a:t>熄</a:t>
            </a:r>
            <a:endParaRPr lang="zh-CN" altLang="en-US" sz="8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2296" name="文本框 64"/>
          <p:cNvSpPr txBox="1">
            <a:spLocks noChangeArrowheads="1"/>
          </p:cNvSpPr>
          <p:nvPr/>
        </p:nvSpPr>
        <p:spPr bwMode="auto">
          <a:xfrm>
            <a:off x="7131051" y="4476751"/>
            <a:ext cx="1259416" cy="14452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40" tIns="45720" rIns="91440" bIns="45720">
            <a:spAutoFit/>
          </a:bodyPr>
          <a:lstStyle/>
          <a:p>
            <a:r>
              <a:rPr lang="zh-CN" altLang="en-US" sz="8800" b="1">
                <a:solidFill>
                  <a:srgbClr val="000000"/>
                </a:solidFill>
                <a:latin typeface="幼圆" charset="0"/>
                <a:ea typeface="幼圆" charset="0"/>
              </a:rPr>
              <a:t>唉</a:t>
            </a:r>
            <a:endParaRPr lang="zh-CN" altLang="en-US" sz="8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2298" name="文本框 64"/>
          <p:cNvSpPr txBox="1">
            <a:spLocks noChangeArrowheads="1"/>
          </p:cNvSpPr>
          <p:nvPr/>
        </p:nvSpPr>
        <p:spPr bwMode="auto">
          <a:xfrm>
            <a:off x="8758767" y="4468284"/>
            <a:ext cx="1259417" cy="14452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40" tIns="45720" rIns="91440" bIns="45720">
            <a:spAutoFit/>
          </a:bodyPr>
          <a:lstStyle/>
          <a:p>
            <a:r>
              <a:rPr lang="zh-CN" altLang="en-US" sz="8800" b="1">
                <a:solidFill>
                  <a:srgbClr val="000000"/>
                </a:solidFill>
                <a:latin typeface="幼圆" charset="0"/>
                <a:ea typeface="幼圆" charset="0"/>
              </a:rPr>
              <a:t>淋</a:t>
            </a:r>
            <a:endParaRPr lang="zh-CN" altLang="en-US" sz="8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2302" name="文本框 64"/>
          <p:cNvSpPr txBox="1">
            <a:spLocks noChangeArrowheads="1"/>
          </p:cNvSpPr>
          <p:nvPr/>
        </p:nvSpPr>
        <p:spPr bwMode="auto">
          <a:xfrm>
            <a:off x="4051300" y="4445000"/>
            <a:ext cx="1111251" cy="14452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40" tIns="45720" rIns="91440" bIns="45720">
            <a:spAutoFit/>
          </a:bodyPr>
          <a:lstStyle/>
          <a:p>
            <a:r>
              <a:rPr lang="zh-CN" altLang="en-US" sz="8800" b="1">
                <a:solidFill>
                  <a:srgbClr val="000000"/>
                </a:solidFill>
                <a:latin typeface="幼圆" charset="0"/>
                <a:ea typeface="幼圆" charset="0"/>
              </a:rPr>
              <a:t>掀</a:t>
            </a:r>
            <a:endParaRPr lang="zh-CN" altLang="en-US" sz="8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2306" name="文本框 64"/>
          <p:cNvSpPr txBox="1">
            <a:spLocks noChangeArrowheads="1"/>
          </p:cNvSpPr>
          <p:nvPr/>
        </p:nvSpPr>
        <p:spPr bwMode="auto">
          <a:xfrm>
            <a:off x="4112684" y="2264833"/>
            <a:ext cx="755649" cy="14452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40" tIns="45720" rIns="91440" bIns="45720">
            <a:spAutoFit/>
          </a:bodyPr>
          <a:lstStyle/>
          <a:p>
            <a:r>
              <a:rPr lang="zh-CN" altLang="en-US" sz="8800" b="1">
                <a:solidFill>
                  <a:srgbClr val="000000"/>
                </a:solidFill>
                <a:latin typeface="幼圆" charset="0"/>
                <a:ea typeface="幼圆" charset="0"/>
              </a:rPr>
              <a:t>涌</a:t>
            </a:r>
            <a:endParaRPr lang="zh-CN" altLang="en-US" sz="8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2308" name="文本框 64"/>
          <p:cNvSpPr txBox="1">
            <a:spLocks noChangeArrowheads="1"/>
          </p:cNvSpPr>
          <p:nvPr/>
        </p:nvSpPr>
        <p:spPr bwMode="auto">
          <a:xfrm>
            <a:off x="5636684" y="2288117"/>
            <a:ext cx="810683" cy="14452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40" tIns="45720" rIns="91440" bIns="45720">
            <a:spAutoFit/>
          </a:bodyPr>
          <a:lstStyle/>
          <a:p>
            <a:r>
              <a:rPr lang="zh-CN" altLang="en-US" sz="8800" b="1">
                <a:solidFill>
                  <a:srgbClr val="000000"/>
                </a:solidFill>
                <a:latin typeface="幼圆" charset="0"/>
                <a:ea typeface="幼圆" charset="0"/>
              </a:rPr>
              <a:t>澎</a:t>
            </a:r>
            <a:endParaRPr lang="zh-CN" altLang="en-US" sz="8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2310" name="文本框 64"/>
          <p:cNvSpPr txBox="1">
            <a:spLocks noChangeArrowheads="1"/>
          </p:cNvSpPr>
          <p:nvPr/>
        </p:nvSpPr>
        <p:spPr bwMode="auto">
          <a:xfrm>
            <a:off x="7209367" y="2324100"/>
            <a:ext cx="810684" cy="14452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40" tIns="45720" rIns="91440" bIns="45720">
            <a:spAutoFit/>
          </a:bodyPr>
          <a:lstStyle/>
          <a:p>
            <a:r>
              <a:rPr lang="zh-CN" altLang="en-US" sz="8800" b="1">
                <a:solidFill>
                  <a:srgbClr val="000000"/>
                </a:solidFill>
                <a:latin typeface="幼圆" charset="0"/>
                <a:ea typeface="幼圆" charset="0"/>
              </a:rPr>
              <a:t>湃</a:t>
            </a:r>
            <a:endParaRPr lang="zh-CN" altLang="en-US" sz="8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1500" name="矩形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051300" y="4445000"/>
            <a:ext cx="1372870" cy="1426210"/>
          </a:xfrm>
          <a:prstGeom prst="rect">
            <a:avLst/>
          </a:prstGeom>
          <a:noFill/>
          <a:ln w="19050">
            <a:solidFill>
              <a:schemeClr val="dk1"/>
            </a:solidFill>
            <a:round/>
          </a:ln>
        </p:spPr>
        <p:txBody>
          <a:bodyPr/>
          <a:lstStyle/>
          <a:p>
            <a:endParaRPr lang="zh-CN" altLang="en-US" sz="2400">
              <a:solidFill>
                <a:srgbClr val="0000FF"/>
              </a:solidFill>
              <a:latin typeface="幼圆" charset="0"/>
              <a:ea typeface="楷体" panose="02010609060101010101" charset="-122"/>
              <a:cs typeface="幼圆" charset="0"/>
            </a:endParaRPr>
          </a:p>
        </p:txBody>
      </p:sp>
      <p:cxnSp>
        <p:nvCxnSpPr>
          <p:cNvPr id="61501" name="直接连接符 4"/>
          <p:cNvCxnSpPr>
            <a:cxnSpLocks noChangeShapeType="1"/>
          </p:cNvCxnSpPr>
          <p:nvPr>
            <p:custDataLst>
              <p:tags r:id="rId11"/>
            </p:custDataLst>
          </p:nvPr>
        </p:nvCxnSpPr>
        <p:spPr bwMode="auto">
          <a:xfrm>
            <a:off x="4051300" y="5147310"/>
            <a:ext cx="1372870" cy="0"/>
          </a:xfrm>
          <a:prstGeom prst="line">
            <a:avLst/>
          </a:prstGeom>
          <a:noFill/>
          <a:ln w="12700">
            <a:solidFill>
              <a:schemeClr val="dk1"/>
            </a:solidFill>
            <a:prstDash val="dash"/>
            <a:round/>
          </a:ln>
        </p:spPr>
      </p:cxnSp>
      <p:cxnSp>
        <p:nvCxnSpPr>
          <p:cNvPr id="61502" name="直接连接符 6"/>
          <p:cNvCxnSpPr>
            <a:cxnSpLocks noChangeShapeType="1"/>
          </p:cNvCxnSpPr>
          <p:nvPr>
            <p:custDataLst>
              <p:tags r:id="rId12"/>
            </p:custDataLst>
          </p:nvPr>
        </p:nvCxnSpPr>
        <p:spPr bwMode="auto">
          <a:xfrm>
            <a:off x="4738370" y="4467860"/>
            <a:ext cx="0" cy="1426210"/>
          </a:xfrm>
          <a:prstGeom prst="line">
            <a:avLst/>
          </a:prstGeom>
          <a:noFill/>
          <a:ln w="12700">
            <a:solidFill>
              <a:schemeClr val="dk1"/>
            </a:solidFill>
            <a:prstDash val="dash"/>
            <a:round/>
          </a:ln>
        </p:spPr>
      </p:cxnSp>
      <p:sp>
        <p:nvSpPr>
          <p:cNvPr id="61497" name="矩形 1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4091305" y="2296795"/>
            <a:ext cx="1372870" cy="1426210"/>
          </a:xfrm>
          <a:prstGeom prst="rect">
            <a:avLst/>
          </a:prstGeom>
          <a:noFill/>
          <a:ln w="19050">
            <a:solidFill>
              <a:schemeClr val="dk1"/>
            </a:solidFill>
            <a:round/>
          </a:ln>
        </p:spPr>
        <p:txBody>
          <a:bodyPr/>
          <a:lstStyle/>
          <a:p>
            <a:endParaRPr lang="zh-CN" altLang="en-US" sz="2400">
              <a:solidFill>
                <a:srgbClr val="0000FF"/>
              </a:solidFill>
              <a:latin typeface="幼圆" charset="0"/>
              <a:ea typeface="楷体" panose="02010609060101010101" charset="-122"/>
              <a:cs typeface="幼圆" charset="0"/>
            </a:endParaRPr>
          </a:p>
        </p:txBody>
      </p:sp>
      <p:cxnSp>
        <p:nvCxnSpPr>
          <p:cNvPr id="61498" name="直接连接符 4"/>
          <p:cNvCxnSpPr>
            <a:cxnSpLocks noChangeShapeType="1"/>
          </p:cNvCxnSpPr>
          <p:nvPr>
            <p:custDataLst>
              <p:tags r:id="rId14"/>
            </p:custDataLst>
          </p:nvPr>
        </p:nvCxnSpPr>
        <p:spPr bwMode="auto">
          <a:xfrm>
            <a:off x="4091305" y="2998470"/>
            <a:ext cx="1372870" cy="0"/>
          </a:xfrm>
          <a:prstGeom prst="line">
            <a:avLst/>
          </a:prstGeom>
          <a:noFill/>
          <a:ln w="12700">
            <a:solidFill>
              <a:schemeClr val="dk1"/>
            </a:solidFill>
            <a:prstDash val="dash"/>
            <a:round/>
          </a:ln>
        </p:spPr>
      </p:cxnSp>
      <p:cxnSp>
        <p:nvCxnSpPr>
          <p:cNvPr id="61499" name="直接连接符 6"/>
          <p:cNvCxnSpPr>
            <a:cxnSpLocks noChangeShapeType="1"/>
          </p:cNvCxnSpPr>
          <p:nvPr>
            <p:custDataLst>
              <p:tags r:id="rId15"/>
            </p:custDataLst>
          </p:nvPr>
        </p:nvCxnSpPr>
        <p:spPr bwMode="auto">
          <a:xfrm>
            <a:off x="4778375" y="2319655"/>
            <a:ext cx="0" cy="1426210"/>
          </a:xfrm>
          <a:prstGeom prst="line">
            <a:avLst/>
          </a:prstGeom>
          <a:noFill/>
          <a:ln w="12700">
            <a:solidFill>
              <a:schemeClr val="dk1"/>
            </a:solidFill>
            <a:prstDash val="dash"/>
            <a:round/>
          </a:ln>
        </p:spPr>
      </p:cxnSp>
      <p:sp>
        <p:nvSpPr>
          <p:cNvPr id="61494" name="矩形 1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5596255" y="2247900"/>
            <a:ext cx="1372870" cy="1423670"/>
          </a:xfrm>
          <a:prstGeom prst="rect">
            <a:avLst/>
          </a:prstGeom>
          <a:noFill/>
          <a:ln w="19050">
            <a:solidFill>
              <a:schemeClr val="dk1"/>
            </a:solidFill>
            <a:round/>
          </a:ln>
        </p:spPr>
        <p:txBody>
          <a:bodyPr/>
          <a:lstStyle/>
          <a:p>
            <a:endParaRPr lang="zh-CN" altLang="en-US" sz="2400">
              <a:solidFill>
                <a:srgbClr val="0000FF"/>
              </a:solidFill>
              <a:latin typeface="幼圆" charset="0"/>
              <a:ea typeface="楷体" panose="02010609060101010101" charset="-122"/>
              <a:cs typeface="幼圆" charset="0"/>
            </a:endParaRPr>
          </a:p>
        </p:txBody>
      </p:sp>
      <p:cxnSp>
        <p:nvCxnSpPr>
          <p:cNvPr id="61495" name="直接连接符 4"/>
          <p:cNvCxnSpPr>
            <a:cxnSpLocks noChangeShapeType="1"/>
          </p:cNvCxnSpPr>
          <p:nvPr>
            <p:custDataLst>
              <p:tags r:id="rId17"/>
            </p:custDataLst>
          </p:nvPr>
        </p:nvCxnSpPr>
        <p:spPr bwMode="auto">
          <a:xfrm>
            <a:off x="5596255" y="2948940"/>
            <a:ext cx="1372870" cy="0"/>
          </a:xfrm>
          <a:prstGeom prst="line">
            <a:avLst/>
          </a:prstGeom>
          <a:noFill/>
          <a:ln w="12700">
            <a:solidFill>
              <a:schemeClr val="dk1"/>
            </a:solidFill>
            <a:prstDash val="dash"/>
            <a:round/>
          </a:ln>
        </p:spPr>
      </p:cxnSp>
      <p:cxnSp>
        <p:nvCxnSpPr>
          <p:cNvPr id="61496" name="直接连接符 6"/>
          <p:cNvCxnSpPr>
            <a:cxnSpLocks noChangeShapeType="1"/>
          </p:cNvCxnSpPr>
          <p:nvPr>
            <p:custDataLst>
              <p:tags r:id="rId18"/>
            </p:custDataLst>
          </p:nvPr>
        </p:nvCxnSpPr>
        <p:spPr bwMode="auto">
          <a:xfrm>
            <a:off x="6283325" y="2270760"/>
            <a:ext cx="0" cy="1423670"/>
          </a:xfrm>
          <a:prstGeom prst="line">
            <a:avLst/>
          </a:prstGeom>
          <a:noFill/>
          <a:ln w="12700">
            <a:solidFill>
              <a:schemeClr val="dk1"/>
            </a:solidFill>
            <a:prstDash val="dash"/>
            <a:round/>
          </a:ln>
        </p:spPr>
      </p:cxnSp>
      <p:sp>
        <p:nvSpPr>
          <p:cNvPr id="61491" name="矩形 1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7120255" y="2247900"/>
            <a:ext cx="1372870" cy="1423670"/>
          </a:xfrm>
          <a:prstGeom prst="rect">
            <a:avLst/>
          </a:prstGeom>
          <a:noFill/>
          <a:ln w="19050">
            <a:solidFill>
              <a:schemeClr val="dk1"/>
            </a:solidFill>
            <a:round/>
          </a:ln>
        </p:spPr>
        <p:txBody>
          <a:bodyPr/>
          <a:lstStyle/>
          <a:p>
            <a:endParaRPr lang="zh-CN" altLang="en-US" sz="2400">
              <a:solidFill>
                <a:srgbClr val="0000FF"/>
              </a:solidFill>
              <a:latin typeface="幼圆" charset="0"/>
              <a:ea typeface="楷体" panose="02010609060101010101" charset="-122"/>
              <a:cs typeface="幼圆" charset="0"/>
            </a:endParaRPr>
          </a:p>
        </p:txBody>
      </p:sp>
      <p:cxnSp>
        <p:nvCxnSpPr>
          <p:cNvPr id="61492" name="直接连接符 4"/>
          <p:cNvCxnSpPr>
            <a:cxnSpLocks noChangeShapeType="1"/>
          </p:cNvCxnSpPr>
          <p:nvPr>
            <p:custDataLst>
              <p:tags r:id="rId20"/>
            </p:custDataLst>
          </p:nvPr>
        </p:nvCxnSpPr>
        <p:spPr bwMode="auto">
          <a:xfrm>
            <a:off x="7120255" y="2948940"/>
            <a:ext cx="1372870" cy="0"/>
          </a:xfrm>
          <a:prstGeom prst="line">
            <a:avLst/>
          </a:prstGeom>
          <a:noFill/>
          <a:ln w="12700">
            <a:solidFill>
              <a:schemeClr val="dk1"/>
            </a:solidFill>
            <a:prstDash val="dash"/>
            <a:round/>
          </a:ln>
        </p:spPr>
      </p:cxnSp>
      <p:cxnSp>
        <p:nvCxnSpPr>
          <p:cNvPr id="61493" name="直接连接符 6"/>
          <p:cNvCxnSpPr>
            <a:cxnSpLocks noChangeShapeType="1"/>
          </p:cNvCxnSpPr>
          <p:nvPr>
            <p:custDataLst>
              <p:tags r:id="rId21"/>
            </p:custDataLst>
          </p:nvPr>
        </p:nvCxnSpPr>
        <p:spPr bwMode="auto">
          <a:xfrm>
            <a:off x="7807325" y="2270760"/>
            <a:ext cx="0" cy="1423670"/>
          </a:xfrm>
          <a:prstGeom prst="line">
            <a:avLst/>
          </a:prstGeom>
          <a:noFill/>
          <a:ln w="12700">
            <a:solidFill>
              <a:schemeClr val="dk1"/>
            </a:solidFill>
            <a:prstDash val="dash"/>
            <a:round/>
          </a:ln>
        </p:spPr>
      </p:cxnSp>
      <p:sp>
        <p:nvSpPr>
          <p:cNvPr id="61488" name="矩形 1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8663305" y="4462145"/>
            <a:ext cx="1372870" cy="1426210"/>
          </a:xfrm>
          <a:prstGeom prst="rect">
            <a:avLst/>
          </a:prstGeom>
          <a:noFill/>
          <a:ln w="19050">
            <a:solidFill>
              <a:schemeClr val="dk1"/>
            </a:solidFill>
            <a:round/>
          </a:ln>
        </p:spPr>
        <p:txBody>
          <a:bodyPr/>
          <a:lstStyle/>
          <a:p>
            <a:endParaRPr lang="zh-CN" altLang="en-US" sz="2400">
              <a:solidFill>
                <a:srgbClr val="0000FF"/>
              </a:solidFill>
              <a:latin typeface="幼圆" charset="0"/>
              <a:ea typeface="楷体" panose="02010609060101010101" charset="-122"/>
              <a:cs typeface="幼圆" charset="0"/>
            </a:endParaRPr>
          </a:p>
        </p:txBody>
      </p:sp>
      <p:cxnSp>
        <p:nvCxnSpPr>
          <p:cNvPr id="61489" name="直接连接符 4"/>
          <p:cNvCxnSpPr>
            <a:cxnSpLocks noChangeShapeType="1"/>
          </p:cNvCxnSpPr>
          <p:nvPr>
            <p:custDataLst>
              <p:tags r:id="rId23"/>
            </p:custDataLst>
          </p:nvPr>
        </p:nvCxnSpPr>
        <p:spPr bwMode="auto">
          <a:xfrm>
            <a:off x="8663305" y="5163820"/>
            <a:ext cx="1372870" cy="0"/>
          </a:xfrm>
          <a:prstGeom prst="line">
            <a:avLst/>
          </a:prstGeom>
          <a:noFill/>
          <a:ln w="12700">
            <a:solidFill>
              <a:schemeClr val="dk1"/>
            </a:solidFill>
            <a:prstDash val="dash"/>
            <a:round/>
          </a:ln>
        </p:spPr>
      </p:cxnSp>
      <p:cxnSp>
        <p:nvCxnSpPr>
          <p:cNvPr id="61490" name="直接连接符 6"/>
          <p:cNvCxnSpPr>
            <a:cxnSpLocks noChangeShapeType="1"/>
          </p:cNvCxnSpPr>
          <p:nvPr>
            <p:custDataLst>
              <p:tags r:id="rId24"/>
            </p:custDataLst>
          </p:nvPr>
        </p:nvCxnSpPr>
        <p:spPr bwMode="auto">
          <a:xfrm>
            <a:off x="9350375" y="4485005"/>
            <a:ext cx="0" cy="1426210"/>
          </a:xfrm>
          <a:prstGeom prst="line">
            <a:avLst/>
          </a:prstGeom>
          <a:noFill/>
          <a:ln w="12700">
            <a:solidFill>
              <a:schemeClr val="dk1"/>
            </a:solidFill>
            <a:prstDash val="dash"/>
            <a:round/>
          </a:ln>
        </p:spPr>
      </p:cxnSp>
      <p:sp>
        <p:nvSpPr>
          <p:cNvPr id="61485" name="矩形 1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7113905" y="4468495"/>
            <a:ext cx="1372870" cy="1426210"/>
          </a:xfrm>
          <a:prstGeom prst="rect">
            <a:avLst/>
          </a:prstGeom>
          <a:noFill/>
          <a:ln w="19050">
            <a:solidFill>
              <a:schemeClr val="dk1"/>
            </a:solidFill>
            <a:round/>
          </a:ln>
        </p:spPr>
        <p:txBody>
          <a:bodyPr/>
          <a:lstStyle/>
          <a:p>
            <a:endParaRPr lang="zh-CN" altLang="en-US" sz="2400">
              <a:solidFill>
                <a:srgbClr val="0000FF"/>
              </a:solidFill>
              <a:latin typeface="幼圆" charset="0"/>
              <a:ea typeface="楷体" panose="02010609060101010101" charset="-122"/>
              <a:cs typeface="幼圆" charset="0"/>
            </a:endParaRPr>
          </a:p>
        </p:txBody>
      </p:sp>
      <p:cxnSp>
        <p:nvCxnSpPr>
          <p:cNvPr id="61486" name="直接连接符 4"/>
          <p:cNvCxnSpPr>
            <a:cxnSpLocks noChangeShapeType="1"/>
          </p:cNvCxnSpPr>
          <p:nvPr>
            <p:custDataLst>
              <p:tags r:id="rId26"/>
            </p:custDataLst>
          </p:nvPr>
        </p:nvCxnSpPr>
        <p:spPr bwMode="auto">
          <a:xfrm>
            <a:off x="7113905" y="5170170"/>
            <a:ext cx="1372870" cy="0"/>
          </a:xfrm>
          <a:prstGeom prst="line">
            <a:avLst/>
          </a:prstGeom>
          <a:noFill/>
          <a:ln w="12700">
            <a:solidFill>
              <a:schemeClr val="dk1"/>
            </a:solidFill>
            <a:prstDash val="dash"/>
            <a:round/>
          </a:ln>
        </p:spPr>
      </p:cxnSp>
      <p:cxnSp>
        <p:nvCxnSpPr>
          <p:cNvPr id="61487" name="直接连接符 6"/>
          <p:cNvCxnSpPr>
            <a:cxnSpLocks noChangeShapeType="1"/>
          </p:cNvCxnSpPr>
          <p:nvPr>
            <p:custDataLst>
              <p:tags r:id="rId27"/>
            </p:custDataLst>
          </p:nvPr>
        </p:nvCxnSpPr>
        <p:spPr bwMode="auto">
          <a:xfrm>
            <a:off x="7800975" y="4491355"/>
            <a:ext cx="0" cy="1426210"/>
          </a:xfrm>
          <a:prstGeom prst="line">
            <a:avLst/>
          </a:prstGeom>
          <a:noFill/>
          <a:ln w="12700">
            <a:solidFill>
              <a:schemeClr val="dk1"/>
            </a:solidFill>
            <a:prstDash val="dash"/>
            <a:round/>
          </a:ln>
        </p:spPr>
      </p:cxnSp>
      <p:sp>
        <p:nvSpPr>
          <p:cNvPr id="61482" name="矩形 1"/>
          <p:cNvSpPr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2559050" y="4404995"/>
            <a:ext cx="1372870" cy="1426210"/>
          </a:xfrm>
          <a:prstGeom prst="rect">
            <a:avLst/>
          </a:prstGeom>
          <a:noFill/>
          <a:ln w="19050">
            <a:solidFill>
              <a:schemeClr val="dk1"/>
            </a:solidFill>
            <a:round/>
          </a:ln>
        </p:spPr>
        <p:txBody>
          <a:bodyPr/>
          <a:lstStyle/>
          <a:p>
            <a:endParaRPr lang="zh-CN" altLang="en-US" sz="2400">
              <a:solidFill>
                <a:srgbClr val="0000FF"/>
              </a:solidFill>
              <a:latin typeface="幼圆" charset="0"/>
              <a:ea typeface="楷体" panose="02010609060101010101" charset="-122"/>
              <a:cs typeface="幼圆" charset="0"/>
            </a:endParaRPr>
          </a:p>
        </p:txBody>
      </p:sp>
      <p:cxnSp>
        <p:nvCxnSpPr>
          <p:cNvPr id="61483" name="直接连接符 4"/>
          <p:cNvCxnSpPr>
            <a:cxnSpLocks noChangeShapeType="1"/>
          </p:cNvCxnSpPr>
          <p:nvPr>
            <p:custDataLst>
              <p:tags r:id="rId29"/>
            </p:custDataLst>
          </p:nvPr>
        </p:nvCxnSpPr>
        <p:spPr bwMode="auto">
          <a:xfrm>
            <a:off x="2559050" y="5106670"/>
            <a:ext cx="1372870" cy="0"/>
          </a:xfrm>
          <a:prstGeom prst="line">
            <a:avLst/>
          </a:prstGeom>
          <a:noFill/>
          <a:ln w="12700">
            <a:solidFill>
              <a:schemeClr val="dk1"/>
            </a:solidFill>
            <a:prstDash val="dash"/>
            <a:round/>
          </a:ln>
        </p:spPr>
      </p:cxnSp>
      <p:cxnSp>
        <p:nvCxnSpPr>
          <p:cNvPr id="61484" name="直接连接符 6"/>
          <p:cNvCxnSpPr>
            <a:cxnSpLocks noChangeShapeType="1"/>
          </p:cNvCxnSpPr>
          <p:nvPr>
            <p:custDataLst>
              <p:tags r:id="rId30"/>
            </p:custDataLst>
          </p:nvPr>
        </p:nvCxnSpPr>
        <p:spPr bwMode="auto">
          <a:xfrm>
            <a:off x="3246120" y="4427855"/>
            <a:ext cx="0" cy="1426210"/>
          </a:xfrm>
          <a:prstGeom prst="line">
            <a:avLst/>
          </a:prstGeom>
          <a:noFill/>
          <a:ln w="12700">
            <a:solidFill>
              <a:schemeClr val="dk1"/>
            </a:solidFill>
            <a:prstDash val="dash"/>
            <a:round/>
          </a:ln>
        </p:spPr>
      </p:cxnSp>
      <p:sp>
        <p:nvSpPr>
          <p:cNvPr id="67" name="TextBox 11">
            <a:hlinkClick r:id="rId31" action="ppaction://hlinkfile"/>
          </p:cNvPr>
          <p:cNvSpPr txBox="1"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431800" y="1627717"/>
            <a:ext cx="1494367" cy="58356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幼圆" charset="0"/>
                <a:ea typeface="幼圆" charset="0"/>
              </a:rPr>
              <a:t>我会写</a:t>
            </a:r>
            <a:endParaRPr lang="zh-CN" altLang="en-US" sz="3200" b="1" dirty="0">
              <a:solidFill>
                <a:schemeClr val="dk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幼圆" charset="0"/>
              <a:ea typeface="幼圆" charset="0"/>
            </a:endParaRPr>
          </a:p>
        </p:txBody>
      </p:sp>
      <p:sp>
        <p:nvSpPr>
          <p:cNvPr id="69" name="矩形 68"/>
          <p:cNvSpPr/>
          <p:nvPr>
            <p:custDataLst>
              <p:tags r:id="rId33"/>
            </p:custDataLst>
          </p:nvPr>
        </p:nvSpPr>
        <p:spPr>
          <a:xfrm>
            <a:off x="1865500" y="1722100"/>
            <a:ext cx="48000" cy="432000"/>
          </a:xfrm>
          <a:prstGeom prst="rect">
            <a:avLst/>
          </a:prstGeom>
          <a:gradFill flip="none" rotWithShape="1">
            <a:gsLst>
              <a:gs pos="14000">
                <a:srgbClr val="FFFFFF"/>
              </a:gs>
              <a:gs pos="50000">
                <a:srgbClr val="304A54">
                  <a:lumMod val="60000"/>
                </a:srgbClr>
              </a:gs>
              <a:gs pos="76000">
                <a:srgbClr val="FFFFFF"/>
              </a:gs>
            </a:gsLst>
            <a:path path="circle">
              <a:fillToRect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70" name="矩形 69"/>
          <p:cNvSpPr/>
          <p:nvPr>
            <p:custDataLst>
              <p:tags r:id="rId34"/>
            </p:custDataLst>
          </p:nvPr>
        </p:nvSpPr>
        <p:spPr>
          <a:xfrm>
            <a:off x="510004" y="1722100"/>
            <a:ext cx="48000" cy="432000"/>
          </a:xfrm>
          <a:prstGeom prst="rect">
            <a:avLst/>
          </a:prstGeom>
          <a:gradFill flip="none" rotWithShape="1">
            <a:gsLst>
              <a:gs pos="14000">
                <a:srgbClr val="FFFFFF"/>
              </a:gs>
              <a:gs pos="50000">
                <a:srgbClr val="304A54">
                  <a:lumMod val="60000"/>
                </a:srgbClr>
              </a:gs>
              <a:gs pos="76000">
                <a:srgbClr val="FFFFFF"/>
              </a:gs>
            </a:gsLst>
            <a:path path="circle">
              <a:fillToRect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75" name="文本框 64"/>
          <p:cNvSpPr txBox="1">
            <a:spLocks noChangeArrowheads="1"/>
          </p:cNvSpPr>
          <p:nvPr/>
        </p:nvSpPr>
        <p:spPr bwMode="auto">
          <a:xfrm>
            <a:off x="2626784" y="2271184"/>
            <a:ext cx="810683" cy="14452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40" tIns="45720" rIns="91440" bIns="45720">
            <a:spAutoFit/>
          </a:bodyPr>
          <a:lstStyle/>
          <a:p>
            <a:r>
              <a:rPr lang="zh-CN" altLang="en-US" sz="8800" b="1">
                <a:solidFill>
                  <a:srgbClr val="000000"/>
                </a:solidFill>
                <a:latin typeface="幼圆" charset="0"/>
                <a:ea typeface="幼圆" charset="0"/>
              </a:rPr>
              <a:t>汹</a:t>
            </a:r>
            <a:endParaRPr lang="zh-CN" altLang="en-US" sz="8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3" name="文本框 64"/>
          <p:cNvSpPr txBox="1">
            <a:spLocks noChangeArrowheads="1"/>
          </p:cNvSpPr>
          <p:nvPr/>
        </p:nvSpPr>
        <p:spPr bwMode="auto">
          <a:xfrm>
            <a:off x="5564717" y="4409017"/>
            <a:ext cx="810683" cy="14452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40" tIns="45720" rIns="91440" bIns="45720">
            <a:spAutoFit/>
          </a:bodyPr>
          <a:lstStyle/>
          <a:p>
            <a:r>
              <a:rPr lang="zh-CN" altLang="en-US" sz="8800" b="1">
                <a:solidFill>
                  <a:srgbClr val="000000"/>
                </a:solidFill>
                <a:latin typeface="幼圆" charset="0"/>
                <a:ea typeface="幼圆" charset="0"/>
              </a:rPr>
              <a:t>困</a:t>
            </a:r>
            <a:endParaRPr lang="zh-CN" altLang="en-US" sz="8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1479" name="矩形 1"/>
          <p:cNvSpPr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5564505" y="4453255"/>
            <a:ext cx="1372870" cy="1426210"/>
          </a:xfrm>
          <a:prstGeom prst="rect">
            <a:avLst/>
          </a:prstGeom>
          <a:noFill/>
          <a:ln w="19050">
            <a:solidFill>
              <a:schemeClr val="dk1"/>
            </a:solidFill>
            <a:round/>
          </a:ln>
        </p:spPr>
        <p:txBody>
          <a:bodyPr/>
          <a:lstStyle/>
          <a:p>
            <a:endParaRPr lang="zh-CN" altLang="en-US" sz="2400">
              <a:solidFill>
                <a:srgbClr val="0000FF"/>
              </a:solidFill>
              <a:latin typeface="幼圆" charset="0"/>
              <a:ea typeface="楷体" panose="02010609060101010101" charset="-122"/>
              <a:cs typeface="幼圆" charset="0"/>
            </a:endParaRPr>
          </a:p>
        </p:txBody>
      </p:sp>
      <p:cxnSp>
        <p:nvCxnSpPr>
          <p:cNvPr id="61480" name="直接连接符 4"/>
          <p:cNvCxnSpPr>
            <a:cxnSpLocks noChangeShapeType="1"/>
          </p:cNvCxnSpPr>
          <p:nvPr>
            <p:custDataLst>
              <p:tags r:id="rId36"/>
            </p:custDataLst>
          </p:nvPr>
        </p:nvCxnSpPr>
        <p:spPr bwMode="auto">
          <a:xfrm>
            <a:off x="5564505" y="5155565"/>
            <a:ext cx="1372870" cy="0"/>
          </a:xfrm>
          <a:prstGeom prst="line">
            <a:avLst/>
          </a:prstGeom>
          <a:noFill/>
          <a:ln w="12700">
            <a:solidFill>
              <a:schemeClr val="dk1"/>
            </a:solidFill>
            <a:prstDash val="dash"/>
            <a:round/>
          </a:ln>
        </p:spPr>
      </p:cxnSp>
      <p:cxnSp>
        <p:nvCxnSpPr>
          <p:cNvPr id="61481" name="直接连接符 6"/>
          <p:cNvCxnSpPr>
            <a:cxnSpLocks noChangeShapeType="1"/>
          </p:cNvCxnSpPr>
          <p:nvPr>
            <p:custDataLst>
              <p:tags r:id="rId37"/>
            </p:custDataLst>
          </p:nvPr>
        </p:nvCxnSpPr>
        <p:spPr bwMode="auto">
          <a:xfrm>
            <a:off x="6251575" y="4476115"/>
            <a:ext cx="0" cy="1426210"/>
          </a:xfrm>
          <a:prstGeom prst="line">
            <a:avLst/>
          </a:prstGeom>
          <a:noFill/>
          <a:ln w="12700">
            <a:solidFill>
              <a:schemeClr val="dk1"/>
            </a:solidFill>
            <a:prstDash val="dash"/>
            <a:round/>
          </a:ln>
        </p:spPr>
      </p:cxnSp>
      <p:sp>
        <p:nvSpPr>
          <p:cNvPr id="61476" name="矩形 1"/>
          <p:cNvSpPr>
            <a:spLocks noChangeArrowheads="1"/>
          </p:cNvSpPr>
          <p:nvPr>
            <p:custDataLst>
              <p:tags r:id="rId38"/>
            </p:custDataLst>
          </p:nvPr>
        </p:nvSpPr>
        <p:spPr bwMode="auto">
          <a:xfrm>
            <a:off x="2637155" y="2268855"/>
            <a:ext cx="1372870" cy="1426210"/>
          </a:xfrm>
          <a:prstGeom prst="rect">
            <a:avLst/>
          </a:prstGeom>
          <a:noFill/>
          <a:ln w="19050">
            <a:solidFill>
              <a:schemeClr val="dk1"/>
            </a:solidFill>
            <a:round/>
          </a:ln>
        </p:spPr>
        <p:txBody>
          <a:bodyPr/>
          <a:lstStyle/>
          <a:p>
            <a:endParaRPr lang="zh-CN" altLang="en-US" sz="2400">
              <a:solidFill>
                <a:srgbClr val="0000FF"/>
              </a:solidFill>
              <a:latin typeface="幼圆" charset="0"/>
              <a:ea typeface="楷体" panose="02010609060101010101" charset="-122"/>
              <a:cs typeface="幼圆" charset="0"/>
            </a:endParaRPr>
          </a:p>
        </p:txBody>
      </p:sp>
      <p:cxnSp>
        <p:nvCxnSpPr>
          <p:cNvPr id="61477" name="直接连接符 4"/>
          <p:cNvCxnSpPr>
            <a:cxnSpLocks noChangeShapeType="1"/>
          </p:cNvCxnSpPr>
          <p:nvPr>
            <p:custDataLst>
              <p:tags r:id="rId39"/>
            </p:custDataLst>
          </p:nvPr>
        </p:nvCxnSpPr>
        <p:spPr bwMode="auto">
          <a:xfrm>
            <a:off x="2637155" y="2971165"/>
            <a:ext cx="1372870" cy="0"/>
          </a:xfrm>
          <a:prstGeom prst="line">
            <a:avLst/>
          </a:prstGeom>
          <a:noFill/>
          <a:ln w="12700">
            <a:solidFill>
              <a:schemeClr val="dk1"/>
            </a:solidFill>
            <a:prstDash val="dash"/>
            <a:round/>
          </a:ln>
        </p:spPr>
      </p:cxnSp>
      <p:cxnSp>
        <p:nvCxnSpPr>
          <p:cNvPr id="61478" name="直接连接符 6"/>
          <p:cNvCxnSpPr>
            <a:cxnSpLocks noChangeShapeType="1"/>
          </p:cNvCxnSpPr>
          <p:nvPr>
            <p:custDataLst>
              <p:tags r:id="rId40"/>
            </p:custDataLst>
          </p:nvPr>
        </p:nvCxnSpPr>
        <p:spPr bwMode="auto">
          <a:xfrm>
            <a:off x="3324225" y="2291715"/>
            <a:ext cx="0" cy="1426210"/>
          </a:xfrm>
          <a:prstGeom prst="line">
            <a:avLst/>
          </a:prstGeom>
          <a:noFill/>
          <a:ln w="12700">
            <a:solidFill>
              <a:schemeClr val="dk1"/>
            </a:solidFill>
            <a:prstDash val="dash"/>
            <a:round/>
          </a:ln>
        </p:spPr>
      </p:cxnSp>
      <p:sp>
        <p:nvSpPr>
          <p:cNvPr id="118" name="TextBox 117"/>
          <p:cNvSpPr txBox="1">
            <a:spLocks noChangeArrowheads="1"/>
          </p:cNvSpPr>
          <p:nvPr>
            <p:custDataLst>
              <p:tags r:id="rId41"/>
            </p:custDataLst>
          </p:nvPr>
        </p:nvSpPr>
        <p:spPr bwMode="auto">
          <a:xfrm>
            <a:off x="2556933" y="1526117"/>
            <a:ext cx="1521460" cy="7480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265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xiōn</a:t>
            </a:r>
            <a:r>
              <a:rPr lang="en-US" altLang="zh-CN" sz="40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ɡ</a:t>
            </a:r>
            <a:endParaRPr lang="en-US" altLang="zh-CN" sz="40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120" name="TextBox 119"/>
          <p:cNvSpPr txBox="1">
            <a:spLocks noChangeArrowheads="1"/>
          </p:cNvSpPr>
          <p:nvPr>
            <p:custDataLst>
              <p:tags r:id="rId42"/>
            </p:custDataLst>
          </p:nvPr>
        </p:nvSpPr>
        <p:spPr bwMode="auto">
          <a:xfrm>
            <a:off x="2819400" y="3740151"/>
            <a:ext cx="69088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xī</a:t>
            </a:r>
            <a:endParaRPr lang="en-US" altLang="zh-CN" sz="40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1" name="TextBox 120"/>
          <p:cNvSpPr txBox="1">
            <a:spLocks noChangeArrowheads="1"/>
          </p:cNvSpPr>
          <p:nvPr>
            <p:custDataLst>
              <p:tags r:id="rId43"/>
            </p:custDataLst>
          </p:nvPr>
        </p:nvSpPr>
        <p:spPr bwMode="auto">
          <a:xfrm>
            <a:off x="7488767" y="3769784"/>
            <a:ext cx="725170" cy="7480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265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à</a:t>
            </a:r>
            <a:r>
              <a:rPr lang="en-US" altLang="zh-CN" sz="4265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i</a:t>
            </a:r>
            <a:endParaRPr lang="en-US" altLang="zh-CN" sz="4265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2" name="TextBox 121"/>
          <p:cNvSpPr txBox="1">
            <a:spLocks noChangeArrowheads="1"/>
          </p:cNvSpPr>
          <p:nvPr>
            <p:custDataLst>
              <p:tags r:id="rId44"/>
            </p:custDataLst>
          </p:nvPr>
        </p:nvSpPr>
        <p:spPr bwMode="auto">
          <a:xfrm>
            <a:off x="8957733" y="3805767"/>
            <a:ext cx="94488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lín</a:t>
            </a:r>
            <a:endParaRPr lang="en-US" altLang="zh-CN" sz="40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4" name="TextBox 123"/>
          <p:cNvSpPr txBox="1">
            <a:spLocks noChangeArrowheads="1"/>
          </p:cNvSpPr>
          <p:nvPr>
            <p:custDataLst>
              <p:tags r:id="rId45"/>
            </p:custDataLst>
          </p:nvPr>
        </p:nvSpPr>
        <p:spPr bwMode="auto">
          <a:xfrm>
            <a:off x="4112684" y="3769784"/>
            <a:ext cx="119888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xiān</a:t>
            </a:r>
            <a:endParaRPr lang="en-US" altLang="zh-CN" sz="40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8" name="TextBox 127"/>
          <p:cNvSpPr txBox="1">
            <a:spLocks noChangeArrowheads="1"/>
          </p:cNvSpPr>
          <p:nvPr>
            <p:custDataLst>
              <p:tags r:id="rId46"/>
            </p:custDataLst>
          </p:nvPr>
        </p:nvSpPr>
        <p:spPr bwMode="auto">
          <a:xfrm>
            <a:off x="5647267" y="3769784"/>
            <a:ext cx="94488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kùn</a:t>
            </a:r>
            <a:endParaRPr lang="en-US" altLang="zh-CN" sz="40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9" name="TextBox 128"/>
          <p:cNvSpPr txBox="1">
            <a:spLocks noChangeArrowheads="1"/>
          </p:cNvSpPr>
          <p:nvPr>
            <p:custDataLst>
              <p:tags r:id="rId47"/>
            </p:custDataLst>
          </p:nvPr>
        </p:nvSpPr>
        <p:spPr bwMode="auto">
          <a:xfrm>
            <a:off x="4125384" y="1551517"/>
            <a:ext cx="119888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yǒnɡ</a:t>
            </a:r>
            <a:endParaRPr lang="en-US" altLang="zh-CN" sz="40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0" name="TextBox 129"/>
          <p:cNvSpPr txBox="1">
            <a:spLocks noChangeArrowheads="1"/>
          </p:cNvSpPr>
          <p:nvPr>
            <p:custDataLst>
              <p:tags r:id="rId48"/>
            </p:custDataLst>
          </p:nvPr>
        </p:nvSpPr>
        <p:spPr bwMode="auto">
          <a:xfrm>
            <a:off x="5740400" y="1562100"/>
            <a:ext cx="119888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pénɡ</a:t>
            </a:r>
            <a:endParaRPr lang="en-US" altLang="zh-CN" sz="40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1" name="TextBox 130"/>
          <p:cNvSpPr txBox="1">
            <a:spLocks noChangeArrowheads="1"/>
          </p:cNvSpPr>
          <p:nvPr>
            <p:custDataLst>
              <p:tags r:id="rId49"/>
            </p:custDataLst>
          </p:nvPr>
        </p:nvSpPr>
        <p:spPr bwMode="auto">
          <a:xfrm>
            <a:off x="7459133" y="1566333"/>
            <a:ext cx="1123951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0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pài</a:t>
            </a:r>
            <a:endParaRPr lang="en-US" altLang="zh-CN" sz="40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1475" name="文本框 14">
            <a:hlinkClick r:id="rId50" action="ppaction://hlinkfile"/>
          </p:cNvPr>
          <p:cNvSpPr txBox="1">
            <a:spLocks noChangeArrowheads="1"/>
          </p:cNvSpPr>
          <p:nvPr/>
        </p:nvSpPr>
        <p:spPr bwMode="auto">
          <a:xfrm>
            <a:off x="3108113" y="576157"/>
            <a:ext cx="5378451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40" tIns="45720" rIns="91440" bIns="45720"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朗读课文 扫清障碍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zh-CN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zh-CN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5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/>
      <p:bldP spid="12296" grpId="0"/>
      <p:bldP spid="12298" grpId="0"/>
      <p:bldP spid="12302" grpId="0"/>
      <p:bldP spid="12306" grpId="0"/>
      <p:bldP spid="12308" grpId="0"/>
      <p:bldP spid="12310" grpId="0"/>
      <p:bldP spid="75" grpId="0"/>
      <p:bldP spid="83" grpId="0"/>
      <p:bldP spid="118" grpId="0"/>
      <p:bldP spid="118" grpId="1"/>
      <p:bldP spid="120" grpId="0"/>
      <p:bldP spid="120" grpId="1"/>
      <p:bldP spid="121" grpId="0"/>
      <p:bldP spid="121" grpId="1"/>
      <p:bldP spid="122" grpId="0"/>
      <p:bldP spid="122" grpId="1"/>
      <p:bldP spid="124" grpId="0"/>
      <p:bldP spid="124" grpId="1"/>
      <p:bldP spid="128" grpId="0"/>
      <p:bldP spid="128" grpId="1"/>
      <p:bldP spid="129" grpId="0"/>
      <p:bldP spid="129" grpId="1"/>
      <p:bldP spid="130" grpId="0"/>
      <p:bldP spid="130" grpId="1"/>
      <p:bldP spid="131" grpId="0"/>
      <p:bldP spid="131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673100" y="1126067"/>
            <a:ext cx="10847917" cy="452183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不同点：渔夫是想了再做，桑娜是做了再想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;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桑娜的品质主要是通过心理活动描写表现出来的，渔夫的品质主要是通过语言和神态描写表现出来的。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fontAlgn="auto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相同点：桑娜和渔夫都有一颗宁愿自己受苦，也要帮助别人的善良仁慈的心。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2328333" y="2561167"/>
            <a:ext cx="1833033" cy="1076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40" tIns="45720" rIns="91440" bIns="45720"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补帆、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等丈夫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624417" y="3321051"/>
            <a:ext cx="99949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桑娜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190751" y="4013200"/>
            <a:ext cx="664210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40" tIns="45720" rIns="91440" bIns="45720"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抱回孤儿，甘愿挨打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——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心地善良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" name="左大括号 17"/>
          <p:cNvSpPr/>
          <p:nvPr>
            <p:custDataLst>
              <p:tags r:id="rId10"/>
            </p:custDataLst>
          </p:nvPr>
        </p:nvSpPr>
        <p:spPr>
          <a:xfrm>
            <a:off x="1909233" y="3043767"/>
            <a:ext cx="419100" cy="1299633"/>
          </a:xfrm>
          <a:prstGeom prst="leftBrac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40" tIns="45720" rIns="91440" bIns="4572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1543051" y="4972051"/>
            <a:ext cx="589915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渔夫：主动收养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——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正直、善良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4313767" y="2273300"/>
            <a:ext cx="344932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温暖舒适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——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勤劳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7" name="矩形 26"/>
          <p:cNvSpPr/>
          <p:nvPr>
            <p:custDataLst>
              <p:tags r:id="rId11"/>
            </p:custDataLst>
          </p:nvPr>
        </p:nvSpPr>
        <p:spPr>
          <a:xfrm>
            <a:off x="9084733" y="3390900"/>
            <a:ext cx="2632710" cy="10763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淳朴、善良、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甘愿受苦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624417" y="933451"/>
            <a:ext cx="10752667" cy="7308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  <a:cs typeface="Songti SC"/>
              </a:rPr>
              <a:t>说一说：桑娜和渔夫给你留下了什么印象？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幼圆" charset="0"/>
              <a:cs typeface="Songti SC"/>
            </a:endParaRPr>
          </a:p>
        </p:txBody>
      </p:sp>
      <p:sp>
        <p:nvSpPr>
          <p:cNvPr id="11" name="左大括号 10"/>
          <p:cNvSpPr/>
          <p:nvPr>
            <p:custDataLst>
              <p:tags r:id="rId13"/>
            </p:custDataLst>
          </p:nvPr>
        </p:nvSpPr>
        <p:spPr>
          <a:xfrm>
            <a:off x="3913717" y="2561167"/>
            <a:ext cx="110067" cy="893233"/>
          </a:xfrm>
          <a:prstGeom prst="leftBrac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40" tIns="45720" rIns="91440" bIns="4572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313767" y="3069167"/>
            <a:ext cx="263271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沉思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——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善良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7" name="左大括号 16"/>
          <p:cNvSpPr/>
          <p:nvPr>
            <p:custDataLst>
              <p:tags r:id="rId14"/>
            </p:custDataLst>
          </p:nvPr>
        </p:nvSpPr>
        <p:spPr>
          <a:xfrm flipH="1">
            <a:off x="8722784" y="2514600"/>
            <a:ext cx="110067" cy="2992967"/>
          </a:xfrm>
          <a:prstGeom prst="leftBrac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40" tIns="45720" rIns="91440" bIns="4572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8" grpId="0" bldLvl="0" animBg="1"/>
      <p:bldP spid="19" grpId="0"/>
      <p:bldP spid="20" grpId="0" bldLvl="0" animBg="1"/>
      <p:bldP spid="27" grpId="0" bldLvl="0" animBg="1"/>
      <p:bldP spid="13" grpId="0"/>
      <p:bldP spid="11" grpId="0" bldLvl="0" animBg="1"/>
      <p:bldP spid="12" grpId="0" bldLvl="0" animBg="1"/>
      <p:bldP spid="17" grpId="0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文本框 6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70984" y="1160992"/>
            <a:ext cx="10850033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小组讨论：课文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为什么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以“穷人”为题？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827617" y="2329392"/>
            <a:ext cx="10536767" cy="30460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1.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这篇课文反映的是一百多年前沙皇统治下的穷人们的悲惨生活，所以本文以“穷人”为题更宽泛。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2.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以“穷人”为题更能体现主旨，虽然人穷，但为了帮助别人，宁愿自己吃苦受累，像这样的穷人还有很多。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11617" name="TextBox 2"/>
          <p:cNvSpPr txBox="1">
            <a:spLocks noChangeArrowheads="1"/>
          </p:cNvSpPr>
          <p:nvPr/>
        </p:nvSpPr>
        <p:spPr bwMode="auto">
          <a:xfrm>
            <a:off x="3932343" y="166582"/>
            <a:ext cx="1808480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chemeClr val="accent1"/>
                </a:solidFill>
                <a:latin typeface="幼圆" charset="0"/>
                <a:ea typeface="幼圆" charset="0"/>
              </a:rPr>
              <a:t>写作技巧</a:t>
            </a:r>
            <a:endParaRPr lang="zh-CN" altLang="en-US" sz="320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TextBox 3"/>
          <p:cNvSpPr txBox="1"/>
          <p:nvPr>
            <p:custDataLst>
              <p:tags r:id="rId10"/>
            </p:custDataLst>
          </p:nvPr>
        </p:nvSpPr>
        <p:spPr>
          <a:xfrm>
            <a:off x="554567" y="1500929"/>
            <a:ext cx="11082867" cy="34150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1.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全文找不到一个“穷”字，却处处表现了穷人的“穷”。</a:t>
            </a:r>
            <a:endParaRPr lang="en-US" altLang="zh-CN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2.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巧妙运用了环境描写、心理描写、语言描写和细节描写，使文章更加有血有肉。</a:t>
            </a:r>
            <a:endParaRPr lang="en-US" altLang="zh-CN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3.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巧用标点符号：文中多处用到了省略号，找出来，体会这些省略号的不同用法。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>
            <p:custDataLst>
              <p:tags r:id="rId11"/>
            </p:custDataLst>
          </p:nvPr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lt1">
                    <a:lumMod val="50000"/>
                  </a:schemeClr>
                </a:solidFill>
                <a:latin typeface="幼圆" charset="0"/>
                <a:ea typeface="幼圆" charset="0"/>
              </a:rPr>
              <a:t>写法探究</a:t>
            </a:r>
            <a:endParaRPr lang="zh-CN" altLang="en-US" sz="2600" b="1" dirty="0">
              <a:solidFill>
                <a:schemeClr val="lt1">
                  <a:lumMod val="50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9179" y="42197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9633" name="文本框 18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119284" y="3583517"/>
            <a:ext cx="79819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</a:t>
            </a:r>
            <a:endParaRPr lang="en-US" altLang="zh-CN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69634" name="文本框 6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35611" y="1414780"/>
            <a:ext cx="10850033" cy="40284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默读课文，思考：本文按照故事情节发展可分为哪几个部分？</a:t>
            </a:r>
            <a:endParaRPr lang="en-US" altLang="zh-CN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60000"/>
              </a:lnSpc>
            </a:pP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1.</a:t>
            </a:r>
            <a:r>
              <a:rPr lang="en-US" altLang="zh-CN" sz="3200" b="1" u="sng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                        </a:t>
            </a:r>
            <a:r>
              <a:rPr lang="zh-CN" altLang="en-US" sz="3200" b="1" u="sng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60000"/>
              </a:lnSpc>
            </a:pP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2.</a:t>
            </a:r>
            <a:r>
              <a:rPr lang="zh-CN" altLang="en-US" sz="3200" b="1" u="sng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                        。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60000"/>
              </a:lnSpc>
            </a:pP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3.</a:t>
            </a:r>
            <a:r>
              <a:rPr lang="zh-CN" altLang="en-US" sz="3200" b="1" u="sng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                        。</a:t>
            </a:r>
            <a:endParaRPr lang="zh-CN" altLang="en-US" sz="3200" b="1" u="sng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文本框 6"/>
          <p:cNvSpPr txBox="1">
            <a:spLocks noChangeArrowheads="1"/>
          </p:cNvSpPr>
          <p:nvPr/>
        </p:nvSpPr>
        <p:spPr bwMode="auto">
          <a:xfrm>
            <a:off x="1011767" y="3136689"/>
            <a:ext cx="9577917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桑娜焦急等待着出海捕鱼的丈夫归来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952500" y="3862071"/>
            <a:ext cx="9696451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邻居西蒙病死，桑娜把两个孩子抱回家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011767" y="4657937"/>
            <a:ext cx="9698567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渔夫主动提出把西蒙的孩子抱过来抚养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8609" name="文本框 6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36974" y="1000126"/>
            <a:ext cx="11516783" cy="4520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457200">
              <a:lnSpc>
                <a:spcPct val="154000"/>
              </a:lnSpc>
            </a:pP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1.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速读课文，说说文中所描述的主要人物有哪些</a:t>
            </a: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?</a:t>
            </a:r>
            <a:endParaRPr lang="en-US" altLang="zh-CN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indent="457200">
              <a:lnSpc>
                <a:spcPct val="154000"/>
              </a:lnSpc>
            </a:pPr>
            <a:endParaRPr lang="en-US" altLang="zh-CN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indent="457200">
              <a:lnSpc>
                <a:spcPct val="154000"/>
              </a:lnSpc>
            </a:pPr>
            <a:endParaRPr lang="en-US" altLang="zh-CN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indent="457200">
              <a:lnSpc>
                <a:spcPct val="154000"/>
              </a:lnSpc>
            </a:pP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2.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将文中人物串联起来，说说这个故事主要讲述了什么内容</a:t>
            </a: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?</a:t>
            </a:r>
            <a:endParaRPr lang="en-US" altLang="zh-CN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indent="457200">
              <a:lnSpc>
                <a:spcPct val="154000"/>
              </a:lnSpc>
            </a:pPr>
            <a:endParaRPr lang="en-US" altLang="zh-CN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indent="457200">
              <a:lnSpc>
                <a:spcPct val="130000"/>
              </a:lnSpc>
            </a:pPr>
            <a:endParaRPr lang="en-US" altLang="zh-CN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4" name="流程图: 资料带 23"/>
          <p:cNvSpPr/>
          <p:nvPr>
            <p:custDataLst>
              <p:tags r:id="rId11"/>
            </p:custDataLst>
          </p:nvPr>
        </p:nvSpPr>
        <p:spPr>
          <a:xfrm>
            <a:off x="4745355" y="2006600"/>
            <a:ext cx="2436495" cy="1005205"/>
          </a:xfrm>
          <a:prstGeom prst="flowChartPunchedTape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</a:schemeClr>
              </a:gs>
              <a:gs pos="5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  <a:gs pos="0">
                <a:srgbClr val="50A6A4">
                  <a:lumMod val="90000"/>
                  <a:lumOff val="10000"/>
                </a:srgbClr>
              </a:gs>
              <a:gs pos="50000">
                <a:srgbClr val="50A6A4">
                  <a:lumMod val="95000"/>
                  <a:lumOff val="5000"/>
                </a:srgbClr>
              </a:gs>
              <a:gs pos="100000">
                <a:srgbClr val="50A6A4">
                  <a:lumMod val="95000"/>
                  <a:lumOff val="5000"/>
                </a:srgb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7" name="TextBox 16"/>
          <p:cNvSpPr txBox="1"/>
          <p:nvPr>
            <p:custDataLst>
              <p:tags r:id="rId12"/>
            </p:custDataLst>
          </p:nvPr>
        </p:nvSpPr>
        <p:spPr>
          <a:xfrm>
            <a:off x="4709795" y="2118995"/>
            <a:ext cx="1816100" cy="583565"/>
          </a:xfrm>
          <a:prstGeom prst="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</a:schemeClr>
              </a:gs>
              <a:gs pos="5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  <a:gs pos="0">
                <a:srgbClr val="50A6A4">
                  <a:lumMod val="90000"/>
                  <a:lumOff val="10000"/>
                </a:srgbClr>
              </a:gs>
              <a:gs pos="50000">
                <a:srgbClr val="50A6A4">
                  <a:lumMod val="95000"/>
                  <a:lumOff val="5000"/>
                </a:srgbClr>
              </a:gs>
              <a:gs pos="100000">
                <a:srgbClr val="50A6A4">
                  <a:lumMod val="95000"/>
                  <a:lumOff val="5000"/>
                </a:srgb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FFFF"/>
                </a:solidFill>
                <a:latin typeface="幼圆" charset="0"/>
                <a:ea typeface="幼圆" charset="0"/>
              </a:rPr>
              <a:t>妻子桑娜</a:t>
            </a:r>
            <a:endParaRPr lang="zh-CN" altLang="en-US" sz="3200" b="1" dirty="0">
              <a:solidFill>
                <a:srgbClr val="FFFFFF"/>
              </a:solidFill>
              <a:latin typeface="幼圆" charset="0"/>
              <a:ea typeface="幼圆" charset="0"/>
            </a:endParaRPr>
          </a:p>
        </p:txBody>
      </p:sp>
      <p:sp>
        <p:nvSpPr>
          <p:cNvPr id="29" name="流程图: 资料带 28"/>
          <p:cNvSpPr/>
          <p:nvPr>
            <p:custDataLst>
              <p:tags r:id="rId13"/>
            </p:custDataLst>
          </p:nvPr>
        </p:nvSpPr>
        <p:spPr>
          <a:xfrm>
            <a:off x="2133600" y="1968500"/>
            <a:ext cx="1513205" cy="859155"/>
          </a:xfrm>
          <a:prstGeom prst="flowChartPunchedTape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</a:schemeClr>
              </a:gs>
              <a:gs pos="5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  <a:gs pos="0">
                <a:srgbClr val="50A6A4">
                  <a:lumMod val="90000"/>
                  <a:lumOff val="10000"/>
                </a:srgbClr>
              </a:gs>
              <a:gs pos="50000">
                <a:srgbClr val="50A6A4">
                  <a:lumMod val="95000"/>
                  <a:lumOff val="5000"/>
                </a:srgbClr>
              </a:gs>
              <a:gs pos="100000">
                <a:srgbClr val="50A6A4">
                  <a:lumMod val="95000"/>
                  <a:lumOff val="5000"/>
                </a:srgb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0" name="TextBox 29"/>
          <p:cNvSpPr txBox="1"/>
          <p:nvPr>
            <p:custDataLst>
              <p:tags r:id="rId14"/>
            </p:custDataLst>
          </p:nvPr>
        </p:nvSpPr>
        <p:spPr>
          <a:xfrm>
            <a:off x="2122805" y="2118995"/>
            <a:ext cx="999490" cy="583565"/>
          </a:xfrm>
          <a:prstGeom prst="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</a:schemeClr>
              </a:gs>
              <a:gs pos="5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  <a:gs pos="0">
                <a:srgbClr val="50A6A4">
                  <a:lumMod val="90000"/>
                  <a:lumOff val="10000"/>
                </a:srgbClr>
              </a:gs>
              <a:gs pos="50000">
                <a:srgbClr val="50A6A4">
                  <a:lumMod val="95000"/>
                  <a:lumOff val="5000"/>
                </a:srgbClr>
              </a:gs>
              <a:gs pos="100000">
                <a:srgbClr val="50A6A4">
                  <a:lumMod val="95000"/>
                  <a:lumOff val="5000"/>
                </a:srgb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FFFF"/>
                </a:solidFill>
                <a:latin typeface="幼圆" charset="0"/>
                <a:ea typeface="幼圆" charset="0"/>
              </a:rPr>
              <a:t>渔夫</a:t>
            </a:r>
            <a:endParaRPr lang="zh-CN" altLang="en-US" sz="3200" b="1" dirty="0">
              <a:solidFill>
                <a:srgbClr val="FFFFFF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流程图: 资料带 3"/>
          <p:cNvSpPr/>
          <p:nvPr>
            <p:custDataLst>
              <p:tags r:id="rId15"/>
            </p:custDataLst>
          </p:nvPr>
        </p:nvSpPr>
        <p:spPr>
          <a:xfrm>
            <a:off x="7880350" y="1985645"/>
            <a:ext cx="2436495" cy="1003300"/>
          </a:xfrm>
          <a:prstGeom prst="flowChartPunchedTape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</a:schemeClr>
              </a:gs>
              <a:gs pos="5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  <a:gs pos="0">
                <a:srgbClr val="50A6A4">
                  <a:lumMod val="90000"/>
                  <a:lumOff val="10000"/>
                </a:srgbClr>
              </a:gs>
              <a:gs pos="50000">
                <a:srgbClr val="50A6A4">
                  <a:lumMod val="95000"/>
                  <a:lumOff val="5000"/>
                </a:srgbClr>
              </a:gs>
              <a:gs pos="100000">
                <a:srgbClr val="50A6A4">
                  <a:lumMod val="95000"/>
                  <a:lumOff val="5000"/>
                </a:srgb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TextBox 16"/>
          <p:cNvSpPr txBox="1"/>
          <p:nvPr>
            <p:custDataLst>
              <p:tags r:id="rId16"/>
            </p:custDataLst>
          </p:nvPr>
        </p:nvSpPr>
        <p:spPr>
          <a:xfrm>
            <a:off x="7844155" y="2097405"/>
            <a:ext cx="1816100" cy="583565"/>
          </a:xfrm>
          <a:prstGeom prst="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</a:schemeClr>
              </a:gs>
              <a:gs pos="5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  <a:gs pos="0">
                <a:srgbClr val="50A6A4">
                  <a:lumMod val="90000"/>
                  <a:lumOff val="10000"/>
                </a:srgbClr>
              </a:gs>
              <a:gs pos="50000">
                <a:srgbClr val="50A6A4">
                  <a:lumMod val="95000"/>
                  <a:lumOff val="5000"/>
                </a:srgbClr>
              </a:gs>
              <a:gs pos="100000">
                <a:srgbClr val="50A6A4">
                  <a:lumMod val="95000"/>
                  <a:lumOff val="5000"/>
                </a:srgb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FFFF"/>
                </a:solidFill>
                <a:latin typeface="幼圆" charset="0"/>
                <a:ea typeface="幼圆" charset="0"/>
              </a:rPr>
              <a:t>邻居西蒙</a:t>
            </a:r>
            <a:endParaRPr lang="zh-CN" altLang="en-US" sz="3200" b="1" dirty="0">
              <a:solidFill>
                <a:srgbClr val="FFFFFF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文本框 6"/>
          <p:cNvSpPr txBox="1"/>
          <p:nvPr>
            <p:custDataLst>
              <p:tags r:id="rId17"/>
            </p:custDataLst>
          </p:nvPr>
        </p:nvSpPr>
        <p:spPr>
          <a:xfrm>
            <a:off x="694267" y="4472517"/>
            <a:ext cx="11000317" cy="12725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4318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课文讲述的是（              ），在邻居西蒙死后，（        ）她的两个孩子的故事。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203113" y="5161280"/>
            <a:ext cx="181610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主动收养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443095" y="4472305"/>
            <a:ext cx="304101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渔夫和妻子桑娜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8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6801" name="文本框 6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192867" y="1966384"/>
            <a:ext cx="9025467" cy="2749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80000"/>
              </a:lnSpc>
            </a:pP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自由朗读课文，思考：</a:t>
            </a:r>
            <a:endParaRPr lang="en-US" altLang="zh-CN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80000"/>
              </a:lnSpc>
            </a:pP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1.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课文中的“穷人”指的是谁</a:t>
            </a: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?</a:t>
            </a:r>
            <a:endParaRPr lang="en-US" altLang="zh-CN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80000"/>
              </a:lnSpc>
            </a:pP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2.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他们的“穷”体现在哪些方面</a:t>
            </a: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?</a:t>
            </a:r>
            <a:endParaRPr lang="en-US" altLang="zh-CN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76802" name="图片 12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57200" y="2161117"/>
            <a:ext cx="1735667" cy="2487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8849" name="文本占位符 106497"/>
          <p:cNvSpPr>
            <a:spLocks noGrp="1"/>
          </p:cNvSpPr>
          <p:nvPr>
            <p:ph type="body" idx="4294967295"/>
          </p:nvPr>
        </p:nvSpPr>
        <p:spPr>
          <a:xfrm>
            <a:off x="1007533" y="2148417"/>
            <a:ext cx="10382251" cy="1299633"/>
          </a:xfrm>
        </p:spPr>
        <p:txBody>
          <a:bodyPr lIns="135466" tIns="0" rIns="110066" bIns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古老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的钟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发哑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地敲了十下，十一下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……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106499" name="文本框 106498"/>
          <p:cNvSpPr txBox="1">
            <a:spLocks noChangeArrowheads="1"/>
          </p:cNvSpPr>
          <p:nvPr/>
        </p:nvSpPr>
        <p:spPr bwMode="auto">
          <a:xfrm>
            <a:off x="1511300" y="1034838"/>
            <a:ext cx="7969251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１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.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从“屋内装饰”看出“穷”。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7523" name="文本框 107522"/>
          <p:cNvSpPr txBox="1">
            <a:spLocks noChangeArrowheads="1"/>
          </p:cNvSpPr>
          <p:nvPr/>
        </p:nvSpPr>
        <p:spPr bwMode="auto">
          <a:xfrm>
            <a:off x="1511300" y="3060700"/>
            <a:ext cx="7258051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2. 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从“吃、穿”看出“穷”。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占位符 106497"/>
          <p:cNvSpPr>
            <a:spLocks noGrp="1"/>
          </p:cNvSpPr>
          <p:nvPr/>
        </p:nvSpPr>
        <p:spPr bwMode="auto">
          <a:xfrm>
            <a:off x="1063837" y="4119669"/>
            <a:ext cx="10270067" cy="1447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57175" indent="-257175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孩子们没有鞋穿，不论冬夏都光着脚跑来跑去；吃的是黑面包，菜只有鱼。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8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8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8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8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7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49" grpId="0" build="p"/>
      <p:bldP spid="106499" grpId="0"/>
      <p:bldP spid="107523" grpId="0"/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9873" name="文本占位符 108545"/>
          <p:cNvSpPr>
            <a:spLocks noGrp="1"/>
          </p:cNvSpPr>
          <p:nvPr>
            <p:ph type="body" idx="4294967295"/>
            <p:custDataLst>
              <p:tags r:id="rId10"/>
            </p:custDataLst>
          </p:nvPr>
        </p:nvSpPr>
        <p:spPr>
          <a:xfrm>
            <a:off x="546100" y="1680633"/>
            <a:ext cx="11347451" cy="3276600"/>
          </a:xfrm>
        </p:spPr>
        <p:txBody>
          <a:bodyPr lIns="135466" tIns="0" rIns="110066" bIns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40000"/>
              </a:lnSpc>
              <a:buClrTx/>
              <a:buSzTx/>
            </a:pP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渔夫的妻子桑娜坐在火炉旁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补一张破帆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。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  <a:sym typeface="+mn-ea"/>
            </a:endParaRPr>
          </a:p>
          <a:p>
            <a:pPr lvl="0" algn="l">
              <a:lnSpc>
                <a:spcPct val="140000"/>
              </a:lnSpc>
              <a:buClrTx/>
              <a:buSzTx/>
            </a:pP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丈夫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清早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驾着小船出海，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这时候还没有回来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。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  <a:sym typeface="+mn-ea"/>
            </a:endParaRPr>
          </a:p>
          <a:p>
            <a:pPr lvl="0" algn="l">
              <a:lnSpc>
                <a:spcPct val="140000"/>
              </a:lnSpc>
              <a:buClrTx/>
              <a:buSzTx/>
            </a:pP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丈夫不顾惜身体，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冒着寒冷和风暴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出去打鱼，她自己也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从早到晚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地干活，还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只能勉强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填饱肚子。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  <a:sym typeface="+mn-ea"/>
            </a:endParaRPr>
          </a:p>
          <a:p>
            <a:pPr lvl="0" algn="l">
              <a:lnSpc>
                <a:spcPct val="140000"/>
              </a:lnSpc>
              <a:buClrTx/>
              <a:buSzTx/>
            </a:pPr>
            <a:endParaRPr lang="zh-CN" altLang="en-US" sz="3200" b="1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108547" name="文本框 108546"/>
          <p:cNvSpPr txBox="1">
            <a:spLocks noChangeArrowheads="1"/>
          </p:cNvSpPr>
          <p:nvPr/>
        </p:nvSpPr>
        <p:spPr bwMode="auto">
          <a:xfrm>
            <a:off x="1866477" y="919268"/>
            <a:ext cx="8707967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３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.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从“桑娜和渔夫的忙碌”看出“穷”。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8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98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98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98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0897" name="文本占位符 109569"/>
          <p:cNvSpPr>
            <a:spLocks noGrp="1"/>
          </p:cNvSpPr>
          <p:nvPr>
            <p:ph type="body" idx="4294967295"/>
            <p:custDataLst>
              <p:tags r:id="rId10"/>
            </p:custDataLst>
          </p:nvPr>
        </p:nvSpPr>
        <p:spPr>
          <a:xfrm>
            <a:off x="440267" y="1731433"/>
            <a:ext cx="11410951" cy="2362200"/>
          </a:xfrm>
        </p:spPr>
        <p:txBody>
          <a:bodyPr lIns="135466" tIns="0" rIns="110066" bIns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20000"/>
              </a:lnSpc>
              <a:buClrTx/>
              <a:buSzTx/>
            </a:pP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屋外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寒风呼啸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，汹涌澎湃的海浪拍击着海岸，溅起一阵阵浪花。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海上正起着风暴，外面又黑又冷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……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20000"/>
              </a:lnSpc>
              <a:buClrTx/>
              <a:buSzTx/>
            </a:pP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海风呼啸声、波涛的轰鸣、狂风的怒吼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20000"/>
              </a:lnSpc>
              <a:buClrTx/>
              <a:buSzTx/>
            </a:pP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海面上什么也看不见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。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109571" name="文本框 109570"/>
          <p:cNvSpPr txBox="1">
            <a:spLocks noChangeArrowheads="1"/>
          </p:cNvSpPr>
          <p:nvPr/>
        </p:nvSpPr>
        <p:spPr bwMode="auto">
          <a:xfrm>
            <a:off x="1403351" y="953982"/>
            <a:ext cx="8157633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４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.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从“天气的恶劣”看出“穷”。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9573" name="云形标注 109572"/>
          <p:cNvSpPr/>
          <p:nvPr>
            <p:custDataLst>
              <p:tags r:id="rId11"/>
            </p:custDataLst>
          </p:nvPr>
        </p:nvSpPr>
        <p:spPr>
          <a:xfrm>
            <a:off x="690880" y="4356735"/>
            <a:ext cx="7391400" cy="1885950"/>
          </a:xfrm>
          <a:prstGeom prst="cloudCallout">
            <a:avLst>
              <a:gd name="adj1" fmla="val 58407"/>
              <a:gd name="adj2" fmla="val -30981"/>
            </a:avLst>
          </a:prstGeom>
          <a:solidFill>
            <a:srgbClr val="FFFF99"/>
          </a:solidFill>
          <a:ln w="9525" cap="flat" cmpd="sng">
            <a:solidFill>
              <a:schemeClr val="dk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400" dirty="0">
              <a:solidFill>
                <a:schemeClr val="dk1"/>
              </a:solidFill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80901" name="文本框 109573"/>
          <p:cNvSpPr txBox="1">
            <a:spLocks noChangeArrowheads="1"/>
          </p:cNvSpPr>
          <p:nvPr/>
        </p:nvSpPr>
        <p:spPr bwMode="auto">
          <a:xfrm>
            <a:off x="1570355" y="4487545"/>
            <a:ext cx="5632450" cy="15068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渔夫在这样恶劣的天气之下仍然冒险出海打鱼，这里以环境描写写出了“穷”。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0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08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08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7" grpId="0" uiExpand="1" build="p"/>
      <p:bldP spid="109571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29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2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3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5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5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5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5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5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5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6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6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6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6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6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6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6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6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6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7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7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7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5.xml><?xml version="1.0" encoding="utf-8"?>
<p:tagLst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.14"/>
  <p:tag name="KSO_WM_UNIT_FILL_FORE_SCHEMECOLOR_INDEX_1_TRANS" val="0"/>
  <p:tag name="KSO_WM_UNIT_FILL_FORE_SCHEMECOLOR_INDEX_2_BRIGHTNESS" val="-0.4"/>
  <p:tag name="KSO_WM_UNIT_FILL_FORE_SCHEMECOLOR_INDEX_2" val="6"/>
  <p:tag name="KSO_WM_UNIT_FILL_FORE_SCHEMECOLOR_INDEX_2_POS" val="0.5"/>
  <p:tag name="KSO_WM_UNIT_FILL_FORE_SCHEMECOLOR_INDEX_2_TRANS" val="0"/>
  <p:tag name="KSO_WM_UNIT_FILL_FORE_SCHEMECOLOR_INDEX_3_BRIGHTNESS" val="0"/>
  <p:tag name="KSO_WM_UNIT_FILL_FORE_SCHEMECOLOR_INDEX_3" val="14"/>
  <p:tag name="KSO_WM_UNIT_FILL_FORE_SCHEMECOLOR_INDEX_3_POS" val="0.76"/>
  <p:tag name="KSO_WM_UNIT_FILL_FORE_SCHEMECOLOR_INDEX_3_TRANS" val="0"/>
  <p:tag name="KSO_WM_UNIT_FILL_GRADIENT_TYPE" val="2"/>
  <p:tag name="KSO_WM_UNIT_FILL_GRADIENT_ANGLE" val="0"/>
  <p:tag name="KSO_WM_UNIT_FILL_GRADIENT_Direction" val="-2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76.xml><?xml version="1.0" encoding="utf-8"?>
<p:tagLst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.14"/>
  <p:tag name="KSO_WM_UNIT_FILL_FORE_SCHEMECOLOR_INDEX_1_TRANS" val="0"/>
  <p:tag name="KSO_WM_UNIT_FILL_FORE_SCHEMECOLOR_INDEX_2_BRIGHTNESS" val="-0.4"/>
  <p:tag name="KSO_WM_UNIT_FILL_FORE_SCHEMECOLOR_INDEX_2" val="6"/>
  <p:tag name="KSO_WM_UNIT_FILL_FORE_SCHEMECOLOR_INDEX_2_POS" val="0.5"/>
  <p:tag name="KSO_WM_UNIT_FILL_FORE_SCHEMECOLOR_INDEX_2_TRANS" val="0"/>
  <p:tag name="KSO_WM_UNIT_FILL_FORE_SCHEMECOLOR_INDEX_3_BRIGHTNESS" val="0"/>
  <p:tag name="KSO_WM_UNIT_FILL_FORE_SCHEMECOLOR_INDEX_3" val="14"/>
  <p:tag name="KSO_WM_UNIT_FILL_FORE_SCHEMECOLOR_INDEX_3_POS" val="0.76"/>
  <p:tag name="KSO_WM_UNIT_FILL_FORE_SCHEMECOLOR_INDEX_3_TRANS" val="0"/>
  <p:tag name="KSO_WM_UNIT_FILL_GRADIENT_TYPE" val="2"/>
  <p:tag name="KSO_WM_UNIT_FILL_GRADIENT_ANGLE" val="0"/>
  <p:tag name="KSO_WM_UNIT_FILL_GRADIENT_Direction" val="-2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7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7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7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8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8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5.xml><?xml version="1.0" encoding="utf-8"?>
<p:tagLst xmlns:p="http://schemas.openxmlformats.org/presentationml/2006/main">
  <p:tag name="KSO_WM_UNIT_FILL_FORE_SCHEMECOLOR_INDEX_1_BRIGHTNESS" val="0.1"/>
  <p:tag name="KSO_WM_UNIT_FILL_FORE_SCHEMECOLOR_INDEX_1" val="5"/>
  <p:tag name="KSO_WM_UNIT_FILL_FORE_SCHEMECOLOR_INDEX_1_POS" val="0"/>
  <p:tag name="KSO_WM_UNIT_FILL_FORE_SCHEMECOLOR_INDEX_1_TRANS" val="0"/>
  <p:tag name="KSO_WM_UNIT_FILL_FORE_SCHEMECOLOR_INDEX_2_BRIGHTNESS" val="0.05"/>
  <p:tag name="KSO_WM_UNIT_FILL_FORE_SCHEMECOLOR_INDEX_2" val="5"/>
  <p:tag name="KSO_WM_UNIT_FILL_FORE_SCHEMECOLOR_INDEX_2_POS" val="0.5"/>
  <p:tag name="KSO_WM_UNIT_FILL_FORE_SCHEMECOLOR_INDEX_2_TRANS" val="0"/>
  <p:tag name="KSO_WM_UNIT_FILL_FORE_SCHEMECOLOR_INDEX_3_BRIGHTNESS" val="0.05"/>
  <p:tag name="KSO_WM_UNIT_FILL_FORE_SCHEMECOLOR_INDEX_3" val="5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316.xml><?xml version="1.0" encoding="utf-8"?>
<p:tagLst xmlns:p="http://schemas.openxmlformats.org/presentationml/2006/main">
  <p:tag name="KSO_WM_UNIT_FILL_FORE_SCHEMECOLOR_INDEX_1_BRIGHTNESS" val="0.1"/>
  <p:tag name="KSO_WM_UNIT_FILL_FORE_SCHEMECOLOR_INDEX_1" val="5"/>
  <p:tag name="KSO_WM_UNIT_FILL_FORE_SCHEMECOLOR_INDEX_1_POS" val="0"/>
  <p:tag name="KSO_WM_UNIT_FILL_FORE_SCHEMECOLOR_INDEX_1_TRANS" val="0"/>
  <p:tag name="KSO_WM_UNIT_FILL_FORE_SCHEMECOLOR_INDEX_2_BRIGHTNESS" val="0.05"/>
  <p:tag name="KSO_WM_UNIT_FILL_FORE_SCHEMECOLOR_INDEX_2" val="5"/>
  <p:tag name="KSO_WM_UNIT_FILL_FORE_SCHEMECOLOR_INDEX_2_POS" val="0.5"/>
  <p:tag name="KSO_WM_UNIT_FILL_FORE_SCHEMECOLOR_INDEX_2_TRANS" val="0"/>
  <p:tag name="KSO_WM_UNIT_FILL_FORE_SCHEMECOLOR_INDEX_3_BRIGHTNESS" val="0.05"/>
  <p:tag name="KSO_WM_UNIT_FILL_FORE_SCHEMECOLOR_INDEX_3" val="5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5"/>
  <p:tag name="KSO_WM_UNIT_LINE_FILL_TYPE" val="2"/>
</p:tagLst>
</file>

<file path=ppt/tags/tag317.xml><?xml version="1.0" encoding="utf-8"?>
<p:tagLst xmlns:p="http://schemas.openxmlformats.org/presentationml/2006/main">
  <p:tag name="KSO_WM_UNIT_FILL_FORE_SCHEMECOLOR_INDEX_1_BRIGHTNESS" val="0.1"/>
  <p:tag name="KSO_WM_UNIT_FILL_FORE_SCHEMECOLOR_INDEX_1" val="5"/>
  <p:tag name="KSO_WM_UNIT_FILL_FORE_SCHEMECOLOR_INDEX_1_POS" val="0"/>
  <p:tag name="KSO_WM_UNIT_FILL_FORE_SCHEMECOLOR_INDEX_1_TRANS" val="0"/>
  <p:tag name="KSO_WM_UNIT_FILL_FORE_SCHEMECOLOR_INDEX_2_BRIGHTNESS" val="0.05"/>
  <p:tag name="KSO_WM_UNIT_FILL_FORE_SCHEMECOLOR_INDEX_2" val="5"/>
  <p:tag name="KSO_WM_UNIT_FILL_FORE_SCHEMECOLOR_INDEX_2_POS" val="0.5"/>
  <p:tag name="KSO_WM_UNIT_FILL_FORE_SCHEMECOLOR_INDEX_2_TRANS" val="0"/>
  <p:tag name="KSO_WM_UNIT_FILL_FORE_SCHEMECOLOR_INDEX_3_BRIGHTNESS" val="0.05"/>
  <p:tag name="KSO_WM_UNIT_FILL_FORE_SCHEMECOLOR_INDEX_3" val="5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318.xml><?xml version="1.0" encoding="utf-8"?>
<p:tagLst xmlns:p="http://schemas.openxmlformats.org/presentationml/2006/main">
  <p:tag name="KSO_WM_UNIT_FILL_FORE_SCHEMECOLOR_INDEX_1_BRIGHTNESS" val="0.1"/>
  <p:tag name="KSO_WM_UNIT_FILL_FORE_SCHEMECOLOR_INDEX_1" val="5"/>
  <p:tag name="KSO_WM_UNIT_FILL_FORE_SCHEMECOLOR_INDEX_1_POS" val="0"/>
  <p:tag name="KSO_WM_UNIT_FILL_FORE_SCHEMECOLOR_INDEX_1_TRANS" val="0"/>
  <p:tag name="KSO_WM_UNIT_FILL_FORE_SCHEMECOLOR_INDEX_2_BRIGHTNESS" val="0.05"/>
  <p:tag name="KSO_WM_UNIT_FILL_FORE_SCHEMECOLOR_INDEX_2" val="5"/>
  <p:tag name="KSO_WM_UNIT_FILL_FORE_SCHEMECOLOR_INDEX_2_POS" val="0.5"/>
  <p:tag name="KSO_WM_UNIT_FILL_FORE_SCHEMECOLOR_INDEX_2_TRANS" val="0"/>
  <p:tag name="KSO_WM_UNIT_FILL_FORE_SCHEMECOLOR_INDEX_3_BRIGHTNESS" val="0.05"/>
  <p:tag name="KSO_WM_UNIT_FILL_FORE_SCHEMECOLOR_INDEX_3" val="5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5"/>
  <p:tag name="KSO_WM_UNIT_LINE_FILL_TYPE" val="2"/>
</p:tagLst>
</file>

<file path=ppt/tags/tag319.xml><?xml version="1.0" encoding="utf-8"?>
<p:tagLst xmlns:p="http://schemas.openxmlformats.org/presentationml/2006/main">
  <p:tag name="KSO_WM_UNIT_FILL_FORE_SCHEMECOLOR_INDEX_1_BRIGHTNESS" val="0.1"/>
  <p:tag name="KSO_WM_UNIT_FILL_FORE_SCHEMECOLOR_INDEX_1" val="5"/>
  <p:tag name="KSO_WM_UNIT_FILL_FORE_SCHEMECOLOR_INDEX_1_POS" val="0"/>
  <p:tag name="KSO_WM_UNIT_FILL_FORE_SCHEMECOLOR_INDEX_1_TRANS" val="0"/>
  <p:tag name="KSO_WM_UNIT_FILL_FORE_SCHEMECOLOR_INDEX_2_BRIGHTNESS" val="0.05"/>
  <p:tag name="KSO_WM_UNIT_FILL_FORE_SCHEMECOLOR_INDEX_2" val="5"/>
  <p:tag name="KSO_WM_UNIT_FILL_FORE_SCHEMECOLOR_INDEX_2_POS" val="0.5"/>
  <p:tag name="KSO_WM_UNIT_FILL_FORE_SCHEMECOLOR_INDEX_2_TRANS" val="0"/>
  <p:tag name="KSO_WM_UNIT_FILL_FORE_SCHEMECOLOR_INDEX_3_BRIGHTNESS" val="0.05"/>
  <p:tag name="KSO_WM_UNIT_FILL_FORE_SCHEMECOLOR_INDEX_3" val="5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FILL_FORE_SCHEMECOLOR_INDEX_1_BRIGHTNESS" val="0.1"/>
  <p:tag name="KSO_WM_UNIT_FILL_FORE_SCHEMECOLOR_INDEX_1" val="5"/>
  <p:tag name="KSO_WM_UNIT_FILL_FORE_SCHEMECOLOR_INDEX_1_POS" val="0"/>
  <p:tag name="KSO_WM_UNIT_FILL_FORE_SCHEMECOLOR_INDEX_1_TRANS" val="0"/>
  <p:tag name="KSO_WM_UNIT_FILL_FORE_SCHEMECOLOR_INDEX_2_BRIGHTNESS" val="0.05"/>
  <p:tag name="KSO_WM_UNIT_FILL_FORE_SCHEMECOLOR_INDEX_2" val="5"/>
  <p:tag name="KSO_WM_UNIT_FILL_FORE_SCHEMECOLOR_INDEX_2_POS" val="0.5"/>
  <p:tag name="KSO_WM_UNIT_FILL_FORE_SCHEMECOLOR_INDEX_2_TRANS" val="0"/>
  <p:tag name="KSO_WM_UNIT_FILL_FORE_SCHEMECOLOR_INDEX_3_BRIGHTNESS" val="0.05"/>
  <p:tag name="KSO_WM_UNIT_FILL_FORE_SCHEMECOLOR_INDEX_3" val="5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5"/>
  <p:tag name="KSO_WM_UNIT_LINE_FILL_TYPE" val="2"/>
</p:tagLst>
</file>

<file path=ppt/tags/tag3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7.xml><?xml version="1.0" encoding="utf-8"?>
<p:tagLst xmlns:p="http://schemas.openxmlformats.org/presentationml/2006/main">
  <p:tag name="KSO_WM_UNIT_FILL_FORE_SCHEMECOLOR_INDEX_BRIGHTNESS" val="0.4"/>
  <p:tag name="KSO_WM_UNIT_FILL_FORE_SCHEMECOLOR_INDEX" val="15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8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8.xml><?xml version="1.0" encoding="utf-8"?>
<p:tagLst xmlns:p="http://schemas.openxmlformats.org/presentationml/2006/main">
  <p:tag name="KSO_WM_UNIT_LINE_FORE_SCHEMECOLOR_INDEX_BRIGHTNESS" val="0"/>
  <p:tag name="KSO_WM_UNIT_LINE_FORE_SCHEMECOLOR_INDEX" val="6"/>
  <p:tag name="KSO_WM_UNIT_LINE_FILL_TYPE" val="2"/>
</p:tagLst>
</file>

<file path=ppt/tags/tag4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1.xml><?xml version="1.0" encoding="utf-8"?>
<p:tagLst xmlns:p="http://schemas.openxmlformats.org/presentationml/2006/main">
  <p:tag name="KSO_WM_UNIT_LINE_FORE_SCHEMECOLOR_INDEX_BRIGHTNESS" val="0"/>
  <p:tag name="KSO_WM_UNIT_LINE_FORE_SCHEMECOLOR_INDEX" val="6"/>
  <p:tag name="KSO_WM_UNIT_LINE_FILL_TYPE" val="2"/>
</p:tagLst>
</file>

<file path=ppt/tags/tag4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3.xml><?xml version="1.0" encoding="utf-8"?>
<p:tagLst xmlns:p="http://schemas.openxmlformats.org/presentationml/2006/main">
  <p:tag name="KSO_WM_UNIT_LINE_FORE_SCHEMECOLOR_INDEX_BRIGHTNESS" val="0"/>
  <p:tag name="KSO_WM_UNIT_LINE_FORE_SCHEMECOLOR_INDEX" val="6"/>
  <p:tag name="KSO_WM_UNIT_LINE_FILL_TYPE" val="2"/>
</p:tagLst>
</file>

<file path=ppt/tags/tag414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1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5.xml><?xml version="1.0" encoding="utf-8"?>
<p:tagLst xmlns:p="http://schemas.openxmlformats.org/presentationml/2006/main">
  <p:tag name="KSO_WM_UNIT_FILL_FORE_SCHEMECOLOR_INDEX_BRIGHTNESS" val="0.4"/>
  <p:tag name="KSO_WM_UNIT_FILL_FORE_SCHEMECOLOR_INDEX" val="15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4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7.xml><?xml version="1.0" encoding="utf-8"?>
<p:tagLst xmlns:p="http://schemas.openxmlformats.org/presentationml/2006/main">
  <p:tag name="KSO_WM_UNIT_FILL_FORE_SCHEMECOLOR_INDEX_BRIGHTNESS" val="0.6"/>
  <p:tag name="KSO_WM_UNIT_FILL_FORE_SCHEMECOLOR_INDEX" val="10"/>
  <p:tag name="KSO_WM_UNIT_FILL_TYPE" val="1"/>
</p:tagLst>
</file>

<file path=ppt/tags/tag43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8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</p:tagLst>
</file>

<file path=ppt/tags/tag449.xml><?xml version="1.0" encoding="utf-8"?>
<p:tagLst xmlns:p="http://schemas.openxmlformats.org/presentationml/2006/main">
  <p:tag name="KSO_WM_UNIT_FILL_FORE_SCHEMECOLOR_INDEX_BRIGHTNESS" val="0.6"/>
  <p:tag name="KSO_WM_UNIT_FILL_FORE_SCHEMECOLOR_INDEX" val="10"/>
  <p:tag name="KSO_WM_UNIT_FILL_TYPE" val="1"/>
  <p:tag name="KSO_WM_UNIT_LINE_FORE_SCHEMECOLOR_INDEX_BRIGHTNESS" val="0"/>
  <p:tag name="KSO_WM_UNIT_LINE_FORE_SCHEMECOLOR_INDEX" val="13"/>
  <p:tag name="KSO_WM_UNIT_LINE_FILL_TYPE" val="2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</p:tagLst>
</file>

<file path=ppt/tags/tag451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</p:tagLst>
</file>

<file path=ppt/tags/tag452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</p:tagLst>
</file>

<file path=ppt/tags/tag453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</p:tagLst>
</file>

<file path=ppt/tags/tag4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4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</p:tagLst>
</file>

<file path=ppt/tags/tag465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</p:tagLst>
</file>

<file path=ppt/tags/tag466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</p:tagLst>
</file>

<file path=ppt/tags/tag4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8.xml><?xml version="1.0" encoding="utf-8"?>
<p:tagLst xmlns:p="http://schemas.openxmlformats.org/presentationml/2006/main">
  <p:tag name="KSO_WM_UNIT_FILL_FORE_SCHEMECOLOR_INDEX_BRIGHTNESS" val="0.4"/>
  <p:tag name="KSO_WM_UNIT_FILL_FORE_SCHEMECOLOR_INDEX" val="15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47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9.xml><?xml version="1.0" encoding="utf-8"?>
<p:tagLst xmlns:p="http://schemas.openxmlformats.org/presentationml/2006/main">
  <p:tag name="KSO_WM_UNIT_FILL_FORE_SCHEMECOLOR_INDEX_BRIGHTNESS" val="0.6"/>
  <p:tag name="KSO_WM_UNIT_FILL_FORE_SCHEMECOLOR_INDEX" val="7"/>
  <p:tag name="KSO_WM_UNI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UNIT_FILL_FORE_SCHEMECOLOR_INDEX_BRIGHTNESS" val="0.6"/>
  <p:tag name="KSO_WM_UNIT_FILL_FORE_SCHEMECOLOR_INDEX" val="10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49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4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5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11.xml><?xml version="1.0" encoding="utf-8"?>
<p:tagLst xmlns:p="http://schemas.openxmlformats.org/presentationml/2006/main">
  <p:tag name="KSO_WM_UNIT_FILL_FORE_SCHEMECOLOR_INDEX_1_BRIGHTNESS" val="0.1"/>
  <p:tag name="KSO_WM_UNIT_FILL_FORE_SCHEMECOLOR_INDEX_1" val="7"/>
  <p:tag name="KSO_WM_UNIT_FILL_FORE_SCHEMECOLOR_INDEX_1_POS" val="0"/>
  <p:tag name="KSO_WM_UNIT_FILL_FORE_SCHEMECOLOR_INDEX_1_TRANS" val="0"/>
  <p:tag name="KSO_WM_UNIT_FILL_FORE_SCHEMECOLOR_INDEX_2_BRIGHTNESS" val="0.05"/>
  <p:tag name="KSO_WM_UNIT_FILL_FORE_SCHEMECOLOR_INDEX_2" val="7"/>
  <p:tag name="KSO_WM_UNIT_FILL_FORE_SCHEMECOLOR_INDEX_2_POS" val="0.5"/>
  <p:tag name="KSO_WM_UNIT_FILL_FORE_SCHEMECOLOR_INDEX_2_TRANS" val="0"/>
  <p:tag name="KSO_WM_UNIT_FILL_FORE_SCHEMECOLOR_INDEX_3_BRIGHTNESS" val="0.05"/>
  <p:tag name="KSO_WM_UNIT_FILL_FORE_SCHEMECOLOR_INDEX_3" val="7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7"/>
  <p:tag name="KSO_WM_UNIT_LINE_FILL_TYPE" val="2"/>
</p:tagLst>
</file>

<file path=ppt/tags/tag512.xml><?xml version="1.0" encoding="utf-8"?>
<p:tagLst xmlns:p="http://schemas.openxmlformats.org/presentationml/2006/main">
  <p:tag name="KSO_WM_UNIT_FILL_FORE_SCHEMECOLOR_INDEX_1_BRIGHTNESS" val="0.1"/>
  <p:tag name="KSO_WM_UNIT_FILL_FORE_SCHEMECOLOR_INDEX_1" val="7"/>
  <p:tag name="KSO_WM_UNIT_FILL_FORE_SCHEMECOLOR_INDEX_1_POS" val="0"/>
  <p:tag name="KSO_WM_UNIT_FILL_FORE_SCHEMECOLOR_INDEX_1_TRANS" val="0"/>
  <p:tag name="KSO_WM_UNIT_FILL_FORE_SCHEMECOLOR_INDEX_2_BRIGHTNESS" val="0.05"/>
  <p:tag name="KSO_WM_UNIT_FILL_FORE_SCHEMECOLOR_INDEX_2" val="7"/>
  <p:tag name="KSO_WM_UNIT_FILL_FORE_SCHEMECOLOR_INDEX_2_POS" val="0.5"/>
  <p:tag name="KSO_WM_UNIT_FILL_FORE_SCHEMECOLOR_INDEX_2_TRANS" val="0"/>
  <p:tag name="KSO_WM_UNIT_FILL_FORE_SCHEMECOLOR_INDEX_3_BRIGHTNESS" val="0.05"/>
  <p:tag name="KSO_WM_UNIT_FILL_FORE_SCHEMECOLOR_INDEX_3" val="7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7"/>
  <p:tag name="KSO_WM_UNIT_LINE_FILL_TYPE" val="2"/>
</p:tagLst>
</file>

<file path=ppt/tags/tag51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5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5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3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5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5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57.xml><?xml version="1.0" encoding="utf-8"?>
<p:tagLst xmlns:p="http://schemas.openxmlformats.org/presentationml/2006/main">
  <p:tag name="KSO_WM_UNIT_FILL_FORE_SCHEMECOLOR_INDEX_BRIGHTNESS" val="0.6"/>
  <p:tag name="KSO_WM_UNIT_FILL_FORE_SCHEMECOLOR_INDEX" val="10"/>
  <p:tag name="KSO_WM_UNIT_FILL_TYPE" val="1"/>
</p:tagLst>
</file>

<file path=ppt/tags/tag558.xml><?xml version="1.0" encoding="utf-8"?>
<p:tagLst xmlns:p="http://schemas.openxmlformats.org/presentationml/2006/main">
  <p:tag name="KSO_WM_UNIT_FILL_FORE_SCHEMECOLOR_INDEX_BRIGHTNESS" val="0.4"/>
  <p:tag name="KSO_WM_UNIT_FILL_FORE_SCHEMECOLOR_INDEX" val="15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559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  <p:tag name="KSO_WM_UNIT_LINE_FORE_SCHEMECOLOR_INDEX_BRIGHTNESS" val="0"/>
  <p:tag name="KSO_WM_UNIT_LINE_FORE_SCHEMECOLOR_INDEX" val="2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5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7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5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8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5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2.xml><?xml version="1.0" encoding="utf-8"?>
<p:tagLst xmlns:p="http://schemas.openxmlformats.org/presentationml/2006/main">
  <p:tag name="KSO_WM_UNIT_FILL_FORE_SCHEMECOLOR_INDEX_BRIGHTNESS" val="0.4"/>
  <p:tag name="KSO_WM_UNIT_FILL_FORE_SCHEMECOLOR_INDEX" val="15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59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5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0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6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1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6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25.xml><?xml version="1.0" encoding="utf-8"?>
<p:tagLst xmlns:p="http://schemas.openxmlformats.org/presentationml/2006/main">
  <p:tag name="KSO_WM_UNIT_FILL_FORE_SCHEMECOLOR_INDEX_BRIGHTNESS" val="0.6"/>
  <p:tag name="KSO_WM_UNIT_FILL_FORE_SCHEMECOLOR_INDEX" val="10"/>
  <p:tag name="KSO_WM_UNIT_FILL_TYPE" val="1"/>
</p:tagLst>
</file>

<file path=ppt/tags/tag6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2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6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f29355d-6bd1-45e3-beb2-0f8a24683bad}"/>
  <p:tag name="KSO_WM_UNIT_TYPE" val="i"/>
</p:tagLst>
</file>

<file path=ppt/tags/tag6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0.xml><?xml version="1.0" encoding="utf-8"?>
<p:tagLst xmlns:p="http://schemas.openxmlformats.org/presentationml/2006/main">
  <p:tag name="KSO_WM_UNIT_FILL_FORE_SCHEMECOLOR_INDEX_BRIGHTNESS" val="0.8"/>
  <p:tag name="KSO_WM_UNIT_FILL_FORE_SCHEMECOLOR_INDEX" val="7"/>
  <p:tag name="KSO_WM_UNIT_FILL_TYPE" val="1"/>
  <p:tag name="KSO_WM_UNIT_LINE_FORE_SCHEMECOLOR_INDEX_BRIGHTNESS" val="0.4"/>
  <p:tag name="KSO_WM_UNIT_LINE_FORE_SCHEMECOLOR_INDEX" val="6"/>
  <p:tag name="KSO_WM_UNIT_LINE_FILL_TYPE" val="2"/>
</p:tagLst>
</file>

<file path=ppt/tags/tag651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6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53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6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655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656.xml><?xml version="1.0" encoding="utf-8"?>
<p:tagLst xmlns:p="http://schemas.openxmlformats.org/presentationml/2006/main">
  <p:tag name="COMMONDATA" val="eyJoZGlkIjoiZWE3NjZlYjJkMjNiZjRmNDUwNDg2MDIyMjNiOTJhMjAifQ==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3092</Words>
  <Application>WPS 演示</Application>
  <PresentationFormat>宽屏</PresentationFormat>
  <Paragraphs>341</Paragraphs>
  <Slides>34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34</vt:i4>
      </vt:variant>
    </vt:vector>
  </HeadingPairs>
  <TitlesOfParts>
    <vt:vector size="55" baseType="lpstr">
      <vt:lpstr>Arial</vt:lpstr>
      <vt:lpstr>宋体</vt:lpstr>
      <vt:lpstr>Wingdings</vt:lpstr>
      <vt:lpstr>黑体</vt:lpstr>
      <vt:lpstr>Songti SC Black</vt:lpstr>
      <vt:lpstr>楷体</vt:lpstr>
      <vt:lpstr>汉语拼音</vt:lpstr>
      <vt:lpstr>Verdana</vt:lpstr>
      <vt:lpstr>微软雅黑</vt:lpstr>
      <vt:lpstr>Arial Unicode MS</vt:lpstr>
      <vt:lpstr>等线</vt:lpstr>
      <vt:lpstr>Songti SC</vt:lpstr>
      <vt:lpstr>Segoe Print</vt:lpstr>
      <vt:lpstr>Calibri</vt:lpstr>
      <vt:lpstr>幼圆</vt:lpstr>
      <vt:lpstr>汉仪乐喵体W</vt:lpstr>
      <vt:lpstr>Arial</vt:lpstr>
      <vt:lpstr>幼圆</vt:lpstr>
      <vt:lpstr>3_Office 主题​​</vt:lpstr>
      <vt:lpstr>1_Office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37</cp:revision>
  <dcterms:created xsi:type="dcterms:W3CDTF">2020-06-05T01:16:00Z</dcterms:created>
  <dcterms:modified xsi:type="dcterms:W3CDTF">2022-06-02T01:40:01Z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580550E18B674F80B9EFEB2C8C8F85D3</vt:lpwstr>
  </property>
</Properties>
</file>