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37" r:id="rId4"/>
    <p:sldId id="638" r:id="rId6"/>
    <p:sldId id="639" r:id="rId7"/>
    <p:sldId id="640" r:id="rId8"/>
    <p:sldId id="641" r:id="rId9"/>
    <p:sldId id="642" r:id="rId10"/>
    <p:sldId id="643" r:id="rId11"/>
    <p:sldId id="644" r:id="rId12"/>
    <p:sldId id="645" r:id="rId13"/>
    <p:sldId id="646" r:id="rId14"/>
    <p:sldId id="647" r:id="rId15"/>
    <p:sldId id="648" r:id="rId16"/>
    <p:sldId id="649" r:id="rId17"/>
    <p:sldId id="650" r:id="rId18"/>
    <p:sldId id="651" r:id="rId19"/>
    <p:sldId id="652" r:id="rId20"/>
    <p:sldId id="653" r:id="rId21"/>
    <p:sldId id="654" r:id="rId22"/>
    <p:sldId id="655" r:id="rId23"/>
    <p:sldId id="656" r:id="rId24"/>
    <p:sldId id="657" r:id="rId25"/>
    <p:sldId id="658" r:id="rId26"/>
    <p:sldId id="659" r:id="rId27"/>
    <p:sldId id="660" r:id="rId28"/>
    <p:sldId id="661" r:id="rId29"/>
    <p:sldId id="662" r:id="rId30"/>
  </p:sldIdLst>
  <p:sldSz cx="9144000" cy="5143500" type="screen16x9"/>
  <p:notesSz cx="6858000" cy="9144000"/>
  <p:custDataLst>
    <p:tags r:id="rId3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571.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2" Type="http://schemas.openxmlformats.org/officeDocument/2006/relationships/slideLayout" Target="../slideLayouts/slideLayout13.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1.xml"/></Relationships>
</file>

<file path=ppt/slides/_rels/slide11.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2" Type="http://schemas.openxmlformats.org/officeDocument/2006/relationships/slideLayout" Target="../slideLayouts/slideLayout1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_rels/slide12.xml.rels><?xml version="1.0" encoding="UTF-8" standalone="yes"?>
<Relationships xmlns="http://schemas.openxmlformats.org/package/2006/relationships"><Relationship Id="rId9" Type="http://schemas.openxmlformats.org/officeDocument/2006/relationships/tags" Target="../tags/tag341.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1" Type="http://schemas.openxmlformats.org/officeDocument/2006/relationships/slideLayout" Target="../slideLayouts/slideLayout13.xml"/><Relationship Id="rId40" Type="http://schemas.openxmlformats.org/officeDocument/2006/relationships/tags" Target="../tags/tag372.xml"/><Relationship Id="rId4" Type="http://schemas.openxmlformats.org/officeDocument/2006/relationships/tags" Target="../tags/tag336.xml"/><Relationship Id="rId39" Type="http://schemas.openxmlformats.org/officeDocument/2006/relationships/tags" Target="../tags/tag371.xml"/><Relationship Id="rId38" Type="http://schemas.openxmlformats.org/officeDocument/2006/relationships/tags" Target="../tags/tag370.xml"/><Relationship Id="rId37" Type="http://schemas.openxmlformats.org/officeDocument/2006/relationships/tags" Target="../tags/tag369.xml"/><Relationship Id="rId36" Type="http://schemas.openxmlformats.org/officeDocument/2006/relationships/tags" Target="../tags/tag368.xml"/><Relationship Id="rId35" Type="http://schemas.openxmlformats.org/officeDocument/2006/relationships/tags" Target="../tags/tag367.xml"/><Relationship Id="rId34" Type="http://schemas.openxmlformats.org/officeDocument/2006/relationships/tags" Target="../tags/tag366.xml"/><Relationship Id="rId33" Type="http://schemas.openxmlformats.org/officeDocument/2006/relationships/tags" Target="../tags/tag365.xml"/><Relationship Id="rId32" Type="http://schemas.openxmlformats.org/officeDocument/2006/relationships/tags" Target="../tags/tag364.xml"/><Relationship Id="rId31" Type="http://schemas.openxmlformats.org/officeDocument/2006/relationships/tags" Target="../tags/tag363.xml"/><Relationship Id="rId30" Type="http://schemas.openxmlformats.org/officeDocument/2006/relationships/tags" Target="../tags/tag362.xml"/><Relationship Id="rId3" Type="http://schemas.openxmlformats.org/officeDocument/2006/relationships/tags" Target="../tags/tag335.xml"/><Relationship Id="rId29" Type="http://schemas.openxmlformats.org/officeDocument/2006/relationships/tags" Target="../tags/tag361.xml"/><Relationship Id="rId28" Type="http://schemas.openxmlformats.org/officeDocument/2006/relationships/tags" Target="../tags/tag360.xml"/><Relationship Id="rId27" Type="http://schemas.openxmlformats.org/officeDocument/2006/relationships/tags" Target="../tags/tag359.xml"/><Relationship Id="rId26" Type="http://schemas.openxmlformats.org/officeDocument/2006/relationships/tags" Target="../tags/tag358.xml"/><Relationship Id="rId25" Type="http://schemas.openxmlformats.org/officeDocument/2006/relationships/tags" Target="../tags/tag357.xml"/><Relationship Id="rId24" Type="http://schemas.openxmlformats.org/officeDocument/2006/relationships/tags" Target="../tags/tag356.xml"/><Relationship Id="rId23" Type="http://schemas.openxmlformats.org/officeDocument/2006/relationships/tags" Target="../tags/tag355.xml"/><Relationship Id="rId22" Type="http://schemas.openxmlformats.org/officeDocument/2006/relationships/tags" Target="../tags/tag354.xml"/><Relationship Id="rId21" Type="http://schemas.openxmlformats.org/officeDocument/2006/relationships/tags" Target="../tags/tag353.xml"/><Relationship Id="rId20" Type="http://schemas.openxmlformats.org/officeDocument/2006/relationships/tags" Target="../tags/tag352.xml"/><Relationship Id="rId2" Type="http://schemas.openxmlformats.org/officeDocument/2006/relationships/tags" Target="../tags/tag334.xml"/><Relationship Id="rId19" Type="http://schemas.openxmlformats.org/officeDocument/2006/relationships/tags" Target="../tags/tag351.xml"/><Relationship Id="rId18" Type="http://schemas.openxmlformats.org/officeDocument/2006/relationships/tags" Target="../tags/tag350.xml"/><Relationship Id="rId17" Type="http://schemas.openxmlformats.org/officeDocument/2006/relationships/tags" Target="../tags/tag349.xml"/><Relationship Id="rId16" Type="http://schemas.openxmlformats.org/officeDocument/2006/relationships/tags" Target="../tags/tag348.xml"/><Relationship Id="rId15" Type="http://schemas.openxmlformats.org/officeDocument/2006/relationships/tags" Target="../tags/tag347.xml"/><Relationship Id="rId14" Type="http://schemas.openxmlformats.org/officeDocument/2006/relationships/tags" Target="../tags/tag346.xml"/><Relationship Id="rId13" Type="http://schemas.openxmlformats.org/officeDocument/2006/relationships/tags" Target="../tags/tag345.xml"/><Relationship Id="rId12" Type="http://schemas.openxmlformats.org/officeDocument/2006/relationships/tags" Target="../tags/tag344.xml"/><Relationship Id="rId11" Type="http://schemas.openxmlformats.org/officeDocument/2006/relationships/tags" Target="../tags/tag343.xml"/><Relationship Id="rId10" Type="http://schemas.openxmlformats.org/officeDocument/2006/relationships/tags" Target="../tags/tag342.xml"/><Relationship Id="rId1" Type="http://schemas.openxmlformats.org/officeDocument/2006/relationships/tags" Target="../tags/tag333.xml"/></Relationships>
</file>

<file path=ppt/slides/_rels/slide13.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 Type="http://schemas.openxmlformats.org/officeDocument/2006/relationships/tags" Target="../tags/tag375.xml"/><Relationship Id="rId25" Type="http://schemas.openxmlformats.org/officeDocument/2006/relationships/slideLayout" Target="../slideLayouts/slideLayout13.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14.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7" Type="http://schemas.openxmlformats.org/officeDocument/2006/relationships/slideLayout" Target="../slideLayouts/slideLayout13.xml"/><Relationship Id="rId26" Type="http://schemas.openxmlformats.org/officeDocument/2006/relationships/tags" Target="../tags/tag422.xml"/><Relationship Id="rId25" Type="http://schemas.openxmlformats.org/officeDocument/2006/relationships/tags" Target="../tags/tag421.xml"/><Relationship Id="rId24" Type="http://schemas.openxmlformats.org/officeDocument/2006/relationships/tags" Target="../tags/tag420.xml"/><Relationship Id="rId23" Type="http://schemas.openxmlformats.org/officeDocument/2006/relationships/tags" Target="../tags/tag419.xml"/><Relationship Id="rId22" Type="http://schemas.openxmlformats.org/officeDocument/2006/relationships/tags" Target="../tags/tag418.xml"/><Relationship Id="rId21" Type="http://schemas.openxmlformats.org/officeDocument/2006/relationships/tags" Target="../tags/tag417.xml"/><Relationship Id="rId20" Type="http://schemas.openxmlformats.org/officeDocument/2006/relationships/tags" Target="../tags/tag416.xml"/><Relationship Id="rId2" Type="http://schemas.openxmlformats.org/officeDocument/2006/relationships/tags" Target="../tags/tag398.xml"/><Relationship Id="rId19" Type="http://schemas.openxmlformats.org/officeDocument/2006/relationships/tags" Target="../tags/tag415.xml"/><Relationship Id="rId18" Type="http://schemas.openxmlformats.org/officeDocument/2006/relationships/tags" Target="../tags/tag414.xml"/><Relationship Id="rId17" Type="http://schemas.openxmlformats.org/officeDocument/2006/relationships/tags" Target="../tags/tag413.xml"/><Relationship Id="rId16" Type="http://schemas.openxmlformats.org/officeDocument/2006/relationships/tags" Target="../tags/tag412.xml"/><Relationship Id="rId15" Type="http://schemas.openxmlformats.org/officeDocument/2006/relationships/tags" Target="../tags/tag411.xml"/><Relationship Id="rId14" Type="http://schemas.openxmlformats.org/officeDocument/2006/relationships/tags" Target="../tags/tag410.xml"/><Relationship Id="rId13" Type="http://schemas.openxmlformats.org/officeDocument/2006/relationships/tags" Target="../tags/tag409.xml"/><Relationship Id="rId12" Type="http://schemas.openxmlformats.org/officeDocument/2006/relationships/tags" Target="../tags/tag408.xml"/><Relationship Id="rId11" Type="http://schemas.openxmlformats.org/officeDocument/2006/relationships/tags" Target="../tags/tag407.xml"/><Relationship Id="rId10" Type="http://schemas.openxmlformats.org/officeDocument/2006/relationships/tags" Target="../tags/tag406.xml"/><Relationship Id="rId1" Type="http://schemas.openxmlformats.org/officeDocument/2006/relationships/tags" Target="../tags/tag397.xml"/></Relationships>
</file>

<file path=ppt/slides/_rels/slide15.xml.rels><?xml version="1.0" encoding="UTF-8" standalone="yes"?>
<Relationships xmlns="http://schemas.openxmlformats.org/package/2006/relationships"><Relationship Id="rId9" Type="http://schemas.openxmlformats.org/officeDocument/2006/relationships/tags" Target="../tags/tag431.xml"/><Relationship Id="rId8" Type="http://schemas.openxmlformats.org/officeDocument/2006/relationships/tags" Target="../tags/tag430.xml"/><Relationship Id="rId7" Type="http://schemas.openxmlformats.org/officeDocument/2006/relationships/tags" Target="../tags/tag429.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tags" Target="../tags/tag424.xml"/><Relationship Id="rId12" Type="http://schemas.openxmlformats.org/officeDocument/2006/relationships/slideLayout" Target="../slideLayouts/slideLayout13.xml"/><Relationship Id="rId11" Type="http://schemas.openxmlformats.org/officeDocument/2006/relationships/tags" Target="../tags/tag433.xml"/><Relationship Id="rId10" Type="http://schemas.openxmlformats.org/officeDocument/2006/relationships/tags" Target="../tags/tag432.xml"/><Relationship Id="rId1" Type="http://schemas.openxmlformats.org/officeDocument/2006/relationships/tags" Target="../tags/tag423.xml"/></Relationships>
</file>

<file path=ppt/slides/_rels/slide16.xml.rels><?xml version="1.0" encoding="UTF-8" standalone="yes"?>
<Relationships xmlns="http://schemas.openxmlformats.org/package/2006/relationships"><Relationship Id="rId9" Type="http://schemas.openxmlformats.org/officeDocument/2006/relationships/tags" Target="../tags/tag442.xml"/><Relationship Id="rId8" Type="http://schemas.openxmlformats.org/officeDocument/2006/relationships/tags" Target="../tags/tag441.xml"/><Relationship Id="rId7" Type="http://schemas.openxmlformats.org/officeDocument/2006/relationships/tags" Target="../tags/tag440.xml"/><Relationship Id="rId6" Type="http://schemas.openxmlformats.org/officeDocument/2006/relationships/tags" Target="../tags/tag439.xml"/><Relationship Id="rId5" Type="http://schemas.openxmlformats.org/officeDocument/2006/relationships/tags" Target="../tags/tag438.xml"/><Relationship Id="rId4" Type="http://schemas.openxmlformats.org/officeDocument/2006/relationships/tags" Target="../tags/tag437.xml"/><Relationship Id="rId3" Type="http://schemas.openxmlformats.org/officeDocument/2006/relationships/tags" Target="../tags/tag436.xml"/><Relationship Id="rId2" Type="http://schemas.openxmlformats.org/officeDocument/2006/relationships/tags" Target="../tags/tag435.xml"/><Relationship Id="rId12" Type="http://schemas.openxmlformats.org/officeDocument/2006/relationships/slideLayout" Target="../slideLayouts/slideLayout13.xml"/><Relationship Id="rId11" Type="http://schemas.openxmlformats.org/officeDocument/2006/relationships/tags" Target="../tags/tag444.xml"/><Relationship Id="rId10" Type="http://schemas.openxmlformats.org/officeDocument/2006/relationships/tags" Target="../tags/tag443.xml"/><Relationship Id="rId1" Type="http://schemas.openxmlformats.org/officeDocument/2006/relationships/tags" Target="../tags/tag434.xml"/></Relationships>
</file>

<file path=ppt/slides/_rels/slide17.xml.rels><?xml version="1.0" encoding="UTF-8" standalone="yes"?>
<Relationships xmlns="http://schemas.openxmlformats.org/package/2006/relationships"><Relationship Id="rId9" Type="http://schemas.openxmlformats.org/officeDocument/2006/relationships/tags" Target="../tags/tag453.xml"/><Relationship Id="rId8" Type="http://schemas.openxmlformats.org/officeDocument/2006/relationships/tags" Target="../tags/tag452.xml"/><Relationship Id="rId7" Type="http://schemas.openxmlformats.org/officeDocument/2006/relationships/tags" Target="../tags/tag451.xml"/><Relationship Id="rId6" Type="http://schemas.openxmlformats.org/officeDocument/2006/relationships/tags" Target="../tags/tag450.xml"/><Relationship Id="rId5" Type="http://schemas.openxmlformats.org/officeDocument/2006/relationships/tags" Target="../tags/tag449.xml"/><Relationship Id="rId4" Type="http://schemas.openxmlformats.org/officeDocument/2006/relationships/tags" Target="../tags/tag448.xml"/><Relationship Id="rId3" Type="http://schemas.openxmlformats.org/officeDocument/2006/relationships/tags" Target="../tags/tag447.xml"/><Relationship Id="rId25" Type="http://schemas.openxmlformats.org/officeDocument/2006/relationships/slideLayout" Target="../slideLayouts/slideLayout13.xml"/><Relationship Id="rId24" Type="http://schemas.openxmlformats.org/officeDocument/2006/relationships/tags" Target="../tags/tag468.xml"/><Relationship Id="rId23" Type="http://schemas.openxmlformats.org/officeDocument/2006/relationships/tags" Target="../tags/tag467.xml"/><Relationship Id="rId22" Type="http://schemas.openxmlformats.org/officeDocument/2006/relationships/tags" Target="../tags/tag466.xml"/><Relationship Id="rId21" Type="http://schemas.openxmlformats.org/officeDocument/2006/relationships/tags" Target="../tags/tag465.xml"/><Relationship Id="rId20" Type="http://schemas.openxmlformats.org/officeDocument/2006/relationships/tags" Target="../tags/tag464.xml"/><Relationship Id="rId2" Type="http://schemas.openxmlformats.org/officeDocument/2006/relationships/tags" Target="../tags/tag446.xml"/><Relationship Id="rId19" Type="http://schemas.openxmlformats.org/officeDocument/2006/relationships/tags" Target="../tags/tag463.xml"/><Relationship Id="rId18" Type="http://schemas.openxmlformats.org/officeDocument/2006/relationships/tags" Target="../tags/tag462.xml"/><Relationship Id="rId17" Type="http://schemas.openxmlformats.org/officeDocument/2006/relationships/tags" Target="../tags/tag461.xml"/><Relationship Id="rId16" Type="http://schemas.openxmlformats.org/officeDocument/2006/relationships/tags" Target="../tags/tag460.xml"/><Relationship Id="rId15" Type="http://schemas.openxmlformats.org/officeDocument/2006/relationships/tags" Target="../tags/tag459.xml"/><Relationship Id="rId14" Type="http://schemas.openxmlformats.org/officeDocument/2006/relationships/tags" Target="../tags/tag458.xml"/><Relationship Id="rId13" Type="http://schemas.openxmlformats.org/officeDocument/2006/relationships/tags" Target="../tags/tag457.xml"/><Relationship Id="rId12" Type="http://schemas.openxmlformats.org/officeDocument/2006/relationships/tags" Target="../tags/tag456.xml"/><Relationship Id="rId11" Type="http://schemas.openxmlformats.org/officeDocument/2006/relationships/tags" Target="../tags/tag455.xml"/><Relationship Id="rId10" Type="http://schemas.openxmlformats.org/officeDocument/2006/relationships/tags" Target="../tags/tag454.xml"/><Relationship Id="rId1" Type="http://schemas.openxmlformats.org/officeDocument/2006/relationships/tags" Target="../tags/tag445.xml"/></Relationships>
</file>

<file path=ppt/slides/_rels/slide18.xml.rels><?xml version="1.0" encoding="UTF-8" standalone="yes"?>
<Relationships xmlns="http://schemas.openxmlformats.org/package/2006/relationships"><Relationship Id="rId9" Type="http://schemas.openxmlformats.org/officeDocument/2006/relationships/tags" Target="../tags/tag477.xml"/><Relationship Id="rId8" Type="http://schemas.openxmlformats.org/officeDocument/2006/relationships/tags" Target="../tags/tag476.xml"/><Relationship Id="rId7" Type="http://schemas.openxmlformats.org/officeDocument/2006/relationships/tags" Target="../tags/tag475.xml"/><Relationship Id="rId6" Type="http://schemas.openxmlformats.org/officeDocument/2006/relationships/tags" Target="../tags/tag474.xml"/><Relationship Id="rId5" Type="http://schemas.openxmlformats.org/officeDocument/2006/relationships/tags" Target="../tags/tag473.xml"/><Relationship Id="rId4" Type="http://schemas.openxmlformats.org/officeDocument/2006/relationships/tags" Target="../tags/tag472.xml"/><Relationship Id="rId3" Type="http://schemas.openxmlformats.org/officeDocument/2006/relationships/tags" Target="../tags/tag471.xml"/><Relationship Id="rId23" Type="http://schemas.openxmlformats.org/officeDocument/2006/relationships/slideLayout" Target="../slideLayouts/slideLayout13.xml"/><Relationship Id="rId22" Type="http://schemas.openxmlformats.org/officeDocument/2006/relationships/tags" Target="../tags/tag490.xml"/><Relationship Id="rId21" Type="http://schemas.openxmlformats.org/officeDocument/2006/relationships/tags" Target="../tags/tag489.xml"/><Relationship Id="rId20" Type="http://schemas.openxmlformats.org/officeDocument/2006/relationships/tags" Target="../tags/tag488.xml"/><Relationship Id="rId2" Type="http://schemas.openxmlformats.org/officeDocument/2006/relationships/tags" Target="../tags/tag470.xml"/><Relationship Id="rId19" Type="http://schemas.openxmlformats.org/officeDocument/2006/relationships/tags" Target="../tags/tag487.xml"/><Relationship Id="rId18" Type="http://schemas.openxmlformats.org/officeDocument/2006/relationships/tags" Target="../tags/tag486.xml"/><Relationship Id="rId17" Type="http://schemas.openxmlformats.org/officeDocument/2006/relationships/tags" Target="../tags/tag485.xml"/><Relationship Id="rId16" Type="http://schemas.openxmlformats.org/officeDocument/2006/relationships/tags" Target="../tags/tag484.xml"/><Relationship Id="rId15" Type="http://schemas.openxmlformats.org/officeDocument/2006/relationships/tags" Target="../tags/tag483.xml"/><Relationship Id="rId14" Type="http://schemas.openxmlformats.org/officeDocument/2006/relationships/tags" Target="../tags/tag482.xml"/><Relationship Id="rId13" Type="http://schemas.openxmlformats.org/officeDocument/2006/relationships/tags" Target="../tags/tag481.xml"/><Relationship Id="rId12" Type="http://schemas.openxmlformats.org/officeDocument/2006/relationships/tags" Target="../tags/tag480.xml"/><Relationship Id="rId11" Type="http://schemas.openxmlformats.org/officeDocument/2006/relationships/tags" Target="../tags/tag479.xml"/><Relationship Id="rId10" Type="http://schemas.openxmlformats.org/officeDocument/2006/relationships/tags" Target="../tags/tag478.xml"/><Relationship Id="rId1" Type="http://schemas.openxmlformats.org/officeDocument/2006/relationships/tags" Target="../tags/tag469.xml"/></Relationships>
</file>

<file path=ppt/slides/_rels/slide19.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2" Type="http://schemas.openxmlformats.org/officeDocument/2006/relationships/slideLayout" Target="../slideLayouts/slideLayout13.xml"/><Relationship Id="rId11" Type="http://schemas.openxmlformats.org/officeDocument/2006/relationships/tags" Target="../tags/tag501.xml"/><Relationship Id="rId10" Type="http://schemas.openxmlformats.org/officeDocument/2006/relationships/tags" Target="../tags/tag500.xml"/><Relationship Id="rId1" Type="http://schemas.openxmlformats.org/officeDocument/2006/relationships/tags" Target="../tags/tag491.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510.xml"/><Relationship Id="rId8" Type="http://schemas.openxmlformats.org/officeDocument/2006/relationships/tags" Target="../tags/tag509.xml"/><Relationship Id="rId7" Type="http://schemas.openxmlformats.org/officeDocument/2006/relationships/tags" Target="../tags/tag508.xml"/><Relationship Id="rId6" Type="http://schemas.openxmlformats.org/officeDocument/2006/relationships/tags" Target="../tags/tag507.xml"/><Relationship Id="rId5" Type="http://schemas.openxmlformats.org/officeDocument/2006/relationships/tags" Target="../tags/tag506.xml"/><Relationship Id="rId4" Type="http://schemas.openxmlformats.org/officeDocument/2006/relationships/tags" Target="../tags/tag505.xml"/><Relationship Id="rId3" Type="http://schemas.openxmlformats.org/officeDocument/2006/relationships/tags" Target="../tags/tag504.xml"/><Relationship Id="rId2" Type="http://schemas.openxmlformats.org/officeDocument/2006/relationships/tags" Target="../tags/tag503.xml"/><Relationship Id="rId12" Type="http://schemas.openxmlformats.org/officeDocument/2006/relationships/slideLayout" Target="../slideLayouts/slideLayout13.xml"/><Relationship Id="rId11" Type="http://schemas.openxmlformats.org/officeDocument/2006/relationships/tags" Target="../tags/tag512.xml"/><Relationship Id="rId10" Type="http://schemas.openxmlformats.org/officeDocument/2006/relationships/tags" Target="../tags/tag511.xml"/><Relationship Id="rId1" Type="http://schemas.openxmlformats.org/officeDocument/2006/relationships/tags" Target="../tags/tag502.xml"/></Relationships>
</file>

<file path=ppt/slides/_rels/slide21.xml.rels><?xml version="1.0" encoding="UTF-8" standalone="yes"?>
<Relationships xmlns="http://schemas.openxmlformats.org/package/2006/relationships"><Relationship Id="rId9" Type="http://schemas.openxmlformats.org/officeDocument/2006/relationships/tags" Target="../tags/tag521.xml"/><Relationship Id="rId8" Type="http://schemas.openxmlformats.org/officeDocument/2006/relationships/tags" Target="../tags/tag520.xml"/><Relationship Id="rId7" Type="http://schemas.openxmlformats.org/officeDocument/2006/relationships/tags" Target="../tags/tag519.xml"/><Relationship Id="rId6" Type="http://schemas.openxmlformats.org/officeDocument/2006/relationships/tags" Target="../tags/tag518.xml"/><Relationship Id="rId5" Type="http://schemas.openxmlformats.org/officeDocument/2006/relationships/tags" Target="../tags/tag517.xml"/><Relationship Id="rId4" Type="http://schemas.openxmlformats.org/officeDocument/2006/relationships/tags" Target="../tags/tag516.xml"/><Relationship Id="rId3" Type="http://schemas.openxmlformats.org/officeDocument/2006/relationships/tags" Target="../tags/tag515.xml"/><Relationship Id="rId2" Type="http://schemas.openxmlformats.org/officeDocument/2006/relationships/tags" Target="../tags/tag514.xml"/><Relationship Id="rId12" Type="http://schemas.openxmlformats.org/officeDocument/2006/relationships/slideLayout" Target="../slideLayouts/slideLayout13.xml"/><Relationship Id="rId11" Type="http://schemas.openxmlformats.org/officeDocument/2006/relationships/tags" Target="../tags/tag523.xml"/><Relationship Id="rId10" Type="http://schemas.openxmlformats.org/officeDocument/2006/relationships/tags" Target="../tags/tag522.xml"/><Relationship Id="rId1" Type="http://schemas.openxmlformats.org/officeDocument/2006/relationships/tags" Target="../tags/tag513.xml"/></Relationships>
</file>

<file path=ppt/slides/_rels/slide22.xml.rels><?xml version="1.0" encoding="UTF-8" standalone="yes"?>
<Relationships xmlns="http://schemas.openxmlformats.org/package/2006/relationships"><Relationship Id="rId9" Type="http://schemas.openxmlformats.org/officeDocument/2006/relationships/tags" Target="../tags/tag532.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2" Type="http://schemas.openxmlformats.org/officeDocument/2006/relationships/slideLayout" Target="../slideLayouts/slideLayout13.xml"/><Relationship Id="rId11" Type="http://schemas.openxmlformats.org/officeDocument/2006/relationships/tags" Target="../tags/tag534.xml"/><Relationship Id="rId10" Type="http://schemas.openxmlformats.org/officeDocument/2006/relationships/tags" Target="../tags/tag533.xml"/><Relationship Id="rId1" Type="http://schemas.openxmlformats.org/officeDocument/2006/relationships/tags" Target="../tags/tag524.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537.xml"/><Relationship Id="rId2" Type="http://schemas.openxmlformats.org/officeDocument/2006/relationships/tags" Target="../tags/tag536.xml"/><Relationship Id="rId1" Type="http://schemas.openxmlformats.org/officeDocument/2006/relationships/tags" Target="../tags/tag535.xml"/></Relationships>
</file>

<file path=ppt/slides/_rels/slide24.xml.rels><?xml version="1.0" encoding="UTF-8" standalone="yes"?>
<Relationships xmlns="http://schemas.openxmlformats.org/package/2006/relationships"><Relationship Id="rId9" Type="http://schemas.openxmlformats.org/officeDocument/2006/relationships/tags" Target="../tags/tag546.xml"/><Relationship Id="rId8" Type="http://schemas.openxmlformats.org/officeDocument/2006/relationships/tags" Target="../tags/tag545.xml"/><Relationship Id="rId7" Type="http://schemas.openxmlformats.org/officeDocument/2006/relationships/tags" Target="../tags/tag544.xml"/><Relationship Id="rId6" Type="http://schemas.openxmlformats.org/officeDocument/2006/relationships/tags" Target="../tags/tag543.xml"/><Relationship Id="rId5" Type="http://schemas.openxmlformats.org/officeDocument/2006/relationships/tags" Target="../tags/tag542.xml"/><Relationship Id="rId4" Type="http://schemas.openxmlformats.org/officeDocument/2006/relationships/tags" Target="../tags/tag541.xml"/><Relationship Id="rId3" Type="http://schemas.openxmlformats.org/officeDocument/2006/relationships/tags" Target="../tags/tag540.xml"/><Relationship Id="rId2" Type="http://schemas.openxmlformats.org/officeDocument/2006/relationships/tags" Target="../tags/tag539.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548.xml"/><Relationship Id="rId11" Type="http://schemas.openxmlformats.org/officeDocument/2006/relationships/image" Target="../media/image10.png"/><Relationship Id="rId10" Type="http://schemas.openxmlformats.org/officeDocument/2006/relationships/tags" Target="../tags/tag547.xml"/><Relationship Id="rId1" Type="http://schemas.openxmlformats.org/officeDocument/2006/relationships/tags" Target="../tags/tag538.xml"/></Relationships>
</file>

<file path=ppt/slides/_rels/slide25.xml.rels><?xml version="1.0" encoding="UTF-8" standalone="yes"?>
<Relationships xmlns="http://schemas.openxmlformats.org/package/2006/relationships"><Relationship Id="rId9" Type="http://schemas.openxmlformats.org/officeDocument/2006/relationships/tags" Target="../tags/tag557.xml"/><Relationship Id="rId8" Type="http://schemas.openxmlformats.org/officeDocument/2006/relationships/tags" Target="../tags/tag556.xml"/><Relationship Id="rId7" Type="http://schemas.openxmlformats.org/officeDocument/2006/relationships/tags" Target="../tags/tag555.xml"/><Relationship Id="rId6" Type="http://schemas.openxmlformats.org/officeDocument/2006/relationships/tags" Target="../tags/tag554.xml"/><Relationship Id="rId5" Type="http://schemas.openxmlformats.org/officeDocument/2006/relationships/tags" Target="../tags/tag553.xml"/><Relationship Id="rId4" Type="http://schemas.openxmlformats.org/officeDocument/2006/relationships/tags" Target="../tags/tag552.xml"/><Relationship Id="rId3" Type="http://schemas.openxmlformats.org/officeDocument/2006/relationships/tags" Target="../tags/tag551.xml"/><Relationship Id="rId2" Type="http://schemas.openxmlformats.org/officeDocument/2006/relationships/tags" Target="../tags/tag550.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559.xml"/><Relationship Id="rId11" Type="http://schemas.openxmlformats.org/officeDocument/2006/relationships/image" Target="../media/image10.png"/><Relationship Id="rId10" Type="http://schemas.openxmlformats.org/officeDocument/2006/relationships/tags" Target="../tags/tag558.xml"/><Relationship Id="rId1" Type="http://schemas.openxmlformats.org/officeDocument/2006/relationships/tags" Target="../tags/tag549.xml"/></Relationships>
</file>

<file path=ppt/slides/_rels/slide26.xml.rels><?xml version="1.0" encoding="UTF-8" standalone="yes"?>
<Relationships xmlns="http://schemas.openxmlformats.org/package/2006/relationships"><Relationship Id="rId9" Type="http://schemas.openxmlformats.org/officeDocument/2006/relationships/tags" Target="../tags/tag568.xml"/><Relationship Id="rId8" Type="http://schemas.openxmlformats.org/officeDocument/2006/relationships/tags" Target="../tags/tag567.xml"/><Relationship Id="rId7" Type="http://schemas.openxmlformats.org/officeDocument/2006/relationships/tags" Target="../tags/tag566.xml"/><Relationship Id="rId6" Type="http://schemas.openxmlformats.org/officeDocument/2006/relationships/tags" Target="../tags/tag565.xml"/><Relationship Id="rId5" Type="http://schemas.openxmlformats.org/officeDocument/2006/relationships/tags" Target="../tags/tag564.xml"/><Relationship Id="rId4" Type="http://schemas.openxmlformats.org/officeDocument/2006/relationships/tags" Target="../tags/tag563.xml"/><Relationship Id="rId3" Type="http://schemas.openxmlformats.org/officeDocument/2006/relationships/tags" Target="../tags/tag562.xml"/><Relationship Id="rId2" Type="http://schemas.openxmlformats.org/officeDocument/2006/relationships/tags" Target="../tags/tag561.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570.xml"/><Relationship Id="rId11" Type="http://schemas.openxmlformats.org/officeDocument/2006/relationships/image" Target="../media/image10.png"/><Relationship Id="rId10" Type="http://schemas.openxmlformats.org/officeDocument/2006/relationships/tags" Target="../tags/tag569.xml"/><Relationship Id="rId1" Type="http://schemas.openxmlformats.org/officeDocument/2006/relationships/tags" Target="../tags/tag560.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1" Type="http://schemas.openxmlformats.org/officeDocument/2006/relationships/slideLayout" Target="../slideLayouts/slideLayout13.xml"/><Relationship Id="rId10" Type="http://schemas.openxmlformats.org/officeDocument/2006/relationships/tags" Target="../tags/tag290.xml"/><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1" Type="http://schemas.openxmlformats.org/officeDocument/2006/relationships/slideLayout" Target="../slideLayouts/slideLayout13.xml"/><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1" Type="http://schemas.openxmlformats.org/officeDocument/2006/relationships/slideLayout" Target="../slideLayouts/slideLayout13.xml"/><Relationship Id="rId10" Type="http://schemas.openxmlformats.org/officeDocument/2006/relationships/tags" Target="../tags/tag310.xml"/><Relationship Id="rId1" Type="http://schemas.openxmlformats.org/officeDocument/2006/relationships/tags" Target="../tags/tag3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第三单元复习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a:solidFill>
                  <a:schemeClr val="dk1">
                    <a:lumMod val="85000"/>
                    <a:lumOff val="15000"/>
                  </a:schemeClr>
                </a:solidFill>
              </a:rPr>
              <a:t>六年级上册</a:t>
            </a:r>
            <a:endParaRPr lang="zh-CN" altLang="en-US" sz="13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575197" y="906016"/>
            <a:ext cx="6422230"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疙：里边是“乞”。</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雕：右边是“隹”。</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趴：右边是“八”。</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裁：左下是“衣”。</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抵：“氏”下面有一点。</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御：右边是一个“卸”。</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10778" y="218910"/>
            <a:ext cx="7893843" cy="4661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豁口   疙瘩   冰棍    橡皮   雕刻   跺脚    颓然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沮丧   趴下   </a:t>
            </a:r>
            <a:r>
              <a:rPr lang="zh-CN" altLang="en-US" sz="2200" dirty="0">
                <a:solidFill>
                  <a:schemeClr val="dk1"/>
                </a:solidFill>
                <a:latin typeface="幼圆" charset="0"/>
                <a:ea typeface="宋体" panose="02010600030101010101" pitchFamily="2" charset="-122"/>
                <a:cs typeface="幼圆" charset="0"/>
              </a:rPr>
              <a:t>抽屉    疲倦   谜语   尚未    氧气</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倾角   揭开   斑点    干燥   沙漠   磁场    抵御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因素   海盗   培养    发达   理论   类似    猜测</a:t>
            </a:r>
            <a:endParaRPr lang="zh-CN" altLang="en-US"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起源   适当   提供    能源   昼夜   神秘    观测</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拍摄 枯萎     考察           念念有词       忘乎所以</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心满意足      </a:t>
            </a:r>
            <a:r>
              <a:rPr lang="zh-CN" altLang="en-US" sz="2200" dirty="0">
                <a:solidFill>
                  <a:schemeClr val="dk1"/>
                </a:solidFill>
                <a:latin typeface="幼圆" charset="0"/>
                <a:ea typeface="宋体" panose="02010600030101010101" pitchFamily="2" charset="-122"/>
                <a:cs typeface="幼圆" charset="0"/>
              </a:rPr>
              <a:t>威风凛凛       别出心裁       技高一筹</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呆头呆脑      大步流星       暴露无遗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2" name="组合 3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306513" y="715284"/>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割</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筹</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畴</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1112838" y="148240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112838" y="2449196"/>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1147763" y="341598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4"/>
            </p:custDataLst>
          </p:nvPr>
        </p:nvSpPr>
        <p:spPr>
          <a:xfrm>
            <a:off x="4048125" y="845120"/>
            <a:ext cx="1815306" cy="4154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沮</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咀</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跺</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屉</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届</a:t>
            </a:r>
            <a:r>
              <a:rPr lang="en-US" altLang="zh-CN" sz="2200" dirty="0">
                <a:solidFill>
                  <a:schemeClr val="dk1"/>
                </a:solidFill>
                <a:latin typeface="幼圆" charset="0"/>
                <a:ea typeface="宋体" panose="02010600030101010101" pitchFamily="2" charset="-122"/>
                <a:cs typeface="幼圆" charset="0"/>
              </a:rPr>
              <a:t>(    )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5"/>
            </p:custDataLst>
          </p:nvPr>
        </p:nvSpPr>
        <p:spPr>
          <a:xfrm>
            <a:off x="3889375" y="156448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6"/>
            </p:custDataLst>
          </p:nvPr>
        </p:nvSpPr>
        <p:spPr>
          <a:xfrm>
            <a:off x="3889375" y="255524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7"/>
            </p:custDataLst>
          </p:nvPr>
        </p:nvSpPr>
        <p:spPr>
          <a:xfrm>
            <a:off x="3889375" y="347338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文本框 10"/>
          <p:cNvSpPr txBox="1"/>
          <p:nvPr>
            <p:custDataLst>
              <p:tags r:id="rId18"/>
            </p:custDataLst>
          </p:nvPr>
        </p:nvSpPr>
        <p:spPr>
          <a:xfrm>
            <a:off x="6929834" y="735605"/>
            <a:ext cx="1815306" cy="3646170"/>
          </a:xfrm>
          <a:prstGeom prst="rect">
            <a:avLst/>
          </a:prstGeom>
          <a:noFill/>
        </p:spPr>
        <p:txBody>
          <a:bodyPr wrap="square">
            <a:spAutoFit/>
          </a:bodyPr>
          <a:lstStyle/>
          <a:p>
            <a:pPr algn="just">
              <a:lnSpc>
                <a:spcPct val="150000"/>
              </a:lnSpc>
            </a:pP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斑</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班</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倾</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顷</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滋</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12" name="左大括号 11"/>
          <p:cNvSpPr/>
          <p:nvPr>
            <p:custDataLst>
              <p:tags r:id="rId19"/>
            </p:custDataLst>
          </p:nvPr>
        </p:nvSpPr>
        <p:spPr>
          <a:xfrm>
            <a:off x="6736159" y="150273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20"/>
            </p:custDataLst>
          </p:nvPr>
        </p:nvSpPr>
        <p:spPr>
          <a:xfrm>
            <a:off x="6736159" y="246951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4" name="左大括号 13"/>
          <p:cNvSpPr/>
          <p:nvPr>
            <p:custDataLst>
              <p:tags r:id="rId21"/>
            </p:custDataLst>
          </p:nvPr>
        </p:nvSpPr>
        <p:spPr>
          <a:xfrm>
            <a:off x="6771084" y="343630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22"/>
            </p:custDataLst>
          </p:nvPr>
        </p:nvSpPr>
        <p:spPr>
          <a:xfrm>
            <a:off x="1748884" y="132272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豁口</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3"/>
            </p:custDataLst>
          </p:nvPr>
        </p:nvSpPr>
        <p:spPr>
          <a:xfrm>
            <a:off x="1709735" y="184512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割舍</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4"/>
            </p:custDataLst>
          </p:nvPr>
        </p:nvSpPr>
        <p:spPr>
          <a:xfrm>
            <a:off x="4458493" y="146290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沮丧</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5"/>
            </p:custDataLst>
          </p:nvPr>
        </p:nvSpPr>
        <p:spPr>
          <a:xfrm>
            <a:off x="4469396" y="198723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咀嚼</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6"/>
            </p:custDataLst>
          </p:nvPr>
        </p:nvSpPr>
        <p:spPr>
          <a:xfrm>
            <a:off x="7387034" y="134903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斑马</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7"/>
            </p:custDataLst>
          </p:nvPr>
        </p:nvSpPr>
        <p:spPr>
          <a:xfrm>
            <a:off x="7387033" y="185467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班级</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8"/>
            </p:custDataLst>
          </p:nvPr>
        </p:nvSpPr>
        <p:spPr>
          <a:xfrm>
            <a:off x="1744338" y="233979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剪裁</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9"/>
            </p:custDataLst>
          </p:nvPr>
        </p:nvSpPr>
        <p:spPr>
          <a:xfrm>
            <a:off x="1744338" y="284867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栽树</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30"/>
            </p:custDataLst>
          </p:nvPr>
        </p:nvSpPr>
        <p:spPr>
          <a:xfrm>
            <a:off x="4474829" y="244916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跺脚</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31"/>
            </p:custDataLst>
          </p:nvPr>
        </p:nvSpPr>
        <p:spPr>
          <a:xfrm>
            <a:off x="4458492" y="298710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剁椒</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32"/>
            </p:custDataLst>
          </p:nvPr>
        </p:nvSpPr>
        <p:spPr>
          <a:xfrm>
            <a:off x="7380850" y="233979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倾角</a:t>
            </a:r>
            <a:endParaRPr lang="zh-CN" altLang="en-US" sz="2200" dirty="0">
              <a:solidFill>
                <a:schemeClr val="dk1"/>
              </a:solidFill>
              <a:latin typeface="幼圆" charset="0"/>
              <a:ea typeface="幼圆" charset="0"/>
              <a:cs typeface="?"/>
            </a:endParaRPr>
          </a:p>
        </p:txBody>
      </p:sp>
      <p:sp>
        <p:nvSpPr>
          <p:cNvPr id="25" name="文本框 24"/>
          <p:cNvSpPr txBox="1"/>
          <p:nvPr>
            <p:custDataLst>
              <p:tags r:id="rId33"/>
            </p:custDataLst>
          </p:nvPr>
        </p:nvSpPr>
        <p:spPr>
          <a:xfrm>
            <a:off x="7315402" y="287621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公顷</a:t>
            </a:r>
            <a:endParaRPr lang="zh-CN" altLang="en-US" sz="2200" dirty="0">
              <a:solidFill>
                <a:schemeClr val="dk1"/>
              </a:solidFill>
              <a:latin typeface="幼圆" charset="0"/>
              <a:ea typeface="幼圆" charset="0"/>
              <a:cs typeface="?"/>
            </a:endParaRPr>
          </a:p>
        </p:txBody>
      </p:sp>
      <p:sp>
        <p:nvSpPr>
          <p:cNvPr id="26" name="文本框 25"/>
          <p:cNvSpPr txBox="1"/>
          <p:nvPr>
            <p:custDataLst>
              <p:tags r:id="rId34"/>
            </p:custDataLst>
          </p:nvPr>
        </p:nvSpPr>
        <p:spPr>
          <a:xfrm>
            <a:off x="1723418" y="335686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筹备</a:t>
            </a:r>
            <a:endParaRPr lang="zh-CN" altLang="en-US" sz="2200" dirty="0">
              <a:solidFill>
                <a:schemeClr val="dk1"/>
              </a:solidFill>
              <a:latin typeface="幼圆" charset="0"/>
              <a:ea typeface="幼圆" charset="0"/>
              <a:cs typeface="?"/>
            </a:endParaRPr>
          </a:p>
        </p:txBody>
      </p:sp>
      <p:sp>
        <p:nvSpPr>
          <p:cNvPr id="27" name="文本框 26"/>
          <p:cNvSpPr txBox="1"/>
          <p:nvPr>
            <p:custDataLst>
              <p:tags r:id="rId35"/>
            </p:custDataLst>
          </p:nvPr>
        </p:nvSpPr>
        <p:spPr>
          <a:xfrm>
            <a:off x="1712357" y="385223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范畴</a:t>
            </a:r>
            <a:endParaRPr lang="zh-CN" altLang="en-US" sz="2200" dirty="0">
              <a:solidFill>
                <a:schemeClr val="dk1"/>
              </a:solidFill>
              <a:latin typeface="幼圆" charset="0"/>
              <a:ea typeface="幼圆" charset="0"/>
              <a:cs typeface="?"/>
            </a:endParaRPr>
          </a:p>
        </p:txBody>
      </p:sp>
      <p:sp>
        <p:nvSpPr>
          <p:cNvPr id="28" name="文本框 27"/>
          <p:cNvSpPr txBox="1"/>
          <p:nvPr>
            <p:custDataLst>
              <p:tags r:id="rId36"/>
            </p:custDataLst>
          </p:nvPr>
        </p:nvSpPr>
        <p:spPr>
          <a:xfrm>
            <a:off x="4484290" y="347325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抽屉</a:t>
            </a:r>
            <a:endParaRPr lang="zh-CN" altLang="en-US" sz="2200" dirty="0">
              <a:solidFill>
                <a:schemeClr val="dk1"/>
              </a:solidFill>
              <a:latin typeface="幼圆" charset="0"/>
              <a:ea typeface="幼圆" charset="0"/>
              <a:cs typeface="?"/>
            </a:endParaRPr>
          </a:p>
        </p:txBody>
      </p:sp>
      <p:sp>
        <p:nvSpPr>
          <p:cNvPr id="29" name="文本框 28"/>
          <p:cNvSpPr txBox="1"/>
          <p:nvPr>
            <p:custDataLst>
              <p:tags r:id="rId37"/>
            </p:custDataLst>
          </p:nvPr>
        </p:nvSpPr>
        <p:spPr>
          <a:xfrm>
            <a:off x="4469395" y="397337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届时</a:t>
            </a:r>
            <a:endParaRPr lang="zh-CN" altLang="en-US" sz="2200" dirty="0">
              <a:solidFill>
                <a:schemeClr val="dk1"/>
              </a:solidFill>
              <a:latin typeface="幼圆" charset="0"/>
              <a:ea typeface="幼圆" charset="0"/>
              <a:cs typeface="?"/>
            </a:endParaRPr>
          </a:p>
        </p:txBody>
      </p:sp>
      <p:sp>
        <p:nvSpPr>
          <p:cNvPr id="30" name="文本框 29"/>
          <p:cNvSpPr txBox="1"/>
          <p:nvPr>
            <p:custDataLst>
              <p:tags r:id="rId38"/>
            </p:custDataLst>
          </p:nvPr>
        </p:nvSpPr>
        <p:spPr>
          <a:xfrm>
            <a:off x="7315401" y="337276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磁铁</a:t>
            </a:r>
            <a:endParaRPr lang="zh-CN" altLang="en-US" sz="2200" dirty="0">
              <a:solidFill>
                <a:schemeClr val="dk1"/>
              </a:solidFill>
              <a:latin typeface="幼圆" charset="0"/>
              <a:ea typeface="幼圆" charset="0"/>
              <a:cs typeface="?"/>
            </a:endParaRPr>
          </a:p>
        </p:txBody>
      </p:sp>
      <p:sp>
        <p:nvSpPr>
          <p:cNvPr id="31" name="文本框 30"/>
          <p:cNvSpPr txBox="1"/>
          <p:nvPr>
            <p:custDataLst>
              <p:tags r:id="rId39"/>
            </p:custDataLst>
          </p:nvPr>
        </p:nvSpPr>
        <p:spPr>
          <a:xfrm>
            <a:off x="7369780" y="388975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滋润</a:t>
            </a:r>
            <a:endParaRPr lang="zh-CN" altLang="en-US" sz="2200" dirty="0">
              <a:solidFill>
                <a:schemeClr val="dk1"/>
              </a:solidFill>
              <a:latin typeface="幼圆" charset="0"/>
              <a:ea typeface="幼圆" charset="0"/>
              <a:cs typeface="?"/>
            </a:endParaRPr>
          </a:p>
        </p:txBody>
      </p:sp>
    </p:spTree>
    <p:custDataLst>
      <p:tags r:id="rId4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ppt_x"/>
                                          </p:val>
                                        </p:tav>
                                        <p:tav tm="100000">
                                          <p:val>
                                            <p:strVal val="#ppt_x"/>
                                          </p:val>
                                        </p:tav>
                                      </p:tavLst>
                                    </p:anim>
                                    <p:anim calcmode="lin" valueType="num">
                                      <p:cBhvr additive="base">
                                        <p:cTn id="8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ppt_x"/>
                                          </p:val>
                                        </p:tav>
                                        <p:tav tm="100000">
                                          <p:val>
                                            <p:strVal val="#ppt_x"/>
                                          </p:val>
                                        </p:tav>
                                      </p:tavLst>
                                    </p:anim>
                                    <p:anim calcmode="lin" valueType="num">
                                      <p:cBhvr additive="base">
                                        <p:cTn id="8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ppt_x"/>
                                          </p:val>
                                        </p:tav>
                                        <p:tav tm="100000">
                                          <p:val>
                                            <p:strVal val="#ppt_x"/>
                                          </p:val>
                                        </p:tav>
                                      </p:tavLst>
                                    </p:anim>
                                    <p:anim calcmode="lin" valueType="num">
                                      <p:cBhvr additive="base">
                                        <p:cTn id="9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 calcmode="lin" valueType="num">
                                      <p:cBhvr additive="base">
                                        <p:cTn id="103" dur="500" fill="hold"/>
                                        <p:tgtEl>
                                          <p:spTgt spid="30"/>
                                        </p:tgtEl>
                                        <p:attrNameLst>
                                          <p:attrName>ppt_x</p:attrName>
                                        </p:attrNameLst>
                                      </p:cBhvr>
                                      <p:tavLst>
                                        <p:tav tm="0">
                                          <p:val>
                                            <p:strVal val="#ppt_x"/>
                                          </p:val>
                                        </p:tav>
                                        <p:tav tm="100000">
                                          <p:val>
                                            <p:strVal val="#ppt_x"/>
                                          </p:val>
                                        </p:tav>
                                      </p:tavLst>
                                    </p:anim>
                                    <p:anim calcmode="lin" valueType="num">
                                      <p:cBhvr additive="base">
                                        <p:cTn id="10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additive="base">
                                        <p:cTn id="109" dur="500" fill="hold"/>
                                        <p:tgtEl>
                                          <p:spTgt spid="31"/>
                                        </p:tgtEl>
                                        <p:attrNameLst>
                                          <p:attrName>ppt_x</p:attrName>
                                        </p:attrNameLst>
                                      </p:cBhvr>
                                      <p:tavLst>
                                        <p:tav tm="0">
                                          <p:val>
                                            <p:strVal val="#ppt_x"/>
                                          </p:val>
                                        </p:tav>
                                        <p:tav tm="100000">
                                          <p:val>
                                            <p:strVal val="#ppt_x"/>
                                          </p:val>
                                        </p:tav>
                                      </p:tavLst>
                                    </p:anim>
                                    <p:anim calcmode="lin" valueType="num">
                                      <p:cBhvr additive="base">
                                        <p:cTn id="11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763713" y="1295663"/>
            <a:ext cx="2238375"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幼圆" charset="0"/>
                <a:cs typeface="?"/>
              </a:rPr>
              <a:t>五、多音字</a:t>
            </a:r>
            <a:endParaRPr lang="en-US" altLang="zh-CN" sz="2200" b="1" dirty="0">
              <a:solidFill>
                <a:schemeClr val="dk1"/>
              </a:solidFill>
              <a:effectLst/>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p:txBody>
      </p:sp>
      <p:sp>
        <p:nvSpPr>
          <p:cNvPr id="3" name="左大括号 2"/>
          <p:cNvSpPr/>
          <p:nvPr>
            <p:custDataLst>
              <p:tags r:id="rId11"/>
            </p:custDataLst>
          </p:nvPr>
        </p:nvSpPr>
        <p:spPr>
          <a:xfrm>
            <a:off x="1570038" y="2062788"/>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570038" y="3029575"/>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3"/>
            </p:custDataLst>
          </p:nvPr>
        </p:nvSpPr>
        <p:spPr>
          <a:xfrm>
            <a:off x="1000125" y="2157774"/>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模</a:t>
            </a:r>
            <a:endParaRPr lang="zh-CN" altLang="en-US" sz="2200" dirty="0">
              <a:solidFill>
                <a:schemeClr val="dk1"/>
              </a:solidFill>
              <a:latin typeface="幼圆" charset="0"/>
              <a:ea typeface="幼圆" charset="0"/>
            </a:endParaRPr>
          </a:p>
        </p:txBody>
      </p:sp>
      <p:sp>
        <p:nvSpPr>
          <p:cNvPr id="8" name="文本框 7"/>
          <p:cNvSpPr txBox="1"/>
          <p:nvPr>
            <p:custDataLst>
              <p:tags r:id="rId14"/>
            </p:custDataLst>
          </p:nvPr>
        </p:nvSpPr>
        <p:spPr>
          <a:xfrm>
            <a:off x="1000125" y="3131367"/>
            <a:ext cx="277207"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奔</a:t>
            </a:r>
            <a:endParaRPr lang="zh-CN" altLang="en-US" sz="2200" dirty="0">
              <a:solidFill>
                <a:schemeClr val="dk1"/>
              </a:solidFill>
              <a:latin typeface="幼圆" charset="0"/>
              <a:ea typeface="幼圆" charset="0"/>
              <a:cs typeface="?"/>
            </a:endParaRPr>
          </a:p>
        </p:txBody>
      </p:sp>
      <p:sp>
        <p:nvSpPr>
          <p:cNvPr id="9" name="文本框 8"/>
          <p:cNvSpPr txBox="1"/>
          <p:nvPr>
            <p:custDataLst>
              <p:tags r:id="rId15"/>
            </p:custDataLst>
          </p:nvPr>
        </p:nvSpPr>
        <p:spPr>
          <a:xfrm>
            <a:off x="5699919" y="1803494"/>
            <a:ext cx="2515393" cy="1614805"/>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6"/>
            </p:custDataLst>
          </p:nvPr>
        </p:nvSpPr>
        <p:spPr>
          <a:xfrm>
            <a:off x="5541963" y="2587530"/>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7"/>
            </p:custDataLst>
          </p:nvPr>
        </p:nvSpPr>
        <p:spPr>
          <a:xfrm>
            <a:off x="4972050" y="2682516"/>
            <a:ext cx="220962"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攒</a:t>
            </a:r>
            <a:endParaRPr lang="zh-CN" altLang="en-US" sz="2200" dirty="0">
              <a:solidFill>
                <a:schemeClr val="dk1"/>
              </a:solidFill>
              <a:latin typeface="幼圆" charset="0"/>
              <a:ea typeface="幼圆" charset="0"/>
              <a:cs typeface="?"/>
            </a:endParaRPr>
          </a:p>
        </p:txBody>
      </p:sp>
      <p:sp>
        <p:nvSpPr>
          <p:cNvPr id="2" name="文本框 1"/>
          <p:cNvSpPr txBox="1"/>
          <p:nvPr>
            <p:custDataLst>
              <p:tags r:id="rId18"/>
            </p:custDataLst>
          </p:nvPr>
        </p:nvSpPr>
        <p:spPr>
          <a:xfrm>
            <a:off x="1763713" y="1896286"/>
            <a:ext cx="13004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mú</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模具</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1" name="文本框 10"/>
          <p:cNvSpPr txBox="1"/>
          <p:nvPr>
            <p:custDataLst>
              <p:tags r:id="rId19"/>
            </p:custDataLst>
          </p:nvPr>
        </p:nvSpPr>
        <p:spPr>
          <a:xfrm>
            <a:off x="1770063" y="2269512"/>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mó</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模范</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3" name="文本框 12"/>
          <p:cNvSpPr txBox="1"/>
          <p:nvPr>
            <p:custDataLst>
              <p:tags r:id="rId20"/>
            </p:custDataLst>
          </p:nvPr>
        </p:nvSpPr>
        <p:spPr>
          <a:xfrm>
            <a:off x="1770745" y="282596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bēn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奔跑</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4" name="文本框 13"/>
          <p:cNvSpPr txBox="1"/>
          <p:nvPr>
            <p:custDataLst>
              <p:tags r:id="rId21"/>
            </p:custDataLst>
          </p:nvPr>
        </p:nvSpPr>
        <p:spPr>
          <a:xfrm>
            <a:off x="1764469" y="3302544"/>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bèn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投奔</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5" name="文本框 14"/>
          <p:cNvSpPr txBox="1"/>
          <p:nvPr>
            <p:custDataLst>
              <p:tags r:id="rId22"/>
            </p:custDataLst>
          </p:nvPr>
        </p:nvSpPr>
        <p:spPr>
          <a:xfrm>
            <a:off x="5706883" y="2315975"/>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cuán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攒动</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23"/>
            </p:custDataLst>
          </p:nvPr>
        </p:nvSpPr>
        <p:spPr>
          <a:xfrm>
            <a:off x="5706200" y="2814160"/>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zǎn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积攒</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785144" y="1417106"/>
            <a:ext cx="2682458" cy="2630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1570038" y="1748413"/>
            <a:ext cx="114171" cy="1055077"/>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625222" y="3146142"/>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3"/>
            </p:custDataLst>
          </p:nvPr>
        </p:nvSpPr>
        <p:spPr>
          <a:xfrm>
            <a:off x="1000125" y="2157774"/>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落</a:t>
            </a:r>
            <a:endParaRPr lang="zh-CN" altLang="en-US" sz="2200" dirty="0">
              <a:solidFill>
                <a:schemeClr val="dk1"/>
              </a:solidFill>
              <a:latin typeface="幼圆" charset="0"/>
              <a:ea typeface="幼圆" charset="0"/>
            </a:endParaRPr>
          </a:p>
        </p:txBody>
      </p:sp>
      <p:sp>
        <p:nvSpPr>
          <p:cNvPr id="8" name="文本框 7"/>
          <p:cNvSpPr txBox="1"/>
          <p:nvPr>
            <p:custDataLst>
              <p:tags r:id="rId14"/>
            </p:custDataLst>
          </p:nvPr>
        </p:nvSpPr>
        <p:spPr>
          <a:xfrm>
            <a:off x="1005445" y="3283033"/>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缝</a:t>
            </a:r>
            <a:endParaRPr lang="zh-CN" altLang="en-US" sz="2200" dirty="0">
              <a:solidFill>
                <a:schemeClr val="dk1"/>
              </a:solidFill>
              <a:latin typeface="幼圆" charset="0"/>
              <a:ea typeface="幼圆" charset="0"/>
              <a:cs typeface="?"/>
            </a:endParaRPr>
          </a:p>
        </p:txBody>
      </p:sp>
      <p:sp>
        <p:nvSpPr>
          <p:cNvPr id="9" name="文本框 8"/>
          <p:cNvSpPr txBox="1"/>
          <p:nvPr>
            <p:custDataLst>
              <p:tags r:id="rId15"/>
            </p:custDataLst>
          </p:nvPr>
        </p:nvSpPr>
        <p:spPr>
          <a:xfrm>
            <a:off x="5528469" y="2045419"/>
            <a:ext cx="2515393" cy="2122805"/>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6"/>
            </p:custDataLst>
          </p:nvPr>
        </p:nvSpPr>
        <p:spPr>
          <a:xfrm>
            <a:off x="5341938" y="2373217"/>
            <a:ext cx="186531" cy="1058455"/>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7"/>
            </p:custDataLst>
          </p:nvPr>
        </p:nvSpPr>
        <p:spPr>
          <a:xfrm>
            <a:off x="4772025" y="2686558"/>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拗</a:t>
            </a:r>
            <a:endParaRPr lang="zh-CN" altLang="en-US" sz="2200" dirty="0">
              <a:solidFill>
                <a:schemeClr val="dk1"/>
              </a:solidFill>
              <a:latin typeface="幼圆" charset="0"/>
              <a:ea typeface="幼圆" charset="0"/>
            </a:endParaRPr>
          </a:p>
        </p:txBody>
      </p:sp>
      <p:sp>
        <p:nvSpPr>
          <p:cNvPr id="2" name="文本框 1"/>
          <p:cNvSpPr txBox="1"/>
          <p:nvPr>
            <p:custDataLst>
              <p:tags r:id="rId18"/>
            </p:custDataLst>
          </p:nvPr>
        </p:nvSpPr>
        <p:spPr>
          <a:xfrm>
            <a:off x="1774903" y="1574050"/>
            <a:ext cx="14401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luò</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降落</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1" name="文本框 10"/>
          <p:cNvSpPr txBox="1"/>
          <p:nvPr>
            <p:custDataLst>
              <p:tags r:id="rId19"/>
            </p:custDataLst>
          </p:nvPr>
        </p:nvSpPr>
        <p:spPr>
          <a:xfrm>
            <a:off x="1792176" y="1914209"/>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lào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落枕</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3" name="文本框 12"/>
          <p:cNvSpPr txBox="1"/>
          <p:nvPr>
            <p:custDataLst>
              <p:tags r:id="rId20"/>
            </p:custDataLst>
          </p:nvPr>
        </p:nvSpPr>
        <p:spPr>
          <a:xfrm>
            <a:off x="1790542" y="2373217"/>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là</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丢三落四</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4" name="文本框 13"/>
          <p:cNvSpPr txBox="1"/>
          <p:nvPr>
            <p:custDataLst>
              <p:tags r:id="rId21"/>
            </p:custDataLst>
          </p:nvPr>
        </p:nvSpPr>
        <p:spPr>
          <a:xfrm>
            <a:off x="1782618" y="2910824"/>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fèng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石缝</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5" name="文本框 14"/>
          <p:cNvSpPr txBox="1"/>
          <p:nvPr>
            <p:custDataLst>
              <p:tags r:id="rId22"/>
            </p:custDataLst>
          </p:nvPr>
        </p:nvSpPr>
        <p:spPr>
          <a:xfrm>
            <a:off x="1799419" y="3369832"/>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féng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缝衣服</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23"/>
            </p:custDataLst>
          </p:nvPr>
        </p:nvSpPr>
        <p:spPr>
          <a:xfrm>
            <a:off x="5535501" y="205090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niù</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执拗</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7" name="文本框 16"/>
          <p:cNvSpPr txBox="1"/>
          <p:nvPr>
            <p:custDataLst>
              <p:tags r:id="rId24"/>
            </p:custDataLst>
          </p:nvPr>
        </p:nvSpPr>
        <p:spPr>
          <a:xfrm>
            <a:off x="5534819" y="2508727"/>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ǎo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拗断</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25"/>
            </p:custDataLst>
          </p:nvPr>
        </p:nvSpPr>
        <p:spPr>
          <a:xfrm>
            <a:off x="5528469" y="3067590"/>
            <a:ext cx="13004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ào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拗口</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3" grpId="0"/>
      <p:bldP spid="14" grpId="0"/>
      <p:bldP spid="15" grpId="0"/>
      <p:bldP spid="16"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92930" y="957109"/>
            <a:ext cx="8301038" cy="3307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风靡</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盛行    嵌入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镶嵌    适合</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适宜    神秘</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神奇</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猜测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猜想    矫健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强健    缭绕</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萦绕    肃穆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肃静</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技高一筹</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棋高一着          前功尽弃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功败垂成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得意扬扬</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扬扬自得          别出心裁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独具匠心</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沧海一粟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微不足道          玲珑奇巧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玲珑剔透</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87548" y="748651"/>
            <a:ext cx="8368904" cy="3646170"/>
          </a:xfrm>
          <a:prstGeom prst="rect">
            <a:avLst/>
          </a:prstGeom>
          <a:noFill/>
        </p:spPr>
        <p:txBody>
          <a:bodyPr wrap="square">
            <a:spAutoFit/>
          </a:bodyPr>
          <a:lstStyle/>
          <a:p>
            <a:pPr algn="just" fontAlgn="auto">
              <a:lnSpc>
                <a:spcPct val="15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生长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枯萎   存在</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消亡   猜测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坚信   唯一 </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众多 </a:t>
            </a:r>
            <a:endParaRPr lang="en-US" altLang="zh-CN"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重要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次要   稀薄</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浓厚   矫健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蹒跚   绚丽</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暗淡 </a:t>
            </a:r>
            <a:endParaRPr lang="en-US" altLang="zh-CN"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巨大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细小   宽阔</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狭窄              威风凛凛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文质彬彬</a:t>
            </a:r>
            <a:endParaRPr lang="en-US" altLang="zh-CN"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呆头呆脑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心灵手巧     别出心裁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照猫画虎</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技高一筹</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技不如人     津津有味</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味同嚼蜡 </a:t>
            </a:r>
            <a:endParaRPr lang="en-US" altLang="zh-CN"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前功尽弃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大功告成     迥然不同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大同小异</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35769" y="597938"/>
            <a:ext cx="8536781" cy="415417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）得要命          （  ）得津津有味</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）地溜了	     （        ）的傻样子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）的古战场	（        ）的老师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）的问题 	     （    ）的光和热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）的面纱	          （    ）的</a:t>
            </a:r>
            <a:r>
              <a:rPr lang="zh-CN" altLang="en-US" sz="2200" dirty="0">
                <a:solidFill>
                  <a:schemeClr val="dk1"/>
                </a:solidFill>
                <a:latin typeface="幼圆" charset="0"/>
                <a:ea typeface="宋体" panose="02010600030101010101" pitchFamily="2" charset="-122"/>
                <a:cs typeface="幼圆" charset="0"/>
              </a:rPr>
              <a:t>星球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        ）地对打       </a:t>
            </a:r>
            <a:r>
              <a:rPr lang="zh-CN" altLang="en-US" sz="2200" dirty="0">
                <a:solidFill>
                  <a:schemeClr val="dk1"/>
                </a:solidFill>
                <a:effectLst/>
                <a:latin typeface="幼圆" charset="0"/>
                <a:ea typeface="宋体" panose="02010600030101010101" pitchFamily="2" charset="-122"/>
                <a:cs typeface="幼圆" charset="0"/>
              </a:rPr>
              <a:t>（    ）的太空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）的角楼 </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728515" y="1228947"/>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沮丧</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2"/>
            </p:custDataLst>
          </p:nvPr>
        </p:nvSpPr>
        <p:spPr>
          <a:xfrm>
            <a:off x="4076364" y="1200079"/>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看</a:t>
            </a:r>
            <a:endParaRPr lang="zh-CN" altLang="en-US" sz="2200" dirty="0">
              <a:solidFill>
                <a:schemeClr val="dk1"/>
              </a:solidFill>
              <a:latin typeface="幼圆" charset="0"/>
              <a:ea typeface="幼圆" charset="0"/>
              <a:cs typeface="?"/>
            </a:endParaRPr>
          </a:p>
        </p:txBody>
      </p:sp>
      <p:sp>
        <p:nvSpPr>
          <p:cNvPr id="6" name="文本框 5"/>
          <p:cNvSpPr txBox="1"/>
          <p:nvPr>
            <p:custDataLst>
              <p:tags r:id="rId13"/>
            </p:custDataLst>
          </p:nvPr>
        </p:nvSpPr>
        <p:spPr>
          <a:xfrm>
            <a:off x="717595" y="1705732"/>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轻手轻脚</a:t>
            </a:r>
            <a:endParaRPr lang="zh-CN" altLang="en-US" sz="2200" dirty="0">
              <a:solidFill>
                <a:schemeClr val="dk1"/>
              </a:solidFill>
              <a:latin typeface="幼圆" charset="0"/>
              <a:ea typeface="幼圆" charset="0"/>
              <a:cs typeface="?"/>
            </a:endParaRPr>
          </a:p>
        </p:txBody>
      </p:sp>
      <p:sp>
        <p:nvSpPr>
          <p:cNvPr id="7" name="文本框 6"/>
          <p:cNvSpPr txBox="1"/>
          <p:nvPr>
            <p:custDataLst>
              <p:tags r:id="rId14"/>
            </p:custDataLst>
          </p:nvPr>
        </p:nvSpPr>
        <p:spPr>
          <a:xfrm>
            <a:off x="4136961" y="1716732"/>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呆头呆脑</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728515" y="2211585"/>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叱咤风云</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4152641" y="2242256"/>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虎视眈眈</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728515" y="2721298"/>
            <a:ext cx="10210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吸引人</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4168696" y="271696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足够</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716150" y="318773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神秘</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4132544" y="326439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干燥</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722137" y="3715228"/>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没头没脑</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4197538" y="373910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遥远</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716150" y="4238041"/>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玲珑奇巧</a:t>
            </a:r>
            <a:endParaRPr lang="zh-CN" altLang="en-US" sz="2200" dirty="0">
              <a:solidFill>
                <a:schemeClr val="dk1"/>
              </a:solidFill>
              <a:latin typeface="幼圆" charset="0"/>
              <a:ea typeface="幼圆" charset="0"/>
              <a:cs typeface="?"/>
            </a:endParaRPr>
          </a:p>
        </p:txBody>
      </p:sp>
    </p:spTree>
    <p:custDataLst>
      <p:tags r:id="rId2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82759" y="890197"/>
            <a:ext cx="8372475" cy="3646170"/>
          </a:xfrm>
          <a:prstGeom prst="rect">
            <a:avLst/>
          </a:prstGeom>
          <a:noFill/>
        </p:spPr>
        <p:txBody>
          <a:bodyPr wrap="square">
            <a:spAutoFit/>
          </a:bodyPr>
          <a:lstStyle/>
          <a:p>
            <a:pPr algn="just" fontAlgn="auto">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）的广场	             （    ）的铜狮 </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）的天空	             （      ）的琉璃瓦 </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）的蟠龙金柱	        （    ）的金龙 </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）的雕金蟠龙	        （        ）的气氛</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）的景山公园	   （    ）的建筑群 </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        ）的布局</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770113" y="1498130"/>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宽阔</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2"/>
            </p:custDataLst>
          </p:nvPr>
        </p:nvSpPr>
        <p:spPr>
          <a:xfrm>
            <a:off x="4643277" y="152301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威武</a:t>
            </a:r>
            <a:endParaRPr lang="zh-CN" altLang="en-US" sz="2200" dirty="0">
              <a:solidFill>
                <a:schemeClr val="dk1"/>
              </a:solidFill>
              <a:latin typeface="幼圆" charset="0"/>
              <a:ea typeface="幼圆" charset="0"/>
              <a:cs typeface="?"/>
            </a:endParaRPr>
          </a:p>
        </p:txBody>
      </p:sp>
      <p:sp>
        <p:nvSpPr>
          <p:cNvPr id="6" name="文本框 5"/>
          <p:cNvSpPr txBox="1"/>
          <p:nvPr>
            <p:custDataLst>
              <p:tags r:id="rId13"/>
            </p:custDataLst>
          </p:nvPr>
        </p:nvSpPr>
        <p:spPr>
          <a:xfrm>
            <a:off x="770112" y="198571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湛蓝</a:t>
            </a:r>
            <a:endParaRPr lang="zh-CN" altLang="en-US" sz="2200" dirty="0">
              <a:solidFill>
                <a:schemeClr val="dk1"/>
              </a:solidFill>
              <a:latin typeface="幼圆" charset="0"/>
              <a:ea typeface="幼圆" charset="0"/>
              <a:cs typeface="?"/>
            </a:endParaRPr>
          </a:p>
        </p:txBody>
      </p:sp>
      <p:sp>
        <p:nvSpPr>
          <p:cNvPr id="7" name="文本框 6"/>
          <p:cNvSpPr txBox="1"/>
          <p:nvPr>
            <p:custDataLst>
              <p:tags r:id="rId14"/>
            </p:custDataLst>
          </p:nvPr>
        </p:nvSpPr>
        <p:spPr>
          <a:xfrm>
            <a:off x="4634227" y="1999189"/>
            <a:ext cx="10210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金黄色</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791207" y="251145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高大</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4643276" y="249783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矫健</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791206" y="303718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巨大</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4634227" y="2996487"/>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庄严肃穆</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770112" y="3524836"/>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风景优美</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4601468" y="352367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宏伟</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770112" y="4030601"/>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和谐统一</a:t>
            </a:r>
            <a:endParaRPr lang="zh-CN" altLang="en-US" sz="2200" dirty="0">
              <a:solidFill>
                <a:schemeClr val="dk1"/>
              </a:solidFill>
              <a:latin typeface="幼圆" charset="0"/>
              <a:ea typeface="幼圆" charset="0"/>
              <a:cs typeface="?"/>
            </a:endParaRPr>
          </a:p>
        </p:txBody>
      </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792956" y="682116"/>
            <a:ext cx="7758113"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a:t>
            </a:r>
            <a:r>
              <a:rPr lang="zh-CN" altLang="en-US" sz="2200" b="1" dirty="0">
                <a:solidFill>
                  <a:schemeClr val="dk1"/>
                </a:solidFill>
                <a:latin typeface="幼圆" charset="0"/>
                <a:ea typeface="宋体" panose="02010600030101010101" pitchFamily="2" charset="-122"/>
                <a:cs typeface="幼圆" charset="0"/>
              </a:rPr>
              <a:t>归类</a:t>
            </a:r>
            <a:endParaRPr lang="zh-CN" altLang="en-US" sz="2200" b="1" dirty="0">
              <a:solidFill>
                <a:schemeClr val="dk1"/>
              </a:solidFill>
              <a:effectLst/>
              <a:latin typeface="幼圆" charset="0"/>
              <a:ea typeface="宋体" panose="02010600030101010101" pitchFamily="2" charset="-122"/>
              <a:cs typeface="幼圆" charset="0"/>
            </a:endParaRPr>
          </a:p>
          <a:p>
            <a:pPr marL="457200" indent="-457200" algn="just">
              <a:lnSpc>
                <a:spcPct val="150000"/>
              </a:lnSpc>
              <a:buAutoNum type="arabicPeriod"/>
            </a:pPr>
            <a:r>
              <a:rPr lang="zh-CN" altLang="en-US" sz="2200" dirty="0">
                <a:solidFill>
                  <a:schemeClr val="dk1"/>
                </a:solidFill>
                <a:effectLst/>
                <a:latin typeface="幼圆" charset="0"/>
                <a:ea typeface="宋体" panose="02010600030101010101" pitchFamily="2" charset="-122"/>
                <a:cs typeface="幼圆" charset="0"/>
              </a:rPr>
              <a:t>表现做事专注的四字词语：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全神贯注    专心致志    聚精会神    目不转睛</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形容打斗场面的四字词语：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鏖战犹酣    白刃相接    刺刀见红    赤膊上阵</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形容不放弃的四字词语：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持之以恒    坚持不懈    水滴石穿    前赴后继</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621507" y="1206406"/>
            <a:ext cx="7736680" cy="267652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本单元课文主要是围绕“根据不同的阅读目的，选用恰当的阅读方法”这个专题进行编排的。主要由</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竹节人</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宇宙生命之谜</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故宫博物院</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三篇课文组成。</a:t>
            </a:r>
            <a:endParaRPr lang="zh-CN" altLang="en-US" sz="2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82190" y="533916"/>
            <a:ext cx="8083153"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比喻、拟人句：教室里的课桌破旧得看不出年纪，桌面上是一道道豁开的裂缝，像黄河长江，一不小心，铅笔就从裂缝里掉下去了。</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借代句：下课时，教室里摆开场子，吸引了一圈黑脑袋，攒着观战，还跺脚拍手，咋咋呼呼，好不热闹。</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排比句：站在景山的高处望故宫，重重殿宇，层层楼阁，道道宫墙，错综相连而又井然有序。</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32197" y="980087"/>
            <a:ext cx="808315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4. </a:t>
            </a:r>
            <a:r>
              <a:rPr lang="zh-CN" altLang="en-US" sz="2200" dirty="0">
                <a:solidFill>
                  <a:schemeClr val="dk1"/>
                </a:solidFill>
                <a:effectLst/>
                <a:latin typeface="幼圆" charset="0"/>
                <a:ea typeface="宋体" panose="02010600030101010101" pitchFamily="2" charset="-122"/>
                <a:cs typeface="幼圆" charset="0"/>
              </a:rPr>
              <a:t>含有破折号的句子：进了太和门，就来到紫禁城的中心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三大殿：太和殿、中和殿、保和殿。</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5. </a:t>
            </a:r>
            <a:r>
              <a:rPr lang="zh-CN" altLang="en-US" sz="2200" dirty="0">
                <a:solidFill>
                  <a:schemeClr val="dk1"/>
                </a:solidFill>
                <a:effectLst/>
                <a:latin typeface="幼圆" charset="0"/>
                <a:ea typeface="宋体" panose="02010600030101010101" pitchFamily="2" charset="-122"/>
                <a:cs typeface="幼圆" charset="0"/>
              </a:rPr>
              <a:t>列数字：宫城呈长方形，占地七十二万平方米，有大小宫殿七十多座、房屋九千多间。城墙外是五十多米宽的护城河。</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67928" y="1175034"/>
            <a:ext cx="7793830"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十一、考点提示</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背诵“日积月累”中的</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春日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根据阅读目的有针对性地选择适合的阅读方法。</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写生活体验，以小见大，注意细节的描写，在自己熟悉的事物中选材，把自己的感情融于对事件的描述中。</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rPr>
              <a:t>第三单元课文知识点</a:t>
            </a:r>
            <a:endParaRPr lang="zh-CN" altLang="en-US" dirty="0">
              <a:solidFill>
                <a:schemeClr val="accent1">
                  <a:lumMod val="75000"/>
                </a:schemeClr>
              </a:solidFill>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26876" y="1473573"/>
            <a:ext cx="7961662" cy="2561590"/>
          </a:xfrm>
          <a:prstGeom prst="rect">
            <a:avLst/>
          </a:prstGeom>
          <a:noFill/>
          <a:ln w="9525">
            <a:noFill/>
          </a:ln>
        </p:spPr>
        <p:txBody>
          <a:bodyPr wrap="square" lIns="68580" tIns="34290" rIns="68580" bIns="34290" anchor="t">
            <a:spAutoFit/>
          </a:bodyPr>
          <a:lstStyle/>
          <a:p>
            <a:pPr>
              <a:lnSpc>
                <a:spcPct val="150000"/>
              </a:lnSpc>
            </a:pPr>
            <a:r>
              <a:rPr lang="en-US" altLang="zh-CN" sz="36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竹节人</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回忆了作者童年时代做竹节人、玩竹节人以及失竹节人的情景。表现了童年游戏的乐趣，表达了儿童的喜悦和满足，同时也写出了老师童心未泯的一面，字里行间流露出简易的儿时玩具带来带来的心灵快乐。</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1449070"/>
            <a:ext cx="7961662" cy="293052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宇宙生命之谜</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介绍了科学家探索地球之外是否有生命存在的艰难历程，说明到目前为止，地球之外是否有生命存在，仍然是一个未解的谜。表达了作者对科学家追求真知、不断探索的精神的敬佩，同时激发了学生爱科学、学科学、探索宇宙奥秘的兴趣。</a:t>
            </a:r>
            <a:endParaRPr lang="zh-CN" altLang="en-US" sz="24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500240"/>
            <a:ext cx="8631555" cy="265366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zh-CN" altLang="en-US" sz="2800" dirty="0">
                <a:solidFill>
                  <a:schemeClr val="dk1"/>
                </a:solidFill>
                <a:latin typeface="幼圆" charset="0"/>
                <a:ea typeface="宋体" panose="02010600030101010101" pitchFamily="2" charset="-122"/>
                <a:cs typeface="幼圆" charset="0"/>
              </a:rPr>
              <a:t>故宫博物馆</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文中的材料一大体按照参观路线，由南到北依次并详略得当地介绍了故宫的主要建筑及其布局和功用等。读者既从中获得了对故宫的一般性了解，又对祖国的传统建筑艺术产生了自豪感。</a:t>
            </a:r>
            <a:endParaRPr lang="zh-CN" altLang="en-US" sz="28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85725" y="678041"/>
            <a:ext cx="8565356" cy="4154170"/>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楷体" panose="02010609060101010101" pitchFamily="49" charset="-122"/>
                <a:cs typeface="幼圆" charset="0"/>
              </a:rPr>
              <a:t>    </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竹节人</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主要讲述的是“我”小时候用毛笔杆制作竹节人，与同学在课桌上搏斗引得大家围观，课上偷玩被老师收走后，发现老师也和我们一样爱玩竹节人。表现了作者快乐无忧的童年生活以及爱师尊师的师生情谊。 </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宇宙生命之谜</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这篇课文介绍了科学家探索地球之外是否有生命存在的艰难历程，说明到目前为止，地球之外是否有生命存在，仍然是一个未解的谜。 学习科学家追求真知、不断探索的精神，激发爱科学、学科学、探索宇宙奥秘的兴趣。</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00014" y="728048"/>
            <a:ext cx="8565356" cy="3507740"/>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楷体" panose="02010609060101010101" pitchFamily="49" charset="-122"/>
                <a:cs typeface="幼圆" charset="0"/>
              </a:rPr>
              <a:t>   </a:t>
            </a:r>
            <a:r>
              <a:rPr lang="en-US" altLang="zh-CN" sz="2100" dirty="0">
                <a:solidFill>
                  <a:srgbClr val="000000"/>
                </a:solidFill>
                <a:effectLst/>
                <a:latin typeface="幼圆" charset="0"/>
                <a:ea typeface="楷体" panose="02010609060101010101" pitchFamily="49"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故宫博物院</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这篇课文大体按照游览参观路线，由南到北逐次并详略得当地介绍了故宫的主要建筑及其布局和功用。读者既从中获得了对故宫的一般性了解，又对祖国的传统建筑艺术产生自豪感。 习作</a:t>
            </a:r>
            <a:r>
              <a:rPr lang="en-US" altLang="zh-CN" sz="2100" dirty="0">
                <a:solidFill>
                  <a:srgbClr val="000000"/>
                </a:solidFill>
                <a:effectLst/>
                <a:latin typeface="幼圆" charset="0"/>
                <a:ea typeface="宋体" panose="02010600030101010101" pitchFamily="2" charset="-122"/>
                <a:cs typeface="幼圆" charset="0"/>
              </a:rPr>
              <a:t>《</a:t>
            </a:r>
            <a:r>
              <a:rPr lang="en-US" altLang="zh-CN" sz="2100" u="sng" dirty="0">
                <a:solidFill>
                  <a:srgbClr val="000000"/>
                </a:solidFill>
                <a:effectLst/>
                <a:latin typeface="幼圆" charset="0"/>
                <a:ea typeface="宋体" panose="02010600030101010101" pitchFamily="2" charset="-122"/>
                <a:cs typeface="幼圆" charset="0"/>
              </a:rPr>
              <a:t>   </a:t>
            </a:r>
            <a:r>
              <a:rPr lang="zh-CN" altLang="en-US" sz="2100" dirty="0">
                <a:solidFill>
                  <a:srgbClr val="000000"/>
                </a:solidFill>
                <a:effectLst/>
                <a:latin typeface="幼圆" charset="0"/>
                <a:ea typeface="宋体" panose="02010600030101010101" pitchFamily="2" charset="-122"/>
                <a:cs typeface="幼圆" charset="0"/>
              </a:rPr>
              <a:t>让生活更美好</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要求能正确选择材料来写作文，通过文字表达情感。</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语文园地</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学习根据任务选择合适的材料，有目的地选择合适的阅读方法阅读；积累并练习写人入迷的情景，学会逐项说明理由；理解积累古诗</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春日</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 </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14311" y="530656"/>
            <a:ext cx="8522495" cy="3646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一、根据阅读目的的不同，采用不同的阅读方法。</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竹节人</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阅读要求中安排了三个任务，即</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）写玩具制作指南，教别人玩这种玩具。</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）体会传统玩具给人们带来的快乐。</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3</a:t>
            </a:r>
            <a:r>
              <a:rPr lang="zh-CN" altLang="en-US" sz="2200" dirty="0">
                <a:solidFill>
                  <a:srgbClr val="000000"/>
                </a:solidFill>
                <a:effectLst/>
                <a:latin typeface="幼圆" charset="0"/>
                <a:ea typeface="宋体" panose="02010600030101010101" pitchFamily="2" charset="-122"/>
                <a:cs typeface="幼圆" charset="0"/>
              </a:rPr>
              <a:t>）讲一个有关老师的故事。课文要求按照三个任务关注不同的内容、采用不同的阅读方法。</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57174" y="873556"/>
            <a:ext cx="8522495" cy="3138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一、根据阅读目的的不同，采用不同的阅读方法。</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宇宙生命之谜</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在课后提出了问题：如果你想探究下面这些问题，会怎样阅读这篇文章？</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）科学家是怎么判断其他星球没有生命的？</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）人类能否移居火星？</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42873" y="959281"/>
            <a:ext cx="8522495" cy="2630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一、根据阅读目的的不同，采用不同的阅读方法。</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故宫博物院</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一课的两个任务是：</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）为家人设计故宫参观路线。</a:t>
            </a:r>
            <a:endParaRPr lang="en-US" altLang="zh-CN"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）为家人介绍景点。自己根据学到的方法来有侧重点地阅读。</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42887" y="280000"/>
            <a:ext cx="8368903" cy="4661535"/>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）试着在写事物时，融入感情，表达看法。</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竹节人</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一课，作者在描写玩竹节人和老师也在玩竹节人两段内容时，就融入了自己的感情，表达出了自己对美好生活的无限眷恋和对传统玩具的喜爱。</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宇宙生命之谜</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一课表达了作者对宇宙生命之谜的好奇心和科学家顽强不屈的探索精神。我们也要学习这种写法，写事物时融入感情：①通过生活再现表现情感；②通过融入美好的意象表现情感；③选择典型细节来表现情感；④妙用浓烈的氛围表现情感。</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32209" y="1041747"/>
            <a:ext cx="8422481" cy="3138170"/>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颓</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tuí</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废	       沮</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jǔ</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丧	      尚</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shàng</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未	</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干燥</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zào</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磁</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cí</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场	      倾</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qīng</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角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防御</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yù</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因素</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sù</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冰棍</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gùn</a:t>
            </a:r>
            <a:r>
              <a:rPr lang="en-US" altLang="zh-CN" sz="2200" dirty="0">
                <a:solidFill>
                  <a:srgbClr val="000000"/>
                </a:solidFill>
                <a:latin typeface="幼圆" charset="0"/>
                <a:ea typeface="宋体" panose="02010600030101010101" pitchFamily="2" charset="-122"/>
                <a:cs typeface="幼圆" charset="0"/>
              </a:rPr>
              <a:t>)</a:t>
            </a:r>
            <a:endParaRPr lang="en-US" altLang="zh-CN" sz="2200"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latin typeface="幼圆" charset="0"/>
                <a:ea typeface="宋体" panose="02010600030101010101" pitchFamily="2" charset="-122"/>
                <a:cs typeface="幼圆" charset="0"/>
              </a:rPr>
              <a:t>威风凛</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lǐn</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latin typeface="幼圆" charset="0"/>
                <a:ea typeface="宋体" panose="02010600030101010101" pitchFamily="2" charset="-122"/>
                <a:cs typeface="幼圆" charset="0"/>
              </a:rPr>
              <a:t>凛	    </a:t>
            </a:r>
            <a:r>
              <a:rPr lang="en-US" altLang="zh-CN" sz="2200" dirty="0">
                <a:solidFill>
                  <a:srgbClr val="000000"/>
                </a:solidFill>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别出心裁</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cái</a:t>
            </a:r>
            <a:r>
              <a:rPr lang="en-US" altLang="zh-CN" sz="2200" dirty="0">
                <a:solidFill>
                  <a:srgbClr val="000000"/>
                </a:solidFill>
                <a:latin typeface="幼圆" charset="0"/>
                <a:ea typeface="宋体" panose="02010600030101010101" pitchFamily="2" charset="-122"/>
                <a:cs typeface="幼圆" charset="0"/>
              </a:rPr>
              <a:t>)</a:t>
            </a:r>
            <a:endParaRPr lang="en-US" altLang="zh-CN" sz="2200"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latin typeface="幼圆" charset="0"/>
                <a:ea typeface="宋体" panose="02010600030101010101" pitchFamily="2" charset="-122"/>
                <a:cs typeface="幼圆" charset="0"/>
              </a:rPr>
              <a:t>技高一筹</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chóu</a:t>
            </a:r>
            <a:r>
              <a:rPr lang="en-US" altLang="zh-CN" sz="2200" dirty="0">
                <a:solidFill>
                  <a:srgbClr val="000000"/>
                </a:solidFill>
                <a:latin typeface="幼圆" charset="0"/>
                <a:ea typeface="宋体" panose="02010600030101010101" pitchFamily="2" charset="-122"/>
                <a:cs typeface="幼圆" charset="0"/>
              </a:rPr>
              <a:t>)</a:t>
            </a:r>
            <a:endParaRPr lang="en-US" altLang="zh-CN" sz="2200" dirty="0">
              <a:solidFill>
                <a:srgbClr val="000000"/>
              </a:solidFill>
              <a:latin typeface="幼圆" charset="0"/>
              <a:ea typeface="宋体" panose="02010600030101010101" pitchFamily="2" charset="-122"/>
              <a:cs typeface="幼圆" charset="0"/>
            </a:endParaRPr>
          </a:p>
        </p:txBody>
      </p:sp>
    </p:spTree>
    <p:custDataLst>
      <p:tags r:id="rId10"/>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K_DARK_LIGHT" val="2"/>
  <p:tag name="KSO_WM_SLIDE_BACKGROUND_TYPE" val="general"/>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K_DARK_LIGHT" val="2"/>
  <p:tag name="KSO_WM_SLIDE_BACKGROUND_TYPE" val="general"/>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SLIDE_BK_DARK_LIGHT" val="2"/>
  <p:tag name="KSO_WM_SLIDE_BACKGROUND_TYPE" val="general"/>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SLIDE_BK_DARK_LIGHT" val="2"/>
  <p:tag name="KSO_WM_SLIDE_BACKGROUND_TYPE" val="general"/>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SLIDE_BK_DARK_LIGHT" val="2"/>
  <p:tag name="KSO_WM_SLIDE_BACKGROUND_TYPE" val="general"/>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8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6.xml><?xml version="1.0" encoding="utf-8"?>
<p:tagLst xmlns:p="http://schemas.openxmlformats.org/presentationml/2006/main">
  <p:tag name="KSO_WM_SLIDE_BK_DARK_LIGHT" val="2"/>
  <p:tag name="KSO_WM_SLIDE_BACKGROUND_TYPE" val="general"/>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0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SLIDE_BK_DARK_LIGHT" val="2"/>
  <p:tag name="KSO_WM_SLIDE_BACKGROUND_TYPE" val="general"/>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3.xml><?xml version="1.0" encoding="utf-8"?>
<p:tagLst xmlns:p="http://schemas.openxmlformats.org/presentationml/2006/main">
  <p:tag name="KSO_WM_SLIDE_BK_DARK_LIGHT" val="2"/>
  <p:tag name="KSO_WM_SLIDE_BACKGROUND_TYPE" val="general"/>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4.xml><?xml version="1.0" encoding="utf-8"?>
<p:tagLst xmlns:p="http://schemas.openxmlformats.org/presentationml/2006/main">
  <p:tag name="KSO_WM_SLIDE_BK_DARK_LIGHT" val="2"/>
  <p:tag name="KSO_WM_SLIDE_BACKGROUND_TYPE" val="general"/>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8.xml><?xml version="1.0" encoding="utf-8"?>
<p:tagLst xmlns:p="http://schemas.openxmlformats.org/presentationml/2006/main">
  <p:tag name="KSO_WM_SLIDE_BK_DARK_LIGHT" val="2"/>
  <p:tag name="KSO_WM_SLIDE_BACKGROUND_TYPE" val="general"/>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K_DARK_LIGHT" val="2"/>
  <p:tag name="KSO_WM_SLIDE_BACKGROUND_TYPE" val="general"/>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1.xml><?xml version="1.0" encoding="utf-8"?>
<p:tagLst xmlns:p="http://schemas.openxmlformats.org/presentationml/2006/main">
  <p:tag name="KSO_WM_SLIDE_BK_DARK_LIGHT" val="2"/>
  <p:tag name="KSO_WM_SLIDE_BACKGROUND_TYPE" val="general"/>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2.xml><?xml version="1.0" encoding="utf-8"?>
<p:tagLst xmlns:p="http://schemas.openxmlformats.org/presentationml/2006/main">
  <p:tag name="KSO_WM_SLIDE_BK_DARK_LIGHT" val="2"/>
  <p:tag name="KSO_WM_SLIDE_BACKGROUND_TYPE" val="general"/>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3.xml><?xml version="1.0" encoding="utf-8"?>
<p:tagLst xmlns:p="http://schemas.openxmlformats.org/presentationml/2006/main">
  <p:tag name="KSO_WM_SLIDE_BK_DARK_LIGHT" val="2"/>
  <p:tag name="KSO_WM_SLIDE_BACKGROUND_TYPE" val="general"/>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4.xml><?xml version="1.0" encoding="utf-8"?>
<p:tagLst xmlns:p="http://schemas.openxmlformats.org/presentationml/2006/main">
  <p:tag name="KSO_WM_SLIDE_BK_DARK_LIGHT" val="2"/>
  <p:tag name="KSO_WM_SLIDE_BACKGROUND_TYPE" val="general"/>
</p:tagLst>
</file>

<file path=ppt/tags/tag53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537.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5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9.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a9343fb-7ad1-4049-b1ed-0466de76c2a5}"/>
  <p:tag name="KSO_WM_UNIT_TYPE" val="i"/>
</p:tagLst>
</file>

<file path=ppt/tags/tag5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0.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71.xml><?xml version="1.0" encoding="utf-8"?>
<p:tagLst xmlns:p="http://schemas.openxmlformats.org/presentationml/2006/main">
  <p:tag name="COMMONDATA" val="eyJoZGlkIjoiZWE3NjZlYjJkMjNiZjRmNDUwNDg2MDIyMjNiOTJhMjAifQ=="/>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3423</Words>
  <Application>WPS 演示</Application>
  <PresentationFormat>全屏显示(16:9)</PresentationFormat>
  <Paragraphs>291</Paragraphs>
  <Slides>26</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Arial</vt:lpstr>
      <vt:lpstr>宋体</vt:lpstr>
      <vt:lpstr>Wingdings</vt:lpstr>
      <vt:lpstr>黑体</vt:lpstr>
      <vt:lpstr>微软雅黑</vt:lpstr>
      <vt:lpstr>?</vt:lpstr>
      <vt:lpstr>Segoe Print</vt:lpstr>
      <vt:lpstr>楷体</vt:lpstr>
      <vt:lpstr>Times New Roman</vt:lpstr>
      <vt:lpstr>等线</vt:lpstr>
      <vt:lpstr>Arial Unicode MS</vt:lpstr>
      <vt:lpstr>Calibri</vt:lpstr>
      <vt:lpstr>幼圆</vt:lpstr>
      <vt:lpstr>汉仪乐喵体W</vt:lpstr>
      <vt:lpstr>Arial</vt:lpstr>
      <vt:lpstr>幼圆</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171</cp:revision>
  <dcterms:created xsi:type="dcterms:W3CDTF">2020-02-14T00:12:00Z</dcterms:created>
  <dcterms:modified xsi:type="dcterms:W3CDTF">2022-06-02T03:39:22Z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E3149345038C4F248EF053665E4AEDCE</vt:lpwstr>
  </property>
</Properties>
</file>