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fntdata" ContentType="application/x-fontdata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embedTrueTypeFonts="1">
  <p:sldMasterIdLst>
    <p:sldMasterId id="2147483648" r:id="rId2"/>
    <p:sldMasterId id="2147483662" r:id="rId3"/>
  </p:sldMasterIdLst>
  <p:notesMasterIdLst>
    <p:notesMasterId r:id="rId4"/>
  </p:notesMasterIdLst>
  <p:handoutMasterIdLst>
    <p:handoutMasterId r:id="rId5"/>
  </p:handoutMasterIdLst>
  <p:sldIdLst>
    <p:sldId id="975" r:id="rId6"/>
    <p:sldId id="989" r:id="rId7"/>
    <p:sldId id="992" r:id="rId8"/>
    <p:sldId id="991" r:id="rId9"/>
    <p:sldId id="993" r:id="rId10"/>
    <p:sldId id="999" r:id="rId11"/>
    <p:sldId id="994" r:id="rId12"/>
    <p:sldId id="995" r:id="rId13"/>
    <p:sldId id="996" r:id="rId14"/>
    <p:sldId id="997" r:id="rId15"/>
    <p:sldId id="990" r:id="rId16"/>
    <p:sldId id="1000" r:id="rId17"/>
    <p:sldId id="1001" r:id="rId18"/>
    <p:sldId id="497" r:id="rId19"/>
  </p:sldIdLst>
  <p:sldSz cx="12192000" cy="6858000"/>
  <p:notesSz cx="6858000" cy="9144000"/>
  <p:embeddedFontLst>
    <p:embeddedFont>
      <p:font typeface="微软雅黑" panose="020B0503020204020204" charset="-122"/>
      <p:regular r:id="rId21"/>
    </p:embeddedFont>
    <p:embeddedFont>
      <p:font typeface="黑体" panose="02010609060101010101" pitchFamily="49" charset="-122"/>
      <p:regular r:id="rId22"/>
    </p:embeddedFont>
    <p:embeddedFont>
      <p:font typeface="Calibri Light" panose="020F0302020204030204" charset="0"/>
      <p:regular r:id="rId23"/>
      <p:italic r:id="rId24"/>
    </p:embeddedFont>
    <p:embeddedFont>
      <p:font typeface="Calibri" panose="020F0502020204030204" charset="0"/>
      <p:regular r:id="rId25"/>
      <p:bold r:id="rId26"/>
      <p:italic r:id="rId27"/>
      <p:boldItalic r:id="rId28"/>
    </p:embeddedFont>
  </p:embeddedFontLst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123" initials="1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513" autoAdjust="0"/>
  </p:normalViewPr>
  <p:slideViewPr>
    <p:cSldViewPr snapToGrid="0">
      <p:cViewPr varScale="1">
        <p:scale>
          <a:sx n="71" d="100"/>
          <a:sy n="71" d="100"/>
        </p:scale>
        <p:origin x="484" y="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5.xml" /><Relationship Id="rId11" Type="http://schemas.openxmlformats.org/officeDocument/2006/relationships/slide" Target="slides/slide6.xml" /><Relationship Id="rId12" Type="http://schemas.openxmlformats.org/officeDocument/2006/relationships/slide" Target="slides/slide7.xml" /><Relationship Id="rId13" Type="http://schemas.openxmlformats.org/officeDocument/2006/relationships/slide" Target="slides/slide8.xml" /><Relationship Id="rId14" Type="http://schemas.openxmlformats.org/officeDocument/2006/relationships/slide" Target="slides/slide9.xml" /><Relationship Id="rId15" Type="http://schemas.openxmlformats.org/officeDocument/2006/relationships/slide" Target="slides/slide10.xml" /><Relationship Id="rId16" Type="http://schemas.openxmlformats.org/officeDocument/2006/relationships/slide" Target="slides/slide11.xml" /><Relationship Id="rId17" Type="http://schemas.openxmlformats.org/officeDocument/2006/relationships/slide" Target="slides/slide12.xml" /><Relationship Id="rId18" Type="http://schemas.openxmlformats.org/officeDocument/2006/relationships/slide" Target="slides/slide13.xml" /><Relationship Id="rId19" Type="http://schemas.openxmlformats.org/officeDocument/2006/relationships/slide" Target="slides/slide14.xml" /><Relationship Id="rId2" Type="http://schemas.openxmlformats.org/officeDocument/2006/relationships/slideMaster" Target="slideMasters/slideMaster1.xml" /><Relationship Id="rId20" Type="http://schemas.openxmlformats.org/officeDocument/2006/relationships/tags" Target="tags/tag126.xml" /><Relationship Id="rId21" Type="http://schemas.openxmlformats.org/officeDocument/2006/relationships/font" Target="fonts/font1.fntdata" /><Relationship Id="rId22" Type="http://schemas.openxmlformats.org/officeDocument/2006/relationships/font" Target="fonts/font2.fntdata" /><Relationship Id="rId23" Type="http://schemas.openxmlformats.org/officeDocument/2006/relationships/font" Target="fonts/font3.fntdata" /><Relationship Id="rId24" Type="http://schemas.openxmlformats.org/officeDocument/2006/relationships/font" Target="fonts/font4.fntdata" /><Relationship Id="rId25" Type="http://schemas.openxmlformats.org/officeDocument/2006/relationships/font" Target="fonts/font5.fntdata" /><Relationship Id="rId26" Type="http://schemas.openxmlformats.org/officeDocument/2006/relationships/font" Target="fonts/font6.fntdata" /><Relationship Id="rId27" Type="http://schemas.openxmlformats.org/officeDocument/2006/relationships/font" Target="fonts/font7.fntdata" /><Relationship Id="rId28" Type="http://schemas.openxmlformats.org/officeDocument/2006/relationships/font" Target="fonts/font8.fntdata" /><Relationship Id="rId29" Type="http://schemas.openxmlformats.org/officeDocument/2006/relationships/presProps" Target="presProps.xml" /><Relationship Id="rId3" Type="http://schemas.openxmlformats.org/officeDocument/2006/relationships/slideMaster" Target="slideMasters/slideMaster2.xml" /><Relationship Id="rId30" Type="http://schemas.openxmlformats.org/officeDocument/2006/relationships/viewProps" Target="viewProps.xml" /><Relationship Id="rId31" Type="http://schemas.openxmlformats.org/officeDocument/2006/relationships/theme" Target="theme/theme1.xml" /><Relationship Id="rId32" Type="http://schemas.openxmlformats.org/officeDocument/2006/relationships/tableStyles" Target="tableStyles.xml" /><Relationship Id="rId4" Type="http://schemas.openxmlformats.org/officeDocument/2006/relationships/notesMaster" Target="notesMasters/notesMaster1.xml" /><Relationship Id="rId5" Type="http://schemas.openxmlformats.org/officeDocument/2006/relationships/handoutMaster" Target="handoutMasters/handoutMaster1.xml" /><Relationship Id="rId6" Type="http://schemas.openxmlformats.org/officeDocument/2006/relationships/slide" Target="slides/slide1.xml" /><Relationship Id="rId7" Type="http://schemas.openxmlformats.org/officeDocument/2006/relationships/slide" Target="slides/slide2.xml" /><Relationship Id="rId8" Type="http://schemas.openxmlformats.org/officeDocument/2006/relationships/slide" Target="slides/slide3.xml" /><Relationship Id="rId9" Type="http://schemas.openxmlformats.org/officeDocument/2006/relationships/slide" Target="slides/slide4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4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EA55D8-5ED4-4224-9785-DCDDD99BB90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AF7108-FC01-46C8-976E-637D47552B9F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image" Target="../media/image17.jpeg" /><Relationship Id="rId7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image" Target="../media/image18.jpeg" /><Relationship Id="rId7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image" Target="../media/image19.jpeg" /><Relationship Id="rId6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image" Target="../media/image20.jpeg" /><Relationship Id="rId5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image" Target="../media/image21.jpeg" /><Relationship Id="rId7" Type="http://schemas.openxmlformats.org/officeDocument/2006/relationships/slideMaster" Target="../slideMasters/slideMaster2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.xml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image" Target="../media/image22.jpeg" /><Relationship Id="rId6" Type="http://schemas.openxmlformats.org/officeDocument/2006/relationships/slideMaster" Target="../slideMasters/slideMaster2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1.xml" /><Relationship Id="rId2" Type="http://schemas.openxmlformats.org/officeDocument/2006/relationships/tags" Target="../tags/tag62.xml" /><Relationship Id="rId3" Type="http://schemas.openxmlformats.org/officeDocument/2006/relationships/tags" Target="../tags/tag63.xml" /><Relationship Id="rId4" Type="http://schemas.openxmlformats.org/officeDocument/2006/relationships/tags" Target="../tags/tag64.xml" /><Relationship Id="rId5" Type="http://schemas.openxmlformats.org/officeDocument/2006/relationships/tags" Target="../tags/tag65.xml" /><Relationship Id="rId6" Type="http://schemas.openxmlformats.org/officeDocument/2006/relationships/tags" Target="../tags/tag66.xml" /><Relationship Id="rId7" Type="http://schemas.openxmlformats.org/officeDocument/2006/relationships/slideMaster" Target="../slideMasters/slideMaster2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7.xml" /><Relationship Id="rId2" Type="http://schemas.openxmlformats.org/officeDocument/2006/relationships/tags" Target="../tags/tag68.xml" /><Relationship Id="rId3" Type="http://schemas.openxmlformats.org/officeDocument/2006/relationships/tags" Target="../tags/tag69.xml" /><Relationship Id="rId4" Type="http://schemas.openxmlformats.org/officeDocument/2006/relationships/tags" Target="../tags/tag70.xml" /><Relationship Id="rId5" Type="http://schemas.openxmlformats.org/officeDocument/2006/relationships/tags" Target="../tags/tag71.xml" /><Relationship Id="rId6" Type="http://schemas.openxmlformats.org/officeDocument/2006/relationships/tags" Target="../tags/tag72.xml" /><Relationship Id="rId7" Type="http://schemas.openxmlformats.org/officeDocument/2006/relationships/tags" Target="../tags/tag73.xml" /><Relationship Id="rId8" Type="http://schemas.openxmlformats.org/officeDocument/2006/relationships/slideMaster" Target="../slideMasters/slideMaster2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4.xml" /><Relationship Id="rId2" Type="http://schemas.openxmlformats.org/officeDocument/2006/relationships/tags" Target="../tags/tag75.xml" /><Relationship Id="rId3" Type="http://schemas.openxmlformats.org/officeDocument/2006/relationships/tags" Target="../tags/tag76.xml" /><Relationship Id="rId4" Type="http://schemas.openxmlformats.org/officeDocument/2006/relationships/tags" Target="../tags/tag77.xml" /><Relationship Id="rId5" Type="http://schemas.openxmlformats.org/officeDocument/2006/relationships/tags" Target="../tags/tag78.xml" /><Relationship Id="rId6" Type="http://schemas.openxmlformats.org/officeDocument/2006/relationships/tags" Target="../tags/tag79.xml" /><Relationship Id="rId7" Type="http://schemas.openxmlformats.org/officeDocument/2006/relationships/tags" Target="../tags/tag80.xml" /><Relationship Id="rId8" Type="http://schemas.openxmlformats.org/officeDocument/2006/relationships/slideMaster" Target="../slideMasters/slideMaster2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1.xml" /><Relationship Id="rId2" Type="http://schemas.openxmlformats.org/officeDocument/2006/relationships/tags" Target="../tags/tag82.xml" /><Relationship Id="rId3" Type="http://schemas.openxmlformats.org/officeDocument/2006/relationships/tags" Target="../tags/tag83.xml" /><Relationship Id="rId4" Type="http://schemas.openxmlformats.org/officeDocument/2006/relationships/tags" Target="../tags/tag84.xml" /><Relationship Id="rId5" Type="http://schemas.openxmlformats.org/officeDocument/2006/relationships/tags" Target="../tags/tag85.xml" /><Relationship Id="rId6" Type="http://schemas.openxmlformats.org/officeDocument/2006/relationships/tags" Target="../tags/tag86.xml" /><Relationship Id="rId7" Type="http://schemas.openxmlformats.org/officeDocument/2006/relationships/tags" Target="../tags/tag87.xml" /><Relationship Id="rId8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image" Target="../media/image5.png" /><Relationship Id="rId3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8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89.xml" /><Relationship Id="rId3" Type="http://schemas.openxmlformats.org/officeDocument/2006/relationships/tags" Target="../tags/tag90.xml" /><Relationship Id="rId4" Type="http://schemas.openxmlformats.org/officeDocument/2006/relationships/tags" Target="../tags/tag91.xml" /><Relationship Id="rId5" Type="http://schemas.openxmlformats.org/officeDocument/2006/relationships/tags" Target="../tags/tag92.xml" /><Relationship Id="rId6" Type="http://schemas.openxmlformats.org/officeDocument/2006/relationships/tags" Target="../tags/tag93.xml" /><Relationship Id="rId7" Type="http://schemas.openxmlformats.org/officeDocument/2006/relationships/tags" Target="../tags/tag94.xml" /><Relationship Id="rId8" Type="http://schemas.openxmlformats.org/officeDocument/2006/relationships/tags" Target="../tags/tag95.xml" /><Relationship Id="rId9" Type="http://schemas.openxmlformats.org/officeDocument/2006/relationships/tags" Target="../tags/tag96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7.xml" /><Relationship Id="rId2" Type="http://schemas.openxmlformats.org/officeDocument/2006/relationships/tags" Target="../tags/tag98.xml" /><Relationship Id="rId3" Type="http://schemas.openxmlformats.org/officeDocument/2006/relationships/tags" Target="../tags/tag99.xml" /><Relationship Id="rId4" Type="http://schemas.openxmlformats.org/officeDocument/2006/relationships/tags" Target="../tags/tag100.xml" /><Relationship Id="rId5" Type="http://schemas.openxmlformats.org/officeDocument/2006/relationships/tags" Target="../tags/tag101.xml" /><Relationship Id="rId6" Type="http://schemas.openxmlformats.org/officeDocument/2006/relationships/tags" Target="../tags/tag102.xml" /><Relationship Id="rId7" Type="http://schemas.openxmlformats.org/officeDocument/2006/relationships/slideMaster" Target="../slideMasters/slideMaster2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6.jpeg" /><Relationship Id="rId2" Type="http://schemas.openxmlformats.org/officeDocument/2006/relationships/image" Target="../media/image2.png" /><Relationship Id="rId3" Type="http://schemas.openxmlformats.org/officeDocument/2006/relationships/image" Target="../media/image7.png" /><Relationship Id="rId4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jpeg" /><Relationship Id="rId2" Type="http://schemas.openxmlformats.org/officeDocument/2006/relationships/image" Target="../media/image9.png" /><Relationship Id="rId3" Type="http://schemas.openxmlformats.org/officeDocument/2006/relationships/image" Target="../media/image2.png" /><Relationship Id="rId4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0.jpeg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1.jpeg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2.jpeg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3.jpeg" /><Relationship Id="rId2" Type="http://schemas.openxmlformats.org/officeDocument/2006/relationships/image" Target="../media/image14.png" /><Relationship Id="rId3" Type="http://schemas.openxmlformats.org/officeDocument/2006/relationships/image" Target="../media/image15.png" /><Relationship Id="rId4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5="http://schemas.microsoft.com/office/powerpoint/2012/main" Requires="p15">
      <p:transition p14:dur="250">
        <p15:prstTrans prst="pageCurlDouble"/>
      </p:transition>
    </mc:Choice>
    <mc:Fallback>
      <p:transition>
        <p:fade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DF04F-8FFF-474E-B85F-98307A56491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9FD29-65C0-4C0E-B8BC-22D017B6714C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p14:dur="250">
        <p15:prstTrans prst="pageCurlDouble"/>
      </p:transition>
    </mc:Choice>
    <mc:Fallback>
      <p:transition>
        <p:fade/>
      </p:transition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DF04F-8FFF-474E-B85F-98307A56491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9FD29-65C0-4C0E-B8BC-22D017B6714C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p14:dur="250">
        <p15:prstTrans prst="pageCurlDouble"/>
      </p:transition>
    </mc:Choice>
    <mc:Fallback>
      <p:transition>
        <p:fade/>
      </p:transition>
    </mc:Fallback>
  </mc:AlternateContent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内容页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内容占位符 6"/>
          <p:cNvSpPr>
            <a:spLocks noGrp="1"/>
          </p:cNvSpPr>
          <p:nvPr>
            <p:ph sz="quarter" idx="13" hasCustomPrompt="1"/>
          </p:nvPr>
        </p:nvSpPr>
        <p:spPr>
          <a:xfrm>
            <a:off x="804737" y="815298"/>
            <a:ext cx="10523300" cy="19362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zh-CN" altLang="en-US" sz="305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indent="0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/>
              <a:t>放入与课程相关的导入内容，吸引学生的注意力，引发学生的思考，引导课件内容。</a:t>
            </a:r>
            <a:endParaRPr lang="zh-CN" altLang="en-US"/>
          </a:p>
        </p:txBody>
      </p:sp>
    </p:spTree>
  </p:cSld>
  <p:clrMapOvr>
    <a:masterClrMapping/>
  </p:clrMapOvr>
  <p:transition spd="slow">
    <p:wipe/>
  </p:transition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wipe/>
  </p:transition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blipFill dpi="0" rotWithShape="1">
          <a:blip r:embed="rId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2504127" y="2671200"/>
            <a:ext cx="7165966" cy="1216800"/>
          </a:xfrm>
        </p:spPr>
        <p:txBody>
          <a:bodyPr lIns="90000" tIns="46800" rIns="90000" bIns="0" anchor="t" anchorCtr="0">
            <a:normAutofit/>
          </a:bodyPr>
          <a:lstStyle>
            <a:lvl1pPr algn="ctr">
              <a:defRPr sz="7200" b="0" spc="600"/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2504126" y="3898800"/>
            <a:ext cx="7165966" cy="472784"/>
          </a:xfrm>
        </p:spPr>
        <p:txBody>
          <a:bodyPr lIns="90000" tIns="0" rIns="90000" bIns="46800">
            <a:normAutofit/>
          </a:bodyPr>
          <a:lstStyle>
            <a:lvl1pPr marL="0" indent="0" algn="dist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60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bg>
      <p:bgPr>
        <a:blipFill dpi="0" rotWithShape="1">
          <a:blip r:embed="rId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3686175" y="3157200"/>
            <a:ext cx="4820400" cy="855980"/>
          </a:xfrm>
        </p:spPr>
        <p:txBody>
          <a:bodyPr lIns="90170" tIns="46990" rIns="90170" bIns="0" anchor="t" anchorCtr="0">
            <a:normAutofit/>
          </a:bodyPr>
          <a:lstStyle>
            <a:lvl1pPr algn="ctr">
              <a:defRPr sz="4900" b="0" u="none" strike="noStrike" kern="1200" cap="none" spc="300" normalizeH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3686810" y="4032250"/>
            <a:ext cx="4817745" cy="334010"/>
          </a:xfrm>
        </p:spPr>
        <p:txBody>
          <a:bodyPr lIns="90170" tIns="0" rIns="90170" bIns="4699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13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sz="1600"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sz="1600"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sz="1600"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sz="1600"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blipFill dpi="0" rotWithShape="1">
          <a:blip r:embed="rId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 flipH="1">
            <a:off x="579755" y="635"/>
            <a:ext cx="2076450" cy="68573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0"/>
            <a:ext cx="1976755" cy="68573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75" y="316657"/>
            <a:ext cx="789434" cy="21945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6205" y="0"/>
            <a:ext cx="9535795" cy="6858000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2276255" y="476679"/>
            <a:ext cx="694752" cy="5923629"/>
            <a:chOff x="1749612" y="476678"/>
            <a:chExt cx="694662" cy="5923629"/>
          </a:xfrm>
          <a:solidFill>
            <a:schemeClr val="accent5">
              <a:lumMod val="60000"/>
              <a:lumOff val="40000"/>
            </a:schemeClr>
          </a:solidFill>
        </p:grpSpPr>
        <p:grpSp>
          <p:nvGrpSpPr>
            <p:cNvPr id="10" name="组合 9"/>
            <p:cNvGrpSpPr/>
            <p:nvPr userDrawn="1"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5" name="椭圆 34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6" name="椭圆 35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 userDrawn="1"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2" name="组合 11"/>
            <p:cNvGrpSpPr/>
            <p:nvPr userDrawn="1"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1" name="椭圆 30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2" name="椭圆 31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3" name="组合 12"/>
            <p:cNvGrpSpPr/>
            <p:nvPr userDrawn="1"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9" name="椭圆 28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0" name="椭圆 29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 userDrawn="1"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5" name="组合 14"/>
            <p:cNvGrpSpPr/>
            <p:nvPr userDrawn="1"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5" name="椭圆 24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6" name="椭圆 25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6" name="组合 15"/>
            <p:cNvGrpSpPr/>
            <p:nvPr userDrawn="1"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3" name="椭圆 2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4" name="椭圆 23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 userDrawn="1"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8" name="组合 17"/>
            <p:cNvGrpSpPr/>
            <p:nvPr userDrawn="1"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9" name="椭圆 18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0" name="椭圆 19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37" name="图片 3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8382" y="439105"/>
            <a:ext cx="582259" cy="5979791"/>
          </a:xfrm>
          <a:prstGeom prst="rect">
            <a:avLst/>
          </a:prstGeom>
        </p:spPr>
      </p:pic>
    </p:spTree>
  </p:cSld>
  <p:clrMapOvr>
    <a:masterClrMapping/>
  </p:clrMapOvr>
  <mc:AlternateContent>
    <mc:Choice xmlns:p15="http://schemas.microsoft.com/office/powerpoint/2012/main" Requires="p15">
      <p:transition p14:dur="250">
        <p15:prstTrans prst="pageCurlDouble"/>
      </p:transition>
    </mc:Choice>
    <mc:Fallback>
      <p:transition>
        <p:fade/>
      </p:transition>
    </mc:Fallback>
  </mc:AlternateContent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blipFill dpi="0" rotWithShape="1">
          <a:blip r:embed="rId4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blipFill dpi="0" rotWithShape="1">
          <a:blip r:embed="rId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3610609" y="2560320"/>
            <a:ext cx="5225415" cy="1342080"/>
          </a:xfrm>
        </p:spPr>
        <p:txBody>
          <a:bodyPr vert="horz" lIns="90000" tIns="46800" rIns="90000" bIns="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7200" b="0" i="0" u="none" strike="noStrike" kern="1200" cap="none" spc="6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 hasCustomPrompt="1"/>
            <p:custDataLst>
              <p:tags r:id="rId5"/>
            </p:custDataLst>
          </p:nvPr>
        </p:nvSpPr>
        <p:spPr>
          <a:xfrm>
            <a:off x="3610609" y="3898800"/>
            <a:ext cx="5225415" cy="583200"/>
          </a:xfrm>
        </p:spPr>
        <p:txBody>
          <a:bodyPr lIns="90000" tIns="0" rIns="90000" bIns="46800">
            <a:normAutofit/>
          </a:bodyPr>
          <a:lstStyle>
            <a:lvl1pPr marL="0" indent="0" algn="dist">
              <a:lnSpc>
                <a:spcPct val="100000"/>
              </a:lnSpc>
              <a:spcAft>
                <a:spcPct val="0"/>
              </a:spcAft>
              <a:buNone/>
              <a:defRPr sz="3200"/>
            </a:lvl1pPr>
          </a:lstStyle>
          <a:p>
            <a:pPr lvl="0"/>
            <a:r>
              <a:rPr lang="zh-CN" altLang="en-US"/>
              <a:t>单击此处添加文本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blipFill dpi="0" rotWithShape="1">
          <a:blip r:embed="rId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7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116632"/>
            <a:ext cx="789434" cy="2194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2519" y="3962399"/>
            <a:ext cx="3203424" cy="2694593"/>
          </a:xfrm>
          <a:prstGeom prst="rect">
            <a:avLst/>
          </a:prstGeom>
        </p:spPr>
      </p:pic>
    </p:spTree>
  </p:cSld>
  <p:clrMapOvr>
    <a:masterClrMapping/>
  </p:clrMapOvr>
  <mc:AlternateContent>
    <mc:Choice xmlns:p15="http://schemas.microsoft.com/office/powerpoint/2012/main" Requires="p15">
      <p:transition p14:dur="250">
        <p15:prstTrans prst="pageCurlDouble"/>
      </p:transition>
    </mc:Choice>
    <mc:Fallback>
      <p:transition>
        <p:fade/>
      </p:transition>
    </mc:Fallback>
  </mc:AlternateContent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8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9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Picture 2" descr="D:\SLIDEtoME\TP模板\新建文件夹 (18)\bg\bg20-2.jpg"/>
          <p:cNvPicPr>
            <a:picLocks noChangeAspect="1" noChangeArrowheads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116632"/>
            <a:ext cx="789434" cy="21945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182" y="527024"/>
            <a:ext cx="10311841" cy="5887456"/>
          </a:xfrm>
          <a:prstGeom prst="rect">
            <a:avLst/>
          </a:prstGeom>
        </p:spPr>
      </p:pic>
    </p:spTree>
  </p:cSld>
  <p:clrMapOvr>
    <a:masterClrMapping/>
  </p:clrMapOvr>
  <mc:AlternateContent>
    <mc:Choice xmlns:p15="http://schemas.microsoft.com/office/powerpoint/2012/main" Requires="p15">
      <p:transition p14:dur="250">
        <p15:prstTrans prst="pageCurlDouble"/>
      </p:transition>
    </mc:Choice>
    <mc:Fallback>
      <p:transition>
        <p:fade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84" y="-6224"/>
            <a:ext cx="12192000" cy="6858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9262" y="479048"/>
            <a:ext cx="10311841" cy="588745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116632"/>
            <a:ext cx="789434" cy="219456"/>
          </a:xfrm>
          <a:prstGeom prst="rect">
            <a:avLst/>
          </a:prstGeom>
        </p:spPr>
      </p:pic>
    </p:spTree>
  </p:cSld>
  <p:clrMapOvr>
    <a:masterClrMapping/>
  </p:clrMapOvr>
  <mc:AlternateContent>
    <mc:Choice xmlns:p15="http://schemas.microsoft.com/office/powerpoint/2012/main" Requires="p15">
      <p:transition p14:dur="250">
        <p15:prstTrans prst="pageCurlDouble"/>
      </p:transition>
    </mc:Choice>
    <mc:Fallback>
      <p:transition>
        <p:fade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"/>
            <a:ext cx="12192000" cy="685714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116632"/>
            <a:ext cx="789434" cy="21945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279" y="491256"/>
            <a:ext cx="10311841" cy="5887456"/>
          </a:xfrm>
          <a:prstGeom prst="rect">
            <a:avLst/>
          </a:prstGeom>
        </p:spPr>
      </p:pic>
    </p:spTree>
  </p:cSld>
  <p:clrMapOvr>
    <a:masterClrMapping/>
  </p:clrMapOvr>
  <mc:AlternateContent>
    <mc:Choice xmlns:p15="http://schemas.microsoft.com/office/powerpoint/2012/main" Requires="p15">
      <p:transition p14:dur="250">
        <p15:prstTrans prst="pageCurlDouble"/>
      </p:transition>
    </mc:Choice>
    <mc:Fallback>
      <p:transition>
        <p:fade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"/>
            <a:ext cx="12192000" cy="685714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116632"/>
            <a:ext cx="789434" cy="2194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279" y="491256"/>
            <a:ext cx="10311841" cy="5887456"/>
          </a:xfrm>
          <a:prstGeom prst="rect">
            <a:avLst/>
          </a:prstGeom>
        </p:spPr>
      </p:pic>
    </p:spTree>
  </p:cSld>
  <p:clrMapOvr>
    <a:masterClrMapping/>
  </p:clrMapOvr>
  <mc:AlternateContent>
    <mc:Choice xmlns:p15="http://schemas.microsoft.com/office/powerpoint/2012/main" Requires="p15">
      <p:transition p14:dur="250">
        <p15:prstTrans prst="pageCurlDouble"/>
      </p:transition>
    </mc:Choice>
    <mc:Fallback>
      <p:transition>
        <p:fade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"/>
            <a:ext cx="12192000" cy="685714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0" y="116632"/>
            <a:ext cx="789434" cy="21945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279" y="491256"/>
            <a:ext cx="10311841" cy="5887456"/>
          </a:xfrm>
          <a:prstGeom prst="rect">
            <a:avLst/>
          </a:prstGeom>
        </p:spPr>
      </p:pic>
    </p:spTree>
  </p:cSld>
  <p:clrMapOvr>
    <a:masterClrMapping/>
  </p:clrMapOvr>
  <mc:AlternateContent>
    <mc:Choice xmlns:p15="http://schemas.microsoft.com/office/powerpoint/2012/main" Requires="p15">
      <p:transition p14:dur="250">
        <p15:prstTrans prst="pageCurlDouble"/>
      </p:transition>
    </mc:Choice>
    <mc:Fallback>
      <p:transition>
        <p:fade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60800" y="1651000"/>
            <a:ext cx="8331199" cy="5207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"/>
            <a:ext cx="12192000" cy="685714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50" y="158924"/>
            <a:ext cx="805165" cy="284905"/>
          </a:xfrm>
          <a:prstGeom prst="rect">
            <a:avLst/>
          </a:prstGeom>
        </p:spPr>
      </p:pic>
    </p:spTree>
  </p:cSld>
  <p:clrMapOvr>
    <a:masterClrMapping/>
  </p:clrMapOvr>
  <mc:AlternateContent>
    <mc:Choice xmlns:p15="http://schemas.microsoft.com/office/powerpoint/2012/main" Requires="p15">
      <p:transition p14:dur="250">
        <p15:prstTrans prst="pageCurlDouble"/>
      </p:transition>
    </mc:Choice>
    <mc:Fallback>
      <p:transition>
        <p:fade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image" Target="file:///D:\qq&#25991;&#20214;\712321467\Image\C2C\Image2\%7b75232B38-A165-1FB7-499C-2E1C792CACB5%7d.png" TargetMode="External" /><Relationship Id="rId15" Type="http://schemas.openxmlformats.org/officeDocument/2006/relationships/image" Target="../media/image16.png" /><Relationship Id="rId16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10" Type="http://schemas.openxmlformats.org/officeDocument/2006/relationships/slideLayout" Target="../slideLayouts/slideLayout23.xml" /><Relationship Id="rId11" Type="http://schemas.openxmlformats.org/officeDocument/2006/relationships/slideLayout" Target="../slideLayouts/slideLayout24.xml" /><Relationship Id="rId12" Type="http://schemas.openxmlformats.org/officeDocument/2006/relationships/slideLayout" Target="../slideLayouts/slideLayout25.xml" /><Relationship Id="rId13" Type="http://schemas.openxmlformats.org/officeDocument/2006/relationships/slideLayout" Target="../slideLayouts/slideLayout26.xml" /><Relationship Id="rId14" Type="http://schemas.openxmlformats.org/officeDocument/2006/relationships/slideLayout" Target="../slideLayouts/slideLayout27.xml" /><Relationship Id="rId15" Type="http://schemas.openxmlformats.org/officeDocument/2006/relationships/slideLayout" Target="../slideLayouts/slideLayout28.xml" /><Relationship Id="rId16" Type="http://schemas.openxmlformats.org/officeDocument/2006/relationships/slideLayout" Target="../slideLayouts/slideLayout29.xml" /><Relationship Id="rId17" Type="http://schemas.openxmlformats.org/officeDocument/2006/relationships/slideLayout" Target="../slideLayouts/slideLayout30.xml" /><Relationship Id="rId18" Type="http://schemas.openxmlformats.org/officeDocument/2006/relationships/slideLayout" Target="../slideLayouts/slideLayout31.xml" /><Relationship Id="rId19" Type="http://schemas.openxmlformats.org/officeDocument/2006/relationships/tags" Target="../tags/tag103.xml" /><Relationship Id="rId2" Type="http://schemas.openxmlformats.org/officeDocument/2006/relationships/slideLayout" Target="../slideLayouts/slideLayout15.xml" /><Relationship Id="rId20" Type="http://schemas.openxmlformats.org/officeDocument/2006/relationships/tags" Target="../tags/tag104.xml" /><Relationship Id="rId21" Type="http://schemas.openxmlformats.org/officeDocument/2006/relationships/tags" Target="../tags/tag105.xml" /><Relationship Id="rId22" Type="http://schemas.openxmlformats.org/officeDocument/2006/relationships/tags" Target="../tags/tag106.xml" /><Relationship Id="rId23" Type="http://schemas.openxmlformats.org/officeDocument/2006/relationships/tags" Target="../tags/tag107.xml" /><Relationship Id="rId24" Type="http://schemas.openxmlformats.org/officeDocument/2006/relationships/tags" Target="../tags/tag108.xml" /><Relationship Id="rId25" Type="http://schemas.openxmlformats.org/officeDocument/2006/relationships/image" Target="file:///D:\qq&#25991;&#20214;\712321467\Image\C2C\Image2\%7b75232B38-A165-1FB7-499C-2E1C792CACB5%7d.png" TargetMode="External" /><Relationship Id="rId26" Type="http://schemas.openxmlformats.org/officeDocument/2006/relationships/image" Target="../media/image16.png" /><Relationship Id="rId27" Type="http://schemas.openxmlformats.org/officeDocument/2006/relationships/theme" Target="../theme/theme2.xml" /><Relationship Id="rId3" Type="http://schemas.openxmlformats.org/officeDocument/2006/relationships/slideLayout" Target="../slideLayouts/slideLayout16.xml" /><Relationship Id="rId4" Type="http://schemas.openxmlformats.org/officeDocument/2006/relationships/slideLayout" Target="../slideLayouts/slideLayout17.xml" /><Relationship Id="rId5" Type="http://schemas.openxmlformats.org/officeDocument/2006/relationships/slideLayout" Target="../slideLayouts/slideLayout18.xml" /><Relationship Id="rId6" Type="http://schemas.openxmlformats.org/officeDocument/2006/relationships/slideLayout" Target="../slideLayouts/slideLayout19.xml" /><Relationship Id="rId7" Type="http://schemas.openxmlformats.org/officeDocument/2006/relationships/slideLayout" Target="../slideLayouts/slideLayout20.xml" /><Relationship Id="rId8" Type="http://schemas.openxmlformats.org/officeDocument/2006/relationships/slideLayout" Target="../slideLayouts/slideLayout21.xml" /><Relationship Id="rId9" Type="http://schemas.openxmlformats.org/officeDocument/2006/relationships/slideLayout" Target="../slideLayouts/slideLayout2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3DF04F-8FFF-474E-B85F-98307A56491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59FD29-65C0-4C0E-B8BC-22D017B6714C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5" r:link="rId14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>
    <mc:Choice xmlns:p15="http://schemas.microsoft.com/office/powerpoint/2012/main" Requires="p15">
      <p:transition p14:dur="250">
        <p15:prstTrans prst="pageCurlDouble"/>
      </p:transition>
    </mc:Choice>
    <mc:Fallback>
      <p:transition>
        <p:fade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1073743875" descr="学科网 zxxk.com"/>
          <p:cNvPicPr>
            <a:picLocks noChangeAspect="1"/>
          </p:cNvPicPr>
          <p:nvPr/>
        </p:nvPicPr>
        <p:blipFill>
          <a:blip r:embed="rId26" r:link="rId2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  <p:sldLayoutId id="2147483678" r:id="rId16"/>
    <p:sldLayoutId id="2147483679" r:id="rId17"/>
    <p:sldLayoutId id="2147483680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Relationship Id="rId2" Type="http://schemas.openxmlformats.org/officeDocument/2006/relationships/tags" Target="../tags/tag109.xml" /><Relationship Id="rId3" Type="http://schemas.openxmlformats.org/officeDocument/2006/relationships/tags" Target="../tags/tag110.xml" /><Relationship Id="rId4" Type="http://schemas.openxmlformats.org/officeDocument/2006/relationships/tags" Target="../tags/tag11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0.png" /><Relationship Id="rId3" Type="http://schemas.openxmlformats.org/officeDocument/2006/relationships/image" Target="../media/image31.png" /><Relationship Id="rId4" Type="http://schemas.openxmlformats.org/officeDocument/2006/relationships/image" Target="../media/image32.png" /><Relationship Id="rId5" Type="http://schemas.openxmlformats.org/officeDocument/2006/relationships/tags" Target="../tags/tag12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23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24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25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12.xml" /><Relationship Id="rId3" Type="http://schemas.openxmlformats.org/officeDocument/2006/relationships/image" Target="../media/image23.png" /><Relationship Id="rId4" Type="http://schemas.openxmlformats.org/officeDocument/2006/relationships/tags" Target="../tags/tag113.xml" /><Relationship Id="rId5" Type="http://schemas.openxmlformats.org/officeDocument/2006/relationships/tags" Target="../tags/tag114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4.png" /><Relationship Id="rId3" Type="http://schemas.openxmlformats.org/officeDocument/2006/relationships/tags" Target="../tags/tag115.xml" /><Relationship Id="rId4" Type="http://schemas.openxmlformats.org/officeDocument/2006/relationships/tags" Target="../tags/tag116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5.png" /><Relationship Id="rId3" Type="http://schemas.openxmlformats.org/officeDocument/2006/relationships/tags" Target="../tags/tag117.xml" /><Relationship Id="rId4" Type="http://schemas.openxmlformats.org/officeDocument/2006/relationships/tags" Target="../tags/tag118.xml" /><Relationship Id="rId5" Type="http://schemas.openxmlformats.org/officeDocument/2006/relationships/tags" Target="../tags/tag119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6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27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28.png" /><Relationship Id="rId4" Type="http://schemas.openxmlformats.org/officeDocument/2006/relationships/tags" Target="../tags/tag120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9.png" /><Relationship Id="rId3" Type="http://schemas.openxmlformats.org/officeDocument/2006/relationships/tags" Target="../tags/tag121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686175" y="2487910"/>
            <a:ext cx="4820400" cy="855980"/>
          </a:xfrm>
        </p:spPr>
        <p:txBody>
          <a:bodyPr/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900">
                <a:sym typeface="+mn-ea"/>
              </a:rPr>
              <a:t>增加船的载重量</a:t>
            </a:r>
            <a:endParaRPr lang="zh-CN" altLang="en-US" sz="490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/>
        <p:txBody>
          <a:bodyPr/>
          <a:lstStyle/>
          <a:p>
            <a:pPr marL="0" lvl="0" indent="0" algn="ctr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lang="zh-CN" altLang="en-US" sz="1300">
                <a:solidFill>
                  <a:schemeClr val="tx1"/>
                </a:solidFill>
              </a:rPr>
              <a:t>第二单元 </a:t>
            </a:r>
            <a:r>
              <a:rPr smtClean="0">
                <a:sym typeface="+mn-ea"/>
              </a:rPr>
              <a:t>船的研究</a:t>
            </a:r>
            <a:endParaRPr lang="zh-CN" altLang="en-US" sz="1300">
              <a:solidFill>
                <a:schemeClr val="tx1"/>
              </a:solidFill>
            </a:endParaRPr>
          </a:p>
        </p:txBody>
      </p:sp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p14:dur="250"/>
    </mc:Choice>
    <mc:Fallback>
      <p:transition/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2208912" y="3744538"/>
            <a:ext cx="59688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弹珠会滚动，导致船容易侧翻。</a:t>
            </a:r>
            <a:endParaRPr lang="zh-CN" altLang="en-US" sz="280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02477" y="1169115"/>
            <a:ext cx="83616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如果我们将</a:t>
            </a:r>
            <a:r>
              <a:rPr lang="zh-CN" altLang="en-US" sz="280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货物垫圈换</a:t>
            </a:r>
            <a:r>
              <a:rPr lang="zh-CN" altLang="en-US" sz="280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成弹珠，会发生什么情况呢？</a:t>
            </a:r>
            <a:endParaRPr lang="zh-CN" altLang="en-US" sz="280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80133" y="5623380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怎样解决这个问题？</a:t>
            </a:r>
            <a:endParaRPr lang="zh-CN" altLang="en-US" sz="2800" b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5466" y="2125130"/>
            <a:ext cx="3209524" cy="1295238"/>
          </a:xfrm>
          <a:prstGeom prst="rect">
            <a:avLst/>
          </a:prstGeom>
        </p:spPr>
      </p:pic>
      <p:sp>
        <p:nvSpPr>
          <p:cNvPr id="13" name="右箭头 12"/>
          <p:cNvSpPr/>
          <p:nvPr/>
        </p:nvSpPr>
        <p:spPr>
          <a:xfrm>
            <a:off x="5723013" y="2538013"/>
            <a:ext cx="769258" cy="359204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0104" y="1948939"/>
            <a:ext cx="1695238" cy="164761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203440" y="4083685"/>
            <a:ext cx="3425825" cy="2546350"/>
          </a:xfrm>
          <a:prstGeom prst="rect">
            <a:avLst/>
          </a:prstGeom>
        </p:spPr>
      </p:pic>
    </p:spTree>
  </p:cSld>
  <p:clrMapOvr>
    <a:masterClrMapping/>
  </p:clrMapOvr>
  <mc:AlternateContent>
    <mc:Choice xmlns:p15="http://schemas.microsoft.com/office/powerpoint/2012/main" Requires="p15">
      <p:transition p14:dur="250">
        <p15:prstTrans prst="pageCurlDouble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680845" y="1767205"/>
            <a:ext cx="942975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1.在测试铝箔船载重量的过程中,放置垫圈时应该(</a:t>
            </a:r>
            <a:r>
              <a:rPr lang="en-US" altLang="zh-CN" sz="280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   </a:t>
            </a:r>
            <a:r>
              <a:rPr lang="zh-CN" altLang="en-US" sz="280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).</a:t>
            </a:r>
            <a:endParaRPr lang="zh-CN" altLang="en-US" sz="280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A.集中叠放在船底的中间</a:t>
            </a:r>
            <a:endParaRPr lang="zh-CN" altLang="en-US" sz="280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B.均匀分散放在船底</a:t>
            </a:r>
            <a:endParaRPr lang="zh-CN" altLang="en-US" sz="280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C.集中叠放在船底的一侧</a:t>
            </a:r>
            <a:endParaRPr lang="zh-CN" altLang="en-US" sz="280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280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mc:AlternateContent>
    <mc:Choice xmlns:p15="http://schemas.microsoft.com/office/powerpoint/2012/main" Requires="p15">
      <p:transition p14:dur="250">
        <p15:prstTrans prst="pageCurlDouble"/>
      </p:transition>
    </mc:Choice>
    <mc:Fallback>
      <p:transition>
        <p:fade/>
      </p:transition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551305" y="1322705"/>
            <a:ext cx="942975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2.甲、乙两艘相同的船，浮在同一水面上，甲为载满货物的船，乙为空船，则(</a:t>
            </a:r>
            <a:r>
              <a:rPr lang="en-US" altLang="zh-CN" sz="280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    </a:t>
            </a:r>
            <a:r>
              <a:rPr lang="zh-CN" altLang="en-US" sz="280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)。</a:t>
            </a:r>
            <a:endParaRPr lang="zh-CN" altLang="en-US" sz="280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A.甲船受的浮力较大</a:t>
            </a:r>
            <a:endParaRPr lang="zh-CN" altLang="en-US" sz="280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B.乙船受的浮力较大</a:t>
            </a:r>
            <a:endParaRPr lang="zh-CN" altLang="en-US" sz="280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C.两船受的浮力相等</a:t>
            </a:r>
            <a:endParaRPr lang="zh-CN" altLang="en-US" sz="280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280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mc:AlternateContent>
    <mc:Choice xmlns:p15="http://schemas.microsoft.com/office/powerpoint/2012/main" Requires="p15">
      <p:transition p14:dur="250">
        <p15:prstTrans prst="pageCurlDouble"/>
      </p:transition>
    </mc:Choice>
    <mc:Fallback>
      <p:transition>
        <p:fade/>
      </p:transition>
    </mc:Fallback>
  </mc:AlternateContent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700530" y="1582420"/>
            <a:ext cx="942975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3．要想使制作的铝箔船更加平稳，我们可以(</a:t>
            </a:r>
            <a:r>
              <a:rPr lang="en-US" altLang="zh-CN" sz="280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    </a:t>
            </a:r>
            <a:r>
              <a:rPr lang="zh-CN" altLang="en-US" sz="280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)。</a:t>
            </a:r>
            <a:endParaRPr lang="zh-CN" altLang="en-US" sz="280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A.增加小船重量</a:t>
            </a:r>
            <a:endParaRPr lang="zh-CN" altLang="en-US" sz="280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B.为小船划分船舱</a:t>
            </a:r>
            <a:endParaRPr lang="zh-CN" altLang="en-US" sz="280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C.减轻小船重量</a:t>
            </a:r>
            <a:endParaRPr lang="zh-CN" altLang="en-US" sz="280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D.增加小船体积</a:t>
            </a:r>
            <a:endParaRPr lang="zh-CN" altLang="en-US" sz="280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mc:AlternateContent>
    <mc:Choice xmlns:p15="http://schemas.microsoft.com/office/powerpoint/2012/main" Requires="p15">
      <p:transition p14:dur="250">
        <p15:prstTrans prst="pageCurlDouble"/>
      </p:transition>
    </mc:Choice>
    <mc:Fallback>
      <p:transition>
        <p:fade/>
      </p:transition>
    </mc:Fallback>
  </mc:AlternateContent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991534" y="2052384"/>
            <a:ext cx="3939989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smtClean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  <a:endParaRPr lang="zh-CN" altLang="en-US" sz="9600" b="1" smtClean="0">
              <a:solidFill>
                <a:schemeClr val="accent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p14:dur="250">
        <p15:prstTrans prst="pageCurlDouble"/>
      </p:transition>
    </mc:Choice>
    <mc:Fallback>
      <p:transition>
        <p:fade/>
      </p:transition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7194415" y="2569225"/>
            <a:ext cx="406082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/>
            <a:r>
              <a:rPr lang="zh-CN" altLang="en-US" sz="280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随着社会的发展，人们需要越来越大的船来满足交通和运输货物的需要。造船的技术是怎样解决这个问题的呢</a:t>
            </a:r>
            <a:r>
              <a:rPr lang="en-US" altLang="zh-CN" sz="280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zh-CN" altLang="en-US" sz="280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815" y="1986280"/>
            <a:ext cx="6299835" cy="314325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>
    <mc:Choice xmlns:p15="http://schemas.microsoft.com/office/powerpoint/2012/main" Requires="p15">
      <p:transition p14:dur="250">
        <p15:prstTrans prst="pageCurlDouble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054860" y="840105"/>
            <a:ext cx="808291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用三张边长12厘米的正方形铝箔做成小船，你准备怎样增加船的载重量？</a:t>
            </a:r>
            <a:endParaRPr lang="zh-CN" altLang="en-US" sz="280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43050" y="2317115"/>
            <a:ext cx="9105900" cy="27432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>
    <mc:Choice xmlns:p15="http://schemas.microsoft.com/office/powerpoint/2012/main" Requires="p15">
      <p:transition p14:dur="250">
        <p15:prstTrans prst="pageCurlDouble"/>
      </p:transition>
    </mc:Choice>
    <mc:Fallback>
      <p:transition>
        <p:fade/>
      </p:transition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101725" y="1756410"/>
            <a:ext cx="444944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先确定船弦高，再确定船底边长，最后画虚线。</a:t>
            </a:r>
            <a:endParaRPr lang="zh-CN" altLang="en-US" sz="280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  <a:p>
            <a:r>
              <a:rPr lang="zh-CN" altLang="en-US" sz="280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注意：为了方便制作和计算，船弦高和船底长都取整数较为合适。</a:t>
            </a:r>
            <a:endParaRPr lang="zh-CN" altLang="en-US" sz="280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185535" y="859790"/>
            <a:ext cx="4429125" cy="40386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390650" y="4819015"/>
            <a:ext cx="609600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①先画设计图；</a:t>
            </a:r>
            <a:endParaRPr lang="en-US" altLang="zh-CN" sz="2800" smtClean="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②分别</a:t>
            </a:r>
            <a:r>
              <a:rPr lang="zh-CN" altLang="en-US" sz="280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计算它们的底面积和体积。</a:t>
            </a:r>
            <a:endParaRPr lang="zh-CN" altLang="en-US" sz="280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 smtClean="0"/>
              <a:t>设计</a:t>
            </a:r>
            <a:endParaRPr lang="zh-CN" altLang="en-US"/>
          </a:p>
        </p:txBody>
      </p:sp>
    </p:spTree>
    <p:custDataLst>
      <p:tags r:id="rId5"/>
    </p:custDataLst>
  </p:cSld>
  <p:clrMapOvr>
    <a:masterClrMapping/>
  </p:clrMapOvr>
  <mc:AlternateContent>
    <mc:Choice xmlns:p15="http://schemas.microsoft.com/office/powerpoint/2012/main" Requires="p15">
      <p:transition p14:dur="250">
        <p15:prstTrans prst="pageCurlDouble"/>
      </p:transition>
    </mc:Choice>
    <mc:Fallback>
      <p:transition>
        <p:fade/>
      </p:transition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矩形 11"/>
          <p:cNvSpPr/>
          <p:nvPr/>
        </p:nvSpPr>
        <p:spPr>
          <a:xfrm>
            <a:off x="2769558" y="752352"/>
            <a:ext cx="78911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根据</a:t>
            </a:r>
            <a:r>
              <a:rPr lang="zh-CN" altLang="en-US" sz="280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设计，制作</a:t>
            </a:r>
            <a:r>
              <a:rPr lang="en-US" altLang="zh-CN" sz="280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3</a:t>
            </a:r>
            <a:r>
              <a:rPr lang="zh-CN" altLang="en-US" sz="280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艘铝箔</a:t>
            </a:r>
            <a:r>
              <a:rPr lang="zh-CN" altLang="en-US" sz="280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船。</a:t>
            </a:r>
            <a:endParaRPr lang="zh-CN" altLang="en-US" sz="280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1804" y="1967590"/>
            <a:ext cx="5268383" cy="155374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50433" y="3720317"/>
            <a:ext cx="9006455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80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①确定好底边和</a:t>
            </a:r>
            <a:r>
              <a:rPr lang="zh-CN" altLang="en-US" sz="280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高后，</a:t>
            </a:r>
            <a:r>
              <a:rPr lang="zh-CN" altLang="zh-CN" sz="280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在铝箔上用刻度尺进行测量标识</a:t>
            </a:r>
            <a:r>
              <a:rPr lang="zh-CN" altLang="en-US" sz="280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。</a:t>
            </a:r>
            <a:endParaRPr lang="en-US" altLang="zh-CN" sz="280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80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②</a:t>
            </a:r>
            <a:r>
              <a:rPr lang="zh-CN" altLang="zh-CN" sz="280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制作</a:t>
            </a:r>
            <a:r>
              <a:rPr lang="zh-CN" altLang="zh-CN" sz="280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船的过程中不可裁剪铝箔，保证每次使用的材料总量不变。</a:t>
            </a:r>
            <a:endParaRPr lang="en-US" altLang="zh-CN" sz="280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80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③</a:t>
            </a:r>
            <a:r>
              <a:rPr lang="zh-CN" altLang="zh-CN" sz="280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在转角处时要处理好，防止漏水</a:t>
            </a:r>
            <a:r>
              <a:rPr lang="zh-CN" altLang="zh-CN" sz="280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。</a:t>
            </a:r>
            <a:endParaRPr lang="en-US" altLang="zh-CN" sz="2800" smtClean="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80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④</a:t>
            </a:r>
            <a:r>
              <a:rPr lang="zh-CN" altLang="en-US" sz="280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制作完成后，</a:t>
            </a:r>
            <a:r>
              <a:rPr lang="zh-CN" altLang="en-US" sz="280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对小船</a:t>
            </a:r>
            <a:r>
              <a:rPr lang="zh-CN" altLang="en-US" sz="280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进行再次测量和体积计算。</a:t>
            </a:r>
            <a:endParaRPr lang="zh-CN" altLang="zh-CN" sz="280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zh-CN" altLang="en-US" sz="280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9333909" y="4259970"/>
            <a:ext cx="1415299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182823" y="4826027"/>
            <a:ext cx="2103348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2947623" y="5856541"/>
            <a:ext cx="1116377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6532652" y="6379054"/>
            <a:ext cx="3206434" cy="1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mc:AlternateContent>
    <mc:Choice xmlns:p15="http://schemas.microsoft.com/office/powerpoint/2012/main" Requires="p15">
      <p:transition p14:dur="250">
        <p15:prstTrans prst="pageCurlDouble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  <p:cond evt="onBegin" delay="0">
                          <p:tn val="29"/>
                        </p:cond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317" y="1752728"/>
            <a:ext cx="6939854" cy="23132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29681" y="1245914"/>
            <a:ext cx="3094121" cy="904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4065" smtClean="0">
                <a:solidFill>
                  <a:srgbClr val="C00000"/>
                </a:solidFill>
              </a:rPr>
              <a:t>计算体积</a:t>
            </a:r>
            <a:endParaRPr lang="zh-CN" altLang="en-US" sz="4065">
              <a:solidFill>
                <a:srgbClr val="C0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49317" y="4070421"/>
            <a:ext cx="2720557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050" smtClean="0">
                <a:solidFill>
                  <a:srgbClr val="7030A0"/>
                </a:solidFill>
              </a:rPr>
              <a:t>128</a:t>
            </a:r>
            <a:r>
              <a:rPr lang="zh-CN" altLang="en-US" sz="3050" smtClean="0">
                <a:solidFill>
                  <a:srgbClr val="7030A0"/>
                </a:solidFill>
              </a:rPr>
              <a:t>立方厘米</a:t>
            </a:r>
            <a:endParaRPr lang="zh-CN" altLang="en-US" sz="3050">
              <a:solidFill>
                <a:srgbClr val="7030A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69874" y="4070419"/>
            <a:ext cx="2720557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050" smtClean="0">
                <a:solidFill>
                  <a:srgbClr val="7030A0"/>
                </a:solidFill>
              </a:rPr>
              <a:t>108</a:t>
            </a:r>
            <a:r>
              <a:rPr lang="zh-CN" altLang="en-US" sz="3050" smtClean="0">
                <a:solidFill>
                  <a:srgbClr val="7030A0"/>
                </a:solidFill>
              </a:rPr>
              <a:t>立方厘米</a:t>
            </a:r>
            <a:endParaRPr lang="zh-CN" altLang="en-US" sz="3050">
              <a:solidFill>
                <a:srgbClr val="7030A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41666" y="4074826"/>
            <a:ext cx="2720557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050" smtClean="0">
                <a:solidFill>
                  <a:srgbClr val="7030A0"/>
                </a:solidFill>
              </a:rPr>
              <a:t>64</a:t>
            </a:r>
            <a:r>
              <a:rPr lang="zh-CN" altLang="en-US" sz="3050" smtClean="0">
                <a:solidFill>
                  <a:srgbClr val="7030A0"/>
                </a:solidFill>
              </a:rPr>
              <a:t>立方厘米</a:t>
            </a:r>
            <a:endParaRPr lang="zh-CN" altLang="en-US" sz="305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mtClean="0"/>
              <a:t>测试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94410" y="2521735"/>
            <a:ext cx="5161967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依次将金属垫圈轻轻地放入铝箔船，直到铝箔船沉入水中。最后一个使船沉没的垫片不计算在内，记下垫片的数量。</a:t>
            </a:r>
            <a:endParaRPr lang="zh-CN" altLang="en-US" sz="280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967855" y="1367155"/>
            <a:ext cx="4676775" cy="3486150"/>
          </a:xfrm>
          <a:prstGeom prst="rect">
            <a:avLst/>
          </a:prstGeom>
        </p:spPr>
      </p:pic>
    </p:spTree>
  </p:cSld>
  <p:clrMapOvr>
    <a:masterClrMapping/>
  </p:clrMapOvr>
  <mc:AlternateContent>
    <mc:Choice xmlns:p15="http://schemas.microsoft.com/office/powerpoint/2012/main" Requires="p15">
      <p:transition p14:dur="250">
        <p15:prstTrans prst="pageCurlDouble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28625" y="1066800"/>
            <a:ext cx="11334750" cy="4724400"/>
          </a:xfrm>
          <a:prstGeom prst="rect">
            <a:avLst/>
          </a:prstGeom>
        </p:spPr>
      </p:pic>
    </p:spTree>
  </p:cSld>
  <p:clrMapOvr>
    <a:masterClrMapping/>
  </p:clrMapOvr>
  <mc:AlternateContent>
    <mc:Choice xmlns:p15="http://schemas.microsoft.com/office/powerpoint/2012/main" Requires="p15">
      <p:transition p14:dur="250">
        <p15:prstTrans prst="pageCurlDouble"/>
      </p:transition>
    </mc:Choice>
    <mc:Fallback>
      <p:transition>
        <p:fade/>
      </p:transition>
    </mc:Fallback>
  </mc:AlternateContent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文本框 8"/>
          <p:cNvSpPr txBox="1"/>
          <p:nvPr/>
        </p:nvSpPr>
        <p:spPr>
          <a:xfrm>
            <a:off x="965795" y="993440"/>
            <a:ext cx="4395901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1.</a:t>
            </a:r>
            <a:r>
              <a:rPr lang="zh-CN" altLang="en-US" sz="280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船的载重量跟什么有关</a:t>
            </a:r>
            <a:r>
              <a:rPr lang="zh-CN" altLang="en-US" sz="280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？</a:t>
            </a:r>
            <a:endParaRPr lang="zh-CN" altLang="en-US" sz="280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65796" y="3801255"/>
            <a:ext cx="4395901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2</a:t>
            </a:r>
            <a:r>
              <a:rPr lang="en-US" altLang="zh-CN" sz="280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.</a:t>
            </a:r>
            <a:r>
              <a:rPr lang="zh-CN" altLang="en-US" sz="280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怎样提高船的载重量？</a:t>
            </a:r>
            <a:endParaRPr lang="zh-CN" altLang="en-US" sz="280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98003" y="2094536"/>
            <a:ext cx="969732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25000"/>
              </a:lnSpc>
              <a:spcAft>
                <a:spcPct val="0"/>
              </a:spcAft>
            </a:pPr>
            <a:r>
              <a:rPr lang="en-US" altLang="zh-CN" sz="280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  </a:t>
            </a:r>
            <a:r>
              <a:rPr lang="zh-CN" altLang="zh-CN" sz="280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船</a:t>
            </a:r>
            <a:r>
              <a:rPr lang="zh-CN" altLang="zh-CN" sz="280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的载重量不仅与船的材料、结构、货物放置的位置等多种因素相关，还和船的体积大小相关。</a:t>
            </a:r>
            <a:endParaRPr lang="zh-CN" altLang="zh-CN" sz="280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98002" y="5018811"/>
            <a:ext cx="969732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mtClean="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    相同</a:t>
            </a:r>
            <a:r>
              <a:rPr lang="zh-CN" altLang="en-US" sz="280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重量和相同大小的材料，制作的船型体积</a:t>
            </a:r>
            <a:r>
              <a:rPr lang="zh-CN" altLang="en-US" sz="2800" b="1">
                <a:solidFill>
                  <a:srgbClr val="FFA2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越大</a:t>
            </a:r>
            <a:r>
              <a:rPr lang="zh-CN" altLang="en-US" sz="280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，船的载重量也</a:t>
            </a:r>
            <a:r>
              <a:rPr lang="zh-CN" altLang="en-US" sz="2800" b="1">
                <a:solidFill>
                  <a:srgbClr val="FFA2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越大</a:t>
            </a:r>
            <a:r>
              <a:rPr lang="zh-CN" altLang="en-US" sz="2800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。</a:t>
            </a:r>
            <a:endParaRPr lang="zh-CN" altLang="en-US" sz="2800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4907052" y="3226201"/>
            <a:ext cx="1415299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mc:AlternateContent>
    <mc:Choice xmlns:p15="http://schemas.microsoft.com/office/powerpoint/2012/main" Requires="p15">
      <p:transition p14:dur="250">
        <p15:prstTrans prst="pageCurlDouble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18283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18283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0"/>
  <p:tag name="KSO_WM_TEMPLATE_INDEX" val="20218283"/>
  <p:tag name="KSO_WM_TEMPLATE_MASTER_TYPE" val="1"/>
  <p:tag name="KSO_WM_TEMPLATE_SUBCATEGORY" val="0"/>
  <p:tag name="KSO_WM_TEMPLATE_THUMBS_INDEX" val="1、4、6、10、13、16、19、23"/>
</p:tagLst>
</file>

<file path=ppt/tags/tag10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18283"/>
  <p:tag name="KSO_WM_UNIT_COMPATIBLE" val="0"/>
  <p:tag name="KSO_WM_UNIT_DIAGRAM_ISNUMVISUAL" val="0"/>
  <p:tag name="KSO_WM_UNIT_DIAGRAM_ISREFERUNIT" val="0"/>
  <p:tag name="KSO_WM_UNIT_HIGHLIGHT" val="0"/>
  <p:tag name="KSO_WM_UNIT_ID" val="custom20218283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品牌介绍"/>
  <p:tag name="KSO_WM_UNIT_TYPE" val="a"/>
  <p:tag name="KSO_WM_UNIT_VALUE" val="7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18283"/>
  <p:tag name="KSO_WM_UNIT_COMPATIBLE" val="0"/>
  <p:tag name="KSO_WM_UNIT_DIAGRAM_ISNUMVISUAL" val="0"/>
  <p:tag name="KSO_WM_UNIT_DIAGRAM_ISREFERUNIT" val="0"/>
  <p:tag name="KSO_WM_UNIT_HIGHLIGHT" val="0"/>
  <p:tag name="KSO_WM_UNIT_ID" val="custom20218283_7*f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BRAND INTRODUCTION"/>
  <p:tag name="KSO_WM_UNIT_SUBTYPE" val="a"/>
  <p:tag name="KSO_WM_UNIT_TYPE" val="f"/>
  <p:tag name="KSO_WM_UNIT_VALUE" val="28"/>
</p:tagLst>
</file>

<file path=ppt/tags/tag111.xml><?xml version="1.0" encoding="utf-8"?>
<p:tagLst xmlns:p="http://schemas.openxmlformats.org/presentationml/2006/main">
  <p:tag name="KSO_WM_BEAUTIFY_FLAG" val="#wm#"/>
  <p:tag name="KSO_WM_SLIDE_ID" val="custom20218283_7"/>
  <p:tag name="KSO_WM_SLIDE_INDEX" val="7"/>
  <p:tag name="KSO_WM_SLIDE_ITEM_CNT" val="0"/>
  <p:tag name="KSO_WM_SLIDE_LAYOUT" val="a_e_f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0"/>
  <p:tag name="KSO_WM_TEMPLATE_INDEX" val="20218283"/>
  <p:tag name="KSO_WM_TEMPLATE_MASTER_TYPE" val="1"/>
  <p:tag name="KSO_WM_TEMPLATE_SUBCATEGORY" val="0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#wm#"/>
  <p:tag name="KSO_WM_TEMPLATE_CATEGORY" val="custom"/>
  <p:tag name="KSO_WM_TEMPLATE_INDEX" val="20218283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#wm#"/>
  <p:tag name="KSO_WM_TEMPLATE_CATEGORY" val="custom"/>
  <p:tag name="KSO_WM_TEMPLATE_INDEX" val="20218283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#wm#"/>
  <p:tag name="KSO_WM_TEMPLATE_CATEGORY" val="custom"/>
  <p:tag name="KSO_WM_TEMPLATE_INDEX" val="20218283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#wm#"/>
  <p:tag name="KSO_WM_TEMPLATE_CATEGORY" val="custom"/>
  <p:tag name="KSO_WM_TEMPLATE_INDEX" val="20218283"/>
</p:tagLst>
</file>

<file path=ppt/tags/tag124.xml><?xml version="1.0" encoding="utf-8"?>
<p:tagLst xmlns:p="http://schemas.openxmlformats.org/presentationml/2006/main">
  <p:tag name="KSO_WM_BEAUTIFY_FLAG" val="#wm#"/>
  <p:tag name="KSO_WM_TEMPLATE_CATEGORY" val="custom"/>
  <p:tag name="KSO_WM_TEMPLATE_INDEX" val="20218283"/>
</p:tagLst>
</file>

<file path=ppt/tags/tag125.xml><?xml version="1.0" encoding="utf-8"?>
<p:tagLst xmlns:p="http://schemas.openxmlformats.org/presentationml/2006/main">
  <p:tag name="KSO_WM_BEAUTIFY_FLAG" val="#wm#"/>
  <p:tag name="KSO_WM_TEMPLATE_CATEGORY" val="custom"/>
  <p:tag name="KSO_WM_TEMPLATE_INDEX" val="20218283"/>
</p:tagLst>
</file>

<file path=ppt/tags/tag126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ZTk0MjZlODUwOTEzNmQyZGNhZTRhZmQ4ODc4NGNkMWEifQ=="/>
  <p:tag name="KSO_WPP_MARK_KEY" val="ae44472f-d528-4176-9906-b6bd88127907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6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6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7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8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8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9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​​">
  <a:themeElements>
    <a:clrScheme name="xqx1">
      <a:dk1>
        <a:sysClr val="windowText" lastClr="000000"/>
      </a:dk1>
      <a:lt1>
        <a:sysClr val="window" lastClr="FFFFFF"/>
      </a:lt1>
      <a:dk2>
        <a:srgbClr val="FDE6DD"/>
      </a:dk2>
      <a:lt2>
        <a:srgbClr val="FCF2F1"/>
      </a:lt2>
      <a:accent1>
        <a:srgbClr val="877A53"/>
      </a:accent1>
      <a:accent2>
        <a:srgbClr val="C58F64"/>
      </a:accent2>
      <a:accent3>
        <a:srgbClr val="E99C8F"/>
      </a:accent3>
      <a:accent4>
        <a:srgbClr val="EB9FAC"/>
      </a:accent4>
      <a:accent5>
        <a:srgbClr val="CE90AE"/>
      </a:accent5>
      <a:accent6>
        <a:srgbClr val="A58DA0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 panose="020b0503020204020204" charset="-122"/>
        <a:cs typeface="Arial"/>
      </a:majorFont>
      <a:minorFont>
        <a:latin typeface="Arial"/>
        <a:ea typeface="微软雅黑" panose="020b0503020204020204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41</Paragraphs>
  <Slides>14</Slides>
  <Notes>2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baseType="lpstr" size="20">
      <vt:lpstr>Arial</vt:lpstr>
      <vt:lpstr>Calibri Light</vt:lpstr>
      <vt:lpstr>Calibri</vt:lpstr>
      <vt:lpstr>微软雅黑</vt:lpstr>
      <vt:lpstr>黑体</vt:lpstr>
      <vt:lpstr>Office 主题</vt:lpstr>
      <vt:lpstr>增加船的载重量</vt:lpstr>
      <vt:lpstr>PowerPoint Presentation</vt:lpstr>
      <vt:lpstr>PowerPoint Presentation</vt:lpstr>
      <vt:lpstr>设计</vt:lpstr>
      <vt:lpstr>PowerPoint Presentation</vt:lpstr>
      <vt:lpstr>PowerPoint Presentation</vt:lpstr>
      <vt:lpstr>测试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陶沙</dc:creator>
  <cp:lastModifiedBy>许业琴</cp:lastModifiedBy>
  <cp:revision>147</cp:revision>
  <dcterms:created xsi:type="dcterms:W3CDTF">2021-07-12T05:59:00Z</dcterms:created>
  <dcterms:modified xsi:type="dcterms:W3CDTF">2023-03-13T02:59:51Z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ICV">
    <vt:lpwstr>935F6DF971744B9E947B033CF36883EF</vt:lpwstr>
  </property>
  <property fmtid="{D5CDD505-2E9C-101B-9397-08002B2CF9AE}" pid="3" name="KSOProductBuildVer">
    <vt:lpwstr>2052-11.1.0.13703</vt:lpwstr>
  </property>
</Properties>
</file>