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2"/>
  </p:sldMasterIdLst>
  <p:notesMasterIdLst>
    <p:notesMasterId r:id="rId3"/>
  </p:notesMasterIdLst>
  <p:sldIdLst>
    <p:sldId id="256" r:id="rId4"/>
    <p:sldId id="283" r:id="rId5"/>
    <p:sldId id="292" r:id="rId6"/>
    <p:sldId id="285" r:id="rId7"/>
    <p:sldId id="287" r:id="rId8"/>
    <p:sldId id="293" r:id="rId9"/>
    <p:sldId id="294" r:id="rId10"/>
    <p:sldId id="288" r:id="rId11"/>
    <p:sldId id="289" r:id="rId12"/>
    <p:sldId id="295" r:id="rId13"/>
    <p:sldId id="271" r:id="rId14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2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p="http://schemas.openxmlformats.org/presentationml/2006/main">
  <p:cmAuthor id="1" name="钰琪 杨" initials="钰琪" lastIdx="0" clrIdx="0"/>
</p:cmAuthorLst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59"/>
        <p:guide pos="382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tags" Target="tags/tag152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slideMaster" Target="slideMasters/slideMaster1.xml" /><Relationship Id="rId3" Type="http://schemas.openxmlformats.org/officeDocument/2006/relationships/notesMaster" Target="notesMasters/notes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3E388-8A17-44FA-AE8B-AAB64D773570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3E388-8A17-44FA-AE8B-AAB64D773570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.xml" /><Relationship Id="rId2" Type="http://schemas.openxmlformats.org/officeDocument/2006/relationships/tags" Target="../tags/tag2.xml" /><Relationship Id="rId3" Type="http://schemas.openxmlformats.org/officeDocument/2006/relationships/tags" Target="../tags/tag3.xml" /><Relationship Id="rId4" Type="http://schemas.openxmlformats.org/officeDocument/2006/relationships/tags" Target="../tags/tag4.xml" /><Relationship Id="rId5" Type="http://schemas.openxmlformats.org/officeDocument/2006/relationships/tags" Target="../tags/tag5.xml" /><Relationship Id="rId6" Type="http://schemas.openxmlformats.org/officeDocument/2006/relationships/image" Target="../media/image1.jpeg" /><Relationship Id="rId7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0.xml" /><Relationship Id="rId2" Type="http://schemas.openxmlformats.org/officeDocument/2006/relationships/tags" Target="../tags/tag51.xml" /><Relationship Id="rId3" Type="http://schemas.openxmlformats.org/officeDocument/2006/relationships/tags" Target="../tags/tag52.xml" /><Relationship Id="rId4" Type="http://schemas.openxmlformats.org/officeDocument/2006/relationships/tags" Target="../tags/tag53.xml" /><Relationship Id="rId5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4.xml" /><Relationship Id="rId10" Type="http://schemas.openxmlformats.org/officeDocument/2006/relationships/image" Target="../media/image4.png" /><Relationship Id="rId11" Type="http://schemas.openxmlformats.org/officeDocument/2006/relationships/tags" Target="../tags/tag61.xml" /><Relationship Id="rId12" Type="http://schemas.openxmlformats.org/officeDocument/2006/relationships/slideMaster" Target="../slideMasters/slideMaster1.xml" /><Relationship Id="rId2" Type="http://schemas.openxmlformats.org/officeDocument/2006/relationships/tags" Target="../tags/tag55.xml" /><Relationship Id="rId3" Type="http://schemas.openxmlformats.org/officeDocument/2006/relationships/tags" Target="../tags/tag56.xml" /><Relationship Id="rId4" Type="http://schemas.openxmlformats.org/officeDocument/2006/relationships/tags" Target="../tags/tag57.xml" /><Relationship Id="rId5" Type="http://schemas.openxmlformats.org/officeDocument/2006/relationships/tags" Target="../tags/tag58.xml" /><Relationship Id="rId6" Type="http://schemas.openxmlformats.org/officeDocument/2006/relationships/image" Target="../media/image2.png" /><Relationship Id="rId7" Type="http://schemas.openxmlformats.org/officeDocument/2006/relationships/tags" Target="../tags/tag59.xml" /><Relationship Id="rId8" Type="http://schemas.openxmlformats.org/officeDocument/2006/relationships/image" Target="../media/image3.png" /><Relationship Id="rId9" Type="http://schemas.openxmlformats.org/officeDocument/2006/relationships/tags" Target="../tags/tag60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png" /><Relationship Id="rId10" Type="http://schemas.openxmlformats.org/officeDocument/2006/relationships/tags" Target="../tags/tag67.xml" /><Relationship Id="rId11" Type="http://schemas.openxmlformats.org/officeDocument/2006/relationships/tags" Target="../tags/tag68.xml" /><Relationship Id="rId12" Type="http://schemas.openxmlformats.org/officeDocument/2006/relationships/slideMaster" Target="../slideMasters/slideMaster1.xml" /><Relationship Id="rId2" Type="http://schemas.openxmlformats.org/officeDocument/2006/relationships/tags" Target="../tags/tag62.xml" /><Relationship Id="rId3" Type="http://schemas.openxmlformats.org/officeDocument/2006/relationships/image" Target="../media/image7.png" /><Relationship Id="rId4" Type="http://schemas.microsoft.com/office/2007/relationships/hdphoto" Target="../media/image8.wdp" /><Relationship Id="rId5" Type="http://schemas.openxmlformats.org/officeDocument/2006/relationships/tags" Target="../tags/tag63.xml" /><Relationship Id="rId6" Type="http://schemas.openxmlformats.org/officeDocument/2006/relationships/image" Target="../media/image9.png" /><Relationship Id="rId7" Type="http://schemas.openxmlformats.org/officeDocument/2006/relationships/tags" Target="../tags/tag64.xml" /><Relationship Id="rId8" Type="http://schemas.openxmlformats.org/officeDocument/2006/relationships/tags" Target="../tags/tag65.xml" /><Relationship Id="rId9" Type="http://schemas.openxmlformats.org/officeDocument/2006/relationships/tags" Target="../tags/tag66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9.xml" /><Relationship Id="rId10" Type="http://schemas.openxmlformats.org/officeDocument/2006/relationships/tags" Target="../tags/tag76.xml" /><Relationship Id="rId11" Type="http://schemas.openxmlformats.org/officeDocument/2006/relationships/slideMaster" Target="../slideMasters/slideMaster1.xml" /><Relationship Id="rId2" Type="http://schemas.openxmlformats.org/officeDocument/2006/relationships/tags" Target="../tags/tag70.xml" /><Relationship Id="rId3" Type="http://schemas.openxmlformats.org/officeDocument/2006/relationships/image" Target="../media/image9.png" /><Relationship Id="rId4" Type="http://schemas.openxmlformats.org/officeDocument/2006/relationships/tags" Target="../tags/tag71.xml" /><Relationship Id="rId5" Type="http://schemas.openxmlformats.org/officeDocument/2006/relationships/image" Target="../media/image10.png" /><Relationship Id="rId6" Type="http://schemas.openxmlformats.org/officeDocument/2006/relationships/tags" Target="../tags/tag72.xml" /><Relationship Id="rId7" Type="http://schemas.openxmlformats.org/officeDocument/2006/relationships/tags" Target="../tags/tag73.xml" /><Relationship Id="rId8" Type="http://schemas.openxmlformats.org/officeDocument/2006/relationships/tags" Target="../tags/tag74.xml" /><Relationship Id="rId9" Type="http://schemas.openxmlformats.org/officeDocument/2006/relationships/tags" Target="../tags/tag75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7.xml" /><Relationship Id="rId10" Type="http://schemas.openxmlformats.org/officeDocument/2006/relationships/tags" Target="../tags/tag84.xml" /><Relationship Id="rId11" Type="http://schemas.openxmlformats.org/officeDocument/2006/relationships/tags" Target="../tags/tag85.xml" /><Relationship Id="rId12" Type="http://schemas.openxmlformats.org/officeDocument/2006/relationships/slideMaster" Target="../slideMasters/slideMaster1.xml" /><Relationship Id="rId2" Type="http://schemas.openxmlformats.org/officeDocument/2006/relationships/image" Target="../media/image11.png" /><Relationship Id="rId3" Type="http://schemas.openxmlformats.org/officeDocument/2006/relationships/tags" Target="../tags/tag78.xml" /><Relationship Id="rId4" Type="http://schemas.openxmlformats.org/officeDocument/2006/relationships/image" Target="../media/image9.png" /><Relationship Id="rId5" Type="http://schemas.openxmlformats.org/officeDocument/2006/relationships/tags" Target="../tags/tag79.xml" /><Relationship Id="rId6" Type="http://schemas.openxmlformats.org/officeDocument/2006/relationships/tags" Target="../tags/tag80.xml" /><Relationship Id="rId7" Type="http://schemas.openxmlformats.org/officeDocument/2006/relationships/tags" Target="../tags/tag81.xml" /><Relationship Id="rId8" Type="http://schemas.openxmlformats.org/officeDocument/2006/relationships/tags" Target="../tags/tag82.xml" /><Relationship Id="rId9" Type="http://schemas.openxmlformats.org/officeDocument/2006/relationships/tags" Target="../tags/tag83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86.xml" /><Relationship Id="rId10" Type="http://schemas.openxmlformats.org/officeDocument/2006/relationships/tags" Target="../tags/tag93.xml" /><Relationship Id="rId11" Type="http://schemas.openxmlformats.org/officeDocument/2006/relationships/tags" Target="../tags/tag94.xml" /><Relationship Id="rId12" Type="http://schemas.openxmlformats.org/officeDocument/2006/relationships/slideMaster" Target="../slideMasters/slideMaster1.xml" /><Relationship Id="rId2" Type="http://schemas.openxmlformats.org/officeDocument/2006/relationships/image" Target="../media/image2.png" /><Relationship Id="rId3" Type="http://schemas.openxmlformats.org/officeDocument/2006/relationships/tags" Target="../tags/tag87.xml" /><Relationship Id="rId4" Type="http://schemas.openxmlformats.org/officeDocument/2006/relationships/image" Target="../media/image9.png" /><Relationship Id="rId5" Type="http://schemas.openxmlformats.org/officeDocument/2006/relationships/tags" Target="../tags/tag88.xml" /><Relationship Id="rId6" Type="http://schemas.openxmlformats.org/officeDocument/2006/relationships/tags" Target="../tags/tag89.xml" /><Relationship Id="rId7" Type="http://schemas.openxmlformats.org/officeDocument/2006/relationships/tags" Target="../tags/tag90.xml" /><Relationship Id="rId8" Type="http://schemas.openxmlformats.org/officeDocument/2006/relationships/tags" Target="../tags/tag91.xml" /><Relationship Id="rId9" Type="http://schemas.openxmlformats.org/officeDocument/2006/relationships/tags" Target="../tags/tag9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95.xml" /><Relationship Id="rId10" Type="http://schemas.openxmlformats.org/officeDocument/2006/relationships/tags" Target="../tags/tag102.xml" /><Relationship Id="rId11" Type="http://schemas.openxmlformats.org/officeDocument/2006/relationships/tags" Target="../tags/tag103.xml" /><Relationship Id="rId12" Type="http://schemas.openxmlformats.org/officeDocument/2006/relationships/slideMaster" Target="../slideMasters/slideMaster1.xml" /><Relationship Id="rId2" Type="http://schemas.openxmlformats.org/officeDocument/2006/relationships/image" Target="../media/image11.png" /><Relationship Id="rId3" Type="http://schemas.openxmlformats.org/officeDocument/2006/relationships/tags" Target="../tags/tag96.xml" /><Relationship Id="rId4" Type="http://schemas.openxmlformats.org/officeDocument/2006/relationships/image" Target="../media/image9.png" /><Relationship Id="rId5" Type="http://schemas.openxmlformats.org/officeDocument/2006/relationships/tags" Target="../tags/tag97.xml" /><Relationship Id="rId6" Type="http://schemas.openxmlformats.org/officeDocument/2006/relationships/tags" Target="../tags/tag98.xml" /><Relationship Id="rId7" Type="http://schemas.openxmlformats.org/officeDocument/2006/relationships/tags" Target="../tags/tag99.xml" /><Relationship Id="rId8" Type="http://schemas.openxmlformats.org/officeDocument/2006/relationships/tags" Target="../tags/tag100.xml" /><Relationship Id="rId9" Type="http://schemas.openxmlformats.org/officeDocument/2006/relationships/tags" Target="../tags/tag101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04.xml" /><Relationship Id="rId10" Type="http://schemas.openxmlformats.org/officeDocument/2006/relationships/tags" Target="../tags/tag111.xml" /><Relationship Id="rId11" Type="http://schemas.openxmlformats.org/officeDocument/2006/relationships/tags" Target="../tags/tag112.xml" /><Relationship Id="rId12" Type="http://schemas.openxmlformats.org/officeDocument/2006/relationships/tags" Target="../tags/tag113.xml" /><Relationship Id="rId13" Type="http://schemas.openxmlformats.org/officeDocument/2006/relationships/tags" Target="../tags/tag114.xml" /><Relationship Id="rId14" Type="http://schemas.openxmlformats.org/officeDocument/2006/relationships/slideMaster" Target="../slideMasters/slideMaster1.xml" /><Relationship Id="rId2" Type="http://schemas.openxmlformats.org/officeDocument/2006/relationships/image" Target="../media/image11.png" /><Relationship Id="rId3" Type="http://schemas.openxmlformats.org/officeDocument/2006/relationships/tags" Target="../tags/tag105.xml" /><Relationship Id="rId4" Type="http://schemas.openxmlformats.org/officeDocument/2006/relationships/image" Target="../media/image9.png" /><Relationship Id="rId5" Type="http://schemas.openxmlformats.org/officeDocument/2006/relationships/tags" Target="../tags/tag106.xml" /><Relationship Id="rId6" Type="http://schemas.openxmlformats.org/officeDocument/2006/relationships/tags" Target="../tags/tag107.xml" /><Relationship Id="rId7" Type="http://schemas.openxmlformats.org/officeDocument/2006/relationships/tags" Target="../tags/tag108.xml" /><Relationship Id="rId8" Type="http://schemas.openxmlformats.org/officeDocument/2006/relationships/tags" Target="../tags/tag109.xml" /><Relationship Id="rId9" Type="http://schemas.openxmlformats.org/officeDocument/2006/relationships/tags" Target="../tags/tag110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15.xml" /><Relationship Id="rId10" Type="http://schemas.openxmlformats.org/officeDocument/2006/relationships/tags" Target="../tags/tag120.xml" /><Relationship Id="rId11" Type="http://schemas.openxmlformats.org/officeDocument/2006/relationships/tags" Target="../tags/tag121.xml" /><Relationship Id="rId12" Type="http://schemas.openxmlformats.org/officeDocument/2006/relationships/tags" Target="../tags/tag122.xml" /><Relationship Id="rId13" Type="http://schemas.openxmlformats.org/officeDocument/2006/relationships/tags" Target="../tags/tag123.xml" /><Relationship Id="rId14" Type="http://schemas.openxmlformats.org/officeDocument/2006/relationships/slideMaster" Target="../slideMasters/slideMaster1.xml" /><Relationship Id="rId2" Type="http://schemas.openxmlformats.org/officeDocument/2006/relationships/image" Target="../media/image7.png" /><Relationship Id="rId3" Type="http://schemas.microsoft.com/office/2007/relationships/hdphoto" Target="../media/image8.wdp" /><Relationship Id="rId4" Type="http://schemas.openxmlformats.org/officeDocument/2006/relationships/tags" Target="../tags/tag116.xml" /><Relationship Id="rId5" Type="http://schemas.openxmlformats.org/officeDocument/2006/relationships/image" Target="../media/image12.png" /><Relationship Id="rId6" Type="http://schemas.openxmlformats.org/officeDocument/2006/relationships/tags" Target="../tags/tag117.xml" /><Relationship Id="rId7" Type="http://schemas.openxmlformats.org/officeDocument/2006/relationships/image" Target="../media/image11.png" /><Relationship Id="rId8" Type="http://schemas.openxmlformats.org/officeDocument/2006/relationships/tags" Target="../tags/tag118.xml" /><Relationship Id="rId9" Type="http://schemas.openxmlformats.org/officeDocument/2006/relationships/tags" Target="../tags/tag119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.xml" /><Relationship Id="rId2" Type="http://schemas.openxmlformats.org/officeDocument/2006/relationships/tags" Target="../tags/tag7.xml" /><Relationship Id="rId3" Type="http://schemas.openxmlformats.org/officeDocument/2006/relationships/tags" Target="../tags/tag8.xml" /><Relationship Id="rId4" Type="http://schemas.openxmlformats.org/officeDocument/2006/relationships/tags" Target="../tags/tag9.xml" /><Relationship Id="rId5" Type="http://schemas.openxmlformats.org/officeDocument/2006/relationships/tags" Target="../tags/tag10.xml" /><Relationship Id="rId6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3.jpeg" /><Relationship Id="rId2" Type="http://schemas.openxmlformats.org/officeDocument/2006/relationships/image" Target="../media/image14.png" /><Relationship Id="rId3" Type="http://schemas.openxmlformats.org/officeDocument/2006/relationships/slideMaster" Target="../slideMasters/slideMaster1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2.png" /><Relationship Id="rId10" Type="http://schemas.openxmlformats.org/officeDocument/2006/relationships/image" Target="../media/image4.png" /><Relationship Id="rId11" Type="http://schemas.openxmlformats.org/officeDocument/2006/relationships/tags" Target="../tags/tag18.xml" /><Relationship Id="rId12" Type="http://schemas.openxmlformats.org/officeDocument/2006/relationships/slideMaster" Target="../slideMasters/slideMaster1.xml" /><Relationship Id="rId2" Type="http://schemas.openxmlformats.org/officeDocument/2006/relationships/tags" Target="../tags/tag11.xml" /><Relationship Id="rId3" Type="http://schemas.openxmlformats.org/officeDocument/2006/relationships/tags" Target="../tags/tag12.xml" /><Relationship Id="rId4" Type="http://schemas.openxmlformats.org/officeDocument/2006/relationships/tags" Target="../tags/tag13.xml" /><Relationship Id="rId5" Type="http://schemas.openxmlformats.org/officeDocument/2006/relationships/tags" Target="../tags/tag14.xml" /><Relationship Id="rId6" Type="http://schemas.openxmlformats.org/officeDocument/2006/relationships/tags" Target="../tags/tag15.xml" /><Relationship Id="rId7" Type="http://schemas.openxmlformats.org/officeDocument/2006/relationships/tags" Target="../tags/tag16.xml" /><Relationship Id="rId8" Type="http://schemas.openxmlformats.org/officeDocument/2006/relationships/image" Target="../media/image3.png" /><Relationship Id="rId9" Type="http://schemas.openxmlformats.org/officeDocument/2006/relationships/tags" Target="../tags/tag17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9.xml" /><Relationship Id="rId2" Type="http://schemas.openxmlformats.org/officeDocument/2006/relationships/tags" Target="../tags/tag20.xml" /><Relationship Id="rId3" Type="http://schemas.openxmlformats.org/officeDocument/2006/relationships/tags" Target="../tags/tag21.xml" /><Relationship Id="rId4" Type="http://schemas.openxmlformats.org/officeDocument/2006/relationships/tags" Target="../tags/tag22.xml" /><Relationship Id="rId5" Type="http://schemas.openxmlformats.org/officeDocument/2006/relationships/tags" Target="../tags/tag23.xml" /><Relationship Id="rId6" Type="http://schemas.openxmlformats.org/officeDocument/2006/relationships/tags" Target="../tags/tag24.xml" /><Relationship Id="rId7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5.xml" /><Relationship Id="rId2" Type="http://schemas.openxmlformats.org/officeDocument/2006/relationships/tags" Target="../tags/tag26.xml" /><Relationship Id="rId3" Type="http://schemas.openxmlformats.org/officeDocument/2006/relationships/tags" Target="../tags/tag27.xml" /><Relationship Id="rId4" Type="http://schemas.openxmlformats.org/officeDocument/2006/relationships/tags" Target="../tags/tag28.xml" /><Relationship Id="rId5" Type="http://schemas.openxmlformats.org/officeDocument/2006/relationships/tags" Target="../tags/tag29.xml" /><Relationship Id="rId6" Type="http://schemas.openxmlformats.org/officeDocument/2006/relationships/tags" Target="../tags/tag30.xml" /><Relationship Id="rId7" Type="http://schemas.openxmlformats.org/officeDocument/2006/relationships/tags" Target="../tags/tag31.xml" /><Relationship Id="rId8" Type="http://schemas.openxmlformats.org/officeDocument/2006/relationships/tags" Target="../tags/tag32.xml" /><Relationship Id="rId9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3.xml" /><Relationship Id="rId2" Type="http://schemas.openxmlformats.org/officeDocument/2006/relationships/tags" Target="../tags/tag34.xml" /><Relationship Id="rId3" Type="http://schemas.openxmlformats.org/officeDocument/2006/relationships/tags" Target="../tags/tag35.xml" /><Relationship Id="rId4" Type="http://schemas.openxmlformats.org/officeDocument/2006/relationships/tags" Target="../tags/tag36.xml" /><Relationship Id="rId5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7.xml" /><Relationship Id="rId2" Type="http://schemas.openxmlformats.org/officeDocument/2006/relationships/tags" Target="../tags/tag38.xml" /><Relationship Id="rId3" Type="http://schemas.openxmlformats.org/officeDocument/2006/relationships/tags" Target="../tags/tag39.xml" /><Relationship Id="rId4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5.jpeg" /><Relationship Id="rId2" Type="http://schemas.openxmlformats.org/officeDocument/2006/relationships/tags" Target="../tags/tag40.xml" /><Relationship Id="rId3" Type="http://schemas.openxmlformats.org/officeDocument/2006/relationships/tags" Target="../tags/tag41.xml" /><Relationship Id="rId4" Type="http://schemas.openxmlformats.org/officeDocument/2006/relationships/tags" Target="../tags/tag42.xml" /><Relationship Id="rId5" Type="http://schemas.openxmlformats.org/officeDocument/2006/relationships/tags" Target="../tags/tag43.xml" /><Relationship Id="rId6" Type="http://schemas.openxmlformats.org/officeDocument/2006/relationships/image" Target="../media/image6.jpeg" /><Relationship Id="rId7" Type="http://schemas.openxmlformats.org/officeDocument/2006/relationships/tags" Target="../tags/tag44.xml" /><Relationship Id="rId8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5.xml" /><Relationship Id="rId2" Type="http://schemas.openxmlformats.org/officeDocument/2006/relationships/tags" Target="../tags/tag46.xml" /><Relationship Id="rId3" Type="http://schemas.openxmlformats.org/officeDocument/2006/relationships/tags" Target="../tags/tag47.xml" /><Relationship Id="rId4" Type="http://schemas.openxmlformats.org/officeDocument/2006/relationships/tags" Target="../tags/tag48.xml" /><Relationship Id="rId5" Type="http://schemas.openxmlformats.org/officeDocument/2006/relationships/tags" Target="../tags/tag49.xml" /><Relationship Id="rId6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bg bwMode="auto">
      <p:bgPr>
        <a:blipFill dpi="0" rotWithShape="1">
          <a:blip r:embed="rId6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914400" y="3498851"/>
            <a:ext cx="10363200" cy="676275"/>
          </a:xfrm>
        </p:spPr>
        <p:txBody>
          <a:bodyPr lIns="90170" tIns="46990" rIns="90170" bIns="46990">
            <a:normAutofit/>
          </a:bodyPr>
          <a:lstStyle>
            <a:lvl1pPr algn="ctr">
              <a:defRPr sz="4000">
                <a:solidFill>
                  <a:srgbClr val="474E52"/>
                </a:solidFill>
              </a:defRPr>
            </a:lvl1pPr>
          </a:lstStyle>
          <a:p>
            <a:pPr lvl="0"/>
            <a:r>
              <a:rPr lang="zh-CN" altLang="zh-CN" noProof="0">
                <a:sym typeface="Arial" panose="020b0604020202020204" pitchFamily="34" charset="0"/>
              </a:rPr>
              <a:t>单击此处编辑母版标题样式</a:t>
            </a:r>
            <a:endParaRPr lang="zh-CN" altLang="zh-CN" noProof="0">
              <a:sym typeface="Arial" panose="020b060402020202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828800" y="4291013"/>
            <a:ext cx="8534400" cy="431800"/>
          </a:xfrm>
        </p:spPr>
        <p:txBody>
          <a:bodyPr lIns="90170" tIns="46990" rIns="90170" bIns="46990" anchor="ctr">
            <a:normAutofit/>
          </a:bodyPr>
          <a:lstStyle>
            <a:lvl1pPr algn="ctr">
              <a:defRPr sz="2400">
                <a:solidFill>
                  <a:srgbClr val="474E52"/>
                </a:solidFill>
              </a:defRPr>
            </a:lvl1pPr>
          </a:lstStyle>
          <a:p>
            <a:pPr lvl="0"/>
            <a:r>
              <a:rPr lang="zh-CN" altLang="zh-CN" noProof="0">
                <a:sym typeface="Arial" panose="020b0604020202020204" pitchFamily="34" charset="0"/>
              </a:rPr>
              <a:t>单击此处编辑母版副标题样式</a:t>
            </a:r>
            <a:endParaRPr lang="zh-CN" altLang="zh-CN" noProof="0">
              <a:sym typeface="Arial" panose="020b0604020202020204" pitchFamily="34" charset="0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BECE1962-2E07-4986-9530-9B9C1DA0450A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07459E9C-D3C6-4515-99A0-01A69CEF9CD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BECE1962-2E07-4986-9530-9B9C1DA0450A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07459E9C-D3C6-4515-99A0-01A69CEF9CD6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9600" y="412955"/>
            <a:ext cx="10972800" cy="557509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末尾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2899200" y="2355742"/>
            <a:ext cx="7465483" cy="886991"/>
          </a:xfrm>
        </p:spPr>
        <p:txBody>
          <a:bodyPr lIns="90170" tIns="46990" rIns="90170" bIns="46990">
            <a:noAutofit/>
          </a:bodyPr>
          <a:lstStyle>
            <a:lvl1pPr algn="ctr">
              <a:defRPr sz="36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zh-CN" altLang="en-US" noProof="0">
                <a:sym typeface="Arial" panose="020b0604020202020204" pitchFamily="34" charset="0"/>
              </a:rPr>
              <a:t>编辑标题</a:t>
            </a:r>
            <a:endParaRPr lang="zh-CN" altLang="zh-CN" noProof="0">
              <a:sym typeface="Arial" panose="020b0604020202020204" pitchFamily="34" charset="0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897717" y="3357562"/>
            <a:ext cx="7465483" cy="795983"/>
          </a:xfrm>
        </p:spPr>
        <p:txBody>
          <a:bodyPr anchor="ctr">
            <a:normAutofit/>
          </a:bodyPr>
          <a:lstStyle>
            <a:lvl1pPr algn="ctr">
              <a:defRPr sz="3200">
                <a:solidFill>
                  <a:srgbClr val="474E52"/>
                </a:solidFill>
              </a:defRPr>
            </a:lvl1pPr>
          </a:lstStyle>
          <a:p>
            <a:pPr lvl="0"/>
            <a:r>
              <a:rPr lang="zh-CN" altLang="zh-CN" noProof="0">
                <a:sym typeface="Arial" panose="020b0604020202020204" pitchFamily="34" charset="0"/>
              </a:rPr>
              <a:t>单击此处编辑母版副标题样式</a:t>
            </a:r>
            <a:endParaRPr lang="zh-CN" altLang="zh-CN" noProof="0">
              <a:sym typeface="Arial" panose="020b0604020202020204" pitchFamily="34" charset="0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BECE1962-2E07-4986-9530-9B9C1DA0450A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07459E9C-D3C6-4515-99A0-01A69CEF9CD6}" type="slidenum">
              <a:rPr lang="zh-CN" altLang="en-US" smtClean="0"/>
              <a:t/>
            </a:fld>
            <a:endParaRPr lang="zh-CN" altLang="en-US"/>
          </a:p>
        </p:txBody>
      </p:sp>
      <p:pic>
        <p:nvPicPr>
          <p:cNvPr id="8" name="图片 7" descr="b2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/>
          <a:srcRect r="63907" b="22653"/>
          <a:stretch>
            <a:fillRect/>
          </a:stretch>
        </p:blipFill>
        <p:spPr>
          <a:xfrm>
            <a:off x="11215688" y="4033838"/>
            <a:ext cx="985837" cy="2805112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9" name="内容占位符 5121" descr="balloon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8"/>
          <a:stretch>
            <a:fillRect/>
          </a:stretch>
        </p:blipFill>
        <p:spPr>
          <a:xfrm flipH="1">
            <a:off x="1520825" y="1172845"/>
            <a:ext cx="680085" cy="881380"/>
          </a:xfrm>
          <a:prstGeom prst="rect">
            <a:avLst/>
          </a:prstGeom>
          <a:ln w="9525">
            <a:noFill/>
            <a:miter/>
          </a:ln>
        </p:spPr>
      </p:pic>
      <p:pic>
        <p:nvPicPr>
          <p:cNvPr id="10" name="内容占位符 5121" descr="balloon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0"/>
          <a:stretch>
            <a:fillRect/>
          </a:stretch>
        </p:blipFill>
        <p:spPr>
          <a:xfrm rot="17642072" flipH="1">
            <a:off x="9609220" y="348765"/>
            <a:ext cx="1101559" cy="1427603"/>
          </a:xfrm>
          <a:prstGeom prst="rect">
            <a:avLst/>
          </a:prstGeom>
          <a:ln w="9525">
            <a:noFill/>
            <a:miter/>
          </a:ln>
        </p:spPr>
      </p:pic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图片 5" descr="b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1"/>
          <a:srcRect r="63907" b="22653"/>
          <a:stretch>
            <a:fillRect/>
          </a:stretch>
        </p:blipFill>
        <p:spPr>
          <a:xfrm>
            <a:off x="11215688" y="4033838"/>
            <a:ext cx="985837" cy="2805112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03" b="92661" l="10000" r="90000">
                        <a14:foregroundMark x1="78150" y1="90009" x2="78150" y2="90009"/>
                        <a14:foregroundMark x1="78650" y1="89744" x2="78650" y2="89744"/>
                        <a14:foregroundMark x1="79400" y1="92661" x2="79400" y2="92661"/>
                        <a14:foregroundMark x1="78550" y1="86030" x2="78550" y2="86030"/>
                        <a14:foregroundMark x1="78100" y1="90539" x2="78100" y2="90539"/>
                        <a14:foregroundMark x1="78600" y1="90009" x2="78600" y2="90009"/>
                        <a14:foregroundMark x1="78350" y1="90805" x2="78350" y2="90805"/>
                        <a14:foregroundMark x1="79450" y1="92661" x2="79450" y2="92661"/>
                        <a14:foregroundMark x1="78000" y1="80460" x2="77900" y2="82317"/>
                        <a14:foregroundMark x1="78550" y1="88417" x2="78200" y2="908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525" t="70855" r="15075"/>
          <a:stretch>
            <a:fillRect/>
          </a:stretch>
        </p:blipFill>
        <p:spPr>
          <a:xfrm rot="20587768">
            <a:off x="9341625" y="202584"/>
            <a:ext cx="1681520" cy="192458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6"/>
          <a:stretch>
            <a:fillRect/>
          </a:stretch>
        </p:blipFill>
        <p:spPr>
          <a:xfrm rot="3568266">
            <a:off x="489107" y="1619354"/>
            <a:ext cx="1181780" cy="13526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 rot="3568266">
            <a:off x="291816" y="341397"/>
            <a:ext cx="1181780" cy="135260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 rot="1012232" flipH="1">
            <a:off x="10472927" y="5435736"/>
            <a:ext cx="1124297" cy="128681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rot="20915928" flipH="1">
            <a:off x="10592626" y="5391264"/>
            <a:ext cx="941732" cy="107786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 rot="3568266">
            <a:off x="10911064" y="5541361"/>
            <a:ext cx="1181780" cy="13526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1" name="图片 10" descr="b2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rcRect r="63907" b="22653"/>
          <a:stretch>
            <a:fillRect/>
          </a:stretch>
        </p:blipFill>
        <p:spPr>
          <a:xfrm>
            <a:off x="11215688" y="4033838"/>
            <a:ext cx="985837" cy="2805112"/>
          </a:xfrm>
          <a:prstGeom prst="rect">
            <a:avLst/>
          </a:prstGeom>
          <a:noFill/>
          <a:ln w="9525">
            <a:noFill/>
            <a:miter/>
          </a:ln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 rot="3568266">
            <a:off x="59450" y="44014"/>
            <a:ext cx="1181780" cy="13526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矩形 7"/>
          <p:cNvSpPr/>
          <p:nvPr userDrawn="1">
            <p:custDataLst>
              <p:tags r:id="rId1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rot="20915928" flipH="1">
            <a:off x="-26622" y="82445"/>
            <a:ext cx="941732" cy="107786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 rot="3568266">
            <a:off x="291816" y="232542"/>
            <a:ext cx="1181780" cy="13526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1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 rot="705276" flipH="1">
            <a:off x="16433" y="5697695"/>
            <a:ext cx="941732" cy="107786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 rot="18031734" flipH="1">
            <a:off x="10641286" y="21911"/>
            <a:ext cx="1181780" cy="13526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2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3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03" b="92661" l="10000" r="90000">
                        <a14:foregroundMark x1="78150" y1="90009" x2="78150" y2="90009"/>
                        <a14:foregroundMark x1="78650" y1="89744" x2="78650" y2="89744"/>
                        <a14:foregroundMark x1="79400" y1="92661" x2="79400" y2="92661"/>
                        <a14:foregroundMark x1="78550" y1="86030" x2="78550" y2="86030"/>
                        <a14:foregroundMark x1="78100" y1="90539" x2="78100" y2="90539"/>
                        <a14:foregroundMark x1="78600" y1="90009" x2="78600" y2="90009"/>
                        <a14:foregroundMark x1="78350" y1="90805" x2="78350" y2="90805"/>
                        <a14:foregroundMark x1="79450" y1="92661" x2="79450" y2="92661"/>
                        <a14:foregroundMark x1="78000" y1="80460" x2="77900" y2="82317"/>
                        <a14:foregroundMark x1="78550" y1="88417" x2="78200" y2="908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525" t="70855" r="15075"/>
          <a:stretch>
            <a:fillRect/>
          </a:stretch>
        </p:blipFill>
        <p:spPr>
          <a:xfrm rot="21289480">
            <a:off x="80995" y="198784"/>
            <a:ext cx="1633540" cy="186966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 rot="18924808" flipH="1">
            <a:off x="11254806" y="5579504"/>
            <a:ext cx="616788" cy="70594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7"/>
          <a:stretch>
            <a:fillRect/>
          </a:stretch>
        </p:blipFill>
        <p:spPr>
          <a:xfrm rot="17528840" flipH="1">
            <a:off x="10790931" y="5490417"/>
            <a:ext cx="941732" cy="107786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2_内容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804737" y="815298"/>
            <a:ext cx="10523300" cy="19362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lang="zh-CN" altLang="en-US" sz="305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/>
              <a:t>放入与课程相关的导入内容，吸引学生的注意力，引发学生的思考，引导课件内容。</a:t>
            </a:r>
            <a:endParaRPr lang="zh-CN" altLang="en-US"/>
          </a:p>
        </p:txBody>
      </p:sp>
    </p:spTree>
  </p:cSld>
  <p:clrMapOvr>
    <a:masterClrMapping/>
  </p:clrMapOvr>
  <p:transition spd="slow">
    <p:wipe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BECE1962-2E07-4986-9530-9B9C1DA0450A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07459E9C-D3C6-4515-99A0-01A69CEF9CD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3993"/>
            <a:ext cx="12288011" cy="6909769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418749" y="837183"/>
            <a:ext cx="11425269" cy="56191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76215"/>
            <a:ext cx="3080477" cy="1604632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图片 6" descr="b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/>
          <a:srcRect r="63907" b="22653"/>
          <a:stretch>
            <a:fillRect/>
          </a:stretch>
        </p:blipFill>
        <p:spPr>
          <a:xfrm>
            <a:off x="11215688" y="4033838"/>
            <a:ext cx="985837" cy="2805112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5" name="Rectangle 2"/>
          <p:cNvSpPr>
            <a:spLocks noGrp="1" noChangeArrowheads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2897717" y="2566988"/>
            <a:ext cx="7465483" cy="576262"/>
          </a:xfrm>
        </p:spPr>
        <p:txBody>
          <a:bodyPr lIns="90170" tIns="46990" rIns="90170" bIns="46990">
            <a:normAutofit/>
          </a:bodyPr>
          <a:lstStyle>
            <a:lvl1pPr algn="ctr">
              <a:defRPr sz="4000">
                <a:solidFill>
                  <a:srgbClr val="474E52"/>
                </a:solidFill>
              </a:defRPr>
            </a:lvl1pPr>
          </a:lstStyle>
          <a:p>
            <a:pPr lvl="0"/>
            <a:r>
              <a:rPr lang="zh-CN" altLang="en-US" noProof="0">
                <a:sym typeface="Arial" panose="020b0604020202020204" pitchFamily="34" charset="0"/>
              </a:rPr>
              <a:t>编辑标题</a:t>
            </a:r>
            <a:endParaRPr lang="zh-CN" altLang="zh-CN" noProof="0">
              <a:sym typeface="Arial" panose="020b0604020202020204" pitchFamily="34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2897717" y="3357563"/>
            <a:ext cx="7465483" cy="431800"/>
          </a:xfrm>
        </p:spPr>
        <p:txBody>
          <a:bodyPr anchor="ctr">
            <a:normAutofit/>
          </a:bodyPr>
          <a:lstStyle>
            <a:lvl1pPr algn="ctr">
              <a:defRPr sz="3200">
                <a:solidFill>
                  <a:srgbClr val="474E52"/>
                </a:solidFill>
              </a:defRPr>
            </a:lvl1pPr>
          </a:lstStyle>
          <a:p>
            <a:pPr lvl="0"/>
            <a:r>
              <a:rPr lang="zh-CN" altLang="zh-CN" noProof="0">
                <a:sym typeface="Arial" panose="020b0604020202020204" pitchFamily="34" charset="0"/>
              </a:rPr>
              <a:t>单击此处编辑母版副标题样式</a:t>
            </a:r>
            <a:endParaRPr lang="zh-CN" altLang="zh-CN" noProof="0">
              <a:sym typeface="Arial" panose="020b0604020202020204" pitchFamily="34" charset="0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BECE1962-2E07-4986-9530-9B9C1DA0450A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07459E9C-D3C6-4515-99A0-01A69CEF9CD6}" type="slidenum">
              <a:rPr lang="zh-CN" altLang="en-US" smtClean="0"/>
              <a:t/>
            </a:fld>
            <a:endParaRPr lang="zh-CN" altLang="en-US"/>
          </a:p>
        </p:txBody>
      </p:sp>
      <p:pic>
        <p:nvPicPr>
          <p:cNvPr id="8" name="内容占位符 5121" descr="balloon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8"/>
          <a:stretch>
            <a:fillRect/>
          </a:stretch>
        </p:blipFill>
        <p:spPr>
          <a:xfrm flipH="1">
            <a:off x="1520825" y="1172845"/>
            <a:ext cx="680085" cy="881380"/>
          </a:xfrm>
          <a:prstGeom prst="rect">
            <a:avLst/>
          </a:prstGeom>
          <a:ln w="9525">
            <a:noFill/>
            <a:miter/>
          </a:ln>
        </p:spPr>
      </p:pic>
      <p:pic>
        <p:nvPicPr>
          <p:cNvPr id="9" name="内容占位符 5121" descr="balloon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0"/>
          <a:stretch>
            <a:fillRect/>
          </a:stretch>
        </p:blipFill>
        <p:spPr>
          <a:xfrm rot="17642072" flipH="1">
            <a:off x="9609220" y="348765"/>
            <a:ext cx="1101559" cy="1427603"/>
          </a:xfrm>
          <a:prstGeom prst="rect">
            <a:avLst/>
          </a:prstGeom>
          <a:ln w="9525">
            <a:noFill/>
            <a:miter/>
          </a:ln>
        </p:spPr>
      </p:pic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9600" y="274638"/>
            <a:ext cx="10972799" cy="1143000"/>
          </a:xfrm>
        </p:spPr>
        <p:txBody>
          <a:bodyPr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9600" y="1612234"/>
            <a:ext cx="5234773" cy="4525963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352674" y="1600201"/>
            <a:ext cx="5229725" cy="4525963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BECE1962-2E07-4986-9530-9B9C1DA0450A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07459E9C-D3C6-4515-99A0-01A69CEF9CD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9600" y="365126"/>
            <a:ext cx="10972799" cy="1325563"/>
          </a:xfrm>
        </p:spPr>
        <p:txBody>
          <a:bodyPr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09600" y="1681163"/>
            <a:ext cx="5389034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9600" y="2505075"/>
            <a:ext cx="5389034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6172200" y="1681163"/>
            <a:ext cx="541019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172200" y="2505075"/>
            <a:ext cx="5410199" cy="3684588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BECE1962-2E07-4986-9530-9B9C1DA0450A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07459E9C-D3C6-4515-99A0-01A69CEF9CD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BECE1962-2E07-4986-9530-9B9C1DA0450A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07459E9C-D3C6-4515-99A0-01A69CEF9CD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图片 8" descr="V3Y8(~V0RN9]N)6@P]E}ONS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"/>
          <a:stretch>
            <a:fillRect/>
          </a:stretch>
        </p:blipFill>
        <p:spPr>
          <a:xfrm>
            <a:off x="10904219" y="5793886"/>
            <a:ext cx="1276985" cy="1054589"/>
          </a:xfrm>
          <a:prstGeom prst="rect">
            <a:avLst/>
          </a:prstGeom>
        </p:spPr>
      </p:pic>
      <p:sp>
        <p:nvSpPr>
          <p:cNvPr id="6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2073729" y="372174"/>
            <a:ext cx="9131871" cy="920044"/>
          </a:xfrm>
        </p:spPr>
        <p:txBody>
          <a:bodyPr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" name="图片占位符 2"/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>
          <a:xfrm>
            <a:off x="2263800" y="1466522"/>
            <a:ext cx="7664400" cy="34595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8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962400" y="4926120"/>
            <a:ext cx="10243200" cy="1605309"/>
          </a:xfrm>
          <a:solidFill>
            <a:srgbClr val="FD7A56"/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pic>
        <p:nvPicPr>
          <p:cNvPr id="5" name="图片 4" descr="5}@{%%U([6Q76OM)O()1IQT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370205" y="28575"/>
            <a:ext cx="1562100" cy="1447800"/>
          </a:xfrm>
          <a:prstGeom prst="rect">
            <a:avLst/>
          </a:prstGeom>
        </p:spPr>
      </p:pic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9976757" y="274639"/>
            <a:ext cx="1605642" cy="5851525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09600" y="274639"/>
            <a:ext cx="9187543" cy="5851525"/>
          </a:xfrm>
        </p:spPr>
        <p:txBody>
          <a:bodyPr vert="eaVert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BECE1962-2E07-4986-9530-9B9C1DA0450A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07459E9C-D3C6-4515-99A0-01A69CEF9CD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slideLayout" Target="../slideLayouts/slideLayout13.xml" /><Relationship Id="rId14" Type="http://schemas.openxmlformats.org/officeDocument/2006/relationships/slideLayout" Target="../slideLayouts/slideLayout14.xml" /><Relationship Id="rId15" Type="http://schemas.openxmlformats.org/officeDocument/2006/relationships/slideLayout" Target="../slideLayouts/slideLayout15.xml" /><Relationship Id="rId16" Type="http://schemas.openxmlformats.org/officeDocument/2006/relationships/slideLayout" Target="../slideLayouts/slideLayout16.xml" /><Relationship Id="rId17" Type="http://schemas.openxmlformats.org/officeDocument/2006/relationships/slideLayout" Target="../slideLayouts/slideLayout17.xml" /><Relationship Id="rId18" Type="http://schemas.openxmlformats.org/officeDocument/2006/relationships/slideLayout" Target="../slideLayouts/slideLayout18.xml" /><Relationship Id="rId19" Type="http://schemas.openxmlformats.org/officeDocument/2006/relationships/slideLayout" Target="../slideLayouts/slideLayout19.xml" /><Relationship Id="rId2" Type="http://schemas.openxmlformats.org/officeDocument/2006/relationships/slideLayout" Target="../slideLayouts/slideLayout2.xml" /><Relationship Id="rId20" Type="http://schemas.openxmlformats.org/officeDocument/2006/relationships/slideLayout" Target="../slideLayouts/slideLayout20.xml" /><Relationship Id="rId21" Type="http://schemas.openxmlformats.org/officeDocument/2006/relationships/slideLayout" Target="../slideLayouts/slideLayout21.xml" /><Relationship Id="rId22" Type="http://schemas.openxmlformats.org/officeDocument/2006/relationships/tags" Target="../tags/tag124.xml" /><Relationship Id="rId23" Type="http://schemas.openxmlformats.org/officeDocument/2006/relationships/tags" Target="../tags/tag125.xml" /><Relationship Id="rId24" Type="http://schemas.openxmlformats.org/officeDocument/2006/relationships/tags" Target="../tags/tag126.xml" /><Relationship Id="rId25" Type="http://schemas.openxmlformats.org/officeDocument/2006/relationships/tags" Target="../tags/tag127.xml" /><Relationship Id="rId26" Type="http://schemas.openxmlformats.org/officeDocument/2006/relationships/tags" Target="../tags/tag128.xml" /><Relationship Id="rId27" Type="http://schemas.openxmlformats.org/officeDocument/2006/relationships/tags" Target="../tags/tag129.xml" /><Relationship Id="rId28" Type="http://schemas.openxmlformats.org/officeDocument/2006/relationships/image" Target="file:///D:\qq&#25991;&#20214;\712321467\Image\C2C\Image2\%7b75232B38-A165-1FB7-499C-2E1C792CACB5%7d.png" TargetMode="External" /><Relationship Id="rId29" Type="http://schemas.openxmlformats.org/officeDocument/2006/relationships/image" Target="../media/image15.png" /><Relationship Id="rId3" Type="http://schemas.openxmlformats.org/officeDocument/2006/relationships/slideLayout" Target="../slideLayouts/slideLayout3.xml" /><Relationship Id="rId30" Type="http://schemas.openxmlformats.org/officeDocument/2006/relationships/theme" Target="../theme/theme1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22"/>
            </p:custDataLst>
          </p:nvPr>
        </p:nvSpPr>
        <p:spPr bwMode="auto">
          <a:xfrm>
            <a:off x="2122714" y="274638"/>
            <a:ext cx="945968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lvl="0"/>
            <a:r>
              <a:rPr lang="zh-CN" altLang="zh-CN">
                <a:sym typeface="Arial" panose="020b0604020202020204" pitchFamily="34" charset="0"/>
              </a:rPr>
              <a:t>单击此处编辑母版标题样式</a:t>
            </a:r>
            <a:endParaRPr lang="zh-CN" altLang="zh-CN">
              <a:sym typeface="Arial" panose="020b0604020202020204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23"/>
            </p:custDataLst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lvl="0"/>
            <a:r>
              <a:rPr lang="zh-CN" altLang="zh-CN">
                <a:sym typeface="Arial" panose="020b0604020202020204" pitchFamily="34" charset="0"/>
              </a:rPr>
              <a:t>单击此处编辑母版文本样式</a:t>
            </a:r>
            <a:endParaRPr lang="zh-CN" altLang="zh-CN">
              <a:sym typeface="Arial" panose="020b0604020202020204" pitchFamily="34" charset="0"/>
            </a:endParaRPr>
          </a:p>
          <a:p>
            <a:pPr lvl="1"/>
            <a:r>
              <a:rPr lang="zh-CN" altLang="zh-CN">
                <a:sym typeface="Arial" panose="020b0604020202020204" pitchFamily="34" charset="0"/>
              </a:rPr>
              <a:t>第二级</a:t>
            </a:r>
            <a:endParaRPr lang="zh-CN" altLang="zh-CN">
              <a:sym typeface="Arial" panose="020b0604020202020204" pitchFamily="34" charset="0"/>
            </a:endParaRPr>
          </a:p>
          <a:p>
            <a:pPr lvl="2"/>
            <a:r>
              <a:rPr lang="zh-CN" altLang="zh-CN">
                <a:sym typeface="Arial" panose="020b0604020202020204" pitchFamily="34" charset="0"/>
              </a:rPr>
              <a:t>第三级</a:t>
            </a:r>
            <a:endParaRPr lang="zh-CN" altLang="zh-CN">
              <a:sym typeface="Arial" panose="020b0604020202020204" pitchFamily="34" charset="0"/>
            </a:endParaRPr>
          </a:p>
          <a:p>
            <a:pPr lvl="3"/>
            <a:r>
              <a:rPr lang="zh-CN" altLang="zh-CN">
                <a:sym typeface="Arial" panose="020b0604020202020204" pitchFamily="34" charset="0"/>
              </a:rPr>
              <a:t>第四级</a:t>
            </a:r>
            <a:endParaRPr lang="zh-CN" altLang="zh-CN">
              <a:sym typeface="Arial" panose="020b0604020202020204" pitchFamily="34" charset="0"/>
            </a:endParaRPr>
          </a:p>
          <a:p>
            <a:pPr lvl="4"/>
            <a:r>
              <a:rPr lang="zh-CN" altLang="zh-CN">
                <a:sym typeface="Arial" panose="020b0604020202020204" pitchFamily="34" charset="0"/>
              </a:rPr>
              <a:t>第五级</a:t>
            </a:r>
            <a:endParaRPr lang="zh-CN" altLang="zh-CN">
              <a:sym typeface="Arial" panose="020b0604020202020204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  <p:custDataLst>
              <p:tags r:id="rId24"/>
            </p:custDataLst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>
              <a:defRPr sz="140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</a:lstStyle>
          <a:p>
            <a:fld id="{BECE1962-2E07-4986-9530-9B9C1DA0450A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  <p:custDataLst>
              <p:tags r:id="rId25"/>
            </p:custDataLst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algn="ctr">
              <a:defRPr sz="140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  <p:custDataLst>
              <p:tags r:id="rId26"/>
            </p:custDataLst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rmAutofit/>
          </a:bodyPr>
          <a:lstStyle>
            <a:lvl1pPr algn="r">
              <a:defRPr sz="1400"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</a:lstStyle>
          <a:p>
            <a:fld id="{07459E9C-D3C6-4515-99A0-01A69CEF9CD6}" type="slidenum">
              <a:rPr lang="zh-CN" altLang="en-US" smtClean="0"/>
              <a:t>0</a:t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27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29" r:link="rId2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ransition/>
  <p:timing/>
  <p:txStyles>
    <p:titleStyle>
      <a:lvl1pPr algn="l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ea"/>
          <a:ea typeface="+mj-ea"/>
          <a:cs typeface="+mj-cs"/>
          <a:sym typeface="Arial" panose="020b0604020202020204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sym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sym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sym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sym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sym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sym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sym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  <a:sym typeface="Arial" panose="020b0604020202020204" pitchFamily="34" charset="0"/>
        </a:defRPr>
      </a:lvl9pPr>
    </p:titleStyle>
    <p:bodyStyle>
      <a:lvl1pPr marL="285750" indent="-285750" algn="l" rtl="0" fontAlgn="base">
        <a:lnSpc>
          <a:spcPct val="8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bg2"/>
          </a:solidFill>
          <a:latin typeface="+mn-ea"/>
          <a:ea typeface="+mn-ea"/>
          <a:cs typeface="+mn-cs"/>
          <a:sym typeface="Arial" panose="020b0604020202020204" pitchFamily="34" charset="0"/>
        </a:defRPr>
      </a:lvl1pPr>
      <a:lvl2pPr marL="742950" indent="-285750" algn="l" rtl="0" fontAlgn="base">
        <a:lnSpc>
          <a:spcPct val="8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bg2"/>
          </a:solidFill>
          <a:latin typeface="+mn-ea"/>
          <a:ea typeface="+mn-ea"/>
          <a:cs typeface="+mn-cs"/>
          <a:sym typeface="Arial" panose="020b0604020202020204" pitchFamily="34" charset="0"/>
        </a:defRPr>
      </a:lvl2pPr>
      <a:lvl3pPr marL="1200150" indent="-285750" algn="l" rtl="0" fontAlgn="base">
        <a:lnSpc>
          <a:spcPct val="8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2"/>
          </a:solidFill>
          <a:latin typeface="+mn-ea"/>
          <a:ea typeface="+mn-ea"/>
          <a:cs typeface="+mn-cs"/>
          <a:sym typeface="Arial" panose="020b0604020202020204" pitchFamily="34" charset="0"/>
        </a:defRPr>
      </a:lvl3pPr>
      <a:lvl4pPr marL="1657350" indent="-285750" algn="l" rtl="0" fontAlgn="base">
        <a:lnSpc>
          <a:spcPct val="8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2"/>
          </a:solidFill>
          <a:latin typeface="+mn-ea"/>
          <a:ea typeface="+mn-ea"/>
          <a:cs typeface="+mn-cs"/>
          <a:sym typeface="Arial" panose="020b0604020202020204" pitchFamily="34" charset="0"/>
        </a:defRPr>
      </a:lvl4pPr>
      <a:lvl5pPr marL="2114550" indent="-285750" algn="l" rtl="0" fontAlgn="base">
        <a:lnSpc>
          <a:spcPct val="8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bg2"/>
          </a:solidFill>
          <a:latin typeface="+mn-ea"/>
          <a:ea typeface="+mn-ea"/>
          <a:cs typeface="+mn-cs"/>
          <a:sym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30.xml" /><Relationship Id="rId3" Type="http://schemas.openxmlformats.org/officeDocument/2006/relationships/tags" Target="../tags/tag131.xml" /><Relationship Id="rId4" Type="http://schemas.openxmlformats.org/officeDocument/2006/relationships/tags" Target="../tags/tag132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149.xml" /><Relationship Id="rId3" Type="http://schemas.openxmlformats.org/officeDocument/2006/relationships/tags" Target="../tags/tag150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22.png" /><Relationship Id="rId3" Type="http://schemas.openxmlformats.org/officeDocument/2006/relationships/tags" Target="../tags/tag15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16.png" /><Relationship Id="rId3" Type="http://schemas.openxmlformats.org/officeDocument/2006/relationships/tags" Target="../tags/tag133.xml" /><Relationship Id="rId4" Type="http://schemas.openxmlformats.org/officeDocument/2006/relationships/tags" Target="../tags/tag134.xml" /><Relationship Id="rId5" Type="http://schemas.openxmlformats.org/officeDocument/2006/relationships/tags" Target="../tags/tag135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7.png" /><Relationship Id="rId3" Type="http://schemas.openxmlformats.org/officeDocument/2006/relationships/tags" Target="../tags/tag136.xml" /><Relationship Id="rId4" Type="http://schemas.openxmlformats.org/officeDocument/2006/relationships/tags" Target="../tags/tag137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18.png" /><Relationship Id="rId3" Type="http://schemas.openxmlformats.org/officeDocument/2006/relationships/tags" Target="../tags/tag138.xml" /><Relationship Id="rId4" Type="http://schemas.openxmlformats.org/officeDocument/2006/relationships/tags" Target="../tags/tag139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19.png" /><Relationship Id="rId3" Type="http://schemas.openxmlformats.org/officeDocument/2006/relationships/tags" Target="../tags/tag140.xml" /><Relationship Id="rId4" Type="http://schemas.openxmlformats.org/officeDocument/2006/relationships/tags" Target="../tags/tag141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9.png" /><Relationship Id="rId4" Type="http://schemas.openxmlformats.org/officeDocument/2006/relationships/tags" Target="../tags/tag14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19.png" /><Relationship Id="rId4" Type="http://schemas.openxmlformats.org/officeDocument/2006/relationships/tags" Target="../tags/tag143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20.png" /><Relationship Id="rId3" Type="http://schemas.openxmlformats.org/officeDocument/2006/relationships/tags" Target="../tags/tag144.xml" /><Relationship Id="rId4" Type="http://schemas.openxmlformats.org/officeDocument/2006/relationships/tags" Target="../tags/tag145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tags" Target="../tags/tag146.xml" /><Relationship Id="rId3" Type="http://schemas.openxmlformats.org/officeDocument/2006/relationships/tags" Target="../tags/tag147.xml" /><Relationship Id="rId4" Type="http://schemas.openxmlformats.org/officeDocument/2006/relationships/image" Target="../media/image21.jpeg" /><Relationship Id="rId5" Type="http://schemas.openxmlformats.org/officeDocument/2006/relationships/tags" Target="../tags/tag148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4074160" y="2042795"/>
            <a:ext cx="7437120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6600" b="1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给船装上动力</a:t>
            </a:r>
            <a:endParaRPr lang="zh-CN" sz="6600" b="1" smtClean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endParaRPr lang="zh-CN" sz="6600" b="1" smtClean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4909393" y="3428800"/>
            <a:ext cx="3957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第二单元</a:t>
            </a:r>
            <a:r>
              <a:rPr lang="en-US" altLang="zh-CN" sz="2800" smtClean="0">
                <a:solidFill>
                  <a:schemeClr val="dk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 smtClean="0">
                <a:sym typeface="+mn-ea"/>
              </a:rPr>
              <a:t>船的研究</a:t>
            </a:r>
            <a:endParaRPr lang="zh-CN" altLang="en-US" sz="2800" smtClean="0">
              <a:solidFill>
                <a:schemeClr val="dk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3048000" y="2492300"/>
            <a:ext cx="6096000" cy="19303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1.</a:t>
            </a:r>
            <a:r>
              <a:rPr lang="zh-CN" altLang="en-US" sz="280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我们有哪些方法可以给船提供动力？</a:t>
            </a:r>
            <a:endParaRPr lang="zh-CN" altLang="en-US" sz="280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80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2.</a:t>
            </a:r>
            <a:r>
              <a:rPr lang="zh-CN" altLang="en-US" sz="280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怎样解决动力的持续供应问题？</a:t>
            </a:r>
            <a:endParaRPr lang="zh-CN" altLang="en-US" sz="280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80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3.</a:t>
            </a:r>
            <a:r>
              <a:rPr lang="zh-CN" altLang="en-US" sz="280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如何让船的行使保持一定的方向？</a:t>
            </a:r>
            <a:endParaRPr lang="zh-CN" altLang="en-US" sz="280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/>
        </p:nvSpPr>
        <p:spPr>
          <a:xfrm>
            <a:off x="3467100" y="1852295"/>
            <a:ext cx="5257800" cy="315341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199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再见</a:t>
            </a:r>
            <a:endParaRPr lang="zh-CN" altLang="en-US" sz="199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674600" y="10617200"/>
            <a:ext cx="342900" cy="241300"/>
          </a:xfrm>
          <a:prstGeom prst="cube">
            <a:avLst/>
          </a:prstGeom>
        </p:spPr>
      </p:pic>
    </p:spTree>
    <p:custDataLst>
      <p:tags r:id="rId3"/>
    </p:custData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90525" y="1410970"/>
            <a:ext cx="11410950" cy="5003800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2395845" y="688618"/>
            <a:ext cx="9476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在船的</a:t>
            </a:r>
            <a:r>
              <a:rPr lang="zh-CN" altLang="zh-CN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发展</a:t>
            </a:r>
            <a:r>
              <a:rPr lang="zh-CN" altLang="zh-CN" sz="280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过程中，它的动力是怎样发展的？</a:t>
            </a:r>
            <a:endParaRPr lang="zh-CN" altLang="en-US" sz="280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88440" y="2423795"/>
            <a:ext cx="9163050" cy="408622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3646805" y="608965"/>
            <a:ext cx="6096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活动一：给小船装上风帆</a:t>
            </a:r>
            <a:endParaRPr lang="zh-CN" altLang="en-US" sz="3200"/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33425" y="1892935"/>
            <a:ext cx="6172200" cy="33718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061835" y="2536190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试一试，给我们的小船装上风帆。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33425" y="5426075"/>
            <a:ext cx="820293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在试航中，你发现用风帆作为动力，有什么缺点吗？</a:t>
            </a:r>
            <a:endParaRPr lang="zh-CN" altLang="en-US" sz="2400"/>
          </a:p>
        </p:txBody>
      </p:sp>
    </p:spTree>
    <p:custDataLst>
      <p:tags r:id="rId4"/>
    </p:custData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3147695" y="758190"/>
            <a:ext cx="609600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活动二：给小船装上其他的动力</a:t>
            </a:r>
            <a:endParaRPr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411480" y="3134995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讨论：如何给小船提供持续的动力呢？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114290" y="1754505"/>
            <a:ext cx="4260215" cy="42926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矩形 6"/>
          <p:cNvSpPr/>
          <p:nvPr/>
        </p:nvSpPr>
        <p:spPr>
          <a:xfrm>
            <a:off x="1618211" y="2837134"/>
            <a:ext cx="4450080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①保护好电池，不可</a:t>
            </a:r>
            <a:r>
              <a:rPr lang="zh-CN" altLang="en-US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进水；</a:t>
            </a:r>
            <a:endParaRPr lang="en-US" altLang="zh-CN" sz="2800" smtClean="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  <a:p>
            <a:r>
              <a:rPr lang="zh-CN" altLang="en-US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②控制</a:t>
            </a:r>
            <a:r>
              <a:rPr lang="zh-CN" altLang="en-US" sz="280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好重量及</a:t>
            </a:r>
            <a:r>
              <a:rPr lang="zh-CN" altLang="en-US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平衡；</a:t>
            </a:r>
            <a:endParaRPr lang="en-US" altLang="zh-CN" sz="2800" smtClean="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  <a:p>
            <a:r>
              <a:rPr lang="zh-CN" altLang="en-US" sz="280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③</a:t>
            </a:r>
            <a:r>
              <a:rPr lang="zh-CN" altLang="en-US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放</a:t>
            </a:r>
            <a:r>
              <a:rPr lang="zh-CN" altLang="en-US" sz="280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入水中后，打开</a:t>
            </a:r>
            <a:r>
              <a:rPr lang="zh-CN" altLang="en-US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开关。</a:t>
            </a:r>
            <a:endParaRPr lang="zh-CN" altLang="en-US" sz="280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rcRect b="48846"/>
          <a:stretch>
            <a:fillRect/>
          </a:stretch>
        </p:blipFill>
        <p:spPr>
          <a:xfrm>
            <a:off x="6263005" y="2331085"/>
            <a:ext cx="4260215" cy="219583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矩形 5"/>
          <p:cNvSpPr/>
          <p:nvPr/>
        </p:nvSpPr>
        <p:spPr>
          <a:xfrm>
            <a:off x="634853" y="2300900"/>
            <a:ext cx="7363901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①用</a:t>
            </a:r>
            <a:r>
              <a:rPr lang="zh-CN" altLang="en-US" sz="280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注射器、塑料管给金属管内加满</a:t>
            </a:r>
            <a:r>
              <a:rPr lang="zh-CN" altLang="en-US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水；</a:t>
            </a:r>
            <a:endParaRPr lang="en-US" altLang="zh-CN" sz="2800" smtClean="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  <a:p>
            <a:r>
              <a:rPr lang="zh-CN" altLang="en-US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②控制</a:t>
            </a:r>
            <a:r>
              <a:rPr lang="zh-CN" altLang="en-US" sz="280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好重量及</a:t>
            </a:r>
            <a:r>
              <a:rPr lang="zh-CN" altLang="en-US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平衡，蜡烛</a:t>
            </a:r>
            <a:r>
              <a:rPr lang="zh-CN" altLang="en-US" sz="280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位置要居中</a:t>
            </a:r>
            <a:r>
              <a:rPr lang="zh-CN" altLang="en-US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；</a:t>
            </a:r>
            <a:endParaRPr lang="en-US" altLang="zh-CN" sz="2800" smtClean="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  <a:p>
            <a:r>
              <a:rPr lang="zh-CN" altLang="en-US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③小船</a:t>
            </a:r>
            <a:r>
              <a:rPr lang="zh-CN" altLang="en-US" sz="280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放入水中后再点火</a:t>
            </a:r>
            <a:r>
              <a:rPr lang="zh-CN" altLang="en-US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，注意用火安全；</a:t>
            </a:r>
            <a:endParaRPr lang="en-US" altLang="zh-CN" sz="2800" smtClean="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  <a:p>
            <a:r>
              <a:rPr lang="zh-CN" altLang="en-US" sz="280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④</a:t>
            </a:r>
            <a:r>
              <a:rPr lang="zh-CN" altLang="en-US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铜管的两端要置于水中；</a:t>
            </a:r>
            <a:endParaRPr lang="en-US" altLang="zh-CN" sz="2800" smtClean="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  <a:p>
            <a:r>
              <a:rPr lang="zh-CN" altLang="en-US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⑤实验结束后，及时吹灭蜡烛；</a:t>
            </a:r>
            <a:endParaRPr lang="en-US" altLang="zh-CN" sz="2800" smtClean="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  <a:p>
            <a:r>
              <a:rPr lang="zh-CN" altLang="en-US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⑥在试航中不断调整，将发现和问题记录下来。</a:t>
            </a:r>
            <a:endParaRPr lang="zh-CN" altLang="en-US" sz="280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rcRect t="54186"/>
          <a:stretch>
            <a:fillRect/>
          </a:stretch>
        </p:blipFill>
        <p:spPr>
          <a:xfrm>
            <a:off x="7580630" y="2445385"/>
            <a:ext cx="4260215" cy="1966595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3227705" y="658495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/>
              <a:t>船舵方向与船的行进方向的关系</a:t>
            </a:r>
            <a:endParaRPr lang="zh-CN" altLang="en-US" sz="2800"/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81685" y="1393190"/>
            <a:ext cx="10508615" cy="425323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1662430" y="675640"/>
            <a:ext cx="986536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小船在行驶中容易偏离方向，如何让小船保持一定的方向？</a:t>
            </a:r>
            <a:endParaRPr lang="zh-CN" altLang="en-US" sz="280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3565419" y="1505948"/>
            <a:ext cx="9515052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smtClean="0">
                <a:solidFill>
                  <a:schemeClr val="bg2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    装上船舵</a:t>
            </a:r>
            <a:endParaRPr lang="zh-CN" altLang="en-US" sz="2800">
              <a:solidFill>
                <a:schemeClr val="bg2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52475" y="5034915"/>
            <a:ext cx="10158730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/>
              <a:t>船舵分为舵板和舵杆，当转动舵杆时，舵板随着转动。船在行进过程中，舵板转动会阻挡水流经过，进而产生一个反方向的力，使船体发生转动。</a:t>
            </a:r>
            <a:endParaRPr lang="zh-CN" altLang="en-US" sz="28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1945" y="2284095"/>
            <a:ext cx="2470785" cy="227774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0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2"/>
  <p:tag name="KSO_WM_UNIT_INDEX" val="2"/>
  <p:tag name="KSO_WM_UNIT_LAYERLEVEL" val="1"/>
  <p:tag name="KSO_WM_UNIT_TYPE" val="i"/>
</p:tagLst>
</file>

<file path=ppt/tags/tag10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2"/>
  <p:tag name="KSO_WM_UNIT_INDEX" val="2"/>
  <p:tag name="KSO_WM_UNIT_LAYERLEVEL" val="1"/>
  <p:tag name="KSO_WM_UNIT_TYPE" val="i"/>
</p:tagLst>
</file>

<file path=ppt/tags/tag10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0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1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"/>
  <p:tag name="KSO_WM_UNIT_INDEX" val="2"/>
  <p:tag name="KSO_WM_UNIT_LAYERLEVEL" val="1"/>
  <p:tag name="KSO_WM_UNIT_TYPE" val="i"/>
</p:tagLst>
</file>

<file path=ppt/tags/tag11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"/>
  <p:tag name="KSO_WM_UNIT_INDEX" val="2"/>
  <p:tag name="KSO_WM_UNIT_LAYERLEVEL" val="1"/>
  <p:tag name="KSO_WM_UNIT_TYPE" val="i"/>
</p:tagLst>
</file>

<file path=ppt/tags/tag11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"/>
  <p:tag name="KSO_WM_UNIT_INDEX" val="2"/>
  <p:tag name="KSO_WM_UNIT_LAYERLEVEL" val="1"/>
  <p:tag name="KSO_WM_UNIT_TYPE" val="i"/>
</p:tagLst>
</file>

<file path=ppt/tags/tag11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16005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16005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0"/>
  <p:tag name="KSO_WM_TEMPLATE_INDEX" val="160051"/>
  <p:tag name="KSO_WM_TEMPLATE_MASTER_TYPE" val="1"/>
  <p:tag name="KSO_WM_TEMPLATE_SUBCATEGORY" val="0"/>
  <p:tag name="KSO_WM_TEMPLATE_THUMBS_INDEX" val="1、4、6、7、8、13、16、19、20、21、22、26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  <p:tag name="KSO_WM_UNIT_TEXT_FILL_FORE_SCHEMECOLOR_INDEX" val="13"/>
  <p:tag name="KSO_WM_UNIT_TEXT_FILL_FORE_SCHEMECOLOR_INDEX_BRIGHTNESS" val="0"/>
  <p:tag name="KSO_WM_UNIT_TEXT_FILL_TYPE" val="1"/>
</p:tagLst>
</file>

<file path=ppt/tags/tag132.xml><?xml version="1.0" encoding="utf-8"?>
<p:tagLst xmlns:p="http://schemas.openxmlformats.org/presentationml/2006/main">
  <p:tag name="KSO_WM_BEAUTIFY_FLAG" val="#wm#"/>
  <p:tag name="KSO_WM_SLIDE_ID" val="custom160051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COLOR_TYPE" val="0"/>
  <p:tag name="KSO_WM_TEMPLATE_INDEX" val="160051"/>
  <p:tag name="KSO_WM_TEMPLATE_MASTER_TYPE" val="1"/>
  <p:tag name="KSO_WM_TEMPLATE_SUBCATEGORY" val="0"/>
  <p:tag name="KSO_WM_TEMPLATE_THUMBS_INDEX" val="1、4、6、7、8、13、16、19、20、21、22、26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#wm#"/>
  <p:tag name="KSO_WM_TEMPLATE_CATEGORY" val="custom"/>
  <p:tag name="KSO_WM_TEMPLATE_INDEX" val="160051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#wm#"/>
  <p:tag name="KSO_WM_TEMPLATE_CATEGORY" val="custom"/>
  <p:tag name="KSO_WM_TEMPLATE_INDEX" val="160051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#wm#"/>
  <p:tag name="KSO_WM_TEMPLATE_CATEGORY" val="custom"/>
  <p:tag name="KSO_WM_TEMPLATE_INDEX" val="16005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#wm#"/>
  <p:tag name="KSO_WM_TEMPLATE_CATEGORY" val="custom"/>
  <p:tag name="KSO_WM_TEMPLATE_INDEX" val="160051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#wm#"/>
  <p:tag name="KSO_WM_TEMPLATE_CATEGORY" val="custom"/>
  <p:tag name="KSO_WM_TEMPLATE_INDEX" val="160051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#wm#"/>
  <p:tag name="KSO_WM_TEMPLATE_CATEGORY" val="custom"/>
  <p:tag name="KSO_WM_TEMPLATE_INDEX" val="160051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TEMPLATE_CATEGORY" val="custom"/>
  <p:tag name="KSO_WM_TEMPLATE_INDEX" val="160051"/>
</p:tagLst>
</file>

<file path=ppt/tags/tag151.xml><?xml version="1.0" encoding="utf-8"?>
<p:tagLst xmlns:p="http://schemas.openxmlformats.org/presentationml/2006/main">
  <p:tag name="KSO_WM_BEAUTIFY_FLAG" val="#wm#"/>
  <p:tag name="KSO_WM_TEMPLATE_CATEGORY" val="custom"/>
  <p:tag name="KSO_WM_TEMPLATE_INDEX" val="160051"/>
</p:tagLst>
</file>

<file path=ppt/tags/tag15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Tk0MjZlODUwOTEzNmQyZGNhZTRhZmQ4ODc4NGNkMWEifQ=="/>
  <p:tag name="KSO_WPP_MARK_KEY" val="dc53d14f-4132-4403-a393-67aa43652453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</p:tagLst>
</file>

<file path=ppt/tags/tag64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</p:tagLst>
</file>

<file path=ppt/tags/tag65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2"/>
  <p:tag name="KSO_WM_UNIT_INDEX" val="2"/>
  <p:tag name="KSO_WM_UNIT_LAYERLEVEL" val="1"/>
  <p:tag name="KSO_WM_UNIT_TYPE" val="i"/>
</p:tagLst>
</file>

<file path=ppt/tags/tag7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2"/>
  <p:tag name="KSO_WM_UNIT_INDEX" val="2"/>
  <p:tag name="KSO_WM_UNIT_LAYERLEVEL" val="1"/>
  <p:tag name="KSO_WM_UNIT_TYPE" val="i"/>
</p:tagLst>
</file>

<file path=ppt/tags/tag7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7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2"/>
  <p:tag name="KSO_WM_UNIT_INDEX" val="2"/>
  <p:tag name="KSO_WM_UNIT_LAYERLEVEL" val="1"/>
  <p:tag name="KSO_WM_UNIT_TYPE" val="i"/>
</p:tagLst>
</file>

<file path=ppt/tags/tag7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2"/>
  <p:tag name="KSO_WM_UNIT_INDEX" val="2"/>
  <p:tag name="KSO_WM_UNIT_LAYERLEVEL" val="1"/>
  <p:tag name="KSO_WM_UNIT_TYPE" val="i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8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2"/>
  <p:tag name="KSO_WM_UNIT_INDEX" val="2"/>
  <p:tag name="KSO_WM_UNIT_LAYERLEVEL" val="1"/>
  <p:tag name="KSO_WM_UNIT_TYPE" val="i"/>
</p:tagLst>
</file>

<file path=ppt/tags/tag8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9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2"/>
  <p:tag name="KSO_WM_UNIT_INDEX" val="2"/>
  <p:tag name="KSO_WM_UNIT_LAYERLEVEL" val="1"/>
  <p:tag name="KSO_WM_UNIT_TYPE" val="i"/>
</p:tagLst>
</file>

<file path=ppt/tags/tag9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2"/>
  <p:tag name="KSO_WM_UNIT_INDEX" val="2"/>
  <p:tag name="KSO_WM_UNIT_LAYERLEVEL" val="1"/>
  <p:tag name="KSO_WM_UNIT_TYPE" val="i"/>
</p:tagLst>
</file>

<file path=ppt/tags/tag9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160051">
      <a:dk1>
        <a:srgbClr val="000000"/>
      </a:dk1>
      <a:lt1>
        <a:srgbClr val="FFFFFF"/>
      </a:lt1>
      <a:dk2>
        <a:srgbClr val="E7F5FA"/>
      </a:dk2>
      <a:lt2>
        <a:srgbClr val="FFFFFF"/>
      </a:lt2>
      <a:accent1>
        <a:srgbClr val="FF7C80"/>
      </a:accent1>
      <a:accent2>
        <a:srgbClr val="FD7A60"/>
      </a:accent2>
      <a:accent3>
        <a:srgbClr val="009999"/>
      </a:accent3>
      <a:accent4>
        <a:srgbClr val="FFA5A9"/>
      </a:accent4>
      <a:accent5>
        <a:srgbClr val="FE9E8B"/>
      </a:accent5>
      <a:accent6>
        <a:srgbClr val="66C2C2"/>
      </a:accent6>
      <a:hlink>
        <a:srgbClr val="009999"/>
      </a:hlink>
      <a:folHlink>
        <a:srgbClr val="99CC00"/>
      </a:folHlink>
    </a:clrScheme>
    <a:fontScheme name="自定义设计方案_2">
      <a:majorFont>
        <a:latin typeface="Arial"/>
        <a:ea typeface="黑体"/>
        <a:cs typeface="Arial"/>
      </a:majorFont>
      <a:minorFont>
        <a:latin typeface="Arial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黑体" panose="02010609060101010101" pitchFamily="49" charset="-122"/>
          </a:defRPr>
        </a:defPPr>
      </a:lstStyle>
    </a:lnDef>
  </a:objectDefaults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25</Paragraphs>
  <Slides>11</Slides>
  <Notes>2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baseType="lpstr" size="17">
      <vt:lpstr>Arial</vt:lpstr>
      <vt:lpstr>黑体</vt:lpstr>
      <vt:lpstr>微软雅黑</vt:lpstr>
      <vt:lpstr>Calibri Light</vt:lpstr>
      <vt:lpstr>Calibri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2023-03-15T07:44:31.711</cp:lastPrinted>
  <dcterms:created xsi:type="dcterms:W3CDTF">2023-03-15T07:44:31Z</dcterms:created>
  <dcterms:modified xsi:type="dcterms:W3CDTF">2023-03-14T23:44:32Z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