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  <p:sldMasterId id="2147483679" r:id="rId4"/>
  </p:sldMasterIdLst>
  <p:notesMasterIdLst>
    <p:notesMasterId r:id="rId5"/>
  </p:notesMasterIdLst>
  <p:sldIdLst>
    <p:sldId id="262" r:id="rId6"/>
    <p:sldId id="276" r:id="rId7"/>
    <p:sldId id="339" r:id="rId8"/>
    <p:sldId id="324" r:id="rId9"/>
    <p:sldId id="323" r:id="rId10"/>
    <p:sldId id="326" r:id="rId11"/>
    <p:sldId id="340" r:id="rId12"/>
    <p:sldId id="341" r:id="rId13"/>
    <p:sldId id="343" r:id="rId14"/>
    <p:sldId id="344" r:id="rId15"/>
    <p:sldId id="345" r:id="rId16"/>
    <p:sldId id="346" r:id="rId17"/>
    <p:sldId id="347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幸全" initials="幸全" lastIdx="0" clrIdx="0"/>
  <p:cmAuthor id="2" name="作者" initials="A" lastIdx="0" clrIdx="1"/>
  <p:cmAuthor id="3" name="DELL" initials="D" lastIdx="0" clrIdx="2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tags" Target="tags/tag371.xml" /><Relationship Id="rId2" Type="http://schemas.openxmlformats.org/officeDocument/2006/relationships/slideMaster" Target="slideMasters/slideMaster1.xml" /><Relationship Id="rId20" Type="http://schemas.openxmlformats.org/officeDocument/2006/relationships/presProps" Target="presProps.xml" /><Relationship Id="rId21" Type="http://schemas.openxmlformats.org/officeDocument/2006/relationships/viewProps" Target="viewProps.xml" /><Relationship Id="rId22" Type="http://schemas.openxmlformats.org/officeDocument/2006/relationships/theme" Target="theme/theme1.xml" /><Relationship Id="rId23" Type="http://schemas.openxmlformats.org/officeDocument/2006/relationships/tableStyles" Target="tableStyles.xml" /><Relationship Id="rId3" Type="http://schemas.openxmlformats.org/officeDocument/2006/relationships/slideMaster" Target="slideMasters/slideMaster2.xml" /><Relationship Id="rId4" Type="http://schemas.openxmlformats.org/officeDocument/2006/relationships/slideMaster" Target="slideMasters/slideMaster3.xml" /><Relationship Id="rId5" Type="http://schemas.openxmlformats.org/officeDocument/2006/relationships/notesMaster" Target="notesMasters/notes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charset="-122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10" Type="http://schemas.openxmlformats.org/officeDocument/2006/relationships/tags" Target="../tags/tag6.xml" /><Relationship Id="rId11" Type="http://schemas.openxmlformats.org/officeDocument/2006/relationships/image" Target="../media/image6.png" /><Relationship Id="rId12" Type="http://schemas.openxmlformats.org/officeDocument/2006/relationships/tags" Target="../tags/tag7.xml" /><Relationship Id="rId13" Type="http://schemas.openxmlformats.org/officeDocument/2006/relationships/tags" Target="../tags/tag8.xml" /><Relationship Id="rId14" Type="http://schemas.openxmlformats.org/officeDocument/2006/relationships/tags" Target="../tags/tag9.xml" /><Relationship Id="rId15" Type="http://schemas.openxmlformats.org/officeDocument/2006/relationships/tags" Target="../tags/tag10.xml" /><Relationship Id="rId16" Type="http://schemas.openxmlformats.org/officeDocument/2006/relationships/tags" Target="../tags/tag11.xml" /><Relationship Id="rId17" Type="http://schemas.openxmlformats.org/officeDocument/2006/relationships/tags" Target="../tags/tag12.xml" /><Relationship Id="rId18" Type="http://schemas.openxmlformats.org/officeDocument/2006/relationships/tags" Target="../tags/tag13.xml" /><Relationship Id="rId19" Type="http://schemas.openxmlformats.org/officeDocument/2006/relationships/slideMaster" Target="../slideMasters/slideMaster2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image" Target="../media/image3.png" /><Relationship Id="rId5" Type="http://schemas.openxmlformats.org/officeDocument/2006/relationships/tags" Target="../tags/tag3.xml" /><Relationship Id="rId6" Type="http://schemas.openxmlformats.org/officeDocument/2006/relationships/image" Target="../media/image4.png" /><Relationship Id="rId7" Type="http://schemas.openxmlformats.org/officeDocument/2006/relationships/tags" Target="../tags/tag4.xml" /><Relationship Id="rId8" Type="http://schemas.openxmlformats.org/officeDocument/2006/relationships/image" Target="../media/image5.png" /><Relationship Id="rId9" Type="http://schemas.openxmlformats.org/officeDocument/2006/relationships/tags" Target="../tags/tag5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10" Type="http://schemas.openxmlformats.org/officeDocument/2006/relationships/tags" Target="../tags/tag21.xml" /><Relationship Id="rId11" Type="http://schemas.openxmlformats.org/officeDocument/2006/relationships/image" Target="../media/image2.jpeg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7.png" /><Relationship Id="rId3" Type="http://schemas.openxmlformats.org/officeDocument/2006/relationships/tags" Target="../tags/tag15.xml" /><Relationship Id="rId4" Type="http://schemas.openxmlformats.org/officeDocument/2006/relationships/image" Target="../media/image8.png" /><Relationship Id="rId5" Type="http://schemas.openxmlformats.org/officeDocument/2006/relationships/tags" Target="../tags/tag16.xml" /><Relationship Id="rId6" Type="http://schemas.openxmlformats.org/officeDocument/2006/relationships/tags" Target="../tags/tag17.xml" /><Relationship Id="rId7" Type="http://schemas.openxmlformats.org/officeDocument/2006/relationships/tags" Target="../tags/tag18.xml" /><Relationship Id="rId8" Type="http://schemas.openxmlformats.org/officeDocument/2006/relationships/tags" Target="../tags/tag19.xml" /><Relationship Id="rId9" Type="http://schemas.openxmlformats.org/officeDocument/2006/relationships/tags" Target="../tags/tag20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10" Type="http://schemas.openxmlformats.org/officeDocument/2006/relationships/image" Target="../media/image2.jpeg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9.png" /><Relationship Id="rId3" Type="http://schemas.openxmlformats.org/officeDocument/2006/relationships/tags" Target="../tags/tag23.xml" /><Relationship Id="rId4" Type="http://schemas.openxmlformats.org/officeDocument/2006/relationships/tags" Target="../tags/tag24.xml" /><Relationship Id="rId5" Type="http://schemas.openxmlformats.org/officeDocument/2006/relationships/tags" Target="../tags/tag25.xml" /><Relationship Id="rId6" Type="http://schemas.openxmlformats.org/officeDocument/2006/relationships/tags" Target="../tags/tag26.xml" /><Relationship Id="rId7" Type="http://schemas.openxmlformats.org/officeDocument/2006/relationships/tags" Target="../tags/tag27.xml" /><Relationship Id="rId8" Type="http://schemas.openxmlformats.org/officeDocument/2006/relationships/tags" Target="../tags/tag28.xml" /><Relationship Id="rId9" Type="http://schemas.openxmlformats.org/officeDocument/2006/relationships/tags" Target="../tags/tag29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10" Type="http://schemas.openxmlformats.org/officeDocument/2006/relationships/tags" Target="../tags/tag37.xml" /><Relationship Id="rId11" Type="http://schemas.openxmlformats.org/officeDocument/2006/relationships/tags" Target="../tags/tag38.xml" /><Relationship Id="rId12" Type="http://schemas.openxmlformats.org/officeDocument/2006/relationships/tags" Target="../tags/tag39.xml" /><Relationship Id="rId13" Type="http://schemas.openxmlformats.org/officeDocument/2006/relationships/image" Target="../media/image2.jpeg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31.xml" /><Relationship Id="rId3" Type="http://schemas.openxmlformats.org/officeDocument/2006/relationships/image" Target="../media/image8.png" /><Relationship Id="rId4" Type="http://schemas.openxmlformats.org/officeDocument/2006/relationships/tags" Target="../tags/tag32.xml" /><Relationship Id="rId5" Type="http://schemas.openxmlformats.org/officeDocument/2006/relationships/image" Target="../media/image7.png" /><Relationship Id="rId6" Type="http://schemas.openxmlformats.org/officeDocument/2006/relationships/tags" Target="../tags/tag33.xml" /><Relationship Id="rId7" Type="http://schemas.openxmlformats.org/officeDocument/2006/relationships/tags" Target="../tags/tag34.xml" /><Relationship Id="rId8" Type="http://schemas.openxmlformats.org/officeDocument/2006/relationships/tags" Target="../tags/tag35.xml" /><Relationship Id="rId9" Type="http://schemas.openxmlformats.org/officeDocument/2006/relationships/tags" Target="../tags/tag36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10" Type="http://schemas.openxmlformats.org/officeDocument/2006/relationships/tags" Target="../tags/tag47.xml" /><Relationship Id="rId11" Type="http://schemas.openxmlformats.org/officeDocument/2006/relationships/tags" Target="../tags/tag48.xml" /><Relationship Id="rId12" Type="http://schemas.openxmlformats.org/officeDocument/2006/relationships/tags" Target="../tags/tag49.xml" /><Relationship Id="rId13" Type="http://schemas.openxmlformats.org/officeDocument/2006/relationships/tags" Target="../tags/tag50.xml" /><Relationship Id="rId14" Type="http://schemas.openxmlformats.org/officeDocument/2006/relationships/image" Target="../media/image2.jpeg" /><Relationship Id="rId15" Type="http://schemas.openxmlformats.org/officeDocument/2006/relationships/slideMaster" Target="../slideMasters/slideMaster2.xml" /><Relationship Id="rId2" Type="http://schemas.openxmlformats.org/officeDocument/2006/relationships/image" Target="../media/image8.png" /><Relationship Id="rId3" Type="http://schemas.openxmlformats.org/officeDocument/2006/relationships/tags" Target="../tags/tag41.xml" /><Relationship Id="rId4" Type="http://schemas.openxmlformats.org/officeDocument/2006/relationships/image" Target="../media/image7.png" /><Relationship Id="rId5" Type="http://schemas.openxmlformats.org/officeDocument/2006/relationships/tags" Target="../tags/tag42.xml" /><Relationship Id="rId6" Type="http://schemas.openxmlformats.org/officeDocument/2006/relationships/tags" Target="../tags/tag43.xml" /><Relationship Id="rId7" Type="http://schemas.openxmlformats.org/officeDocument/2006/relationships/tags" Target="../tags/tag44.xml" /><Relationship Id="rId8" Type="http://schemas.openxmlformats.org/officeDocument/2006/relationships/tags" Target="../tags/tag45.xml" /><Relationship Id="rId9" Type="http://schemas.openxmlformats.org/officeDocument/2006/relationships/tags" Target="../tags/tag46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image" Target="../media/image10.png" /><Relationship Id="rId6" Type="http://schemas.openxmlformats.org/officeDocument/2006/relationships/tags" Target="../tags/tag55.xml" /><Relationship Id="rId7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.xml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10" Type="http://schemas.openxmlformats.org/officeDocument/2006/relationships/tags" Target="../tags/tag65.xml" /><Relationship Id="rId11" Type="http://schemas.openxmlformats.org/officeDocument/2006/relationships/tags" Target="../tags/tag66.xml" /><Relationship Id="rId12" Type="http://schemas.openxmlformats.org/officeDocument/2006/relationships/tags" Target="../tags/tag67.xml" /><Relationship Id="rId13" Type="http://schemas.openxmlformats.org/officeDocument/2006/relationships/tags" Target="../tags/tag68.xml" /><Relationship Id="rId14" Type="http://schemas.openxmlformats.org/officeDocument/2006/relationships/tags" Target="../tags/tag69.xml" /><Relationship Id="rId15" Type="http://schemas.openxmlformats.org/officeDocument/2006/relationships/slideMaster" Target="../slideMasters/slideMaster2.xml" /><Relationship Id="rId2" Type="http://schemas.openxmlformats.org/officeDocument/2006/relationships/image" Target="../media/image11.jpeg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image" Target="../media/image8.png" /><Relationship Id="rId6" Type="http://schemas.openxmlformats.org/officeDocument/2006/relationships/tags" Target="../tags/tag62.xml" /><Relationship Id="rId7" Type="http://schemas.openxmlformats.org/officeDocument/2006/relationships/image" Target="../media/image7.png" /><Relationship Id="rId8" Type="http://schemas.openxmlformats.org/officeDocument/2006/relationships/tags" Target="../tags/tag63.xml" /><Relationship Id="rId9" Type="http://schemas.openxmlformats.org/officeDocument/2006/relationships/tags" Target="../tags/tag64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8.png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tags" Target="../tags/tag74.xml" /><Relationship Id="rId7" Type="http://schemas.openxmlformats.org/officeDocument/2006/relationships/tags" Target="../tags/tag75.xml" /><Relationship Id="rId8" Type="http://schemas.openxmlformats.org/officeDocument/2006/relationships/tags" Target="../tags/tag76.xml" /><Relationship Id="rId9" Type="http://schemas.openxmlformats.org/officeDocument/2006/relationships/image" Target="../media/image2.jpeg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image" Target="../media/image12.png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image" Target="../media/image2.jpeg" /><Relationship Id="rId9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10" Type="http://schemas.openxmlformats.org/officeDocument/2006/relationships/image" Target="../media/image3.png" /><Relationship Id="rId11" Type="http://schemas.openxmlformats.org/officeDocument/2006/relationships/tags" Target="../tags/tag89.xml" /><Relationship Id="rId12" Type="http://schemas.openxmlformats.org/officeDocument/2006/relationships/tags" Target="../tags/tag90.xml" /><Relationship Id="rId13" Type="http://schemas.openxmlformats.org/officeDocument/2006/relationships/tags" Target="../tags/tag91.xml" /><Relationship Id="rId14" Type="http://schemas.openxmlformats.org/officeDocument/2006/relationships/tags" Target="../tags/tag92.xml" /><Relationship Id="rId15" Type="http://schemas.openxmlformats.org/officeDocument/2006/relationships/tags" Target="../tags/tag93.xml" /><Relationship Id="rId16" Type="http://schemas.openxmlformats.org/officeDocument/2006/relationships/tags" Target="../tags/tag94.xml" /><Relationship Id="rId17" Type="http://schemas.openxmlformats.org/officeDocument/2006/relationships/image" Target="../media/image2.jpeg" /><Relationship Id="rId18" Type="http://schemas.openxmlformats.org/officeDocument/2006/relationships/slideMaster" Target="../slideMasters/slideMaster2.xml" /><Relationship Id="rId2" Type="http://schemas.openxmlformats.org/officeDocument/2006/relationships/image" Target="../media/image4.png" /><Relationship Id="rId3" Type="http://schemas.openxmlformats.org/officeDocument/2006/relationships/tags" Target="../tags/tag84.xml" /><Relationship Id="rId4" Type="http://schemas.openxmlformats.org/officeDocument/2006/relationships/image" Target="../media/image5.png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image" Target="../media/image6.png" /><Relationship Id="rId8" Type="http://schemas.openxmlformats.org/officeDocument/2006/relationships/tags" Target="../tags/tag87.xml" /><Relationship Id="rId9" Type="http://schemas.openxmlformats.org/officeDocument/2006/relationships/tags" Target="../tags/tag88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jpeg" /><Relationship Id="rId10" Type="http://schemas.openxmlformats.org/officeDocument/2006/relationships/tags" Target="../tags/tag101.xml" /><Relationship Id="rId11" Type="http://schemas.openxmlformats.org/officeDocument/2006/relationships/tags" Target="../tags/tag102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95.xml" /><Relationship Id="rId3" Type="http://schemas.openxmlformats.org/officeDocument/2006/relationships/tags" Target="../tags/tag96.xml" /><Relationship Id="rId4" Type="http://schemas.openxmlformats.org/officeDocument/2006/relationships/image" Target="../media/image8.png" /><Relationship Id="rId5" Type="http://schemas.openxmlformats.org/officeDocument/2006/relationships/tags" Target="../tags/tag97.xml" /><Relationship Id="rId6" Type="http://schemas.openxmlformats.org/officeDocument/2006/relationships/image" Target="../media/image7.png" /><Relationship Id="rId7" Type="http://schemas.openxmlformats.org/officeDocument/2006/relationships/tags" Target="../tags/tag98.xml" /><Relationship Id="rId8" Type="http://schemas.openxmlformats.org/officeDocument/2006/relationships/tags" Target="../tags/tag99.xml" /><Relationship Id="rId9" Type="http://schemas.openxmlformats.org/officeDocument/2006/relationships/tags" Target="../tags/tag100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.xml" /><Relationship Id="rId10" Type="http://schemas.openxmlformats.org/officeDocument/2006/relationships/tags" Target="../tags/tag110.xml" /><Relationship Id="rId11" Type="http://schemas.openxmlformats.org/officeDocument/2006/relationships/image" Target="../media/image15.jpeg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13.png" /><Relationship Id="rId3" Type="http://schemas.openxmlformats.org/officeDocument/2006/relationships/tags" Target="../tags/tag104.xml" /><Relationship Id="rId4" Type="http://schemas.openxmlformats.org/officeDocument/2006/relationships/image" Target="../media/image14.png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tags" Target="../tags/tag107.xml" /><Relationship Id="rId8" Type="http://schemas.openxmlformats.org/officeDocument/2006/relationships/tags" Target="../tags/tag108.xml" /><Relationship Id="rId9" Type="http://schemas.openxmlformats.org/officeDocument/2006/relationships/tags" Target="../tags/tag109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10" Type="http://schemas.openxmlformats.org/officeDocument/2006/relationships/tags" Target="../tags/tag117.xml" /><Relationship Id="rId11" Type="http://schemas.openxmlformats.org/officeDocument/2006/relationships/tags" Target="../tags/tag118.xml" /><Relationship Id="rId12" Type="http://schemas.openxmlformats.org/officeDocument/2006/relationships/tags" Target="../tags/tag119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16.jpeg" /><Relationship Id="rId3" Type="http://schemas.openxmlformats.org/officeDocument/2006/relationships/image" Target="../media/image17.png" /><Relationship Id="rId4" Type="http://schemas.openxmlformats.org/officeDocument/2006/relationships/tags" Target="../tags/tag112.xml" /><Relationship Id="rId5" Type="http://schemas.openxmlformats.org/officeDocument/2006/relationships/image" Target="../media/image8.png" /><Relationship Id="rId6" Type="http://schemas.openxmlformats.org/officeDocument/2006/relationships/tags" Target="../tags/tag113.xml" /><Relationship Id="rId7" Type="http://schemas.openxmlformats.org/officeDocument/2006/relationships/tags" Target="../tags/tag114.xml" /><Relationship Id="rId8" Type="http://schemas.openxmlformats.org/officeDocument/2006/relationships/tags" Target="../tags/tag115.xml" /><Relationship Id="rId9" Type="http://schemas.openxmlformats.org/officeDocument/2006/relationships/tags" Target="../tags/tag116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10" Type="http://schemas.openxmlformats.org/officeDocument/2006/relationships/tags" Target="../tags/tag126.xml" /><Relationship Id="rId11" Type="http://schemas.openxmlformats.org/officeDocument/2006/relationships/tags" Target="../tags/tag127.xml" /><Relationship Id="rId12" Type="http://schemas.openxmlformats.org/officeDocument/2006/relationships/tags" Target="../tags/tag128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18.jpeg" /><Relationship Id="rId3" Type="http://schemas.openxmlformats.org/officeDocument/2006/relationships/image" Target="../media/image19.png" /><Relationship Id="rId4" Type="http://schemas.openxmlformats.org/officeDocument/2006/relationships/tags" Target="../tags/tag121.xml" /><Relationship Id="rId5" Type="http://schemas.openxmlformats.org/officeDocument/2006/relationships/image" Target="../media/image8.png" /><Relationship Id="rId6" Type="http://schemas.openxmlformats.org/officeDocument/2006/relationships/tags" Target="../tags/tag122.xml" /><Relationship Id="rId7" Type="http://schemas.openxmlformats.org/officeDocument/2006/relationships/tags" Target="../tags/tag123.xml" /><Relationship Id="rId8" Type="http://schemas.openxmlformats.org/officeDocument/2006/relationships/tags" Target="../tags/tag124.xml" /><Relationship Id="rId9" Type="http://schemas.openxmlformats.org/officeDocument/2006/relationships/tags" Target="../tags/tag125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0.png" /><Relationship Id="rId10" Type="http://schemas.openxmlformats.org/officeDocument/2006/relationships/tags" Target="../tags/tag136.xml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29.xml" /><Relationship Id="rId3" Type="http://schemas.openxmlformats.org/officeDocument/2006/relationships/tags" Target="../tags/tag130.xml" /><Relationship Id="rId4" Type="http://schemas.openxmlformats.org/officeDocument/2006/relationships/image" Target="../media/image21.jpeg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tags" Target="../tags/tag134.xml" /><Relationship Id="rId9" Type="http://schemas.openxmlformats.org/officeDocument/2006/relationships/tags" Target="../tags/tag135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2.png" /><Relationship Id="rId10" Type="http://schemas.openxmlformats.org/officeDocument/2006/relationships/tags" Target="../tags/tag144.xml" /><Relationship Id="rId11" Type="http://schemas.openxmlformats.org/officeDocument/2006/relationships/tags" Target="../tags/tag145.xml" /><Relationship Id="rId12" Type="http://schemas.openxmlformats.org/officeDocument/2006/relationships/tags" Target="../tags/tag146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image" Target="../media/image23.jpeg" /><Relationship Id="rId5" Type="http://schemas.openxmlformats.org/officeDocument/2006/relationships/tags" Target="../tags/tag139.xml" /><Relationship Id="rId6" Type="http://schemas.openxmlformats.org/officeDocument/2006/relationships/tags" Target="../tags/tag140.xml" /><Relationship Id="rId7" Type="http://schemas.openxmlformats.org/officeDocument/2006/relationships/tags" Target="../tags/tag141.xml" /><Relationship Id="rId8" Type="http://schemas.openxmlformats.org/officeDocument/2006/relationships/tags" Target="../tags/tag142.xml" /><Relationship Id="rId9" Type="http://schemas.openxmlformats.org/officeDocument/2006/relationships/tags" Target="../tags/tag14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7.xml" /><Relationship Id="rId10" Type="http://schemas.openxmlformats.org/officeDocument/2006/relationships/tags" Target="../tags/tag154.xml" /><Relationship Id="rId11" Type="http://schemas.openxmlformats.org/officeDocument/2006/relationships/image" Target="../media/image15.jpeg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4.png" /><Relationship Id="rId3" Type="http://schemas.openxmlformats.org/officeDocument/2006/relationships/tags" Target="../tags/tag148.xml" /><Relationship Id="rId4" Type="http://schemas.openxmlformats.org/officeDocument/2006/relationships/image" Target="../media/image25.png" /><Relationship Id="rId5" Type="http://schemas.openxmlformats.org/officeDocument/2006/relationships/tags" Target="../tags/tag149.xml" /><Relationship Id="rId6" Type="http://schemas.openxmlformats.org/officeDocument/2006/relationships/tags" Target="../tags/tag150.xml" /><Relationship Id="rId7" Type="http://schemas.openxmlformats.org/officeDocument/2006/relationships/tags" Target="../tags/tag151.xml" /><Relationship Id="rId8" Type="http://schemas.openxmlformats.org/officeDocument/2006/relationships/tags" Target="../tags/tag152.xml" /><Relationship Id="rId9" Type="http://schemas.openxmlformats.org/officeDocument/2006/relationships/tags" Target="../tags/tag15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10" Type="http://schemas.openxmlformats.org/officeDocument/2006/relationships/tags" Target="../tags/tag166.xml" /><Relationship Id="rId11" Type="http://schemas.openxmlformats.org/officeDocument/2006/relationships/image" Target="../media/image6.png" /><Relationship Id="rId12" Type="http://schemas.openxmlformats.org/officeDocument/2006/relationships/tags" Target="../tags/tag167.xml" /><Relationship Id="rId13" Type="http://schemas.openxmlformats.org/officeDocument/2006/relationships/tags" Target="../tags/tag168.xml" /><Relationship Id="rId14" Type="http://schemas.openxmlformats.org/officeDocument/2006/relationships/tags" Target="../tags/tag169.xml" /><Relationship Id="rId15" Type="http://schemas.openxmlformats.org/officeDocument/2006/relationships/tags" Target="../tags/tag170.xml" /><Relationship Id="rId16" Type="http://schemas.openxmlformats.org/officeDocument/2006/relationships/tags" Target="../tags/tag171.xml" /><Relationship Id="rId17" Type="http://schemas.openxmlformats.org/officeDocument/2006/relationships/tags" Target="../tags/tag172.xml" /><Relationship Id="rId18" Type="http://schemas.openxmlformats.org/officeDocument/2006/relationships/tags" Target="../tags/tag173.xml" /><Relationship Id="rId19" Type="http://schemas.openxmlformats.org/officeDocument/2006/relationships/slideMaster" Target="../slideMasters/slideMaster3.xml" /><Relationship Id="rId2" Type="http://schemas.openxmlformats.org/officeDocument/2006/relationships/tags" Target="../tags/tag161.xml" /><Relationship Id="rId3" Type="http://schemas.openxmlformats.org/officeDocument/2006/relationships/tags" Target="../tags/tag162.xml" /><Relationship Id="rId4" Type="http://schemas.openxmlformats.org/officeDocument/2006/relationships/image" Target="../media/image3.png" /><Relationship Id="rId5" Type="http://schemas.openxmlformats.org/officeDocument/2006/relationships/tags" Target="../tags/tag163.xml" /><Relationship Id="rId6" Type="http://schemas.openxmlformats.org/officeDocument/2006/relationships/image" Target="../media/image4.png" /><Relationship Id="rId7" Type="http://schemas.openxmlformats.org/officeDocument/2006/relationships/tags" Target="../tags/tag164.xml" /><Relationship Id="rId8" Type="http://schemas.openxmlformats.org/officeDocument/2006/relationships/image" Target="../media/image5.png" /><Relationship Id="rId9" Type="http://schemas.openxmlformats.org/officeDocument/2006/relationships/tags" Target="../tags/tag165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4.xml" /><Relationship Id="rId10" Type="http://schemas.openxmlformats.org/officeDocument/2006/relationships/tags" Target="../tags/tag181.xml" /><Relationship Id="rId11" Type="http://schemas.openxmlformats.org/officeDocument/2006/relationships/image" Target="../media/image2.jpeg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7.png" /><Relationship Id="rId3" Type="http://schemas.openxmlformats.org/officeDocument/2006/relationships/tags" Target="../tags/tag175.xml" /><Relationship Id="rId4" Type="http://schemas.openxmlformats.org/officeDocument/2006/relationships/image" Target="../media/image8.png" /><Relationship Id="rId5" Type="http://schemas.openxmlformats.org/officeDocument/2006/relationships/tags" Target="../tags/tag176.xml" /><Relationship Id="rId6" Type="http://schemas.openxmlformats.org/officeDocument/2006/relationships/tags" Target="../tags/tag177.xml" /><Relationship Id="rId7" Type="http://schemas.openxmlformats.org/officeDocument/2006/relationships/tags" Target="../tags/tag178.xml" /><Relationship Id="rId8" Type="http://schemas.openxmlformats.org/officeDocument/2006/relationships/tags" Target="../tags/tag179.xml" /><Relationship Id="rId9" Type="http://schemas.openxmlformats.org/officeDocument/2006/relationships/tags" Target="../tags/tag180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2.xml" /><Relationship Id="rId10" Type="http://schemas.openxmlformats.org/officeDocument/2006/relationships/image" Target="../media/image2.jpeg" /><Relationship Id="rId11" Type="http://schemas.openxmlformats.org/officeDocument/2006/relationships/slideMaster" Target="../slideMasters/slideMaster3.xml" /><Relationship Id="rId2" Type="http://schemas.openxmlformats.org/officeDocument/2006/relationships/image" Target="../media/image9.png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tags" Target="../tags/tag185.xml" /><Relationship Id="rId6" Type="http://schemas.openxmlformats.org/officeDocument/2006/relationships/tags" Target="../tags/tag186.xml" /><Relationship Id="rId7" Type="http://schemas.openxmlformats.org/officeDocument/2006/relationships/tags" Target="../tags/tag187.xml" /><Relationship Id="rId8" Type="http://schemas.openxmlformats.org/officeDocument/2006/relationships/tags" Target="../tags/tag188.xml" /><Relationship Id="rId9" Type="http://schemas.openxmlformats.org/officeDocument/2006/relationships/tags" Target="../tags/tag189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0.xml" /><Relationship Id="rId10" Type="http://schemas.openxmlformats.org/officeDocument/2006/relationships/tags" Target="../tags/tag197.xml" /><Relationship Id="rId11" Type="http://schemas.openxmlformats.org/officeDocument/2006/relationships/tags" Target="../tags/tag198.xml" /><Relationship Id="rId12" Type="http://schemas.openxmlformats.org/officeDocument/2006/relationships/tags" Target="../tags/tag199.xml" /><Relationship Id="rId13" Type="http://schemas.openxmlformats.org/officeDocument/2006/relationships/image" Target="../media/image2.jpeg" /><Relationship Id="rId14" Type="http://schemas.openxmlformats.org/officeDocument/2006/relationships/slideMaster" Target="../slideMasters/slideMaster3.xml" /><Relationship Id="rId2" Type="http://schemas.openxmlformats.org/officeDocument/2006/relationships/tags" Target="../tags/tag191.xml" /><Relationship Id="rId3" Type="http://schemas.openxmlformats.org/officeDocument/2006/relationships/image" Target="../media/image8.png" /><Relationship Id="rId4" Type="http://schemas.openxmlformats.org/officeDocument/2006/relationships/tags" Target="../tags/tag192.xml" /><Relationship Id="rId5" Type="http://schemas.openxmlformats.org/officeDocument/2006/relationships/image" Target="../media/image7.png" /><Relationship Id="rId6" Type="http://schemas.openxmlformats.org/officeDocument/2006/relationships/tags" Target="../tags/tag193.xml" /><Relationship Id="rId7" Type="http://schemas.openxmlformats.org/officeDocument/2006/relationships/tags" Target="../tags/tag194.xml" /><Relationship Id="rId8" Type="http://schemas.openxmlformats.org/officeDocument/2006/relationships/tags" Target="../tags/tag195.xml" /><Relationship Id="rId9" Type="http://schemas.openxmlformats.org/officeDocument/2006/relationships/tags" Target="../tags/tag196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0.xml" /><Relationship Id="rId10" Type="http://schemas.openxmlformats.org/officeDocument/2006/relationships/tags" Target="../tags/tag207.xml" /><Relationship Id="rId11" Type="http://schemas.openxmlformats.org/officeDocument/2006/relationships/tags" Target="../tags/tag208.xml" /><Relationship Id="rId12" Type="http://schemas.openxmlformats.org/officeDocument/2006/relationships/tags" Target="../tags/tag209.xml" /><Relationship Id="rId13" Type="http://schemas.openxmlformats.org/officeDocument/2006/relationships/tags" Target="../tags/tag210.xml" /><Relationship Id="rId14" Type="http://schemas.openxmlformats.org/officeDocument/2006/relationships/image" Target="../media/image2.jpeg" /><Relationship Id="rId15" Type="http://schemas.openxmlformats.org/officeDocument/2006/relationships/slideMaster" Target="../slideMasters/slideMaster3.xml" /><Relationship Id="rId2" Type="http://schemas.openxmlformats.org/officeDocument/2006/relationships/image" Target="../media/image8.png" /><Relationship Id="rId3" Type="http://schemas.openxmlformats.org/officeDocument/2006/relationships/tags" Target="../tags/tag201.xml" /><Relationship Id="rId4" Type="http://schemas.openxmlformats.org/officeDocument/2006/relationships/image" Target="../media/image7.png" /><Relationship Id="rId5" Type="http://schemas.openxmlformats.org/officeDocument/2006/relationships/tags" Target="../tags/tag202.xml" /><Relationship Id="rId6" Type="http://schemas.openxmlformats.org/officeDocument/2006/relationships/tags" Target="../tags/tag203.xml" /><Relationship Id="rId7" Type="http://schemas.openxmlformats.org/officeDocument/2006/relationships/tags" Target="../tags/tag204.xml" /><Relationship Id="rId8" Type="http://schemas.openxmlformats.org/officeDocument/2006/relationships/tags" Target="../tags/tag205.xml" /><Relationship Id="rId9" Type="http://schemas.openxmlformats.org/officeDocument/2006/relationships/tags" Target="../tags/tag206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1.xml" /><Relationship Id="rId2" Type="http://schemas.openxmlformats.org/officeDocument/2006/relationships/tags" Target="../tags/tag212.xml" /><Relationship Id="rId3" Type="http://schemas.openxmlformats.org/officeDocument/2006/relationships/tags" Target="../tags/tag213.xml" /><Relationship Id="rId4" Type="http://schemas.openxmlformats.org/officeDocument/2006/relationships/tags" Target="../tags/tag214.xml" /><Relationship Id="rId5" Type="http://schemas.openxmlformats.org/officeDocument/2006/relationships/image" Target="../media/image10.png" /><Relationship Id="rId6" Type="http://schemas.openxmlformats.org/officeDocument/2006/relationships/tags" Target="../tags/tag215.xml" /><Relationship Id="rId7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6.xml" /><Relationship Id="rId2" Type="http://schemas.openxmlformats.org/officeDocument/2006/relationships/tags" Target="../tags/tag217.xml" /><Relationship Id="rId3" Type="http://schemas.openxmlformats.org/officeDocument/2006/relationships/tags" Target="../tags/tag218.xml" /><Relationship Id="rId4" Type="http://schemas.openxmlformats.org/officeDocument/2006/relationships/slideMaster" Target="../slideMasters/slideMaster3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9.xml" /><Relationship Id="rId10" Type="http://schemas.openxmlformats.org/officeDocument/2006/relationships/tags" Target="../tags/tag225.xml" /><Relationship Id="rId11" Type="http://schemas.openxmlformats.org/officeDocument/2006/relationships/tags" Target="../tags/tag226.xml" /><Relationship Id="rId12" Type="http://schemas.openxmlformats.org/officeDocument/2006/relationships/tags" Target="../tags/tag227.xml" /><Relationship Id="rId13" Type="http://schemas.openxmlformats.org/officeDocument/2006/relationships/tags" Target="../tags/tag228.xml" /><Relationship Id="rId14" Type="http://schemas.openxmlformats.org/officeDocument/2006/relationships/tags" Target="../tags/tag229.xml" /><Relationship Id="rId15" Type="http://schemas.openxmlformats.org/officeDocument/2006/relationships/slideMaster" Target="../slideMasters/slideMaster3.xml" /><Relationship Id="rId2" Type="http://schemas.openxmlformats.org/officeDocument/2006/relationships/image" Target="../media/image11.jpeg" /><Relationship Id="rId3" Type="http://schemas.openxmlformats.org/officeDocument/2006/relationships/tags" Target="../tags/tag220.xml" /><Relationship Id="rId4" Type="http://schemas.openxmlformats.org/officeDocument/2006/relationships/tags" Target="../tags/tag221.xml" /><Relationship Id="rId5" Type="http://schemas.openxmlformats.org/officeDocument/2006/relationships/image" Target="../media/image8.png" /><Relationship Id="rId6" Type="http://schemas.openxmlformats.org/officeDocument/2006/relationships/tags" Target="../tags/tag222.xml" /><Relationship Id="rId7" Type="http://schemas.openxmlformats.org/officeDocument/2006/relationships/image" Target="../media/image7.png" /><Relationship Id="rId8" Type="http://schemas.openxmlformats.org/officeDocument/2006/relationships/tags" Target="../tags/tag223.xml" /><Relationship Id="rId9" Type="http://schemas.openxmlformats.org/officeDocument/2006/relationships/tags" Target="../tags/tag22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0.xml" /><Relationship Id="rId10" Type="http://schemas.openxmlformats.org/officeDocument/2006/relationships/slideMaster" Target="../slideMasters/slideMaster3.xml" /><Relationship Id="rId2" Type="http://schemas.openxmlformats.org/officeDocument/2006/relationships/image" Target="../media/image8.png" /><Relationship Id="rId3" Type="http://schemas.openxmlformats.org/officeDocument/2006/relationships/tags" Target="../tags/tag231.xml" /><Relationship Id="rId4" Type="http://schemas.openxmlformats.org/officeDocument/2006/relationships/tags" Target="../tags/tag232.xml" /><Relationship Id="rId5" Type="http://schemas.openxmlformats.org/officeDocument/2006/relationships/tags" Target="../tags/tag233.xml" /><Relationship Id="rId6" Type="http://schemas.openxmlformats.org/officeDocument/2006/relationships/tags" Target="../tags/tag234.xml" /><Relationship Id="rId7" Type="http://schemas.openxmlformats.org/officeDocument/2006/relationships/tags" Target="../tags/tag235.xml" /><Relationship Id="rId8" Type="http://schemas.openxmlformats.org/officeDocument/2006/relationships/tags" Target="../tags/tag236.xml" /><Relationship Id="rId9" Type="http://schemas.openxmlformats.org/officeDocument/2006/relationships/image" Target="../media/image2.jpeg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7.xml" /><Relationship Id="rId2" Type="http://schemas.openxmlformats.org/officeDocument/2006/relationships/image" Target="../media/image12.png" /><Relationship Id="rId3" Type="http://schemas.openxmlformats.org/officeDocument/2006/relationships/tags" Target="../tags/tag238.xml" /><Relationship Id="rId4" Type="http://schemas.openxmlformats.org/officeDocument/2006/relationships/tags" Target="../tags/tag239.xml" /><Relationship Id="rId5" Type="http://schemas.openxmlformats.org/officeDocument/2006/relationships/tags" Target="../tags/tag240.xml" /><Relationship Id="rId6" Type="http://schemas.openxmlformats.org/officeDocument/2006/relationships/tags" Target="../tags/tag241.xml" /><Relationship Id="rId7" Type="http://schemas.openxmlformats.org/officeDocument/2006/relationships/tags" Target="../tags/tag242.xml" /><Relationship Id="rId8" Type="http://schemas.openxmlformats.org/officeDocument/2006/relationships/image" Target="../media/image2.jpeg" /><Relationship Id="rId9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3.xml" /><Relationship Id="rId10" Type="http://schemas.openxmlformats.org/officeDocument/2006/relationships/image" Target="../media/image3.png" /><Relationship Id="rId11" Type="http://schemas.openxmlformats.org/officeDocument/2006/relationships/tags" Target="../tags/tag249.xml" /><Relationship Id="rId12" Type="http://schemas.openxmlformats.org/officeDocument/2006/relationships/tags" Target="../tags/tag250.xml" /><Relationship Id="rId13" Type="http://schemas.openxmlformats.org/officeDocument/2006/relationships/tags" Target="../tags/tag251.xml" /><Relationship Id="rId14" Type="http://schemas.openxmlformats.org/officeDocument/2006/relationships/tags" Target="../tags/tag252.xml" /><Relationship Id="rId15" Type="http://schemas.openxmlformats.org/officeDocument/2006/relationships/tags" Target="../tags/tag253.xml" /><Relationship Id="rId16" Type="http://schemas.openxmlformats.org/officeDocument/2006/relationships/tags" Target="../tags/tag254.xml" /><Relationship Id="rId17" Type="http://schemas.openxmlformats.org/officeDocument/2006/relationships/image" Target="../media/image2.jpeg" /><Relationship Id="rId18" Type="http://schemas.openxmlformats.org/officeDocument/2006/relationships/slideMaster" Target="../slideMasters/slideMaster3.xml" /><Relationship Id="rId2" Type="http://schemas.openxmlformats.org/officeDocument/2006/relationships/image" Target="../media/image4.png" /><Relationship Id="rId3" Type="http://schemas.openxmlformats.org/officeDocument/2006/relationships/tags" Target="../tags/tag244.xml" /><Relationship Id="rId4" Type="http://schemas.openxmlformats.org/officeDocument/2006/relationships/image" Target="../media/image5.png" /><Relationship Id="rId5" Type="http://schemas.openxmlformats.org/officeDocument/2006/relationships/tags" Target="../tags/tag245.xml" /><Relationship Id="rId6" Type="http://schemas.openxmlformats.org/officeDocument/2006/relationships/tags" Target="../tags/tag246.xml" /><Relationship Id="rId7" Type="http://schemas.openxmlformats.org/officeDocument/2006/relationships/image" Target="../media/image6.png" /><Relationship Id="rId8" Type="http://schemas.openxmlformats.org/officeDocument/2006/relationships/tags" Target="../tags/tag247.xml" /><Relationship Id="rId9" Type="http://schemas.openxmlformats.org/officeDocument/2006/relationships/tags" Target="../tags/tag248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jpeg" /><Relationship Id="rId10" Type="http://schemas.openxmlformats.org/officeDocument/2006/relationships/tags" Target="../tags/tag261.xml" /><Relationship Id="rId11" Type="http://schemas.openxmlformats.org/officeDocument/2006/relationships/tags" Target="../tags/tag262.xml" /><Relationship Id="rId12" Type="http://schemas.openxmlformats.org/officeDocument/2006/relationships/slideMaster" Target="../slideMasters/slideMaster3.xml" /><Relationship Id="rId2" Type="http://schemas.openxmlformats.org/officeDocument/2006/relationships/tags" Target="../tags/tag255.xml" /><Relationship Id="rId3" Type="http://schemas.openxmlformats.org/officeDocument/2006/relationships/tags" Target="../tags/tag256.xml" /><Relationship Id="rId4" Type="http://schemas.openxmlformats.org/officeDocument/2006/relationships/image" Target="../media/image8.png" /><Relationship Id="rId5" Type="http://schemas.openxmlformats.org/officeDocument/2006/relationships/tags" Target="../tags/tag257.xml" /><Relationship Id="rId6" Type="http://schemas.openxmlformats.org/officeDocument/2006/relationships/image" Target="../media/image7.png" /><Relationship Id="rId7" Type="http://schemas.openxmlformats.org/officeDocument/2006/relationships/tags" Target="../tags/tag258.xml" /><Relationship Id="rId8" Type="http://schemas.openxmlformats.org/officeDocument/2006/relationships/tags" Target="../tags/tag259.xml" /><Relationship Id="rId9" Type="http://schemas.openxmlformats.org/officeDocument/2006/relationships/tags" Target="../tags/tag260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3.xml" /><Relationship Id="rId10" Type="http://schemas.openxmlformats.org/officeDocument/2006/relationships/tags" Target="../tags/tag270.xml" /><Relationship Id="rId11" Type="http://schemas.openxmlformats.org/officeDocument/2006/relationships/image" Target="../media/image15.jpeg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13.png" /><Relationship Id="rId3" Type="http://schemas.openxmlformats.org/officeDocument/2006/relationships/tags" Target="../tags/tag264.xml" /><Relationship Id="rId4" Type="http://schemas.openxmlformats.org/officeDocument/2006/relationships/image" Target="../media/image14.png" /><Relationship Id="rId5" Type="http://schemas.openxmlformats.org/officeDocument/2006/relationships/tags" Target="../tags/tag265.xml" /><Relationship Id="rId6" Type="http://schemas.openxmlformats.org/officeDocument/2006/relationships/tags" Target="../tags/tag266.xml" /><Relationship Id="rId7" Type="http://schemas.openxmlformats.org/officeDocument/2006/relationships/tags" Target="../tags/tag267.xml" /><Relationship Id="rId8" Type="http://schemas.openxmlformats.org/officeDocument/2006/relationships/tags" Target="../tags/tag268.xml" /><Relationship Id="rId9" Type="http://schemas.openxmlformats.org/officeDocument/2006/relationships/tags" Target="../tags/tag269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1.xml" /><Relationship Id="rId10" Type="http://schemas.openxmlformats.org/officeDocument/2006/relationships/tags" Target="../tags/tag277.xml" /><Relationship Id="rId11" Type="http://schemas.openxmlformats.org/officeDocument/2006/relationships/tags" Target="../tags/tag278.xml" /><Relationship Id="rId12" Type="http://schemas.openxmlformats.org/officeDocument/2006/relationships/tags" Target="../tags/tag279.xml" /><Relationship Id="rId13" Type="http://schemas.openxmlformats.org/officeDocument/2006/relationships/slideMaster" Target="../slideMasters/slideMaster3.xml" /><Relationship Id="rId2" Type="http://schemas.openxmlformats.org/officeDocument/2006/relationships/image" Target="../media/image16.jpeg" /><Relationship Id="rId3" Type="http://schemas.openxmlformats.org/officeDocument/2006/relationships/image" Target="../media/image17.png" /><Relationship Id="rId4" Type="http://schemas.openxmlformats.org/officeDocument/2006/relationships/tags" Target="../tags/tag272.xml" /><Relationship Id="rId5" Type="http://schemas.openxmlformats.org/officeDocument/2006/relationships/image" Target="../media/image8.png" /><Relationship Id="rId6" Type="http://schemas.openxmlformats.org/officeDocument/2006/relationships/tags" Target="../tags/tag273.xml" /><Relationship Id="rId7" Type="http://schemas.openxmlformats.org/officeDocument/2006/relationships/tags" Target="../tags/tag274.xml" /><Relationship Id="rId8" Type="http://schemas.openxmlformats.org/officeDocument/2006/relationships/tags" Target="../tags/tag275.xml" /><Relationship Id="rId9" Type="http://schemas.openxmlformats.org/officeDocument/2006/relationships/tags" Target="../tags/tag276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0.xml" /><Relationship Id="rId10" Type="http://schemas.openxmlformats.org/officeDocument/2006/relationships/tags" Target="../tags/tag286.xml" /><Relationship Id="rId11" Type="http://schemas.openxmlformats.org/officeDocument/2006/relationships/tags" Target="../tags/tag287.xml" /><Relationship Id="rId12" Type="http://schemas.openxmlformats.org/officeDocument/2006/relationships/tags" Target="../tags/tag288.xml" /><Relationship Id="rId13" Type="http://schemas.openxmlformats.org/officeDocument/2006/relationships/slideMaster" Target="../slideMasters/slideMaster3.xml" /><Relationship Id="rId2" Type="http://schemas.openxmlformats.org/officeDocument/2006/relationships/image" Target="../media/image18.jpeg" /><Relationship Id="rId3" Type="http://schemas.openxmlformats.org/officeDocument/2006/relationships/image" Target="../media/image19.png" /><Relationship Id="rId4" Type="http://schemas.openxmlformats.org/officeDocument/2006/relationships/tags" Target="../tags/tag281.xml" /><Relationship Id="rId5" Type="http://schemas.openxmlformats.org/officeDocument/2006/relationships/image" Target="../media/image8.png" /><Relationship Id="rId6" Type="http://schemas.openxmlformats.org/officeDocument/2006/relationships/tags" Target="../tags/tag282.xml" /><Relationship Id="rId7" Type="http://schemas.openxmlformats.org/officeDocument/2006/relationships/tags" Target="../tags/tag283.xml" /><Relationship Id="rId8" Type="http://schemas.openxmlformats.org/officeDocument/2006/relationships/tags" Target="../tags/tag284.xml" /><Relationship Id="rId9" Type="http://schemas.openxmlformats.org/officeDocument/2006/relationships/tags" Target="../tags/tag285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0.png" /><Relationship Id="rId10" Type="http://schemas.openxmlformats.org/officeDocument/2006/relationships/tags" Target="../tags/tag296.xml" /><Relationship Id="rId11" Type="http://schemas.openxmlformats.org/officeDocument/2006/relationships/slideMaster" Target="../slideMasters/slideMaster3.xml" /><Relationship Id="rId2" Type="http://schemas.openxmlformats.org/officeDocument/2006/relationships/tags" Target="../tags/tag289.xml" /><Relationship Id="rId3" Type="http://schemas.openxmlformats.org/officeDocument/2006/relationships/tags" Target="../tags/tag290.xml" /><Relationship Id="rId4" Type="http://schemas.openxmlformats.org/officeDocument/2006/relationships/image" Target="../media/image21.jpeg" /><Relationship Id="rId5" Type="http://schemas.openxmlformats.org/officeDocument/2006/relationships/tags" Target="../tags/tag291.xml" /><Relationship Id="rId6" Type="http://schemas.openxmlformats.org/officeDocument/2006/relationships/tags" Target="../tags/tag292.xml" /><Relationship Id="rId7" Type="http://schemas.openxmlformats.org/officeDocument/2006/relationships/tags" Target="../tags/tag293.xml" /><Relationship Id="rId8" Type="http://schemas.openxmlformats.org/officeDocument/2006/relationships/tags" Target="../tags/tag294.xml" /><Relationship Id="rId9" Type="http://schemas.openxmlformats.org/officeDocument/2006/relationships/tags" Target="../tags/tag29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2.png" /><Relationship Id="rId10" Type="http://schemas.openxmlformats.org/officeDocument/2006/relationships/tags" Target="../tags/tag304.xml" /><Relationship Id="rId11" Type="http://schemas.openxmlformats.org/officeDocument/2006/relationships/tags" Target="../tags/tag305.xml" /><Relationship Id="rId12" Type="http://schemas.openxmlformats.org/officeDocument/2006/relationships/tags" Target="../tags/tag306.xml" /><Relationship Id="rId13" Type="http://schemas.openxmlformats.org/officeDocument/2006/relationships/slideMaster" Target="../slideMasters/slideMaster3.xml" /><Relationship Id="rId2" Type="http://schemas.openxmlformats.org/officeDocument/2006/relationships/tags" Target="../tags/tag297.xml" /><Relationship Id="rId3" Type="http://schemas.openxmlformats.org/officeDocument/2006/relationships/tags" Target="../tags/tag298.xml" /><Relationship Id="rId4" Type="http://schemas.openxmlformats.org/officeDocument/2006/relationships/image" Target="../media/image23.jpeg" /><Relationship Id="rId5" Type="http://schemas.openxmlformats.org/officeDocument/2006/relationships/tags" Target="../tags/tag299.xml" /><Relationship Id="rId6" Type="http://schemas.openxmlformats.org/officeDocument/2006/relationships/tags" Target="../tags/tag300.xml" /><Relationship Id="rId7" Type="http://schemas.openxmlformats.org/officeDocument/2006/relationships/tags" Target="../tags/tag301.xml" /><Relationship Id="rId8" Type="http://schemas.openxmlformats.org/officeDocument/2006/relationships/tags" Target="../tags/tag302.xml" /><Relationship Id="rId9" Type="http://schemas.openxmlformats.org/officeDocument/2006/relationships/tags" Target="../tags/tag303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7.xml" /><Relationship Id="rId10" Type="http://schemas.openxmlformats.org/officeDocument/2006/relationships/tags" Target="../tags/tag314.xml" /><Relationship Id="rId11" Type="http://schemas.openxmlformats.org/officeDocument/2006/relationships/image" Target="../media/image15.jpeg" /><Relationship Id="rId12" Type="http://schemas.openxmlformats.org/officeDocument/2006/relationships/slideMaster" Target="../slideMasters/slideMaster3.xml" /><Relationship Id="rId2" Type="http://schemas.openxmlformats.org/officeDocument/2006/relationships/image" Target="../media/image24.png" /><Relationship Id="rId3" Type="http://schemas.openxmlformats.org/officeDocument/2006/relationships/tags" Target="../tags/tag308.xml" /><Relationship Id="rId4" Type="http://schemas.openxmlformats.org/officeDocument/2006/relationships/image" Target="../media/image25.png" /><Relationship Id="rId5" Type="http://schemas.openxmlformats.org/officeDocument/2006/relationships/tags" Target="../tags/tag309.xml" /><Relationship Id="rId6" Type="http://schemas.openxmlformats.org/officeDocument/2006/relationships/tags" Target="../tags/tag310.xml" /><Relationship Id="rId7" Type="http://schemas.openxmlformats.org/officeDocument/2006/relationships/tags" Target="../tags/tag311.xml" /><Relationship Id="rId8" Type="http://schemas.openxmlformats.org/officeDocument/2006/relationships/tags" Target="../tags/tag312.xml" /><Relationship Id="rId9" Type="http://schemas.openxmlformats.org/officeDocument/2006/relationships/tags" Target="../tags/tag313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106487" y="841375"/>
            <a:ext cx="9979025" cy="5153025"/>
          </a:xfrm>
          <a:prstGeom prst="rect">
            <a:avLst/>
          </a:prstGeom>
          <a:solidFill>
            <a:schemeClr val="bg1"/>
          </a:solidFill>
          <a:ln w="889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8" name="图片 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0" y="0"/>
            <a:ext cx="3033713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6800850" y="0"/>
            <a:ext cx="4244975" cy="635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7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rcRect b="-3017"/>
          <a:stretch>
            <a:fillRect/>
          </a:stretch>
        </p:blipFill>
        <p:spPr bwMode="auto">
          <a:xfrm>
            <a:off x="7875588" y="3375025"/>
            <a:ext cx="4316412" cy="348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53"/>
          <p:cNvGrpSpPr/>
          <p:nvPr>
            <p:custDataLst>
              <p:tags r:id="rId10"/>
            </p:custDataLst>
          </p:nvPr>
        </p:nvGrpSpPr>
        <p:grpSpPr>
          <a:xfrm>
            <a:off x="6742282" y="3893064"/>
            <a:ext cx="507831" cy="433387"/>
            <a:chOff x="5863533" y="2348859"/>
            <a:chExt cx="793545" cy="676657"/>
          </a:xfrm>
        </p:grpSpPr>
        <p:pic>
          <p:nvPicPr>
            <p:cNvPr id="12" name="图片 49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 bwMode="auto">
            <a:xfrm>
              <a:off x="5948017" y="2348859"/>
              <a:ext cx="681229" cy="676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12"/>
            <p:cNvSpPr txBox="1"/>
            <p:nvPr>
              <p:custDataLst>
                <p:tags r:id="rId13"/>
              </p:custDataLst>
            </p:nvPr>
          </p:nvSpPr>
          <p:spPr>
            <a:xfrm>
              <a:off x="5863533" y="2400909"/>
              <a:ext cx="793545" cy="572557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baseline="0">
                  <a:solidFill>
                    <a:srgbClr val="E40517"/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清韵古风</a:t>
              </a:r>
              <a:endParaRPr lang="zh-CN" altLang="en-US" sz="1050" baseline="0">
                <a:solidFill>
                  <a:srgbClr val="E40517"/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4"/>
            </p:custDataLst>
          </p:nvPr>
        </p:nvSpPr>
        <p:spPr>
          <a:xfrm>
            <a:off x="1516857" y="2123118"/>
            <a:ext cx="6031706" cy="1569660"/>
          </a:xfrm>
        </p:spPr>
        <p:txBody>
          <a:bodyPr anchor="b">
            <a:normAutofit/>
          </a:bodyPr>
          <a:lstStyle>
            <a:lvl1pPr algn="dist">
              <a:defRPr sz="8000" b="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noProof="1"/>
              <a:t>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5"/>
            </p:custDataLst>
          </p:nvPr>
        </p:nvSpPr>
        <p:spPr>
          <a:xfrm>
            <a:off x="1517075" y="3771901"/>
            <a:ext cx="4937919" cy="591558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C937FF47-20AE-47E6-8A37-6F09CA04283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任意多边形: 形状 8"/>
          <p:cNvSpPr/>
          <p:nvPr>
            <p:custDataLst>
              <p:tags r:id="rId1"/>
            </p:custDataLst>
          </p:nvPr>
        </p:nvSpPr>
        <p:spPr>
          <a:xfrm>
            <a:off x="433388" y="0"/>
            <a:ext cx="11325225" cy="6858000"/>
          </a:xfrm>
          <a:custGeom>
            <a:gdLst>
              <a:gd name="connsiteX0" fmla="*/ 0 w 11325225"/>
              <a:gd name="connsiteY0" fmla="*/ 0 h 6858000"/>
              <a:gd name="connsiteX1" fmla="*/ 11325225 w 11325225"/>
              <a:gd name="connsiteY1" fmla="*/ 0 h 6858000"/>
              <a:gd name="connsiteX2" fmla="*/ 11325225 w 11325225"/>
              <a:gd name="connsiteY2" fmla="*/ 6858000 h 6858000"/>
              <a:gd name="connsiteX3" fmla="*/ 0 w 11325225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25225" h="6858000">
                <a:moveTo>
                  <a:pt x="0" y="0"/>
                </a:moveTo>
                <a:lnTo>
                  <a:pt x="11325225" y="0"/>
                </a:lnTo>
                <a:lnTo>
                  <a:pt x="113252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sz="1600" baseline="0">
              <a:latin typeface="Arial" panose="020b0604020202020204" pitchFamily="34" charset="0"/>
            </a:endParaRPr>
          </a:p>
        </p:txBody>
      </p:sp>
      <p:pic>
        <p:nvPicPr>
          <p:cNvPr id="8" name="图片 4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/>
          <a:srcRect b="-3017"/>
          <a:stretch>
            <a:fillRect/>
          </a:stretch>
        </p:blipFill>
        <p:spPr bwMode="auto">
          <a:xfrm>
            <a:off x="9931790" y="5034172"/>
            <a:ext cx="2260209" cy="1823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40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0" y="1"/>
            <a:ext cx="916691" cy="885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0800" tIns="39600" rIns="75600" bIns="396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0800" tIns="0" rIns="8280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106488" y="1654175"/>
            <a:ext cx="9979025" cy="3549650"/>
          </a:xfrm>
          <a:prstGeom prst="rect">
            <a:avLst/>
          </a:prstGeom>
          <a:solidFill>
            <a:schemeClr val="bg1"/>
          </a:solidFill>
          <a:ln w="889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8" name="Picture 2" descr="塔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4784725" y="2936875"/>
            <a:ext cx="6267450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37955" y="1983545"/>
            <a:ext cx="7148055" cy="1730326"/>
          </a:xfrm>
        </p:spPr>
        <p:txBody>
          <a:bodyPr anchor="b">
            <a:normAutofit/>
          </a:bodyPr>
          <a:lstStyle>
            <a:lvl1pPr>
              <a:defRPr sz="5400" b="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>
                <a:sym typeface="+mn-ea"/>
              </a:rPr>
              <a:t>单击此处</a:t>
            </a:r>
            <a:r>
              <a:rPr lang="zh-CN" altLang="en-US" noProof="1"/>
              <a:t>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1225744" y="3787604"/>
            <a:ext cx="7161489" cy="981344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55481542-8AC9-409F-8843-E6CC8E5CF573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文本框 2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209088" y="1822450"/>
            <a:ext cx="1624012" cy="646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rm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endParaRPr lang="zh-CN" altLang="en-US" sz="3600" b="1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blipFill dpi="0" rotWithShape="1">
          <a:blip r:embed="rId1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1999" cy="6858000"/>
            <a:chExt cx="12191999" cy="6858000"/>
          </a:xfrm>
        </p:grpSpPr>
        <p:sp>
          <p:nvSpPr>
            <p:cNvPr id="8" name="任意多边形: 形状 7"/>
            <p:cNvSpPr/>
            <p:nvPr>
              <p:custDataLst>
                <p:tags r:id="rId2"/>
              </p:custDataLst>
            </p:nvPr>
          </p:nvSpPr>
          <p:spPr>
            <a:xfrm>
              <a:off x="433388" y="0"/>
              <a:ext cx="11325225" cy="6858000"/>
            </a:xfrm>
            <a:custGeom>
              <a:gdLst>
                <a:gd name="connsiteX0" fmla="*/ 0 w 11325225"/>
                <a:gd name="connsiteY0" fmla="*/ 0 h 6858000"/>
                <a:gd name="connsiteX1" fmla="*/ 11325225 w 11325225"/>
                <a:gd name="connsiteY1" fmla="*/ 0 h 6858000"/>
                <a:gd name="connsiteX2" fmla="*/ 11325225 w 11325225"/>
                <a:gd name="connsiteY2" fmla="*/ 6858000 h 6858000"/>
                <a:gd name="connsiteX3" fmla="*/ 0 w 11325225"/>
                <a:gd name="connsiteY3" fmla="*/ 6858000 h 68580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5225" h="6858000">
                  <a:moveTo>
                    <a:pt x="0" y="0"/>
                  </a:moveTo>
                  <a:lnTo>
                    <a:pt x="11325225" y="0"/>
                  </a:lnTo>
                  <a:lnTo>
                    <a:pt x="11325225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1600" baseline="0">
                <a:latin typeface="Arial" panose="020b0604020202020204" pitchFamily="34" charset="0"/>
              </a:endParaRPr>
            </a:p>
          </p:txBody>
        </p:sp>
        <p:pic>
          <p:nvPicPr>
            <p:cNvPr id="9" name="图片 40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 bwMode="auto">
            <a:xfrm>
              <a:off x="0" y="1"/>
              <a:ext cx="916691" cy="885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42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5"/>
            <a:srcRect b="-3017"/>
            <a:stretch>
              <a:fillRect/>
            </a:stretch>
          </p:blipFill>
          <p:spPr bwMode="auto">
            <a:xfrm>
              <a:off x="9931790" y="5034172"/>
              <a:ext cx="2260209" cy="1823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blipFill dpi="0" rotWithShape="1">
          <a:blip r:embed="rId1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任意多边形: 形状 9"/>
          <p:cNvSpPr/>
          <p:nvPr>
            <p:custDataLst>
              <p:tags r:id="rId1"/>
            </p:custDataLst>
          </p:nvPr>
        </p:nvSpPr>
        <p:spPr>
          <a:xfrm>
            <a:off x="433388" y="0"/>
            <a:ext cx="11325225" cy="6858000"/>
          </a:xfrm>
          <a:custGeom>
            <a:gdLst>
              <a:gd name="connsiteX0" fmla="*/ 0 w 11325225"/>
              <a:gd name="connsiteY0" fmla="*/ 0 h 6858000"/>
              <a:gd name="connsiteX1" fmla="*/ 11325225 w 11325225"/>
              <a:gd name="connsiteY1" fmla="*/ 0 h 6858000"/>
              <a:gd name="connsiteX2" fmla="*/ 11325225 w 11325225"/>
              <a:gd name="connsiteY2" fmla="*/ 6858000 h 6858000"/>
              <a:gd name="connsiteX3" fmla="*/ 0 w 11325225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25225" h="6858000">
                <a:moveTo>
                  <a:pt x="0" y="0"/>
                </a:moveTo>
                <a:lnTo>
                  <a:pt x="11325225" y="0"/>
                </a:lnTo>
                <a:lnTo>
                  <a:pt x="113252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sz="1600" baseline="0">
              <a:latin typeface="Arial" panose="020b0604020202020204" pitchFamily="34" charset="0"/>
            </a:endParaRPr>
          </a:p>
        </p:txBody>
      </p:sp>
      <p:pic>
        <p:nvPicPr>
          <p:cNvPr id="11" name="图片 40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0" y="1"/>
            <a:ext cx="916691" cy="885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42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4"/>
          <a:srcRect b="-3017"/>
          <a:stretch>
            <a:fillRect/>
          </a:stretch>
        </p:blipFill>
        <p:spPr bwMode="auto">
          <a:xfrm>
            <a:off x="9931790" y="5034172"/>
            <a:ext cx="2260209" cy="1823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-1" y="0"/>
            <a:ext cx="5300259" cy="3568700"/>
          </a:xfrm>
          <a:prstGeom prst="rect">
            <a:avLst/>
          </a:prstGeom>
          <a:blipFill dpi="0" rotWithShape="1">
            <a:blip r:embed="rId5">
              <a:alphaModFix amt="3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 userDrawn="1"/>
          </p:nvGrpSpPr>
          <p:grpSpPr>
            <a:xfrm>
              <a:off x="0" y="0"/>
              <a:ext cx="12191999" cy="6858000"/>
              <a:chExt cx="12191999" cy="6858000"/>
            </a:xfrm>
          </p:grpSpPr>
          <p:sp>
            <p:nvSpPr>
              <p:cNvPr id="13" name="任意多边形: 形状 12"/>
              <p:cNvSpPr/>
              <p:nvPr>
                <p:custDataLst>
                  <p:tags r:id="rId4"/>
                </p:custDataLst>
              </p:nvPr>
            </p:nvSpPr>
            <p:spPr>
              <a:xfrm>
                <a:off x="433388" y="0"/>
                <a:ext cx="11325225" cy="6858000"/>
              </a:xfrm>
              <a:custGeom>
                <a:gdLst>
                  <a:gd name="connsiteX0" fmla="*/ 0 w 11325225"/>
                  <a:gd name="connsiteY0" fmla="*/ 0 h 6858000"/>
                  <a:gd name="connsiteX1" fmla="*/ 11325225 w 11325225"/>
                  <a:gd name="connsiteY1" fmla="*/ 0 h 6858000"/>
                  <a:gd name="connsiteX2" fmla="*/ 11325225 w 11325225"/>
                  <a:gd name="connsiteY2" fmla="*/ 6858000 h 6858000"/>
                  <a:gd name="connsiteX3" fmla="*/ 0 w 11325225"/>
                  <a:gd name="connsiteY3" fmla="*/ 6858000 h 6858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5225" h="6858000">
                    <a:moveTo>
                      <a:pt x="0" y="0"/>
                    </a:moveTo>
                    <a:lnTo>
                      <a:pt x="11325225" y="0"/>
                    </a:lnTo>
                    <a:lnTo>
                      <a:pt x="11325225" y="6858000"/>
                    </a:lnTo>
                    <a:lnTo>
                      <a:pt x="0" y="6858000"/>
                    </a:lnTo>
                    <a:close/>
                  </a:path>
                </a:pathLst>
              </a:custGeom>
              <a:solidFill>
                <a:schemeClr val="bg1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baseline="0">
                  <a:latin typeface="Arial" panose="020b0604020202020204" pitchFamily="34" charset="0"/>
                </a:endParaRPr>
              </a:p>
            </p:txBody>
          </p:sp>
          <p:pic>
            <p:nvPicPr>
              <p:cNvPr id="15" name="图片 40"/>
              <p:cNvPicPr>
                <a:picLocks noChangeAspect="1" noChangeArrowheads="1"/>
              </p:cNvPicPr>
              <p:nvPr>
                <p:custDataLst>
                  <p:tags r:id="rId6"/>
                </p:custDataLst>
              </p:nvPr>
            </p:nvPicPr>
            <p:blipFill>
              <a:blip r:embed="rId5"/>
              <a:stretch>
                <a:fillRect/>
              </a:stretch>
            </p:blipFill>
            <p:spPr bwMode="auto">
              <a:xfrm>
                <a:off x="0" y="1"/>
                <a:ext cx="916691" cy="885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" name="图片 42"/>
              <p:cNvPicPr>
                <a:picLocks noChangeAspect="1" noChangeArrowheads="1"/>
              </p:cNvPicPr>
              <p:nvPr>
                <p:custDataLst>
                  <p:tags r:id="rId8"/>
                </p:custDataLst>
              </p:nvPr>
            </p:nvPicPr>
            <p:blipFill>
              <a:blip r:embed="rId7"/>
              <a:srcRect b="-3017"/>
              <a:stretch>
                <a:fillRect/>
              </a:stretch>
            </p:blipFill>
            <p:spPr bwMode="auto">
              <a:xfrm>
                <a:off x="9931790" y="5034172"/>
                <a:ext cx="2260209" cy="18238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0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1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blipFill dpi="0" rotWithShape="1">
          <a:blip r:embed="rId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多边形: 形状 6"/>
          <p:cNvSpPr/>
          <p:nvPr>
            <p:custDataLst>
              <p:tags r:id="rId1"/>
            </p:custDataLst>
          </p:nvPr>
        </p:nvSpPr>
        <p:spPr>
          <a:xfrm>
            <a:off x="0" y="0"/>
            <a:ext cx="11758613" cy="6858000"/>
          </a:xfrm>
          <a:custGeom>
            <a:gdLst>
              <a:gd name="connsiteX0" fmla="*/ 0 w 11325225"/>
              <a:gd name="connsiteY0" fmla="*/ 0 h 6858000"/>
              <a:gd name="connsiteX1" fmla="*/ 11325225 w 11325225"/>
              <a:gd name="connsiteY1" fmla="*/ 0 h 6858000"/>
              <a:gd name="connsiteX2" fmla="*/ 11325225 w 11325225"/>
              <a:gd name="connsiteY2" fmla="*/ 6858000 h 6858000"/>
              <a:gd name="connsiteX3" fmla="*/ 0 w 11325225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25225" h="6858000">
                <a:moveTo>
                  <a:pt x="0" y="0"/>
                </a:moveTo>
                <a:lnTo>
                  <a:pt x="11325225" y="0"/>
                </a:lnTo>
                <a:lnTo>
                  <a:pt x="113252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sz="1600" baseline="0">
              <a:latin typeface="Arial" panose="020b0604020202020204" pitchFamily="34" charset="0"/>
            </a:endParaRPr>
          </a:p>
        </p:txBody>
      </p:sp>
      <p:pic>
        <p:nvPicPr>
          <p:cNvPr id="10" name="图片 40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0" y="1"/>
            <a:ext cx="1762346" cy="170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blipFill dpi="0" rotWithShape="1">
          <a:blip r:embed="rId8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任意多边形: 形状 5"/>
          <p:cNvSpPr/>
          <p:nvPr>
            <p:custDataLst>
              <p:tags r:id="rId1"/>
            </p:custDataLst>
          </p:nvPr>
        </p:nvSpPr>
        <p:spPr>
          <a:xfrm>
            <a:off x="433388" y="0"/>
            <a:ext cx="11325225" cy="6858000"/>
          </a:xfrm>
          <a:custGeom>
            <a:gdLst>
              <a:gd name="connsiteX0" fmla="*/ 0 w 11325225"/>
              <a:gd name="connsiteY0" fmla="*/ 0 h 6858000"/>
              <a:gd name="connsiteX1" fmla="*/ 11325225 w 11325225"/>
              <a:gd name="connsiteY1" fmla="*/ 0 h 6858000"/>
              <a:gd name="connsiteX2" fmla="*/ 11325225 w 11325225"/>
              <a:gd name="connsiteY2" fmla="*/ 6858000 h 6858000"/>
              <a:gd name="connsiteX3" fmla="*/ 0 w 11325225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25225" h="6858000">
                <a:moveTo>
                  <a:pt x="0" y="0"/>
                </a:moveTo>
                <a:lnTo>
                  <a:pt x="11325225" y="0"/>
                </a:lnTo>
                <a:lnTo>
                  <a:pt x="113252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sz="1600" baseline="0">
              <a:latin typeface="Arial" panose="020b0604020202020204" pitchFamily="34" charset="0"/>
            </a:endParaRPr>
          </a:p>
        </p:txBody>
      </p:sp>
      <p:pic>
        <p:nvPicPr>
          <p:cNvPr id="9" name="图片 21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 flipH="1">
            <a:off x="10157550" y="0"/>
            <a:ext cx="2034450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1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1106487" y="841375"/>
            <a:ext cx="9979025" cy="5153025"/>
          </a:xfrm>
          <a:prstGeom prst="rect">
            <a:avLst/>
          </a:prstGeom>
          <a:solidFill>
            <a:schemeClr val="bg1"/>
          </a:solidFill>
          <a:ln w="889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6781800" y="0"/>
            <a:ext cx="4244975" cy="635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7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rcRect b="-3017"/>
          <a:stretch>
            <a:fillRect/>
          </a:stretch>
        </p:blipFill>
        <p:spPr bwMode="auto">
          <a:xfrm>
            <a:off x="7875588" y="3375025"/>
            <a:ext cx="4316412" cy="348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53"/>
          <p:cNvGrpSpPr/>
          <p:nvPr>
            <p:custDataLst>
              <p:tags r:id="rId6"/>
            </p:custDataLst>
          </p:nvPr>
        </p:nvGrpSpPr>
        <p:grpSpPr>
          <a:xfrm>
            <a:off x="6826690" y="4033744"/>
            <a:ext cx="507831" cy="433387"/>
            <a:chOff x="5863533" y="2348859"/>
            <a:chExt cx="793545" cy="676657"/>
          </a:xfrm>
        </p:grpSpPr>
        <p:pic>
          <p:nvPicPr>
            <p:cNvPr id="11" name="图片 49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 bwMode="auto">
            <a:xfrm>
              <a:off x="5948017" y="2348859"/>
              <a:ext cx="681229" cy="676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文本框 11"/>
            <p:cNvSpPr txBox="1"/>
            <p:nvPr>
              <p:custDataLst>
                <p:tags r:id="rId9"/>
              </p:custDataLst>
            </p:nvPr>
          </p:nvSpPr>
          <p:spPr>
            <a:xfrm>
              <a:off x="5863533" y="2400909"/>
              <a:ext cx="793545" cy="572557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baseline="0">
                  <a:solidFill>
                    <a:srgbClr val="E40517"/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清韵古风</a:t>
              </a:r>
              <a:endParaRPr lang="zh-CN" altLang="en-US" sz="1050" baseline="0">
                <a:solidFill>
                  <a:srgbClr val="E40517"/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</p:grpSp>
      <p:pic>
        <p:nvPicPr>
          <p:cNvPr id="15" name="图片 6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0" y="0"/>
            <a:ext cx="3033713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1491175" y="2158158"/>
            <a:ext cx="6057388" cy="1569660"/>
          </a:xfrm>
        </p:spPr>
        <p:txBody>
          <a:bodyPr anchor="b" anchorCtr="0">
            <a:normAutofit/>
          </a:bodyPr>
          <a:lstStyle>
            <a:lvl1pPr algn="dist">
              <a:defRPr sz="8000" b="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noProof="1"/>
              <a:t>编辑标题</a:t>
            </a:r>
            <a:endParaRPr lang="zh-CN" altLang="en-US" noProof="1"/>
          </a:p>
        </p:txBody>
      </p:sp>
      <p:sp>
        <p:nvSpPr>
          <p:cNvPr id="14" name="内容占位符 13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1491175" y="3827412"/>
            <a:ext cx="5149338" cy="800100"/>
          </a:xfrm>
        </p:spPr>
        <p:txBody>
          <a:bodyPr anchor="ctr" anchorCtr="0"/>
          <a:lstStyle>
            <a:lvl1pPr marL="0" indent="0" algn="ctr">
              <a:buNone/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570BA859-EAEE-4064-9A14-36CA9E867FE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任意多边形: 形状 14"/>
          <p:cNvSpPr/>
          <p:nvPr userDrawn="1">
            <p:custDataLst>
              <p:tags r:id="rId3"/>
            </p:custDataLst>
          </p:nvPr>
        </p:nvSpPr>
        <p:spPr>
          <a:xfrm>
            <a:off x="433705" y="0"/>
            <a:ext cx="11325225" cy="6858000"/>
          </a:xfrm>
          <a:custGeom>
            <a:gdLst>
              <a:gd name="connsiteX0" fmla="*/ 0 w 11325225"/>
              <a:gd name="connsiteY0" fmla="*/ 0 h 6858000"/>
              <a:gd name="connsiteX1" fmla="*/ 11325225 w 11325225"/>
              <a:gd name="connsiteY1" fmla="*/ 0 h 6858000"/>
              <a:gd name="connsiteX2" fmla="*/ 11325225 w 11325225"/>
              <a:gd name="connsiteY2" fmla="*/ 6858000 h 6858000"/>
              <a:gd name="connsiteX3" fmla="*/ 0 w 11325225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25225" h="6858000">
                <a:moveTo>
                  <a:pt x="0" y="0"/>
                </a:moveTo>
                <a:lnTo>
                  <a:pt x="11325225" y="0"/>
                </a:lnTo>
                <a:lnTo>
                  <a:pt x="113252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sz="1600" baseline="0">
              <a:latin typeface="Arial" panose="020b0604020202020204" pitchFamily="34" charset="0"/>
            </a:endParaRPr>
          </a:p>
        </p:txBody>
      </p:sp>
      <p:pic>
        <p:nvPicPr>
          <p:cNvPr id="16" name="图片 40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0" y="0"/>
            <a:ext cx="916940" cy="885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42"/>
          <p:cNvPicPr>
            <a:picLocks noChangeAspect="1" noChangeArrowheads="1"/>
          </p:cNvPicPr>
          <p:nvPr userDrawn="1">
            <p:custDataLst>
              <p:tags r:id="rId7"/>
            </p:custDataLst>
          </p:nvPr>
        </p:nvPicPr>
        <p:blipFill>
          <a:blip r:embed="rId6"/>
          <a:srcRect b="-3017"/>
          <a:stretch>
            <a:fillRect/>
          </a:stretch>
        </p:blipFill>
        <p:spPr bwMode="auto">
          <a:xfrm>
            <a:off x="9932035" y="5034280"/>
            <a:ext cx="2259965" cy="182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9" name="图片 21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292100" y="304800"/>
            <a:ext cx="1193165" cy="789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7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4"/>
          <a:srcRect b="-3017"/>
          <a:stretch>
            <a:fillRect/>
          </a:stretch>
        </p:blipFill>
        <p:spPr bwMode="auto">
          <a:xfrm>
            <a:off x="10327640" y="5331460"/>
            <a:ext cx="1581785" cy="127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0" name="图片 21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 rot="10800000">
            <a:off x="10013315" y="5523230"/>
            <a:ext cx="2179320" cy="1334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40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0" y="0"/>
            <a:ext cx="1316355" cy="127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1" name="图片 7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rcRect b="-3017"/>
          <a:stretch>
            <a:fillRect/>
          </a:stretch>
        </p:blipFill>
        <p:spPr bwMode="auto">
          <a:xfrm>
            <a:off x="10317480" y="5351780"/>
            <a:ext cx="1871980" cy="151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40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0" y="0"/>
            <a:ext cx="1762125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21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 bwMode="auto">
          <a:xfrm>
            <a:off x="-15240" y="4445"/>
            <a:ext cx="2031057" cy="134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7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1"/>
          <a:srcRect b="-3017"/>
          <a:stretch>
            <a:fillRect/>
          </a:stretch>
        </p:blipFill>
        <p:spPr bwMode="auto">
          <a:xfrm>
            <a:off x="9863527" y="5041088"/>
            <a:ext cx="2318947" cy="1872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21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0" y="0"/>
            <a:ext cx="3111500" cy="190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1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 rot="10800000">
            <a:off x="9491980" y="5204460"/>
            <a:ext cx="2700020" cy="165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106487" y="841375"/>
            <a:ext cx="9979025" cy="5153025"/>
          </a:xfrm>
          <a:prstGeom prst="rect">
            <a:avLst/>
          </a:prstGeom>
          <a:solidFill>
            <a:schemeClr val="bg1"/>
          </a:solidFill>
          <a:ln w="889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baseline="0">
              <a:solidFill>
                <a:schemeClr val="lt1"/>
              </a:solidFill>
              <a:latin typeface="Arial" panose="020b0604020202020204" pitchFamily="34" charset="0"/>
            </a:endParaRPr>
          </a:p>
        </p:txBody>
      </p:sp>
      <p:pic>
        <p:nvPicPr>
          <p:cNvPr id="8" name="图片 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0" y="0"/>
            <a:ext cx="3033713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6800850" y="0"/>
            <a:ext cx="4244975" cy="635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7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rcRect b="-3017"/>
          <a:stretch>
            <a:fillRect/>
          </a:stretch>
        </p:blipFill>
        <p:spPr bwMode="auto">
          <a:xfrm>
            <a:off x="7875588" y="3375025"/>
            <a:ext cx="4316412" cy="348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53"/>
          <p:cNvGrpSpPr/>
          <p:nvPr>
            <p:custDataLst>
              <p:tags r:id="rId10"/>
            </p:custDataLst>
          </p:nvPr>
        </p:nvGrpSpPr>
        <p:grpSpPr>
          <a:xfrm>
            <a:off x="6742282" y="3893064"/>
            <a:ext cx="507831" cy="433387"/>
            <a:chOff x="5863533" y="2348859"/>
            <a:chExt cx="793545" cy="676657"/>
          </a:xfrm>
        </p:grpSpPr>
        <p:pic>
          <p:nvPicPr>
            <p:cNvPr id="12" name="图片 49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 bwMode="auto">
            <a:xfrm>
              <a:off x="5948017" y="2348859"/>
              <a:ext cx="681229" cy="676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12"/>
            <p:cNvSpPr txBox="1"/>
            <p:nvPr>
              <p:custDataLst>
                <p:tags r:id="rId13"/>
              </p:custDataLst>
            </p:nvPr>
          </p:nvSpPr>
          <p:spPr>
            <a:xfrm>
              <a:off x="5863533" y="2400909"/>
              <a:ext cx="793545" cy="572557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baseline="0">
                  <a:solidFill>
                    <a:srgbClr val="E40517"/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清韵古风</a:t>
              </a:r>
              <a:endParaRPr lang="zh-CN" altLang="en-US" sz="1050" baseline="0">
                <a:solidFill>
                  <a:srgbClr val="E40517"/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4"/>
            </p:custDataLst>
          </p:nvPr>
        </p:nvSpPr>
        <p:spPr>
          <a:xfrm>
            <a:off x="1516857" y="2123118"/>
            <a:ext cx="6031706" cy="1569660"/>
          </a:xfrm>
        </p:spPr>
        <p:txBody>
          <a:bodyPr anchor="b">
            <a:normAutofit/>
          </a:bodyPr>
          <a:lstStyle>
            <a:lvl1pPr algn="dist">
              <a:defRPr sz="8000" b="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noProof="1"/>
              <a:t>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15"/>
            </p:custDataLst>
          </p:nvPr>
        </p:nvSpPr>
        <p:spPr>
          <a:xfrm>
            <a:off x="1517075" y="3771901"/>
            <a:ext cx="4937919" cy="591558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4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C937FF47-20AE-47E6-8A37-6F09CA04283A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任意多边形: 形状 8"/>
          <p:cNvSpPr/>
          <p:nvPr>
            <p:custDataLst>
              <p:tags r:id="rId1"/>
            </p:custDataLst>
          </p:nvPr>
        </p:nvSpPr>
        <p:spPr>
          <a:xfrm>
            <a:off x="433388" y="0"/>
            <a:ext cx="11325225" cy="6858000"/>
          </a:xfrm>
          <a:custGeom>
            <a:gdLst>
              <a:gd name="connsiteX0" fmla="*/ 0 w 11325225"/>
              <a:gd name="connsiteY0" fmla="*/ 0 h 6858000"/>
              <a:gd name="connsiteX1" fmla="*/ 11325225 w 11325225"/>
              <a:gd name="connsiteY1" fmla="*/ 0 h 6858000"/>
              <a:gd name="connsiteX2" fmla="*/ 11325225 w 11325225"/>
              <a:gd name="connsiteY2" fmla="*/ 6858000 h 6858000"/>
              <a:gd name="connsiteX3" fmla="*/ 0 w 11325225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25225" h="6858000">
                <a:moveTo>
                  <a:pt x="0" y="0"/>
                </a:moveTo>
                <a:lnTo>
                  <a:pt x="11325225" y="0"/>
                </a:lnTo>
                <a:lnTo>
                  <a:pt x="113252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sz="1600" baseline="0">
              <a:latin typeface="Arial" panose="020b0604020202020204" pitchFamily="34" charset="0"/>
            </a:endParaRPr>
          </a:p>
        </p:txBody>
      </p:sp>
      <p:pic>
        <p:nvPicPr>
          <p:cNvPr id="8" name="图片 4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/>
          <a:srcRect b="-3017"/>
          <a:stretch>
            <a:fillRect/>
          </a:stretch>
        </p:blipFill>
        <p:spPr bwMode="auto">
          <a:xfrm>
            <a:off x="9931790" y="5034172"/>
            <a:ext cx="2260209" cy="1823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40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0" y="1"/>
            <a:ext cx="916691" cy="885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0800" tIns="39600" rIns="75600" bIns="396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0800" tIns="0" rIns="8280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10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106488" y="1654175"/>
            <a:ext cx="9979025" cy="3549650"/>
          </a:xfrm>
          <a:prstGeom prst="rect">
            <a:avLst/>
          </a:prstGeom>
          <a:solidFill>
            <a:schemeClr val="bg1"/>
          </a:solidFill>
          <a:ln w="889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8" name="Picture 2" descr="塔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4784725" y="2936875"/>
            <a:ext cx="6267450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37955" y="1983545"/>
            <a:ext cx="7148055" cy="1730326"/>
          </a:xfrm>
        </p:spPr>
        <p:txBody>
          <a:bodyPr anchor="b">
            <a:normAutofit/>
          </a:bodyPr>
          <a:lstStyle>
            <a:lvl1pPr>
              <a:defRPr sz="5400" b="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>
                <a:sym typeface="+mn-ea"/>
              </a:rPr>
              <a:t>单击此处</a:t>
            </a:r>
            <a:r>
              <a:rPr lang="zh-CN" altLang="en-US" noProof="1"/>
              <a:t>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1225744" y="3787604"/>
            <a:ext cx="7161489" cy="981344"/>
          </a:xfrm>
        </p:spPr>
        <p:txBody>
          <a:bodyPr>
            <a:normAutofit/>
          </a:bodyPr>
          <a:lstStyle>
            <a:lvl1pPr marL="0" indent="0"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55481542-8AC9-409F-8843-E6CC8E5CF573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文本框 2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209088" y="1822450"/>
            <a:ext cx="1624012" cy="646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rm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endParaRPr lang="zh-CN" altLang="en-US" sz="3600" b="1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blipFill dpi="0" rotWithShape="1">
          <a:blip r:embed="rId1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1999" cy="6858000"/>
            <a:chExt cx="12191999" cy="6858000"/>
          </a:xfrm>
        </p:grpSpPr>
        <p:sp>
          <p:nvSpPr>
            <p:cNvPr id="8" name="任意多边形: 形状 7"/>
            <p:cNvSpPr/>
            <p:nvPr>
              <p:custDataLst>
                <p:tags r:id="rId2"/>
              </p:custDataLst>
            </p:nvPr>
          </p:nvSpPr>
          <p:spPr>
            <a:xfrm>
              <a:off x="433388" y="0"/>
              <a:ext cx="11325225" cy="6858000"/>
            </a:xfrm>
            <a:custGeom>
              <a:gdLst>
                <a:gd name="connsiteX0" fmla="*/ 0 w 11325225"/>
                <a:gd name="connsiteY0" fmla="*/ 0 h 6858000"/>
                <a:gd name="connsiteX1" fmla="*/ 11325225 w 11325225"/>
                <a:gd name="connsiteY1" fmla="*/ 0 h 6858000"/>
                <a:gd name="connsiteX2" fmla="*/ 11325225 w 11325225"/>
                <a:gd name="connsiteY2" fmla="*/ 6858000 h 6858000"/>
                <a:gd name="connsiteX3" fmla="*/ 0 w 11325225"/>
                <a:gd name="connsiteY3" fmla="*/ 6858000 h 68580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5225" h="6858000">
                  <a:moveTo>
                    <a:pt x="0" y="0"/>
                  </a:moveTo>
                  <a:lnTo>
                    <a:pt x="11325225" y="0"/>
                  </a:lnTo>
                  <a:lnTo>
                    <a:pt x="11325225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1600" baseline="0">
                <a:latin typeface="Arial" panose="020b0604020202020204" pitchFamily="34" charset="0"/>
              </a:endParaRPr>
            </a:p>
          </p:txBody>
        </p:sp>
        <p:pic>
          <p:nvPicPr>
            <p:cNvPr id="9" name="图片 40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 bwMode="auto">
            <a:xfrm>
              <a:off x="0" y="1"/>
              <a:ext cx="916691" cy="885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42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5"/>
            <a:srcRect b="-3017"/>
            <a:stretch>
              <a:fillRect/>
            </a:stretch>
          </p:blipFill>
          <p:spPr bwMode="auto">
            <a:xfrm>
              <a:off x="9931790" y="5034172"/>
              <a:ext cx="2260209" cy="18238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blipFill dpi="0" rotWithShape="1">
          <a:blip r:embed="rId14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任意多边形: 形状 9"/>
          <p:cNvSpPr/>
          <p:nvPr>
            <p:custDataLst>
              <p:tags r:id="rId1"/>
            </p:custDataLst>
          </p:nvPr>
        </p:nvSpPr>
        <p:spPr>
          <a:xfrm>
            <a:off x="433388" y="0"/>
            <a:ext cx="11325225" cy="6858000"/>
          </a:xfrm>
          <a:custGeom>
            <a:gdLst>
              <a:gd name="connsiteX0" fmla="*/ 0 w 11325225"/>
              <a:gd name="connsiteY0" fmla="*/ 0 h 6858000"/>
              <a:gd name="connsiteX1" fmla="*/ 11325225 w 11325225"/>
              <a:gd name="connsiteY1" fmla="*/ 0 h 6858000"/>
              <a:gd name="connsiteX2" fmla="*/ 11325225 w 11325225"/>
              <a:gd name="connsiteY2" fmla="*/ 6858000 h 6858000"/>
              <a:gd name="connsiteX3" fmla="*/ 0 w 11325225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25225" h="6858000">
                <a:moveTo>
                  <a:pt x="0" y="0"/>
                </a:moveTo>
                <a:lnTo>
                  <a:pt x="11325225" y="0"/>
                </a:lnTo>
                <a:lnTo>
                  <a:pt x="113252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sz="1600" baseline="0">
              <a:latin typeface="Arial" panose="020b0604020202020204" pitchFamily="34" charset="0"/>
            </a:endParaRPr>
          </a:p>
        </p:txBody>
      </p:sp>
      <p:pic>
        <p:nvPicPr>
          <p:cNvPr id="11" name="图片 40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0" y="1"/>
            <a:ext cx="916691" cy="885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42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4"/>
          <a:srcRect b="-3017"/>
          <a:stretch>
            <a:fillRect/>
          </a:stretch>
        </p:blipFill>
        <p:spPr bwMode="auto">
          <a:xfrm>
            <a:off x="9931790" y="5034172"/>
            <a:ext cx="2260209" cy="1823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-1" y="0"/>
            <a:ext cx="5300259" cy="3568700"/>
          </a:xfrm>
          <a:prstGeom prst="rect">
            <a:avLst/>
          </a:prstGeom>
          <a:blipFill dpi="0" rotWithShape="1">
            <a:blip r:embed="rId5">
              <a:alphaModFix amt="3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0" y="0"/>
            <a:ext cx="12192000" cy="685800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 userDrawn="1"/>
          </p:nvGrpSpPr>
          <p:grpSpPr>
            <a:xfrm>
              <a:off x="0" y="0"/>
              <a:ext cx="12191999" cy="6858000"/>
              <a:chExt cx="12191999" cy="6858000"/>
            </a:xfrm>
          </p:grpSpPr>
          <p:sp>
            <p:nvSpPr>
              <p:cNvPr id="13" name="任意多边形: 形状 12"/>
              <p:cNvSpPr/>
              <p:nvPr>
                <p:custDataLst>
                  <p:tags r:id="rId4"/>
                </p:custDataLst>
              </p:nvPr>
            </p:nvSpPr>
            <p:spPr>
              <a:xfrm>
                <a:off x="433388" y="0"/>
                <a:ext cx="11325225" cy="6858000"/>
              </a:xfrm>
              <a:custGeom>
                <a:gdLst>
                  <a:gd name="connsiteX0" fmla="*/ 0 w 11325225"/>
                  <a:gd name="connsiteY0" fmla="*/ 0 h 6858000"/>
                  <a:gd name="connsiteX1" fmla="*/ 11325225 w 11325225"/>
                  <a:gd name="connsiteY1" fmla="*/ 0 h 6858000"/>
                  <a:gd name="connsiteX2" fmla="*/ 11325225 w 11325225"/>
                  <a:gd name="connsiteY2" fmla="*/ 6858000 h 6858000"/>
                  <a:gd name="connsiteX3" fmla="*/ 0 w 11325225"/>
                  <a:gd name="connsiteY3" fmla="*/ 6858000 h 685800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25225" h="6858000">
                    <a:moveTo>
                      <a:pt x="0" y="0"/>
                    </a:moveTo>
                    <a:lnTo>
                      <a:pt x="11325225" y="0"/>
                    </a:lnTo>
                    <a:lnTo>
                      <a:pt x="11325225" y="6858000"/>
                    </a:lnTo>
                    <a:lnTo>
                      <a:pt x="0" y="6858000"/>
                    </a:lnTo>
                    <a:close/>
                  </a:path>
                </a:pathLst>
              </a:custGeom>
              <a:solidFill>
                <a:schemeClr val="bg1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 eaLnBrk="1" fontAlgn="auto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 baseline="0">
                  <a:latin typeface="Arial" panose="020b0604020202020204" pitchFamily="34" charset="0"/>
                </a:endParaRPr>
              </a:p>
            </p:txBody>
          </p:sp>
          <p:pic>
            <p:nvPicPr>
              <p:cNvPr id="15" name="图片 40"/>
              <p:cNvPicPr>
                <a:picLocks noChangeAspect="1" noChangeArrowheads="1"/>
              </p:cNvPicPr>
              <p:nvPr>
                <p:custDataLst>
                  <p:tags r:id="rId6"/>
                </p:custDataLst>
              </p:nvPr>
            </p:nvPicPr>
            <p:blipFill>
              <a:blip r:embed="rId5"/>
              <a:stretch>
                <a:fillRect/>
              </a:stretch>
            </p:blipFill>
            <p:spPr bwMode="auto">
              <a:xfrm>
                <a:off x="0" y="1"/>
                <a:ext cx="916691" cy="885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" name="图片 42"/>
              <p:cNvPicPr>
                <a:picLocks noChangeAspect="1" noChangeArrowheads="1"/>
              </p:cNvPicPr>
              <p:nvPr>
                <p:custDataLst>
                  <p:tags r:id="rId8"/>
                </p:custDataLst>
              </p:nvPr>
            </p:nvPicPr>
            <p:blipFill>
              <a:blip r:embed="rId7"/>
              <a:srcRect b="-3017"/>
              <a:stretch>
                <a:fillRect/>
              </a:stretch>
            </p:blipFill>
            <p:spPr bwMode="auto">
              <a:xfrm>
                <a:off x="9931790" y="5034172"/>
                <a:ext cx="2260209" cy="18238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0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1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blipFill dpi="0" rotWithShape="1">
          <a:blip r:embed="rId9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任意多边形: 形状 6"/>
          <p:cNvSpPr/>
          <p:nvPr>
            <p:custDataLst>
              <p:tags r:id="rId1"/>
            </p:custDataLst>
          </p:nvPr>
        </p:nvSpPr>
        <p:spPr>
          <a:xfrm>
            <a:off x="0" y="0"/>
            <a:ext cx="11758613" cy="6858000"/>
          </a:xfrm>
          <a:custGeom>
            <a:gdLst>
              <a:gd name="connsiteX0" fmla="*/ 0 w 11325225"/>
              <a:gd name="connsiteY0" fmla="*/ 0 h 6858000"/>
              <a:gd name="connsiteX1" fmla="*/ 11325225 w 11325225"/>
              <a:gd name="connsiteY1" fmla="*/ 0 h 6858000"/>
              <a:gd name="connsiteX2" fmla="*/ 11325225 w 11325225"/>
              <a:gd name="connsiteY2" fmla="*/ 6858000 h 6858000"/>
              <a:gd name="connsiteX3" fmla="*/ 0 w 11325225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25225" h="6858000">
                <a:moveTo>
                  <a:pt x="0" y="0"/>
                </a:moveTo>
                <a:lnTo>
                  <a:pt x="11325225" y="0"/>
                </a:lnTo>
                <a:lnTo>
                  <a:pt x="113252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sz="1600" baseline="0">
              <a:latin typeface="Arial" panose="020b0604020202020204" pitchFamily="34" charset="0"/>
            </a:endParaRPr>
          </a:p>
        </p:txBody>
      </p:sp>
      <p:pic>
        <p:nvPicPr>
          <p:cNvPr id="10" name="图片 40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0" y="1"/>
            <a:ext cx="1762346" cy="1701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blipFill dpi="0" rotWithShape="1">
          <a:blip r:embed="rId8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任意多边形: 形状 5"/>
          <p:cNvSpPr/>
          <p:nvPr>
            <p:custDataLst>
              <p:tags r:id="rId1"/>
            </p:custDataLst>
          </p:nvPr>
        </p:nvSpPr>
        <p:spPr>
          <a:xfrm>
            <a:off x="433388" y="0"/>
            <a:ext cx="11325225" cy="6858000"/>
          </a:xfrm>
          <a:custGeom>
            <a:gdLst>
              <a:gd name="connsiteX0" fmla="*/ 0 w 11325225"/>
              <a:gd name="connsiteY0" fmla="*/ 0 h 6858000"/>
              <a:gd name="connsiteX1" fmla="*/ 11325225 w 11325225"/>
              <a:gd name="connsiteY1" fmla="*/ 0 h 6858000"/>
              <a:gd name="connsiteX2" fmla="*/ 11325225 w 11325225"/>
              <a:gd name="connsiteY2" fmla="*/ 6858000 h 6858000"/>
              <a:gd name="connsiteX3" fmla="*/ 0 w 11325225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25225" h="6858000">
                <a:moveTo>
                  <a:pt x="0" y="0"/>
                </a:moveTo>
                <a:lnTo>
                  <a:pt x="11325225" y="0"/>
                </a:lnTo>
                <a:lnTo>
                  <a:pt x="113252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sz="1600" baseline="0">
              <a:latin typeface="Arial" panose="020b0604020202020204" pitchFamily="34" charset="0"/>
            </a:endParaRPr>
          </a:p>
        </p:txBody>
      </p:sp>
      <p:pic>
        <p:nvPicPr>
          <p:cNvPr id="9" name="图片 21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 flipH="1">
            <a:off x="10157550" y="0"/>
            <a:ext cx="2034450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1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1106487" y="841375"/>
            <a:ext cx="9979025" cy="5153025"/>
          </a:xfrm>
          <a:prstGeom prst="rect">
            <a:avLst/>
          </a:prstGeom>
          <a:solidFill>
            <a:schemeClr val="bg1"/>
          </a:solidFill>
          <a:ln w="889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baseline="0">
              <a:latin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6781800" y="0"/>
            <a:ext cx="4244975" cy="635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7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rcRect b="-3017"/>
          <a:stretch>
            <a:fillRect/>
          </a:stretch>
        </p:blipFill>
        <p:spPr bwMode="auto">
          <a:xfrm>
            <a:off x="7875588" y="3375025"/>
            <a:ext cx="4316412" cy="348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53"/>
          <p:cNvGrpSpPr/>
          <p:nvPr>
            <p:custDataLst>
              <p:tags r:id="rId6"/>
            </p:custDataLst>
          </p:nvPr>
        </p:nvGrpSpPr>
        <p:grpSpPr>
          <a:xfrm>
            <a:off x="6826690" y="4033744"/>
            <a:ext cx="507831" cy="433387"/>
            <a:chOff x="5863533" y="2348859"/>
            <a:chExt cx="793545" cy="676657"/>
          </a:xfrm>
        </p:grpSpPr>
        <p:pic>
          <p:nvPicPr>
            <p:cNvPr id="11" name="图片 49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 bwMode="auto">
            <a:xfrm>
              <a:off x="5948017" y="2348859"/>
              <a:ext cx="681229" cy="676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文本框 11"/>
            <p:cNvSpPr txBox="1"/>
            <p:nvPr>
              <p:custDataLst>
                <p:tags r:id="rId9"/>
              </p:custDataLst>
            </p:nvPr>
          </p:nvSpPr>
          <p:spPr>
            <a:xfrm>
              <a:off x="5863533" y="2400909"/>
              <a:ext cx="793545" cy="572557"/>
            </a:xfrm>
            <a:prstGeom prst="rect">
              <a:avLst/>
            </a:prstGeom>
            <a:noFill/>
          </p:spPr>
          <p:txBody>
            <a:bodyPr vert="eaVert">
              <a:spAutoFit/>
            </a:bodyPr>
            <a:lstStyle/>
            <a:p>
              <a:pPr eaLnBrk="1" fontAlgn="auto" hangingPunct="1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baseline="0">
                  <a:solidFill>
                    <a:srgbClr val="E40517"/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清韵古风</a:t>
              </a:r>
              <a:endParaRPr lang="zh-CN" altLang="en-US" sz="1050" baseline="0">
                <a:solidFill>
                  <a:srgbClr val="E40517"/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</p:grpSp>
      <p:pic>
        <p:nvPicPr>
          <p:cNvPr id="15" name="图片 6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0" y="0"/>
            <a:ext cx="3033713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1491175" y="2158158"/>
            <a:ext cx="6057388" cy="1569660"/>
          </a:xfrm>
        </p:spPr>
        <p:txBody>
          <a:bodyPr anchor="b" anchorCtr="0">
            <a:normAutofit/>
          </a:bodyPr>
          <a:lstStyle>
            <a:lvl1pPr algn="dist">
              <a:defRPr sz="8000" b="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noProof="1"/>
              <a:t>编辑标题</a:t>
            </a:r>
            <a:endParaRPr lang="zh-CN" altLang="en-US" noProof="1"/>
          </a:p>
        </p:txBody>
      </p:sp>
      <p:sp>
        <p:nvSpPr>
          <p:cNvPr id="14" name="内容占位符 13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1491175" y="3827412"/>
            <a:ext cx="5149338" cy="800100"/>
          </a:xfrm>
        </p:spPr>
        <p:txBody>
          <a:bodyPr anchor="ctr" anchorCtr="0"/>
          <a:lstStyle>
            <a:lvl1pPr marL="0" indent="0" algn="ctr">
              <a:buNone/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570BA859-EAEE-4064-9A14-36CA9E867FE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任意多边形: 形状 14"/>
          <p:cNvSpPr/>
          <p:nvPr userDrawn="1">
            <p:custDataLst>
              <p:tags r:id="rId3"/>
            </p:custDataLst>
          </p:nvPr>
        </p:nvSpPr>
        <p:spPr>
          <a:xfrm>
            <a:off x="433705" y="0"/>
            <a:ext cx="11325225" cy="6858000"/>
          </a:xfrm>
          <a:custGeom>
            <a:gdLst>
              <a:gd name="connsiteX0" fmla="*/ 0 w 11325225"/>
              <a:gd name="connsiteY0" fmla="*/ 0 h 6858000"/>
              <a:gd name="connsiteX1" fmla="*/ 11325225 w 11325225"/>
              <a:gd name="connsiteY1" fmla="*/ 0 h 6858000"/>
              <a:gd name="connsiteX2" fmla="*/ 11325225 w 11325225"/>
              <a:gd name="connsiteY2" fmla="*/ 6858000 h 6858000"/>
              <a:gd name="connsiteX3" fmla="*/ 0 w 11325225"/>
              <a:gd name="connsiteY3" fmla="*/ 685800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25225" h="6858000">
                <a:moveTo>
                  <a:pt x="0" y="0"/>
                </a:moveTo>
                <a:lnTo>
                  <a:pt x="11325225" y="0"/>
                </a:lnTo>
                <a:lnTo>
                  <a:pt x="1132522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</a:pPr>
            <a:endParaRPr lang="zh-CN" altLang="en-US" sz="1600" baseline="0">
              <a:latin typeface="Arial" panose="020b0604020202020204" pitchFamily="34" charset="0"/>
            </a:endParaRPr>
          </a:p>
        </p:txBody>
      </p:sp>
      <p:pic>
        <p:nvPicPr>
          <p:cNvPr id="16" name="图片 40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0" y="0"/>
            <a:ext cx="916940" cy="885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42"/>
          <p:cNvPicPr>
            <a:picLocks noChangeAspect="1" noChangeArrowheads="1"/>
          </p:cNvPicPr>
          <p:nvPr userDrawn="1">
            <p:custDataLst>
              <p:tags r:id="rId7"/>
            </p:custDataLst>
          </p:nvPr>
        </p:nvPicPr>
        <p:blipFill>
          <a:blip r:embed="rId6"/>
          <a:srcRect b="-3017"/>
          <a:stretch>
            <a:fillRect/>
          </a:stretch>
        </p:blipFill>
        <p:spPr bwMode="auto">
          <a:xfrm>
            <a:off x="9932035" y="5034280"/>
            <a:ext cx="2259965" cy="182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9" name="图片 21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292100" y="304800"/>
            <a:ext cx="1193165" cy="789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7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4"/>
          <a:srcRect b="-3017"/>
          <a:stretch>
            <a:fillRect/>
          </a:stretch>
        </p:blipFill>
        <p:spPr bwMode="auto">
          <a:xfrm>
            <a:off x="10327640" y="5331460"/>
            <a:ext cx="1581785" cy="127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blipFill dpi="0" rotWithShape="1"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0" name="图片 21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 rot="10800000">
            <a:off x="10013315" y="5523230"/>
            <a:ext cx="2179320" cy="1334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40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0" y="0"/>
            <a:ext cx="1316355" cy="127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1" name="图片 7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rcRect b="-3017"/>
          <a:stretch>
            <a:fillRect/>
          </a:stretch>
        </p:blipFill>
        <p:spPr bwMode="auto">
          <a:xfrm>
            <a:off x="10317480" y="5351780"/>
            <a:ext cx="1871980" cy="151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40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0" y="0"/>
            <a:ext cx="1762125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21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 bwMode="auto">
          <a:xfrm>
            <a:off x="-15240" y="4445"/>
            <a:ext cx="2031057" cy="134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7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1"/>
          <a:srcRect b="-3017"/>
          <a:stretch>
            <a:fillRect/>
          </a:stretch>
        </p:blipFill>
        <p:spPr bwMode="auto">
          <a:xfrm>
            <a:off x="9863527" y="5041088"/>
            <a:ext cx="2318947" cy="1872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blipFill dpi="0" rotWithShape="1">
          <a:blip r:embed="rId1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21"/>
          <p:cNvPicPr>
            <a:picLocks noChangeAspect="1" noChangeArrowheads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0" y="0"/>
            <a:ext cx="3111500" cy="190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1"/>
          <p:cNvPicPr>
            <a:picLocks noChangeAspect="1" noChangeArrowheads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 rot="10800000">
            <a:off x="9491980" y="5204460"/>
            <a:ext cx="2700020" cy="165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file:///D:\qq&#25991;&#20214;\712321467\Image\C2C\Image2\%7b75232B38-A165-1FB7-499C-2E1C792CACB5%7d.png" TargetMode="External" /><Relationship Id="rId13" Type="http://schemas.openxmlformats.org/officeDocument/2006/relationships/image" Target="../media/image1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155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56.xml" /><Relationship Id="rId21" Type="http://schemas.openxmlformats.org/officeDocument/2006/relationships/tags" Target="../tags/tag157.xml" /><Relationship Id="rId22" Type="http://schemas.openxmlformats.org/officeDocument/2006/relationships/tags" Target="../tags/tag158.xml" /><Relationship Id="rId23" Type="http://schemas.openxmlformats.org/officeDocument/2006/relationships/tags" Target="../tags/tag159.xml" /><Relationship Id="rId24" Type="http://schemas.openxmlformats.org/officeDocument/2006/relationships/tags" Target="../tags/tag160.xml" /><Relationship Id="rId25" Type="http://schemas.openxmlformats.org/officeDocument/2006/relationships/image" Target="file:///D:\qq&#25991;&#20214;\712321467\Image\C2C\Image2\%7b75232B38-A165-1FB7-499C-2E1C792CACB5%7d.png" TargetMode="External" /><Relationship Id="rId26" Type="http://schemas.openxmlformats.org/officeDocument/2006/relationships/image" Target="../media/image1.png" /><Relationship Id="rId27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10" Type="http://schemas.openxmlformats.org/officeDocument/2006/relationships/slideLayout" Target="../slideLayouts/slideLayout39.xml" /><Relationship Id="rId11" Type="http://schemas.openxmlformats.org/officeDocument/2006/relationships/slideLayout" Target="../slideLayouts/slideLayout40.xml" /><Relationship Id="rId12" Type="http://schemas.openxmlformats.org/officeDocument/2006/relationships/slideLayout" Target="../slideLayouts/slideLayout41.xml" /><Relationship Id="rId13" Type="http://schemas.openxmlformats.org/officeDocument/2006/relationships/slideLayout" Target="../slideLayouts/slideLayout42.xml" /><Relationship Id="rId14" Type="http://schemas.openxmlformats.org/officeDocument/2006/relationships/slideLayout" Target="../slideLayouts/slideLayout43.xml" /><Relationship Id="rId15" Type="http://schemas.openxmlformats.org/officeDocument/2006/relationships/slideLayout" Target="../slideLayouts/slideLayout44.xml" /><Relationship Id="rId16" Type="http://schemas.openxmlformats.org/officeDocument/2006/relationships/slideLayout" Target="../slideLayouts/slideLayout45.xml" /><Relationship Id="rId17" Type="http://schemas.openxmlformats.org/officeDocument/2006/relationships/slideLayout" Target="../slideLayouts/slideLayout46.xml" /><Relationship Id="rId18" Type="http://schemas.openxmlformats.org/officeDocument/2006/relationships/slideLayout" Target="../slideLayouts/slideLayout47.xml" /><Relationship Id="rId19" Type="http://schemas.openxmlformats.org/officeDocument/2006/relationships/tags" Target="../tags/tag315.xml" /><Relationship Id="rId2" Type="http://schemas.openxmlformats.org/officeDocument/2006/relationships/slideLayout" Target="../slideLayouts/slideLayout31.xml" /><Relationship Id="rId20" Type="http://schemas.openxmlformats.org/officeDocument/2006/relationships/tags" Target="../tags/tag316.xml" /><Relationship Id="rId21" Type="http://schemas.openxmlformats.org/officeDocument/2006/relationships/tags" Target="../tags/tag317.xml" /><Relationship Id="rId22" Type="http://schemas.openxmlformats.org/officeDocument/2006/relationships/tags" Target="../tags/tag318.xml" /><Relationship Id="rId23" Type="http://schemas.openxmlformats.org/officeDocument/2006/relationships/tags" Target="../tags/tag319.xml" /><Relationship Id="rId24" Type="http://schemas.openxmlformats.org/officeDocument/2006/relationships/tags" Target="../tags/tag320.xml" /><Relationship Id="rId25" Type="http://schemas.openxmlformats.org/officeDocument/2006/relationships/image" Target="file:///D:\qq&#25991;&#20214;\712321467\Image\C2C\Image2\%7b75232B38-A165-1FB7-499C-2E1C792CACB5%7d.png" TargetMode="External" /><Relationship Id="rId26" Type="http://schemas.openxmlformats.org/officeDocument/2006/relationships/image" Target="../media/image1.png" /><Relationship Id="rId27" Type="http://schemas.openxmlformats.org/officeDocument/2006/relationships/theme" Target="../theme/theme3.xml" /><Relationship Id="rId3" Type="http://schemas.openxmlformats.org/officeDocument/2006/relationships/slideLayout" Target="../slideLayouts/slideLayout32.xml" /><Relationship Id="rId4" Type="http://schemas.openxmlformats.org/officeDocument/2006/relationships/slideLayout" Target="../slideLayouts/slideLayout33.xml" /><Relationship Id="rId5" Type="http://schemas.openxmlformats.org/officeDocument/2006/relationships/slideLayout" Target="../slideLayouts/slideLayout34.xml" /><Relationship Id="rId6" Type="http://schemas.openxmlformats.org/officeDocument/2006/relationships/slideLayout" Target="../slideLayouts/slideLayout35.xml" /><Relationship Id="rId7" Type="http://schemas.openxmlformats.org/officeDocument/2006/relationships/slideLayout" Target="../slideLayouts/slideLayout36.xml" /><Relationship Id="rId8" Type="http://schemas.openxmlformats.org/officeDocument/2006/relationships/slideLayout" Target="../slideLayouts/slideLayout37.xml" /><Relationship Id="rId9" Type="http://schemas.openxmlformats.org/officeDocument/2006/relationships/slideLayout" Target="../slideLayouts/slideLayout38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3" r:link="rId12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0800" tIns="39600" rIns="75600" bIns="396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0800" tIns="0" rIns="8280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accent1">
              <a:lumMod val="50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0800" tIns="39600" rIns="75600" bIns="396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0800" tIns="0" rIns="8280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accent1">
              <a:lumMod val="50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321.xml" /><Relationship Id="rId4" Type="http://schemas.openxmlformats.org/officeDocument/2006/relationships/image" Target="../media/image26.png" /><Relationship Id="rId5" Type="http://schemas.openxmlformats.org/officeDocument/2006/relationships/image" Target="../media/image27.png" /><Relationship Id="rId6" Type="http://schemas.openxmlformats.org/officeDocument/2006/relationships/image" Target="../media/image28.png" /><Relationship Id="rId7" Type="http://schemas.openxmlformats.org/officeDocument/2006/relationships/tags" Target="../tags/tag32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359.xml" /><Relationship Id="rId2" Type="http://schemas.openxmlformats.org/officeDocument/2006/relationships/tags" Target="../tags/tag356.xml" /><Relationship Id="rId3" Type="http://schemas.openxmlformats.org/officeDocument/2006/relationships/image" Target="../media/image24.png" /><Relationship Id="rId4" Type="http://schemas.openxmlformats.org/officeDocument/2006/relationships/tags" Target="../tags/tag357.xml" /><Relationship Id="rId5" Type="http://schemas.openxmlformats.org/officeDocument/2006/relationships/image" Target="../media/image25.png" /><Relationship Id="rId6" Type="http://schemas.openxmlformats.org/officeDocument/2006/relationships/tags" Target="../tags/tag358.xml" /><Relationship Id="rId7" Type="http://schemas.openxmlformats.org/officeDocument/2006/relationships/image" Target="../media/image39.jpeg" /><Relationship Id="rId8" Type="http://schemas.openxmlformats.org/officeDocument/2006/relationships/image" Target="../media/image40.jpeg" /><Relationship Id="rId9" Type="http://schemas.openxmlformats.org/officeDocument/2006/relationships/image" Target="../media/image15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363.xml" /><Relationship Id="rId2" Type="http://schemas.openxmlformats.org/officeDocument/2006/relationships/tags" Target="../tags/tag360.xml" /><Relationship Id="rId3" Type="http://schemas.openxmlformats.org/officeDocument/2006/relationships/image" Target="../media/image24.png" /><Relationship Id="rId4" Type="http://schemas.openxmlformats.org/officeDocument/2006/relationships/tags" Target="../tags/tag361.xml" /><Relationship Id="rId5" Type="http://schemas.openxmlformats.org/officeDocument/2006/relationships/image" Target="../media/image25.png" /><Relationship Id="rId6" Type="http://schemas.openxmlformats.org/officeDocument/2006/relationships/tags" Target="../tags/tag362.xml" /><Relationship Id="rId7" Type="http://schemas.openxmlformats.org/officeDocument/2006/relationships/image" Target="../media/image41.jpeg" /><Relationship Id="rId8" Type="http://schemas.openxmlformats.org/officeDocument/2006/relationships/image" Target="../media/image42.jpeg" /><Relationship Id="rId9" Type="http://schemas.openxmlformats.org/officeDocument/2006/relationships/image" Target="../media/image15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364.xml" /><Relationship Id="rId3" Type="http://schemas.openxmlformats.org/officeDocument/2006/relationships/image" Target="../media/image24.png" /><Relationship Id="rId4" Type="http://schemas.openxmlformats.org/officeDocument/2006/relationships/tags" Target="../tags/tag365.xml" /><Relationship Id="rId5" Type="http://schemas.openxmlformats.org/officeDocument/2006/relationships/image" Target="../media/image25.png" /><Relationship Id="rId6" Type="http://schemas.openxmlformats.org/officeDocument/2006/relationships/tags" Target="../tags/tag366.xml" /><Relationship Id="rId7" Type="http://schemas.openxmlformats.org/officeDocument/2006/relationships/tags" Target="../tags/tag367.xml" /><Relationship Id="rId8" Type="http://schemas.openxmlformats.org/officeDocument/2006/relationships/image" Target="../media/image15.jpeg" /><Relationship Id="rId9" Type="http://schemas.openxmlformats.org/officeDocument/2006/relationships/tags" Target="../tags/tag36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369.xml" /><Relationship Id="rId4" Type="http://schemas.openxmlformats.org/officeDocument/2006/relationships/image" Target="../media/image26.png" /><Relationship Id="rId5" Type="http://schemas.openxmlformats.org/officeDocument/2006/relationships/image" Target="../media/image27.png" /><Relationship Id="rId6" Type="http://schemas.openxmlformats.org/officeDocument/2006/relationships/image" Target="../media/image28.png" /><Relationship Id="rId7" Type="http://schemas.openxmlformats.org/officeDocument/2006/relationships/image" Target="../media/image43.png" /><Relationship Id="rId8" Type="http://schemas.openxmlformats.org/officeDocument/2006/relationships/tags" Target="../tags/tag37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image" Target="../media/image15.jpeg" /><Relationship Id="rId11" Type="http://schemas.openxmlformats.org/officeDocument/2006/relationships/tags" Target="../tags/tag326.xml" /><Relationship Id="rId2" Type="http://schemas.openxmlformats.org/officeDocument/2006/relationships/tags" Target="../tags/tag323.xml" /><Relationship Id="rId3" Type="http://schemas.openxmlformats.org/officeDocument/2006/relationships/image" Target="../media/image24.png" /><Relationship Id="rId4" Type="http://schemas.openxmlformats.org/officeDocument/2006/relationships/tags" Target="../tags/tag324.xml" /><Relationship Id="rId5" Type="http://schemas.openxmlformats.org/officeDocument/2006/relationships/image" Target="../media/image25.png" /><Relationship Id="rId6" Type="http://schemas.openxmlformats.org/officeDocument/2006/relationships/tags" Target="../tags/tag325.xml" /><Relationship Id="rId7" Type="http://schemas.openxmlformats.org/officeDocument/2006/relationships/image" Target="../media/image29.png" /><Relationship Id="rId8" Type="http://schemas.openxmlformats.org/officeDocument/2006/relationships/image" Target="../media/image30.png" /><Relationship Id="rId9" Type="http://schemas.openxmlformats.org/officeDocument/2006/relationships/image" Target="../media/image3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327.xml" /><Relationship Id="rId3" Type="http://schemas.openxmlformats.org/officeDocument/2006/relationships/image" Target="../media/image24.png" /><Relationship Id="rId4" Type="http://schemas.openxmlformats.org/officeDocument/2006/relationships/tags" Target="../tags/tag328.xml" /><Relationship Id="rId5" Type="http://schemas.openxmlformats.org/officeDocument/2006/relationships/image" Target="../media/image25.png" /><Relationship Id="rId6" Type="http://schemas.openxmlformats.org/officeDocument/2006/relationships/tags" Target="../tags/tag329.xml" /><Relationship Id="rId7" Type="http://schemas.openxmlformats.org/officeDocument/2006/relationships/image" Target="../media/image15.jpeg" /><Relationship Id="rId8" Type="http://schemas.openxmlformats.org/officeDocument/2006/relationships/tags" Target="../tags/tag33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331.xml" /><Relationship Id="rId3" Type="http://schemas.openxmlformats.org/officeDocument/2006/relationships/image" Target="../media/image24.png" /><Relationship Id="rId4" Type="http://schemas.openxmlformats.org/officeDocument/2006/relationships/tags" Target="../tags/tag332.xml" /><Relationship Id="rId5" Type="http://schemas.openxmlformats.org/officeDocument/2006/relationships/image" Target="../media/image25.png" /><Relationship Id="rId6" Type="http://schemas.openxmlformats.org/officeDocument/2006/relationships/tags" Target="../tags/tag333.xml" /><Relationship Id="rId7" Type="http://schemas.openxmlformats.org/officeDocument/2006/relationships/image" Target="../media/image32.png" /><Relationship Id="rId8" Type="http://schemas.openxmlformats.org/officeDocument/2006/relationships/image" Target="../media/image15.jpeg" /><Relationship Id="rId9" Type="http://schemas.openxmlformats.org/officeDocument/2006/relationships/tags" Target="../tags/tag33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335.xml" /><Relationship Id="rId3" Type="http://schemas.openxmlformats.org/officeDocument/2006/relationships/image" Target="../media/image24.png" /><Relationship Id="rId4" Type="http://schemas.openxmlformats.org/officeDocument/2006/relationships/tags" Target="../tags/tag336.xml" /><Relationship Id="rId5" Type="http://schemas.openxmlformats.org/officeDocument/2006/relationships/image" Target="../media/image25.png" /><Relationship Id="rId6" Type="http://schemas.openxmlformats.org/officeDocument/2006/relationships/tags" Target="../tags/tag337.xml" /><Relationship Id="rId7" Type="http://schemas.openxmlformats.org/officeDocument/2006/relationships/image" Target="../media/image15.jpeg" /><Relationship Id="rId8" Type="http://schemas.openxmlformats.org/officeDocument/2006/relationships/tags" Target="../tags/tag33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342.xml" /><Relationship Id="rId2" Type="http://schemas.openxmlformats.org/officeDocument/2006/relationships/tags" Target="../tags/tag339.xml" /><Relationship Id="rId3" Type="http://schemas.openxmlformats.org/officeDocument/2006/relationships/image" Target="../media/image24.png" /><Relationship Id="rId4" Type="http://schemas.openxmlformats.org/officeDocument/2006/relationships/tags" Target="../tags/tag340.xml" /><Relationship Id="rId5" Type="http://schemas.openxmlformats.org/officeDocument/2006/relationships/image" Target="../media/image25.png" /><Relationship Id="rId6" Type="http://schemas.openxmlformats.org/officeDocument/2006/relationships/tags" Target="../tags/tag341.xml" /><Relationship Id="rId7" Type="http://schemas.openxmlformats.org/officeDocument/2006/relationships/image" Target="../media/image33.jpeg" /><Relationship Id="rId8" Type="http://schemas.openxmlformats.org/officeDocument/2006/relationships/image" Target="../media/image34.jpeg" /><Relationship Id="rId9" Type="http://schemas.openxmlformats.org/officeDocument/2006/relationships/image" Target="../media/image1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343.xml" /><Relationship Id="rId3" Type="http://schemas.openxmlformats.org/officeDocument/2006/relationships/image" Target="../media/image24.png" /><Relationship Id="rId4" Type="http://schemas.openxmlformats.org/officeDocument/2006/relationships/tags" Target="../tags/tag344.xml" /><Relationship Id="rId5" Type="http://schemas.openxmlformats.org/officeDocument/2006/relationships/image" Target="../media/image25.png" /><Relationship Id="rId6" Type="http://schemas.openxmlformats.org/officeDocument/2006/relationships/tags" Target="../tags/tag345.xml" /><Relationship Id="rId7" Type="http://schemas.openxmlformats.org/officeDocument/2006/relationships/image" Target="../media/image35.png" /><Relationship Id="rId8" Type="http://schemas.openxmlformats.org/officeDocument/2006/relationships/image" Target="../media/image15.jpeg" /><Relationship Id="rId9" Type="http://schemas.openxmlformats.org/officeDocument/2006/relationships/tags" Target="../tags/tag34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2" Type="http://schemas.openxmlformats.org/officeDocument/2006/relationships/tags" Target="../tags/tag347.xml" /><Relationship Id="rId3" Type="http://schemas.openxmlformats.org/officeDocument/2006/relationships/image" Target="../media/image24.png" /><Relationship Id="rId4" Type="http://schemas.openxmlformats.org/officeDocument/2006/relationships/tags" Target="../tags/tag348.xml" /><Relationship Id="rId5" Type="http://schemas.openxmlformats.org/officeDocument/2006/relationships/image" Target="../media/image25.png" /><Relationship Id="rId6" Type="http://schemas.openxmlformats.org/officeDocument/2006/relationships/tags" Target="../tags/tag349.xml" /><Relationship Id="rId7" Type="http://schemas.openxmlformats.org/officeDocument/2006/relationships/tags" Target="../tags/tag350.xml" /><Relationship Id="rId8" Type="http://schemas.openxmlformats.org/officeDocument/2006/relationships/image" Target="../media/image15.jpeg" /><Relationship Id="rId9" Type="http://schemas.openxmlformats.org/officeDocument/2006/relationships/tags" Target="../tags/tag35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image" Target="../media/image15.jpeg" /><Relationship Id="rId11" Type="http://schemas.openxmlformats.org/officeDocument/2006/relationships/tags" Target="../tags/tag355.xml" /><Relationship Id="rId2" Type="http://schemas.openxmlformats.org/officeDocument/2006/relationships/tags" Target="../tags/tag352.xml" /><Relationship Id="rId3" Type="http://schemas.openxmlformats.org/officeDocument/2006/relationships/image" Target="../media/image24.png" /><Relationship Id="rId4" Type="http://schemas.openxmlformats.org/officeDocument/2006/relationships/tags" Target="../tags/tag353.xml" /><Relationship Id="rId5" Type="http://schemas.openxmlformats.org/officeDocument/2006/relationships/image" Target="../media/image25.png" /><Relationship Id="rId6" Type="http://schemas.openxmlformats.org/officeDocument/2006/relationships/tags" Target="../tags/tag354.xml" /><Relationship Id="rId7" Type="http://schemas.openxmlformats.org/officeDocument/2006/relationships/image" Target="../media/image36.jpeg" /><Relationship Id="rId8" Type="http://schemas.openxmlformats.org/officeDocument/2006/relationships/image" Target="../media/image37.jpeg" /><Relationship Id="rId9" Type="http://schemas.openxmlformats.org/officeDocument/2006/relationships/image" Target="../media/image38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4879340" y="595630"/>
            <a:ext cx="7312660" cy="77914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76830" y="4297045"/>
            <a:ext cx="6488430" cy="441960"/>
          </a:xfrm>
        </p:spPr>
        <p:txBody>
          <a:bodyPr>
            <a:normAutofit fontScale="90000"/>
          </a:bodyPr>
          <a:lstStyle/>
          <a:p>
            <a:r>
              <a:rPr lang="en-US" altLang="zh-CN">
                <a:latin typeface="Arial" panose="020b0604020202020204" pitchFamily="34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99565" y="2177415"/>
            <a:ext cx="8992870" cy="822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ts val="5700"/>
              </a:lnSpc>
            </a:pPr>
            <a:r>
              <a:rPr lang="zh-CN" sz="6600" b="1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</a:t>
            </a:r>
            <a:r>
              <a:rPr lang="en-US" altLang="zh-CN" sz="6600" b="1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6600" b="1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现</a:t>
            </a:r>
            <a:r>
              <a:rPr lang="en-US" altLang="zh-CN" sz="6600" b="1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6600" b="1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</a:t>
            </a:r>
            <a:r>
              <a:rPr lang="en-US" altLang="zh-CN" sz="6600" b="1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6600" b="1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</a:t>
            </a:r>
            <a:endParaRPr lang="zh-CN" sz="6600" b="1">
              <a:ln w="12700">
                <a:solidFill>
                  <a:schemeClr val="accent1"/>
                </a:solidFill>
                <a:prstDash val="solid"/>
              </a:ln>
              <a:solidFill>
                <a:schemeClr val="tx2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32375" y="711835"/>
            <a:ext cx="70059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教科版二年级下册第二单元</a:t>
            </a:r>
            <a:r>
              <a:rPr lang="en-US" altLang="zh-CN" sz="28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</a:t>
            </a:r>
            <a:r>
              <a:rPr lang="en-US" altLang="zh-CN" sz="28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28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课</a:t>
            </a:r>
            <a:endParaRPr lang="zh-CN" altLang="en-US" sz="2800" spc="240" noProof="0" smtClean="0">
              <a:solidFill>
                <a:schemeClr val="bg1"/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525270" y="3522345"/>
            <a:ext cx="9171940" cy="0"/>
          </a:xfrm>
          <a:prstGeom prst="line">
            <a:avLst/>
          </a:prstGeom>
          <a:ln w="28575" cmpd="dbl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rcRect b="12562"/>
          <a:stretch>
            <a:fillRect/>
          </a:stretch>
        </p:blipFill>
        <p:spPr>
          <a:xfrm>
            <a:off x="438150" y="4547870"/>
            <a:ext cx="3958590" cy="2308860"/>
          </a:xfrm>
          <a:prstGeom prst="rect">
            <a:avLst/>
          </a:prstGeom>
          <a:effectLst>
            <a:softEdge rad="25400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7675" y="4664075"/>
            <a:ext cx="4354830" cy="216027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rcRect t="15576" b="24229"/>
          <a:stretch>
            <a:fillRect/>
          </a:stretch>
        </p:blipFill>
        <p:spPr>
          <a:xfrm>
            <a:off x="8763635" y="4690745"/>
            <a:ext cx="2234565" cy="2134235"/>
          </a:xfrm>
          <a:prstGeom prst="rect">
            <a:avLst/>
          </a:prstGeom>
          <a:effectLst>
            <a:softEdge rad="292100"/>
          </a:effectLst>
        </p:spPr>
      </p:pic>
    </p:spTree>
    <p:custDataLst>
      <p:tags r:id="rId7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21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0" y="0"/>
            <a:ext cx="3111500" cy="190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1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 rot="10800000">
            <a:off x="9491980" y="5204460"/>
            <a:ext cx="2700020" cy="165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754505" y="706755"/>
            <a:ext cx="101981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问题</a:t>
            </a: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4</a:t>
            </a:r>
            <a:r>
              <a:rPr lang="en-US" altLang="zh-CN" sz="360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36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怎样</a:t>
            </a:r>
            <a:r>
              <a:rPr lang="zh-CN" altLang="en-US" sz="36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  <a:sym typeface="+mn-ea"/>
              </a:rPr>
              <a:t>测量成长的证据？</a:t>
            </a:r>
            <a:endParaRPr lang="zh-CN" altLang="en-US" sz="360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光魏体_CNKI" panose="02000500000000000000" charset="-122"/>
              <a:ea typeface="华光魏体_CNKI" panose="0200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54505" y="1569720"/>
            <a:ext cx="2977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（</a:t>
            </a: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2</a:t>
            </a: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）测量方法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光魏体_CNKI" panose="02000500000000000000" charset="-122"/>
              <a:ea typeface="华光魏体_CNKI" panose="02000500000000000000" charset="-122"/>
            </a:endParaRPr>
          </a:p>
        </p:txBody>
      </p:sp>
      <p:pic>
        <p:nvPicPr>
          <p:cNvPr id="105" name="图片 104"/>
          <p:cNvPicPr/>
          <p:nvPr/>
        </p:nvPicPr>
        <p:blipFill>
          <a:blip r:embed="rId7"/>
          <a:stretch>
            <a:fillRect/>
          </a:stretch>
        </p:blipFill>
        <p:spPr>
          <a:xfrm>
            <a:off x="1874520" y="2247900"/>
            <a:ext cx="3679190" cy="2368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" name="图片 107"/>
          <p:cNvPicPr/>
          <p:nvPr/>
        </p:nvPicPr>
        <p:blipFill>
          <a:blip r:embed="rId8"/>
          <a:srcRect b="29630"/>
          <a:stretch>
            <a:fillRect/>
          </a:stretch>
        </p:blipFill>
        <p:spPr>
          <a:xfrm>
            <a:off x="6289675" y="1351915"/>
            <a:ext cx="5201285" cy="48393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0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21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0" y="0"/>
            <a:ext cx="3111500" cy="190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1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 rot="10800000">
            <a:off x="9491980" y="5204460"/>
            <a:ext cx="2700020" cy="165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754505" y="706755"/>
            <a:ext cx="101981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问题</a:t>
            </a: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4</a:t>
            </a:r>
            <a:r>
              <a:rPr lang="en-US" altLang="zh-CN" sz="360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36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怎样测量</a:t>
            </a:r>
            <a:r>
              <a:rPr lang="zh-CN" altLang="en-US" sz="36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  <a:sym typeface="+mn-ea"/>
              </a:rPr>
              <a:t>成长的证据</a:t>
            </a:r>
            <a:r>
              <a:rPr lang="zh-CN" altLang="en-US" sz="36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？</a:t>
            </a:r>
            <a:endParaRPr lang="zh-CN" altLang="en-US" sz="360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光魏体_CNKI" panose="02000500000000000000" charset="-122"/>
              <a:ea typeface="华光魏体_CNKI" panose="0200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54505" y="1569720"/>
            <a:ext cx="72599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怎样测量我们的指甲和头发生长了多少？</a:t>
            </a:r>
            <a:endParaRPr lang="zh-CN" sz="240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光魏体_CNKI" panose="02000500000000000000" charset="-122"/>
              <a:ea typeface="华光魏体_CNKI" panose="02000500000000000000" charset="-122"/>
            </a:endParaRPr>
          </a:p>
        </p:txBody>
      </p:sp>
      <p:pic>
        <p:nvPicPr>
          <p:cNvPr id="109" name="图片 108"/>
          <p:cNvPicPr/>
          <p:nvPr/>
        </p:nvPicPr>
        <p:blipFill>
          <a:blip r:embed="rId7"/>
          <a:stretch>
            <a:fillRect/>
          </a:stretch>
        </p:blipFill>
        <p:spPr>
          <a:xfrm>
            <a:off x="1754505" y="2247900"/>
            <a:ext cx="4914265" cy="35979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" name="图片 110"/>
          <p:cNvPicPr/>
          <p:nvPr/>
        </p:nvPicPr>
        <p:blipFill>
          <a:blip r:embed="rId8"/>
          <a:srcRect l="18373" t="12440" b="22000"/>
          <a:stretch>
            <a:fillRect/>
          </a:stretch>
        </p:blipFill>
        <p:spPr>
          <a:xfrm>
            <a:off x="7059930" y="2247900"/>
            <a:ext cx="3620135" cy="35852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21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0" y="0"/>
            <a:ext cx="3111500" cy="190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1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 rot="10800000">
            <a:off x="9491980" y="5204460"/>
            <a:ext cx="2700020" cy="165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700905" y="805815"/>
            <a:ext cx="25787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成长记录表</a:t>
            </a:r>
            <a:endParaRPr lang="zh-CN" sz="360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光魏体_CNKI" panose="02000500000000000000" charset="-122"/>
              <a:ea typeface="华光魏体_CNKI" panose="02000500000000000000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1830070" y="1725930"/>
          <a:ext cx="853186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2965"/>
                <a:gridCol w="2132965"/>
                <a:gridCol w="2132965"/>
                <a:gridCol w="2132965"/>
              </a:tblGrid>
              <a:tr h="38100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身高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体重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……</a:t>
                      </a:r>
                      <a:endParaRPr lang="en-US" altLang="zh-CN" sz="280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800"/>
                        <a:t>1</a:t>
                      </a:r>
                      <a:r>
                        <a:rPr lang="zh-CN" altLang="en-US" sz="2800"/>
                        <a:t>月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38100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800"/>
                        <a:t>2</a:t>
                      </a:r>
                      <a:r>
                        <a:rPr lang="zh-CN" altLang="en-US" sz="2800"/>
                        <a:t>月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38100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800"/>
                        <a:t>3</a:t>
                      </a:r>
                      <a:r>
                        <a:rPr lang="zh-CN" altLang="en-US" sz="2800"/>
                        <a:t>月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38100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en-US" altLang="zh-CN" sz="2800"/>
                        <a:t>4</a:t>
                      </a:r>
                      <a:r>
                        <a:rPr lang="zh-CN" altLang="en-US" sz="2800"/>
                        <a:t>月</a:t>
                      </a:r>
                      <a:endParaRPr lang="zh-CN" altLang="en-US" sz="2800"/>
                    </a:p>
                    <a:p>
                      <a:pPr>
                        <a:buNone/>
                      </a:pPr>
                      <a:r>
                        <a:rPr lang="en-US" altLang="zh-CN" sz="2800"/>
                        <a:t>……</a:t>
                      </a:r>
                      <a:endParaRPr lang="en-US" altLang="zh-CN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9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4879340" y="595630"/>
            <a:ext cx="7312660" cy="77914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576830" y="4297045"/>
            <a:ext cx="6488430" cy="441960"/>
          </a:xfrm>
        </p:spPr>
        <p:txBody>
          <a:bodyPr>
            <a:normAutofit fontScale="90000"/>
          </a:bodyPr>
          <a:lstStyle/>
          <a:p>
            <a:r>
              <a:rPr lang="en-US" altLang="zh-CN">
                <a:latin typeface="Arial" panose="020b0604020202020204" pitchFamily="34" charset="0"/>
              </a:rPr>
              <a:t> </a:t>
            </a:r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99565" y="2177415"/>
            <a:ext cx="8992870" cy="822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ts val="5700"/>
              </a:lnSpc>
            </a:pPr>
            <a:r>
              <a:rPr lang="zh-CN" sz="6600" b="1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谢谢大家！</a:t>
            </a:r>
            <a:endParaRPr lang="zh-CN" sz="6600" b="1">
              <a:ln w="12700">
                <a:solidFill>
                  <a:schemeClr val="accent1"/>
                </a:solidFill>
                <a:prstDash val="solid"/>
              </a:ln>
              <a:solidFill>
                <a:schemeClr val="tx2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32375" y="711835"/>
            <a:ext cx="70059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教科版二年级下册第二单元</a:t>
            </a:r>
            <a:r>
              <a:rPr lang="en-US" altLang="zh-CN" sz="28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</a:t>
            </a:r>
            <a:r>
              <a:rPr lang="en-US" altLang="zh-CN" sz="28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280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课</a:t>
            </a:r>
            <a:endParaRPr lang="zh-CN" altLang="en-US" sz="2800" spc="240" noProof="0" smtClean="0">
              <a:solidFill>
                <a:schemeClr val="bg1"/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81780" y="3709670"/>
            <a:ext cx="402844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授课教师：</a:t>
            </a:r>
            <a:r>
              <a:rPr lang="zh-CN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田紫薇</a:t>
            </a:r>
            <a:r>
              <a:rPr lang="en-US" altLang="zh-CN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</a:t>
            </a:r>
            <a:endParaRPr lang="zh-CN" altLang="en-US" sz="2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525270" y="3522345"/>
            <a:ext cx="9171940" cy="0"/>
          </a:xfrm>
          <a:prstGeom prst="line">
            <a:avLst/>
          </a:prstGeom>
          <a:ln w="28575" cmpd="dbl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rcRect b="12562"/>
          <a:stretch>
            <a:fillRect/>
          </a:stretch>
        </p:blipFill>
        <p:spPr>
          <a:xfrm>
            <a:off x="438150" y="4547870"/>
            <a:ext cx="3958590" cy="2308860"/>
          </a:xfrm>
          <a:prstGeom prst="rect">
            <a:avLst/>
          </a:prstGeom>
          <a:effectLst>
            <a:softEdge rad="25400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7675" y="4664075"/>
            <a:ext cx="4354830" cy="216027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rcRect t="15576" b="24229"/>
          <a:stretch>
            <a:fillRect/>
          </a:stretch>
        </p:blipFill>
        <p:spPr>
          <a:xfrm>
            <a:off x="8763635" y="4690745"/>
            <a:ext cx="2234565" cy="2134235"/>
          </a:xfrm>
          <a:prstGeom prst="rect">
            <a:avLst/>
          </a:prstGeom>
          <a:effectLst>
            <a:softEdge rad="292100"/>
          </a:effectLst>
        </p:spPr>
      </p:pic>
      <p:pic>
        <p:nvPicPr>
          <p:cNvPr id="16" name="New picture"/>
          <p:cNvPicPr/>
          <p:nvPr/>
        </p:nvPicPr>
        <p:blipFill>
          <a:blip r:embed="rId7"/>
          <a:stretch>
            <a:fillRect/>
          </a:stretch>
        </p:blipFill>
        <p:spPr>
          <a:xfrm>
            <a:off x="11226800" y="11861800"/>
            <a:ext cx="368300" cy="266700"/>
          </a:xfrm>
          <a:prstGeom prst="cube">
            <a:avLst/>
          </a:prstGeom>
        </p:spPr>
      </p:pic>
    </p:spTree>
    <p:custDataLst>
      <p:tags r:id="rId8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21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0" y="0"/>
            <a:ext cx="3111500" cy="190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1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 rot="10800000">
            <a:off x="9491980" y="5204460"/>
            <a:ext cx="2700020" cy="165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3030855" y="782320"/>
            <a:ext cx="65430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你关注过自己的身体变化吗？</a:t>
            </a:r>
            <a:endParaRPr lang="zh-CN" altLang="en-US" sz="4000" b="1">
              <a:solidFill>
                <a:schemeClr val="tx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74770" y="5527040"/>
            <a:ext cx="4782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我们的身体在不断地生长。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3495" y="1779905"/>
            <a:ext cx="2708275" cy="36118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rcRect l="11177" t="8701" r="29746" b="15403"/>
          <a:stretch>
            <a:fillRect/>
          </a:stretch>
        </p:blipFill>
        <p:spPr>
          <a:xfrm>
            <a:off x="4428490" y="1780540"/>
            <a:ext cx="3747135" cy="36112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rcRect l="40303" t="14535" r="40711" b="34751"/>
          <a:stretch>
            <a:fillRect/>
          </a:stretch>
        </p:blipFill>
        <p:spPr>
          <a:xfrm>
            <a:off x="8602345" y="1777365"/>
            <a:ext cx="2127885" cy="361823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21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0" y="0"/>
            <a:ext cx="3111500" cy="190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1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 rot="10800000">
            <a:off x="9491980" y="5204460"/>
            <a:ext cx="2700020" cy="165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754505" y="706755"/>
            <a:ext cx="101981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问题</a:t>
            </a: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</a:t>
            </a:r>
            <a:r>
              <a:rPr lang="en-US" altLang="zh-CN" sz="360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怎样证明我们的身体在一年一年地生长？</a:t>
            </a:r>
            <a:endParaRPr lang="zh-CN" altLang="en-US" sz="3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光魏体_CNKI" panose="02000500000000000000" charset="-122"/>
              <a:ea typeface="华光魏体_CNKI" panose="02000500000000000000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453515" y="2303145"/>
            <a:ext cx="2251075" cy="8286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696085" y="2487295"/>
            <a:ext cx="1766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2"/>
                </a:solidFill>
                <a:latin typeface="华光胖头鱼_CNKI" panose="02000500000000000000" charset="-122"/>
                <a:ea typeface="华光胖头鱼_CNKI" panose="02000500000000000000" charset="-122"/>
              </a:rPr>
              <a:t>个子长高了</a:t>
            </a:r>
            <a:endParaRPr lang="zh-CN" altLang="en-US" sz="2400">
              <a:solidFill>
                <a:schemeClr val="tx2"/>
              </a:solidFill>
              <a:latin typeface="华光胖头鱼_CNKI" panose="02000500000000000000" charset="-122"/>
              <a:ea typeface="华光胖头鱼_CNKI" panose="02000500000000000000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017905" y="3529330"/>
            <a:ext cx="2251075" cy="8286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260475" y="3713480"/>
            <a:ext cx="1766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2">
                    <a:lumMod val="65000"/>
                  </a:schemeClr>
                </a:solidFill>
                <a:latin typeface="华光胖头鱼_CNKI" panose="02000500000000000000" charset="-122"/>
                <a:ea typeface="华光胖头鱼_CNKI" panose="02000500000000000000" charset="-122"/>
              </a:rPr>
              <a:t>衣服变小了</a:t>
            </a:r>
            <a:endParaRPr lang="zh-CN" altLang="en-US" sz="2400">
              <a:solidFill>
                <a:schemeClr val="bg2">
                  <a:lumMod val="65000"/>
                </a:schemeClr>
              </a:solidFill>
              <a:latin typeface="华光胖头鱼_CNKI" panose="02000500000000000000" charset="-122"/>
              <a:ea typeface="华光胖头鱼_CNKI" panose="02000500000000000000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994785" y="2947670"/>
            <a:ext cx="2251075" cy="8286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236720" y="3131820"/>
            <a:ext cx="1766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6">
                    <a:lumMod val="75000"/>
                  </a:schemeClr>
                </a:solidFill>
                <a:latin typeface="华光胖头鱼_CNKI" panose="02000500000000000000" charset="-122"/>
                <a:ea typeface="华光胖头鱼_CNKI" panose="02000500000000000000" charset="-122"/>
              </a:rPr>
              <a:t>鞋子变小了</a:t>
            </a:r>
            <a:endParaRPr lang="zh-CN" altLang="en-US" sz="2400">
              <a:solidFill>
                <a:schemeClr val="accent6">
                  <a:lumMod val="75000"/>
                </a:schemeClr>
              </a:solidFill>
              <a:latin typeface="华光胖头鱼_CNKI" panose="02000500000000000000" charset="-122"/>
              <a:ea typeface="华光胖头鱼_CNKI" panose="02000500000000000000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536055" y="3713480"/>
            <a:ext cx="2673350" cy="8286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777990" y="3897630"/>
            <a:ext cx="23355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华光胖头鱼_CNKI" panose="02000500000000000000" charset="-122"/>
                <a:ea typeface="华光胖头鱼_CNKI" panose="02000500000000000000" charset="-122"/>
              </a:rPr>
              <a:t>表达能力更好了</a:t>
            </a:r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  <a:latin typeface="华光胖头鱼_CNKI" panose="02000500000000000000" charset="-122"/>
              <a:ea typeface="华光胖头鱼_CNKI" panose="02000500000000000000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240905" y="2487295"/>
            <a:ext cx="2484755" cy="81407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482840" y="2671445"/>
            <a:ext cx="2118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2">
                    <a:lumMod val="75000"/>
                  </a:schemeClr>
                </a:solidFill>
                <a:latin typeface="华光胖头鱼_CNKI" panose="02000500000000000000" charset="-122"/>
                <a:ea typeface="华光胖头鱼_CNKI" panose="02000500000000000000" charset="-122"/>
              </a:rPr>
              <a:t>记忆力更好了</a:t>
            </a:r>
            <a:endParaRPr lang="zh-CN" altLang="en-US" sz="2400">
              <a:solidFill>
                <a:schemeClr val="tx2">
                  <a:lumMod val="75000"/>
                </a:schemeClr>
              </a:solidFill>
              <a:latin typeface="华光胖头鱼_CNKI" panose="02000500000000000000" charset="-122"/>
              <a:ea typeface="华光胖头鱼_CNKI" panose="02000500000000000000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113520" y="1614805"/>
            <a:ext cx="2251075" cy="8286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9356090" y="1781810"/>
            <a:ext cx="1766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6">
                    <a:lumMod val="75000"/>
                  </a:schemeClr>
                </a:solidFill>
                <a:latin typeface="华光胖头鱼_CNKI" panose="02000500000000000000" charset="-122"/>
                <a:ea typeface="华光胖头鱼_CNKI" panose="02000500000000000000" charset="-122"/>
              </a:rPr>
              <a:t>跑得更快了</a:t>
            </a:r>
            <a:endParaRPr lang="zh-CN" altLang="en-US" sz="2400">
              <a:solidFill>
                <a:schemeClr val="accent6">
                  <a:lumMod val="75000"/>
                </a:schemeClr>
              </a:solidFill>
              <a:latin typeface="华光胖头鱼_CNKI" panose="02000500000000000000" charset="-122"/>
              <a:ea typeface="华光胖头鱼_CNKI" panose="02000500000000000000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129905" y="4954270"/>
            <a:ext cx="2632710" cy="8286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8372475" y="5138420"/>
            <a:ext cx="2390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3">
                    <a:lumMod val="50000"/>
                  </a:schemeClr>
                </a:solidFill>
                <a:latin typeface="华光胖头鱼_CNKI" panose="02000500000000000000" charset="-122"/>
                <a:ea typeface="华光胖头鱼_CNKI" panose="02000500000000000000" charset="-122"/>
              </a:rPr>
              <a:t>喝水的量更多了</a:t>
            </a:r>
            <a:endParaRPr lang="zh-CN" altLang="en-US" sz="2400">
              <a:solidFill>
                <a:schemeClr val="accent3">
                  <a:lumMod val="50000"/>
                </a:schemeClr>
              </a:solidFill>
              <a:latin typeface="华光胖头鱼_CNKI" panose="02000500000000000000" charset="-122"/>
              <a:ea typeface="华光胖头鱼_CNKI" panose="02000500000000000000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462655" y="4173855"/>
            <a:ext cx="2272030" cy="8286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728720" y="4358005"/>
            <a:ext cx="1740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92D050"/>
                </a:solidFill>
                <a:latin typeface="华光胖头鱼_CNKI" panose="02000500000000000000" charset="-122"/>
                <a:ea typeface="华光胖头鱼_CNKI" panose="02000500000000000000" charset="-122"/>
              </a:rPr>
              <a:t>力量更强了</a:t>
            </a:r>
            <a:endParaRPr lang="zh-CN" altLang="en-US" sz="2400">
              <a:solidFill>
                <a:srgbClr val="92D050"/>
              </a:solidFill>
              <a:latin typeface="华光胖头鱼_CNKI" panose="02000500000000000000" charset="-122"/>
              <a:ea typeface="华光胖头鱼_CNKI" panose="02000500000000000000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499600" y="3345180"/>
            <a:ext cx="2069465" cy="8286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9742170" y="3529330"/>
            <a:ext cx="1740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华光胖头鱼_CNKI" panose="02000500000000000000" charset="-122"/>
                <a:ea typeface="华光胖头鱼_CNKI" panose="02000500000000000000" charset="-122"/>
              </a:rPr>
              <a:t>体重变大了</a:t>
            </a:r>
            <a:endParaRPr lang="zh-CN" altLang="en-US" sz="2400">
              <a:solidFill>
                <a:schemeClr val="accent1">
                  <a:lumMod val="75000"/>
                </a:schemeClr>
              </a:solidFill>
              <a:latin typeface="华光胖头鱼_CNKI" panose="02000500000000000000" charset="-122"/>
              <a:ea typeface="华光胖头鱼_CNKI" panose="02000500000000000000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527550" y="5123815"/>
            <a:ext cx="2251075" cy="8286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770120" y="5307965"/>
            <a:ext cx="1766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6">
                    <a:lumMod val="75000"/>
                  </a:schemeClr>
                </a:solidFill>
                <a:latin typeface="华光胖头鱼_CNKI" panose="02000500000000000000" charset="-122"/>
                <a:ea typeface="华光胖头鱼_CNKI" panose="02000500000000000000" charset="-122"/>
              </a:rPr>
              <a:t>跳得更高了</a:t>
            </a:r>
            <a:endParaRPr lang="zh-CN" altLang="en-US" sz="2400">
              <a:solidFill>
                <a:schemeClr val="accent6">
                  <a:lumMod val="75000"/>
                </a:schemeClr>
              </a:solidFill>
              <a:latin typeface="华光胖头鱼_CNKI" panose="02000500000000000000" charset="-122"/>
              <a:ea typeface="华光胖头鱼_CNKI" panose="02000500000000000000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83920" y="4939665"/>
            <a:ext cx="2844800" cy="8286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055370" y="5123815"/>
            <a:ext cx="2407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2060"/>
                </a:solidFill>
                <a:latin typeface="华光胖头鱼_CNKI" panose="02000500000000000000" charset="-122"/>
                <a:ea typeface="华光胖头鱼_CNKI" panose="02000500000000000000" charset="-122"/>
              </a:rPr>
              <a:t>反应速度更快了</a:t>
            </a:r>
            <a:endParaRPr lang="zh-CN" altLang="en-US" sz="2400">
              <a:solidFill>
                <a:srgbClr val="002060"/>
              </a:solidFill>
              <a:latin typeface="华光胖头鱼_CNKI" panose="02000500000000000000" charset="-122"/>
              <a:ea typeface="华光胖头鱼_CNKI" panose="020005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53410" y="1383665"/>
            <a:ext cx="429196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（</a:t>
            </a:r>
            <a:r>
              <a:rPr lang="en-US" altLang="zh-CN" sz="280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1</a:t>
            </a:r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）你能找到哪些证据？</a:t>
            </a:r>
            <a:endParaRPr lang="zh-CN" altLang="en-US" sz="280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光魏体_CNKI" panose="02000500000000000000" charset="-122"/>
              <a:ea typeface="华光魏体_CNKI" panose="02000500000000000000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21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0" y="0"/>
            <a:ext cx="3111500" cy="190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1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 rot="10800000">
            <a:off x="9491980" y="5204460"/>
            <a:ext cx="2700020" cy="165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754505" y="706755"/>
            <a:ext cx="101981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问题</a:t>
            </a: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</a:t>
            </a:r>
            <a:r>
              <a:rPr lang="en-US" altLang="zh-CN" sz="360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怎样证明我们的身体在一年一年地生长？</a:t>
            </a:r>
            <a:endParaRPr lang="zh-CN" altLang="en-US" sz="3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光魏体_CNKI" panose="02000500000000000000" charset="-122"/>
              <a:ea typeface="华光魏体_CNKI" panose="020005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rcRect r="56277" b="1464"/>
          <a:stretch>
            <a:fillRect/>
          </a:stretch>
        </p:blipFill>
        <p:spPr>
          <a:xfrm>
            <a:off x="3255645" y="2206625"/>
            <a:ext cx="2848610" cy="20085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rcRect l="55351" r="234"/>
          <a:stretch>
            <a:fillRect/>
          </a:stretch>
        </p:blipFill>
        <p:spPr>
          <a:xfrm>
            <a:off x="6470015" y="2206625"/>
            <a:ext cx="2893695" cy="2038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87190" y="4361815"/>
            <a:ext cx="98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乳牙</a:t>
            </a:r>
            <a:endParaRPr lang="zh-CN" altLang="en-US" sz="2800"/>
          </a:p>
        </p:txBody>
      </p:sp>
      <p:sp>
        <p:nvSpPr>
          <p:cNvPr id="14" name="文本框 13"/>
          <p:cNvSpPr txBox="1"/>
          <p:nvPr/>
        </p:nvSpPr>
        <p:spPr>
          <a:xfrm>
            <a:off x="7424420" y="4361815"/>
            <a:ext cx="984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恒牙</a:t>
            </a:r>
            <a:endParaRPr lang="zh-CN" altLang="en-US" sz="2800"/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21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0" y="0"/>
            <a:ext cx="3111500" cy="190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1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 rot="10800000">
            <a:off x="9491980" y="5204460"/>
            <a:ext cx="2700020" cy="165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754505" y="706755"/>
            <a:ext cx="101981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问题</a:t>
            </a: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</a:t>
            </a:r>
            <a:r>
              <a:rPr lang="en-US" altLang="zh-CN" sz="360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怎样证明我们的身体在一年一年地生长？</a:t>
            </a:r>
            <a:endParaRPr lang="zh-CN" altLang="en-US" sz="3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光魏体_CNKI" panose="02000500000000000000" charset="-122"/>
              <a:ea typeface="华光魏体_CNKI" panose="02000500000000000000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111500" y="1477645"/>
            <a:ext cx="500316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（</a:t>
            </a:r>
            <a:r>
              <a:rPr lang="en-US" altLang="zh-CN" sz="280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2</a:t>
            </a:r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）你能对证据进行分类吗？</a:t>
            </a:r>
            <a:endParaRPr lang="zh-CN" altLang="en-US" sz="280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光魏体_CNKI" panose="02000500000000000000" charset="-122"/>
              <a:ea typeface="华光魏体_CNKI" panose="02000500000000000000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672465" y="2522220"/>
            <a:ext cx="5111115" cy="3375660"/>
          </a:xfrm>
          <a:prstGeom prst="roundRect">
            <a:avLst/>
          </a:prstGeom>
          <a:gradFill>
            <a:gsLst>
              <a:gs pos="0">
                <a:schemeClr val="tx2">
                  <a:lumMod val="81000"/>
                  <a:alpha val="12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87000">
                <a:schemeClr val="accent1">
                  <a:lumMod val="45000"/>
                  <a:lumOff val="55000"/>
                </a:schemeClr>
              </a:gs>
              <a:gs pos="46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6442075" y="2522220"/>
            <a:ext cx="5111115" cy="3375660"/>
          </a:xfrm>
          <a:prstGeom prst="roundRect">
            <a:avLst/>
          </a:prstGeom>
          <a:gradFill>
            <a:gsLst>
              <a:gs pos="0">
                <a:schemeClr val="tx2">
                  <a:lumMod val="81000"/>
                  <a:alpha val="12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87000">
                <a:schemeClr val="accent1">
                  <a:lumMod val="45000"/>
                  <a:lumOff val="55000"/>
                </a:schemeClr>
              </a:gs>
              <a:gs pos="46000">
                <a:schemeClr val="accent1">
                  <a:lumMod val="30000"/>
                  <a:lumOff val="70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329055" y="2897505"/>
            <a:ext cx="379730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>
                <a:latin typeface="华光魏体_CNKI" panose="02000500000000000000" charset="-122"/>
                <a:ea typeface="华光魏体_CNKI" panose="02000500000000000000" charset="-122"/>
              </a:rPr>
              <a:t>外在特征</a:t>
            </a:r>
            <a:endParaRPr lang="zh-CN" altLang="en-US" sz="2800"/>
          </a:p>
          <a:p>
            <a:pPr fontAlgn="auto">
              <a:lnSpc>
                <a:spcPct val="150000"/>
              </a:lnSpc>
            </a:pPr>
            <a:r>
              <a:rPr lang="zh-CN" altLang="en-US" sz="2400"/>
              <a:t>衣服变小了；鞋子变小了；个子长高了；体重变大了；喝水量更多了；更换牙齿</a:t>
            </a:r>
            <a:endParaRPr lang="zh-CN" altLang="en-US" sz="2400"/>
          </a:p>
        </p:txBody>
      </p:sp>
      <p:sp>
        <p:nvSpPr>
          <p:cNvPr id="42" name="文本框 41"/>
          <p:cNvSpPr txBox="1"/>
          <p:nvPr/>
        </p:nvSpPr>
        <p:spPr>
          <a:xfrm>
            <a:off x="6771005" y="2897505"/>
            <a:ext cx="445389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>
                <a:latin typeface="华光魏体_CNKI" panose="02000500000000000000" charset="-122"/>
                <a:ea typeface="华光魏体_CNKI" panose="02000500000000000000" charset="-122"/>
              </a:rPr>
              <a:t>内在能力</a:t>
            </a:r>
            <a:endParaRPr lang="zh-CN" altLang="en-US" sz="2800"/>
          </a:p>
          <a:p>
            <a:pPr fontAlgn="auto">
              <a:lnSpc>
                <a:spcPct val="150000"/>
              </a:lnSpc>
            </a:pPr>
            <a:r>
              <a:rPr lang="zh-CN" altLang="en-US" sz="2400"/>
              <a:t>反应速度更快了；记忆力更好了；表达能力更好了；力量更强了；跑得更快了；跳得更高了</a:t>
            </a:r>
            <a:endParaRPr lang="zh-CN" altLang="en-US" sz="2400"/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21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0" y="0"/>
            <a:ext cx="3111500" cy="190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1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 rot="10800000">
            <a:off x="9491980" y="5204460"/>
            <a:ext cx="2700020" cy="165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739900" y="768985"/>
            <a:ext cx="96907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问题</a:t>
            </a: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</a:t>
            </a:r>
            <a:r>
              <a:rPr lang="en-US" altLang="zh-CN" sz="360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36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  <a:sym typeface="+mn-ea"/>
              </a:rPr>
              <a:t>我们的身体每天都在发生变化吗？</a:t>
            </a:r>
            <a:endParaRPr lang="zh-CN" altLang="en-US" sz="360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光魏体_CNKI" panose="02000500000000000000" charset="-122"/>
              <a:ea typeface="华光魏体_CNKI" panose="02000500000000000000" charset="-122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7"/>
          <a:srcRect l="7907" t="1393" r="14451" b="14782"/>
          <a:stretch>
            <a:fillRect/>
          </a:stretch>
        </p:blipFill>
        <p:spPr>
          <a:xfrm>
            <a:off x="6370320" y="1821180"/>
            <a:ext cx="3121660" cy="32156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/>
          <p:nvPr/>
        </p:nvPicPr>
        <p:blipFill>
          <a:blip r:embed="rId8"/>
          <a:stretch>
            <a:fillRect/>
          </a:stretch>
        </p:blipFill>
        <p:spPr>
          <a:xfrm>
            <a:off x="3111500" y="1821180"/>
            <a:ext cx="3021330" cy="3215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739900" y="5344795"/>
            <a:ext cx="89414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我们的身体每一天，每一分钟，时时刻刻都在发生变化。</a:t>
            </a:r>
            <a:endParaRPr lang="zh-CN" altLang="en-US" sz="280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光魏体_CNKI" panose="02000500000000000000" charset="-122"/>
              <a:ea typeface="华光魏体_CNKI" panose="02000500000000000000" charset="-122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21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0" y="0"/>
            <a:ext cx="3111500" cy="190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1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 rot="10800000">
            <a:off x="9491980" y="5204460"/>
            <a:ext cx="2700020" cy="165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754505" y="706755"/>
            <a:ext cx="101981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问题</a:t>
            </a: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</a:t>
            </a:r>
            <a:r>
              <a:rPr lang="en-US" altLang="zh-CN" sz="360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你是怎样找到生长的证据？</a:t>
            </a:r>
            <a:endParaRPr lang="zh-CN" altLang="en-US" sz="3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光魏体_CNKI" panose="02000500000000000000" charset="-122"/>
              <a:ea typeface="华光魏体_CNKI" panose="02000500000000000000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rcRect l="162" t="2051"/>
          <a:stretch>
            <a:fillRect/>
          </a:stretch>
        </p:blipFill>
        <p:spPr>
          <a:xfrm>
            <a:off x="1412875" y="2672080"/>
            <a:ext cx="9366885" cy="15519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11500" y="1492885"/>
            <a:ext cx="3528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  <a:cs typeface="华光魏体_CNKI" panose="02000500000000000000" charset="-122"/>
              </a:rPr>
              <a:t>测量</a:t>
            </a:r>
            <a:r>
              <a:rPr lang="en-US" altLang="zh-CN" sz="280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  <a:cs typeface="华光魏体_CNKI" panose="02000500000000000000" charset="-122"/>
              </a:rPr>
              <a:t>——</a:t>
            </a:r>
            <a:r>
              <a:rPr lang="zh-CN" altLang="en-US" sz="280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  <a:cs typeface="华光魏体_CNKI" panose="02000500000000000000" charset="-122"/>
              </a:rPr>
              <a:t>用数据说话</a:t>
            </a:r>
            <a:endParaRPr lang="zh-CN" altLang="en-US" sz="280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光魏体_CNKI" panose="02000500000000000000" charset="-122"/>
              <a:ea typeface="华光魏体_CNKI" panose="02000500000000000000" charset="-122"/>
              <a:cs typeface="华光魏体_CNKI" panose="02000500000000000000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21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0" y="0"/>
            <a:ext cx="3111500" cy="190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1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 rot="10800000">
            <a:off x="9491980" y="5204460"/>
            <a:ext cx="2700020" cy="165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754505" y="706755"/>
            <a:ext cx="101981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问题</a:t>
            </a: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</a:t>
            </a:r>
            <a:r>
              <a:rPr lang="en-US" altLang="zh-CN" sz="360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360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你是怎样找到生长的证据？</a:t>
            </a:r>
            <a:endParaRPr lang="zh-CN" altLang="en-US" sz="360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光魏体_CNKI" panose="02000500000000000000" charset="-122"/>
              <a:ea typeface="华光魏体_CNKI" panose="0200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55140" y="1543050"/>
            <a:ext cx="9446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  <a:cs typeface="华光魏体_CNKI" panose="02000500000000000000" charset="-122"/>
                <a:sym typeface="+mn-ea"/>
              </a:rPr>
              <a:t>测量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  <a:cs typeface="华光魏体_CNKI" panose="02000500000000000000" charset="-122"/>
                <a:sym typeface="+mn-ea"/>
              </a:rPr>
              <a:t>：</a:t>
            </a:r>
            <a:r>
              <a:rPr lang="zh-CN" altLang="en-US" sz="28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  <a:sym typeface="+mn-ea"/>
              </a:rPr>
              <a:t>计算一下，我们的体重和身高比出生时增加了多少？</a:t>
            </a:r>
            <a:endParaRPr lang="zh-CN" altLang="en-US" sz="280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光魏体_CNKI" panose="02000500000000000000" charset="-122"/>
              <a:ea typeface="华光魏体_CNKI" panose="02000500000000000000" charset="-122"/>
              <a:cs typeface="华光魏体_CNKI" panose="02000500000000000000" charset="-122"/>
              <a:sym typeface="+mn-ea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1828800" y="2857500"/>
          <a:ext cx="853186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2965"/>
                <a:gridCol w="2132965"/>
                <a:gridCol w="2132965"/>
                <a:gridCol w="2132965"/>
              </a:tblGrid>
              <a:tr h="51816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0">
                          <a:solidFill>
                            <a:schemeClr val="tx1"/>
                          </a:solidFill>
                        </a:rPr>
                        <a:t>出生时</a:t>
                      </a:r>
                      <a:endParaRPr lang="zh-CN" altLang="en-US" sz="28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0">
                          <a:solidFill>
                            <a:schemeClr val="tx1"/>
                          </a:solidFill>
                        </a:rPr>
                        <a:t>现在</a:t>
                      </a:r>
                      <a:endParaRPr lang="zh-CN" altLang="en-US" sz="28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 b="0">
                          <a:solidFill>
                            <a:schemeClr val="tx1"/>
                          </a:solidFill>
                        </a:rPr>
                        <a:t>增加了多少</a:t>
                      </a:r>
                      <a:endParaRPr lang="zh-CN" altLang="en-US" sz="2800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r>
                        <a:rPr lang="zh-CN" altLang="en-US" sz="2800"/>
                        <a:t>体重（千克）</a:t>
                      </a:r>
                      <a:endParaRPr lang="zh-CN" altLang="en-US" sz="28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81000">
                <a:tc>
                  <a:txBody>
                    <a:bodyPr vert="horz" wrap="square"/>
                    <a:lstStyle/>
                    <a:p>
                      <a:pPr algn="l">
                        <a:buNone/>
                      </a:pPr>
                      <a:r>
                        <a:rPr lang="zh-CN" altLang="en-US" sz="2800"/>
                        <a:t>身高（厘米）</a:t>
                      </a:r>
                      <a:endParaRPr lang="zh-CN" altLang="en-US" sz="28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4688205" y="3373755"/>
            <a:ext cx="734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3.2</a:t>
            </a:r>
            <a:endParaRPr lang="en-US" altLang="zh-CN" sz="28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61175" y="3373755"/>
            <a:ext cx="734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54</a:t>
            </a:r>
            <a:endParaRPr lang="en-US" altLang="zh-CN" sz="28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99830" y="3373755"/>
            <a:ext cx="9055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50.8</a:t>
            </a:r>
            <a:endParaRPr lang="en-US" altLang="zh-CN" sz="28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88205" y="3895725"/>
            <a:ext cx="610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48</a:t>
            </a:r>
            <a:endParaRPr lang="en-US" altLang="zh-CN" sz="28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61175" y="3895725"/>
            <a:ext cx="828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160</a:t>
            </a:r>
            <a:endParaRPr lang="en-US" altLang="zh-CN" sz="28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799830" y="3895725"/>
            <a:ext cx="828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112</a:t>
            </a:r>
            <a:endParaRPr lang="en-US" altLang="zh-CN" sz="2800">
              <a:solidFill>
                <a:srgbClr val="C0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608400"/>
            <a:ext cx="12192000" cy="56412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lt1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21"/>
          <p:cNvPicPr>
            <a:picLocks noChangeAspect="1" noChangeArrowheads="1"/>
          </p:cNvPicPr>
          <p:nvPr userDrawn="1"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0" y="0"/>
            <a:ext cx="3111500" cy="190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1"/>
          <p:cNvPicPr>
            <a:picLocks noChangeAspect="1" noChangeArrowheads="1"/>
          </p:cNvPicPr>
          <p:nvPr userDrawn="1"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 rot="10800000">
            <a:off x="9491980" y="5204460"/>
            <a:ext cx="2700020" cy="165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754505" y="706755"/>
            <a:ext cx="59258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问题</a:t>
            </a:r>
            <a:r>
              <a:rPr lang="en-US" altLang="zh-CN" sz="3600" b="1">
                <a:solidFill>
                  <a:schemeClr val="accent6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4</a:t>
            </a:r>
            <a:r>
              <a:rPr lang="en-US" altLang="zh-CN" sz="3600">
                <a:solidFill>
                  <a:schemeClr val="tx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36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怎样测量成长的证据？</a:t>
            </a:r>
            <a:endParaRPr lang="zh-CN" altLang="en-US" sz="360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光魏体_CNKI" panose="02000500000000000000" charset="-122"/>
              <a:ea typeface="华光魏体_CNKI" panose="0200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54505" y="1569720"/>
            <a:ext cx="2272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（</a:t>
            </a:r>
            <a:r>
              <a:rPr lang="en-US" altLang="zh-CN" sz="24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1</a:t>
            </a:r>
            <a:r>
              <a:rPr lang="zh-CN" altLang="en-US" sz="24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光魏体_CNKI" panose="02000500000000000000" charset="-122"/>
                <a:ea typeface="华光魏体_CNKI" panose="02000500000000000000" charset="-122"/>
              </a:rPr>
              <a:t>）测量工具</a:t>
            </a:r>
            <a:endParaRPr lang="zh-CN" altLang="en-US" sz="240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光魏体_CNKI" panose="02000500000000000000" charset="-122"/>
              <a:ea typeface="华光魏体_CNKI" panose="02000500000000000000" charset="-122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7"/>
          <a:stretch>
            <a:fillRect/>
          </a:stretch>
        </p:blipFill>
        <p:spPr>
          <a:xfrm>
            <a:off x="1289050" y="2247900"/>
            <a:ext cx="2512060" cy="2371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8"/>
          <a:srcRect t="11363" b="13728"/>
          <a:stretch>
            <a:fillRect/>
          </a:stretch>
        </p:blipFill>
        <p:spPr>
          <a:xfrm>
            <a:off x="4404995" y="2280920"/>
            <a:ext cx="3275330" cy="24739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/>
          <p:nvPr/>
        </p:nvPicPr>
        <p:blipFill>
          <a:blip r:embed="rId9"/>
          <a:srcRect t="13398" b="7745"/>
          <a:stretch>
            <a:fillRect/>
          </a:stretch>
        </p:blipFill>
        <p:spPr>
          <a:xfrm>
            <a:off x="7680325" y="2446655"/>
            <a:ext cx="3495675" cy="2392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887220" y="4783455"/>
            <a:ext cx="83115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2">
                    <a:lumMod val="50000"/>
                  </a:schemeClr>
                </a:solidFill>
                <a:latin typeface="华光魏体_CNKI" panose="02000500000000000000" charset="-122"/>
                <a:ea typeface="华光魏体_CNKI" panose="02000500000000000000" charset="-122"/>
              </a:rPr>
              <a:t>思考：</a:t>
            </a:r>
            <a:endParaRPr lang="zh-CN" altLang="en-US" sz="2000">
              <a:solidFill>
                <a:schemeClr val="tx2">
                  <a:lumMod val="50000"/>
                </a:schemeClr>
              </a:solidFill>
              <a:latin typeface="华光魏体_CNKI" panose="02000500000000000000" charset="-122"/>
              <a:ea typeface="华光魏体_CNKI" panose="02000500000000000000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tx2">
                    <a:lumMod val="50000"/>
                  </a:schemeClr>
                </a:solidFill>
                <a:latin typeface="华光魏体_CNKI" panose="02000500000000000000" charset="-122"/>
                <a:ea typeface="华光魏体_CNKI" panose="02000500000000000000" charset="-122"/>
              </a:rPr>
              <a:t>每把尺更适合测什么？</a:t>
            </a:r>
            <a:endParaRPr lang="zh-CN" altLang="en-US" sz="2000">
              <a:solidFill>
                <a:schemeClr val="tx2">
                  <a:lumMod val="50000"/>
                </a:schemeClr>
              </a:solidFill>
              <a:latin typeface="华光魏体_CNKI" panose="02000500000000000000" charset="-122"/>
              <a:ea typeface="华光魏体_CNKI" panose="02000500000000000000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tx2">
                    <a:lumMod val="50000"/>
                  </a:schemeClr>
                </a:solidFill>
                <a:latin typeface="华光魏体_CNKI" panose="02000500000000000000" charset="-122"/>
                <a:ea typeface="华光魏体_CNKI" panose="02000500000000000000" charset="-122"/>
              </a:rPr>
              <a:t>为什么不能用</a:t>
            </a:r>
            <a:r>
              <a:rPr lang="en-US" altLang="zh-CN" sz="2000">
                <a:solidFill>
                  <a:schemeClr val="tx2">
                    <a:lumMod val="50000"/>
                  </a:schemeClr>
                </a:solidFill>
                <a:latin typeface="华光魏体_CNKI" panose="02000500000000000000" charset="-122"/>
                <a:ea typeface="华光魏体_CNKI" panose="02000500000000000000" charset="-122"/>
              </a:rPr>
              <a:t>15cm</a:t>
            </a:r>
            <a:r>
              <a:rPr lang="zh-CN" altLang="en-US" sz="2000">
                <a:solidFill>
                  <a:schemeClr val="tx2">
                    <a:lumMod val="50000"/>
                  </a:schemeClr>
                </a:solidFill>
                <a:latin typeface="华光魏体_CNKI" panose="02000500000000000000" charset="-122"/>
                <a:ea typeface="华光魏体_CNKI" panose="02000500000000000000" charset="-122"/>
              </a:rPr>
              <a:t>的直尺直接测身高？</a:t>
            </a:r>
            <a:endParaRPr lang="zh-CN" altLang="en-US" sz="2000">
              <a:solidFill>
                <a:schemeClr val="tx2">
                  <a:lumMod val="50000"/>
                </a:schemeClr>
              </a:solidFill>
              <a:latin typeface="华光魏体_CNKI" panose="02000500000000000000" charset="-122"/>
              <a:ea typeface="华光魏体_CNKI" panose="02000500000000000000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>
                <a:solidFill>
                  <a:schemeClr val="tx2">
                    <a:lumMod val="50000"/>
                  </a:schemeClr>
                </a:solidFill>
                <a:latin typeface="华光魏体_CNKI" panose="02000500000000000000" charset="-122"/>
                <a:ea typeface="华光魏体_CNKI" panose="02000500000000000000" charset="-122"/>
              </a:rPr>
              <a:t>如果没有对应的尺应该怎样测量？</a:t>
            </a:r>
            <a:endParaRPr lang="zh-CN" altLang="en-US"/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RGE_SHAPE" val="1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0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3"/>
  <p:tag name="KSO_WM_UNIT_INDEX" val="3"/>
  <p:tag name="KSO_WM_UNIT_LAYERLEVEL" val="1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1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2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12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3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13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RGE_SHAPE" val="1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2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2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COMBINE_RELATE_SLIDE_ID" val="background20176878_1"/>
  <p:tag name="KSO_WM_TAG_VERSION" val="1.0"/>
  <p:tag name="KSO_WM_TEMPLATE_CATEGORY" val="custom"/>
  <p:tag name="KSO_WM_TEMPLATE_COLOR_TYPE" val="1"/>
  <p:tag name="KSO_WM_TEMPLATE_INDEX" val="20177425"/>
  <p:tag name="KSO_WM_TEMPLATE_MASTER_THUMB_INDEX" val="18"/>
  <p:tag name="KSO_WM_TEMPLATE_MASTER_TYPE" val="1"/>
  <p:tag name="KSO_WM_TEMPLATE_SUBCATEGORY" val="0"/>
  <p:tag name="KSO_WM_TEMPLATE_THUMBS_INDEX" val="1、7、10、15、16、20、21、25、29"/>
  <p:tag name="KSO_WM_UNIT_SHOW_EDIT_AREA_INDICATION" val="0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RGE_SHAPE" val="1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RGE_SHAPE" val="1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RGE_SHAPE" val="1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RGE_SHAPE" val="1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RGE_SHAPE" val="1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RGE_SHAPE" val="1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RGE_SHAPE" val="1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RGE_SHAPE" val="1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6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26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3"/>
  <p:tag name="KSO_WM_UNIT_INDEX" val="3"/>
  <p:tag name="KSO_WM_UNIT_LAYERLEVEL" val="1"/>
  <p:tag name="KSO_WM_UNIT_TYPE" val="i"/>
</p:tagLst>
</file>

<file path=ppt/tags/tag26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7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27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8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3"/>
  <p:tag name="KSO_WM_UNIT_INDEX" val="3"/>
  <p:tag name="KSO_WM_UNIT_LAYERLEVEL" val="1"/>
  <p:tag name="KSO_WM_UNIT_TYPE" val="i"/>
</p:tagLst>
</file>

<file path=ppt/tags/tag28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8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9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9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TYPE" val="i"/>
</p:tagLst>
</file>

<file path=ppt/tags/tag29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1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9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30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  <p:tag name="WM_BEAUTIFY_SHAPE_IDENTITY" val="{3d7e25de-b4ab-4c52-a5da-3da20fc18db6}"/>
</p:tagLst>
</file>

<file path=ppt/tags/tag30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  <p:tag name="WM_BEAUTIFY_SHAPE_IDENTITY" val="{02e073ad-3f38-458d-94f8-d861df7b3881}"/>
</p:tagLst>
</file>

<file path=ppt/tags/tag30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  <p:tag name="WM_BEAUTIFY_SHAPE_IDENTITY" val="{301b36c0-1dd1-4fba-8578-7386ccf8347c}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RGE_SHAPE" val="1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3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2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2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COMBINE_RELATE_SLIDE_ID" val="background20176878_1"/>
  <p:tag name="KSO_WM_TAG_VERSION" val="1.0"/>
  <p:tag name="KSO_WM_TEMPLATE_CATEGORY" val="custom"/>
  <p:tag name="KSO_WM_TEMPLATE_COLOR_TYPE" val="1"/>
  <p:tag name="KSO_WM_TEMPLATE_INDEX" val="20177425"/>
  <p:tag name="KSO_WM_TEMPLATE_MASTER_THUMB_INDEX" val="18"/>
  <p:tag name="KSO_WM_TEMPLATE_MASTER_TYPE" val="1"/>
  <p:tag name="KSO_WM_TEMPLATE_SUBCATEGORY" val="0"/>
  <p:tag name="KSO_WM_TEMPLATE_THUMBS_INDEX" val="1、7、10、15、16、20、21、25、29"/>
  <p:tag name="KSO_WM_UNIT_SHOW_EDIT_AREA_INDICATION" val="0"/>
</p:tagLst>
</file>

<file path=ppt/tags/tag3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25"/>
  <p:tag name="KSO_WM_UNIT_COMPATIBLE" val="0"/>
  <p:tag name="KSO_WM_UNIT_DIAGRAM_ISNUMVISUAL" val="0"/>
  <p:tag name="KSO_WM_UNIT_DIAGRAM_ISREFERUNIT" val="0"/>
  <p:tag name="KSO_WM_UNIT_HIGHLIGHT" val="0"/>
  <p:tag name="KSO_WM_UNIT_ID" val="custom20177425_2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20"/>
</p:tagLst>
</file>

<file path=ppt/tags/tag322.xml><?xml version="1.0" encoding="utf-8"?>
<p:tagLst xmlns:p="http://schemas.openxmlformats.org/presentationml/2006/main">
  <p:tag name="KSO_WM_BEAUTIFY_FLAG" val="#wm#"/>
  <p:tag name="KSO_WM_COMBINE_RELATE_SLIDE_ID" val="background20176878_2"/>
  <p:tag name="KSO_WM_SLIDE_ID" val="custom20177425_2"/>
  <p:tag name="KSO_WM_SLIDE_INDEX" val="2"/>
  <p:tag name="KSO_WM_SLIDE_ITEM_CNT" val="0"/>
  <p:tag name="KSO_WM_SLIDE_LAYOUT" val="a_f"/>
  <p:tag name="KSO_WM_SLIDE_LAYOUT_CNT" val="1_1"/>
  <p:tag name="KSO_WM_SLIDE_POSITION" val="52*34"/>
  <p:tag name="KSO_WM_SLIDE_SIZE" val="854*465"/>
  <p:tag name="KSO_WM_SLIDE_SUBTYPE" val="pureTxt"/>
  <p:tag name="KSO_WM_SLIDE_TYPE" val="text"/>
  <p:tag name="KSO_WM_SPECIAL_SOURCE" val="bdnull"/>
  <p:tag name="KSO_WM_TAG_VERSION" val="1.0"/>
  <p:tag name="KSO_WM_TEMPLATE_CATEGORY" val="custom"/>
  <p:tag name="KSO_WM_TEMPLATE_COLOR_TYPE" val="1"/>
  <p:tag name="KSO_WM_TEMPLATE_INDEX" val="20177425"/>
  <p:tag name="KSO_WM_TEMPLATE_MASTER_TYPE" val="1"/>
  <p:tag name="KSO_WM_TEMPLATE_SUBCATEGORY" val="0"/>
</p:tagLst>
</file>

<file path=ppt/tags/tag32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3d7e25de-b4ab-4c52-a5da-3da20fc18db6}"/>
</p:tagLst>
</file>

<file path=ppt/tags/tag32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  <p:tag name="WM_BEAUTIFY_SHAPE_IDENTITY" val="{02e073ad-3f38-458d-94f8-d861df7b3881}"/>
</p:tagLst>
</file>

<file path=ppt/tags/tag32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  <p:tag name="WM_BEAUTIFY_SHAPE_IDENTITY" val="{301b36c0-1dd1-4fba-8578-7386ccf8347c}"/>
</p:tagLst>
</file>

<file path=ppt/tags/tag326.xml><?xml version="1.0" encoding="utf-8"?>
<p:tagLst xmlns:p="http://schemas.openxmlformats.org/presentationml/2006/main">
  <p:tag name="KSO_WM_BEAUTIFY_FLAG" val="#wm#"/>
  <p:tag name="KSO_WM_SLIDE_BACKGROUND" val="[&quot;general&quot;,&quot;belt&quot;]"/>
  <p:tag name="KSO_WM_SLIDE_BACKGROUND_TYPE" val="belt"/>
  <p:tag name="KSO_WM_SLIDE_BK_DARK_LIGHT" val="1"/>
  <p:tag name="KSO_WM_SLIDE_CAN_ADD_NAVIGATION" val="1"/>
  <p:tag name="KSO_WM_SLIDE_ID" val="custom20204720_13"/>
  <p:tag name="KSO_WM_SLIDE_INDEX" val="13"/>
  <p:tag name="KSO_WM_SLIDE_ITEM_CNT" val="0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POSITION" val="0*47"/>
  <p:tag name="KSO_WM_SLIDE_RATIO" val="1.777778"/>
  <p:tag name="KSO_WM_SLIDE_SIZE" val="960*492"/>
  <p:tag name="KSO_WM_SLIDE_SUBTYPE" val="pureTxt"/>
  <p:tag name="KSO_WM_SLIDE_TYPE" val="text"/>
  <p:tag name="KSO_WM_SPECIAL_SOURCE" val="bdnull"/>
  <p:tag name="KSO_WM_TAG_VERSION" val="1.0"/>
  <p:tag name="KSO_WM_TEMPLATE_CATEGORY" val="custom"/>
  <p:tag name="KSO_WM_TEMPLATE_COLOR_TYPE" val="1"/>
  <p:tag name="KSO_WM_TEMPLATE_INDEX" val="20204720"/>
  <p:tag name="KSO_WM_TEMPLATE_MASTER_TYPE" val="1"/>
  <p:tag name="KSO_WM_TEMPLATE_SUBCATEGORY" val="0"/>
</p:tagLst>
</file>

<file path=ppt/tags/tag3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3d7e25de-b4ab-4c52-a5da-3da20fc18db6}"/>
</p:tagLst>
</file>

<file path=ppt/tags/tag3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  <p:tag name="WM_BEAUTIFY_SHAPE_IDENTITY" val="{02e073ad-3f38-458d-94f8-d861df7b3881}"/>
</p:tagLst>
</file>

<file path=ppt/tags/tag3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  <p:tag name="WM_BEAUTIFY_SHAPE_IDENTITY" val="{301b36c0-1dd1-4fba-8578-7386ccf8347c}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SLIDE_BACKGROUND" val="[&quot;general&quot;,&quot;belt&quot;]"/>
  <p:tag name="KSO_WM_SLIDE_BACKGROUND_TYPE" val="belt"/>
  <p:tag name="KSO_WM_SLIDE_BK_DARK_LIGHT" val="1"/>
  <p:tag name="KSO_WM_SLIDE_CAN_ADD_NAVIGATION" val="1"/>
  <p:tag name="KSO_WM_SLIDE_ID" val="custom20204720_13"/>
  <p:tag name="KSO_WM_SLIDE_INDEX" val="13"/>
  <p:tag name="KSO_WM_SLIDE_ITEM_CNT" val="0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POSITION" val="0*47"/>
  <p:tag name="KSO_WM_SLIDE_RATIO" val="1.777778"/>
  <p:tag name="KSO_WM_SLIDE_SIZE" val="960*492"/>
  <p:tag name="KSO_WM_SLIDE_SUBTYPE" val="pureTxt"/>
  <p:tag name="KSO_WM_SLIDE_TYPE" val="text"/>
  <p:tag name="KSO_WM_SPECIAL_SOURCE" val="bdnull"/>
  <p:tag name="KSO_WM_TAG_VERSION" val="1.0"/>
  <p:tag name="KSO_WM_TEMPLATE_CATEGORY" val="custom"/>
  <p:tag name="KSO_WM_TEMPLATE_COLOR_TYPE" val="1"/>
  <p:tag name="KSO_WM_TEMPLATE_INDEX" val="20204720"/>
  <p:tag name="KSO_WM_TEMPLATE_MASTER_TYPE" val="1"/>
  <p:tag name="KSO_WM_TEMPLATE_SUBCATEGORY" val="0"/>
</p:tagLst>
</file>

<file path=ppt/tags/tag33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3d7e25de-b4ab-4c52-a5da-3da20fc18db6}"/>
</p:tagLst>
</file>

<file path=ppt/tags/tag3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  <p:tag name="WM_BEAUTIFY_SHAPE_IDENTITY" val="{02e073ad-3f38-458d-94f8-d861df7b3881}"/>
</p:tagLst>
</file>

<file path=ppt/tags/tag3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  <p:tag name="WM_BEAUTIFY_SHAPE_IDENTITY" val="{301b36c0-1dd1-4fba-8578-7386ccf8347c}"/>
</p:tagLst>
</file>

<file path=ppt/tags/tag334.xml><?xml version="1.0" encoding="utf-8"?>
<p:tagLst xmlns:p="http://schemas.openxmlformats.org/presentationml/2006/main">
  <p:tag name="KSO_WM_BEAUTIFY_FLAG" val="#wm#"/>
  <p:tag name="KSO_WM_SLIDE_BACKGROUND" val="[&quot;general&quot;,&quot;belt&quot;]"/>
  <p:tag name="KSO_WM_SLIDE_BACKGROUND_TYPE" val="belt"/>
  <p:tag name="KSO_WM_SLIDE_BK_DARK_LIGHT" val="1"/>
  <p:tag name="KSO_WM_SLIDE_CAN_ADD_NAVIGATION" val="1"/>
  <p:tag name="KSO_WM_SLIDE_ID" val="custom20204720_13"/>
  <p:tag name="KSO_WM_SLIDE_INDEX" val="13"/>
  <p:tag name="KSO_WM_SLIDE_ITEM_CNT" val="0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POSITION" val="0*47"/>
  <p:tag name="KSO_WM_SLIDE_RATIO" val="1.777778"/>
  <p:tag name="KSO_WM_SLIDE_SIZE" val="960*492"/>
  <p:tag name="KSO_WM_SLIDE_SUBTYPE" val="pureTxt"/>
  <p:tag name="KSO_WM_SLIDE_TYPE" val="text"/>
  <p:tag name="KSO_WM_SPECIAL_SOURCE" val="bdnull"/>
  <p:tag name="KSO_WM_TAG_VERSION" val="1.0"/>
  <p:tag name="KSO_WM_TEMPLATE_CATEGORY" val="custom"/>
  <p:tag name="KSO_WM_TEMPLATE_COLOR_TYPE" val="1"/>
  <p:tag name="KSO_WM_TEMPLATE_INDEX" val="20204720"/>
  <p:tag name="KSO_WM_TEMPLATE_MASTER_TYPE" val="1"/>
  <p:tag name="KSO_WM_TEMPLATE_SUBCATEGORY" val="0"/>
</p:tagLst>
</file>

<file path=ppt/tags/tag33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3d7e25de-b4ab-4c52-a5da-3da20fc18db6}"/>
</p:tagLst>
</file>

<file path=ppt/tags/tag33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  <p:tag name="WM_BEAUTIFY_SHAPE_IDENTITY" val="{02e073ad-3f38-458d-94f8-d861df7b3881}"/>
</p:tagLst>
</file>

<file path=ppt/tags/tag33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  <p:tag name="WM_BEAUTIFY_SHAPE_IDENTITY" val="{301b36c0-1dd1-4fba-8578-7386ccf8347c}"/>
</p:tagLst>
</file>

<file path=ppt/tags/tag338.xml><?xml version="1.0" encoding="utf-8"?>
<p:tagLst xmlns:p="http://schemas.openxmlformats.org/presentationml/2006/main">
  <p:tag name="KSO_WM_BEAUTIFY_FLAG" val="#wm#"/>
  <p:tag name="KSO_WM_SLIDE_BACKGROUND" val="[&quot;general&quot;,&quot;belt&quot;]"/>
  <p:tag name="KSO_WM_SLIDE_BACKGROUND_TYPE" val="belt"/>
  <p:tag name="KSO_WM_SLIDE_BK_DARK_LIGHT" val="1"/>
  <p:tag name="KSO_WM_SLIDE_CAN_ADD_NAVIGATION" val="1"/>
  <p:tag name="KSO_WM_SLIDE_ID" val="custom20204720_13"/>
  <p:tag name="KSO_WM_SLIDE_INDEX" val="13"/>
  <p:tag name="KSO_WM_SLIDE_ITEM_CNT" val="0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POSITION" val="0*47"/>
  <p:tag name="KSO_WM_SLIDE_RATIO" val="1.777778"/>
  <p:tag name="KSO_WM_SLIDE_SIZE" val="960*492"/>
  <p:tag name="KSO_WM_SLIDE_SUBTYPE" val="pureTxt"/>
  <p:tag name="KSO_WM_SLIDE_TYPE" val="text"/>
  <p:tag name="KSO_WM_SPECIAL_SOURCE" val="bdnull"/>
  <p:tag name="KSO_WM_TAG_VERSION" val="1.0"/>
  <p:tag name="KSO_WM_TEMPLATE_CATEGORY" val="custom"/>
  <p:tag name="KSO_WM_TEMPLATE_COLOR_TYPE" val="1"/>
  <p:tag name="KSO_WM_TEMPLATE_INDEX" val="20204720"/>
  <p:tag name="KSO_WM_TEMPLATE_MASTER_TYPE" val="1"/>
  <p:tag name="KSO_WM_TEMPLATE_SUBCATEGORY" val="0"/>
</p:tagLst>
</file>

<file path=ppt/tags/tag33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3d7e25de-b4ab-4c52-a5da-3da20fc18db6}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  <p:tag name="WM_BEAUTIFY_SHAPE_IDENTITY" val="{02e073ad-3f38-458d-94f8-d861df7b3881}"/>
</p:tagLst>
</file>

<file path=ppt/tags/tag34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  <p:tag name="WM_BEAUTIFY_SHAPE_IDENTITY" val="{301b36c0-1dd1-4fba-8578-7386ccf8347c}"/>
</p:tagLst>
</file>

<file path=ppt/tags/tag342.xml><?xml version="1.0" encoding="utf-8"?>
<p:tagLst xmlns:p="http://schemas.openxmlformats.org/presentationml/2006/main">
  <p:tag name="KSO_WM_BEAUTIFY_FLAG" val="#wm#"/>
  <p:tag name="KSO_WM_SLIDE_BACKGROUND" val="[&quot;general&quot;,&quot;belt&quot;]"/>
  <p:tag name="KSO_WM_SLIDE_BACKGROUND_TYPE" val="belt"/>
  <p:tag name="KSO_WM_SLIDE_BK_DARK_LIGHT" val="1"/>
  <p:tag name="KSO_WM_SLIDE_CAN_ADD_NAVIGATION" val="1"/>
  <p:tag name="KSO_WM_SLIDE_ID" val="custom20204720_13"/>
  <p:tag name="KSO_WM_SLIDE_INDEX" val="13"/>
  <p:tag name="KSO_WM_SLIDE_ITEM_CNT" val="0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POSITION" val="0*47"/>
  <p:tag name="KSO_WM_SLIDE_RATIO" val="1.777778"/>
  <p:tag name="KSO_WM_SLIDE_SIZE" val="960*492"/>
  <p:tag name="KSO_WM_SLIDE_SUBTYPE" val="pureTxt"/>
  <p:tag name="KSO_WM_SLIDE_TYPE" val="text"/>
  <p:tag name="KSO_WM_SPECIAL_SOURCE" val="bdnull"/>
  <p:tag name="KSO_WM_TAG_VERSION" val="1.0"/>
  <p:tag name="KSO_WM_TEMPLATE_CATEGORY" val="custom"/>
  <p:tag name="KSO_WM_TEMPLATE_COLOR_TYPE" val="1"/>
  <p:tag name="KSO_WM_TEMPLATE_INDEX" val="20204720"/>
  <p:tag name="KSO_WM_TEMPLATE_MASTER_TYPE" val="1"/>
  <p:tag name="KSO_WM_TEMPLATE_SUBCATEGORY" val="0"/>
</p:tagLst>
</file>

<file path=ppt/tags/tag34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3d7e25de-b4ab-4c52-a5da-3da20fc18db6}"/>
</p:tagLst>
</file>

<file path=ppt/tags/tag34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  <p:tag name="WM_BEAUTIFY_SHAPE_IDENTITY" val="{02e073ad-3f38-458d-94f8-d861df7b3881}"/>
</p:tagLst>
</file>

<file path=ppt/tags/tag34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  <p:tag name="WM_BEAUTIFY_SHAPE_IDENTITY" val="{301b36c0-1dd1-4fba-8578-7386ccf8347c}"/>
</p:tagLst>
</file>

<file path=ppt/tags/tag346.xml><?xml version="1.0" encoding="utf-8"?>
<p:tagLst xmlns:p="http://schemas.openxmlformats.org/presentationml/2006/main">
  <p:tag name="KSO_WM_BEAUTIFY_FLAG" val="#wm#"/>
  <p:tag name="KSO_WM_SLIDE_BACKGROUND" val="[&quot;general&quot;,&quot;belt&quot;]"/>
  <p:tag name="KSO_WM_SLIDE_BACKGROUND_TYPE" val="belt"/>
  <p:tag name="KSO_WM_SLIDE_BK_DARK_LIGHT" val="1"/>
  <p:tag name="KSO_WM_SLIDE_CAN_ADD_NAVIGATION" val="1"/>
  <p:tag name="KSO_WM_SLIDE_ID" val="custom20204720_13"/>
  <p:tag name="KSO_WM_SLIDE_INDEX" val="13"/>
  <p:tag name="KSO_WM_SLIDE_ITEM_CNT" val="0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POSITION" val="0*47"/>
  <p:tag name="KSO_WM_SLIDE_RATIO" val="1.777778"/>
  <p:tag name="KSO_WM_SLIDE_SIZE" val="960*492"/>
  <p:tag name="KSO_WM_SLIDE_SUBTYPE" val="pureTxt"/>
  <p:tag name="KSO_WM_SLIDE_TYPE" val="text"/>
  <p:tag name="KSO_WM_SPECIAL_SOURCE" val="bdnull"/>
  <p:tag name="KSO_WM_TAG_VERSION" val="1.0"/>
  <p:tag name="KSO_WM_TEMPLATE_CATEGORY" val="custom"/>
  <p:tag name="KSO_WM_TEMPLATE_COLOR_TYPE" val="1"/>
  <p:tag name="KSO_WM_TEMPLATE_INDEX" val="20204720"/>
  <p:tag name="KSO_WM_TEMPLATE_MASTER_TYPE" val="1"/>
  <p:tag name="KSO_WM_TEMPLATE_SUBCATEGORY" val="0"/>
</p:tagLst>
</file>

<file path=ppt/tags/tag34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3d7e25de-b4ab-4c52-a5da-3da20fc18db6}"/>
</p:tagLst>
</file>

<file path=ppt/tags/tag34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  <p:tag name="WM_BEAUTIFY_SHAPE_IDENTITY" val="{02e073ad-3f38-458d-94f8-d861df7b3881}"/>
</p:tagLst>
</file>

<file path=ppt/tags/tag34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  <p:tag name="WM_BEAUTIFY_SHAPE_IDENTITY" val="{301b36c0-1dd1-4fba-8578-7386ccf8347c}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0.xml><?xml version="1.0" encoding="utf-8"?>
<p:tagLst xmlns:p="http://schemas.openxmlformats.org/presentationml/2006/main">
  <p:tag name="KSO_WM_UNIT_TABLE_BEAUTIFY" val="smartTable{6129da7f-919b-4616-865c-ff1989e8e888}"/>
</p:tagLst>
</file>

<file path=ppt/tags/tag351.xml><?xml version="1.0" encoding="utf-8"?>
<p:tagLst xmlns:p="http://schemas.openxmlformats.org/presentationml/2006/main">
  <p:tag name="KSO_WM_BEAUTIFY_FLAG" val="#wm#"/>
  <p:tag name="KSO_WM_SLIDE_BACKGROUND" val="[&quot;general&quot;,&quot;belt&quot;]"/>
  <p:tag name="KSO_WM_SLIDE_BACKGROUND_TYPE" val="belt"/>
  <p:tag name="KSO_WM_SLIDE_BK_DARK_LIGHT" val="1"/>
  <p:tag name="KSO_WM_SLIDE_CAN_ADD_NAVIGATION" val="1"/>
  <p:tag name="KSO_WM_SLIDE_ID" val="custom20204720_13"/>
  <p:tag name="KSO_WM_SLIDE_INDEX" val="13"/>
  <p:tag name="KSO_WM_SLIDE_ITEM_CNT" val="0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POSITION" val="0*47"/>
  <p:tag name="KSO_WM_SLIDE_RATIO" val="1.777778"/>
  <p:tag name="KSO_WM_SLIDE_SIZE" val="960*492"/>
  <p:tag name="KSO_WM_SLIDE_SUBTYPE" val="pureTxt"/>
  <p:tag name="KSO_WM_SLIDE_TYPE" val="text"/>
  <p:tag name="KSO_WM_SPECIAL_SOURCE" val="bdnull"/>
  <p:tag name="KSO_WM_TAG_VERSION" val="1.0"/>
  <p:tag name="KSO_WM_TEMPLATE_CATEGORY" val="custom"/>
  <p:tag name="KSO_WM_TEMPLATE_COLOR_TYPE" val="1"/>
  <p:tag name="KSO_WM_TEMPLATE_INDEX" val="20204720"/>
  <p:tag name="KSO_WM_TEMPLATE_MASTER_TYPE" val="1"/>
  <p:tag name="KSO_WM_TEMPLATE_SUBCATEGORY" val="0"/>
</p:tagLst>
</file>

<file path=ppt/tags/tag35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3d7e25de-b4ab-4c52-a5da-3da20fc18db6}"/>
</p:tagLst>
</file>

<file path=ppt/tags/tag35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  <p:tag name="WM_BEAUTIFY_SHAPE_IDENTITY" val="{02e073ad-3f38-458d-94f8-d861df7b3881}"/>
</p:tagLst>
</file>

<file path=ppt/tags/tag35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  <p:tag name="WM_BEAUTIFY_SHAPE_IDENTITY" val="{301b36c0-1dd1-4fba-8578-7386ccf8347c}"/>
</p:tagLst>
</file>

<file path=ppt/tags/tag355.xml><?xml version="1.0" encoding="utf-8"?>
<p:tagLst xmlns:p="http://schemas.openxmlformats.org/presentationml/2006/main">
  <p:tag name="KSO_WM_BEAUTIFY_FLAG" val="#wm#"/>
  <p:tag name="KSO_WM_SLIDE_BACKGROUND" val="[&quot;general&quot;,&quot;belt&quot;]"/>
  <p:tag name="KSO_WM_SLIDE_BACKGROUND_TYPE" val="belt"/>
  <p:tag name="KSO_WM_SLIDE_BK_DARK_LIGHT" val="1"/>
  <p:tag name="KSO_WM_SLIDE_CAN_ADD_NAVIGATION" val="1"/>
  <p:tag name="KSO_WM_SLIDE_ID" val="custom20204720_13"/>
  <p:tag name="KSO_WM_SLIDE_INDEX" val="13"/>
  <p:tag name="KSO_WM_SLIDE_ITEM_CNT" val="0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POSITION" val="0*47"/>
  <p:tag name="KSO_WM_SLIDE_RATIO" val="1.777778"/>
  <p:tag name="KSO_WM_SLIDE_SIZE" val="960*492"/>
  <p:tag name="KSO_WM_SLIDE_SUBTYPE" val="pureTxt"/>
  <p:tag name="KSO_WM_SLIDE_TYPE" val="text"/>
  <p:tag name="KSO_WM_SPECIAL_SOURCE" val="bdnull"/>
  <p:tag name="KSO_WM_TAG_VERSION" val="1.0"/>
  <p:tag name="KSO_WM_TEMPLATE_CATEGORY" val="custom"/>
  <p:tag name="KSO_WM_TEMPLATE_COLOR_TYPE" val="1"/>
  <p:tag name="KSO_WM_TEMPLATE_INDEX" val="20204720"/>
  <p:tag name="KSO_WM_TEMPLATE_MASTER_TYPE" val="1"/>
  <p:tag name="KSO_WM_TEMPLATE_SUBCATEGORY" val="0"/>
</p:tagLst>
</file>

<file path=ppt/tags/tag35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3d7e25de-b4ab-4c52-a5da-3da20fc18db6}"/>
</p:tagLst>
</file>

<file path=ppt/tags/tag35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  <p:tag name="WM_BEAUTIFY_SHAPE_IDENTITY" val="{02e073ad-3f38-458d-94f8-d861df7b3881}"/>
</p:tagLst>
</file>

<file path=ppt/tags/tag35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  <p:tag name="WM_BEAUTIFY_SHAPE_IDENTITY" val="{301b36c0-1dd1-4fba-8578-7386ccf8347c}"/>
</p:tagLst>
</file>

<file path=ppt/tags/tag359.xml><?xml version="1.0" encoding="utf-8"?>
<p:tagLst xmlns:p="http://schemas.openxmlformats.org/presentationml/2006/main">
  <p:tag name="KSO_WM_BEAUTIFY_FLAG" val="#wm#"/>
  <p:tag name="KSO_WM_SLIDE_BACKGROUND" val="[&quot;general&quot;,&quot;belt&quot;]"/>
  <p:tag name="KSO_WM_SLIDE_BACKGROUND_TYPE" val="belt"/>
  <p:tag name="KSO_WM_SLIDE_BK_DARK_LIGHT" val="1"/>
  <p:tag name="KSO_WM_SLIDE_CAN_ADD_NAVIGATION" val="1"/>
  <p:tag name="KSO_WM_SLIDE_ID" val="custom20204720_13"/>
  <p:tag name="KSO_WM_SLIDE_INDEX" val="13"/>
  <p:tag name="KSO_WM_SLIDE_ITEM_CNT" val="0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POSITION" val="0*47"/>
  <p:tag name="KSO_WM_SLIDE_RATIO" val="1.777778"/>
  <p:tag name="KSO_WM_SLIDE_SIZE" val="960*492"/>
  <p:tag name="KSO_WM_SLIDE_SUBTYPE" val="pureTxt"/>
  <p:tag name="KSO_WM_SLIDE_TYPE" val="text"/>
  <p:tag name="KSO_WM_SPECIAL_SOURCE" val="bdnull"/>
  <p:tag name="KSO_WM_TAG_VERSION" val="1.0"/>
  <p:tag name="KSO_WM_TEMPLATE_CATEGORY" val="custom"/>
  <p:tag name="KSO_WM_TEMPLATE_COLOR_TYPE" val="1"/>
  <p:tag name="KSO_WM_TEMPLATE_INDEX" val="20204720"/>
  <p:tag name="KSO_WM_TEMPLATE_MASTER_TYPE" val="1"/>
  <p:tag name="KSO_WM_TEMPLATE_SUBCATEGORY" val="0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3d7e25de-b4ab-4c52-a5da-3da20fc18db6}"/>
</p:tagLst>
</file>

<file path=ppt/tags/tag36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  <p:tag name="WM_BEAUTIFY_SHAPE_IDENTITY" val="{02e073ad-3f38-458d-94f8-d861df7b3881}"/>
</p:tagLst>
</file>

<file path=ppt/tags/tag36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  <p:tag name="WM_BEAUTIFY_SHAPE_IDENTITY" val="{301b36c0-1dd1-4fba-8578-7386ccf8347c}"/>
</p:tagLst>
</file>

<file path=ppt/tags/tag363.xml><?xml version="1.0" encoding="utf-8"?>
<p:tagLst xmlns:p="http://schemas.openxmlformats.org/presentationml/2006/main">
  <p:tag name="KSO_WM_BEAUTIFY_FLAG" val="#wm#"/>
  <p:tag name="KSO_WM_SLIDE_BACKGROUND" val="[&quot;general&quot;,&quot;belt&quot;]"/>
  <p:tag name="KSO_WM_SLIDE_BACKGROUND_TYPE" val="belt"/>
  <p:tag name="KSO_WM_SLIDE_BK_DARK_LIGHT" val="1"/>
  <p:tag name="KSO_WM_SLIDE_CAN_ADD_NAVIGATION" val="1"/>
  <p:tag name="KSO_WM_SLIDE_ID" val="custom20204720_13"/>
  <p:tag name="KSO_WM_SLIDE_INDEX" val="13"/>
  <p:tag name="KSO_WM_SLIDE_ITEM_CNT" val="0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POSITION" val="0*47"/>
  <p:tag name="KSO_WM_SLIDE_RATIO" val="1.777778"/>
  <p:tag name="KSO_WM_SLIDE_SIZE" val="960*492"/>
  <p:tag name="KSO_WM_SLIDE_SUBTYPE" val="pureTxt"/>
  <p:tag name="KSO_WM_SLIDE_TYPE" val="text"/>
  <p:tag name="KSO_WM_SPECIAL_SOURCE" val="bdnull"/>
  <p:tag name="KSO_WM_TAG_VERSION" val="1.0"/>
  <p:tag name="KSO_WM_TEMPLATE_CATEGORY" val="custom"/>
  <p:tag name="KSO_WM_TEMPLATE_COLOR_TYPE" val="1"/>
  <p:tag name="KSO_WM_TEMPLATE_INDEX" val="20204720"/>
  <p:tag name="KSO_WM_TEMPLATE_MASTER_TYPE" val="1"/>
  <p:tag name="KSO_WM_TEMPLATE_SUBCATEGORY" val="0"/>
</p:tagLst>
</file>

<file path=ppt/tags/tag36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3d7e25de-b4ab-4c52-a5da-3da20fc18db6}"/>
</p:tagLst>
</file>

<file path=ppt/tags/tag36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TYPE" val="i"/>
  <p:tag name="WM_BEAUTIFY_SHAPE_IDENTITY" val="{02e073ad-3f38-458d-94f8-d861df7b3881}"/>
</p:tagLst>
</file>

<file path=ppt/tags/tag36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  <p:tag name="WM_BEAUTIFY_SHAPE_IDENTITY" val="{301b36c0-1dd1-4fba-8578-7386ccf8347c}"/>
</p:tagLst>
</file>

<file path=ppt/tags/tag367.xml><?xml version="1.0" encoding="utf-8"?>
<p:tagLst xmlns:p="http://schemas.openxmlformats.org/presentationml/2006/main">
  <p:tag name="KSO_WM_UNIT_TABLE_BEAUTIFY" val="smartTable{b8c33fdd-48d0-4d16-a19e-849cefe322f0}"/>
</p:tagLst>
</file>

<file path=ppt/tags/tag368.xml><?xml version="1.0" encoding="utf-8"?>
<p:tagLst xmlns:p="http://schemas.openxmlformats.org/presentationml/2006/main">
  <p:tag name="KSO_WM_BEAUTIFY_FLAG" val="#wm#"/>
  <p:tag name="KSO_WM_SLIDE_BACKGROUND" val="[&quot;general&quot;,&quot;belt&quot;]"/>
  <p:tag name="KSO_WM_SLIDE_BACKGROUND_TYPE" val="belt"/>
  <p:tag name="KSO_WM_SLIDE_BK_DARK_LIGHT" val="1"/>
  <p:tag name="KSO_WM_SLIDE_CAN_ADD_NAVIGATION" val="1"/>
  <p:tag name="KSO_WM_SLIDE_ID" val="custom20204720_13"/>
  <p:tag name="KSO_WM_SLIDE_INDEX" val="13"/>
  <p:tag name="KSO_WM_SLIDE_ITEM_CNT" val="0"/>
  <p:tag name="KSO_WM_SLIDE_LAYOUT" val="a_f_i"/>
  <p:tag name="KSO_WM_SLIDE_LAYOUT_CNT" val="1_1_1"/>
  <p:tag name="KSO_WM_SLIDE_LAYOUT_INFO" val="{&quot;direction&quot;:1,&quot;horizontalAlign&quot;:1,&quot;verticalAlign&quot;:1,&quot;type&quot;:0,&quot;diagramDirection&quot;:0,&quot;canSetOverLayout&quot;:0,&quot;isOverLayout&quot;:0,&quot;normalSize&quot;:{&quot;size1&quot;:82.3},&quot;minSize&quot;:{&quot;size1&quot;:82.3},&quot;maxSize&quot;:{&quot;size1&quot;:82.3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887139142,&quot;right&quot;:0.0,&quot;bottom&quot;:0.0887139142,&quot;leftAbs&quot;:false,&quot;topAbs&quot;:false,&quot;rightAbs&quot;:false,&quot;bottomAbs&quot;:false}],&quot;subLayout&quot;:[{&quot;direction&quot;:0,&quot;horizontalAlign&quot;:2,&quot;verticalAlign&quot;:1,&quot;type&quot;:0,&quot;diagramDirection&quot;:0,&quot;canSetOverLayout&quot;:0,&quot;isOverLayout&quot;:0,&quot;margin&quot;:{&quot;left&quot;:2.54,&quot;top&quot;:3.39,&quot;right&quot;:0.394,&quot;bottom&quot;:3.3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3.39,&quot;right&quot;:2.54,&quot;bottom&quot;:3.39},&quot;edge&quot;:{&quot;left&quot;:false,&quot;top&quot;:true,&quot;right&quot;:true,&quot;bottom&quot;:true}}]}"/>
  <p:tag name="KSO_WM_SLIDE_POSITION" val="0*47"/>
  <p:tag name="KSO_WM_SLIDE_RATIO" val="1.777778"/>
  <p:tag name="KSO_WM_SLIDE_SIZE" val="960*492"/>
  <p:tag name="KSO_WM_SLIDE_SUBTYPE" val="pureTxt"/>
  <p:tag name="KSO_WM_SLIDE_TYPE" val="text"/>
  <p:tag name="KSO_WM_SPECIAL_SOURCE" val="bdnull"/>
  <p:tag name="KSO_WM_TAG_VERSION" val="1.0"/>
  <p:tag name="KSO_WM_TEMPLATE_CATEGORY" val="custom"/>
  <p:tag name="KSO_WM_TEMPLATE_COLOR_TYPE" val="1"/>
  <p:tag name="KSO_WM_TEMPLATE_INDEX" val="20204720"/>
  <p:tag name="KSO_WM_TEMPLATE_MASTER_TYPE" val="1"/>
  <p:tag name="KSO_WM_TEMPLATE_SUBCATEGORY" val="0"/>
</p:tagLst>
</file>

<file path=ppt/tags/tag3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77425"/>
  <p:tag name="KSO_WM_UNIT_COMPATIBLE" val="0"/>
  <p:tag name="KSO_WM_UNIT_DIAGRAM_ISNUMVISUAL" val="0"/>
  <p:tag name="KSO_WM_UNIT_DIAGRAM_ISREFERUNIT" val="0"/>
  <p:tag name="KSO_WM_UNIT_HIGHLIGHT" val="0"/>
  <p:tag name="KSO_WM_UNIT_ID" val="custom20177425_2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20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COMBINE_RELATE_SLIDE_ID" val="background20176878_2"/>
  <p:tag name="KSO_WM_SLIDE_ID" val="custom20177425_2"/>
  <p:tag name="KSO_WM_SLIDE_INDEX" val="2"/>
  <p:tag name="KSO_WM_SLIDE_ITEM_CNT" val="0"/>
  <p:tag name="KSO_WM_SLIDE_LAYOUT" val="a_f"/>
  <p:tag name="KSO_WM_SLIDE_LAYOUT_CNT" val="1_1"/>
  <p:tag name="KSO_WM_SLIDE_POSITION" val="52*34"/>
  <p:tag name="KSO_WM_SLIDE_SIZE" val="854*465"/>
  <p:tag name="KSO_WM_SLIDE_SUBTYPE" val="pureTxt"/>
  <p:tag name="KSO_WM_SLIDE_TYPE" val="text"/>
  <p:tag name="KSO_WM_SPECIAL_SOURCE" val="bdnull"/>
  <p:tag name="KSO_WM_TAG_VERSION" val="1.0"/>
  <p:tag name="KSO_WM_TEMPLATE_CATEGORY" val="custom"/>
  <p:tag name="KSO_WM_TEMPLATE_COLOR_TYPE" val="1"/>
  <p:tag name="KSO_WM_TEMPLATE_INDEX" val="20177425"/>
  <p:tag name="KSO_WM_TEMPLATE_MASTER_TYPE" val="1"/>
  <p:tag name="KSO_WM_TEMPLATE_SUBCATEGORY" val="0"/>
</p:tagLst>
</file>

<file path=ppt/tags/tag37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WIwNzQxYWMxNTY0ZTEwMGM4NjJhYTYzY2QxYTlkMjkifQ=="/>
  <p:tag name="KSO_DOCER_TEMPLATE_OPEN_ONCE_MARK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RGE_SHAPE" val="1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RGE_SHAPE" val="1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RGE_SHAPE" val="1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RGE_SHAPE" val="1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"/>
  <p:tag name="KSO_WM_UNIT_INDEX" val="1"/>
  <p:tag name="KSO_WM_UNIT_LAYERLEVEL" val="1"/>
  <p:tag name="KSO_WM_UNIT_TYPE" val="i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RGE_SHAPE" val="1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自定义 3">
      <a:dk1>
        <a:srgbClr val="000000"/>
      </a:dk1>
      <a:lt1>
        <a:srgbClr val="FFFFFF"/>
      </a:lt1>
      <a:dk2>
        <a:srgbClr val="6AA096"/>
      </a:dk2>
      <a:lt2>
        <a:srgbClr val="FFFFFF"/>
      </a:lt2>
      <a:accent1>
        <a:srgbClr val="AAD0AE"/>
      </a:accent1>
      <a:accent2>
        <a:srgbClr val="B8C6A2"/>
      </a:accent2>
      <a:accent3>
        <a:srgbClr val="C4BF9D"/>
      </a:accent3>
      <a:accent4>
        <a:srgbClr val="CBB69C"/>
      </a:accent4>
      <a:accent5>
        <a:srgbClr val="CEB0A1"/>
      </a:accent5>
      <a:accent6>
        <a:srgbClr val="CAAAA7"/>
      </a:accent6>
      <a:hlink>
        <a:srgbClr val="495AC3"/>
      </a:hlink>
      <a:folHlink>
        <a:srgbClr val="954D72"/>
      </a:folHlink>
    </a:clrScheme>
    <a:fontScheme name="Arial Black-Arial">
      <a:majorFont>
        <a:latin typeface="Arial Black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Office 主题​​">
  <a:themeElements>
    <a:clrScheme name="自定义 3">
      <a:dk1>
        <a:srgbClr val="000000"/>
      </a:dk1>
      <a:lt1>
        <a:srgbClr val="FFFFFF"/>
      </a:lt1>
      <a:dk2>
        <a:srgbClr val="6AA096"/>
      </a:dk2>
      <a:lt2>
        <a:srgbClr val="FFFFFF"/>
      </a:lt2>
      <a:accent1>
        <a:srgbClr val="AAD0AE"/>
      </a:accent1>
      <a:accent2>
        <a:srgbClr val="B8C6A2"/>
      </a:accent2>
      <a:accent3>
        <a:srgbClr val="C4BF9D"/>
      </a:accent3>
      <a:accent4>
        <a:srgbClr val="CBB69C"/>
      </a:accent4>
      <a:accent5>
        <a:srgbClr val="CEB0A1"/>
      </a:accent5>
      <a:accent6>
        <a:srgbClr val="CAAAA7"/>
      </a:accent6>
      <a:hlink>
        <a:srgbClr val="495AC3"/>
      </a:hlink>
      <a:folHlink>
        <a:srgbClr val="954D72"/>
      </a:folHlink>
    </a:clrScheme>
    <a:fontScheme name="Arial Black-Arial">
      <a:majorFont>
        <a:latin typeface="Arial Black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54</Paragraphs>
  <Slides>13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baseType="lpstr" size="26">
      <vt:lpstr>Arial</vt:lpstr>
      <vt:lpstr>Calibri</vt:lpstr>
      <vt:lpstr>隶书</vt:lpstr>
      <vt:lpstr>汉仪尚巍手书W</vt:lpstr>
      <vt:lpstr>宋体</vt:lpstr>
      <vt:lpstr>Arial Black</vt:lpstr>
      <vt:lpstr>Calibri Light</vt:lpstr>
      <vt:lpstr>微软雅黑</vt:lpstr>
      <vt:lpstr>楷体</vt:lpstr>
      <vt:lpstr>华光魏体_CNKI</vt:lpstr>
      <vt:lpstr>华光胖头鱼_CNKI</vt:lpstr>
      <vt:lpstr>Times New Roman</vt:lpstr>
      <vt:lpstr>Office 主题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2022-08-07T00:49:48.864</cp:lastPrinted>
  <dcterms:created xsi:type="dcterms:W3CDTF">2022-08-07T00:49:48Z</dcterms:created>
  <dcterms:modified xsi:type="dcterms:W3CDTF">2022-08-06T16:49:53Z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