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5" r:id="rId9"/>
    <p:sldId id="266" r:id="rId10"/>
    <p:sldId id="267" r:id="rId11"/>
    <p:sldId id="268" r:id="rId12"/>
    <p:sldId id="269" r:id="rId13"/>
    <p:sldId id="262" r:id="rId14"/>
    <p:sldId id="263" r:id="rId15"/>
    <p:sldId id="270" r:id="rId16"/>
    <p:sldId id="272" r:id="rId17"/>
  </p:sldIdLst>
  <p:sldSz cx="12192000" cy="6858000"/>
  <p:notesSz cx="6858000" cy="9144000"/>
  <p:custDataLst>
    <p:tags r:id="rId18"/>
  </p:custDataLst>
  <p:defaultTextStyle>
    <a:defPPr>
      <a:defRPr lang="en-US"/>
    </a:defPPr>
    <a:lvl1pPr marL="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itchFamily="34" charset="0"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6" d="100"/>
          <a:sy n="76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tags" Target="tags/tag1.xml" /><Relationship Id="rId19" Type="http://schemas.openxmlformats.org/officeDocument/2006/relationships/presProps" Target="presProps.xml" /><Relationship Id="rId2" Type="http://schemas.openxmlformats.org/officeDocument/2006/relationships/slide" Target="slides/slide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jpeg" /><Relationship Id="rId3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pic>
        <p:nvPicPr>
          <p:cNvPr id="2050" name="Picture 6" descr="Brickwork-HD-R1a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 useBgFill="1">
        <p:nvSpPr>
          <p:cNvPr id="2051" name="Freeform 11"/>
          <p:cNvSpPr/>
          <p:nvPr/>
        </p:nvSpPr>
        <p:spPr>
          <a:xfrm>
            <a:off x="-15875" y="0"/>
            <a:ext cx="11684000" cy="6588125"/>
          </a:xfrm>
          <a:custGeom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052" name="Freeform 13"/>
          <p:cNvSpPr/>
          <p:nvPr/>
        </p:nvSpPr>
        <p:spPr>
          <a:xfrm>
            <a:off x="0" y="4282257"/>
            <a:ext cx="11329256" cy="2028845"/>
          </a:xfrm>
          <a:custGeom>
            <a:rect l="l" t="t" r="r" b="b"/>
            <a:pathLst>
              <a:path w="11329257" h="2028844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053" name="Freeform 25"/>
          <p:cNvSpPr/>
          <p:nvPr/>
        </p:nvSpPr>
        <p:spPr>
          <a:xfrm>
            <a:off x="0" y="0"/>
            <a:ext cx="8719578" cy="456877"/>
          </a:xfrm>
          <a:custGeom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054" name="Freeform 14"/>
          <p:cNvSpPr/>
          <p:nvPr/>
        </p:nvSpPr>
        <p:spPr>
          <a:xfrm rot="21420000">
            <a:off x="-161925" y="293688"/>
            <a:ext cx="11366500" cy="5751513"/>
          </a:xfrm>
          <a:custGeom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/>
        </p:txBody>
      </p:sp>
      <p:sp>
        <p:nvSpPr>
          <p:cNvPr id="2055" name="5-Point Star 24"/>
          <p:cNvSpPr/>
          <p:nvPr/>
        </p:nvSpPr>
        <p:spPr>
          <a:xfrm rot="21420000">
            <a:off x="4221163" y="5111750"/>
            <a:ext cx="515938" cy="514350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/>
          <a:lstStyle>
            <a:lvl1pPr algn="r">
              <a:defRPr sz="80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2058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238" y="4578350"/>
            <a:ext cx="6143625" cy="1163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59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6350" y="4883150"/>
            <a:ext cx="4048125" cy="1195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5400"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4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60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2025" y="3832225"/>
            <a:ext cx="906463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2400">
                <a:solidFill>
                  <a:srgbClr val="404040"/>
                </a:solidFill>
              </a:defRPr>
            </a:lvl1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AAAA5706-DD6D-4649-ABAF-0279263E27B6}" type="slidenum"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Impact" pitchFamily="34" charset="0"/>
                <a:ea typeface="宋体" pitchFamily="2" charset="-122"/>
                <a:cs typeface="+mn-ea"/>
              </a:rPr>
              <a:t/>
            </a:fld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Impact" pitchFamily="34" charset="0"/>
              <a:ea typeface="宋体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3081" name="Date Placeholder 3"/>
          <p:cNvSpPr>
            <a:spLocks noGrp="1"/>
          </p:cNvSpPr>
          <p:nvPr>
            <p:ph type="dt" sz="half" idx="14"/>
          </p:nvPr>
        </p:nvSpPr>
        <p:spPr>
          <a:xfrm>
            <a:off x="7297738" y="5757863"/>
            <a:ext cx="37846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82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685800" y="5757863"/>
            <a:ext cx="54991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83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6286500" y="5757863"/>
            <a:ext cx="90805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B28DA802-0870-499C-B09C-F8E6A3E546E2}" type="slidenum"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24209"/>
                </a:solidFill>
                <a:effectLst/>
                <a:uLnTx/>
                <a:uFillTx/>
                <a:latin typeface="Impact" pitchFamily="34" charset="0"/>
                <a:ea typeface="宋体" pitchFamily="2" charset="-122"/>
                <a:cs typeface="+mn-ea"/>
              </a:rPr>
              <a:t/>
            </a:fld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24209"/>
              </a:solidFill>
              <a:effectLst/>
              <a:uLnTx/>
              <a:uFillTx/>
              <a:latin typeface="Impact" pitchFamily="34" charset="0"/>
              <a:ea typeface="宋体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>
  <p:cSld name="节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/>
          <a:lstStyle>
            <a:lvl1pPr algn="l">
              <a:defRPr sz="5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1" y="3742267"/>
            <a:ext cx="10394707" cy="1639614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4105" name="Date Placeholder 3"/>
          <p:cNvSpPr>
            <a:spLocks noGrp="1"/>
          </p:cNvSpPr>
          <p:nvPr>
            <p:ph type="dt" sz="half" idx="10"/>
          </p:nvPr>
        </p:nvSpPr>
        <p:spPr>
          <a:xfrm>
            <a:off x="7297738" y="5757863"/>
            <a:ext cx="37846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5757863"/>
            <a:ext cx="54991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0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86500" y="5757863"/>
            <a:ext cx="90805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0E453AA9-1825-477F-9ECC-6C910282C320}" type="slidenum"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24209"/>
                </a:solidFill>
                <a:effectLst/>
                <a:uLnTx/>
                <a:uFillTx/>
                <a:latin typeface="Impact" pitchFamily="34" charset="0"/>
                <a:ea typeface="宋体" pitchFamily="2" charset="-122"/>
                <a:cs typeface="+mn-ea"/>
              </a:rPr>
              <a:t/>
            </a:fld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24209"/>
              </a:solidFill>
              <a:effectLst/>
              <a:uLnTx/>
              <a:uFillTx/>
              <a:latin typeface="Impact" pitchFamily="34" charset="0"/>
              <a:ea typeface="宋体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>
  <p:cSld name="两栏内容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 hasCustomPrompt="1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129" name="Date Placeholder 3"/>
          <p:cNvSpPr>
            <a:spLocks noGrp="1"/>
          </p:cNvSpPr>
          <p:nvPr>
            <p:ph type="dt" sz="half" idx="15"/>
          </p:nvPr>
        </p:nvSpPr>
        <p:spPr>
          <a:xfrm>
            <a:off x="7297738" y="5757863"/>
            <a:ext cx="37846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30" name="Footer Placeholder 4"/>
          <p:cNvSpPr>
            <a:spLocks noGrp="1"/>
          </p:cNvSpPr>
          <p:nvPr>
            <p:ph type="ftr" sz="quarter" idx="16"/>
          </p:nvPr>
        </p:nvSpPr>
        <p:spPr>
          <a:xfrm>
            <a:off x="685800" y="5757863"/>
            <a:ext cx="54991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31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6286500" y="5757863"/>
            <a:ext cx="90805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029B0A01-D2A5-47D0-A213-1A88B7C4552C}" type="slidenum"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24209"/>
                </a:solidFill>
                <a:effectLst/>
                <a:uLnTx/>
                <a:uFillTx/>
                <a:latin typeface="Impact" pitchFamily="34" charset="0"/>
                <a:ea typeface="宋体" pitchFamily="2" charset="-122"/>
                <a:cs typeface="+mn-ea"/>
              </a:rPr>
              <a:t/>
            </a:fld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24209"/>
              </a:solidFill>
              <a:effectLst/>
              <a:uLnTx/>
              <a:uFillTx/>
              <a:latin typeface="Impact" pitchFamily="34" charset="0"/>
              <a:ea typeface="宋体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>
  <p:cSld name="比较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 hasCustomPrompt="1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6153" name="Date Placeholder 3"/>
          <p:cNvSpPr>
            <a:spLocks noGrp="1"/>
          </p:cNvSpPr>
          <p:nvPr>
            <p:ph type="dt" sz="half" idx="15"/>
          </p:nvPr>
        </p:nvSpPr>
        <p:spPr>
          <a:xfrm>
            <a:off x="7297738" y="5757863"/>
            <a:ext cx="37846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4" name="Footer Placeholder 4"/>
          <p:cNvSpPr>
            <a:spLocks noGrp="1"/>
          </p:cNvSpPr>
          <p:nvPr>
            <p:ph type="ftr" sz="quarter" idx="16"/>
          </p:nvPr>
        </p:nvSpPr>
        <p:spPr>
          <a:xfrm>
            <a:off x="685800" y="5757863"/>
            <a:ext cx="54991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55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6286500" y="5757863"/>
            <a:ext cx="90805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777CB2E-E624-49EC-8A40-998EE4AAF80C}" type="slidenum"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24209"/>
                </a:solidFill>
                <a:effectLst/>
                <a:uLnTx/>
                <a:uFillTx/>
                <a:latin typeface="Impact" pitchFamily="34" charset="0"/>
                <a:ea typeface="宋体" pitchFamily="2" charset="-122"/>
                <a:cs typeface="+mn-ea"/>
              </a:rPr>
              <a:t/>
            </a:fld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24209"/>
              </a:solidFill>
              <a:effectLst/>
              <a:uLnTx/>
              <a:uFillTx/>
              <a:latin typeface="Impact" pitchFamily="34" charset="0"/>
              <a:ea typeface="宋体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>
  <p:cSld name="仅标题"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7177" name="Date Placeholder 3"/>
          <p:cNvSpPr>
            <a:spLocks noGrp="1"/>
          </p:cNvSpPr>
          <p:nvPr>
            <p:ph type="dt" sz="half" idx="10"/>
          </p:nvPr>
        </p:nvSpPr>
        <p:spPr>
          <a:xfrm>
            <a:off x="7297738" y="5757863"/>
            <a:ext cx="37846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5757863"/>
            <a:ext cx="54991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86500" y="5757863"/>
            <a:ext cx="90805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00771DA2-ED86-497E-8189-2CB99DF4DD02}" type="slidenum"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24209"/>
                </a:solidFill>
                <a:effectLst/>
                <a:uLnTx/>
                <a:uFillTx/>
                <a:latin typeface="Impact" pitchFamily="34" charset="0"/>
                <a:ea typeface="宋体" pitchFamily="2" charset="-122"/>
                <a:cs typeface="+mn-ea"/>
              </a:rPr>
              <a:t/>
            </a:fld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24209"/>
              </a:solidFill>
              <a:effectLst/>
              <a:uLnTx/>
              <a:uFillTx/>
              <a:latin typeface="Impact" pitchFamily="34" charset="0"/>
              <a:ea typeface="宋体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.jpeg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image" Target="../media/image1.jpeg" /><Relationship Id="rId8" Type="http://schemas.openxmlformats.org/officeDocument/2006/relationships/image" Target="file:///D:\qq&#25991;&#20214;\712321467\Image\C2C\Image2\%7b75232B38-A165-1FB7-499C-2E1C792CACB5%7d.png" TargetMode="External" /><Relationship Id="rId9" Type="http://schemas.openxmlformats.org/officeDocument/2006/relationships/image" Target="../media/image3.pn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pic>
        <p:nvPicPr>
          <p:cNvPr id="1026" name="Picture 6" descr="Brickwork-HD-R1a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1027" name="Group 9"/>
          <p:cNvGrpSpPr/>
          <p:nvPr/>
        </p:nvGrpSpPr>
        <p:grpSpPr>
          <a:xfrm>
            <a:off x="-25400" y="0"/>
            <a:ext cx="12004675" cy="6643688"/>
            <a:chOff x="-25397" y="0"/>
            <a:chExt cx="12005350" cy="6644081"/>
          </a:xfrm>
        </p:grpSpPr>
        <p:sp useBgFill="1">
          <p:nvSpPr>
            <p:cNvPr id="1028" name="Rectangle 10"/>
            <p:cNvSpPr/>
            <p:nvPr/>
          </p:nvSpPr>
          <p:spPr>
            <a:xfrm>
              <a:off x="4" y="0"/>
              <a:ext cx="11979949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29" name="Freeform 11"/>
            <p:cNvSpPr/>
            <p:nvPr/>
          </p:nvSpPr>
          <p:spPr>
            <a:xfrm>
              <a:off x="-25397" y="0"/>
              <a:ext cx="11773562" cy="6420230"/>
            </a:xfrm>
            <a:custGeom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/>
          </p:txBody>
        </p:sp>
        <p:sp>
          <p:nvSpPr>
            <p:cNvPr id="1030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1031" name="Title Placeholder 1"/>
          <p:cNvSpPr>
            <a:spLocks noGrp="1"/>
          </p:cNvSpPr>
          <p:nvPr>
            <p:ph type="title" idx="4294967295"/>
          </p:nvPr>
        </p:nvSpPr>
        <p:spPr>
          <a:xfrm>
            <a:off x="685800" y="685800"/>
            <a:ext cx="10396538" cy="11525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5400" kern="1200" cap="all">
                <a:solidFill>
                  <a:schemeClr val="accent1"/>
                </a:solidFill>
                <a:latin typeface="Impact" pitchFamily="34" charset="0"/>
                <a:ea typeface="+mj-ea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750"/>
            <a:ext cx="10396538" cy="3311525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marL="228600" indent="-228600" algn="l" defTabSz="914400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160000"/>
              <a:buFont typeface="Arial" pitchFamily="34" charset="0"/>
              <a:buChar char="•"/>
              <a:defRPr lang="en-US" altLang="en-US" sz="20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60000"/>
              <a:buFont typeface="Arial" pitchFamily="34" charset="0"/>
              <a:buChar char="•"/>
              <a:defRPr lang="en-US" altLang="en-US" sz="28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60000"/>
              <a:buFont typeface="Arial" pitchFamily="34" charset="0"/>
              <a:buChar char="•"/>
              <a:defRPr lang="en-US" altLang="en-US" sz="16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60000"/>
              <a:buFont typeface="Arial" pitchFamily="34" charset="0"/>
              <a:buChar char="•"/>
              <a:defRPr lang="en-US" altLang="en-US" sz="14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accent1"/>
              </a:buClr>
              <a:buSzPct val="160000"/>
              <a:buFont typeface="Arial" pitchFamily="34" charset="0"/>
              <a:buChar char="•"/>
              <a:defRPr lang="en-US" altLang="en-US" sz="14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itchFamily="34" charset="0"/>
              <a:buChar char="•"/>
              <a:defRPr lang="en-US" altLang="en-US"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itchFamily="34" charset="0"/>
              <a:buChar char="•"/>
              <a:defRPr lang="en-US" altLang="en-US"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itchFamily="34" charset="0"/>
              <a:buChar char="•"/>
              <a:defRPr lang="en-US" altLang="en-US"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itchFamily="34" charset="0"/>
              <a:buChar char="•"/>
              <a:defRPr lang="en-US" altLang="en-US"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33" name="Date Placeholder 3"/>
          <p:cNvSpPr>
            <a:spLocks noGrp="1"/>
          </p:cNvSpPr>
          <p:nvPr>
            <p:ph type="dt" sz="half" idx="2"/>
          </p:nvPr>
        </p:nvSpPr>
        <p:spPr>
          <a:xfrm>
            <a:off x="7297738" y="5757863"/>
            <a:ext cx="37846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buFontTx/>
              <a:buNone/>
              <a:defRPr sz="3200" cap="all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757863"/>
            <a:ext cx="549910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buFontTx/>
              <a:buNone/>
              <a:defRPr sz="3200" cap="all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0" y="5757863"/>
            <a:ext cx="908050" cy="498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noProof="1">
                <a:solidFill>
                  <a:srgbClr val="724209"/>
                </a:solidFill>
                <a:latin typeface="Impact" pitchFamily="34" charset="0"/>
                <a:cs typeface="+mn-ea"/>
              </a:defRPr>
            </a:lvl1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42AB6B09-D2E0-4A11-9462-605D80C33900}" type="slidenum"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724209"/>
                </a:solidFill>
                <a:effectLst/>
                <a:uLnTx/>
                <a:uFillTx/>
                <a:latin typeface="Impact" pitchFamily="34" charset="0"/>
                <a:ea typeface="宋体" pitchFamily="2" charset="-122"/>
                <a:cs typeface="+mn-ea"/>
              </a:rPr>
              <a:t/>
            </a:fld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724209"/>
              </a:solidFill>
              <a:effectLst/>
              <a:uLnTx/>
              <a:uFillTx/>
              <a:latin typeface="Impact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1036" name="图片 1073743875" descr="学科网 zxxk.com"/>
          <p:cNvPicPr>
            <a:picLocks noChangeAspect="1"/>
          </p:cNvPicPr>
          <p:nvPr/>
        </p:nvPicPr>
        <p:blipFill>
          <a:blip r:embed="rId9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8" r:id="rId2"/>
    <p:sldLayoutId id="2147483660" r:id="rId3"/>
    <p:sldLayoutId id="2147483662" r:id="rId4"/>
    <p:sldLayoutId id="2147483664" r:id="rId5"/>
    <p:sldLayoutId id="2147483666" r:id="rId6"/>
  </p:sldLayoutIdLst>
  <mc:AlternateContent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5400" kern="1200" cap="all">
          <a:solidFill>
            <a:schemeClr val="accent1"/>
          </a:solidFill>
          <a:latin typeface="Impact" pitchFamily="34" charset="0"/>
          <a:ea typeface="+mj-ea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accent1"/>
        </a:buClr>
        <a:buSzPct val="160000"/>
        <a:buFont typeface="Arial" pitchFamily="34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pitchFamily="34" charset="0"/>
        <a:buChar char="•"/>
        <a:defRPr sz="2800"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pitchFamily="34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accent1"/>
        </a:buClr>
        <a:buSzPct val="160000"/>
        <a:buFont typeface="Arial" pitchFamily="34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hyperlink" Target="../&#35838;&#20214;&#30446;&#24405;.ppt" TargetMode="Ex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2.jpeg" /><Relationship Id="rId3" Type="http://schemas.openxmlformats.org/officeDocument/2006/relationships/image" Target="../media/image33.png" /><Relationship Id="rId4" Type="http://schemas.openxmlformats.org/officeDocument/2006/relationships/image" Target="../media/image13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Relationship Id="rId7" Type="http://schemas.openxmlformats.org/officeDocument/2006/relationships/image" Target="../media/image9.png" /><Relationship Id="rId8" Type="http://schemas.openxmlformats.org/officeDocument/2006/relationships/hyperlink" Target="../&#35838;&#20214;&#30446;&#24405;.ppt" TargetMode="Ex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hyperlink" Target="../&#35838;&#20214;&#30446;&#24405;.ppt" TargetMode="External" /><Relationship Id="rId2" Type="http://schemas.openxmlformats.org/officeDocument/2006/relationships/image" Target="../media/image34.png" /><Relationship Id="rId3" Type="http://schemas.openxmlformats.org/officeDocument/2006/relationships/image" Target="../media/image35.png" /><Relationship Id="rId4" Type="http://schemas.openxmlformats.org/officeDocument/2006/relationships/image" Target="../media/image36.png" /><Relationship Id="rId5" Type="http://schemas.openxmlformats.org/officeDocument/2006/relationships/image" Target="../media/image33.png" /><Relationship Id="rId6" Type="http://schemas.openxmlformats.org/officeDocument/2006/relationships/image" Target="../media/image13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hyperlink" Target="../&#35838;&#20214;&#30446;&#24405;.ppt" TargetMode="External" /><Relationship Id="rId2" Type="http://schemas.openxmlformats.org/officeDocument/2006/relationships/image" Target="../media/image14.jpeg" /><Relationship Id="rId3" Type="http://schemas.openxmlformats.org/officeDocument/2006/relationships/image" Target="../media/image37.png" /><Relationship Id="rId4" Type="http://schemas.openxmlformats.org/officeDocument/2006/relationships/image" Target="../media/image38.jpeg" /><Relationship Id="rId5" Type="http://schemas.openxmlformats.org/officeDocument/2006/relationships/image" Target="../media/image33.png" /><Relationship Id="rId6" Type="http://schemas.openxmlformats.org/officeDocument/2006/relationships/image" Target="../media/image13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9.png" /><Relationship Id="rId3" Type="http://schemas.openxmlformats.org/officeDocument/2006/relationships/image" Target="../media/image13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hyperlink" Target="../&#35838;&#20214;&#30446;&#24405;.ppt" TargetMode="Ex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9.png" /><Relationship Id="rId11" Type="http://schemas.openxmlformats.org/officeDocument/2006/relationships/hyperlink" Target="../&#35838;&#20214;&#30446;&#24405;.ppt" TargetMode="External" /><Relationship Id="rId2" Type="http://schemas.openxmlformats.org/officeDocument/2006/relationships/image" Target="../media/image40.png" /><Relationship Id="rId3" Type="http://schemas.openxmlformats.org/officeDocument/2006/relationships/image" Target="../media/image41.png" /><Relationship Id="rId4" Type="http://schemas.openxmlformats.org/officeDocument/2006/relationships/image" Target="../media/image42.png" /><Relationship Id="rId5" Type="http://schemas.openxmlformats.org/officeDocument/2006/relationships/image" Target="../media/image43.png" /><Relationship Id="rId6" Type="http://schemas.openxmlformats.org/officeDocument/2006/relationships/image" Target="../media/image44.png" /><Relationship Id="rId7" Type="http://schemas.openxmlformats.org/officeDocument/2006/relationships/image" Target="../media/image13.png" /><Relationship Id="rId8" Type="http://schemas.openxmlformats.org/officeDocument/2006/relationships/image" Target="../media/image7.png" /><Relationship Id="rId9" Type="http://schemas.openxmlformats.org/officeDocument/2006/relationships/image" Target="../media/image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hyperlink" Target="../&#35838;&#20214;&#30446;&#24405;.ppt" TargetMode="External" /><Relationship Id="rId2" Type="http://schemas.openxmlformats.org/officeDocument/2006/relationships/image" Target="../media/image45.png" /><Relationship Id="rId3" Type="http://schemas.openxmlformats.org/officeDocument/2006/relationships/image" Target="../media/image46.png" /><Relationship Id="rId4" Type="http://schemas.openxmlformats.org/officeDocument/2006/relationships/image" Target="../media/image47.jpeg" /><Relationship Id="rId5" Type="http://schemas.openxmlformats.org/officeDocument/2006/relationships/image" Target="../media/image48.png" /><Relationship Id="rId6" Type="http://schemas.openxmlformats.org/officeDocument/2006/relationships/image" Target="../media/image13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Relationship Id="rId3" Type="http://schemas.openxmlformats.org/officeDocument/2006/relationships/image" Target="../media/image13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hyperlink" Target="../&#35838;&#20214;&#30446;&#24405;.ppt" TargetMode="External" /><Relationship Id="rId7" Type="http://schemas.openxmlformats.org/officeDocument/2006/relationships/image" Target="../media/image4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image" Target="../media/image9.png" /><Relationship Id="rId9" Type="http://schemas.openxmlformats.org/officeDocument/2006/relationships/hyperlink" Target="../&#35838;&#20214;&#30446;&#24405;.ppt" TargetMode="Ex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Relationship Id="rId4" Type="http://schemas.openxmlformats.org/officeDocument/2006/relationships/image" Target="../media/image12.png" /><Relationship Id="rId5" Type="http://schemas.openxmlformats.org/officeDocument/2006/relationships/image" Target="../media/image13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image" Target="../media/image9.png" /><Relationship Id="rId9" Type="http://schemas.openxmlformats.org/officeDocument/2006/relationships/hyperlink" Target="../&#35838;&#20214;&#30446;&#24405;.ppt" TargetMode="Ex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Relationship Id="rId3" Type="http://schemas.openxmlformats.org/officeDocument/2006/relationships/image" Target="../media/image17.png" /><Relationship Id="rId4" Type="http://schemas.openxmlformats.org/officeDocument/2006/relationships/image" Target="../media/image18.png" /><Relationship Id="rId5" Type="http://schemas.openxmlformats.org/officeDocument/2006/relationships/image" Target="../media/image13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image" Target="../media/image9.png" /><Relationship Id="rId9" Type="http://schemas.openxmlformats.org/officeDocument/2006/relationships/hyperlink" Target="../&#35838;&#20214;&#30446;&#24405;.ppt" TargetMode="Ex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18.png" /><Relationship Id="rId5" Type="http://schemas.openxmlformats.org/officeDocument/2006/relationships/image" Target="../media/image13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image" Target="../media/image9.png" /><Relationship Id="rId9" Type="http://schemas.openxmlformats.org/officeDocument/2006/relationships/hyperlink" Target="../&#35838;&#20214;&#30446;&#24405;.ppt" TargetMode="Ex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hyperlink" Target="../&#35838;&#20214;&#30446;&#24405;.ppt" TargetMode="Externa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Relationship Id="rId4" Type="http://schemas.openxmlformats.org/officeDocument/2006/relationships/image" Target="../media/image23.png" /><Relationship Id="rId5" Type="http://schemas.openxmlformats.org/officeDocument/2006/relationships/image" Target="../media/image24.png" /><Relationship Id="rId6" Type="http://schemas.openxmlformats.org/officeDocument/2006/relationships/image" Target="../media/image13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openxmlformats.org/officeDocument/2006/relationships/image" Target="../media/image24.png" /><Relationship Id="rId5" Type="http://schemas.openxmlformats.org/officeDocument/2006/relationships/image" Target="../media/image13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image" Target="../media/image9.png" /><Relationship Id="rId9" Type="http://schemas.openxmlformats.org/officeDocument/2006/relationships/hyperlink" Target="../&#35838;&#20214;&#30446;&#24405;.ppt" TargetMode="Ex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Relationship Id="rId3" Type="http://schemas.openxmlformats.org/officeDocument/2006/relationships/image" Target="../media/image28.jpeg" /><Relationship Id="rId4" Type="http://schemas.openxmlformats.org/officeDocument/2006/relationships/image" Target="../media/image24.png" /><Relationship Id="rId5" Type="http://schemas.openxmlformats.org/officeDocument/2006/relationships/image" Target="../media/image13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image" Target="../media/image9.png" /><Relationship Id="rId9" Type="http://schemas.openxmlformats.org/officeDocument/2006/relationships/hyperlink" Target="../&#35838;&#20214;&#30446;&#24405;.ppt" TargetMode="Ex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jpeg" /><Relationship Id="rId3" Type="http://schemas.openxmlformats.org/officeDocument/2006/relationships/image" Target="../media/image30.png" /><Relationship Id="rId4" Type="http://schemas.openxmlformats.org/officeDocument/2006/relationships/image" Target="../media/image31.png" /><Relationship Id="rId5" Type="http://schemas.openxmlformats.org/officeDocument/2006/relationships/image" Target="../media/image13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image" Target="../media/image9.png" /><Relationship Id="rId9" Type="http://schemas.openxmlformats.org/officeDocument/2006/relationships/hyperlink" Target="../&#35838;&#20214;&#30446;&#24405;.ppt" TargetMode="Ex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标题 1"/>
          <p:cNvSpPr>
            <a:spLocks noGrp="1"/>
          </p:cNvSpPr>
          <p:nvPr>
            <p:ph type="ctrTitle"/>
          </p:nvPr>
        </p:nvSpPr>
        <p:spPr>
          <a:xfrm rot="-180000">
            <a:off x="4202113" y="1493838"/>
            <a:ext cx="6464300" cy="184626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/>
          <a:lstStyle>
            <a:lvl1pPr marL="0" indent="0" algn="l" defTabSz="91440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5400">
                <a:solidFill>
                  <a:schemeClr val="accent1"/>
                </a:solidFill>
                <a:latin typeface="Impact" pitchFamily="34" charset="0"/>
              </a:defRPr>
            </a:lvl1pPr>
          </a:lstStyle>
          <a:p>
            <a:pPr marL="0" marR="0" lvl="0" indent="0" eaLnBrk="1" hangingPunct="1">
              <a:lnSpc>
                <a:spcPct val="120000"/>
              </a:lnSpc>
            </a:pPr>
            <a:r>
              <a:rPr lang="en-US" altLang="zh-CN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    </a:t>
            </a:r>
            <a:r>
              <a:rPr lang="en-US" altLang="en-US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xiào </a:t>
            </a:r>
            <a:r>
              <a:rPr lang="en-US" altLang="zh-CN" sz="20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yuán </a:t>
            </a:r>
            <a:r>
              <a:rPr lang="en-US" altLang="zh-CN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</a:t>
            </a:r>
            <a:r>
              <a:rPr lang="en-US" altLang="en-US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l</a:t>
            </a:r>
            <a:r>
              <a:rPr lang="en-US" altLang="zh-CN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i</a:t>
            </a:r>
            <a:r>
              <a:rPr lang="en-US" altLang="en-US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</a:t>
            </a:r>
            <a:r>
              <a:rPr lang="en-US" altLang="zh-CN" sz="12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de </a:t>
            </a:r>
            <a:r>
              <a:rPr lang="en-US" altLang="zh-CN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</a:t>
            </a:r>
            <a:r>
              <a:rPr lang="en-US" altLang="zh-CN" sz="12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dònɡ </a:t>
            </a:r>
            <a:r>
              <a:rPr lang="en-US" altLang="zh-CN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4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wù</a:t>
            </a:r>
            <a:br>
              <a:rPr lang="en-US" altLang="zh-CN" sz="67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</a:br>
            <a:r>
              <a:rPr lang="en-US" altLang="zh-CN" sz="6700" b="1" spc="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2 </a:t>
            </a:r>
            <a:r>
              <a:rPr lang="zh-CN" altLang="en-US" sz="67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校园里的动物</a:t>
            </a:r>
            <a:endParaRPr lang="zh-CN" altLang="en-US" sz="67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8194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62513" cy="3911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195" name="Picture 5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8638" y="6569075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196" name="Picture 6" descr="按扭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8738" y="6569075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197" name="Picture 7" descr="按扭1">
            <a:hlinkClick r:id="rId6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9488" y="6569075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09" name="内容占位符 10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4138613" y="349250"/>
            <a:ext cx="7758112" cy="51689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7410" name="Text Box 5"/>
          <p:cNvSpPr/>
          <p:nvPr/>
        </p:nvSpPr>
        <p:spPr>
          <a:xfrm>
            <a:off x="595313" y="2303463"/>
            <a:ext cx="3155950" cy="21828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 sz="1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wǒ  men zhǎo  dào  le 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我 们 找 到 了</a:t>
            </a:r>
            <a:br>
              <a:rPr lang="en-US" altLang="zh-CN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</a:b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nǎ</a:t>
            </a:r>
            <a:r>
              <a:rPr lang="en-US" altLang="zh-CN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xiē dònɡ  wù</a:t>
            </a:r>
            <a:r>
              <a:rPr lang="en-US" altLang="zh-CN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endParaRPr lang="en-US" altLang="zh-CN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哪 些 动 物？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7411" name="Picture 6" descr="图片3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6025" cy="21034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7412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7413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7414" name="Picture 14" descr="按扭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7415" name="Picture 7" descr="按扭1">
            <a:hlinkClick r:id="rId8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内容占位符 5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405563" y="209550"/>
            <a:ext cx="4808537" cy="27336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434" name="图片 7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75" y="2108200"/>
            <a:ext cx="4762500" cy="3171825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8435" name="图片 9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7338" y="2955925"/>
            <a:ext cx="4762500" cy="3000375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8436" name="Text Box 7"/>
          <p:cNvSpPr/>
          <p:nvPr/>
        </p:nvSpPr>
        <p:spPr>
          <a:xfrm>
            <a:off x="1328738" y="487363"/>
            <a:ext cx="4156075" cy="1001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zài  nǎ   fā  xiàn  de</a:t>
            </a:r>
            <a:endParaRPr lang="zh-CN" altLang="en-US" sz="20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在 哪 发 现 的？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8437" name="Picture 8" descr="图片3 拷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6025" cy="21034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438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439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440" name="Picture 14" descr="按扭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441" name="Picture 7" descr="按扭1">
            <a:hlinkClick r:id="rId10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b="6757"/>
          <a:stretch>
            <a:fillRect/>
          </a:stretch>
        </p:blipFill>
        <p:spPr>
          <a:xfrm>
            <a:off x="6319838" y="495300"/>
            <a:ext cx="4906962" cy="37274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58" name="Picture 9" descr="花朵和蜜蜂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450" y="3408363"/>
            <a:ext cx="3265488" cy="25908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59" name="Picture 10" descr="timg (7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0" y="2290763"/>
            <a:ext cx="3408363" cy="25384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60" name="Picture 5" descr="图片3 拷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713" y="201613"/>
            <a:ext cx="1216025" cy="210343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461" name="Text Box 8"/>
          <p:cNvSpPr/>
          <p:nvPr/>
        </p:nvSpPr>
        <p:spPr>
          <a:xfrm>
            <a:off x="1852613" y="819150"/>
            <a:ext cx="4405312" cy="1001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en-US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tā 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men  zài  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en-US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àn </a:t>
            </a:r>
            <a:r>
              <a:rPr lang="en-US" altLang="en-US" sz="1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sh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én</a:t>
            </a:r>
            <a:r>
              <a:rPr lang="en-US" altLang="en-US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me</a:t>
            </a:r>
            <a:endParaRPr lang="en-US" altLang="zh-CN" sz="20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它  们  在  干  什  么？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9462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63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64" name="Picture 14" descr="按扭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9465" name="Picture 7" descr="按扭1">
            <a:hlinkClick r:id="rId10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 fill="hold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矩形 3"/>
          <p:cNvSpPr/>
          <p:nvPr/>
        </p:nvSpPr>
        <p:spPr>
          <a:xfrm>
            <a:off x="1860550" y="2003425"/>
            <a:ext cx="7653338" cy="33115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微软雅黑" panose="020b0503020204020204" pitchFamily="34" charset="-122"/>
              <a:cs typeface="+mn-cs"/>
              <a:sym typeface="Arial" pitchFamily="34" charset="0"/>
            </a:endParaRPr>
          </a:p>
        </p:txBody>
      </p:sp>
      <p:sp>
        <p:nvSpPr>
          <p:cNvPr id="20482" name="矩形 4"/>
          <p:cNvSpPr/>
          <p:nvPr/>
        </p:nvSpPr>
        <p:spPr>
          <a:xfrm>
            <a:off x="2327275" y="2546350"/>
            <a:ext cx="1787525" cy="2236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微软雅黑" panose="020b0503020204020204" pitchFamily="34" charset="-122"/>
              <a:cs typeface="+mn-cs"/>
              <a:sym typeface="Arial" pitchFamily="34" charset="0"/>
            </a:endParaRPr>
          </a:p>
        </p:txBody>
      </p:sp>
      <p:sp>
        <p:nvSpPr>
          <p:cNvPr id="20483" name="矩形 5"/>
          <p:cNvSpPr/>
          <p:nvPr/>
        </p:nvSpPr>
        <p:spPr>
          <a:xfrm>
            <a:off x="4822825" y="2522538"/>
            <a:ext cx="1785938" cy="2236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微软雅黑" panose="020b0503020204020204" pitchFamily="34" charset="-122"/>
              <a:cs typeface="+mn-cs"/>
              <a:sym typeface="Arial" pitchFamily="34" charset="0"/>
            </a:endParaRPr>
          </a:p>
        </p:txBody>
      </p:sp>
      <p:sp>
        <p:nvSpPr>
          <p:cNvPr id="20484" name="矩形 6"/>
          <p:cNvSpPr/>
          <p:nvPr/>
        </p:nvSpPr>
        <p:spPr>
          <a:xfrm>
            <a:off x="7281863" y="2535238"/>
            <a:ext cx="1785938" cy="2236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微软雅黑" panose="020b0503020204020204" pitchFamily="34" charset="-122"/>
              <a:cs typeface="+mn-cs"/>
              <a:sym typeface="Arial" pitchFamily="34" charset="0"/>
            </a:endParaRPr>
          </a:p>
        </p:txBody>
      </p:sp>
      <p:sp>
        <p:nvSpPr>
          <p:cNvPr id="20485" name="Text Box 10"/>
          <p:cNvSpPr/>
          <p:nvPr/>
        </p:nvSpPr>
        <p:spPr>
          <a:xfrm>
            <a:off x="1614488" y="438150"/>
            <a:ext cx="8099425" cy="1223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wǒ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men zhǎo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dào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le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nǎ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xiē dòng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wù</a:t>
            </a:r>
            <a:r>
              <a:rPr lang="zh-CN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 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huà  y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í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huà</a:t>
            </a:r>
            <a:r>
              <a:rPr lang="en-US" altLang="zh-CN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br>
              <a:rPr lang="en-US" altLang="zh-CN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</a:br>
            <a: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我 们 找 到 了 哪 些 动 物？画 一 画。</a:t>
            </a:r>
            <a:endParaRPr lang="zh-CN" altLang="en-US" sz="32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20486" name="Picture 11" descr="图片4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" y="144463"/>
            <a:ext cx="1308100" cy="17049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487" name="矩形 4"/>
          <p:cNvSpPr/>
          <p:nvPr/>
        </p:nvSpPr>
        <p:spPr>
          <a:xfrm>
            <a:off x="2327275" y="2546350"/>
            <a:ext cx="1787525" cy="2236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微软雅黑" panose="020b0503020204020204" pitchFamily="34" charset="-122"/>
              <a:cs typeface="+mn-cs"/>
              <a:sym typeface="Arial" pitchFamily="34" charset="0"/>
            </a:endParaRPr>
          </a:p>
        </p:txBody>
      </p:sp>
      <p:sp>
        <p:nvSpPr>
          <p:cNvPr id="20488" name="矩形 5"/>
          <p:cNvSpPr/>
          <p:nvPr/>
        </p:nvSpPr>
        <p:spPr>
          <a:xfrm>
            <a:off x="4822825" y="2522538"/>
            <a:ext cx="1785938" cy="2236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微软雅黑" panose="020b0503020204020204" pitchFamily="34" charset="-122"/>
              <a:cs typeface="+mn-cs"/>
              <a:sym typeface="Arial" pitchFamily="34" charset="0"/>
            </a:endParaRPr>
          </a:p>
        </p:txBody>
      </p:sp>
      <p:sp>
        <p:nvSpPr>
          <p:cNvPr id="20489" name="矩形 6"/>
          <p:cNvSpPr/>
          <p:nvPr/>
        </p:nvSpPr>
        <p:spPr>
          <a:xfrm>
            <a:off x="7281863" y="2535238"/>
            <a:ext cx="1785938" cy="22367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微软雅黑" panose="020b0503020204020204" pitchFamily="34" charset="-122"/>
              <a:cs typeface="+mn-cs"/>
              <a:sym typeface="Arial" pitchFamily="34" charset="0"/>
            </a:endParaRPr>
          </a:p>
        </p:txBody>
      </p:sp>
      <p:grpSp>
        <p:nvGrpSpPr>
          <p:cNvPr id="20490" name="Group 19"/>
          <p:cNvGrpSpPr/>
          <p:nvPr/>
        </p:nvGrpSpPr>
        <p:grpSpPr>
          <a:xfrm>
            <a:off x="1860550" y="2003425"/>
            <a:ext cx="8413750" cy="3419475"/>
            <a:chOff x="1172" y="1262"/>
            <a:chExt cx="4821" cy="2086"/>
          </a:xfrm>
        </p:grpSpPr>
        <p:sp>
          <p:nvSpPr>
            <p:cNvPr id="20491" name="矩形 3"/>
            <p:cNvSpPr/>
            <p:nvPr/>
          </p:nvSpPr>
          <p:spPr>
            <a:xfrm>
              <a:off x="1172" y="1262"/>
              <a:ext cx="4821" cy="208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Arial" pitchFamily="34" charset="0"/>
              </a:endParaRPr>
            </a:p>
          </p:txBody>
        </p:sp>
        <p:sp>
          <p:nvSpPr>
            <p:cNvPr id="20492" name="矩形 4"/>
            <p:cNvSpPr/>
            <p:nvPr/>
          </p:nvSpPr>
          <p:spPr>
            <a:xfrm>
              <a:off x="1466" y="1604"/>
              <a:ext cx="1126" cy="14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Arial" pitchFamily="34" charset="0"/>
              </a:endParaRPr>
            </a:p>
          </p:txBody>
        </p:sp>
        <p:sp>
          <p:nvSpPr>
            <p:cNvPr id="20493" name="矩形 5"/>
            <p:cNvSpPr/>
            <p:nvPr/>
          </p:nvSpPr>
          <p:spPr>
            <a:xfrm>
              <a:off x="3038" y="1589"/>
              <a:ext cx="1125" cy="14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Arial" pitchFamily="34" charset="0"/>
              </a:endParaRPr>
            </a:p>
          </p:txBody>
        </p:sp>
        <p:sp>
          <p:nvSpPr>
            <p:cNvPr id="20494" name="矩形 6"/>
            <p:cNvSpPr/>
            <p:nvPr/>
          </p:nvSpPr>
          <p:spPr>
            <a:xfrm>
              <a:off x="4587" y="1597"/>
              <a:ext cx="1125" cy="140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Arial" pitchFamily="34" charset="0"/>
              </a:endParaRPr>
            </a:p>
          </p:txBody>
        </p:sp>
      </p:grpSp>
      <p:pic>
        <p:nvPicPr>
          <p:cNvPr id="20495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0496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0497" name="Picture 14" descr="按扭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0498" name="Picture 7" descr="按扭1">
            <a:hlinkClick r:id="rId7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图片 6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1835150"/>
            <a:ext cx="3146425" cy="1995488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21506" name="图片 8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3756025"/>
            <a:ext cx="3381375" cy="2255838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21507" name="图片 10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438" y="1855788"/>
            <a:ext cx="2992437" cy="2049462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21508" name="图片 12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2575" y="1804988"/>
            <a:ext cx="3370263" cy="2093912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21509" name="图片 14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2788" y="3522663"/>
            <a:ext cx="3522662" cy="2354262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21510" name="Text Box 10"/>
          <p:cNvSpPr/>
          <p:nvPr/>
        </p:nvSpPr>
        <p:spPr>
          <a:xfrm>
            <a:off x="1284288" y="425450"/>
            <a:ext cx="9213850" cy="1001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uān yú  zhè  xiē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dòn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wù    wǒ   men hái xiǎn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zhī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dào 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sh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é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n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me</a:t>
            </a:r>
            <a:endParaRPr lang="zh-CN" altLang="en-US" sz="20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关 于 这 些 动 物，我 们 还 想 知 道 什 么？</a:t>
            </a:r>
            <a:endParaRPr lang="zh-CN" altLang="en-US" sz="32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21511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1512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1513" name="Picture 14" descr="按扭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1514" name="Picture 7" descr="按扭1">
            <a:hlinkClick r:id="rId11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Picture 6" descr="图片2 拷贝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68500" cy="2041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2530" name="Picture 13" descr="图片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0" y="298450"/>
            <a:ext cx="3605213" cy="216376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2531" name="Text Box 14"/>
          <p:cNvSpPr/>
          <p:nvPr/>
        </p:nvSpPr>
        <p:spPr>
          <a:xfrm>
            <a:off x="2611438" y="812800"/>
            <a:ext cx="3716337" cy="896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 sz="10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rú  </a:t>
            </a:r>
            <a:r>
              <a:rPr lang="en-US" altLang="zh-CN" sz="8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hé  yǎn</a:t>
            </a:r>
            <a:r>
              <a:rPr lang="en-US" altLang="en-US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14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yù  hòu  dài</a:t>
            </a:r>
            <a:br>
              <a:rPr lang="zh-CN" altLang="en-US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</a:br>
            <a:r>
              <a:rPr lang="zh-CN" altLang="en-US" sz="28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如 何 养 育 后 代？</a:t>
            </a:r>
            <a:endParaRPr lang="zh-CN" altLang="en-US" sz="2800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22532" name="Text Box 15"/>
          <p:cNvSpPr/>
          <p:nvPr/>
        </p:nvSpPr>
        <p:spPr>
          <a:xfrm>
            <a:off x="1200150" y="2568575"/>
            <a:ext cx="2908300" cy="896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 sz="10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rú   hé</a:t>
            </a:r>
            <a:r>
              <a:rPr lang="en-US" altLang="zh-CN" sz="10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mì  shí</a:t>
            </a:r>
            <a:endParaRPr lang="zh-CN" altLang="en-US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28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如 何 觅 食？</a:t>
            </a:r>
            <a:endParaRPr lang="zh-CN" altLang="en-US" sz="2800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22533" name="内容占位符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2138363"/>
            <a:ext cx="3917950" cy="18462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2534" name="Text Box 17"/>
          <p:cNvSpPr/>
          <p:nvPr/>
        </p:nvSpPr>
        <p:spPr>
          <a:xfrm>
            <a:off x="2482850" y="4600575"/>
            <a:ext cx="3467100" cy="896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rú   hé  shuì jiào</a:t>
            </a:r>
            <a:endParaRPr lang="zh-CN" altLang="en-US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28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如 何 睡 觉？</a:t>
            </a:r>
            <a:endParaRPr lang="zh-CN" altLang="en-US" sz="2800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22535" name="Picture 18" descr="图片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6263" y="3789363"/>
            <a:ext cx="4691062" cy="238283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2536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2537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2538" name="Picture 14" descr="按扭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2539" name="Picture 7" descr="按扭1">
            <a:hlinkClick r:id="rId10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WordArt 4"/>
          <p:cNvSpPr>
            <a:spLocks noTextEdit="1"/>
          </p:cNvSpPr>
          <p:nvPr/>
        </p:nvSpPr>
        <p:spPr>
          <a:xfrm>
            <a:off x="1879600" y="1524000"/>
            <a:ext cx="3606800" cy="1943100"/>
          </a:xfrm>
          <a:gradFill rotWithShape="1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50000" t="50000" r="50000" b="50000"/>
            </a:path>
          </a:gradFill>
          <a:ln>
            <a:noFill/>
            <a:miter lim="800000"/>
          </a:ln>
          <a:effectLst>
            <a:outerShdw dist="35921" dir="2700000" algn="ctr">
              <a:srgbClr val="C0C0C0">
                <a:alpha val="79999"/>
              </a:srgbClr>
            </a:outerShdw>
          </a:effectLst>
        </p:spPr>
        <p:txBody>
          <a:bodyPr wrap="none" fromWordArt="1" anchor="t" anchorCtr="0">
            <a:prstTxWarp prst="textPlain">
              <a:avLst/>
            </a:prstTxWarp>
          </a:bodyPr>
          <a:lstStyle/>
          <a:p>
            <a:pPr algn="ctr"/>
            <a:r>
              <a:rPr sz="3600" b="1">
                <a:ln>
                  <a:noFill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>
                    <a:srgbClr val="C0C0C0">
                      <a:alpha val="79999"/>
                    </a:srgbClr>
                  </a:outerShdw>
                </a:effectLst>
                <a:latin typeface="微软雅黑"/>
              </a:rPr>
              <a:t>再 见</a:t>
            </a:r>
          </a:p>
        </p:txBody>
      </p:sp>
      <p:pic>
        <p:nvPicPr>
          <p:cNvPr id="23554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00000">
            <a:off x="6400800" y="1244600"/>
            <a:ext cx="4862513" cy="3911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3555" name="Picture 3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1500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3556" name="Picture 5" descr="按扭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87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3557" name="Picture 7" descr="按扭1">
            <a:hlinkClick r:id="rId6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0925" y="656431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3558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2115800" y="126365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/>
      </p:transition>
    </mc:Choice>
    <mc:Fallback>
      <p:transition spd="slow" advClick="0">
        <p:blinds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文本框 7"/>
          <p:cNvSpPr/>
          <p:nvPr/>
        </p:nvSpPr>
        <p:spPr>
          <a:xfrm>
            <a:off x="3073400" y="4438650"/>
            <a:ext cx="795338" cy="1223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ɡǒu</a:t>
            </a:r>
            <a:r>
              <a:rPr lang="en-US" altLang="zh-CN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endParaRPr lang="en-US" altLang="zh-CN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狗 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921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2513" y="1657350"/>
            <a:ext cx="4386262" cy="28575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219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913" y="1741488"/>
            <a:ext cx="4286250" cy="28575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220" name="矩形 12"/>
          <p:cNvSpPr/>
          <p:nvPr/>
        </p:nvSpPr>
        <p:spPr>
          <a:xfrm>
            <a:off x="8247063" y="4368800"/>
            <a:ext cx="774700" cy="1223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māo</a:t>
            </a:r>
            <a:r>
              <a:rPr lang="en-US" altLang="zh-CN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endParaRPr lang="en-US" altLang="zh-CN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猫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9221" name="Text Box 8"/>
          <p:cNvSpPr/>
          <p:nvPr/>
        </p:nvSpPr>
        <p:spPr>
          <a:xfrm>
            <a:off x="2006600" y="322263"/>
            <a:ext cx="7696200" cy="965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wǒ </a:t>
            </a:r>
            <a:r>
              <a:rPr lang="en-US" altLang="zh-CN" sz="9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men  zhōu  wéi shēn</a:t>
            </a:r>
            <a:r>
              <a:rPr lang="en-US" altLang="en-US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huó </a:t>
            </a:r>
            <a:r>
              <a:rPr lang="en-US" altLang="zh-CN" sz="9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zhe </a:t>
            </a:r>
            <a:r>
              <a:rPr lang="en-US" altLang="zh-CN" sz="9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xǔ   duō  dòn</a:t>
            </a:r>
            <a:r>
              <a:rPr lang="en-US" altLang="en-US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wù</a:t>
            </a:r>
            <a:endParaRPr lang="zh-CN" altLang="en-US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我 们 周 围 生 活 着 许 多 动 物</a:t>
            </a:r>
            <a:endParaRPr lang="zh-CN" altLang="en-US" sz="32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9222" name="Picture 9" descr="timg 拷贝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13" y="177800"/>
            <a:ext cx="1319212" cy="13716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223" name="Text Box 10"/>
          <p:cNvSpPr/>
          <p:nvPr/>
        </p:nvSpPr>
        <p:spPr>
          <a:xfrm>
            <a:off x="2006600" y="322263"/>
            <a:ext cx="7696200" cy="965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wǒ </a:t>
            </a:r>
            <a:r>
              <a:rPr lang="en-US" altLang="zh-CN" sz="9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men  zhōu  wéi shēn</a:t>
            </a:r>
            <a:r>
              <a:rPr lang="en-US" altLang="en-US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huó </a:t>
            </a:r>
            <a:r>
              <a:rPr lang="en-US" altLang="zh-CN" sz="9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zhe </a:t>
            </a:r>
            <a:r>
              <a:rPr lang="en-US" altLang="zh-CN" sz="9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xǔ   duō  dòn</a:t>
            </a:r>
            <a:r>
              <a:rPr lang="en-US" altLang="en-US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wù</a:t>
            </a:r>
            <a:endParaRPr lang="zh-CN" altLang="en-US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我 们 周 围 生 活 着 许 多 动 物</a:t>
            </a:r>
            <a:endParaRPr lang="zh-CN" altLang="en-US" sz="32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9224" name="Picture 11" descr="timg 拷贝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13" y="177800"/>
            <a:ext cx="1319212" cy="1371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225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226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227" name="Picture 14" descr="按扭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228" name="Picture 7" descr="按扭1">
            <a:hlinkClick r:id="rId9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1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 b="6757"/>
          <a:stretch>
            <a:fillRect/>
          </a:stretch>
        </p:blipFill>
        <p:spPr>
          <a:xfrm>
            <a:off x="5946775" y="1681163"/>
            <a:ext cx="4719638" cy="29241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42" name="图片 6"/>
          <p:cNvPicPr>
            <a:picLocks noChangeAspect="1"/>
          </p:cNvPicPr>
          <p:nvPr/>
        </p:nvPicPr>
        <p:blipFill>
          <a:blip r:embed="rId3"/>
          <a:srcRect b="8988"/>
          <a:stretch>
            <a:fillRect/>
          </a:stretch>
        </p:blipFill>
        <p:spPr>
          <a:xfrm>
            <a:off x="1171575" y="1717675"/>
            <a:ext cx="4075113" cy="29241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43" name="文本框 7"/>
          <p:cNvSpPr/>
          <p:nvPr/>
        </p:nvSpPr>
        <p:spPr>
          <a:xfrm>
            <a:off x="2374900" y="4487863"/>
            <a:ext cx="1814513" cy="1223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8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mì  fēnɡ</a:t>
            </a:r>
            <a:r>
              <a:rPr lang="en-US" altLang="zh-CN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</a:t>
            </a:r>
            <a:endParaRPr lang="en-US" altLang="zh-CN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蜜 蜂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0244" name="文本框 8"/>
          <p:cNvSpPr/>
          <p:nvPr/>
        </p:nvSpPr>
        <p:spPr>
          <a:xfrm>
            <a:off x="8342313" y="4641850"/>
            <a:ext cx="1525587" cy="1001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8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hú </a:t>
            </a:r>
            <a:r>
              <a:rPr lang="en-US" altLang="zh-CN" sz="8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dié</a:t>
            </a:r>
            <a:endParaRPr lang="en-US" altLang="zh-CN" sz="20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蝴 蝶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0245" name="Text Box 8"/>
          <p:cNvSpPr/>
          <p:nvPr/>
        </p:nvSpPr>
        <p:spPr>
          <a:xfrm>
            <a:off x="2006600" y="322263"/>
            <a:ext cx="7696200" cy="965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wǒ </a:t>
            </a:r>
            <a:r>
              <a:rPr lang="en-US" altLang="zh-CN" sz="9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men  zhōu  wéi shēn</a:t>
            </a:r>
            <a:r>
              <a:rPr lang="en-US" altLang="en-US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huó </a:t>
            </a:r>
            <a:r>
              <a:rPr lang="en-US" altLang="zh-CN" sz="9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zhe </a:t>
            </a:r>
            <a:r>
              <a:rPr lang="en-US" altLang="zh-CN" sz="9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xǔ   duō  dòn</a:t>
            </a:r>
            <a:r>
              <a:rPr lang="en-US" altLang="en-US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wù</a:t>
            </a:r>
            <a:endParaRPr lang="zh-CN" altLang="en-US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我 们 周 围 生 活 着 许 多 动 物</a:t>
            </a:r>
            <a:endParaRPr lang="zh-CN" altLang="en-US" sz="32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0246" name="Picture 9" descr="timg 拷贝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13" y="177800"/>
            <a:ext cx="1319212" cy="13716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47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48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49" name="Picture 14" descr="按扭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250" name="Picture 7" descr="按扭1">
            <a:hlinkClick r:id="rId9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5" name="内容占位符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911225" y="1543050"/>
            <a:ext cx="4892675" cy="34639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266" name="图片 10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513" y="1447800"/>
            <a:ext cx="4935537" cy="3495675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1267" name="文本框 11"/>
          <p:cNvSpPr/>
          <p:nvPr/>
        </p:nvSpPr>
        <p:spPr>
          <a:xfrm>
            <a:off x="2520950" y="4703763"/>
            <a:ext cx="1557338" cy="1001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1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má </a:t>
            </a:r>
            <a:r>
              <a:rPr lang="en-US" altLang="zh-CN" sz="1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què</a:t>
            </a:r>
            <a:endParaRPr lang="en-US" altLang="zh-CN" sz="20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麻 雀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1268" name="矩形 12"/>
          <p:cNvSpPr/>
          <p:nvPr/>
        </p:nvSpPr>
        <p:spPr>
          <a:xfrm>
            <a:off x="8064500" y="4691063"/>
            <a:ext cx="1417638" cy="1001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1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mǎ   yǐ</a:t>
            </a:r>
            <a:endParaRPr lang="en-US" altLang="zh-CN" sz="20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蚂 蚁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1269" name="Picture 9" descr="想一想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23975" cy="15097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270" name="Text Box 10"/>
          <p:cNvSpPr/>
          <p:nvPr/>
        </p:nvSpPr>
        <p:spPr>
          <a:xfrm>
            <a:off x="1354138" y="511175"/>
            <a:ext cx="7670800" cy="1001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xiào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yuán 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li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shēnɡ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huó  zhe  nǎ  xiē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dòn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wù   ne</a:t>
            </a:r>
            <a:endParaRPr lang="zh-CN" altLang="en-US" sz="20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校 园 里 生 活 着 哪 些 动 物 呢？</a:t>
            </a:r>
            <a:endParaRPr lang="zh-CN" altLang="en-US" sz="32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1271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272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273" name="Picture 14" descr="按扭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274" name="Picture 7" descr="按扭1">
            <a:hlinkClick r:id="rId9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9" name="图片 8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6175" y="1411288"/>
            <a:ext cx="4935538" cy="3511550"/>
          </a:xfrm>
          <a:prstGeom prst="rect">
            <a:avLst/>
          </a:prstGeom>
          <a:noFill/>
          <a:ln>
            <a:miter lim="800000"/>
          </a:ln>
        </p:spPr>
      </p:pic>
      <p:sp>
        <p:nvSpPr>
          <p:cNvPr id="12290" name="矩形 5"/>
          <p:cNvSpPr/>
          <p:nvPr/>
        </p:nvSpPr>
        <p:spPr>
          <a:xfrm>
            <a:off x="2809875" y="4702175"/>
            <a:ext cx="1549400" cy="1001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qiū  yǐn</a:t>
            </a:r>
            <a:endParaRPr lang="en-US" altLang="zh-CN" sz="20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蚯 蚓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2291" name="矩形 7"/>
          <p:cNvSpPr/>
          <p:nvPr/>
        </p:nvSpPr>
        <p:spPr>
          <a:xfrm>
            <a:off x="8194675" y="4535488"/>
            <a:ext cx="1490663" cy="1223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wō   niú</a:t>
            </a:r>
            <a:r>
              <a:rPr lang="en-US" altLang="zh-CN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endParaRPr lang="en-US" altLang="zh-CN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蜗 牛</a:t>
            </a:r>
            <a:endParaRPr lang="zh-CN" altLang="en-US" sz="32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2292" name="Picture 8" descr="蚯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0" y="1444625"/>
            <a:ext cx="4979988" cy="35766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3" name="Picture 10" descr="想一想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323975" cy="15097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4" name="Text Box 11"/>
          <p:cNvSpPr/>
          <p:nvPr/>
        </p:nvSpPr>
        <p:spPr>
          <a:xfrm>
            <a:off x="1354138" y="511175"/>
            <a:ext cx="7670800" cy="1001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xiào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yuán 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lǐ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shēnɡ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huó  zhe  nǎ  xiē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dòn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wù   ne</a:t>
            </a:r>
            <a:endParaRPr lang="zh-CN" altLang="en-US" sz="20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校 园 里 生 活 着 哪 些 动 物 呢？</a:t>
            </a:r>
            <a:endParaRPr lang="zh-CN" altLang="en-US" sz="32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2295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6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7" name="Picture 14" descr="按扭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8" name="Picture 7" descr="按扭1">
            <a:hlinkClick r:id="rId9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内容占位符 5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409700" y="2336800"/>
            <a:ext cx="2659063" cy="22621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314" name="矩形: 圆角 3"/>
          <p:cNvSpPr/>
          <p:nvPr/>
        </p:nvSpPr>
        <p:spPr>
          <a:xfrm>
            <a:off x="1109663" y="1979613"/>
            <a:ext cx="9664700" cy="34178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微软雅黑" panose="020b0503020204020204" pitchFamily="34" charset="-122"/>
              <a:cs typeface="+mn-cs"/>
              <a:sym typeface="Arial" pitchFamily="34" charset="0"/>
            </a:endParaRPr>
          </a:p>
        </p:txBody>
      </p:sp>
      <p:pic>
        <p:nvPicPr>
          <p:cNvPr id="1331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2138" y="2336800"/>
            <a:ext cx="2659062" cy="22256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316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9050" y="2336800"/>
            <a:ext cx="2668588" cy="22621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317" name="文本框 10"/>
          <p:cNvSpPr/>
          <p:nvPr/>
        </p:nvSpPr>
        <p:spPr>
          <a:xfrm>
            <a:off x="2197100" y="4478338"/>
            <a:ext cx="8389938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mián</a:t>
            </a:r>
            <a:r>
              <a:rPr lang="en-US" altLang="zh-CN" sz="9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qiān                     fàn</a:t>
            </a:r>
            <a:r>
              <a:rPr lang="en-US" altLang="en-US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dà jìn</a:t>
            </a:r>
            <a:r>
              <a:rPr lang="en-US" altLang="en-US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sz="20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                     bǐ  hé  jì  lù  jiá</a:t>
            </a:r>
            <a:r>
              <a:rPr lang="en-US" altLang="zh-CN" sz="28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endParaRPr lang="en-US" altLang="zh-CN" sz="28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棉 签                   放 大 镜               笔 和 记 录 夹</a:t>
            </a:r>
            <a:endParaRPr lang="zh-CN" altLang="en-US" sz="2800" b="1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3318" name="Text Box 9"/>
          <p:cNvSpPr/>
          <p:nvPr/>
        </p:nvSpPr>
        <p:spPr>
          <a:xfrm>
            <a:off x="1350963" y="528638"/>
            <a:ext cx="10545762" cy="1001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dài shànɡ wǒ 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men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de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ɡōnɡ 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jù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 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dào xiào yuán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l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i 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qù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xún zhǎo dònɡ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wù</a:t>
            </a:r>
            <a:br>
              <a:rPr lang="en-US" altLang="zh-CN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</a:br>
            <a: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带 上 我 们 的 工 具，到 校 园 里</a:t>
            </a:r>
            <a:r>
              <a:rPr lang="zh-CN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去 寻</a:t>
            </a:r>
            <a:r>
              <a:rPr lang="zh-CN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找 动 物。</a:t>
            </a:r>
            <a:endParaRPr lang="en-US" altLang="zh-CN" sz="32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3319" name="Picture 10" descr="图片3 拷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" cy="19256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320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321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322" name="Picture 14" descr="按扭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323" name="Picture 7" descr="按扭1">
            <a:hlinkClick r:id="rId10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Text Box 9"/>
          <p:cNvSpPr/>
          <p:nvPr/>
        </p:nvSpPr>
        <p:spPr>
          <a:xfrm>
            <a:off x="1625600" y="1460500"/>
            <a:ext cx="6426200" cy="1082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dòn</a:t>
            </a:r>
            <a:r>
              <a:rPr lang="en-US" altLang="en-US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wù   de  shēn tǐ   hé  yùn dòn</a:t>
            </a:r>
            <a:r>
              <a:rPr lang="en-US" altLang="en-US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qín</a:t>
            </a:r>
            <a:r>
              <a:rPr lang="en-US" altLang="en-US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kuàn</a:t>
            </a:r>
            <a:r>
              <a:rPr lang="en-US" altLang="en-US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sz="28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endParaRPr lang="zh-CN" altLang="en-US" sz="2800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28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动 物 的 身 体 和 运 动 情 况</a:t>
            </a:r>
            <a:endParaRPr lang="zh-CN" altLang="en-US" sz="2800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4338" name="Picture 10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3" y="2651125"/>
            <a:ext cx="4168775" cy="28765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339" name="Picture 11" descr="图片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450" y="2667000"/>
            <a:ext cx="4913313" cy="28194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340" name="Picture 12" descr="图片3 拷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0"/>
            <a:ext cx="1219200" cy="19256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4341" name="Text Box 13"/>
          <p:cNvSpPr/>
          <p:nvPr/>
        </p:nvSpPr>
        <p:spPr>
          <a:xfrm>
            <a:off x="1625600" y="319088"/>
            <a:ext cx="1568450" cy="12906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uān 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chá</a:t>
            </a:r>
            <a:r>
              <a:rPr lang="en-US" altLang="zh-CN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b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</a:br>
            <a:r>
              <a:rPr lang="zh-CN" altLang="en-US" sz="36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观 察</a:t>
            </a:r>
            <a:endParaRPr lang="zh-CN" altLang="en-US" sz="36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4342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343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344" name="Picture 14" descr="按扭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345" name="Picture 7" descr="按扭1">
            <a:hlinkClick r:id="rId9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1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850" y="2649538"/>
            <a:ext cx="4614863" cy="275748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2" name="Picture 7" descr="图片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7088" y="1031875"/>
            <a:ext cx="3562350" cy="430371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3" name="Picture 8" descr="图片3 拷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" cy="19256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5364" name="Text Box 10"/>
          <p:cNvSpPr/>
          <p:nvPr/>
        </p:nvSpPr>
        <p:spPr>
          <a:xfrm>
            <a:off x="1579563" y="1473200"/>
            <a:ext cx="4298950" cy="896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tā </a:t>
            </a:r>
            <a:r>
              <a:rPr lang="en-US" altLang="zh-CN" sz="10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men </a:t>
            </a:r>
            <a:r>
              <a:rPr lang="en-US" altLang="zh-CN" sz="10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zài  </a:t>
            </a:r>
            <a:r>
              <a:rPr lang="en-US" altLang="en-US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àn sh</a:t>
            </a:r>
            <a:r>
              <a:rPr lang="en-US" altLang="en-US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é</a:t>
            </a:r>
            <a:r>
              <a:rPr lang="en-US" altLang="zh-CN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n  me</a:t>
            </a:r>
            <a:endParaRPr lang="zh-CN" altLang="en-US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2800"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它 们 在 干 什 么？</a:t>
            </a:r>
            <a:endParaRPr lang="zh-CN" altLang="en-US" sz="2800"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5365" name="Text Box 11"/>
          <p:cNvSpPr/>
          <p:nvPr/>
        </p:nvSpPr>
        <p:spPr>
          <a:xfrm>
            <a:off x="1508125" y="260350"/>
            <a:ext cx="1568450" cy="1290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uān 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chá</a:t>
            </a:r>
            <a:r>
              <a:rPr lang="en-US" altLang="zh-CN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b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</a:br>
            <a:r>
              <a:rPr lang="zh-CN" altLang="en-US" sz="36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观 察</a:t>
            </a:r>
            <a:endParaRPr lang="zh-CN" altLang="en-US" sz="36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5366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7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8" name="Picture 14" descr="按扭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9" name="Picture 7" descr="按扭1">
            <a:hlinkClick r:id="rId9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5" name="Picture 18" descr="timg (6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8" y="1892300"/>
            <a:ext cx="7019925" cy="374808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6386" name="Text Box 10"/>
          <p:cNvSpPr/>
          <p:nvPr/>
        </p:nvSpPr>
        <p:spPr>
          <a:xfrm>
            <a:off x="1803400" y="593725"/>
            <a:ext cx="6591300" cy="1001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jì   lù 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xià </a:t>
            </a:r>
            <a:r>
              <a:rPr lang="en-US" altLang="zh-CN" sz="1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tā  men shēn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r>
              <a:rPr lang="en-US" altLang="zh-CN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huó  de   dì  fān</a:t>
            </a:r>
            <a:r>
              <a:rPr lang="en-US" altLang="en-US" sz="20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ɡ</a:t>
            </a:r>
            <a:endParaRPr lang="zh-CN" altLang="en-US" sz="20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accent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记 录 下 它 们 生 活 的 地 方</a:t>
            </a:r>
            <a:endParaRPr lang="zh-CN" altLang="en-US" sz="3200" b="1">
              <a:solidFill>
                <a:schemeClr val="accent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6387" name="Picture 11" descr="图片4 拷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241300"/>
            <a:ext cx="1257300" cy="16383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388" name="Picture 19" descr="timg (4) 拷贝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6000" y="2376488"/>
            <a:ext cx="1795463" cy="32067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6389" name="文本框 3"/>
          <p:cNvSpPr/>
          <p:nvPr/>
        </p:nvSpPr>
        <p:spPr>
          <a:xfrm>
            <a:off x="2012950" y="3697288"/>
            <a:ext cx="5978525" cy="896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ài  hù  dònɡ  wù  hé   tā </a:t>
            </a:r>
            <a:r>
              <a:rPr lang="en-US" altLang="zh-CN" sz="800" b="1">
                <a:solidFill>
                  <a:schemeClr val="bg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men  de   jiā </a:t>
            </a:r>
            <a:endParaRPr lang="en-US" altLang="zh-CN" b="1">
              <a:solidFill>
                <a:schemeClr val="bg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chemeClr val="bg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爱 护 动 物 和 它 们 的“家”。</a:t>
            </a:r>
            <a:endParaRPr lang="zh-CN" altLang="en-US" sz="2800" b="1">
              <a:solidFill>
                <a:schemeClr val="bg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16390" name="Text Box 21"/>
          <p:cNvSpPr/>
          <p:nvPr/>
        </p:nvSpPr>
        <p:spPr>
          <a:xfrm>
            <a:off x="1955800" y="2473325"/>
            <a:ext cx="1709738" cy="1001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en-US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</a:pPr>
            <a:r>
              <a:rPr lang="en-US" altLang="zh-CN" sz="2000" b="1">
                <a:solidFill>
                  <a:schemeClr val="bg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zhù </a:t>
            </a:r>
            <a:r>
              <a:rPr lang="en-US" altLang="zh-CN" sz="1000" b="1">
                <a:solidFill>
                  <a:schemeClr val="bg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</a:t>
            </a:r>
            <a:r>
              <a:rPr lang="en-US" altLang="zh-CN" sz="2000" b="1">
                <a:solidFill>
                  <a:schemeClr val="bg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 yì</a:t>
            </a:r>
            <a:endParaRPr lang="zh-CN" altLang="en-US" sz="2000" b="1">
              <a:solidFill>
                <a:schemeClr val="bg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  <a:p>
            <a:pPr marL="0" lvl="0" indent="0" defTabSz="91440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chemeClr val="bg1"/>
                </a:solidFill>
                <a:latin typeface="Arial" pitchFamily="34" charset="0"/>
                <a:ea typeface="微软雅黑" panose="020b0503020204020204" pitchFamily="34" charset="-122"/>
                <a:sym typeface="Arial" pitchFamily="34" charset="0"/>
              </a:rPr>
              <a:t>注 意：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微软雅黑" panose="020b0503020204020204" pitchFamily="34" charset="-122"/>
              <a:sym typeface="Arial" pitchFamily="34" charset="0"/>
            </a:endParaRPr>
          </a:p>
        </p:txBody>
      </p:sp>
      <p:pic>
        <p:nvPicPr>
          <p:cNvPr id="16391" name="Picture 12" descr="按扭2">
            <a:hlinkClick action="ppaction://hlinkshowjump?jump=previousslid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0125" y="6570663"/>
            <a:ext cx="681038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392" name="Picture 13" descr="按扭3">
            <a:hlinkClick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02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393" name="Picture 14" descr="按扭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90325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394" name="Picture 7" descr="按扭1">
            <a:hlinkClick r:id="rId9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8438" y="6570663"/>
            <a:ext cx="679450" cy="2762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TlhOTkwN2ZlZmZiODJjZGM4ZTIwMTlhMjQ3NGJjNjMifQ=="/>
  <p:tag name="KSO_WPP_MARK_KEY" val="dfdaf623-00ef-4adc-a65c-043b350e2e78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jpeg" /><Relationship Id="rId2" Type="http://schemas.openxmlformats.org/officeDocument/2006/relationships/image" Target="../media/image5.jpeg" /></Relationships>
</file>

<file path=ppt/theme/theme1.xml><?xml version="1.0" encoding="utf-8"?>
<a:theme xmlns:r="http://schemas.openxmlformats.org/officeDocument/2006/relationships" xmlns:a="http://schemas.openxmlformats.org/drawingml/2006/main" name="主要事件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主要事件">
      <a:majorFont>
        <a:latin typeface="Impac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主要事件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58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1">
      <vt:lpstr>Arial</vt:lpstr>
      <vt:lpstr>Impact</vt:lpstr>
      <vt:lpstr>宋体</vt:lpstr>
      <vt:lpstr>微软雅黑</vt:lpstr>
      <vt:lpstr>主要事件</vt:lpstr>
      <vt:lpstr>      xiào  yuán   li    de    dònɡ  wù2 校园里的动物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2022-11-21T09:28:49.534</cp:lastPrinted>
  <dcterms:created xsi:type="dcterms:W3CDTF">2022-11-21T09:28:49Z</dcterms:created>
  <dcterms:modified xsi:type="dcterms:W3CDTF">2022-11-21T01:28:51Z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