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31"/>
  </p:handoutMasterIdLst>
  <p:sldIdLst>
    <p:sldId id="380" r:id="rId4"/>
    <p:sldId id="381" r:id="rId6"/>
    <p:sldId id="382" r:id="rId7"/>
    <p:sldId id="383" r:id="rId8"/>
    <p:sldId id="384" r:id="rId9"/>
    <p:sldId id="385" r:id="rId10"/>
    <p:sldId id="386" r:id="rId11"/>
    <p:sldId id="387" r:id="rId12"/>
    <p:sldId id="388" r:id="rId13"/>
    <p:sldId id="389" r:id="rId14"/>
    <p:sldId id="390" r:id="rId15"/>
    <p:sldId id="391" r:id="rId16"/>
    <p:sldId id="392" r:id="rId17"/>
    <p:sldId id="393" r:id="rId18"/>
    <p:sldId id="394" r:id="rId19"/>
    <p:sldId id="395" r:id="rId20"/>
    <p:sldId id="396" r:id="rId21"/>
    <p:sldId id="397" r:id="rId22"/>
    <p:sldId id="398" r:id="rId23"/>
    <p:sldId id="399" r:id="rId24"/>
    <p:sldId id="400" r:id="rId25"/>
    <p:sldId id="401" r:id="rId26"/>
    <p:sldId id="402" r:id="rId27"/>
    <p:sldId id="403" r:id="rId28"/>
    <p:sldId id="404" r:id="rId29"/>
    <p:sldId id="405" r:id="rId30"/>
  </p:sldIdLst>
  <p:sldSz cx="12192000" cy="6858000"/>
  <p:notesSz cx="6858000" cy="9144000"/>
  <p:custDataLst>
    <p:tags r:id="rId36"/>
  </p:custDataLst>
  <p:defaultTextStyle/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howGuides="1">
      <p:cViewPr varScale="1">
        <p:scale>
          <a:sx n="84" d="100"/>
          <a:sy n="84" d="100"/>
        </p:scale>
        <p:origin x="126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" d="100"/>
        <a:sy n="13" d="100"/>
      </p:scale>
      <p:origin x="0" y="0"/>
    </p:cViewPr>
  </p:sorterViewPr>
  <p:notesViewPr>
    <p:cSldViewPr>
      <p:cViewPr>
        <p:scale>
          <a:sx n="62" d="100"/>
          <a:sy n="62" d="100"/>
        </p:scale>
        <p:origin x="378" y="252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6" Type="http://schemas.openxmlformats.org/officeDocument/2006/relationships/tags" Target="tags/tag208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quarter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/>
            </a:pPr>
            <a:fld id="{3FD59664-2AD2-8060-9C6D-DC35D8236A89}" type="datetime1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2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3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/>
            </a:pPr>
            <a:fld id="{3FD5BD54-1AD2-804B-9C6D-EC1EF3236AB9}" type="slidenum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97C-32D2-800F-9C6D-C45AB7236A91}" type="datetime1">
              <a:rPr/>
            </a:fld>
            <a:endParaRPr/>
          </a:p>
        </p:txBody>
      </p:sp>
      <p:sp>
        <p:nvSpPr>
          <p:cNvPr id="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zh-CN"/>
            </a:pPr>
          </a:p>
        </p:txBody>
      </p:sp>
      <p:sp>
        <p:nvSpPr>
          <p:cNvPr id="5" name="备注占位符 4"/>
          <p:cNvSpPr>
            <a:spLocks noGrp="1" noChangeArrowheads="1"/>
          </p:cNvSpPr>
          <p:nvPr>
            <p:ph type="body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  <a:r>
              <a:t>编辑母版文本样式</a:t>
            </a:r>
          </a:p>
          <a:p>
            <a:pPr lvl="1">
              <a:defRPr lang="zh-CN"/>
            </a:pPr>
            <a:r>
              <a:t>第二级</a:t>
            </a:r>
          </a:p>
          <a:p>
            <a:pPr lvl="2">
              <a:defRPr lang="zh-CN"/>
            </a:pPr>
            <a:r>
              <a:t>第三级</a:t>
            </a:r>
          </a:p>
          <a:p>
            <a:pPr lvl="3">
              <a:defRPr lang="zh-CN"/>
            </a:pPr>
            <a:r>
              <a:t>第四级</a:t>
            </a:r>
          </a:p>
          <a:p>
            <a:pPr lvl="4">
              <a:defRPr lang="zh-CN"/>
            </a:pPr>
            <a:r>
              <a:t>第五级</a:t>
            </a: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0EF-A1D2-8026-9C6D-57739E236A02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5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C2D4-9AD2-8034-9C6D-6C618C236A3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3A7-E9D2-8065-9C6D-1F30DD236A4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08A-C4D2-8056-9C6D-3203EE236A67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5.xml"/><Relationship Id="rId3" Type="http://schemas.openxmlformats.org/officeDocument/2006/relationships/image" Target="../media/image2.png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7" Type="http://schemas.openxmlformats.org/officeDocument/2006/relationships/image" Target="../media/image3.png"/><Relationship Id="rId6" Type="http://schemas.openxmlformats.org/officeDocument/2006/relationships/tags" Target="../tags/tag8.xml"/><Relationship Id="rId5" Type="http://schemas.openxmlformats.org/officeDocument/2006/relationships/image" Target="../media/image2.png"/><Relationship Id="rId4" Type="http://schemas.openxmlformats.org/officeDocument/2006/relationships/tags" Target="../tags/tag7.xml"/><Relationship Id="rId3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1.xml"/><Relationship Id="rId3" Type="http://schemas.openxmlformats.org/officeDocument/2006/relationships/image" Target="../media/image2.png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3.xml"/><Relationship Id="rId3" Type="http://schemas.openxmlformats.org/officeDocument/2006/relationships/image" Target="../media/image2.png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15.xml"/><Relationship Id="rId3" Type="http://schemas.openxmlformats.org/officeDocument/2006/relationships/image" Target="../media/image5.png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7.xml"/><Relationship Id="rId3" Type="http://schemas.openxmlformats.org/officeDocument/2006/relationships/image" Target="../media/image2.png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9.xml"/><Relationship Id="rId3" Type="http://schemas.openxmlformats.org/officeDocument/2006/relationships/image" Target="../media/image2.png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21.xml"/><Relationship Id="rId3" Type="http://schemas.openxmlformats.org/officeDocument/2006/relationships/image" Target="../media/image2.png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1.jpeg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image" Target="../media/image3.png"/><Relationship Id="rId4" Type="http://schemas.openxmlformats.org/officeDocument/2006/relationships/tags" Target="../tags/tag27.xml"/><Relationship Id="rId3" Type="http://schemas.openxmlformats.org/officeDocument/2006/relationships/image" Target="../media/image2.png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image" Target="../media/image3.png"/><Relationship Id="rId5" Type="http://schemas.openxmlformats.org/officeDocument/2006/relationships/tags" Target="../tags/tag34.xml"/><Relationship Id="rId4" Type="http://schemas.openxmlformats.org/officeDocument/2006/relationships/image" Target="../media/image2.png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image" Target="../media/image3.png"/><Relationship Id="rId5" Type="http://schemas.openxmlformats.org/officeDocument/2006/relationships/tags" Target="../tags/tag42.xml"/><Relationship Id="rId4" Type="http://schemas.openxmlformats.org/officeDocument/2006/relationships/image" Target="../media/image2.png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image" Target="../media/image3.png"/><Relationship Id="rId5" Type="http://schemas.openxmlformats.org/officeDocument/2006/relationships/tags" Target="../tags/tag51.xml"/><Relationship Id="rId4" Type="http://schemas.openxmlformats.org/officeDocument/2006/relationships/image" Target="../media/image2.png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2" Type="http://schemas.openxmlformats.org/officeDocument/2006/relationships/tags" Target="../tags/tag57.xml"/><Relationship Id="rId11" Type="http://schemas.openxmlformats.org/officeDocument/2006/relationships/tags" Target="../tags/tag56.xml"/><Relationship Id="rId10" Type="http://schemas.openxmlformats.org/officeDocument/2006/relationships/tags" Target="../tags/tag55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image" Target="../media/image3.png"/><Relationship Id="rId5" Type="http://schemas.openxmlformats.org/officeDocument/2006/relationships/tags" Target="../tags/tag60.xml"/><Relationship Id="rId4" Type="http://schemas.openxmlformats.org/officeDocument/2006/relationships/image" Target="../media/image2.png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image" Target="../media/image3.png"/><Relationship Id="rId5" Type="http://schemas.openxmlformats.org/officeDocument/2006/relationships/tags" Target="../tags/tag69.xml"/><Relationship Id="rId4" Type="http://schemas.openxmlformats.org/officeDocument/2006/relationships/image" Target="../media/image2.png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4" Type="http://schemas.openxmlformats.org/officeDocument/2006/relationships/tags" Target="../tags/tag77.xml"/><Relationship Id="rId13" Type="http://schemas.openxmlformats.org/officeDocument/2006/relationships/tags" Target="../tags/tag76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image" Target="../media/image6.png"/><Relationship Id="rId5" Type="http://schemas.openxmlformats.org/officeDocument/2006/relationships/tags" Target="../tags/tag80.xml"/><Relationship Id="rId4" Type="http://schemas.openxmlformats.org/officeDocument/2006/relationships/image" Target="../media/image2.png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1" Type="http://schemas.openxmlformats.org/officeDocument/2006/relationships/tags" Target="../tags/tag85.xml"/><Relationship Id="rId10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ctrTitle"/>
          </p:nvPr>
        </p:nvSpPr>
        <p:spPr>
          <a:xfrm>
            <a:off x="932815" y="2152650"/>
            <a:ext cx="1033272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幻灯片副标题1"/>
          <p:cNvSpPr>
            <a:spLocks noGrp="1" noChangeArrowheads="1"/>
          </p:cNvSpPr>
          <p:nvPr>
            <p:ph type="subTitle" idx="1"/>
          </p:nvPr>
        </p:nvSpPr>
        <p:spPr>
          <a:xfrm>
            <a:off x="1793875" y="3874770"/>
            <a:ext cx="8538845" cy="17938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804-4AD2-805E-9C6D-BC0BE6236AE9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57F-31D2-8053-9C6D-C706EB236A9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和两个栏目，左侧栏目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F59-17D2-8079-9C6D-E12CC1236AB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7C2-8CD2-8001-9C6D-7A54B9236A2F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两个文本行，下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A7F-31D2-805C-9C6D-C709E4236A92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D7B-35D2-802B-9C6D-C37E93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个文本行，上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7AC-E2D2-8021-9C6D-147499236A41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FBD-F3D2-8059-9C6D-050CE1236A50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图片 1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45"/>
            <a:ext cx="12192000" cy="6844311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2"/>
          <p:cNvSpPr/>
          <p:nvPr>
            <p:ph type="ctrTitle" idx="2" hasCustomPrompt="1"/>
            <p:custDataLst>
              <p:tags r:id="rId4"/>
            </p:custDataLst>
          </p:nvPr>
        </p:nvSpPr>
        <p:spPr>
          <a:xfrm>
            <a:off x="1219229" y="2095765"/>
            <a:ext cx="4825365" cy="1846659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000" b="1" i="0" u="none" strike="noStrike" kern="1200" cap="none" spc="600" normalizeH="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Arial" panose="020B0604020202020204" pitchFamily="34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3"/>
          <p:cNvSpPr/>
          <p:nvPr>
            <p:ph type="subTitle" idx="3" hasCustomPrompt="1"/>
            <p:custDataLst>
              <p:tags r:id="rId5"/>
            </p:custDataLst>
          </p:nvPr>
        </p:nvSpPr>
        <p:spPr>
          <a:xfrm>
            <a:off x="1219229" y="4115857"/>
            <a:ext cx="4826000" cy="370205"/>
          </a:xfrm>
        </p:spPr>
        <p:txBody>
          <a:bodyPr vert="horz" wrap="square" lIns="0" tIns="0" rIns="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200" b="0" i="0" u="none" strike="noStrike" kern="1200" cap="none" spc="200" normalizeH="0" baseline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charset="0"/>
                <a:cs typeface="+mn-cs"/>
                <a:sym typeface="Arial" panose="020B0604020202020204" pitchFamily="34" charset="0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5153" y="1818004"/>
            <a:ext cx="3235350" cy="3221981"/>
          </a:xfrm>
          <a:prstGeom prst="rect">
            <a:avLst/>
          </a:prstGeom>
        </p:spPr>
      </p:pic>
      <p:pic>
        <p:nvPicPr>
          <p:cNvPr id="168" name="图片 16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2"/>
          <p:cNvSpPr/>
          <p:nvPr>
            <p:ph type="ctrTitle" idx="2" hasCustomPrompt="1"/>
            <p:custDataLst>
              <p:tags r:id="rId8"/>
            </p:custDataLst>
          </p:nvPr>
        </p:nvSpPr>
        <p:spPr>
          <a:xfrm>
            <a:off x="4625288" y="2373457"/>
            <a:ext cx="6646785" cy="2160931"/>
          </a:xfrm>
          <a:ln>
            <a:noFill/>
          </a:ln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4000" b="1" i="0" u="none" strike="noStrike" kern="1200" cap="none" spc="600" normalizeH="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90" y="1243508"/>
            <a:ext cx="4389120" cy="4370983"/>
          </a:xfrm>
          <a:prstGeom prst="rect">
            <a:avLst/>
          </a:prstGeom>
        </p:spPr>
      </p:pic>
      <p:pic>
        <p:nvPicPr>
          <p:cNvPr id="168" name="图片 16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idx="1"/>
          </p:nvPr>
        </p:nvSpPr>
        <p:spPr>
          <a:xfrm>
            <a:off x="574040" y="1578610"/>
            <a:ext cx="1097851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018-56D2-8046-9C6D-A013FE236AF5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C6C-22D2-804A-9C6D-D41FF2236A81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幼圆" charset="0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图片 1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45"/>
            <a:ext cx="12192000" cy="684431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4"/>
          <p:cNvSpPr/>
          <p:nvPr>
            <p:ph type="body" idx="1" hasCustomPrompt="1"/>
            <p:custDataLst>
              <p:tags r:id="rId4"/>
            </p:custDataLst>
          </p:nvPr>
        </p:nvSpPr>
        <p:spPr>
          <a:xfrm>
            <a:off x="876306" y="1781102"/>
            <a:ext cx="4578388" cy="642847"/>
          </a:xfr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charset="0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标题 9"/>
          <p:cNvSpPr/>
          <p:nvPr>
            <p:ph type="title" hasCustomPrompt="1"/>
            <p:custDataLst>
              <p:tags r:id="rId5"/>
            </p:custDataLst>
          </p:nvPr>
        </p:nvSpPr>
        <p:spPr>
          <a:xfrm>
            <a:off x="762006" y="2587144"/>
            <a:ext cx="4826038" cy="107696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600" b="1" i="0" u="none" strike="noStrike" kern="1200" cap="none" spc="700" normalizeH="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762006" y="1781102"/>
            <a:ext cx="4826038" cy="64284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800">
              <a:solidFill>
                <a:schemeClr val="lt1"/>
              </a:solidFill>
              <a:latin typeface="Arial" panose="020B0604020202020204" pitchFamily="34" charset="0"/>
              <a:ea typeface="幼圆" charset="0"/>
              <a:cs typeface="幼圆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94600" y="302400"/>
            <a:ext cx="11602796" cy="625318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168" name="图片 16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-10800"/>
            <a:ext cx="4827588" cy="68687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168" name="图片 16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-10800"/>
            <a:ext cx="12189600" cy="266039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168" name="图片 16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80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5029200"/>
            <a:ext cx="12189600" cy="182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168" name="图片 16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-10800"/>
            <a:ext cx="12189600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168" name="图片 16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标题和两个栏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3D2-9CD2-8035-9C6D-6A608D236A3F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D79-37D2-803B-9C6D-C16E83236A9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959400"/>
            <a:ext cx="12189600" cy="49391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168" name="图片 16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61" y="-10801"/>
            <a:ext cx="1753527" cy="1753527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04461"/>
            <a:ext cx="1753527" cy="17535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5A-14D2-807A-9C6D-E22FC2236AB7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17B-35D2-8047-9C6D-C312FF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2F2-BCD2-8064-9C6D-4A31DC236A1F}" type="slidenum">
              <a:rPr/>
            </a:fld>
            <a:endParaRPr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ADF-91D2-801C-9C6D-6749A4236A3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只显示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象1"/>
          <p:cNvSpPr>
            <a:spLocks noGrp="1" noChangeArrowheads="1"/>
          </p:cNvSpPr>
          <p:nvPr>
            <p:ph/>
          </p:nvPr>
        </p:nvSpPr>
        <p:spPr>
          <a:xfrm>
            <a:off x="574040" y="287020"/>
            <a:ext cx="10978515" cy="58121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D2-9CD2-807A-9C6D-6A2FC2236A3F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839-77D2-806E-9C6D-813BD6236AD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两个文本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6F1-BFD2-8030-9C6D-496588236A1C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EC1-8FD2-8038-9C6D-796D80236A2C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个内容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4"/>
          <p:cNvSpPr>
            <a:spLocks noGrp="1" noChangeArrowheads="1"/>
          </p:cNvSpPr>
          <p:nvPr>
            <p:ph sz="quarter" idx="3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对象3"/>
          <p:cNvSpPr>
            <a:spLocks noGrp="1" noChangeArrowheads="1"/>
          </p:cNvSpPr>
          <p:nvPr>
            <p:ph sz="quarter" idx="4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6FC-B2D2-8000-9C6D-4455B8236A11}" type="slidenum">
              <a:rPr/>
            </a:fld>
            <a:endParaRPr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9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FC5-8BD2-8009-9C6D-7D5CB1236A28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和两个栏目，右侧栏目具有分割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F49-07D2-8019-9C6D-F14CA1236AA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8D6-98D2-807E-9C6D-6E2BC6236A3B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2" Type="http://schemas.openxmlformats.org/officeDocument/2006/relationships/theme" Target="../theme/theme2.xml"/><Relationship Id="rId21" Type="http://schemas.openxmlformats.org/officeDocument/2006/relationships/tags" Target="../tags/tag88.xml"/><Relationship Id="rId20" Type="http://schemas.openxmlformats.org/officeDocument/2006/relationships/tags" Target="../tags/tag87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86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单击此处编辑母版文本样式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第二级</a:t>
            </a:r>
          </a:p>
          <a:p>
            <a:pPr marL="1143000" marR="0" lvl="2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第三级</a:t>
            </a:r>
          </a:p>
          <a:p>
            <a:pPr marL="1600200" marR="0" lvl="3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第四级</a:t>
            </a:r>
          </a:p>
          <a:p>
            <a:pPr marL="2057400" marR="0" lvl="4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B82-CCD2-801D-9C6D-3A48A5236A6F}" type="datetime1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554-1AD2-8033-9C6D-EC668B236AB9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5000">
    <p:fade/>
  </p:transition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4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titleStyle>
    <p:bodyStyle>
      <a:lvl1pPr marL="342900" marR="0" indent="-3429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32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7429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8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2pPr>
      <a:lvl3pPr marL="1143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2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3pPr>
      <a:lvl4pPr marL="1600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4pPr>
      <a:lvl5pPr marL="20574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»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5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92.xml"/><Relationship Id="rId7" Type="http://schemas.openxmlformats.org/officeDocument/2006/relationships/image" Target="../media/image8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33.xml"/><Relationship Id="rId8" Type="http://schemas.openxmlformats.org/officeDocument/2006/relationships/image" Target="../media/image13.png"/><Relationship Id="rId7" Type="http://schemas.openxmlformats.org/officeDocument/2006/relationships/tags" Target="../tags/tag132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image" Target="../media/image3.png"/><Relationship Id="rId3" Type="http://schemas.openxmlformats.org/officeDocument/2006/relationships/tags" Target="../tags/tag129.xml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12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image" Target="../media/image14.png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image" Target="../media/image3.png"/><Relationship Id="rId3" Type="http://schemas.openxmlformats.org/officeDocument/2006/relationships/tags" Target="../tags/tag135.xml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13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43.xml"/><Relationship Id="rId6" Type="http://schemas.openxmlformats.org/officeDocument/2006/relationships/image" Target="../media/image15.png"/><Relationship Id="rId5" Type="http://schemas.openxmlformats.org/officeDocument/2006/relationships/tags" Target="../tags/tag142.xml"/><Relationship Id="rId4" Type="http://schemas.openxmlformats.org/officeDocument/2006/relationships/image" Target="../media/image3.png"/><Relationship Id="rId3" Type="http://schemas.openxmlformats.org/officeDocument/2006/relationships/tags" Target="../tags/tag141.xml"/><Relationship Id="rId2" Type="http://schemas.openxmlformats.org/officeDocument/2006/relationships/image" Target="../media/image2.png"/><Relationship Id="rId1" Type="http://schemas.openxmlformats.org/officeDocument/2006/relationships/tags" Target="../tags/tag14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47.xml"/><Relationship Id="rId6" Type="http://schemas.openxmlformats.org/officeDocument/2006/relationships/image" Target="../media/image16.png"/><Relationship Id="rId5" Type="http://schemas.openxmlformats.org/officeDocument/2006/relationships/tags" Target="../tags/tag146.xml"/><Relationship Id="rId4" Type="http://schemas.openxmlformats.org/officeDocument/2006/relationships/image" Target="../media/image3.png"/><Relationship Id="rId3" Type="http://schemas.openxmlformats.org/officeDocument/2006/relationships/tags" Target="../tags/tag145.xml"/><Relationship Id="rId2" Type="http://schemas.openxmlformats.org/officeDocument/2006/relationships/image" Target="../media/image2.png"/><Relationship Id="rId1" Type="http://schemas.openxmlformats.org/officeDocument/2006/relationships/tags" Target="../tags/tag14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51.xml"/><Relationship Id="rId6" Type="http://schemas.openxmlformats.org/officeDocument/2006/relationships/image" Target="../media/image17.png"/><Relationship Id="rId5" Type="http://schemas.openxmlformats.org/officeDocument/2006/relationships/tags" Target="../tags/tag150.xml"/><Relationship Id="rId4" Type="http://schemas.openxmlformats.org/officeDocument/2006/relationships/image" Target="../media/image3.png"/><Relationship Id="rId3" Type="http://schemas.openxmlformats.org/officeDocument/2006/relationships/tags" Target="../tags/tag149.xml"/><Relationship Id="rId2" Type="http://schemas.openxmlformats.org/officeDocument/2006/relationships/image" Target="../media/image2.png"/><Relationship Id="rId1" Type="http://schemas.openxmlformats.org/officeDocument/2006/relationships/tags" Target="../tags/tag148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tags" Target="../tags/tag156.xml"/><Relationship Id="rId7" Type="http://schemas.openxmlformats.org/officeDocument/2006/relationships/image" Target="../media/image14.png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image" Target="../media/image3.png"/><Relationship Id="rId3" Type="http://schemas.openxmlformats.org/officeDocument/2006/relationships/tags" Target="../tags/tag153.xml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7.xml"/><Relationship Id="rId1" Type="http://schemas.openxmlformats.org/officeDocument/2006/relationships/tags" Target="../tags/tag152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image" Target="../media/image3.png"/><Relationship Id="rId3" Type="http://schemas.openxmlformats.org/officeDocument/2006/relationships/tags" Target="../tags/tag158.xml"/><Relationship Id="rId2" Type="http://schemas.openxmlformats.org/officeDocument/2006/relationships/image" Target="../media/image2.png"/><Relationship Id="rId1" Type="http://schemas.openxmlformats.org/officeDocument/2006/relationships/tags" Target="../tags/tag15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65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image" Target="../media/image3.png"/><Relationship Id="rId3" Type="http://schemas.openxmlformats.org/officeDocument/2006/relationships/tags" Target="../tags/tag162.xml"/><Relationship Id="rId2" Type="http://schemas.openxmlformats.org/officeDocument/2006/relationships/image" Target="../media/image2.png"/><Relationship Id="rId1" Type="http://schemas.openxmlformats.org/officeDocument/2006/relationships/tags" Target="../tags/tag161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tags" Target="../tags/tag170.xml"/><Relationship Id="rId7" Type="http://schemas.openxmlformats.org/officeDocument/2006/relationships/image" Target="../media/image18.png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image" Target="../media/image3.png"/><Relationship Id="rId3" Type="http://schemas.openxmlformats.org/officeDocument/2006/relationships/tags" Target="../tags/tag167.xml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9.xml"/><Relationship Id="rId1" Type="http://schemas.openxmlformats.org/officeDocument/2006/relationships/tags" Target="../tags/tag166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75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image" Target="../media/image3.png"/><Relationship Id="rId3" Type="http://schemas.openxmlformats.org/officeDocument/2006/relationships/tags" Target="../tags/tag172.xml"/><Relationship Id="rId2" Type="http://schemas.openxmlformats.org/officeDocument/2006/relationships/image" Target="../media/image2.png"/><Relationship Id="rId1" Type="http://schemas.openxmlformats.org/officeDocument/2006/relationships/tags" Target="../tags/tag17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9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image" Target="../media/image3.png"/><Relationship Id="rId3" Type="http://schemas.openxmlformats.org/officeDocument/2006/relationships/tags" Target="../tags/tag94.xml"/><Relationship Id="rId2" Type="http://schemas.openxmlformats.org/officeDocument/2006/relationships/image" Target="../media/image2.png"/><Relationship Id="rId1" Type="http://schemas.openxmlformats.org/officeDocument/2006/relationships/tags" Target="../tags/tag9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tags" Target="../tags/tag180.xml"/><Relationship Id="rId7" Type="http://schemas.openxmlformats.org/officeDocument/2006/relationships/image" Target="../media/image19.png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image" Target="../media/image3.png"/><Relationship Id="rId3" Type="http://schemas.openxmlformats.org/officeDocument/2006/relationships/tags" Target="../tags/tag177.xml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1.xml"/><Relationship Id="rId1" Type="http://schemas.openxmlformats.org/officeDocument/2006/relationships/tags" Target="../tags/tag17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tags" Target="../tags/tag185.xml"/><Relationship Id="rId7" Type="http://schemas.openxmlformats.org/officeDocument/2006/relationships/image" Target="../media/image20.png"/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4" Type="http://schemas.openxmlformats.org/officeDocument/2006/relationships/image" Target="../media/image3.png"/><Relationship Id="rId3" Type="http://schemas.openxmlformats.org/officeDocument/2006/relationships/tags" Target="../tags/tag182.xml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2.xml"/><Relationship Id="rId1" Type="http://schemas.openxmlformats.org/officeDocument/2006/relationships/tags" Target="../tags/tag181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tags" Target="../tags/tag190.xml"/><Relationship Id="rId7" Type="http://schemas.openxmlformats.org/officeDocument/2006/relationships/image" Target="../media/image21.png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4" Type="http://schemas.openxmlformats.org/officeDocument/2006/relationships/image" Target="../media/image3.png"/><Relationship Id="rId3" Type="http://schemas.openxmlformats.org/officeDocument/2006/relationships/tags" Target="../tags/tag187.xml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3.xml"/><Relationship Id="rId1" Type="http://schemas.openxmlformats.org/officeDocument/2006/relationships/tags" Target="../tags/tag186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image" Target="../media/image3.png"/><Relationship Id="rId3" Type="http://schemas.openxmlformats.org/officeDocument/2006/relationships/tags" Target="../tags/tag192.xml"/><Relationship Id="rId2" Type="http://schemas.openxmlformats.org/officeDocument/2006/relationships/image" Target="../media/image2.png"/><Relationship Id="rId1" Type="http://schemas.openxmlformats.org/officeDocument/2006/relationships/tags" Target="../tags/tag191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99.xml"/><Relationship Id="rId6" Type="http://schemas.openxmlformats.org/officeDocument/2006/relationships/image" Target="../media/image22.png"/><Relationship Id="rId5" Type="http://schemas.openxmlformats.org/officeDocument/2006/relationships/tags" Target="../tags/tag198.xml"/><Relationship Id="rId4" Type="http://schemas.openxmlformats.org/officeDocument/2006/relationships/image" Target="../media/image3.png"/><Relationship Id="rId3" Type="http://schemas.openxmlformats.org/officeDocument/2006/relationships/tags" Target="../tags/tag197.xml"/><Relationship Id="rId2" Type="http://schemas.openxmlformats.org/officeDocument/2006/relationships/image" Target="../media/image2.png"/><Relationship Id="rId1" Type="http://schemas.openxmlformats.org/officeDocument/2006/relationships/tags" Target="../tags/tag196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tags" Target="../tags/tag204.xml"/><Relationship Id="rId7" Type="http://schemas.openxmlformats.org/officeDocument/2006/relationships/tags" Target="../tags/tag203.xml"/><Relationship Id="rId6" Type="http://schemas.openxmlformats.org/officeDocument/2006/relationships/tags" Target="../tags/tag202.xml"/><Relationship Id="rId5" Type="http://schemas.openxmlformats.org/officeDocument/2006/relationships/image" Target="../media/image23.jpeg"/><Relationship Id="rId4" Type="http://schemas.openxmlformats.org/officeDocument/2006/relationships/image" Target="../media/image3.png"/><Relationship Id="rId3" Type="http://schemas.openxmlformats.org/officeDocument/2006/relationships/tags" Target="../tags/tag201.xml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6.xml"/><Relationship Id="rId1" Type="http://schemas.openxmlformats.org/officeDocument/2006/relationships/tags" Target="../tags/tag200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3.xml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image" Target="../media/image3.png"/><Relationship Id="rId3" Type="http://schemas.openxmlformats.org/officeDocument/2006/relationships/tags" Target="../tags/tag99.xml"/><Relationship Id="rId2" Type="http://schemas.openxmlformats.org/officeDocument/2006/relationships/image" Target="../media/image2.png"/><Relationship Id="rId1" Type="http://schemas.openxmlformats.org/officeDocument/2006/relationships/tags" Target="../tags/tag98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image" Target="../media/image3.png"/><Relationship Id="rId3" Type="http://schemas.openxmlformats.org/officeDocument/2006/relationships/tags" Target="../tags/tag104.xml"/><Relationship Id="rId2" Type="http://schemas.openxmlformats.org/officeDocument/2006/relationships/image" Target="../media/image2.png"/><Relationship Id="rId1" Type="http://schemas.openxmlformats.org/officeDocument/2006/relationships/tags" Target="../tags/tag103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image" Target="../media/image3.png"/><Relationship Id="rId3" Type="http://schemas.openxmlformats.org/officeDocument/2006/relationships/tags" Target="../tags/tag109.xml"/><Relationship Id="rId2" Type="http://schemas.openxmlformats.org/officeDocument/2006/relationships/image" Target="../media/image2.png"/><Relationship Id="rId1" Type="http://schemas.openxmlformats.org/officeDocument/2006/relationships/tags" Target="../tags/tag10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image" Target="../media/image9.png"/><Relationship Id="rId4" Type="http://schemas.openxmlformats.org/officeDocument/2006/relationships/image" Target="../media/image3.png"/><Relationship Id="rId3" Type="http://schemas.openxmlformats.org/officeDocument/2006/relationships/tags" Target="../tags/tag113.xml"/><Relationship Id="rId2" Type="http://schemas.openxmlformats.org/officeDocument/2006/relationships/image" Target="../media/image2.png"/><Relationship Id="rId1" Type="http://schemas.openxmlformats.org/officeDocument/2006/relationships/tags" Target="../tags/tag1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19.xml"/><Relationship Id="rId6" Type="http://schemas.openxmlformats.org/officeDocument/2006/relationships/image" Target="../media/image10.png"/><Relationship Id="rId5" Type="http://schemas.openxmlformats.org/officeDocument/2006/relationships/tags" Target="../tags/tag118.xml"/><Relationship Id="rId4" Type="http://schemas.openxmlformats.org/officeDocument/2006/relationships/image" Target="../media/image3.png"/><Relationship Id="rId3" Type="http://schemas.openxmlformats.org/officeDocument/2006/relationships/tags" Target="../tags/tag117.xml"/><Relationship Id="rId2" Type="http://schemas.openxmlformats.org/officeDocument/2006/relationships/image" Target="../media/image2.png"/><Relationship Id="rId1" Type="http://schemas.openxmlformats.org/officeDocument/2006/relationships/tags" Target="../tags/tag11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23.xml"/><Relationship Id="rId6" Type="http://schemas.openxmlformats.org/officeDocument/2006/relationships/image" Target="../media/image11.png"/><Relationship Id="rId5" Type="http://schemas.openxmlformats.org/officeDocument/2006/relationships/tags" Target="../tags/tag122.xml"/><Relationship Id="rId4" Type="http://schemas.openxmlformats.org/officeDocument/2006/relationships/image" Target="../media/image3.png"/><Relationship Id="rId3" Type="http://schemas.openxmlformats.org/officeDocument/2006/relationships/tags" Target="../tags/tag121.xml"/><Relationship Id="rId2" Type="http://schemas.openxmlformats.org/officeDocument/2006/relationships/image" Target="../media/image2.png"/><Relationship Id="rId1" Type="http://schemas.openxmlformats.org/officeDocument/2006/relationships/tags" Target="../tags/tag12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27.xml"/><Relationship Id="rId6" Type="http://schemas.openxmlformats.org/officeDocument/2006/relationships/image" Target="../media/image12.png"/><Relationship Id="rId5" Type="http://schemas.openxmlformats.org/officeDocument/2006/relationships/tags" Target="../tags/tag126.xml"/><Relationship Id="rId4" Type="http://schemas.openxmlformats.org/officeDocument/2006/relationships/image" Target="../media/image3.png"/><Relationship Id="rId3" Type="http://schemas.openxmlformats.org/officeDocument/2006/relationships/tags" Target="../tags/tag125.xml"/><Relationship Id="rId2" Type="http://schemas.openxmlformats.org/officeDocument/2006/relationships/image" Target="../media/image2.png"/><Relationship Id="rId1" Type="http://schemas.openxmlformats.org/officeDocument/2006/relationships/tags" Target="../tags/tag1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>
            <a:off x="1219229" y="4757465"/>
            <a:ext cx="4825366" cy="0"/>
          </a:xfrm>
          <a:prstGeom prst="line">
            <a:avLst/>
          </a:prstGeom>
          <a:ln>
            <a:solidFill>
              <a:schemeClr val="dk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标题 11"/>
          <p:cNvSpPr/>
          <p:nvPr>
            <p:ph type="ctrTitle" idx="2"/>
            <p:custDataLst>
              <p:tags r:id="rId3"/>
            </p:custDataLst>
          </p:nvPr>
        </p:nvSpPr>
        <p:spPr>
          <a:xfrm>
            <a:off x="1219200" y="2095500"/>
            <a:ext cx="5601335" cy="1846580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dirty="0">
                <a:solidFill>
                  <a:schemeClr val="accent1">
                    <a:lumMod val="50000"/>
                  </a:schemeClr>
                </a:solidFill>
              </a:rPr>
              <a:t>小水滴的诉说</a:t>
            </a:r>
            <a:endParaRPr lang="zh-CN" altLang="en-US" sz="6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副标题 12"/>
          <p:cNvSpPr/>
          <p:nvPr>
            <p:ph type="subTitle" idx="3"/>
            <p:custDataLst>
              <p:tags r:id="rId4"/>
            </p:custDataLst>
          </p:nvPr>
        </p:nvSpPr>
        <p:spPr>
          <a:xfrm>
            <a:off x="3107055" y="4116070"/>
            <a:ext cx="2938145" cy="370205"/>
          </a:xfrm>
        </p:spPr>
        <p:txBody>
          <a:bodyPr/>
          <a:p>
            <a:r>
              <a:rPr lang="zh-CN" altLang="en-US">
                <a:solidFill>
                  <a:schemeClr val="dk1">
                    <a:lumMod val="65000"/>
                    <a:lumOff val="35000"/>
                  </a:schemeClr>
                </a:solidFill>
              </a:rPr>
              <a:t>第二课时</a:t>
            </a:r>
            <a:endParaRPr lang="zh-CN" altLang="en-US">
              <a:solidFill>
                <a:schemeClr val="dk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流行童趣游戏活动欢快背景音乐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085060" y="1020445"/>
            <a:ext cx="609600" cy="609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  <p:custDataLst>
      <p:tags r:id="rId8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audio>
              <p:cMediaNode vol="80000" numSld="999" showWhenStopped="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025140" y="930275"/>
            <a:ext cx="5728970" cy="791845"/>
          </a:xfrm>
          <a:prstGeom prst="rect">
            <a:avLst/>
          </a:prstGeom>
          <a:noFill/>
          <a:ln w="28575" cap="flat" cmpd="sng" algn="ctr">
            <a:solidFill>
              <a:srgbClr val="DCE7F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sz="280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6" name="思想气泡: 云 5"/>
          <p:cNvSpPr/>
          <p:nvPr/>
        </p:nvSpPr>
        <p:spPr>
          <a:xfrm>
            <a:off x="1360170" y="2065655"/>
            <a:ext cx="5528310" cy="2526665"/>
          </a:xfrm>
          <a:prstGeom prst="cloudCallout">
            <a:avLst>
              <a:gd name="adj1" fmla="val 63531"/>
              <a:gd name="adj2" fmla="val 11175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6"/>
            </p:custDataLst>
          </p:nvPr>
        </p:nvSpPr>
        <p:spPr>
          <a:xfrm>
            <a:off x="2185352" y="2352675"/>
            <a:ext cx="3877945" cy="18656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在小水滴的身上，究竟发生了什么呢？“她”遭遇了怎样的不幸？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7"/>
            </p:custDataLst>
          </p:nvPr>
        </p:nvSpPr>
        <p:spPr>
          <a:xfrm>
            <a:off x="3431540" y="930275"/>
            <a:ext cx="5184775" cy="655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en-US" sz="2800" dirty="0" err="1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说一说</a:t>
            </a:r>
            <a:endParaRPr lang="en-US" sz="2800" dirty="0" err="1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9" name="图片模式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29395" y="3746500"/>
            <a:ext cx="2566670" cy="26396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  <p:custDataLst>
      <p:tags r:id="rId9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071495" y="908685"/>
            <a:ext cx="5728970" cy="791845"/>
          </a:xfrm>
          <a:prstGeom prst="rect">
            <a:avLst/>
          </a:prstGeom>
          <a:noFill/>
          <a:ln w="28575" cap="flat" cmpd="sng" algn="ctr">
            <a:solidFill>
              <a:srgbClr val="DCE7F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sz="280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6" name="思想气泡: 云 5"/>
          <p:cNvSpPr/>
          <p:nvPr/>
        </p:nvSpPr>
        <p:spPr>
          <a:xfrm>
            <a:off x="1001396" y="1922145"/>
            <a:ext cx="5791200" cy="2527300"/>
          </a:xfrm>
          <a:prstGeom prst="cloudCallout">
            <a:avLst>
              <a:gd name="adj1" fmla="val 76337"/>
              <a:gd name="adj2" fmla="val 57667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6"/>
            </p:custDataLst>
          </p:nvPr>
        </p:nvSpPr>
        <p:spPr>
          <a:xfrm>
            <a:off x="1647190" y="2065655"/>
            <a:ext cx="4592319" cy="18840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请你侦查一下，究竟是谁让小水滴遭遇了不幸，受到了伤害 ，变成了现在的样子？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7"/>
            </p:custDataLst>
          </p:nvPr>
        </p:nvSpPr>
        <p:spPr>
          <a:xfrm>
            <a:off x="3431540" y="908685"/>
            <a:ext cx="5184775" cy="6769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我是大侦探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2575" y="3373438"/>
            <a:ext cx="1895475" cy="257175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10" name="文本框 6"/>
          <p:cNvSpPr/>
          <p:nvPr>
            <p:custDataLst>
              <p:tags r:id="rId5"/>
            </p:custDataLst>
          </p:nvPr>
        </p:nvSpPr>
        <p:spPr>
          <a:xfrm>
            <a:off x="3943350" y="401161"/>
            <a:ext cx="4305300" cy="72802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水管爆裂却没人及时维修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6304" y="1276350"/>
            <a:ext cx="10359392" cy="5125758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10" name="文本框 6"/>
          <p:cNvSpPr/>
          <p:nvPr>
            <p:custDataLst>
              <p:tags r:id="rId5"/>
            </p:custDataLst>
          </p:nvPr>
        </p:nvSpPr>
        <p:spPr>
          <a:xfrm>
            <a:off x="3943350" y="401161"/>
            <a:ext cx="4305300" cy="72802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有人随意往河里倾倒垃圾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rcRect b="9935"/>
          <a:stretch>
            <a:fillRect/>
          </a:stretch>
        </p:blipFill>
        <p:spPr>
          <a:xfrm>
            <a:off x="670915" y="1163345"/>
            <a:ext cx="10744124" cy="5246028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10" name="文本框 6"/>
          <p:cNvSpPr/>
          <p:nvPr>
            <p:custDataLst>
              <p:tags r:id="rId5"/>
            </p:custDataLst>
          </p:nvPr>
        </p:nvSpPr>
        <p:spPr>
          <a:xfrm>
            <a:off x="4122737" y="417311"/>
            <a:ext cx="3946525" cy="72802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有人洗完手不关水龙头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rcRect b="4144"/>
          <a:stretch>
            <a:fillRect/>
          </a:stretch>
        </p:blipFill>
        <p:spPr>
          <a:xfrm>
            <a:off x="936942" y="1348105"/>
            <a:ext cx="10318115" cy="504185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7" name="文本框 6"/>
          <p:cNvSpPr/>
          <p:nvPr>
            <p:custDataLst>
              <p:tags r:id="rId5"/>
            </p:custDataLst>
          </p:nvPr>
        </p:nvSpPr>
        <p:spPr>
          <a:xfrm>
            <a:off x="3949315" y="728245"/>
            <a:ext cx="4722495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发现身边浪费水资源的现象 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2224405" y="2567941"/>
            <a:ext cx="5022850" cy="245491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6"/>
            </p:custDataLst>
          </p:nvPr>
        </p:nvSpPr>
        <p:spPr>
          <a:xfrm>
            <a:off x="2606040" y="2854960"/>
            <a:ext cx="4248150" cy="18808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在你平常的生活当中，你还发现有哪些浪费、污染水资源的现象呢？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600" y="3429000"/>
            <a:ext cx="1895475" cy="257175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10" name="文本框 6"/>
          <p:cNvSpPr/>
          <p:nvPr>
            <p:custDataLst>
              <p:tags r:id="rId5"/>
            </p:custDataLst>
          </p:nvPr>
        </p:nvSpPr>
        <p:spPr>
          <a:xfrm>
            <a:off x="2508250" y="917575"/>
            <a:ext cx="4807585" cy="530213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直接把垃圾倒进河里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工厂直接往河里排放污水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养殖场动物粪便污染河水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杯子里的水总是不喝完就倒掉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洗澡的时候一直开着水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浪费、污染水资源现象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用浴缸泡澡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没有拧紧水龙头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矩形: 圆角 5"/>
          <p:cNvSpPr/>
          <p:nvPr/>
        </p:nvSpPr>
        <p:spPr>
          <a:xfrm>
            <a:off x="2077720" y="917575"/>
            <a:ext cx="5596890" cy="530987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</p:spTree>
    <p:custDataLst>
      <p:tags r:id="rId6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6" name="思想气泡: 云 5"/>
          <p:cNvSpPr/>
          <p:nvPr/>
        </p:nvSpPr>
        <p:spPr>
          <a:xfrm>
            <a:off x="1718945" y="2248852"/>
            <a:ext cx="5228908" cy="2112963"/>
          </a:xfrm>
          <a:prstGeom prst="cloudCallout">
            <a:avLst>
              <a:gd name="adj1" fmla="val 69859"/>
              <a:gd name="adj2" fmla="val 76355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5"/>
            </p:custDataLst>
          </p:nvPr>
        </p:nvSpPr>
        <p:spPr>
          <a:xfrm>
            <a:off x="2570095" y="2643504"/>
            <a:ext cx="3584575" cy="132365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我们要怎样才能节约用水，帮助小水滴呢？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2" name="文本框 6"/>
          <p:cNvSpPr/>
          <p:nvPr>
            <p:custDataLst>
              <p:tags r:id="rId6"/>
            </p:custDataLst>
          </p:nvPr>
        </p:nvSpPr>
        <p:spPr>
          <a:xfrm>
            <a:off x="3734752" y="718553"/>
            <a:ext cx="4722495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想一想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7" name="文本框 6"/>
          <p:cNvSpPr/>
          <p:nvPr>
            <p:custDataLst>
              <p:tags r:id="rId5"/>
            </p:custDataLst>
          </p:nvPr>
        </p:nvSpPr>
        <p:spPr>
          <a:xfrm>
            <a:off x="7394206" y="4705667"/>
            <a:ext cx="3366135" cy="129158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爷爷家的洗脸水是用水盆装着的。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文本框 6"/>
          <p:cNvSpPr/>
          <p:nvPr>
            <p:custDataLst>
              <p:tags r:id="rId6"/>
            </p:custDataLst>
          </p:nvPr>
        </p:nvSpPr>
        <p:spPr>
          <a:xfrm>
            <a:off x="7100570" y="1073753"/>
            <a:ext cx="2711184" cy="64579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爷爷家的洗脸水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/>
          <a:srcRect t="5760"/>
          <a:stretch>
            <a:fillRect/>
          </a:stretch>
        </p:blipFill>
        <p:spPr>
          <a:xfrm>
            <a:off x="929640" y="1563370"/>
            <a:ext cx="5351799" cy="4818058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7" name="文本框 6"/>
          <p:cNvSpPr/>
          <p:nvPr>
            <p:custDataLst>
              <p:tags r:id="rId5"/>
            </p:custDataLst>
          </p:nvPr>
        </p:nvSpPr>
        <p:spPr>
          <a:xfrm>
            <a:off x="4581524" y="745691"/>
            <a:ext cx="302895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我也有个小妙招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2224405" y="2424431"/>
            <a:ext cx="5022850" cy="259842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6"/>
            </p:custDataLst>
          </p:nvPr>
        </p:nvSpPr>
        <p:spPr>
          <a:xfrm>
            <a:off x="2606040" y="2783205"/>
            <a:ext cx="4248150" cy="19526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除了爷爷的方法，你还有什么办法能够做到节约用水吗？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7" name="文本框 6"/>
          <p:cNvSpPr/>
          <p:nvPr>
            <p:custDataLst>
              <p:tags r:id="rId5"/>
            </p:custDataLst>
          </p:nvPr>
        </p:nvSpPr>
        <p:spPr>
          <a:xfrm>
            <a:off x="1780478" y="1026795"/>
            <a:ext cx="7893051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美国近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3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千万民众饮用受污染水资源致癌症、不育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1568188" y="2783205"/>
            <a:ext cx="8337550" cy="351599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6"/>
            </p:custDataLst>
          </p:nvPr>
        </p:nvSpPr>
        <p:spPr>
          <a:xfrm>
            <a:off x="2341618" y="2969260"/>
            <a:ext cx="6790690" cy="314388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据报道，美国正面临着严重的水污染危机，有近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3000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万民众正饮用受污染水资源。这些污染将导致人体肝脏、肾脏的损伤、癌症和生育问题。铅泄露影响尤其大，可能导致青少年的学习障碍和神经中枢的损伤。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7" name="文本框 6"/>
          <p:cNvSpPr/>
          <p:nvPr>
            <p:custDataLst>
              <p:tags r:id="rId5"/>
            </p:custDataLst>
          </p:nvPr>
        </p:nvSpPr>
        <p:spPr>
          <a:xfrm>
            <a:off x="7394206" y="4705667"/>
            <a:ext cx="3366135" cy="129158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洗澡的时候不要总开着水龙头。</a:t>
            </a:r>
            <a:endParaRPr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文本框 6"/>
          <p:cNvSpPr/>
          <p:nvPr>
            <p:custDataLst>
              <p:tags r:id="rId6"/>
            </p:custDataLst>
          </p:nvPr>
        </p:nvSpPr>
        <p:spPr>
          <a:xfrm>
            <a:off x="929640" y="765175"/>
            <a:ext cx="2711184" cy="64579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我也有个小妙招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226" y="1993900"/>
            <a:ext cx="4694639" cy="4401834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7" name="文本框 6"/>
          <p:cNvSpPr/>
          <p:nvPr>
            <p:custDataLst>
              <p:tags r:id="rId5"/>
            </p:custDataLst>
          </p:nvPr>
        </p:nvSpPr>
        <p:spPr>
          <a:xfrm>
            <a:off x="7100570" y="4705667"/>
            <a:ext cx="3659771" cy="129158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洗水果的水可用盆子接住，以便再次使用。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文本框 6"/>
          <p:cNvSpPr/>
          <p:nvPr>
            <p:custDataLst>
              <p:tags r:id="rId6"/>
            </p:custDataLst>
          </p:nvPr>
        </p:nvSpPr>
        <p:spPr>
          <a:xfrm>
            <a:off x="929640" y="765175"/>
            <a:ext cx="2711184" cy="64579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我也有个小妙招</a:t>
            </a:r>
            <a:endParaRPr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7216" y="2060848"/>
            <a:ext cx="4888744" cy="4115796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7" name="文本框 6"/>
          <p:cNvSpPr/>
          <p:nvPr>
            <p:custDataLst>
              <p:tags r:id="rId5"/>
            </p:custDataLst>
          </p:nvPr>
        </p:nvSpPr>
        <p:spPr>
          <a:xfrm>
            <a:off x="7172326" y="4710997"/>
            <a:ext cx="2511424" cy="129158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用过的水还可以冲厕所。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文本框 6"/>
          <p:cNvSpPr/>
          <p:nvPr>
            <p:custDataLst>
              <p:tags r:id="rId6"/>
            </p:custDataLst>
          </p:nvPr>
        </p:nvSpPr>
        <p:spPr>
          <a:xfrm>
            <a:off x="929640" y="765175"/>
            <a:ext cx="2711184" cy="64579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我也有个小妙招</a:t>
            </a:r>
            <a:endParaRPr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9640" y="2128822"/>
            <a:ext cx="4756597" cy="4234964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7" name="文本框 6"/>
          <p:cNvSpPr/>
          <p:nvPr>
            <p:custDataLst>
              <p:tags r:id="rId5"/>
            </p:custDataLst>
          </p:nvPr>
        </p:nvSpPr>
        <p:spPr>
          <a:xfrm>
            <a:off x="4581524" y="771091"/>
            <a:ext cx="302895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节水行动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1360170" y="1922145"/>
            <a:ext cx="9471660" cy="423354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6"/>
            </p:custDataLst>
          </p:nvPr>
        </p:nvSpPr>
        <p:spPr>
          <a:xfrm>
            <a:off x="1879599" y="2108199"/>
            <a:ext cx="7800251" cy="386143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请你利用课后时间，想一想你的家里可以怎样节约用水，并尝试说服爸爸妈妈加入你的“节水行动”。把你的“节水行动”用文字或照片记录下来，下节课我们一起来分享！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714375" y="466408"/>
            <a:ext cx="2224406" cy="968692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5"/>
            </p:custDataLst>
          </p:nvPr>
        </p:nvSpPr>
        <p:spPr>
          <a:xfrm>
            <a:off x="930088" y="539296"/>
            <a:ext cx="1792979" cy="6429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海绵城市</a:t>
            </a:r>
            <a:endParaRPr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743" y="1146465"/>
            <a:ext cx="8568952" cy="5255384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0" name="Picture 2" descr="https://timgsa.baidu.com/timg?image&amp;quality=80&amp;size=b9999_10000&amp;sec=1526233676348&amp;di=90893cee34a4f6b82d0cd4ee802ea420&amp;imgtype=0&amp;src=http%3A%2F%2Fimg10.makepolo.net%2Fimages%2Fformals%2Fimg%2Fproduct%2F177%2F698%2F3_e341cddacc306e86548f9c63fc4236d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34"/>
          <a:stretch>
            <a:fillRect/>
          </a:stretch>
        </p:blipFill>
        <p:spPr bwMode="auto">
          <a:xfrm>
            <a:off x="549910" y="1626235"/>
            <a:ext cx="11129010" cy="467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5277485" y="3496310"/>
            <a:ext cx="5755640" cy="25298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sp>
        <p:nvSpPr>
          <p:cNvPr id="12" name="文本框 4"/>
          <p:cNvSpPr txBox="1"/>
          <p:nvPr>
            <p:custDataLst>
              <p:tags r:id="rId7"/>
            </p:custDataLst>
          </p:nvPr>
        </p:nvSpPr>
        <p:spPr>
          <a:xfrm>
            <a:off x="5498051" y="3859530"/>
            <a:ext cx="2147779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lt1"/>
                </a:solidFill>
                <a:latin typeface="幼圆" charset="0"/>
                <a:ea typeface="幼圆" charset="0"/>
              </a:rPr>
              <a:t>水养千万家，节水靠大家。</a:t>
            </a:r>
            <a:endParaRPr lang="zh-CN" altLang="en-US" sz="2800" dirty="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</p:spTree>
    <p:custDataLst>
      <p:tags r:id="rId8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cxnSp>
        <p:nvCxnSpPr>
          <p:cNvPr id="9" name="直接连接符 8"/>
          <p:cNvCxnSpPr/>
          <p:nvPr>
            <p:custDataLst>
              <p:tags r:id="rId2"/>
            </p:custDataLst>
          </p:nvPr>
        </p:nvCxnSpPr>
        <p:spPr>
          <a:xfrm>
            <a:off x="792486" y="3846567"/>
            <a:ext cx="1328947" cy="0"/>
          </a:xfrm>
          <a:prstGeom prst="line">
            <a:avLst/>
          </a:prstGeom>
          <a:ln w="12700">
            <a:solidFill>
              <a:schemeClr val="dk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标题 10"/>
          <p:cNvSpPr/>
          <p:nvPr>
            <p:ph type="title"/>
            <p:custDataLst>
              <p:tags r:id="rId3"/>
            </p:custDataLst>
          </p:nvPr>
        </p:nvSpPr>
        <p:spPr/>
        <p:txBody>
          <a:bodyPr/>
          <a:p>
            <a:r>
              <a:rPr lang="zh-CN" altLang="en-US">
                <a:solidFill>
                  <a:schemeClr val="accent1">
                    <a:lumMod val="50000"/>
                  </a:schemeClr>
                </a:solidFill>
              </a:rPr>
              <a:t>谢谢观看</a:t>
            </a:r>
            <a:endParaRPr lang="zh-CN" altLang="en-US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2861391" y="1010853"/>
            <a:ext cx="5607373" cy="82042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5"/>
            </p:custDataLst>
          </p:nvPr>
        </p:nvSpPr>
        <p:spPr>
          <a:xfrm>
            <a:off x="2861652" y="1010853"/>
            <a:ext cx="5750621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印度饮用水污染致使儿童发育不良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1568188" y="3285490"/>
            <a:ext cx="8337550" cy="236791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6"/>
            </p:custDataLst>
          </p:nvPr>
        </p:nvSpPr>
        <p:spPr>
          <a:xfrm>
            <a:off x="2336220" y="3829117"/>
            <a:ext cx="6790690" cy="157194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根据人体正常新陈代谢表明 人一般可以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7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天不喝水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但人体最多可以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3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天不补充水分。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7" name="文本框 6"/>
          <p:cNvSpPr/>
          <p:nvPr>
            <p:custDataLst>
              <p:tags r:id="rId5"/>
            </p:custDataLst>
          </p:nvPr>
        </p:nvSpPr>
        <p:spPr>
          <a:xfrm>
            <a:off x="1780478" y="1026795"/>
            <a:ext cx="8549067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宣化县一中学饮用水受污染致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85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名学生出现不适症状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1568188" y="3285490"/>
            <a:ext cx="8337550" cy="236791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6"/>
            </p:custDataLst>
          </p:nvPr>
        </p:nvSpPr>
        <p:spPr>
          <a:xfrm>
            <a:off x="2085657" y="3487227"/>
            <a:ext cx="6790690" cy="196443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张家口宣化县一中发生了因饮用水渗入污水的水污染事件，事件造成部分学生因服用饮用水出现了呕吐、腹泻等现象。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285172" y="2051367"/>
            <a:ext cx="5621655" cy="2748915"/>
          </a:xfrm>
          <a:prstGeom prst="roundRect">
            <a:avLst>
              <a:gd name="adj" fmla="val 0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5"/>
            </p:custDataLst>
          </p:nvPr>
        </p:nvSpPr>
        <p:spPr>
          <a:xfrm>
            <a:off x="3854450" y="2141855"/>
            <a:ext cx="4377053" cy="25679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水是人类的母亲，赋予了人类生命。但是却有很多的人不能好好保护我们的母亲，让她遭遇了不幸。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6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 b="4400"/>
          <a:stretch>
            <a:fillRect/>
          </a:stretch>
        </p:blipFill>
        <p:spPr>
          <a:xfrm>
            <a:off x="806767" y="1276350"/>
            <a:ext cx="10472420" cy="5050479"/>
          </a:xfrm>
          <a:prstGeom prst="rect">
            <a:avLst/>
          </a:prstGeom>
        </p:spPr>
      </p:pic>
      <p:sp>
        <p:nvSpPr>
          <p:cNvPr id="10" name="文本框 6"/>
          <p:cNvSpPr/>
          <p:nvPr>
            <p:custDataLst>
              <p:tags r:id="rId6"/>
            </p:custDataLst>
          </p:nvPr>
        </p:nvSpPr>
        <p:spPr>
          <a:xfrm>
            <a:off x="5162231" y="401161"/>
            <a:ext cx="1761491" cy="72802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从前的我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10" name="文本框 6"/>
          <p:cNvSpPr/>
          <p:nvPr>
            <p:custDataLst>
              <p:tags r:id="rId5"/>
            </p:custDataLst>
          </p:nvPr>
        </p:nvSpPr>
        <p:spPr>
          <a:xfrm>
            <a:off x="5162231" y="401161"/>
            <a:ext cx="1761491" cy="72802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现在的我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rcRect b="7128"/>
          <a:stretch>
            <a:fillRect/>
          </a:stretch>
        </p:blipFill>
        <p:spPr>
          <a:xfrm>
            <a:off x="860425" y="1276350"/>
            <a:ext cx="10471150" cy="5040677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10" name="文本框 6"/>
          <p:cNvSpPr/>
          <p:nvPr>
            <p:custDataLst>
              <p:tags r:id="rId5"/>
            </p:custDataLst>
          </p:nvPr>
        </p:nvSpPr>
        <p:spPr>
          <a:xfrm>
            <a:off x="5162231" y="401161"/>
            <a:ext cx="1761491" cy="72802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从前的我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7047" y="1348105"/>
            <a:ext cx="11031855" cy="5134869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10" name="文本框 6"/>
          <p:cNvSpPr/>
          <p:nvPr>
            <p:custDataLst>
              <p:tags r:id="rId5"/>
            </p:custDataLst>
          </p:nvPr>
        </p:nvSpPr>
        <p:spPr>
          <a:xfrm>
            <a:off x="5162231" y="401161"/>
            <a:ext cx="1761491" cy="72802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现在的我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rcRect b="6848"/>
          <a:stretch>
            <a:fillRect/>
          </a:stretch>
        </p:blipFill>
        <p:spPr>
          <a:xfrm>
            <a:off x="616583" y="1257669"/>
            <a:ext cx="10852785" cy="521107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05281_1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d"/>
  <p:tag name="KSO_WM_UNIT_DEC_AREA_ID" val="06c5d36f0207429d8af4b9e5b769cbb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65b8a8e50694a7a827a5c8d0e8f4e9f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</p:tagLst>
</file>

<file path=ppt/tags/tag1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SLIDE_BACKGROUND_TYPE" val="general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7.xml><?xml version="1.0" encoding="utf-8"?>
<p:tagLst xmlns:p="http://schemas.openxmlformats.org/presentationml/2006/main">
  <p:tag name="KSO_WM_SLIDE_BACKGROUND_TYPE" val="general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</p:tagLst>
</file>

<file path=ppt/tags/tag1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1.xml><?xml version="1.0" encoding="utf-8"?>
<p:tagLst xmlns:p="http://schemas.openxmlformats.org/presentationml/2006/main">
  <p:tag name="KSO_WM_SLIDE_BACKGROUND_TYPE" val="general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5.xml><?xml version="1.0" encoding="utf-8"?>
<p:tagLst xmlns:p="http://schemas.openxmlformats.org/presentationml/2006/main">
  <p:tag name="KSO_WM_SLIDE_BACKGROUND_TYPE" val="general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9.xml><?xml version="1.0" encoding="utf-8"?>
<p:tagLst xmlns:p="http://schemas.openxmlformats.org/presentationml/2006/main">
  <p:tag name="KSO_WM_SLIDE_BACKGROUND_TYPE" val="general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3.xml><?xml version="1.0" encoding="utf-8"?>
<p:tagLst xmlns:p="http://schemas.openxmlformats.org/presentationml/2006/main">
  <p:tag name="KSO_WM_SLIDE_BACKGROUND_TYPE" val="general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7.xml><?xml version="1.0" encoding="utf-8"?>
<p:tagLst xmlns:p="http://schemas.openxmlformats.org/presentationml/2006/main">
  <p:tag name="KSO_WM_SLIDE_BACKGROUND_TYPE" val="general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</p:tagLst>
</file>

<file path=ppt/tags/tag1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3.xml><?xml version="1.0" encoding="utf-8"?>
<p:tagLst xmlns:p="http://schemas.openxmlformats.org/presentationml/2006/main">
  <p:tag name="KSO_WM_SLIDE_BACKGROUND_TYPE" val="general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9.xml><?xml version="1.0" encoding="utf-8"?>
<p:tagLst xmlns:p="http://schemas.openxmlformats.org/presentationml/2006/main">
  <p:tag name="KSO_WM_SLIDE_BACKGROUND_TYPE" val="general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2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e"/>
  <p:tag name="KSO_WM_UNIT_DEC_AREA_ID" val="043b782a0dd244e78b4d1220a3bc8938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17524e0bcd14815adf38ab3bd711d8d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SLIDE_BACKGROUND_TYPE" val="general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7.xml><?xml version="1.0" encoding="utf-8"?>
<p:tagLst xmlns:p="http://schemas.openxmlformats.org/presentationml/2006/main">
  <p:tag name="KSO_WM_SLIDE_BACKGROUND_TYPE" val="general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21b15e502eb849d8b1767f4711a1e41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c988fbcfd78487ba4274cc1691c4e8d"/>
</p:tagLst>
</file>

<file path=ppt/tags/tag1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1.xml><?xml version="1.0" encoding="utf-8"?>
<p:tagLst xmlns:p="http://schemas.openxmlformats.org/presentationml/2006/main">
  <p:tag name="KSO_WM_SLIDE_BACKGROUND_TYPE" val="general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6.xml><?xml version="1.0" encoding="utf-8"?>
<p:tagLst xmlns:p="http://schemas.openxmlformats.org/presentationml/2006/main">
  <p:tag name="KSO_WM_SLIDE_BACKGROUND_TYPE" val="general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</p:tagLst>
</file>

<file path=ppt/tags/tag160.xml><?xml version="1.0" encoding="utf-8"?>
<p:tagLst xmlns:p="http://schemas.openxmlformats.org/presentationml/2006/main">
  <p:tag name="KSO_WM_SLIDE_BACKGROUND_TYPE" val="general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5.xml><?xml version="1.0" encoding="utf-8"?>
<p:tagLst xmlns:p="http://schemas.openxmlformats.org/presentationml/2006/main">
  <p:tag name="KSO_WM_SLIDE_BACKGROUND_TYPE" val="general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</p:tagLst>
</file>

<file path=ppt/tags/tag170.xml><?xml version="1.0" encoding="utf-8"?>
<p:tagLst xmlns:p="http://schemas.openxmlformats.org/presentationml/2006/main">
  <p:tag name="KSO_WM_SLIDE_BACKGROUND_TYPE" val="general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5.xml><?xml version="1.0" encoding="utf-8"?>
<p:tagLst xmlns:p="http://schemas.openxmlformats.org/presentationml/2006/main">
  <p:tag name="KSO_WM_SLIDE_BACKGROUND_TYPE" val="general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</p:tagLst>
</file>

<file path=ppt/tags/tag180.xml><?xml version="1.0" encoding="utf-8"?>
<p:tagLst xmlns:p="http://schemas.openxmlformats.org/presentationml/2006/main">
  <p:tag name="KSO_WM_SLIDE_BACKGROUND_TYPE" val="general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5.xml><?xml version="1.0" encoding="utf-8"?>
<p:tagLst xmlns:p="http://schemas.openxmlformats.org/presentationml/2006/main">
  <p:tag name="KSO_WM_SLIDE_BACKGROUND_TYPE" val="general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</p:tagLst>
</file>

<file path=ppt/tags/tag190.xml><?xml version="1.0" encoding="utf-8"?>
<p:tagLst xmlns:p="http://schemas.openxmlformats.org/presentationml/2006/main">
  <p:tag name="KSO_WM_SLIDE_BACKGROUND_TYPE" val="general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5.xml><?xml version="1.0" encoding="utf-8"?>
<p:tagLst xmlns:p="http://schemas.openxmlformats.org/presentationml/2006/main">
  <p:tag name="KSO_WM_SLIDE_BACKGROUND_TYPE" val="general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1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9.xml><?xml version="1.0" encoding="utf-8"?>
<p:tagLst xmlns:p="http://schemas.openxmlformats.org/presentationml/2006/main">
  <p:tag name="KSO_WM_SLIDE_BACKGROUND_TYPE" val="general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81_1*a*1"/>
  <p:tag name="KSO_WM_TEMPLATE_CATEGORY" val="custom"/>
  <p:tag name="KSO_WM_TEMPLATE_INDEX" val="20205281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4"/>
  <p:tag name="KSO_WM_UNIT_TYPE" val="a"/>
  <p:tag name="KSO_WM_UNIT_INDEX" val="1"/>
  <p:tag name="KSO_WM_UNIT_ISNUMDGMTITLE" val="0"/>
  <p:tag name="KSO_WM_UNIT_PRESET_TEXT" val="家庭宠物养护手册"/>
  <p:tag name="KSO_WM_UNIT_BLOCK" val="0"/>
  <p:tag name="KSO_WM_UNIT_DEC_AREA_ID" val="4726afa3e65b4bf88819b5b759434b87"/>
  <p:tag name="KSO_WM_UNIT_DEFAULT_FONT" val="24;60;4"/>
  <p:tag name="KSO_WM_CHIP_GROUPID" val="5f2a1e7645e1f15ec24fe43a"/>
  <p:tag name="KSO_WM_CHIP_XID" val="5f2a1e7645e1f15ec24fe43b"/>
  <p:tag name="KSO_WM_CHIP_FILLAREA_FILL_RULE" val="{&quot;fill_align&quot;:&quot;cm&quot;,&quot;fill_mode&quot;:&quot;adaptive&quot;,&quot;sacle_strategy&quot;:&quot;smart&quot;}"/>
  <p:tag name="KSO_WM_ASSEMBLE_CHIP_INDEX" val="e7f8d54b29ea4f68b5544b20392582ab"/>
  <p:tag name="KSO_WM_UNIT_TEXT_FILL_FORE_SCHEMECOLOR_INDEX_BRIGHTNESS" val="0.15"/>
  <p:tag name="KSO_WM_UNIT_TEXT_FILL_FORE_SCHEMECOLOR_INDEX" val="13"/>
  <p:tag name="KSO_WM_UNIT_TEXT_FILL_TYPE" val="1"/>
  <p:tag name="KSO_WM_TEMPLATE_ASSEMBLE_XID" val="5fbf64c69532eafaafd417e2"/>
  <p:tag name="KSO_WM_TEMPLATE_ASSEMBLE_GROUPID" val="5fbf1fd79532eafaafd2988c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20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4.xml><?xml version="1.0" encoding="utf-8"?>
<p:tagLst xmlns:p="http://schemas.openxmlformats.org/presentationml/2006/main">
  <p:tag name="KSO_WM_SLIDE_BACKGROUND_TYPE" val="general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5281_40*i*1"/>
  <p:tag name="KSO_WM_TEMPLATE_CATEGORY" val="custom"/>
  <p:tag name="KSO_WM_TEMPLATE_INDEX" val="20205281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bf77e5e66e954209acbbdfed3b2f0e51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0},&quot;ReferentInfo&quot;:{&quot;Id&quot;:&quot;aec42960b0a84b6aa3cb2001661acd76&quot;,&quot;X&quot;:{&quot;Pos&quot;:0},&quot;Y&quot;:{&quot;Pos&quot;:2}},&quot;whChangeMode&quot;:0}"/>
  <p:tag name="KSO_WM_CHIP_GROUPID" val="5ebdf7a70ac41c4a0a525526"/>
  <p:tag name="KSO_WM_CHIP_XID" val="5ebdf7a70ac41c4a0a525527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2b594f06fe0345a89c24a48b7525b6ef"/>
  <p:tag name="KSO_WM_UNIT_LINE_FORE_SCHEMECOLOR_INDEX_BRIGHTNESS" val="0.25"/>
  <p:tag name="KSO_WM_UNIT_LINE_FORE_SCHEMECOLOR_INDEX" val="13"/>
  <p:tag name="KSO_WM_UNIT_LINE_FILL_TYPE" val="2"/>
</p:tagLst>
</file>

<file path=ppt/tags/tag206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281_40*a*1"/>
  <p:tag name="KSO_WM_TEMPLATE_CATEGORY" val="custom"/>
  <p:tag name="KSO_WM_TEMPLATE_INDEX" val="20205281"/>
  <p:tag name="KSO_WM_UNIT_LAYERLEVEL" val="1"/>
  <p:tag name="KSO_WM_TAG_VERSION" val="1.0"/>
  <p:tag name="KSO_WM_BEAUTIFY_FLAG" val="#wm#"/>
  <p:tag name="KSO_WM_UNIT_PRESET_TEXT" val="谢谢观看"/>
  <p:tag name="KSO_WM_UNIT_DEFAULT_FONT" val="56;72;4"/>
  <p:tag name="KSO_WM_UNIT_BLOCK" val="0"/>
  <p:tag name="KSO_WM_UNIT_DEC_AREA_ID" val="aec42960b0a84b6aa3cb2001661acd76"/>
  <p:tag name="KSO_WM_CHIP_GROUPID" val="5ebdf7a70ac41c4a0a525526"/>
  <p:tag name="KSO_WM_CHIP_XID" val="5ebdf7a70ac41c4a0a525527"/>
  <p:tag name="KSO_WM_CHIP_FILLAREA_FILL_RULE" val="{&quot;fill_align&quot;:&quot;cm&quot;,&quot;fill_mode&quot;:&quot;adaptive&quot;,&quot;sacle_strategy&quot;:&quot;smart&quot;}"/>
  <p:tag name="KSO_WM_ASSEMBLE_CHIP_INDEX" val="2b594f06fe0345a89c24a48b7525b6ef"/>
  <p:tag name="KSO_WM_UNIT_TEXT_FILL_FORE_SCHEMECOLOR_INDEX_BRIGHTNESS" val="0.15"/>
  <p:tag name="KSO_WM_UNIT_TEXT_FILL_FORE_SCHEMECOLOR_INDEX" val="13"/>
  <p:tag name="KSO_WM_UNIT_TEXT_FILL_TYPE" val="1"/>
</p:tagLst>
</file>

<file path=ppt/tags/tag2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281"/>
  <p:tag name="KSO_WM_CHIP_INFOS" val="{&quot;layout_type&quot;:&quot;forleft&quot;,&quot;slide_type&quot;:[&quot;endPage&quot;],&quot;aspect_ratio&quot;:&quot;16:9&quot;}"/>
  <p:tag name="KSO_WM_CHIP_XID" val="5ec34a930ac41c4a0a525d3b"/>
  <p:tag name="KSO_WM_CHIP_FILLPROP" val="[[{&quot;fill_id&quot;:&quot;d4089bcb58db42069348158c66880bc0&quot;,&quot;fill_align&quot;:&quot;cm&quot;,&quot;text_align&quot;:&quot;lm&quot;,&quot;text_direction&quot;:&quot;horizontal&quot;,&quot;chip_types&quot;:[&quot;text&quot;,&quot;header&quot;]}]]"/>
  <p:tag name="KSO_WM_SLIDE_ID" val="custom20205281_40"/>
  <p:tag name="KSO_WM_TEMPLATE_SUBCATEGORY" val="21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40"/>
  <p:tag name="KSO_WM_SLIDE_SIZE" val="380*460"/>
  <p:tag name="KSO_WM_SLIDE_POSITION" val="60*39"/>
  <p:tag name="KSO_WM_TAG_VERSION" val="1.0"/>
  <p:tag name="KSO_WM_SLIDE_LAYOUT" val="a_b_f"/>
  <p:tag name="KSO_WM_SLIDE_LAYOUT_CNT" val="1_1_2"/>
  <p:tag name="KSO_WM_CHIP_GROUPID" val="5ebf6661ddc3daf3fef3f760"/>
  <p:tag name="KSO_WM_SLIDE_LAYOUT_INFO" val="{&quot;id&quot;:&quot;2020-11-26T16:18:27&quot;,&quot;maxSize&quot;:{&quot;size1&quot;:44.20376654730903},&quot;minSize&quot;:{&quot;size1&quot;:33.50376654730903},&quot;normalSize&quot;:{&quot;size1&quot;:36.60376654730903},&quot;subLayout&quot;:[{&quot;id&quot;:&quot;2020-11-26T16:18:27&quot;,&quot;margin&quot;:{&quot;bottom&quot;:0.23982524871826172,&quot;left&quot;:2.434183359146118,&quot;right&quot;:18.714738845825195,&quot;top&quot;:4.947504997253418},&quot;type&quot;:0},{&quot;id&quot;:&quot;2020-11-26T16:18:27&quot;,&quot;maxSize&quot;:{&quot;size1&quot;:35.57606019583544},&quot;minSize&quot;:{&quot;size1&quot;:22.67606019583543},&quot;normalSize&quot;:{&quot;size1&quot;:30.576060195835435},&quot;subLayout&quot;:[{&quot;id&quot;:&quot;2020-11-26T16:18:27&quot;,&quot;margin&quot;:{&quot;bottom&quot;:0.48761552572250366,&quot;left&quot;:2.1166832447052,&quot;right&quot;:18.344324111938477,&quot;top&quot;:0.21349433064460754},&quot;type&quot;:0},{&quot;id&quot;:&quot;2020-11-26T16:18:27&quot;,&quot;margin&quot;:{&quot;bottom&quot;:4.947526931762695,&quot;left&quot;:2.1166832447052,&quot;right&quot;:18.344324111938477,&quot;top&quot;:0.6648091673851013},&quot;type&quot;:0}],&quot;type&quot;:0}],&quot;type&quot;:0}"/>
  <p:tag name="KSO_WM_SLIDE_BK_DARK_LIGHT" val="2"/>
  <p:tag name="KSO_WM_SLIDE_BACKGROUND_TYPE" val="general"/>
  <p:tag name="KSO_WM_SLIDE_SUPPORT_FEATURE_TYPE" val="0"/>
  <p:tag name="KSO_WM_TEMPLATE_ASSEMBLE_XID" val="5fbf64c69532eafaafd417f6"/>
  <p:tag name="KSO_WM_TEMPLATE_ASSEMBLE_GROUPID" val="5fbf1fd79532eafaafd2988c"/>
</p:tagLst>
</file>

<file path=ppt/tags/tag208.xml><?xml version="1.0" encoding="utf-8"?>
<p:tagLst xmlns:p="http://schemas.openxmlformats.org/presentationml/2006/main">
  <p:tag name="KSO_WPP_MARK_KEY" val="b569cd14-009d-4809-9c31-9f01f4cb9546"/>
  <p:tag name="COMMONDATA" val="eyJoZGlkIjoiOThmYTM0NmUyNmJmYTVlMDc2NDdiMWYyNmVhMjNkZTQifQ==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05281_1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d"/>
  <p:tag name="KSO_WM_UNIT_DEC_AREA_ID" val="06c5d36f0207429d8af4b9e5b769cbb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65b8a8e50694a7a827a5c8d0e8f4e9f"/>
</p:tagLst>
</file>

<file path=ppt/tags/tag2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281_1*b*1"/>
  <p:tag name="KSO_WM_TEMPLATE_CATEGORY" val="custom"/>
  <p:tag name="KSO_WM_TEMPLATE_INDEX" val="20205281"/>
  <p:tag name="KSO_WM_UNIT_LAYERLEVEL" val="1"/>
  <p:tag name="KSO_WM_TAG_VERSION" val="1.0"/>
  <p:tag name="KSO_WM_BEAUTIFY_FLAG" val="#wm#"/>
  <p:tag name="KSO_WM_UNIT_PRESET_TEXT" val="单击此处添加副标题内容"/>
  <p:tag name="KSO_WM_UNIT_DEFAULT_FONT" val="16;20;2"/>
  <p:tag name="KSO_WM_UNIT_BLOCK" val="0"/>
  <p:tag name="KSO_WM_UNIT_DEC_AREA_ID" val="b810483879e54c46abefc5c634957157"/>
  <p:tag name="KSO_WM_CHIP_GROUPID" val="5ebdf7a70ac41c4a0a525526"/>
  <p:tag name="KSO_WM_CHIP_XID" val="5ebdf7a70ac41c4a0a525527"/>
  <p:tag name="KSO_WM_CHIP_FILLAREA_FILL_RULE" val="{&quot;fill_align&quot;:&quot;cm&quot;,&quot;fill_mode&quot;:&quot;adaptive&quot;,&quot;sacle_strategy&quot;:&quot;smart&quot;}"/>
  <p:tag name="KSO_WM_ASSEMBLE_CHIP_INDEX" val="2b594f06fe0345a89c24a48b7525b6ef"/>
  <p:tag name="KSO_WM_UNIT_TEXT_FILL_FORE_SCHEMECOLOR_INDEX_BRIGHTNESS" val="0.35"/>
  <p:tag name="KSO_WM_UNIT_TEXT_FILL_FORE_SCHEMECOLOR_INDEX" val="13"/>
  <p:tag name="KSO_WM_UNIT_TEXT_FILL_TYPE" val="1"/>
  <p:tag name="KSO_WM_TEMPLATE_ASSEMBLE_XID" val="5fbf64c69532eafaafd417f6"/>
  <p:tag name="KSO_WM_TEMPLATE_ASSEMBLE_GROUPID" val="5fbf1fd79532eafaafd2988c"/>
</p:tagLst>
</file>

<file path=ppt/tags/tag24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281_1*a*1"/>
  <p:tag name="KSO_WM_TEMPLATE_CATEGORY" val="custom"/>
  <p:tag name="KSO_WM_TEMPLATE_INDEX" val="20205281"/>
  <p:tag name="KSO_WM_UNIT_LAYERLEVEL" val="1"/>
  <p:tag name="KSO_WM_TAG_VERSION" val="1.0"/>
  <p:tag name="KSO_WM_BEAUTIFY_FLAG" val="#wm#"/>
  <p:tag name="KSO_WM_UNIT_PRESET_TEXT" val="谢谢观看"/>
  <p:tag name="KSO_WM_UNIT_DEFAULT_FONT" val="56;72;4"/>
  <p:tag name="KSO_WM_UNIT_BLOCK" val="0"/>
  <p:tag name="KSO_WM_UNIT_DEC_AREA_ID" val="aec42960b0a84b6aa3cb2001661acd76"/>
  <p:tag name="KSO_WM_CHIP_GROUPID" val="5ebdf7a70ac41c4a0a525526"/>
  <p:tag name="KSO_WM_CHIP_XID" val="5ebdf7a70ac41c4a0a525527"/>
  <p:tag name="KSO_WM_CHIP_FILLAREA_FILL_RULE" val="{&quot;fill_align&quot;:&quot;cm&quot;,&quot;fill_mode&quot;:&quot;adaptive&quot;,&quot;sacle_strategy&quot;:&quot;smart&quot;}"/>
  <p:tag name="KSO_WM_ASSEMBLE_CHIP_INDEX" val="2b594f06fe0345a89c24a48b7525b6ef"/>
  <p:tag name="KSO_WM_UNIT_TEXT_FILL_FORE_SCHEMECOLOR_INDEX_BRIGHTNESS" val="0.15"/>
  <p:tag name="KSO_WM_UNIT_TEXT_FILL_FORE_SCHEMECOLOR_INDEX" val="13"/>
  <p:tag name="KSO_WM_UNIT_TEXT_FILL_TYPE" val="1"/>
  <p:tag name="KSO_WM_TEMPLATE_ASSEMBLE_XID" val="5fbf64c69532eafaafd417f6"/>
  <p:tag name="KSO_WM_TEMPLATE_ASSEMBLE_GROUPID" val="5fbf1fd79532eafaafd2988c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5281_1*i*2"/>
  <p:tag name="KSO_WM_TEMPLATE_CATEGORY" val="custom"/>
  <p:tag name="KSO_WM_TEMPLATE_INDEX" val="202052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c338733915747c5898cdc64d8267ec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810483879e54c46abefc5c634957157&quot;,&quot;X&quot;:{&quot;Pos&quot;:1},&quot;Y&quot;:{&quot;Pos&quot;:1}},&quot;whChangeMode&quot;:0}"/>
  <p:tag name="KSO_WM_CHIP_GROUPID" val="5ebdf7a70ac41c4a0a525526"/>
  <p:tag name="KSO_WM_CHIP_XID" val="5ebdf7a70ac41c4a0a525527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2b594f06fe0345a89c24a48b7525b6e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2"/>
  <p:tag name="KSO_WM_TEMPLATE_ASSEMBLE_XID" val="5fbf64c69532eafaafd417f6"/>
  <p:tag name="KSO_WM_TEMPLATE_ASSEMBLE_GROUPID" val="5fbf1fd79532eafaafd2988c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28.xml><?xml version="1.0" encoding="utf-8"?>
<p:tagLst xmlns:p="http://schemas.openxmlformats.org/presentationml/2006/main">
  <p:tag name="KSO_WM_SLIDE_BACKGROUND_TYPE" val="general"/>
</p:tagLst>
</file>

<file path=ppt/tags/tag29.xml><?xml version="1.0" encoding="utf-8"?>
<p:tagLst xmlns:p="http://schemas.openxmlformats.org/presentationml/2006/main">
  <p:tag name="KSO_WM_SLIDE_BACKGROUND_TYPE" val="general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81_1*b*1"/>
  <p:tag name="KSO_WM_TEMPLATE_CATEGORY" val="custom"/>
  <p:tag name="KSO_WM_TEMPLATE_INDEX" val="20205281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9"/>
  <p:tag name="KSO_WM_UNIT_TYPE" val="b"/>
  <p:tag name="KSO_WM_UNIT_INDEX" val="1"/>
  <p:tag name="KSO_WM_UNIT_ISNUMDGMTITLE" val="0"/>
  <p:tag name="KSO_WM_UNIT_PRESET_TEXT" val="此处添加副标题内容"/>
  <p:tag name="KSO_WM_UNIT_BLOCK" val="0"/>
  <p:tag name="KSO_WM_UNIT_DEC_AREA_ID" val="c980e97159444202a620411a5082c42f"/>
  <p:tag name="KSO_WM_UNIT_DEFAULT_FONT" val="18;24;2"/>
  <p:tag name="KSO_WM_CHIP_GROUPID" val="5f2a1e7645e1f15ec24fe43a"/>
  <p:tag name="KSO_WM_CHIP_XID" val="5f2a1e7645e1f15ec24fe43b"/>
  <p:tag name="KSO_WM_CHIP_FILLAREA_FILL_RULE" val="{&quot;fill_align&quot;:&quot;cm&quot;,&quot;fill_mode&quot;:&quot;adaptive&quot;,&quot;sacle_strategy&quot;:&quot;smart&quot;}"/>
  <p:tag name="KSO_WM_ASSEMBLE_CHIP_INDEX" val="e7f8d54b29ea4f68b5544b20392582ab"/>
  <p:tag name="KSO_WM_UNIT_TEXT_FILL_FORE_SCHEMECOLOR_INDEX_BRIGHTNESS" val="0.35"/>
  <p:tag name="KSO_WM_UNIT_TEXT_FILL_FORE_SCHEMECOLOR_INDEX" val="13"/>
  <p:tag name="KSO_WM_UNIT_TEXT_FILL_TYPE" val="1"/>
  <p:tag name="KSO_WM_TEMPLATE_ASSEMBLE_XID" val="5fbf64c69532eafaafd417e2"/>
  <p:tag name="KSO_WM_TEMPLATE_ASSEMBLE_GROUPID" val="5fbf1fd79532eafaafd2988c"/>
</p:tagLst>
</file>

<file path=ppt/tags/tag30.xml><?xml version="1.0" encoding="utf-8"?>
<p:tagLst xmlns:p="http://schemas.openxmlformats.org/presentationml/2006/main">
  <p:tag name="KSO_WM_SLIDE_BACKGROUND_TYPE" val="general"/>
</p:tagLst>
</file>

<file path=ppt/tags/tag31.xml><?xml version="1.0" encoding="utf-8"?>
<p:tagLst xmlns:p="http://schemas.openxmlformats.org/presentationml/2006/main">
  <p:tag name="KSO_WM_SLIDE_BACKGROUND_TYPE" val="general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5281_5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1"/>
  <p:tag name="KSO_WM_UNIT_DEC_AREA_ID" val="282bf67811bb4461922dd3d68ba82f6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f252fd6df6b489dad2b6ac9abcb4fa3"/>
  <p:tag name="KSO_WM_SLIDE_BACKGROUND_TYPE" val="frame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f54931286f0e43ddae9192c4325a6fc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b021f661b864416bd54c67c479161cb"/>
  <p:tag name="KSO_WM_SLIDE_BACKGROUND_TYPE" val="frame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12e9daf4cce4cfca13278d308d7b21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eb396a9770a24ed1a5eb2fcef81f862c"/>
  <p:tag name="KSO_WM_SLIDE_BACKGROUND_TYPE" val="frame"/>
</p:tagLst>
</file>

<file path=ppt/tags/tag35.xml><?xml version="1.0" encoding="utf-8"?>
<p:tagLst xmlns:p="http://schemas.openxmlformats.org/presentationml/2006/main">
  <p:tag name="KSO_WM_SLIDE_BACKGROUND_TYPE" val="frame"/>
</p:tagLst>
</file>

<file path=ppt/tags/tag36.xml><?xml version="1.0" encoding="utf-8"?>
<p:tagLst xmlns:p="http://schemas.openxmlformats.org/presentationml/2006/main">
  <p:tag name="KSO_WM_SLIDE_BACKGROUND_TYPE" val="frame"/>
</p:tagLst>
</file>

<file path=ppt/tags/tag37.xml><?xml version="1.0" encoding="utf-8"?>
<p:tagLst xmlns:p="http://schemas.openxmlformats.org/presentationml/2006/main">
  <p:tag name="KSO_WM_SLIDE_BACKGROUND_TYPE" val="frame"/>
</p:tagLst>
</file>

<file path=ppt/tags/tag38.xml><?xml version="1.0" encoding="utf-8"?>
<p:tagLst xmlns:p="http://schemas.openxmlformats.org/presentationml/2006/main">
  <p:tag name="KSO_WM_SLIDE_BACKGROUND_TYPE" val="frame"/>
</p:tagLst>
</file>

<file path=ppt/tags/tag39.xml><?xml version="1.0" encoding="utf-8"?>
<p:tagLst xmlns:p="http://schemas.openxmlformats.org/presentationml/2006/main">
  <p:tag name="KSO_WM_SLIDE_BACKGROUND_TYPE" val="frame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5281_5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1"/>
  <p:tag name="KSO_WM_UNIT_DEC_AREA_ID" val="02063ca525e34578ba37b6ccced8241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5dde0c88fab4ac087f803ff4f1dacb6"/>
  <p:tag name="KSO_WM_SLIDE_BACKGROUND_TYPE" val="leftRight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cef1c7e3b4dc4e55944356050eb0b48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71574c5051d403b803eef6b50fa48f8"/>
  <p:tag name="KSO_WM_SLIDE_BACKGROUND_TYPE" val="leftRight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c875ba795ad2428580fa913a528a5f7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0bf0c02248d499db51290c49d15e28b"/>
  <p:tag name="KSO_WM_SLIDE_BACKGROUND_TYPE" val="leftRight"/>
</p:tagLst>
</file>

<file path=ppt/tags/tag43.xml><?xml version="1.0" encoding="utf-8"?>
<p:tagLst xmlns:p="http://schemas.openxmlformats.org/presentationml/2006/main">
  <p:tag name="KSO_WM_SLIDE_BACKGROUND_TYPE" val="leftRight"/>
</p:tagLst>
</file>

<file path=ppt/tags/tag44.xml><?xml version="1.0" encoding="utf-8"?>
<p:tagLst xmlns:p="http://schemas.openxmlformats.org/presentationml/2006/main">
  <p:tag name="KSO_WM_SLIDE_BACKGROUND_TYPE" val="leftRight"/>
</p:tagLst>
</file>

<file path=ppt/tags/tag45.xml><?xml version="1.0" encoding="utf-8"?>
<p:tagLst xmlns:p="http://schemas.openxmlformats.org/presentationml/2006/main">
  <p:tag name="KSO_WM_SLIDE_BACKGROUND_TYPE" val="leftRight"/>
</p:tagLst>
</file>

<file path=ppt/tags/tag46.xml><?xml version="1.0" encoding="utf-8"?>
<p:tagLst xmlns:p="http://schemas.openxmlformats.org/presentationml/2006/main">
  <p:tag name="KSO_WM_SLIDE_BACKGROUND_TYPE" val="leftRight"/>
</p:tagLst>
</file>

<file path=ppt/tags/tag47.xml><?xml version="1.0" encoding="utf-8"?>
<p:tagLst xmlns:p="http://schemas.openxmlformats.org/presentationml/2006/main">
  <p:tag name="KSO_WM_SLIDE_BACKGROUND_TYPE" val="leftRight"/>
</p:tagLst>
</file>

<file path=ppt/tags/tag48.xml><?xml version="1.0" encoding="utf-8"?>
<p:tagLst xmlns:p="http://schemas.openxmlformats.org/presentationml/2006/main">
  <p:tag name="KSO_WM_SLIDE_BACKGROUND_TYPE" val="leftRight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5281_5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1"/>
  <p:tag name="KSO_WM_UNIT_DEC_AREA_ID" val="0d1b9dc03b9b431f8e33f715be399c9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01b7cf027d749c78c4000be41575853"/>
  <p:tag name="KSO_WM_SLIDE_BACKGROUND_TYPE" val="topBottom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700cf6bcf6ce4cd2a31ff9107e70467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dc73f522757485c90eec7fa2dbdf6bc"/>
  <p:tag name="KSO_WM_SLIDE_BACKGROUND_TYPE" val="topBottom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e1add1bf9c9b4dc9a3fc556ffc1a47e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3b3e0fa8d6345b8a201c266117fac79"/>
  <p:tag name="KSO_WM_SLIDE_BACKGROUND_TYPE" val="topBottom"/>
</p:tagLst>
</file>

<file path=ppt/tags/tag52.xml><?xml version="1.0" encoding="utf-8"?>
<p:tagLst xmlns:p="http://schemas.openxmlformats.org/presentationml/2006/main">
  <p:tag name="KSO_WM_SLIDE_BACKGROUND_TYPE" val="topBottom"/>
</p:tagLst>
</file>

<file path=ppt/tags/tag53.xml><?xml version="1.0" encoding="utf-8"?>
<p:tagLst xmlns:p="http://schemas.openxmlformats.org/presentationml/2006/main">
  <p:tag name="KSO_WM_SLIDE_BACKGROUND_TYPE" val="topBottom"/>
</p:tagLst>
</file>

<file path=ppt/tags/tag54.xml><?xml version="1.0" encoding="utf-8"?>
<p:tagLst xmlns:p="http://schemas.openxmlformats.org/presentationml/2006/main">
  <p:tag name="KSO_WM_SLIDE_BACKGROUND_TYPE" val="topBottom"/>
</p:tagLst>
</file>

<file path=ppt/tags/tag55.xml><?xml version="1.0" encoding="utf-8"?>
<p:tagLst xmlns:p="http://schemas.openxmlformats.org/presentationml/2006/main">
  <p:tag name="KSO_WM_SLIDE_BACKGROUND_TYPE" val="topBottom"/>
</p:tagLst>
</file>

<file path=ppt/tags/tag56.xml><?xml version="1.0" encoding="utf-8"?>
<p:tagLst xmlns:p="http://schemas.openxmlformats.org/presentationml/2006/main">
  <p:tag name="KSO_WM_SLIDE_BACKGROUND_TYPE" val="topBottom"/>
</p:tagLst>
</file>

<file path=ppt/tags/tag57.xml><?xml version="1.0" encoding="utf-8"?>
<p:tagLst xmlns:p="http://schemas.openxmlformats.org/presentationml/2006/main">
  <p:tag name="KSO_WM_SLIDE_BACKGROUND_TYPE" val="topBottom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5281_5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1"/>
  <p:tag name="KSO_WM_UNIT_DEC_AREA_ID" val="50f7fe47cfe64f40908ce167ad7086e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9d70528f3c54eeba60a85374ca56ce9"/>
  <p:tag name="KSO_WM_SLIDE_BACKGROUND_TYPE" val="bottomTop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f27c9e169e354c018c68a6df2bf5c6e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234098a5f294e499abc87fefb7797fc"/>
  <p:tag name="KSO_WM_SLIDE_BACKGROUND_TYPE" val="bottomTop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2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e"/>
  <p:tag name="KSO_WM_UNIT_DEC_AREA_ID" val="1fa11bda226a455ca6ba1ba2585497f6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c643b16711a471d8982d5266608e1e0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b013f2798ab148dd9506e980bc55a51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ca781820cf2476e8e424c70281feae0"/>
  <p:tag name="KSO_WM_SLIDE_BACKGROUND_TYPE" val="bottomTop"/>
</p:tagLst>
</file>

<file path=ppt/tags/tag61.xml><?xml version="1.0" encoding="utf-8"?>
<p:tagLst xmlns:p="http://schemas.openxmlformats.org/presentationml/2006/main">
  <p:tag name="KSO_WM_SLIDE_BACKGROUND_TYPE" val="bottomTop"/>
</p:tagLst>
</file>

<file path=ppt/tags/tag62.xml><?xml version="1.0" encoding="utf-8"?>
<p:tagLst xmlns:p="http://schemas.openxmlformats.org/presentationml/2006/main">
  <p:tag name="KSO_WM_SLIDE_BACKGROUND_TYPE" val="bottomTop"/>
</p:tagLst>
</file>

<file path=ppt/tags/tag63.xml><?xml version="1.0" encoding="utf-8"?>
<p:tagLst xmlns:p="http://schemas.openxmlformats.org/presentationml/2006/main">
  <p:tag name="KSO_WM_SLIDE_BACKGROUND_TYPE" val="bottomTop"/>
</p:tagLst>
</file>

<file path=ppt/tags/tag64.xml><?xml version="1.0" encoding="utf-8"?>
<p:tagLst xmlns:p="http://schemas.openxmlformats.org/presentationml/2006/main">
  <p:tag name="KSO_WM_SLIDE_BACKGROUND_TYPE" val="bottomTop"/>
</p:tagLst>
</file>

<file path=ppt/tags/tag65.xml><?xml version="1.0" encoding="utf-8"?>
<p:tagLst xmlns:p="http://schemas.openxmlformats.org/presentationml/2006/main">
  <p:tag name="KSO_WM_SLIDE_BACKGROUND_TYPE" val="bottomTop"/>
</p:tagLst>
</file>

<file path=ppt/tags/tag66.xml><?xml version="1.0" encoding="utf-8"?>
<p:tagLst xmlns:p="http://schemas.openxmlformats.org/presentationml/2006/main">
  <p:tag name="KSO_WM_SLIDE_BACKGROUND_TYPE" val="bottomTop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5281_5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1"/>
  <p:tag name="KSO_WM_UNIT_DEC_AREA_ID" val="629d9ae124b742deb989a2a8254bcc1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7d61d5bcbfa49149204d26825e89b6b"/>
  <p:tag name="KSO_WM_SLIDE_BACKGROUND_TYPE" val="navigation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a80a4874763a4bb09a7af05466d06b1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ee563ceda14485c942149d2459b7626"/>
  <p:tag name="KSO_WM_SLIDE_BACKGROUND_TYPE" val="navigation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0c58a3a65b9843f5aafa5284d703517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ce42a2f98e4fd5b6669435baa91082"/>
  <p:tag name="KSO_WM_SLIDE_BACKGROUND_TYPE" val="navigation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e2a2e79d46dd450f80f23d091c2085ce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c69c1f958fd46a3bf647e79ab38608b"/>
</p:tagLst>
</file>

<file path=ppt/tags/tag70.xml><?xml version="1.0" encoding="utf-8"?>
<p:tagLst xmlns:p="http://schemas.openxmlformats.org/presentationml/2006/main">
  <p:tag name="KSO_WM_SLIDE_BACKGROUND_TYPE" val="navigation"/>
</p:tagLst>
</file>

<file path=ppt/tags/tag71.xml><?xml version="1.0" encoding="utf-8"?>
<p:tagLst xmlns:p="http://schemas.openxmlformats.org/presentationml/2006/main">
  <p:tag name="KSO_WM_SLIDE_BACKGROUND_TYPE" val="navigation"/>
</p:tagLst>
</file>

<file path=ppt/tags/tag72.xml><?xml version="1.0" encoding="utf-8"?>
<p:tagLst xmlns:p="http://schemas.openxmlformats.org/presentationml/2006/main">
  <p:tag name="KSO_WM_SLIDE_BACKGROUND_TYPE" val="navigation"/>
</p:tagLst>
</file>

<file path=ppt/tags/tag73.xml><?xml version="1.0" encoding="utf-8"?>
<p:tagLst xmlns:p="http://schemas.openxmlformats.org/presentationml/2006/main">
  <p:tag name="KSO_WM_SLIDE_BACKGROUND_TYPE" val="navigation"/>
</p:tagLst>
</file>

<file path=ppt/tags/tag74.xml><?xml version="1.0" encoding="utf-8"?>
<p:tagLst xmlns:p="http://schemas.openxmlformats.org/presentationml/2006/main">
  <p:tag name="KSO_WM_SLIDE_BACKGROUND_TYPE" val="navigation"/>
</p:tagLst>
</file>

<file path=ppt/tags/tag75.xml><?xml version="1.0" encoding="utf-8"?>
<p:tagLst xmlns:p="http://schemas.openxmlformats.org/presentationml/2006/main">
  <p:tag name="KSO_WM_SLIDE_BACKGROUND_TYPE" val="navigation"/>
</p:tagLst>
</file>

<file path=ppt/tags/tag76.xml><?xml version="1.0" encoding="utf-8"?>
<p:tagLst xmlns:p="http://schemas.openxmlformats.org/presentationml/2006/main">
  <p:tag name="KSO_WM_SLIDE_BACKGROUND_TYPE" val="navigation"/>
</p:tagLst>
</file>

<file path=ppt/tags/tag77.xml><?xml version="1.0" encoding="utf-8"?>
<p:tagLst xmlns:p="http://schemas.openxmlformats.org/presentationml/2006/main">
  <p:tag name="KSO_WM_SLIDE_BACKGROUND_TYPE" val="navigation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5281_5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1"/>
  <p:tag name="KSO_WM_UNIT_DEC_AREA_ID" val="f527da6406444f2cb3850abd65fd7654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7f6b944d06047999c53706ab08a98a6"/>
  <p:tag name="KSO_WM_SLIDE_BACKGROUND_TYPE" val="belt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80a8916f2845472dba57c1eda50f85a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e9de2d8fa7348ffae84bfc85a4e25f4"/>
  <p:tag name="KSO_WM_SLIDE_BACKGROUND_TYPE" val="belt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f47f2a8bcc064cf9a30c31cdd038daa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9756d405b8c42e2962b15d8b4036fac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157ca6c832b94aa7a00aba88d9acbdc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a702161aa98481ba6214c9a68c09bfa"/>
  <p:tag name="KSO_WM_SLIDE_BACKGROUND_TYPE" val="belt"/>
</p:tagLst>
</file>

<file path=ppt/tags/tag81.xml><?xml version="1.0" encoding="utf-8"?>
<p:tagLst xmlns:p="http://schemas.openxmlformats.org/presentationml/2006/main">
  <p:tag name="KSO_WM_SLIDE_BACKGROUND_TYPE" val="belt"/>
</p:tagLst>
</file>

<file path=ppt/tags/tag82.xml><?xml version="1.0" encoding="utf-8"?>
<p:tagLst xmlns:p="http://schemas.openxmlformats.org/presentationml/2006/main">
  <p:tag name="KSO_WM_SLIDE_BACKGROUND_TYPE" val="belt"/>
</p:tagLst>
</file>

<file path=ppt/tags/tag83.xml><?xml version="1.0" encoding="utf-8"?>
<p:tagLst xmlns:p="http://schemas.openxmlformats.org/presentationml/2006/main">
  <p:tag name="KSO_WM_SLIDE_BACKGROUND_TYPE" val="belt"/>
</p:tagLst>
</file>

<file path=ppt/tags/tag84.xml><?xml version="1.0" encoding="utf-8"?>
<p:tagLst xmlns:p="http://schemas.openxmlformats.org/presentationml/2006/main">
  <p:tag name="KSO_WM_SLIDE_BACKGROUND_TYPE" val="belt"/>
</p:tagLst>
</file>

<file path=ppt/tags/tag85.xml><?xml version="1.0" encoding="utf-8"?>
<p:tagLst xmlns:p="http://schemas.openxmlformats.org/presentationml/2006/main">
  <p:tag name="KSO_WM_SLIDE_BACKGROUND_TYPE" val="belt"/>
</p:tagLst>
</file>

<file path=ppt/tags/tag86.xml><?xml version="1.0" encoding="utf-8"?>
<p:tagLst xmlns:p="http://schemas.openxmlformats.org/presentationml/2006/main">
  <p:tag name="KSO_WM_TEMPLATE_CATEGORY" val="custom"/>
  <p:tag name="KSO_WM_TEMPLATE_INDEX" val="20205281"/>
</p:tagLst>
</file>

<file path=ppt/tags/tag87.xml><?xml version="1.0" encoding="utf-8"?>
<p:tagLst xmlns:p="http://schemas.openxmlformats.org/presentationml/2006/main">
  <p:tag name="KSO_WM_TEMPLATE_CATEGORY" val="custom"/>
  <p:tag name="KSO_WM_TEMPLATE_INDEX" val="2020528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28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5281_1*i*1"/>
  <p:tag name="KSO_WM_TEMPLATE_CATEGORY" val="custom"/>
  <p:tag name="KSO_WM_TEMPLATE_INDEX" val="20205281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2e34b2b25d4e4a30bbded40fc7eebe5b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0},&quot;ReferentInfo&quot;:{&quot;Id&quot;:&quot;c980e97159444202a620411a5082c42f&quot;,&quot;X&quot;:{&quot;Pos&quot;:1},&quot;Y&quot;:{&quot;Pos&quot;:2}},&quot;whChangeMode&quot;:0}"/>
  <p:tag name="KSO_WM_CHIP_GROUPID" val="5f2a1e7645e1f15ec24fe43a"/>
  <p:tag name="KSO_WM_CHIP_XID" val="5f2a1e7645e1f15ec24fe43b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e7f8d54b29ea4f68b5544b20392582ab"/>
  <p:tag name="KSO_WM_UNIT_LINE_FORE_SCHEMECOLOR_INDEX_BRIGHTNESS" val="0.25"/>
  <p:tag name="KSO_WM_UNIT_LINE_FORE_SCHEMECOLOR_INDEX" val="13"/>
  <p:tag name="KSO_WM_UNIT_LINE_FILL_TYPE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81_1*a*1"/>
  <p:tag name="KSO_WM_TEMPLATE_CATEGORY" val="custom"/>
  <p:tag name="KSO_WM_TEMPLATE_INDEX" val="20205281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42"/>
  <p:tag name="KSO_WM_UNIT_TYPE" val="a"/>
  <p:tag name="KSO_WM_UNIT_INDEX" val="1"/>
  <p:tag name="KSO_WM_UNIT_ISNUMDGMTITLE" val="0"/>
  <p:tag name="KSO_WM_UNIT_PRESET_TEXT" val="单击此处可以编辑与添加低于大约三十字的章节标题"/>
  <p:tag name="KSO_WM_UNIT_BLOCK" val="0"/>
  <p:tag name="KSO_WM_UNIT_DEC_AREA_ID" val="933cf5ac4a0c4657b2fa732c8e832c36"/>
  <p:tag name="KSO_WM_CHIP_GROUPID" val="5f2a4d1d1f3c142e57c6bacd"/>
  <p:tag name="KSO_WM_CHIP_XID" val="5f2a4d1d1f3c142e57c6bace"/>
  <p:tag name="KSO_WM_CHIP_FILLAREA_FILL_RULE" val="{&quot;fill_align&quot;:&quot;cm&quot;,&quot;fill_mode&quot;:&quot;adaptive&quot;,&quot;sacle_strategy&quot;:&quot;smart&quot;}"/>
  <p:tag name="KSO_WM_ASSEMBLE_CHIP_INDEX" val="f8c7e8916c29420897b8dff624572747"/>
  <p:tag name="KSO_WM_UNIT_TEXT_FILL_FORE_SCHEMECOLOR_INDEX_BRIGHTNESS" val="0.15"/>
  <p:tag name="KSO_WM_UNIT_TEXT_FILL_FORE_SCHEMECOLOR_INDEX" val="13"/>
  <p:tag name="KSO_WM_UNIT_TEXT_FILL_TYPE" val="1"/>
  <p:tag name="KSO_WM_TEMPLATE_ASSEMBLE_XID" val="5fbf64c69532eafaafd417d9"/>
  <p:tag name="KSO_WM_TEMPLATE_ASSEMBLE_GROUPID" val="5fbf1fd79532eafaafd2988c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81_1*a*1"/>
  <p:tag name="KSO_WM_TEMPLATE_CATEGORY" val="custom"/>
  <p:tag name="KSO_WM_TEMPLATE_INDEX" val="20205281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4"/>
  <p:tag name="KSO_WM_UNIT_TYPE" val="a"/>
  <p:tag name="KSO_WM_UNIT_INDEX" val="1"/>
  <p:tag name="KSO_WM_UNIT_ISNUMDGMTITLE" val="0"/>
  <p:tag name="KSO_WM_UNIT_PRESET_TEXT" val="家庭宠物养护手册"/>
  <p:tag name="KSO_WM_UNIT_BLOCK" val="0"/>
  <p:tag name="KSO_WM_UNIT_DEC_AREA_ID" val="4726afa3e65b4bf88819b5b759434b87"/>
  <p:tag name="KSO_WM_UNIT_DEFAULT_FONT" val="24;60;4"/>
  <p:tag name="KSO_WM_CHIP_GROUPID" val="5f2a1e7645e1f15ec24fe43a"/>
  <p:tag name="KSO_WM_CHIP_XID" val="5f2a1e7645e1f15ec24fe43b"/>
  <p:tag name="KSO_WM_CHIP_FILLAREA_FILL_RULE" val="{&quot;fill_align&quot;:&quot;cm&quot;,&quot;fill_mode&quot;:&quot;adaptive&quot;,&quot;sacle_strategy&quot;:&quot;smart&quot;}"/>
  <p:tag name="KSO_WM_ASSEMBLE_CHIP_INDEX" val="e7f8d54b29ea4f68b5544b20392582ab"/>
  <p:tag name="KSO_WM_UNIT_TEXT_FILL_FORE_SCHEMECOLOR_INDEX_BRIGHTNESS" val="0.15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81_1*b*1"/>
  <p:tag name="KSO_WM_TEMPLATE_CATEGORY" val="custom"/>
  <p:tag name="KSO_WM_TEMPLATE_INDEX" val="20205281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9"/>
  <p:tag name="KSO_WM_UNIT_TYPE" val="b"/>
  <p:tag name="KSO_WM_UNIT_INDEX" val="1"/>
  <p:tag name="KSO_WM_UNIT_ISNUMDGMTITLE" val="0"/>
  <p:tag name="KSO_WM_UNIT_PRESET_TEXT" val="此处添加副标题内容"/>
  <p:tag name="KSO_WM_UNIT_BLOCK" val="0"/>
  <p:tag name="KSO_WM_UNIT_DEC_AREA_ID" val="c980e97159444202a620411a5082c42f"/>
  <p:tag name="KSO_WM_UNIT_DEFAULT_FONT" val="18;24;2"/>
  <p:tag name="KSO_WM_CHIP_GROUPID" val="5f2a1e7645e1f15ec24fe43a"/>
  <p:tag name="KSO_WM_CHIP_XID" val="5f2a1e7645e1f15ec24fe43b"/>
  <p:tag name="KSO_WM_CHIP_FILLAREA_FILL_RULE" val="{&quot;fill_align&quot;:&quot;cm&quot;,&quot;fill_mode&quot;:&quot;adaptive&quot;,&quot;sacle_strategy&quot;:&quot;smart&quot;}"/>
  <p:tag name="KSO_WM_ASSEMBLE_CHIP_INDEX" val="e7f8d54b29ea4f68b5544b20392582ab"/>
  <p:tag name="KSO_WM_UNIT_TEXT_FILL_FORE_SCHEMECOLOR_INDEX_BRIGHTNESS" val="0.35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CHIP_INFOS" val="{&quot;layout_type&quot;:&quot;forleft&quot;,&quot;slide_type&quot;:[&quot;title&quot;],&quot;aspect_ratio&quot;:&quot;16:9&quot;}"/>
  <p:tag name="KSO_WM_CHIP_XID" val="5ebe041a0ac41c4a0a52557b"/>
  <p:tag name="KSO_WM_CHIP_FILLPROP" val="[[{&quot;fill_id&quot;:&quot;d4089bcb58db42069348158c66880bc0&quot;,&quot;fill_align&quot;:&quot;cm&quot;,&quot;text_align&quot;:&quot;lm&quot;,&quot;text_direction&quot;:&quot;horizontal&quot;,&quot;chip_types&quot;:[&quot;text&quot;,&quot;header&quot;]}]]"/>
  <p:tag name="KSO_WM_SLIDE_ID" val="custom20205281_1"/>
  <p:tag name="KSO_WM_TEMPLATE_SUBCATEGORY" val="21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SLIDE_SIZE" val="380*460"/>
  <p:tag name="KSO_WM_SLIDE_POSITION" val="60*39"/>
  <p:tag name="KSO_WM_TAG_VERSION" val="1.0"/>
  <p:tag name="KSO_WM_BEAUTIFY_FLAG" val="#wm#"/>
  <p:tag name="KSO_WM_TEMPLATE_CATEGORY" val="custom"/>
  <p:tag name="KSO_WM_TEMPLATE_INDEX" val="20205281"/>
  <p:tag name="KSO_WM_SLIDE_LAYOUT" val="a_b"/>
  <p:tag name="KSO_WM_SLIDE_LAYOUT_CNT" val="1_1"/>
  <p:tag name="KSO_WM_CHIP_GROUPID" val="5ebf6661ddc3daf3fef3f760"/>
  <p:tag name="KSO_WM_SLIDE_LAYOUT_INFO" val="{&quot;id&quot;:&quot;2020-11-26T16:18:21&quot;,&quot;maxSize&quot;:{&quot;size1&quot;:62.85377762405961},&quot;minSize&quot;:{&quot;size1&quot;:51.45377762405962},&quot;normalSize&quot;:{&quot;size1&quot;:58.55377762405961},&quot;subLayout&quot;:[{&quot;id&quot;:&quot;2020-11-26T16:18:21&quot;,&quot;margin&quot;:{&quot;bottom&quot;:0.20331741869449615,&quot;left&quot;:3.386747360229492,&quot;right&quot;:17.074365615844727,&quot;top&quot;:5.821568489074707},&quot;type&quot;:0},{&quot;id&quot;:&quot;2020-11-26T16:18:21&quot;,&quot;margin&quot;:{&quot;bottom&quot;:5.821590900421143,&quot;left&quot;:3.386747360229492,&quot;right&quot;:17.074365615844727,&quot;top&quot;:0.2784408628940582},&quot;type&quot;:0}],&quot;type&quot;:0}"/>
  <p:tag name="KSO_WM_SLIDE_BK_DARK_LIGHT" val="2"/>
  <p:tag name="KSO_WM_SLIDE_BACKGROUND_TYPE" val="general"/>
  <p:tag name="KSO_WM_SLIDE_SUPPORT_FEATURE_TYPE" val="0"/>
  <p:tag name="KSO_WM_TEMPLATE_MASTER_THUMB_INDEX" val="13"/>
  <p:tag name="KSO_WM_TEMPLATE_ASSEMBLE_XID" val="5fbf64c69532eafaafd417e2"/>
  <p:tag name="KSO_WM_TEMPLATE_ASSEMBLE_GROUPID" val="5fbf1fd79532eafaafd2988c"/>
  <p:tag name="KSO_WM_TEMPLATE_THUMBS_INDEX" val="1、3、4、5、7、40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ags/tag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.xml><?xml version="1.0" encoding="utf-8"?>
<p:tagLst xmlns:p="http://schemas.openxmlformats.org/presentationml/2006/main">
  <p:tag name="KSO_WM_SLIDE_BACKGROUND_TYPE" val="general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3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8f"/>
  <p:tag name="KSO_WM_UNIT_DEC_AREA_ID" val="bc06fe6384fa461194498414cc17e7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10ea2ae68e843ea84ba408c3f64e869"/>
  <p:tag name="KSO_WM_SLIDE_BACKGROUND_TYPE" val="general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281_4*i*1"/>
  <p:tag name="KSO_WM_TEMPLATE_CATEGORY" val="chip"/>
  <p:tag name="KSO_WM_TEMPLATE_INDEX" val="20205281"/>
  <p:tag name="KSO_WM_UNIT_LAYERLEVEL" val="1"/>
  <p:tag name="KSO_WM_TAG_VERSION" val="1.0"/>
  <p:tag name="KSO_WM_BEAUTIFY_FLAG" val="#wm#"/>
  <p:tag name="KSO_WM_CHIP_GROUPID" val="5fbf1fd79532eafaafd2988c"/>
  <p:tag name="KSO_WM_CHIP_XID" val="5fbf1fd79532eafaafd29890"/>
  <p:tag name="KSO_WM_UNIT_DEC_AREA_ID" val="209c644bbdcf44ddab1791c5d799b2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42b3663cc943659aec87634b64660b"/>
  <p:tag name="KSO_WM_SLIDE_BACKGROUND_TYPE" val="general"/>
</p:tagLst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D2EFEF"/>
      </a:dk2>
      <a:lt2>
        <a:srgbClr val="E8F6F7"/>
      </a:lt2>
      <a:accent1>
        <a:srgbClr val="84C1C3"/>
      </a:accent1>
      <a:accent2>
        <a:srgbClr val="7EB7D0"/>
      </a:accent2>
      <a:accent3>
        <a:srgbClr val="85ABD6"/>
      </a:accent3>
      <a:accent4>
        <a:srgbClr val="979CD1"/>
      </a:accent4>
      <a:accent5>
        <a:srgbClr val="AE8EBE"/>
      </a:accent5>
      <a:accent6>
        <a:srgbClr val="C283A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783</Words>
  <Application>WPS 演示</Application>
  <PresentationFormat>宽屏</PresentationFormat>
  <Paragraphs>106</Paragraphs>
  <Slides>26</Slides>
  <Notes>17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印品黑体</vt:lpstr>
      <vt:lpstr>黑体</vt:lpstr>
      <vt:lpstr>Calibri</vt:lpstr>
      <vt:lpstr>Times New Roman</vt:lpstr>
      <vt:lpstr>微软雅黑</vt:lpstr>
      <vt:lpstr>Arial Unicode MS</vt:lpstr>
      <vt:lpstr>幼圆</vt:lpstr>
      <vt:lpstr>汉仪乐喵体W</vt:lpstr>
      <vt:lpstr>Presentation</vt:lpstr>
      <vt:lpstr>1_Office 主题​​</vt:lpstr>
      <vt:lpstr>小水滴的诉说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万润仪器贸易公司</cp:lastModifiedBy>
  <cp:revision>27</cp:revision>
  <dcterms:created xsi:type="dcterms:W3CDTF">2017-09-06T14:27:00Z</dcterms:created>
  <dcterms:modified xsi:type="dcterms:W3CDTF">2023-04-24T06:07:48Z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C7561F251E6A42018D11BFDA92A06AEA_12</vt:lpwstr>
  </property>
  <property fmtid="{D5CDD505-2E9C-101B-9397-08002B2CF9AE}" pid="3" name="KSOProductBuildVer">
    <vt:lpwstr>2052-11.1.0.14036</vt:lpwstr>
  </property>
</Properties>
</file>