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4"/>
  </p:handoutMasterIdLst>
  <p:sldIdLst>
    <p:sldId id="382" r:id="rId4"/>
    <p:sldId id="383" r:id="rId6"/>
    <p:sldId id="384" r:id="rId7"/>
    <p:sldId id="385" r:id="rId8"/>
    <p:sldId id="386" r:id="rId9"/>
    <p:sldId id="387" r:id="rId10"/>
    <p:sldId id="388" r:id="rId11"/>
    <p:sldId id="389" r:id="rId12"/>
    <p:sldId id="390" r:id="rId13"/>
    <p:sldId id="391" r:id="rId14"/>
    <p:sldId id="392" r:id="rId15"/>
    <p:sldId id="393" r:id="rId16"/>
    <p:sldId id="394" r:id="rId17"/>
    <p:sldId id="395" r:id="rId18"/>
    <p:sldId id="396" r:id="rId19"/>
    <p:sldId id="397" r:id="rId20"/>
    <p:sldId id="398" r:id="rId21"/>
    <p:sldId id="399" r:id="rId22"/>
    <p:sldId id="400" r:id="rId23"/>
    <p:sldId id="401" r:id="rId24"/>
    <p:sldId id="402" r:id="rId25"/>
    <p:sldId id="403" r:id="rId26"/>
    <p:sldId id="404" r:id="rId27"/>
    <p:sldId id="405" r:id="rId28"/>
    <p:sldId id="406" r:id="rId29"/>
    <p:sldId id="407" r:id="rId30"/>
    <p:sldId id="408" r:id="rId31"/>
    <p:sldId id="409" r:id="rId32"/>
    <p:sldId id="410" r:id="rId33"/>
  </p:sldIdLst>
  <p:sldSz cx="12192000" cy="6858000"/>
  <p:notesSz cx="6858000" cy="9144000"/>
  <p:custDataLst>
    <p:tags r:id="rId39"/>
  </p:custDataLst>
  <p:defaultTextStyle/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132"/>
      </p:cViewPr>
      <p:guideLst>
        <p:guide orient="horz" pos="2158"/>
        <p:guide pos="38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tags" Target="tags/tag556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230.xml"/><Relationship Id="rId6" Type="http://schemas.openxmlformats.org/officeDocument/2006/relationships/image" Target="../media/image8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8.xml"/><Relationship Id="rId8" Type="http://schemas.openxmlformats.org/officeDocument/2006/relationships/tags" Target="../tags/tag327.xml"/><Relationship Id="rId7" Type="http://schemas.openxmlformats.org/officeDocument/2006/relationships/tags" Target="../tags/tag326.xml"/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30.xml"/><Relationship Id="rId11" Type="http://schemas.openxmlformats.org/officeDocument/2006/relationships/image" Target="../media/image14.png"/><Relationship Id="rId10" Type="http://schemas.openxmlformats.org/officeDocument/2006/relationships/tags" Target="../tags/tag329.xml"/><Relationship Id="rId1" Type="http://schemas.openxmlformats.org/officeDocument/2006/relationships/tags" Target="../tags/tag32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39.xml"/><Relationship Id="rId8" Type="http://schemas.openxmlformats.org/officeDocument/2006/relationships/tags" Target="../tags/tag338.xml"/><Relationship Id="rId7" Type="http://schemas.openxmlformats.org/officeDocument/2006/relationships/tags" Target="../tags/tag337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42.xml"/><Relationship Id="rId11" Type="http://schemas.openxmlformats.org/officeDocument/2006/relationships/tags" Target="../tags/tag341.xml"/><Relationship Id="rId10" Type="http://schemas.openxmlformats.org/officeDocument/2006/relationships/tags" Target="../tags/tag340.xml"/><Relationship Id="rId1" Type="http://schemas.openxmlformats.org/officeDocument/2006/relationships/tags" Target="../tags/tag33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54.xml"/><Relationship Id="rId12" Type="http://schemas.openxmlformats.org/officeDocument/2006/relationships/image" Target="../media/image15.png"/><Relationship Id="rId11" Type="http://schemas.openxmlformats.org/officeDocument/2006/relationships/tags" Target="../tags/tag353.xml"/><Relationship Id="rId10" Type="http://schemas.openxmlformats.org/officeDocument/2006/relationships/tags" Target="../tags/tag352.xml"/><Relationship Id="rId1" Type="http://schemas.openxmlformats.org/officeDocument/2006/relationships/tags" Target="../tags/tag34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tags" Target="../tags/tag361.xml"/><Relationship Id="rId6" Type="http://schemas.openxmlformats.org/officeDocument/2006/relationships/tags" Target="../tags/tag360.xml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tags" Target="../tags/tag357.xml"/><Relationship Id="rId2" Type="http://schemas.openxmlformats.org/officeDocument/2006/relationships/tags" Target="../tags/tag356.xml"/><Relationship Id="rId16" Type="http://schemas.openxmlformats.org/officeDocument/2006/relationships/notesSlide" Target="../notesSlides/notesSlide11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67.xml"/><Relationship Id="rId13" Type="http://schemas.openxmlformats.org/officeDocument/2006/relationships/image" Target="../media/image9.png"/><Relationship Id="rId12" Type="http://schemas.openxmlformats.org/officeDocument/2006/relationships/tags" Target="../tags/tag366.xml"/><Relationship Id="rId11" Type="http://schemas.openxmlformats.org/officeDocument/2006/relationships/tags" Target="../tags/tag365.xml"/><Relationship Id="rId10" Type="http://schemas.openxmlformats.org/officeDocument/2006/relationships/tags" Target="../tags/tag364.xml"/><Relationship Id="rId1" Type="http://schemas.openxmlformats.org/officeDocument/2006/relationships/tags" Target="../tags/tag35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76.xml"/><Relationship Id="rId8" Type="http://schemas.openxmlformats.org/officeDocument/2006/relationships/tags" Target="../tags/tag375.xml"/><Relationship Id="rId7" Type="http://schemas.openxmlformats.org/officeDocument/2006/relationships/tags" Target="../tags/tag374.xml"/><Relationship Id="rId6" Type="http://schemas.openxmlformats.org/officeDocument/2006/relationships/tags" Target="../tags/tag373.xml"/><Relationship Id="rId5" Type="http://schemas.openxmlformats.org/officeDocument/2006/relationships/tags" Target="../tags/tag372.xml"/><Relationship Id="rId4" Type="http://schemas.openxmlformats.org/officeDocument/2006/relationships/tags" Target="../tags/tag371.xml"/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5" Type="http://schemas.openxmlformats.org/officeDocument/2006/relationships/notesSlide" Target="../notesSlides/notesSlide1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79.xml"/><Relationship Id="rId12" Type="http://schemas.openxmlformats.org/officeDocument/2006/relationships/tags" Target="../tags/tag378.xml"/><Relationship Id="rId11" Type="http://schemas.openxmlformats.org/officeDocument/2006/relationships/image" Target="../media/image16.png"/><Relationship Id="rId10" Type="http://schemas.openxmlformats.org/officeDocument/2006/relationships/tags" Target="../tags/tag377.xml"/><Relationship Id="rId1" Type="http://schemas.openxmlformats.org/officeDocument/2006/relationships/tags" Target="../tags/tag36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88.xml"/><Relationship Id="rId8" Type="http://schemas.openxmlformats.org/officeDocument/2006/relationships/tags" Target="../tags/tag387.xml"/><Relationship Id="rId7" Type="http://schemas.openxmlformats.org/officeDocument/2006/relationships/tags" Target="../tags/tag386.xml"/><Relationship Id="rId6" Type="http://schemas.openxmlformats.org/officeDocument/2006/relationships/tags" Target="../tags/tag385.xml"/><Relationship Id="rId5" Type="http://schemas.openxmlformats.org/officeDocument/2006/relationships/tags" Target="../tags/tag384.xml"/><Relationship Id="rId4" Type="http://schemas.openxmlformats.org/officeDocument/2006/relationships/tags" Target="../tags/tag383.xml"/><Relationship Id="rId3" Type="http://schemas.openxmlformats.org/officeDocument/2006/relationships/tags" Target="../tags/tag382.xml"/><Relationship Id="rId2" Type="http://schemas.openxmlformats.org/officeDocument/2006/relationships/tags" Target="../tags/tag381.xml"/><Relationship Id="rId15" Type="http://schemas.openxmlformats.org/officeDocument/2006/relationships/notesSlide" Target="../notesSlides/notesSlide1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91.xml"/><Relationship Id="rId12" Type="http://schemas.openxmlformats.org/officeDocument/2006/relationships/image" Target="../media/image17.png"/><Relationship Id="rId11" Type="http://schemas.openxmlformats.org/officeDocument/2006/relationships/tags" Target="../tags/tag390.xml"/><Relationship Id="rId10" Type="http://schemas.openxmlformats.org/officeDocument/2006/relationships/tags" Target="../tags/tag389.xml"/><Relationship Id="rId1" Type="http://schemas.openxmlformats.org/officeDocument/2006/relationships/tags" Target="../tags/tag38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00.xml"/><Relationship Id="rId8" Type="http://schemas.openxmlformats.org/officeDocument/2006/relationships/tags" Target="../tags/tag399.xml"/><Relationship Id="rId7" Type="http://schemas.openxmlformats.org/officeDocument/2006/relationships/tags" Target="../tags/tag398.xml"/><Relationship Id="rId6" Type="http://schemas.openxmlformats.org/officeDocument/2006/relationships/tags" Target="../tags/tag397.xml"/><Relationship Id="rId5" Type="http://schemas.openxmlformats.org/officeDocument/2006/relationships/tags" Target="../tags/tag396.xml"/><Relationship Id="rId4" Type="http://schemas.openxmlformats.org/officeDocument/2006/relationships/tags" Target="../tags/tag395.xml"/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03.xml"/><Relationship Id="rId12" Type="http://schemas.openxmlformats.org/officeDocument/2006/relationships/image" Target="../media/image18.png"/><Relationship Id="rId11" Type="http://schemas.openxmlformats.org/officeDocument/2006/relationships/tags" Target="../tags/tag402.xml"/><Relationship Id="rId10" Type="http://schemas.openxmlformats.org/officeDocument/2006/relationships/tags" Target="../tags/tag401.xml"/><Relationship Id="rId1" Type="http://schemas.openxmlformats.org/officeDocument/2006/relationships/tags" Target="../tags/tag39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5" Type="http://schemas.openxmlformats.org/officeDocument/2006/relationships/notesSlide" Target="../notesSlides/notesSlide1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15.xml"/><Relationship Id="rId12" Type="http://schemas.openxmlformats.org/officeDocument/2006/relationships/image" Target="../media/image19.png"/><Relationship Id="rId11" Type="http://schemas.openxmlformats.org/officeDocument/2006/relationships/tags" Target="../tags/tag414.xml"/><Relationship Id="rId10" Type="http://schemas.openxmlformats.org/officeDocument/2006/relationships/tags" Target="../tags/tag413.xml"/><Relationship Id="rId1" Type="http://schemas.openxmlformats.org/officeDocument/2006/relationships/tags" Target="../tags/tag40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24.xml"/><Relationship Id="rId8" Type="http://schemas.openxmlformats.org/officeDocument/2006/relationships/tags" Target="../tags/tag423.xml"/><Relationship Id="rId7" Type="http://schemas.openxmlformats.org/officeDocument/2006/relationships/tags" Target="../tags/tag422.xml"/><Relationship Id="rId6" Type="http://schemas.openxmlformats.org/officeDocument/2006/relationships/tags" Target="../tags/tag421.xml"/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tags" Target="../tags/tag418.xml"/><Relationship Id="rId2" Type="http://schemas.openxmlformats.org/officeDocument/2006/relationships/tags" Target="../tags/tag417.xml"/><Relationship Id="rId16" Type="http://schemas.openxmlformats.org/officeDocument/2006/relationships/notesSlide" Target="../notesSlides/notesSlide16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27.xml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1" Type="http://schemas.openxmlformats.org/officeDocument/2006/relationships/tags" Target="../tags/tag426.xml"/><Relationship Id="rId10" Type="http://schemas.openxmlformats.org/officeDocument/2006/relationships/tags" Target="../tags/tag425.xml"/><Relationship Id="rId1" Type="http://schemas.openxmlformats.org/officeDocument/2006/relationships/tags" Target="../tags/tag41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36.xml"/><Relationship Id="rId8" Type="http://schemas.openxmlformats.org/officeDocument/2006/relationships/tags" Target="../tags/tag435.xml"/><Relationship Id="rId7" Type="http://schemas.openxmlformats.org/officeDocument/2006/relationships/tags" Target="../tags/tag434.xml"/><Relationship Id="rId6" Type="http://schemas.openxmlformats.org/officeDocument/2006/relationships/tags" Target="../tags/tag433.xml"/><Relationship Id="rId5" Type="http://schemas.openxmlformats.org/officeDocument/2006/relationships/tags" Target="../tags/tag432.xml"/><Relationship Id="rId4" Type="http://schemas.openxmlformats.org/officeDocument/2006/relationships/tags" Target="../tags/tag431.xml"/><Relationship Id="rId3" Type="http://schemas.openxmlformats.org/officeDocument/2006/relationships/tags" Target="../tags/tag430.xml"/><Relationship Id="rId2" Type="http://schemas.openxmlformats.org/officeDocument/2006/relationships/tags" Target="../tags/tag429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40.xml"/><Relationship Id="rId12" Type="http://schemas.openxmlformats.org/officeDocument/2006/relationships/tags" Target="../tags/tag439.xml"/><Relationship Id="rId11" Type="http://schemas.openxmlformats.org/officeDocument/2006/relationships/tags" Target="../tags/tag438.xml"/><Relationship Id="rId10" Type="http://schemas.openxmlformats.org/officeDocument/2006/relationships/tags" Target="../tags/tag437.xml"/><Relationship Id="rId1" Type="http://schemas.openxmlformats.org/officeDocument/2006/relationships/tags" Target="../tags/tag428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tags" Target="../tags/tag443.xml"/><Relationship Id="rId2" Type="http://schemas.openxmlformats.org/officeDocument/2006/relationships/tags" Target="../tags/tag442.xml"/><Relationship Id="rId15" Type="http://schemas.openxmlformats.org/officeDocument/2006/relationships/notesSlide" Target="../notesSlides/notesSlide17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52.xml"/><Relationship Id="rId12" Type="http://schemas.openxmlformats.org/officeDocument/2006/relationships/image" Target="../media/image22.png"/><Relationship Id="rId11" Type="http://schemas.openxmlformats.org/officeDocument/2006/relationships/tags" Target="../tags/tag451.xml"/><Relationship Id="rId10" Type="http://schemas.openxmlformats.org/officeDocument/2006/relationships/tags" Target="../tags/tag450.xml"/><Relationship Id="rId1" Type="http://schemas.openxmlformats.org/officeDocument/2006/relationships/tags" Target="../tags/tag44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61.xml"/><Relationship Id="rId8" Type="http://schemas.openxmlformats.org/officeDocument/2006/relationships/tags" Target="../tags/tag460.xml"/><Relationship Id="rId7" Type="http://schemas.openxmlformats.org/officeDocument/2006/relationships/tags" Target="../tags/tag459.xml"/><Relationship Id="rId6" Type="http://schemas.openxmlformats.org/officeDocument/2006/relationships/tags" Target="../tags/tag458.xml"/><Relationship Id="rId5" Type="http://schemas.openxmlformats.org/officeDocument/2006/relationships/tags" Target="../tags/tag457.xml"/><Relationship Id="rId4" Type="http://schemas.openxmlformats.org/officeDocument/2006/relationships/tags" Target="../tags/tag456.xml"/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65.xml"/><Relationship Id="rId12" Type="http://schemas.openxmlformats.org/officeDocument/2006/relationships/tags" Target="../tags/tag464.xml"/><Relationship Id="rId11" Type="http://schemas.openxmlformats.org/officeDocument/2006/relationships/tags" Target="../tags/tag463.xml"/><Relationship Id="rId10" Type="http://schemas.openxmlformats.org/officeDocument/2006/relationships/tags" Target="../tags/tag462.xml"/><Relationship Id="rId1" Type="http://schemas.openxmlformats.org/officeDocument/2006/relationships/tags" Target="../tags/tag45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74.xml"/><Relationship Id="rId8" Type="http://schemas.openxmlformats.org/officeDocument/2006/relationships/tags" Target="../tags/tag473.xml"/><Relationship Id="rId7" Type="http://schemas.openxmlformats.org/officeDocument/2006/relationships/tags" Target="../tags/tag472.xml"/><Relationship Id="rId6" Type="http://schemas.openxmlformats.org/officeDocument/2006/relationships/tags" Target="../tags/tag471.xml"/><Relationship Id="rId5" Type="http://schemas.openxmlformats.org/officeDocument/2006/relationships/tags" Target="../tags/tag470.xml"/><Relationship Id="rId4" Type="http://schemas.openxmlformats.org/officeDocument/2006/relationships/tags" Target="../tags/tag469.xml"/><Relationship Id="rId3" Type="http://schemas.openxmlformats.org/officeDocument/2006/relationships/tags" Target="../tags/tag468.xml"/><Relationship Id="rId2" Type="http://schemas.openxmlformats.org/officeDocument/2006/relationships/tags" Target="../tags/tag467.xml"/><Relationship Id="rId16" Type="http://schemas.openxmlformats.org/officeDocument/2006/relationships/notesSlide" Target="../notesSlides/notesSlide18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77.xml"/><Relationship Id="rId13" Type="http://schemas.openxmlformats.org/officeDocument/2006/relationships/image" Target="../media/image24.png"/><Relationship Id="rId12" Type="http://schemas.openxmlformats.org/officeDocument/2006/relationships/image" Target="../media/image23.png"/><Relationship Id="rId11" Type="http://schemas.openxmlformats.org/officeDocument/2006/relationships/tags" Target="../tags/tag476.xml"/><Relationship Id="rId10" Type="http://schemas.openxmlformats.org/officeDocument/2006/relationships/tags" Target="../tags/tag475.xml"/><Relationship Id="rId1" Type="http://schemas.openxmlformats.org/officeDocument/2006/relationships/tags" Target="../tags/tag46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86.xml"/><Relationship Id="rId8" Type="http://schemas.openxmlformats.org/officeDocument/2006/relationships/tags" Target="../tags/tag485.xml"/><Relationship Id="rId7" Type="http://schemas.openxmlformats.org/officeDocument/2006/relationships/tags" Target="../tags/tag484.xml"/><Relationship Id="rId6" Type="http://schemas.openxmlformats.org/officeDocument/2006/relationships/tags" Target="../tags/tag483.xml"/><Relationship Id="rId5" Type="http://schemas.openxmlformats.org/officeDocument/2006/relationships/tags" Target="../tags/tag482.xml"/><Relationship Id="rId4" Type="http://schemas.openxmlformats.org/officeDocument/2006/relationships/tags" Target="../tags/tag481.xml"/><Relationship Id="rId3" Type="http://schemas.openxmlformats.org/officeDocument/2006/relationships/tags" Target="../tags/tag480.xml"/><Relationship Id="rId2" Type="http://schemas.openxmlformats.org/officeDocument/2006/relationships/tags" Target="../tags/tag479.xml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89.xml"/><Relationship Id="rId11" Type="http://schemas.openxmlformats.org/officeDocument/2006/relationships/tags" Target="../tags/tag488.xml"/><Relationship Id="rId10" Type="http://schemas.openxmlformats.org/officeDocument/2006/relationships/tags" Target="../tags/tag487.xml"/><Relationship Id="rId1" Type="http://schemas.openxmlformats.org/officeDocument/2006/relationships/tags" Target="../tags/tag478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tags" Target="../tags/tag492.xml"/><Relationship Id="rId2" Type="http://schemas.openxmlformats.org/officeDocument/2006/relationships/tags" Target="../tags/tag491.xml"/><Relationship Id="rId19" Type="http://schemas.openxmlformats.org/officeDocument/2006/relationships/notesSlide" Target="../notesSlides/notesSlide20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503.xml"/><Relationship Id="rId16" Type="http://schemas.openxmlformats.org/officeDocument/2006/relationships/image" Target="../media/image27.png"/><Relationship Id="rId15" Type="http://schemas.openxmlformats.org/officeDocument/2006/relationships/tags" Target="../tags/tag502.xml"/><Relationship Id="rId14" Type="http://schemas.openxmlformats.org/officeDocument/2006/relationships/image" Target="../media/image26.png"/><Relationship Id="rId13" Type="http://schemas.openxmlformats.org/officeDocument/2006/relationships/image" Target="../media/image25.png"/><Relationship Id="rId12" Type="http://schemas.openxmlformats.org/officeDocument/2006/relationships/tags" Target="../tags/tag501.xml"/><Relationship Id="rId11" Type="http://schemas.openxmlformats.org/officeDocument/2006/relationships/tags" Target="../tags/tag500.xml"/><Relationship Id="rId10" Type="http://schemas.openxmlformats.org/officeDocument/2006/relationships/tags" Target="../tags/tag499.xml"/><Relationship Id="rId1" Type="http://schemas.openxmlformats.org/officeDocument/2006/relationships/tags" Target="../tags/tag49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12.xml"/><Relationship Id="rId8" Type="http://schemas.openxmlformats.org/officeDocument/2006/relationships/tags" Target="../tags/tag511.xml"/><Relationship Id="rId7" Type="http://schemas.openxmlformats.org/officeDocument/2006/relationships/tags" Target="../tags/tag510.xml"/><Relationship Id="rId6" Type="http://schemas.openxmlformats.org/officeDocument/2006/relationships/tags" Target="../tags/tag509.xml"/><Relationship Id="rId5" Type="http://schemas.openxmlformats.org/officeDocument/2006/relationships/tags" Target="../tags/tag508.xml"/><Relationship Id="rId4" Type="http://schemas.openxmlformats.org/officeDocument/2006/relationships/tags" Target="../tags/tag507.xml"/><Relationship Id="rId3" Type="http://schemas.openxmlformats.org/officeDocument/2006/relationships/tags" Target="../tags/tag506.xml"/><Relationship Id="rId2" Type="http://schemas.openxmlformats.org/officeDocument/2006/relationships/tags" Target="../tags/tag505.xml"/><Relationship Id="rId19" Type="http://schemas.openxmlformats.org/officeDocument/2006/relationships/notesSlide" Target="../notesSlides/notesSlide21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517.xml"/><Relationship Id="rId16" Type="http://schemas.openxmlformats.org/officeDocument/2006/relationships/image" Target="../media/image30.png"/><Relationship Id="rId15" Type="http://schemas.openxmlformats.org/officeDocument/2006/relationships/image" Target="../media/image29.png"/><Relationship Id="rId14" Type="http://schemas.openxmlformats.org/officeDocument/2006/relationships/image" Target="../media/image28.png"/><Relationship Id="rId13" Type="http://schemas.openxmlformats.org/officeDocument/2006/relationships/tags" Target="../tags/tag516.xml"/><Relationship Id="rId12" Type="http://schemas.openxmlformats.org/officeDocument/2006/relationships/tags" Target="../tags/tag515.xml"/><Relationship Id="rId11" Type="http://schemas.openxmlformats.org/officeDocument/2006/relationships/tags" Target="../tags/tag514.xml"/><Relationship Id="rId10" Type="http://schemas.openxmlformats.org/officeDocument/2006/relationships/tags" Target="../tags/tag513.xml"/><Relationship Id="rId1" Type="http://schemas.openxmlformats.org/officeDocument/2006/relationships/tags" Target="../tags/tag504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26.xml"/><Relationship Id="rId8" Type="http://schemas.openxmlformats.org/officeDocument/2006/relationships/tags" Target="../tags/tag525.xml"/><Relationship Id="rId7" Type="http://schemas.openxmlformats.org/officeDocument/2006/relationships/tags" Target="../tags/tag524.xml"/><Relationship Id="rId6" Type="http://schemas.openxmlformats.org/officeDocument/2006/relationships/tags" Target="../tags/tag523.xml"/><Relationship Id="rId5" Type="http://schemas.openxmlformats.org/officeDocument/2006/relationships/tags" Target="../tags/tag522.xml"/><Relationship Id="rId4" Type="http://schemas.openxmlformats.org/officeDocument/2006/relationships/tags" Target="../tags/tag521.xml"/><Relationship Id="rId3" Type="http://schemas.openxmlformats.org/officeDocument/2006/relationships/tags" Target="../tags/tag520.xml"/><Relationship Id="rId2" Type="http://schemas.openxmlformats.org/officeDocument/2006/relationships/tags" Target="../tags/tag51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528.xml"/><Relationship Id="rId11" Type="http://schemas.openxmlformats.org/officeDocument/2006/relationships/image" Target="../media/image31.png"/><Relationship Id="rId10" Type="http://schemas.openxmlformats.org/officeDocument/2006/relationships/tags" Target="../tags/tag527.xml"/><Relationship Id="rId1" Type="http://schemas.openxmlformats.org/officeDocument/2006/relationships/tags" Target="../tags/tag51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37.xml"/><Relationship Id="rId8" Type="http://schemas.openxmlformats.org/officeDocument/2006/relationships/tags" Target="../tags/tag536.xml"/><Relationship Id="rId7" Type="http://schemas.openxmlformats.org/officeDocument/2006/relationships/tags" Target="../tags/tag535.xml"/><Relationship Id="rId6" Type="http://schemas.openxmlformats.org/officeDocument/2006/relationships/tags" Target="../tags/tag534.xml"/><Relationship Id="rId5" Type="http://schemas.openxmlformats.org/officeDocument/2006/relationships/tags" Target="../tags/tag533.xml"/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" Type="http://schemas.openxmlformats.org/officeDocument/2006/relationships/tags" Target="../tags/tag530.xml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541.xml"/><Relationship Id="rId16" Type="http://schemas.openxmlformats.org/officeDocument/2006/relationships/image" Target="../media/image35.png"/><Relationship Id="rId15" Type="http://schemas.openxmlformats.org/officeDocument/2006/relationships/image" Target="../media/image34.png"/><Relationship Id="rId14" Type="http://schemas.openxmlformats.org/officeDocument/2006/relationships/image" Target="../media/image33.png"/><Relationship Id="rId13" Type="http://schemas.openxmlformats.org/officeDocument/2006/relationships/tags" Target="../tags/tag540.xml"/><Relationship Id="rId12" Type="http://schemas.openxmlformats.org/officeDocument/2006/relationships/tags" Target="../tags/tag539.xml"/><Relationship Id="rId11" Type="http://schemas.openxmlformats.org/officeDocument/2006/relationships/tags" Target="../tags/tag538.xml"/><Relationship Id="rId10" Type="http://schemas.openxmlformats.org/officeDocument/2006/relationships/image" Target="../media/image32.jpeg"/><Relationship Id="rId1" Type="http://schemas.openxmlformats.org/officeDocument/2006/relationships/tags" Target="../tags/tag529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50.xml"/><Relationship Id="rId8" Type="http://schemas.openxmlformats.org/officeDocument/2006/relationships/tags" Target="../tags/tag549.xml"/><Relationship Id="rId7" Type="http://schemas.openxmlformats.org/officeDocument/2006/relationships/tags" Target="../tags/tag548.xml"/><Relationship Id="rId6" Type="http://schemas.openxmlformats.org/officeDocument/2006/relationships/tags" Target="../tags/tag547.xml"/><Relationship Id="rId5" Type="http://schemas.openxmlformats.org/officeDocument/2006/relationships/tags" Target="../tags/tag546.xml"/><Relationship Id="rId4" Type="http://schemas.openxmlformats.org/officeDocument/2006/relationships/tags" Target="../tags/tag545.xml"/><Relationship Id="rId3" Type="http://schemas.openxmlformats.org/officeDocument/2006/relationships/tags" Target="../tags/tag544.xml"/><Relationship Id="rId2" Type="http://schemas.openxmlformats.org/officeDocument/2006/relationships/tags" Target="../tags/tag543.xml"/><Relationship Id="rId14" Type="http://schemas.openxmlformats.org/officeDocument/2006/relationships/notesSlide" Target="../notesSlides/notesSlide22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553.xml"/><Relationship Id="rId11" Type="http://schemas.openxmlformats.org/officeDocument/2006/relationships/tags" Target="../tags/tag552.xml"/><Relationship Id="rId10" Type="http://schemas.openxmlformats.org/officeDocument/2006/relationships/tags" Target="../tags/tag551.xml"/><Relationship Id="rId1" Type="http://schemas.openxmlformats.org/officeDocument/2006/relationships/tags" Target="../tags/tag542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3.xml"/><Relationship Id="rId3" Type="http://schemas.openxmlformats.org/officeDocument/2006/relationships/tags" Target="../tags/tag555.xml"/><Relationship Id="rId2" Type="http://schemas.openxmlformats.org/officeDocument/2006/relationships/tags" Target="../tags/tag554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4.xml"/><Relationship Id="rId8" Type="http://schemas.openxmlformats.org/officeDocument/2006/relationships/tags" Target="../tags/tag243.xml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6" Type="http://schemas.openxmlformats.org/officeDocument/2006/relationships/slideLayout" Target="../slideLayouts/slideLayout19.xml"/><Relationship Id="rId15" Type="http://schemas.openxmlformats.org/officeDocument/2006/relationships/tags" Target="../tags/tag250.xml"/><Relationship Id="rId14" Type="http://schemas.openxmlformats.org/officeDocument/2006/relationships/tags" Target="../tags/tag249.xml"/><Relationship Id="rId13" Type="http://schemas.openxmlformats.org/officeDocument/2006/relationships/tags" Target="../tags/tag248.xml"/><Relationship Id="rId12" Type="http://schemas.openxmlformats.org/officeDocument/2006/relationships/tags" Target="../tags/tag247.xml"/><Relationship Id="rId11" Type="http://schemas.openxmlformats.org/officeDocument/2006/relationships/tags" Target="../tags/tag246.xml"/><Relationship Id="rId10" Type="http://schemas.openxmlformats.org/officeDocument/2006/relationships/tags" Target="../tags/tag245.xml"/><Relationship Id="rId1" Type="http://schemas.openxmlformats.org/officeDocument/2006/relationships/tags" Target="../tags/tag23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63.xml"/><Relationship Id="rId13" Type="http://schemas.openxmlformats.org/officeDocument/2006/relationships/image" Target="../media/image9.png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tags" Target="../tags/tag25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75.xml"/><Relationship Id="rId11" Type="http://schemas.openxmlformats.org/officeDocument/2006/relationships/tags" Target="../tags/tag274.xml"/><Relationship Id="rId10" Type="http://schemas.openxmlformats.org/officeDocument/2006/relationships/tags" Target="../tags/tag273.xml"/><Relationship Id="rId1" Type="http://schemas.openxmlformats.org/officeDocument/2006/relationships/tags" Target="../tags/tag26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4.xml"/><Relationship Id="rId8" Type="http://schemas.openxmlformats.org/officeDocument/2006/relationships/tags" Target="../tags/tag283.xml"/><Relationship Id="rId7" Type="http://schemas.openxmlformats.org/officeDocument/2006/relationships/tags" Target="../tags/tag282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86.xml"/><Relationship Id="rId11" Type="http://schemas.openxmlformats.org/officeDocument/2006/relationships/tags" Target="../tags/tag285.xml"/><Relationship Id="rId10" Type="http://schemas.openxmlformats.org/officeDocument/2006/relationships/image" Target="../media/image10.png"/><Relationship Id="rId1" Type="http://schemas.openxmlformats.org/officeDocument/2006/relationships/tags" Target="../tags/tag27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97.xml"/><Relationship Id="rId11" Type="http://schemas.openxmlformats.org/officeDocument/2006/relationships/tags" Target="../tags/tag296.xml"/><Relationship Id="rId10" Type="http://schemas.openxmlformats.org/officeDocument/2006/relationships/image" Target="../media/image11.png"/><Relationship Id="rId1" Type="http://schemas.openxmlformats.org/officeDocument/2006/relationships/tags" Target="../tags/tag28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08.xml"/><Relationship Id="rId11" Type="http://schemas.openxmlformats.org/officeDocument/2006/relationships/tags" Target="../tags/tag307.xml"/><Relationship Id="rId10" Type="http://schemas.openxmlformats.org/officeDocument/2006/relationships/image" Target="../media/image12.png"/><Relationship Id="rId1" Type="http://schemas.openxmlformats.org/officeDocument/2006/relationships/tags" Target="../tags/tag29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7.xml"/><Relationship Id="rId8" Type="http://schemas.openxmlformats.org/officeDocument/2006/relationships/tags" Target="../tags/tag316.xml"/><Relationship Id="rId7" Type="http://schemas.openxmlformats.org/officeDocument/2006/relationships/tags" Target="../tags/tag315.xml"/><Relationship Id="rId6" Type="http://schemas.openxmlformats.org/officeDocument/2006/relationships/tags" Target="../tags/tag314.xml"/><Relationship Id="rId5" Type="http://schemas.openxmlformats.org/officeDocument/2006/relationships/tags" Target="../tags/tag313.xml"/><Relationship Id="rId4" Type="http://schemas.openxmlformats.org/officeDocument/2006/relationships/tags" Target="../tags/tag312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19.xml"/><Relationship Id="rId11" Type="http://schemas.openxmlformats.org/officeDocument/2006/relationships/tags" Target="../tags/tag318.xml"/><Relationship Id="rId10" Type="http://schemas.openxmlformats.org/officeDocument/2006/relationships/image" Target="../media/image13.jpeg"/><Relationship Id="rId1" Type="http://schemas.openxmlformats.org/officeDocument/2006/relationships/tags" Target="../tags/tag3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1" name="标题 10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清新空气是个宝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副标题 26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288540" y="3914775"/>
            <a:ext cx="7562215" cy="855345"/>
          </a:xfrm>
        </p:spPr>
        <p:txBody>
          <a:bodyPr/>
          <a:p>
            <a:r>
              <a:rPr lang="zh-CN" altLang="en-US" sz="3600" dirty="0">
                <a:solidFill>
                  <a:schemeClr val="dk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第一课时</a:t>
            </a:r>
            <a:endParaRPr lang="zh-CN" altLang="en-US" sz="3600" dirty="0">
              <a:solidFill>
                <a:schemeClr val="dk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pic>
        <p:nvPicPr>
          <p:cNvPr id="10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audio>
              <p:cMediaNode vol="80000" numSld="999"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3" name="文本框 6"/>
          <p:cNvSpPr/>
          <p:nvPr>
            <p:custDataLst>
              <p:tags r:id="rId10"/>
            </p:custDataLst>
          </p:nvPr>
        </p:nvSpPr>
        <p:spPr>
          <a:xfrm>
            <a:off x="2292985" y="639344"/>
            <a:ext cx="6878646" cy="68103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lt1"/>
                </a:solidFill>
                <a:latin typeface="幼圆" charset="0"/>
                <a:ea typeface="幼圆" charset="0"/>
              </a:rPr>
              <a:t>清新的空气能够让人心情愉快、身体健康。</a:t>
            </a:r>
            <a:endParaRPr lang="zh-CN" altLang="en-US" sz="1800" dirty="0">
              <a:solidFill>
                <a:schemeClr val="lt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37598" y="1563370"/>
            <a:ext cx="9458649" cy="4804336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320538" y="765175"/>
            <a:ext cx="355092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知识拓展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·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空气质量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504139" y="2058938"/>
            <a:ext cx="7390764" cy="4233544"/>
          </a:xfrm>
          <a:prstGeom prst="roundRect">
            <a:avLst>
              <a:gd name="adj" fmla="val 3419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866089" y="2274202"/>
            <a:ext cx="6744970" cy="37179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空气质量按照空气质量指数大小分为六级，相对应空气质量的六个类别，指数越大、级别越高说明污染的情况越严重，对人体的健康危害也就越大，从一级优，二级良，三级轻度污染，四级中度污染，直至五级重度污染，六级严重污染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609170" y="1118101"/>
            <a:ext cx="355092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一周空气质量记录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642621" y="503555"/>
            <a:ext cx="5596890" cy="5788927"/>
          </a:xfrm>
          <a:prstGeom prst="roundRect">
            <a:avLst>
              <a:gd name="adj" fmla="val 3419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86131" y="503555"/>
            <a:ext cx="5309870" cy="578892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时间：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至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优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天；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良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天；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轻度污染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天。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星期一   空气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星期二   空气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星期三   空气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星期日   空气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72064" y="2567940"/>
            <a:ext cx="4608512" cy="3487033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3071495" y="908685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2009140" y="2511425"/>
            <a:ext cx="4783455" cy="1938020"/>
          </a:xfrm>
          <a:prstGeom prst="cloudCallout">
            <a:avLst>
              <a:gd name="adj1" fmla="val 76337"/>
              <a:gd name="adj2" fmla="val 576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1"/>
            </p:custDataLst>
          </p:nvPr>
        </p:nvSpPr>
        <p:spPr>
          <a:xfrm>
            <a:off x="2643505" y="2783205"/>
            <a:ext cx="3452495" cy="12915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这几天我们身边的空气质量怎么样？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2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sz="2800" dirty="0" err="1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说一说</a:t>
            </a:r>
            <a:endParaRPr lang="en-US" sz="2800" dirty="0" err="1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9" name="图片模式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98865" y="3803015"/>
            <a:ext cx="2566670" cy="26396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790642" y="4218305"/>
            <a:ext cx="4807585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10418" y="4468010"/>
            <a:ext cx="4302125" cy="12763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今天天气真不错，终于又可以看到远处的小山了。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79540" y="1706880"/>
            <a:ext cx="4736083" cy="4619900"/>
          </a:xfrm>
          <a:prstGeom prst="rect">
            <a:avLst/>
          </a:prstGeom>
        </p:spPr>
      </p:pic>
      <p:sp>
        <p:nvSpPr>
          <p:cNvPr id="10" name="文本框 6"/>
          <p:cNvSpPr/>
          <p:nvPr>
            <p:custDataLst>
              <p:tags r:id="rId12"/>
            </p:custDataLst>
          </p:nvPr>
        </p:nvSpPr>
        <p:spPr>
          <a:xfrm>
            <a:off x="1744602" y="917575"/>
            <a:ext cx="2899663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今天天气怎么样？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146173" y="4507230"/>
            <a:ext cx="4302125" cy="12763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今天发布了空气重污染红色预警，学校都停课了。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文本框 6"/>
          <p:cNvSpPr/>
          <p:nvPr>
            <p:custDataLst>
              <p:tags r:id="rId11"/>
            </p:custDataLst>
          </p:nvPr>
        </p:nvSpPr>
        <p:spPr>
          <a:xfrm>
            <a:off x="1719703" y="765175"/>
            <a:ext cx="2899663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今天天气怎么样？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6779" y="1993901"/>
            <a:ext cx="5665941" cy="4220276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474978" y="4257525"/>
            <a:ext cx="3710422" cy="19373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今天空气很好，刚下了一场雨，万里碧空，空气清新。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文本框 6"/>
          <p:cNvSpPr/>
          <p:nvPr>
            <p:custDataLst>
              <p:tags r:id="rId11"/>
            </p:custDataLst>
          </p:nvPr>
        </p:nvSpPr>
        <p:spPr>
          <a:xfrm>
            <a:off x="1719703" y="765175"/>
            <a:ext cx="2899663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今天天气怎么样？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1515" y="1844824"/>
            <a:ext cx="5832648" cy="4380587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75623" y="4382769"/>
            <a:ext cx="4807585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126631" y="4651055"/>
            <a:ext cx="3905567" cy="140081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今天天气不太好，有霾，灰蒙蒙地看不清楚远处。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文本框 6"/>
          <p:cNvSpPr/>
          <p:nvPr>
            <p:custDataLst>
              <p:tags r:id="rId11"/>
            </p:custDataLst>
          </p:nvPr>
        </p:nvSpPr>
        <p:spPr>
          <a:xfrm>
            <a:off x="1047709" y="765175"/>
            <a:ext cx="2899663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今天天气怎么样？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08980" y="2390489"/>
            <a:ext cx="5847715" cy="392966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思想气泡: 云 2"/>
          <p:cNvSpPr/>
          <p:nvPr/>
        </p:nvSpPr>
        <p:spPr>
          <a:xfrm>
            <a:off x="1282883" y="947470"/>
            <a:ext cx="3959860" cy="1537586"/>
          </a:xfrm>
          <a:prstGeom prst="cloudCallout">
            <a:avLst>
              <a:gd name="adj1" fmla="val -31307"/>
              <a:gd name="adj2" fmla="val 113386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5345747" y="503556"/>
            <a:ext cx="4580255" cy="2264410"/>
          </a:xfrm>
          <a:prstGeom prst="cloudCallout">
            <a:avLst>
              <a:gd name="adj1" fmla="val 39738"/>
              <a:gd name="adj2" fmla="val 91941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5905816" y="619426"/>
            <a:ext cx="3460115" cy="186562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今天空气不好，有霾，最好不要去爬山，你可以在家里看看书。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1743859" y="1241108"/>
            <a:ext cx="3132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今天我想出去爬山。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pic>
        <p:nvPicPr>
          <p:cNvPr id="9" name="图片模式1"/>
          <p:cNvPicPr>
            <a:picLocks noChangeAspect="1"/>
          </p:cNvPicPr>
          <p:nvPr/>
        </p:nvPicPr>
        <p:blipFill>
          <a:blip r:embed="rId12"/>
          <a:srcRect l="87390" b="71760"/>
          <a:stretch>
            <a:fillRect/>
          </a:stretch>
        </p:blipFill>
        <p:spPr>
          <a:xfrm>
            <a:off x="9683750" y="3644265"/>
            <a:ext cx="1635125" cy="337412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0" name="图片模式2"/>
          <p:cNvPicPr>
            <a:picLocks noChangeAspect="1"/>
          </p:cNvPicPr>
          <p:nvPr/>
        </p:nvPicPr>
        <p:blipFill>
          <a:blip r:embed="rId13"/>
          <a:srcRect l="86650" t="73770"/>
          <a:stretch>
            <a:fillRect/>
          </a:stretch>
        </p:blipFill>
        <p:spPr>
          <a:xfrm>
            <a:off x="629434" y="3436620"/>
            <a:ext cx="1782485" cy="28776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668395" y="1412875"/>
            <a:ext cx="5621655" cy="170116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161790" y="1650365"/>
            <a:ext cx="4248785" cy="12915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空气好的时候，我们可以做些什么？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919605" y="3429000"/>
            <a:ext cx="5621655" cy="18091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583180" y="3731260"/>
            <a:ext cx="4248150" cy="12915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如果空气不太好，又可以做些什么呢？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0" name="文本框1"/>
          <p:cNvSpPr txBox="1"/>
          <p:nvPr>
            <p:custDataLst>
              <p:tags r:id="rId12"/>
            </p:custDataLst>
          </p:nvPr>
        </p:nvSpPr>
        <p:spPr>
          <a:xfrm>
            <a:off x="370840" y="502285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想一想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1961775" y="1679158"/>
            <a:ext cx="2047812" cy="752674"/>
          </a:xfrm>
          <a:prstGeom prst="rect">
            <a:avLst/>
          </a:prstGeom>
          <a:noFill/>
        </p:spPr>
        <p:txBody>
          <a:bodyPr wrap="square" rtlCol="0" anchor="ctr" anchorCtr="1">
            <a:normAutofit fontScale="90000" lnSpcReduction="20000"/>
          </a:bodyPr>
          <a:lstStyle/>
          <a:p>
            <a:pPr algn="ctr"/>
            <a:r>
              <a:rPr lang="zh-CN" altLang="en-US" sz="4800" spc="300" dirty="0">
                <a:solidFill>
                  <a:schemeClr val="lt1"/>
                </a:solidFill>
                <a:latin typeface="Arial" panose="020B0604020202020204" pitchFamily="34" charset="0"/>
                <a:ea typeface="汉仪乐喵体W" panose="00020600040101010101" charset="-122"/>
                <a:sym typeface="Arial" panose="020B0604020202020204" pitchFamily="34" charset="0"/>
              </a:rPr>
              <a:t>目录</a:t>
            </a:r>
            <a:endParaRPr lang="zh-CN" altLang="en-US" sz="4800" spc="300" dirty="0">
              <a:solidFill>
                <a:schemeClr val="lt1"/>
              </a:solidFill>
              <a:latin typeface="Arial" panose="020B0604020202020204" pitchFamily="34" charset="0"/>
              <a:ea typeface="汉仪乐喵体W" panose="00020600040101010101" charset="-122"/>
              <a:sym typeface="Arial" panose="020B0604020202020204" pitchFamily="34" charset="0"/>
            </a:endParaRPr>
          </a:p>
        </p:txBody>
      </p:sp>
      <p:sp>
        <p:nvSpPr>
          <p:cNvPr id="34" name="文本框 44"/>
          <p:cNvSpPr txBox="1"/>
          <p:nvPr>
            <p:custDataLst>
              <p:tags r:id="rId2"/>
            </p:custDataLst>
          </p:nvPr>
        </p:nvSpPr>
        <p:spPr>
          <a:xfrm>
            <a:off x="5923309" y="1449891"/>
            <a:ext cx="5391756" cy="100833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600" b="0" i="0" u="none" kern="1200" cap="none" spc="200" normalizeH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</a:rPr>
              <a:t>猜一猜</a:t>
            </a:r>
            <a:endParaRPr kumimoji="0" lang="zh-CN" altLang="en-US" sz="3600" b="0" i="0" u="none" kern="1200" cap="none" spc="200" normalizeH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38" name="文本框 23"/>
          <p:cNvSpPr txBox="1"/>
          <p:nvPr>
            <p:custDataLst>
              <p:tags r:id="rId3"/>
            </p:custDataLst>
          </p:nvPr>
        </p:nvSpPr>
        <p:spPr>
          <a:xfrm>
            <a:off x="4795211" y="1470828"/>
            <a:ext cx="927938" cy="966463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1200" cap="none" spc="0" normalizeH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01</a:t>
            </a:r>
            <a:endParaRPr kumimoji="0" lang="en-US" altLang="zh-CN" sz="2800" b="0" i="0" u="none" strike="noStrike" kern="1200" cap="none" spc="0" normalizeH="0" noProof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9" name="文本框 26"/>
          <p:cNvSpPr txBox="1"/>
          <p:nvPr>
            <p:custDataLst>
              <p:tags r:id="rId4"/>
            </p:custDataLst>
          </p:nvPr>
        </p:nvSpPr>
        <p:spPr>
          <a:xfrm>
            <a:off x="4795211" y="3477529"/>
            <a:ext cx="927938" cy="966463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kern="1200" cap="none" spc="0" normalizeH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02</a:t>
            </a:r>
            <a:endParaRPr kumimoji="0" lang="en-US" altLang="zh-CN" sz="2800" b="0" i="0" u="none" strike="noStrike" kern="1200" cap="none" spc="0" normalizeH="0" noProof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5"/>
    </p:custData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938780" y="1778123"/>
            <a:ext cx="7357762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389788" y="2046409"/>
            <a:ext cx="5977270" cy="140081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空气好，可以到户外多运动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 6"/>
          <p:cNvSpPr/>
          <p:nvPr>
            <p:custDataLst>
              <p:tags r:id="rId11"/>
            </p:custDataLst>
          </p:nvPr>
        </p:nvSpPr>
        <p:spPr>
          <a:xfrm>
            <a:off x="1047709" y="765175"/>
            <a:ext cx="2899663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当空气好的时候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32256" y="4180061"/>
            <a:ext cx="2894568" cy="1974972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668395" y="1412875"/>
            <a:ext cx="5621655" cy="129857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161790" y="1650365"/>
            <a:ext cx="4248785" cy="8458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一天中什么时候空气最好？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919605" y="3429000"/>
            <a:ext cx="5621655" cy="18091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251392" y="3687762"/>
            <a:ext cx="4958080" cy="12915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一天中空气质量最好的时间是上午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10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点左右至下去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14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点左右。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2"/>
            </p:custDataLst>
          </p:nvPr>
        </p:nvSpPr>
        <p:spPr>
          <a:xfrm>
            <a:off x="370840" y="502285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你知道吗？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967153" y="4602927"/>
            <a:ext cx="4354371" cy="140081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空气不好，尽量在室内活动，比如看书、画画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 6"/>
          <p:cNvSpPr/>
          <p:nvPr>
            <p:custDataLst>
              <p:tags r:id="rId11"/>
            </p:custDataLst>
          </p:nvPr>
        </p:nvSpPr>
        <p:spPr>
          <a:xfrm>
            <a:off x="6741795" y="1026795"/>
            <a:ext cx="331470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当空气不好的时候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54251" y="2854961"/>
            <a:ext cx="2720117" cy="24178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55054" y="2904006"/>
            <a:ext cx="2324887" cy="241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203697" y="765175"/>
            <a:ext cx="3784602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空气质量对我们的影响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786130" y="2058938"/>
            <a:ext cx="10619740" cy="4233544"/>
          </a:xfrm>
          <a:prstGeom prst="roundRect">
            <a:avLst>
              <a:gd name="adj" fmla="val 3419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1001393" y="2274202"/>
            <a:ext cx="10189210" cy="37179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一个人不吃饭可以活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20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天，不喝水可以活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7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天，不睡觉可以活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5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天，不呼吸只可以活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10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分钟！很显然，空气比食物和水更重要。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现代医学研究表明，呼吸自然新鲜的空气能促进血液循环，增强免疫能力，改善心肌营养，消除疲劳，提高人体的神经系统功能，提高工作效率；反之则将导致头晕、乏力、烦闷、精神不振、注意力不集中等症状，日积月累，还将引发各种人体疾病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046281" y="4888548"/>
            <a:ext cx="2341801" cy="6829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促进血液循环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5034905" y="4872506"/>
            <a:ext cx="2009140" cy="6829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增强免疫力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3" name="文本框 6"/>
          <p:cNvSpPr/>
          <p:nvPr>
            <p:custDataLst>
              <p:tags r:id="rId12"/>
            </p:custDataLst>
          </p:nvPr>
        </p:nvSpPr>
        <p:spPr>
          <a:xfrm>
            <a:off x="4906009" y="765175"/>
            <a:ext cx="2379980" cy="7264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呼吸新鲜空气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02152" y="2567777"/>
            <a:ext cx="3274646" cy="18175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2620" y="2324012"/>
            <a:ext cx="3149124" cy="2185107"/>
          </a:xfrm>
          <a:prstGeom prst="rect">
            <a:avLst/>
          </a:prstGeom>
        </p:spPr>
      </p:pic>
      <p:sp>
        <p:nvSpPr>
          <p:cNvPr id="17" name="文本框 6"/>
          <p:cNvSpPr/>
          <p:nvPr>
            <p:custDataLst>
              <p:tags r:id="rId15"/>
            </p:custDataLst>
          </p:nvPr>
        </p:nvSpPr>
        <p:spPr>
          <a:xfrm>
            <a:off x="8846237" y="4872506"/>
            <a:ext cx="2343254" cy="6829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提高学习效率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709" y="2139982"/>
            <a:ext cx="3644309" cy="236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046281" y="5059029"/>
            <a:ext cx="2341801" cy="6829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头晕、乏力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4851004" y="5079365"/>
            <a:ext cx="2376941" cy="6829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学习效率低下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3" name="文本框 6"/>
          <p:cNvSpPr/>
          <p:nvPr>
            <p:custDataLst>
              <p:tags r:id="rId12"/>
            </p:custDataLst>
          </p:nvPr>
        </p:nvSpPr>
        <p:spPr>
          <a:xfrm>
            <a:off x="4531526" y="765175"/>
            <a:ext cx="3015898" cy="7264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不呼吸新鲜空气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7" name="文本框 6"/>
          <p:cNvSpPr/>
          <p:nvPr>
            <p:custDataLst>
              <p:tags r:id="rId13"/>
            </p:custDataLst>
          </p:nvPr>
        </p:nvSpPr>
        <p:spPr>
          <a:xfrm>
            <a:off x="8846237" y="5051359"/>
            <a:ext cx="2343254" cy="6829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诱发疾病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4"/>
          <a:srcRect l="17035" r="20269"/>
          <a:stretch>
            <a:fillRect/>
          </a:stretch>
        </p:blipFill>
        <p:spPr>
          <a:xfrm>
            <a:off x="715102" y="1870215"/>
            <a:ext cx="2892847" cy="29743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/>
          <a:srcRect b="4328"/>
          <a:stretch>
            <a:fillRect/>
          </a:stretch>
        </p:blipFill>
        <p:spPr>
          <a:xfrm>
            <a:off x="4531526" y="1798207"/>
            <a:ext cx="2880320" cy="30548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6"/>
          <a:srcRect l="23463"/>
          <a:stretch>
            <a:fillRect/>
          </a:stretch>
        </p:blipFill>
        <p:spPr>
          <a:xfrm>
            <a:off x="8491966" y="1726199"/>
            <a:ext cx="2893695" cy="30243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587750" y="1650365"/>
            <a:ext cx="5621655" cy="2748915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274184" y="2382837"/>
            <a:ext cx="4248785" cy="12839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当空气不好的时候，我们要注意些什么呢？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575" y="3373438"/>
            <a:ext cx="1895475" cy="257175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3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580" y="128270"/>
            <a:ext cx="12192000" cy="6858000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7" name="文本框 6"/>
          <p:cNvSpPr/>
          <p:nvPr>
            <p:custDataLst>
              <p:tags r:id="rId11"/>
            </p:custDataLst>
          </p:nvPr>
        </p:nvSpPr>
        <p:spPr>
          <a:xfrm>
            <a:off x="6169978" y="5163985"/>
            <a:ext cx="4892604" cy="1219835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室内尽量多放置些绿色植物，如果可以的话使用空气净化器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2"/>
            </p:custDataLst>
          </p:nvPr>
        </p:nvSpPr>
        <p:spPr>
          <a:xfrm>
            <a:off x="1551181" y="5451006"/>
            <a:ext cx="4049077" cy="645795"/>
          </a:xfrm>
          <a:prstGeom prst="rect">
            <a:avLst/>
          </a:prstGeom>
          <a:noFill/>
          <a:ln w="1016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lt1"/>
                </a:solidFill>
                <a:latin typeface="幼圆" charset="0"/>
                <a:ea typeface="幼圆" charset="0"/>
              </a:rPr>
              <a:t>千万不要进行户外运动。</a:t>
            </a:r>
            <a:endParaRPr lang="zh-CN" altLang="en-US" sz="1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3"/>
            </p:custDataLst>
          </p:nvPr>
        </p:nvSpPr>
        <p:spPr>
          <a:xfrm>
            <a:off x="669467" y="480060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空气污染严重需要注意些什么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31504" y="1678985"/>
            <a:ext cx="3888432" cy="32403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28048" y="1823001"/>
            <a:ext cx="4176464" cy="29523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44905" y="595154"/>
            <a:ext cx="1872208" cy="917892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730115" y="744287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课后作业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3191510" y="2925044"/>
            <a:ext cx="5808980" cy="328549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3573144" y="3268578"/>
            <a:ext cx="4996815" cy="26549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请你选择一周中空气最好的一天，拍下你认为最能体现当天空气质量好的画面。下节课与同学一起分享。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30" name="标题 29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sz="7200" dirty="0">
                <a:solidFill>
                  <a:schemeClr val="accent1">
                    <a:lumMod val="75000"/>
                  </a:schemeClr>
                </a:solidFill>
              </a:rPr>
              <a:t>谢谢观看</a:t>
            </a:r>
            <a:endParaRPr lang="zh-CN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42619" y="1778635"/>
            <a:ext cx="10213975" cy="202374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818831" y="1778635"/>
            <a:ext cx="9855199" cy="20237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闭上眼睛，想象一下，你现在正躺在一块柔软的草地上，阳光暖洋洋地照在你的身上，在你的身后，是一片开得灿烂的鲜花，你听到了小鸟啾啾的说话，你听到河水哗哗地唱歌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1164431" y="4042813"/>
            <a:ext cx="9170350" cy="231140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1835782" y="4237282"/>
            <a:ext cx="7821295" cy="192246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在这样的环境下，你闻到了空气里有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_______________________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的味道，这样的空气真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______________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1"/>
          <p:cNvSpPr txBox="1"/>
          <p:nvPr>
            <p:custDataLst>
              <p:tags r:id="rId12"/>
            </p:custDataLst>
          </p:nvPr>
        </p:nvSpPr>
        <p:spPr>
          <a:xfrm>
            <a:off x="370840" y="502285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谁最有想象力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3" name="文本框 1"/>
          <p:cNvSpPr/>
          <p:nvPr>
            <p:custDataLst>
              <p:tags r:id="rId13"/>
            </p:custDataLst>
          </p:nvPr>
        </p:nvSpPr>
        <p:spPr>
          <a:xfrm>
            <a:off x="1835782" y="4792345"/>
            <a:ext cx="4643758" cy="55911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阳光、鲜花、青草、河水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5" name="文本框 1"/>
          <p:cNvSpPr/>
          <p:nvPr>
            <p:custDataLst>
              <p:tags r:id="rId14"/>
            </p:custDataLst>
          </p:nvPr>
        </p:nvSpPr>
        <p:spPr>
          <a:xfrm>
            <a:off x="2436494" y="5492750"/>
            <a:ext cx="1219835" cy="5816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清 新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5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3025140" y="930275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929640" y="1993900"/>
            <a:ext cx="5958840" cy="2598420"/>
          </a:xfrm>
          <a:prstGeom prst="cloudCallout">
            <a:avLst>
              <a:gd name="adj1" fmla="val 75936"/>
              <a:gd name="adj2" fmla="val 60936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1"/>
            </p:custDataLst>
          </p:nvPr>
        </p:nvSpPr>
        <p:spPr>
          <a:xfrm>
            <a:off x="1503680" y="2209165"/>
            <a:ext cx="5094605" cy="18808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我们经常说这里的空气真好！但是空气我们既看不见也摸不着，你是怎么知道空气好的呢？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2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sz="2800" dirty="0" err="1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说一说</a:t>
            </a:r>
            <a:endParaRPr lang="en-US" sz="2800" dirty="0" err="1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9" name="图片模式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29395" y="3746500"/>
            <a:ext cx="2566670" cy="26396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644072" y="586640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小诸葛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179954" y="2532062"/>
            <a:ext cx="7832090" cy="2526665"/>
          </a:xfrm>
          <a:prstGeom prst="roundRect">
            <a:avLst>
              <a:gd name="adj" fmla="val 673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433319" y="2854959"/>
            <a:ext cx="7450456" cy="18808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（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）你感觉视频中的地方空气好吗？为什么？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（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）你认为空气好有哪些表现？能跟我们描述一下吗？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2757" y="1443050"/>
            <a:ext cx="10046485" cy="5107109"/>
          </a:xfrm>
          <a:prstGeom prst="rect">
            <a:avLst/>
          </a:prstGeom>
        </p:spPr>
      </p:pic>
      <p:sp>
        <p:nvSpPr>
          <p:cNvPr id="12" name="矩形: 圆角 5"/>
          <p:cNvSpPr/>
          <p:nvPr/>
        </p:nvSpPr>
        <p:spPr>
          <a:xfrm>
            <a:off x="3726496" y="4924861"/>
            <a:ext cx="4807585" cy="162115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4" name="文本框 6"/>
          <p:cNvSpPr/>
          <p:nvPr>
            <p:custDataLst>
              <p:tags r:id="rId11"/>
            </p:custDataLst>
          </p:nvPr>
        </p:nvSpPr>
        <p:spPr>
          <a:xfrm>
            <a:off x="3944936" y="5054400"/>
            <a:ext cx="4302125" cy="13220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空气好时，天空就会很蓝很蓝，像好看的丝绸一般。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9690" y="1334135"/>
            <a:ext cx="10278140" cy="5184070"/>
          </a:xfrm>
          <a:prstGeom prst="rect">
            <a:avLst/>
          </a:prstGeom>
        </p:spPr>
      </p:pic>
      <p:sp>
        <p:nvSpPr>
          <p:cNvPr id="11" name="矩形: 圆角 5"/>
          <p:cNvSpPr/>
          <p:nvPr/>
        </p:nvSpPr>
        <p:spPr>
          <a:xfrm>
            <a:off x="3148597" y="335681"/>
            <a:ext cx="5940325" cy="162115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3" name="文本框 6"/>
          <p:cNvSpPr/>
          <p:nvPr>
            <p:custDataLst>
              <p:tags r:id="rId11"/>
            </p:custDataLst>
          </p:nvPr>
        </p:nvSpPr>
        <p:spPr>
          <a:xfrm>
            <a:off x="3507373" y="465220"/>
            <a:ext cx="5294530" cy="132207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lt1"/>
                </a:solidFill>
                <a:latin typeface="幼圆" charset="0"/>
                <a:ea typeface="幼圆" charset="0"/>
              </a:rPr>
              <a:t>刚下完雨出太阳的时候空气最好，我都能闻到青草沾着露珠的味道。</a:t>
            </a:r>
            <a:endParaRPr lang="zh-CN" altLang="en-US" sz="1800" dirty="0">
              <a:solidFill>
                <a:schemeClr val="lt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4910" y="1143317"/>
            <a:ext cx="10056495" cy="5044516"/>
          </a:xfrm>
          <a:prstGeom prst="rect">
            <a:avLst/>
          </a:prstGeom>
        </p:spPr>
      </p:pic>
      <p:sp>
        <p:nvSpPr>
          <p:cNvPr id="12" name="矩形: 圆角 5"/>
          <p:cNvSpPr/>
          <p:nvPr/>
        </p:nvSpPr>
        <p:spPr>
          <a:xfrm>
            <a:off x="3285165" y="332740"/>
            <a:ext cx="6388749" cy="162115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4" name="文本框 6"/>
          <p:cNvSpPr/>
          <p:nvPr>
            <p:custDataLst>
              <p:tags r:id="rId11"/>
            </p:custDataLst>
          </p:nvPr>
        </p:nvSpPr>
        <p:spPr>
          <a:xfrm>
            <a:off x="3500430" y="462279"/>
            <a:ext cx="5886465" cy="132207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lt1"/>
                </a:solidFill>
                <a:latin typeface="幼圆" charset="0"/>
                <a:ea typeface="幼圆" charset="0"/>
              </a:rPr>
              <a:t>公园里的空气最好，清晨跟着爷爷去晨练的时候，总是忍不住多吸几口。</a:t>
            </a:r>
            <a:endParaRPr lang="zh-CN" altLang="en-US" sz="1800" dirty="0">
              <a:solidFill>
                <a:schemeClr val="lt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8"/>
          <a:stretch>
            <a:fillRect/>
          </a:stretch>
        </p:blipFill>
        <p:spPr>
          <a:xfrm>
            <a:off x="1299134" y="1635125"/>
            <a:ext cx="9403790" cy="4769862"/>
          </a:xfrm>
          <a:prstGeom prst="rect">
            <a:avLst/>
          </a:prstGeom>
        </p:spPr>
      </p:pic>
      <p:sp>
        <p:nvSpPr>
          <p:cNvPr id="13" name="文本框 6"/>
          <p:cNvSpPr/>
          <p:nvPr>
            <p:custDataLst>
              <p:tags r:id="rId11"/>
            </p:custDataLst>
          </p:nvPr>
        </p:nvSpPr>
        <p:spPr>
          <a:xfrm>
            <a:off x="3285165" y="639344"/>
            <a:ext cx="5886465" cy="68103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lt1"/>
                </a:solidFill>
                <a:latin typeface="幼圆" charset="0"/>
                <a:ea typeface="幼圆" charset="0"/>
              </a:rPr>
              <a:t>没有废气排放，空气就会好。</a:t>
            </a:r>
            <a:endParaRPr lang="zh-CN" altLang="en-US" sz="1800" dirty="0">
              <a:solidFill>
                <a:schemeClr val="lt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29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231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2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DIAGRAM_GROUP_CODE" val="l1-1"/>
  <p:tag name="KSO_WM_UNIT_PRESET_TEXT" val="目录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2*l_h_f*1_1_1"/>
  <p:tag name="KSO_WM_TEMPLATE_CATEGORY" val="custom"/>
  <p:tag name="KSO_WM_TEMPLATE_INDEX" val="20205259"/>
  <p:tag name="KSO_WM_UNIT_LAYERLEVEL" val="1_1_1"/>
  <p:tag name="KSO_WM_TAG_VERSION" val="1.0"/>
  <p:tag name="KSO_WM_BEAUTIFY_FLAG" val="#wm#"/>
  <p:tag name="KSO_WM_UNIT_NOCLEAR" val="0"/>
  <p:tag name="KSO_WM_DIAGRAM_GROUP_CODE" val="l1-1"/>
  <p:tag name="KSO_WM_UNIT_TYPE" val="l_h_f"/>
  <p:tag name="KSO_WM_UNIT_INDEX" val="1_1_1"/>
  <p:tag name="KSO_WM_UNIT_PRESET_TEXT" val="单击此处添加文本内容"/>
  <p:tag name="KSO_WM_UNIT_VALUE" val="34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2*l_h_i*1_1_1"/>
  <p:tag name="KSO_WM_TEMPLATE_CATEGORY" val="custom"/>
  <p:tag name="KSO_WM_TEMPLATE_INDEX" val="2020525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2*l_h_i*1_2_1"/>
  <p:tag name="KSO_WM_TEMPLATE_CATEGORY" val="custom"/>
  <p:tag name="KSO_WM_TEMPLATE_INDEX" val="20205259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SLIDE_ID" val="custom20205259_2"/>
  <p:tag name="KSO_WM_TEMPLATE_SUBCATEGORY" val="0"/>
  <p:tag name="KSO_WM_TEMPLATE_MASTER_TYPE" val="1"/>
  <p:tag name="KSO_WM_TEMPLATE_COLOR_TYPE" val="1"/>
  <p:tag name="KSO_WM_SLIDE_ITEM_CNT" val="2"/>
  <p:tag name="KSO_WM_SLIDE_INDEX" val="2"/>
  <p:tag name="KSO_WM_TAG_VERSION" val="1.0"/>
  <p:tag name="KSO_WM_BEAUTIFY_FLAG" val="#wm#"/>
  <p:tag name="KSO_WM_TEMPLATE_CATEGORY" val="custom"/>
  <p:tag name="KSO_WM_TEMPLATE_INDEX" val="20205259"/>
  <p:tag name="KSO_WM_SLIDE_LAYOUT" val="a_l"/>
  <p:tag name="KSO_WM_SLIDE_LAYOUT_CNT" val="1_1"/>
  <p:tag name="KSO_WM_DIAGRAM_GROUP_CODE" val="l1-1"/>
  <p:tag name="KSO_WM_SLIDE_DIAGTYPE" val="l"/>
  <p:tag name="KSO_WM_SLIDE_TYPE" val="contents"/>
  <p:tag name="KSO_WM_SLIDE_SUBTYPE" val="diag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5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8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9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7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9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259_25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VALUE" val="8"/>
  <p:tag name="KSO_WM_UNIT_TYPE" val="a"/>
  <p:tag name="KSO_WM_UNIT_INDEX" val="1"/>
  <p:tag name="KSO_WM_UNIT_PRESET_TEXT" val="谢谢观看"/>
  <p:tag name="KSO_WM_UNIT_TEXT_FILL_FORE_SCHEMECOLOR_INDEX_BRIGHTNESS" val="0"/>
  <p:tag name="KSO_WM_UNIT_TEXT_FILL_FORE_SCHEMECOLOR_INDEX" val="5"/>
  <p:tag name="KSO_WM_UNIT_TEXT_FILL_TYPE" val="1"/>
</p:tagLst>
</file>

<file path=ppt/tags/tag555.xml><?xml version="1.0" encoding="utf-8"?>
<p:tagLst xmlns:p="http://schemas.openxmlformats.org/presentationml/2006/main">
  <p:tag name="KSO_WM_SLIDE_ID" val="custom20205259_25"/>
  <p:tag name="KSO_WM_TEMPLATE_SUBCATEGORY" val="0"/>
  <p:tag name="KSO_WM_TEMPLATE_MASTER_TYPE" val="1"/>
  <p:tag name="KSO_WM_TEMPLATE_COLOR_TYPE" val="1"/>
  <p:tag name="KSO_WM_SLIDE_ITEM_CNT" val="0"/>
  <p:tag name="KSO_WM_SLIDE_INDEX" val="25"/>
  <p:tag name="KSO_WM_TAG_VERSION" val="1.0"/>
  <p:tag name="KSO_WM_BEAUTIFY_FLAG" val="#wm#"/>
  <p:tag name="KSO_WM_TEMPLATE_CATEGORY" val="custom"/>
  <p:tag name="KSO_WM_TEMPLATE_INDEX" val="20205259"/>
  <p:tag name="KSO_WM_SLIDE_TYPE" val="endPage"/>
  <p:tag name="KSO_WM_SLIDE_SUBTYPE" val="pureTxt"/>
  <p:tag name="KSO_WM_SLIDE_LAYOUT" val="a_b"/>
  <p:tag name="KSO_WM_SLIDE_LAYOUT_CNT" val="1_1"/>
</p:tagLst>
</file>

<file path=ppt/tags/tag556.xml><?xml version="1.0" encoding="utf-8"?>
<p:tagLst xmlns:p="http://schemas.openxmlformats.org/presentationml/2006/main">
  <p:tag name="KSO_WPP_MARK_KEY" val="fac1ffa8-962c-4b01-b5a0-ec2b9d79a284"/>
  <p:tag name="COMMONDATA" val="eyJoZGlkIjoiOThmYTM0NmUyNmJmYTVlMDc2NDdiMWYyNmVhMjNkZTQifQ==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1313</Words>
  <Application>WPS 演示</Application>
  <PresentationFormat>宽屏</PresentationFormat>
  <Paragraphs>150</Paragraphs>
  <Slides>29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幼圆</vt:lpstr>
      <vt:lpstr>Arial</vt:lpstr>
      <vt:lpstr>Presentation</vt:lpstr>
      <vt:lpstr>1_Office 主题​​</vt:lpstr>
      <vt:lpstr>清新空气是个宝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36</cp:revision>
  <dcterms:created xsi:type="dcterms:W3CDTF">2017-09-06T14:27:00Z</dcterms:created>
  <dcterms:modified xsi:type="dcterms:W3CDTF">2023-04-26T07:47:52Z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38485CFF69F7414CBAA8D5361F99EBEB_12</vt:lpwstr>
  </property>
  <property fmtid="{D5CDD505-2E9C-101B-9397-08002B2CF9AE}" pid="3" name="KSOProductBuildVer">
    <vt:lpwstr>2052-11.1.0.14036</vt:lpwstr>
  </property>
</Properties>
</file>