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3"/>
  </p:handoutMasterIdLst>
  <p:sldIdLst>
    <p:sldId id="256" r:id="rId4"/>
    <p:sldId id="382" r:id="rId6"/>
    <p:sldId id="383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91" r:id="rId15"/>
    <p:sldId id="392" r:id="rId16"/>
    <p:sldId id="393" r:id="rId17"/>
    <p:sldId id="394" r:id="rId18"/>
    <p:sldId id="395" r:id="rId19"/>
    <p:sldId id="396" r:id="rId20"/>
    <p:sldId id="397" r:id="rId21"/>
    <p:sldId id="398" r:id="rId22"/>
    <p:sldId id="399" r:id="rId23"/>
    <p:sldId id="400" r:id="rId24"/>
    <p:sldId id="401" r:id="rId25"/>
    <p:sldId id="402" r:id="rId26"/>
    <p:sldId id="403" r:id="rId27"/>
    <p:sldId id="404" r:id="rId28"/>
    <p:sldId id="405" r:id="rId29"/>
    <p:sldId id="406" r:id="rId30"/>
    <p:sldId id="407" r:id="rId31"/>
    <p:sldId id="281" r:id="rId32"/>
  </p:sldIdLst>
  <p:sldSz cx="12192000" cy="6858000"/>
  <p:notesSz cx="6858000" cy="9144000"/>
  <p:custDataLst>
    <p:tags r:id="rId38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8" Type="http://schemas.openxmlformats.org/officeDocument/2006/relationships/tags" Target="tags/tag545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FDB-95D2-8039-9C6D-636C81236A36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FDB-95D2-8039-9C6D-636C81236A36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D8C8-86D2-802E-9C6D-707B96236A25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D8C8-86D2-802E-9C6D-707B96236A25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3.xml"/><Relationship Id="rId8" Type="http://schemas.openxmlformats.org/officeDocument/2006/relationships/tags" Target="../tags/tag332.xml"/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5" Type="http://schemas.openxmlformats.org/officeDocument/2006/relationships/notesSlide" Target="../notesSlides/notesSlide9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36.xml"/><Relationship Id="rId12" Type="http://schemas.openxmlformats.org/officeDocument/2006/relationships/image" Target="../media/image15.png"/><Relationship Id="rId11" Type="http://schemas.openxmlformats.org/officeDocument/2006/relationships/tags" Target="../tags/tag335.xml"/><Relationship Id="rId10" Type="http://schemas.openxmlformats.org/officeDocument/2006/relationships/tags" Target="../tags/tag334.xml"/><Relationship Id="rId1" Type="http://schemas.openxmlformats.org/officeDocument/2006/relationships/tags" Target="../tags/tag32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48.xml"/><Relationship Id="rId11" Type="http://schemas.openxmlformats.org/officeDocument/2006/relationships/tags" Target="../tags/tag347.xml"/><Relationship Id="rId10" Type="http://schemas.openxmlformats.org/officeDocument/2006/relationships/tags" Target="../tags/tag346.xml"/><Relationship Id="rId1" Type="http://schemas.openxmlformats.org/officeDocument/2006/relationships/tags" Target="../tags/tag33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tags" Target="../tags/tag355.xml"/><Relationship Id="rId6" Type="http://schemas.openxmlformats.org/officeDocument/2006/relationships/tags" Target="../tags/tag354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59.xml"/><Relationship Id="rId11" Type="http://schemas.openxmlformats.org/officeDocument/2006/relationships/image" Target="../media/image16.png"/><Relationship Id="rId10" Type="http://schemas.openxmlformats.org/officeDocument/2006/relationships/tags" Target="../tags/tag358.xml"/><Relationship Id="rId1" Type="http://schemas.openxmlformats.org/officeDocument/2006/relationships/tags" Target="../tags/tag34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8.xml"/><Relationship Id="rId8" Type="http://schemas.openxmlformats.org/officeDocument/2006/relationships/tags" Target="../tags/tag367.xml"/><Relationship Id="rId7" Type="http://schemas.openxmlformats.org/officeDocument/2006/relationships/tags" Target="../tags/tag366.xml"/><Relationship Id="rId6" Type="http://schemas.openxmlformats.org/officeDocument/2006/relationships/tags" Target="../tags/tag365.xml"/><Relationship Id="rId5" Type="http://schemas.openxmlformats.org/officeDocument/2006/relationships/tags" Target="../tags/tag364.xml"/><Relationship Id="rId4" Type="http://schemas.openxmlformats.org/officeDocument/2006/relationships/tags" Target="../tags/tag363.xml"/><Relationship Id="rId3" Type="http://schemas.openxmlformats.org/officeDocument/2006/relationships/tags" Target="../tags/tag362.xml"/><Relationship Id="rId2" Type="http://schemas.openxmlformats.org/officeDocument/2006/relationships/tags" Target="../tags/tag361.xml"/><Relationship Id="rId15" Type="http://schemas.openxmlformats.org/officeDocument/2006/relationships/notesSlide" Target="../notesSlides/notesSlide11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72.xml"/><Relationship Id="rId12" Type="http://schemas.openxmlformats.org/officeDocument/2006/relationships/tags" Target="../tags/tag371.xml"/><Relationship Id="rId11" Type="http://schemas.openxmlformats.org/officeDocument/2006/relationships/tags" Target="../tags/tag370.xml"/><Relationship Id="rId10" Type="http://schemas.openxmlformats.org/officeDocument/2006/relationships/tags" Target="../tags/tag369.xml"/><Relationship Id="rId1" Type="http://schemas.openxmlformats.org/officeDocument/2006/relationships/tags" Target="../tags/tag36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5" Type="http://schemas.openxmlformats.org/officeDocument/2006/relationships/notesSlide" Target="../notesSlides/notesSlide1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84.xml"/><Relationship Id="rId12" Type="http://schemas.openxmlformats.org/officeDocument/2006/relationships/image" Target="../media/image17.png"/><Relationship Id="rId11" Type="http://schemas.openxmlformats.org/officeDocument/2006/relationships/tags" Target="../tags/tag383.xml"/><Relationship Id="rId10" Type="http://schemas.openxmlformats.org/officeDocument/2006/relationships/tags" Target="../tags/tag382.xml"/><Relationship Id="rId1" Type="http://schemas.openxmlformats.org/officeDocument/2006/relationships/tags" Target="../tags/tag37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93.xml"/><Relationship Id="rId8" Type="http://schemas.openxmlformats.org/officeDocument/2006/relationships/tags" Target="../tags/tag392.xml"/><Relationship Id="rId7" Type="http://schemas.openxmlformats.org/officeDocument/2006/relationships/tags" Target="../tags/tag391.xml"/><Relationship Id="rId6" Type="http://schemas.openxmlformats.org/officeDocument/2006/relationships/tags" Target="../tags/tag390.xml"/><Relationship Id="rId5" Type="http://schemas.openxmlformats.org/officeDocument/2006/relationships/tags" Target="../tags/tag389.xml"/><Relationship Id="rId4" Type="http://schemas.openxmlformats.org/officeDocument/2006/relationships/tags" Target="../tags/tag388.xml"/><Relationship Id="rId3" Type="http://schemas.openxmlformats.org/officeDocument/2006/relationships/tags" Target="../tags/tag387.xml"/><Relationship Id="rId2" Type="http://schemas.openxmlformats.org/officeDocument/2006/relationships/tags" Target="../tags/tag386.xml"/><Relationship Id="rId15" Type="http://schemas.openxmlformats.org/officeDocument/2006/relationships/notesSlide" Target="../notesSlides/notesSlide13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96.xml"/><Relationship Id="rId12" Type="http://schemas.openxmlformats.org/officeDocument/2006/relationships/image" Target="../media/image18.png"/><Relationship Id="rId11" Type="http://schemas.openxmlformats.org/officeDocument/2006/relationships/tags" Target="../tags/tag395.xml"/><Relationship Id="rId10" Type="http://schemas.openxmlformats.org/officeDocument/2006/relationships/tags" Target="../tags/tag394.xml"/><Relationship Id="rId1" Type="http://schemas.openxmlformats.org/officeDocument/2006/relationships/tags" Target="../tags/tag38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05.xml"/><Relationship Id="rId8" Type="http://schemas.openxmlformats.org/officeDocument/2006/relationships/tags" Target="../tags/tag404.xml"/><Relationship Id="rId7" Type="http://schemas.openxmlformats.org/officeDocument/2006/relationships/tags" Target="../tags/tag403.xml"/><Relationship Id="rId6" Type="http://schemas.openxmlformats.org/officeDocument/2006/relationships/tags" Target="../tags/tag402.xml"/><Relationship Id="rId5" Type="http://schemas.openxmlformats.org/officeDocument/2006/relationships/tags" Target="../tags/tag401.xml"/><Relationship Id="rId4" Type="http://schemas.openxmlformats.org/officeDocument/2006/relationships/tags" Target="../tags/tag400.xml"/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08.xml"/><Relationship Id="rId12" Type="http://schemas.openxmlformats.org/officeDocument/2006/relationships/image" Target="../media/image19.png"/><Relationship Id="rId11" Type="http://schemas.openxmlformats.org/officeDocument/2006/relationships/tags" Target="../tags/tag407.xml"/><Relationship Id="rId10" Type="http://schemas.openxmlformats.org/officeDocument/2006/relationships/tags" Target="../tags/tag406.xml"/><Relationship Id="rId1" Type="http://schemas.openxmlformats.org/officeDocument/2006/relationships/tags" Target="../tags/tag39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17.xml"/><Relationship Id="rId8" Type="http://schemas.openxmlformats.org/officeDocument/2006/relationships/tags" Target="../tags/tag416.xml"/><Relationship Id="rId7" Type="http://schemas.openxmlformats.org/officeDocument/2006/relationships/tags" Target="../tags/tag415.xml"/><Relationship Id="rId6" Type="http://schemas.openxmlformats.org/officeDocument/2006/relationships/tags" Target="../tags/tag414.xml"/><Relationship Id="rId5" Type="http://schemas.openxmlformats.org/officeDocument/2006/relationships/tags" Target="../tags/tag413.xml"/><Relationship Id="rId4" Type="http://schemas.openxmlformats.org/officeDocument/2006/relationships/tags" Target="../tags/tag412.xml"/><Relationship Id="rId3" Type="http://schemas.openxmlformats.org/officeDocument/2006/relationships/tags" Target="../tags/tag411.xml"/><Relationship Id="rId2" Type="http://schemas.openxmlformats.org/officeDocument/2006/relationships/tags" Target="../tags/tag410.xml"/><Relationship Id="rId15" Type="http://schemas.openxmlformats.org/officeDocument/2006/relationships/notesSlide" Target="../notesSlides/notesSlide1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20.xml"/><Relationship Id="rId12" Type="http://schemas.openxmlformats.org/officeDocument/2006/relationships/image" Target="../media/image20.jpeg"/><Relationship Id="rId11" Type="http://schemas.openxmlformats.org/officeDocument/2006/relationships/tags" Target="../tags/tag419.xml"/><Relationship Id="rId10" Type="http://schemas.openxmlformats.org/officeDocument/2006/relationships/tags" Target="../tags/tag418.xml"/><Relationship Id="rId1" Type="http://schemas.openxmlformats.org/officeDocument/2006/relationships/tags" Target="../tags/tag40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29.xml"/><Relationship Id="rId8" Type="http://schemas.openxmlformats.org/officeDocument/2006/relationships/tags" Target="../tags/tag428.xml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5" Type="http://schemas.openxmlformats.org/officeDocument/2006/relationships/notesSlide" Target="../notesSlides/notesSlide1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32.xml"/><Relationship Id="rId12" Type="http://schemas.openxmlformats.org/officeDocument/2006/relationships/image" Target="../media/image21.jpeg"/><Relationship Id="rId11" Type="http://schemas.openxmlformats.org/officeDocument/2006/relationships/tags" Target="../tags/tag431.xml"/><Relationship Id="rId10" Type="http://schemas.openxmlformats.org/officeDocument/2006/relationships/tags" Target="../tags/tag430.xml"/><Relationship Id="rId1" Type="http://schemas.openxmlformats.org/officeDocument/2006/relationships/tags" Target="../tags/tag42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41.xml"/><Relationship Id="rId8" Type="http://schemas.openxmlformats.org/officeDocument/2006/relationships/tags" Target="../tags/tag440.xml"/><Relationship Id="rId7" Type="http://schemas.openxmlformats.org/officeDocument/2006/relationships/tags" Target="../tags/tag439.xml"/><Relationship Id="rId6" Type="http://schemas.openxmlformats.org/officeDocument/2006/relationships/tags" Target="../tags/tag438.xml"/><Relationship Id="rId5" Type="http://schemas.openxmlformats.org/officeDocument/2006/relationships/tags" Target="../tags/tag437.xml"/><Relationship Id="rId4" Type="http://schemas.openxmlformats.org/officeDocument/2006/relationships/tags" Target="../tags/tag436.xml"/><Relationship Id="rId3" Type="http://schemas.openxmlformats.org/officeDocument/2006/relationships/tags" Target="../tags/tag435.xml"/><Relationship Id="rId2" Type="http://schemas.openxmlformats.org/officeDocument/2006/relationships/tags" Target="../tags/tag434.xml"/><Relationship Id="rId14" Type="http://schemas.openxmlformats.org/officeDocument/2006/relationships/notesSlide" Target="../notesSlides/notesSlide17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44.xml"/><Relationship Id="rId11" Type="http://schemas.openxmlformats.org/officeDocument/2006/relationships/tags" Target="../tags/tag443.xml"/><Relationship Id="rId10" Type="http://schemas.openxmlformats.org/officeDocument/2006/relationships/tags" Target="../tags/tag442.xml"/><Relationship Id="rId1" Type="http://schemas.openxmlformats.org/officeDocument/2006/relationships/tags" Target="../tags/tag43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40.xml"/><Relationship Id="rId12" Type="http://schemas.openxmlformats.org/officeDocument/2006/relationships/tags" Target="../tags/tag239.xml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53.xml"/><Relationship Id="rId8" Type="http://schemas.openxmlformats.org/officeDocument/2006/relationships/tags" Target="../tags/tag452.xml"/><Relationship Id="rId7" Type="http://schemas.openxmlformats.org/officeDocument/2006/relationships/tags" Target="../tags/tag451.xml"/><Relationship Id="rId6" Type="http://schemas.openxmlformats.org/officeDocument/2006/relationships/tags" Target="../tags/tag450.xml"/><Relationship Id="rId5" Type="http://schemas.openxmlformats.org/officeDocument/2006/relationships/tags" Target="../tags/tag449.xml"/><Relationship Id="rId4" Type="http://schemas.openxmlformats.org/officeDocument/2006/relationships/tags" Target="../tags/tag448.xml"/><Relationship Id="rId3" Type="http://schemas.openxmlformats.org/officeDocument/2006/relationships/tags" Target="../tags/tag447.xml"/><Relationship Id="rId2" Type="http://schemas.openxmlformats.org/officeDocument/2006/relationships/tags" Target="../tags/tag446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55.xml"/><Relationship Id="rId11" Type="http://schemas.openxmlformats.org/officeDocument/2006/relationships/image" Target="../media/image16.png"/><Relationship Id="rId10" Type="http://schemas.openxmlformats.org/officeDocument/2006/relationships/tags" Target="../tags/tag454.xml"/><Relationship Id="rId1" Type="http://schemas.openxmlformats.org/officeDocument/2006/relationships/tags" Target="../tags/tag44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64.xml"/><Relationship Id="rId8" Type="http://schemas.openxmlformats.org/officeDocument/2006/relationships/tags" Target="../tags/tag463.xml"/><Relationship Id="rId7" Type="http://schemas.openxmlformats.org/officeDocument/2006/relationships/tags" Target="../tags/tag462.xml"/><Relationship Id="rId6" Type="http://schemas.openxmlformats.org/officeDocument/2006/relationships/tags" Target="../tags/tag461.xml"/><Relationship Id="rId5" Type="http://schemas.openxmlformats.org/officeDocument/2006/relationships/tags" Target="../tags/tag460.xml"/><Relationship Id="rId4" Type="http://schemas.openxmlformats.org/officeDocument/2006/relationships/tags" Target="../tags/tag459.xml"/><Relationship Id="rId3" Type="http://schemas.openxmlformats.org/officeDocument/2006/relationships/tags" Target="../tags/tag458.xml"/><Relationship Id="rId2" Type="http://schemas.openxmlformats.org/officeDocument/2006/relationships/tags" Target="../tags/tag457.xml"/><Relationship Id="rId16" Type="http://schemas.openxmlformats.org/officeDocument/2006/relationships/notesSlide" Target="../notesSlides/notesSlide18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468.xml"/><Relationship Id="rId13" Type="http://schemas.openxmlformats.org/officeDocument/2006/relationships/tags" Target="../tags/tag467.xml"/><Relationship Id="rId12" Type="http://schemas.openxmlformats.org/officeDocument/2006/relationships/image" Target="../media/image22.png"/><Relationship Id="rId11" Type="http://schemas.openxmlformats.org/officeDocument/2006/relationships/tags" Target="../tags/tag466.xml"/><Relationship Id="rId10" Type="http://schemas.openxmlformats.org/officeDocument/2006/relationships/tags" Target="../tags/tag465.xml"/><Relationship Id="rId1" Type="http://schemas.openxmlformats.org/officeDocument/2006/relationships/tags" Target="../tags/tag45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77.xml"/><Relationship Id="rId8" Type="http://schemas.openxmlformats.org/officeDocument/2006/relationships/tags" Target="../tags/tag476.xml"/><Relationship Id="rId7" Type="http://schemas.openxmlformats.org/officeDocument/2006/relationships/tags" Target="../tags/tag475.xml"/><Relationship Id="rId6" Type="http://schemas.openxmlformats.org/officeDocument/2006/relationships/tags" Target="../tags/tag474.xml"/><Relationship Id="rId5" Type="http://schemas.openxmlformats.org/officeDocument/2006/relationships/tags" Target="../tags/tag473.xml"/><Relationship Id="rId4" Type="http://schemas.openxmlformats.org/officeDocument/2006/relationships/tags" Target="../tags/tag472.xml"/><Relationship Id="rId3" Type="http://schemas.openxmlformats.org/officeDocument/2006/relationships/tags" Target="../tags/tag471.xml"/><Relationship Id="rId2" Type="http://schemas.openxmlformats.org/officeDocument/2006/relationships/tags" Target="../tags/tag470.xml"/><Relationship Id="rId14" Type="http://schemas.openxmlformats.org/officeDocument/2006/relationships/notesSlide" Target="../notesSlides/notesSlide1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79.xml"/><Relationship Id="rId11" Type="http://schemas.openxmlformats.org/officeDocument/2006/relationships/image" Target="../media/image23.png"/><Relationship Id="rId10" Type="http://schemas.openxmlformats.org/officeDocument/2006/relationships/tags" Target="../tags/tag478.xml"/><Relationship Id="rId1" Type="http://schemas.openxmlformats.org/officeDocument/2006/relationships/tags" Target="../tags/tag46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88.xml"/><Relationship Id="rId8" Type="http://schemas.openxmlformats.org/officeDocument/2006/relationships/tags" Target="../tags/tag487.xml"/><Relationship Id="rId7" Type="http://schemas.openxmlformats.org/officeDocument/2006/relationships/tags" Target="../tags/tag486.xml"/><Relationship Id="rId6" Type="http://schemas.openxmlformats.org/officeDocument/2006/relationships/tags" Target="../tags/tag485.xml"/><Relationship Id="rId5" Type="http://schemas.openxmlformats.org/officeDocument/2006/relationships/tags" Target="../tags/tag484.xml"/><Relationship Id="rId4" Type="http://schemas.openxmlformats.org/officeDocument/2006/relationships/tags" Target="../tags/tag483.xml"/><Relationship Id="rId3" Type="http://schemas.openxmlformats.org/officeDocument/2006/relationships/tags" Target="../tags/tag482.xml"/><Relationship Id="rId20" Type="http://schemas.openxmlformats.org/officeDocument/2006/relationships/notesSlide" Target="../notesSlides/notesSlide20.xml"/><Relationship Id="rId2" Type="http://schemas.openxmlformats.org/officeDocument/2006/relationships/tags" Target="../tags/tag481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494.xml"/><Relationship Id="rId17" Type="http://schemas.openxmlformats.org/officeDocument/2006/relationships/tags" Target="../tags/tag493.xml"/><Relationship Id="rId16" Type="http://schemas.openxmlformats.org/officeDocument/2006/relationships/tags" Target="../tags/tag492.xml"/><Relationship Id="rId15" Type="http://schemas.openxmlformats.org/officeDocument/2006/relationships/tags" Target="../tags/tag491.xml"/><Relationship Id="rId14" Type="http://schemas.openxmlformats.org/officeDocument/2006/relationships/image" Target="../media/image26.png"/><Relationship Id="rId13" Type="http://schemas.openxmlformats.org/officeDocument/2006/relationships/image" Target="../media/image25.png"/><Relationship Id="rId12" Type="http://schemas.openxmlformats.org/officeDocument/2006/relationships/image" Target="../media/image24.png"/><Relationship Id="rId11" Type="http://schemas.openxmlformats.org/officeDocument/2006/relationships/tags" Target="../tags/tag490.xml"/><Relationship Id="rId10" Type="http://schemas.openxmlformats.org/officeDocument/2006/relationships/tags" Target="../tags/tag489.xml"/><Relationship Id="rId1" Type="http://schemas.openxmlformats.org/officeDocument/2006/relationships/tags" Target="../tags/tag48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tags" Target="../tags/tag497.xml"/><Relationship Id="rId2" Type="http://schemas.openxmlformats.org/officeDocument/2006/relationships/tags" Target="../tags/tag496.xml"/><Relationship Id="rId13" Type="http://schemas.openxmlformats.org/officeDocument/2006/relationships/notesSlide" Target="../notesSlides/notesSlide21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505.xml"/><Relationship Id="rId10" Type="http://schemas.openxmlformats.org/officeDocument/2006/relationships/tags" Target="../tags/tag504.xml"/><Relationship Id="rId1" Type="http://schemas.openxmlformats.org/officeDocument/2006/relationships/tags" Target="../tags/tag49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14.xml"/><Relationship Id="rId8" Type="http://schemas.openxmlformats.org/officeDocument/2006/relationships/tags" Target="../tags/tag513.xml"/><Relationship Id="rId7" Type="http://schemas.openxmlformats.org/officeDocument/2006/relationships/tags" Target="../tags/tag512.xml"/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4" Type="http://schemas.openxmlformats.org/officeDocument/2006/relationships/tags" Target="../tags/tag509.xml"/><Relationship Id="rId3" Type="http://schemas.openxmlformats.org/officeDocument/2006/relationships/tags" Target="../tags/tag508.xml"/><Relationship Id="rId2" Type="http://schemas.openxmlformats.org/officeDocument/2006/relationships/tags" Target="../tags/tag507.xml"/><Relationship Id="rId14" Type="http://schemas.openxmlformats.org/officeDocument/2006/relationships/notesSlide" Target="../notesSlides/notesSlide22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517.xml"/><Relationship Id="rId11" Type="http://schemas.openxmlformats.org/officeDocument/2006/relationships/tags" Target="../tags/tag516.xml"/><Relationship Id="rId10" Type="http://schemas.openxmlformats.org/officeDocument/2006/relationships/tags" Target="../tags/tag515.xml"/><Relationship Id="rId1" Type="http://schemas.openxmlformats.org/officeDocument/2006/relationships/tags" Target="../tags/tag506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26.xml"/><Relationship Id="rId8" Type="http://schemas.openxmlformats.org/officeDocument/2006/relationships/tags" Target="../tags/tag525.xml"/><Relationship Id="rId7" Type="http://schemas.openxmlformats.org/officeDocument/2006/relationships/tags" Target="../tags/tag524.xml"/><Relationship Id="rId6" Type="http://schemas.openxmlformats.org/officeDocument/2006/relationships/tags" Target="../tags/tag523.xml"/><Relationship Id="rId5" Type="http://schemas.openxmlformats.org/officeDocument/2006/relationships/tags" Target="../tags/tag522.xml"/><Relationship Id="rId4" Type="http://schemas.openxmlformats.org/officeDocument/2006/relationships/tags" Target="../tags/tag521.xml"/><Relationship Id="rId3" Type="http://schemas.openxmlformats.org/officeDocument/2006/relationships/tags" Target="../tags/tag520.xml"/><Relationship Id="rId2" Type="http://schemas.openxmlformats.org/officeDocument/2006/relationships/tags" Target="../tags/tag519.xml"/><Relationship Id="rId14" Type="http://schemas.openxmlformats.org/officeDocument/2006/relationships/notesSlide" Target="../notesSlides/notesSlide23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529.xml"/><Relationship Id="rId11" Type="http://schemas.openxmlformats.org/officeDocument/2006/relationships/tags" Target="../tags/tag528.xml"/><Relationship Id="rId10" Type="http://schemas.openxmlformats.org/officeDocument/2006/relationships/tags" Target="../tags/tag527.xml"/><Relationship Id="rId1" Type="http://schemas.openxmlformats.org/officeDocument/2006/relationships/tags" Target="../tags/tag51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38.xml"/><Relationship Id="rId8" Type="http://schemas.openxmlformats.org/officeDocument/2006/relationships/tags" Target="../tags/tag537.xml"/><Relationship Id="rId7" Type="http://schemas.openxmlformats.org/officeDocument/2006/relationships/tags" Target="../tags/tag536.xml"/><Relationship Id="rId6" Type="http://schemas.openxmlformats.org/officeDocument/2006/relationships/tags" Target="../tags/tag535.xml"/><Relationship Id="rId5" Type="http://schemas.openxmlformats.org/officeDocument/2006/relationships/tags" Target="../tags/tag534.xml"/><Relationship Id="rId4" Type="http://schemas.openxmlformats.org/officeDocument/2006/relationships/tags" Target="../tags/tag533.xml"/><Relationship Id="rId3" Type="http://schemas.openxmlformats.org/officeDocument/2006/relationships/tags" Target="../tags/tag532.xml"/><Relationship Id="rId2" Type="http://schemas.openxmlformats.org/officeDocument/2006/relationships/tags" Target="../tags/tag531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544.xml"/><Relationship Id="rId17" Type="http://schemas.openxmlformats.org/officeDocument/2006/relationships/image" Target="../media/image16.png"/><Relationship Id="rId16" Type="http://schemas.openxmlformats.org/officeDocument/2006/relationships/tags" Target="../tags/tag543.xml"/><Relationship Id="rId15" Type="http://schemas.openxmlformats.org/officeDocument/2006/relationships/image" Target="../media/image28.png"/><Relationship Id="rId14" Type="http://schemas.openxmlformats.org/officeDocument/2006/relationships/image" Target="../media/image27.png"/><Relationship Id="rId13" Type="http://schemas.openxmlformats.org/officeDocument/2006/relationships/tags" Target="../tags/tag542.xml"/><Relationship Id="rId12" Type="http://schemas.openxmlformats.org/officeDocument/2006/relationships/tags" Target="../tags/tag541.xml"/><Relationship Id="rId11" Type="http://schemas.openxmlformats.org/officeDocument/2006/relationships/tags" Target="../tags/tag540.xml"/><Relationship Id="rId10" Type="http://schemas.openxmlformats.org/officeDocument/2006/relationships/tags" Target="../tags/tag539.xml"/><Relationship Id="rId1" Type="http://schemas.openxmlformats.org/officeDocument/2006/relationships/tags" Target="../tags/tag530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tags" Target="../tags/tag247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53.xml"/><Relationship Id="rId12" Type="http://schemas.openxmlformats.org/officeDocument/2006/relationships/tags" Target="../tags/tag252.xml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tags" Target="../tags/tag24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tags" Target="../tags/tag261.xml"/><Relationship Id="rId7" Type="http://schemas.openxmlformats.org/officeDocument/2006/relationships/tags" Target="../tags/tag260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264.xml"/><Relationship Id="rId10" Type="http://schemas.openxmlformats.org/officeDocument/2006/relationships/tags" Target="../tags/tag263.xml"/><Relationship Id="rId1" Type="http://schemas.openxmlformats.org/officeDocument/2006/relationships/tags" Target="../tags/tag25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3.xml"/><Relationship Id="rId8" Type="http://schemas.openxmlformats.org/officeDocument/2006/relationships/tags" Target="../tags/tag272.xml"/><Relationship Id="rId7" Type="http://schemas.openxmlformats.org/officeDocument/2006/relationships/tags" Target="../tags/tag271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76.xml"/><Relationship Id="rId12" Type="http://schemas.openxmlformats.org/officeDocument/2006/relationships/image" Target="../media/image10.png"/><Relationship Id="rId11" Type="http://schemas.openxmlformats.org/officeDocument/2006/relationships/tags" Target="../tags/tag275.xml"/><Relationship Id="rId10" Type="http://schemas.openxmlformats.org/officeDocument/2006/relationships/tags" Target="../tags/tag274.xml"/><Relationship Id="rId1" Type="http://schemas.openxmlformats.org/officeDocument/2006/relationships/tags" Target="../tags/tag26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" Type="http://schemas.openxmlformats.org/officeDocument/2006/relationships/tags" Target="../tags/tag281.xml"/><Relationship Id="rId4" Type="http://schemas.openxmlformats.org/officeDocument/2006/relationships/tags" Target="../tags/tag280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88.xml"/><Relationship Id="rId12" Type="http://schemas.openxmlformats.org/officeDocument/2006/relationships/image" Target="../media/image11.png"/><Relationship Id="rId11" Type="http://schemas.openxmlformats.org/officeDocument/2006/relationships/tags" Target="../tags/tag287.xml"/><Relationship Id="rId10" Type="http://schemas.openxmlformats.org/officeDocument/2006/relationships/tags" Target="../tags/tag286.xml"/><Relationship Id="rId1" Type="http://schemas.openxmlformats.org/officeDocument/2006/relationships/tags" Target="../tags/tag27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7.xml"/><Relationship Id="rId8" Type="http://schemas.openxmlformats.org/officeDocument/2006/relationships/tags" Target="../tags/tag296.xml"/><Relationship Id="rId7" Type="http://schemas.openxmlformats.org/officeDocument/2006/relationships/tags" Target="../tags/tag295.xml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00.xml"/><Relationship Id="rId12" Type="http://schemas.openxmlformats.org/officeDocument/2006/relationships/image" Target="../media/image12.png"/><Relationship Id="rId11" Type="http://schemas.openxmlformats.org/officeDocument/2006/relationships/tags" Target="../tags/tag299.xml"/><Relationship Id="rId10" Type="http://schemas.openxmlformats.org/officeDocument/2006/relationships/tags" Target="../tags/tag298.xml"/><Relationship Id="rId1" Type="http://schemas.openxmlformats.org/officeDocument/2006/relationships/tags" Target="../tags/tag28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9.xml"/><Relationship Id="rId8" Type="http://schemas.openxmlformats.org/officeDocument/2006/relationships/tags" Target="../tags/tag308.xml"/><Relationship Id="rId7" Type="http://schemas.openxmlformats.org/officeDocument/2006/relationships/tags" Target="../tags/tag307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12.xml"/><Relationship Id="rId12" Type="http://schemas.openxmlformats.org/officeDocument/2006/relationships/image" Target="../media/image13.png"/><Relationship Id="rId11" Type="http://schemas.openxmlformats.org/officeDocument/2006/relationships/tags" Target="../tags/tag311.xml"/><Relationship Id="rId10" Type="http://schemas.openxmlformats.org/officeDocument/2006/relationships/tags" Target="../tags/tag310.xml"/><Relationship Id="rId1" Type="http://schemas.openxmlformats.org/officeDocument/2006/relationships/tags" Target="../tags/tag30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24.xml"/><Relationship Id="rId12" Type="http://schemas.openxmlformats.org/officeDocument/2006/relationships/image" Target="../media/image14.png"/><Relationship Id="rId11" Type="http://schemas.openxmlformats.org/officeDocument/2006/relationships/tags" Target="../tags/tag323.xml"/><Relationship Id="rId10" Type="http://schemas.openxmlformats.org/officeDocument/2006/relationships/tags" Target="../tags/tag322.xml"/><Relationship Id="rId1" Type="http://schemas.openxmlformats.org/officeDocument/2006/relationships/tags" Target="../tags/tag3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  <a:r>
              <a:rPr>
                <a:ea typeface="宋体" panose="02010600030101010101" pitchFamily="2" charset="-122"/>
              </a:rPr>
              <a:t>5f</a:t>
            </a:r>
            <a:endParaRPr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endParaRPr>
              <a:ea typeface="宋体" panose="02010600030101010101" pitchFamily="2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3580130" y="2759710"/>
            <a:ext cx="5031740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5400" dirty="0">
                <a:solidFill>
                  <a:srgbClr val="E6792A"/>
                </a:solidFill>
                <a:ea typeface="宋体" panose="02010600030101010101" pitchFamily="2" charset="-122"/>
              </a:rPr>
              <a:t>清新空气是个宝</a:t>
            </a:r>
            <a:endParaRPr lang="zh-CN" sz="5400" dirty="0">
              <a:solidFill>
                <a:srgbClr val="E6792A"/>
              </a:solidFill>
              <a:ea typeface="宋体" panose="02010600030101010101" pitchFamily="2" charset="-122"/>
            </a:endParaRPr>
          </a:p>
        </p:txBody>
      </p:sp>
      <p:pic>
        <p:nvPicPr>
          <p:cNvPr id="6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9" name="文本框 5"/>
          <p:cNvSpPr/>
          <p:nvPr/>
        </p:nvSpPr>
        <p:spPr>
          <a:xfrm>
            <a:off x="5735955" y="4027169"/>
            <a:ext cx="3384550" cy="490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sz="2800" dirty="0">
                <a:ea typeface="宋体" panose="02010600030101010101" pitchFamily="2" charset="-122"/>
              </a:rPr>
              <a:t>第</a:t>
            </a:r>
            <a:r>
              <a:rPr lang="zh-CN" altLang="en-US" sz="2800" dirty="0">
                <a:ea typeface="宋体" panose="02010600030101010101" pitchFamily="2" charset="-122"/>
              </a:rPr>
              <a:t>二</a:t>
            </a:r>
            <a:r>
              <a:rPr sz="2800" dirty="0">
                <a:ea typeface="宋体" panose="02010600030101010101" pitchFamily="2" charset="-122"/>
              </a:rPr>
              <a:t>课时</a:t>
            </a:r>
            <a:endParaRPr sz="28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073150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空气污染小调查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6900545" y="3826703"/>
            <a:ext cx="4489450" cy="207708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每次过年的时候空气质量就特别差，好多人放烟花和鞭炮，到处都是浓烟。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2"/>
          <a:srcRect b="3878"/>
          <a:stretch>
            <a:fillRect/>
          </a:stretch>
        </p:blipFill>
        <p:spPr>
          <a:xfrm>
            <a:off x="642620" y="2553509"/>
            <a:ext cx="5836920" cy="374036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073150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污染源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3317875" y="2608388"/>
            <a:ext cx="4428490" cy="2857248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3522980" y="2998470"/>
            <a:ext cx="4018280" cy="207708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火力发电    建筑扬尘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焚烧垃圾    煤炭燃烧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钢铁生产等工业污染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587750" y="1650365"/>
            <a:ext cx="5621655" cy="2748915"/>
          </a:xfrm>
          <a:prstGeom prst="roundRect">
            <a:avLst>
              <a:gd name="adj" fmla="val 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100829" y="2063749"/>
            <a:ext cx="4595495" cy="19221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原来有这么多的因素影响到空气的质量。那么，我们能为保护空气做些什么呢？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575" y="3373438"/>
            <a:ext cx="1895475" cy="257175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3071495" y="908685"/>
            <a:ext cx="572897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1360170" y="1850390"/>
            <a:ext cx="5432425" cy="2599055"/>
          </a:xfrm>
          <a:prstGeom prst="cloudCallout">
            <a:avLst>
              <a:gd name="adj1" fmla="val 76337"/>
              <a:gd name="adj2" fmla="val 576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1"/>
            </p:custDataLst>
          </p:nvPr>
        </p:nvSpPr>
        <p:spPr>
          <a:xfrm>
            <a:off x="2149475" y="2137410"/>
            <a:ext cx="3946525" cy="1812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请你思考一下，有什么办法可以保护我们身边的空气呢？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2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我有好办法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960855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我有好办法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788503" y="3938998"/>
            <a:ext cx="4489450" cy="207708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我们可以在出行的时候选择公交车，这样能够减少汽车尾气的排放，更加环保。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37225" y="2024581"/>
            <a:ext cx="6057208" cy="4157171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960855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我有好办法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788503" y="3938998"/>
            <a:ext cx="4489450" cy="207708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过年过节的时候我们可以选择一些更加环保的活动方式，不要燃放鞭炮和烟花。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20851" y="1422213"/>
            <a:ext cx="5235844" cy="4983416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960855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我有好办法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788503" y="3938998"/>
            <a:ext cx="4489450" cy="207708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在日常生活中尽量使用清洁能源，比如说电磁炉等，减少对煤气的使用。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2"/>
          <a:srcRect b="6223"/>
          <a:stretch>
            <a:fillRect/>
          </a:stretch>
        </p:blipFill>
        <p:spPr>
          <a:xfrm>
            <a:off x="5855340" y="2514253"/>
            <a:ext cx="5815191" cy="3493552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960855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我有好办法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6996797" y="3938998"/>
            <a:ext cx="4489450" cy="207708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在生活中，我们如果发现严重污染大气的行为，可以拨打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12369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环保热线进行举报。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8222" y="2511497"/>
            <a:ext cx="6072172" cy="3888919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960855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我有好办法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5808980" y="2639438"/>
            <a:ext cx="5022850" cy="2857248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6259378" y="3303635"/>
            <a:ext cx="4122053" cy="141246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我们要爱护花草树木，植树造林、净化空气。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Picture 2" descr="https://timgsa.baidu.com/timg?image&amp;quality=80&amp;size=b9999_10000&amp;sec=1526405102424&amp;di=d7890a732c87e8babcc91d83d043f5a6&amp;imgtype=0&amp;src=http%3A%2F%2Fsns.people.com.cn%2Fuploads%2FfigureCaptions%2FImage%2Fe8%2Fbd%2Fbb%2Fe7bab1e5a682e99c9e2e626c6f67%2F1457733048061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981555" y="2841755"/>
            <a:ext cx="3148790" cy="264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2292984" y="1778635"/>
            <a:ext cx="7534275" cy="335915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1"/>
          <p:cNvSpPr txBox="1"/>
          <p:nvPr>
            <p:custDataLst>
              <p:tags r:id="rId10"/>
            </p:custDataLst>
          </p:nvPr>
        </p:nvSpPr>
        <p:spPr>
          <a:xfrm>
            <a:off x="2400618" y="2067242"/>
            <a:ext cx="7390764" cy="278193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国家保护和改善生活环境和生态环境，防治污染和其他公害。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国家组织和鼓励植树造林，保护林木。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——《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中华人民共和国宪法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》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第二十六条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0" name="文本框 6"/>
          <p:cNvSpPr/>
          <p:nvPr>
            <p:custDataLst>
              <p:tags r:id="rId11"/>
            </p:custDataLst>
          </p:nvPr>
        </p:nvSpPr>
        <p:spPr>
          <a:xfrm>
            <a:off x="960855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小拓展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2224406" y="557998"/>
            <a:ext cx="7460931" cy="1220637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2224406" y="824062"/>
            <a:ext cx="7674610" cy="65913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【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思考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】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你知道空气污染对人体有什么危害吗？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3587983" y="2121368"/>
            <a:ext cx="7315836" cy="4161789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3615288" y="2498565"/>
            <a:ext cx="7261225" cy="340739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一是会引起急性中毒。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二是会诱发疾患或引起慢性中毒。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三是对妇女儿童的身体造成极大危害。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四是对人的身体有致癌作用。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五是对眼、鼻、喉粘膜等有强烈的刺激作用。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2"/>
            </p:custDataLst>
          </p:nvPr>
        </p:nvSpPr>
        <p:spPr>
          <a:xfrm>
            <a:off x="857885" y="2280920"/>
            <a:ext cx="1366521" cy="14351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小常识，知多少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587750" y="1650365"/>
            <a:ext cx="5621655" cy="2748915"/>
          </a:xfrm>
          <a:prstGeom prst="roundRect">
            <a:avLst>
              <a:gd name="adj" fmla="val 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993197" y="1771490"/>
            <a:ext cx="4810760" cy="25066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空气还不错的时候，我们可以采取一些措施进行预防和保护，可是如果空气污染已经很严重了，还有办法拯救吗？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2575" y="3373438"/>
            <a:ext cx="1895475" cy="257175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7172325" y="5715792"/>
            <a:ext cx="1506856" cy="60420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rgbClr val="FFFF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治理后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3728085" y="5715792"/>
            <a:ext cx="1291591" cy="60420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治理前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36890" y="1173535"/>
            <a:ext cx="6518220" cy="4337579"/>
          </a:xfrm>
          <a:prstGeom prst="rect">
            <a:avLst/>
          </a:prstGeom>
        </p:spPr>
      </p:pic>
      <p:sp>
        <p:nvSpPr>
          <p:cNvPr id="12" name="文本框 6"/>
          <p:cNvSpPr/>
          <p:nvPr>
            <p:custDataLst>
              <p:tags r:id="rId13"/>
            </p:custDataLst>
          </p:nvPr>
        </p:nvSpPr>
        <p:spPr>
          <a:xfrm>
            <a:off x="5234939" y="463073"/>
            <a:ext cx="1722121" cy="60420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大气治理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2" name="文本框 6"/>
          <p:cNvSpPr/>
          <p:nvPr>
            <p:custDataLst>
              <p:tags r:id="rId10"/>
            </p:custDataLst>
          </p:nvPr>
        </p:nvSpPr>
        <p:spPr>
          <a:xfrm>
            <a:off x="5234939" y="463073"/>
            <a:ext cx="1722121" cy="60420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大气治理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1"/>
          <a:srcRect r="50858" b="11801"/>
          <a:stretch>
            <a:fillRect/>
          </a:stretch>
        </p:blipFill>
        <p:spPr>
          <a:xfrm>
            <a:off x="6888088" y="1340768"/>
            <a:ext cx="3600400" cy="48522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1"/>
          <a:srcRect l="50858" b="11801"/>
          <a:stretch>
            <a:fillRect/>
          </a:stretch>
        </p:blipFill>
        <p:spPr>
          <a:xfrm>
            <a:off x="1415480" y="1340768"/>
            <a:ext cx="3600400" cy="4852292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2" name="文本框 6"/>
          <p:cNvSpPr/>
          <p:nvPr>
            <p:custDataLst>
              <p:tags r:id="rId10"/>
            </p:custDataLst>
          </p:nvPr>
        </p:nvSpPr>
        <p:spPr>
          <a:xfrm>
            <a:off x="3835598" y="463073"/>
            <a:ext cx="4401230" cy="60420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国家治理大气污染的措施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567463" y="1712114"/>
            <a:ext cx="11089232" cy="46805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80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55495" y="2216170"/>
            <a:ext cx="2800596" cy="32403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3"/>
          <a:srcRect r="35257"/>
          <a:stretch>
            <a:fillRect/>
          </a:stretch>
        </p:blipFill>
        <p:spPr>
          <a:xfrm>
            <a:off x="4632057" y="2216170"/>
            <a:ext cx="2808312" cy="32403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4"/>
          <a:srcRect r="26443"/>
          <a:stretch>
            <a:fillRect/>
          </a:stretch>
        </p:blipFill>
        <p:spPr>
          <a:xfrm>
            <a:off x="8416335" y="2216170"/>
            <a:ext cx="2952328" cy="3312368"/>
          </a:xfrm>
          <a:prstGeom prst="rect">
            <a:avLst/>
          </a:prstGeom>
        </p:spPr>
      </p:pic>
      <p:sp>
        <p:nvSpPr>
          <p:cNvPr id="17" name="文本框 5"/>
          <p:cNvSpPr txBox="1"/>
          <p:nvPr>
            <p:custDataLst>
              <p:tags r:id="rId15"/>
            </p:custDataLst>
          </p:nvPr>
        </p:nvSpPr>
        <p:spPr>
          <a:xfrm>
            <a:off x="1787741" y="5651040"/>
            <a:ext cx="936104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lt1"/>
                </a:solidFill>
                <a:latin typeface="幼圆" charset="0"/>
                <a:ea typeface="幼圆" charset="0"/>
              </a:rPr>
              <a:t>法律</a:t>
            </a:r>
            <a:endParaRPr lang="zh-CN" altLang="en-US" sz="2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8" name="文本框 7"/>
          <p:cNvSpPr txBox="1"/>
          <p:nvPr>
            <p:custDataLst>
              <p:tags r:id="rId16"/>
            </p:custDataLst>
          </p:nvPr>
        </p:nvSpPr>
        <p:spPr>
          <a:xfrm>
            <a:off x="5644027" y="5600546"/>
            <a:ext cx="936104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lt1"/>
                </a:solidFill>
                <a:latin typeface="幼圆" charset="0"/>
                <a:ea typeface="幼圆" charset="0"/>
              </a:rPr>
              <a:t>科技</a:t>
            </a:r>
            <a:endParaRPr lang="zh-CN" altLang="en-US" sz="2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sp>
        <p:nvSpPr>
          <p:cNvPr id="19" name="文本框 8"/>
          <p:cNvSpPr txBox="1"/>
          <p:nvPr>
            <p:custDataLst>
              <p:tags r:id="rId17"/>
            </p:custDataLst>
          </p:nvPr>
        </p:nvSpPr>
        <p:spPr>
          <a:xfrm>
            <a:off x="9044412" y="5653970"/>
            <a:ext cx="1696174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lt1"/>
                </a:solidFill>
                <a:latin typeface="幼圆" charset="0"/>
                <a:ea typeface="幼圆" charset="0"/>
              </a:rPr>
              <a:t>绿色能源</a:t>
            </a:r>
            <a:endParaRPr lang="zh-CN" altLang="en-US" sz="2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540442" y="1882457"/>
            <a:ext cx="5111115" cy="310832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1"/>
          <p:cNvSpPr txBox="1"/>
          <p:nvPr>
            <p:custDataLst>
              <p:tags r:id="rId10"/>
            </p:custDataLst>
          </p:nvPr>
        </p:nvSpPr>
        <p:spPr>
          <a:xfrm>
            <a:off x="4015897" y="2062480"/>
            <a:ext cx="4160204" cy="258317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保护空气，国家在行动，我们也要行动起来。我们一起来制定一个清新空气保护计划看看吧！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216660" y="1173479"/>
            <a:ext cx="5260068" cy="7486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填一填：我的清新空气保护计划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1431926" y="2639694"/>
            <a:ext cx="5453380" cy="27984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、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_________________________        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、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_________________________     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、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_________________________      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4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、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_________________________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2" name="矩形: 圆角 5"/>
          <p:cNvSpPr/>
          <p:nvPr/>
        </p:nvSpPr>
        <p:spPr>
          <a:xfrm>
            <a:off x="929641" y="2352675"/>
            <a:ext cx="6457950" cy="33724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1216660" y="1173479"/>
            <a:ext cx="5260068" cy="7486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填一填：我的清新空气保护计划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1431926" y="2639694"/>
            <a:ext cx="7031989" cy="27984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、每天乘坐公交车上下学。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、爱护花草树木，积极参加植树活动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、过年过节不放鞭炮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4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、清明节用鲜花拜祭祖先，不要焚烧纸钱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2" name="矩形: 圆角 5"/>
          <p:cNvSpPr/>
          <p:nvPr/>
        </p:nvSpPr>
        <p:spPr>
          <a:xfrm>
            <a:off x="929641" y="2352675"/>
            <a:ext cx="7749540" cy="33724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3" name="矩形 3"/>
          <p:cNvSpPr/>
          <p:nvPr>
            <p:custDataLst>
              <p:tags r:id="rId10"/>
            </p:custDataLst>
          </p:nvPr>
        </p:nvSpPr>
        <p:spPr>
          <a:xfrm>
            <a:off x="2515235" y="901700"/>
            <a:ext cx="1063625" cy="6362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>
                <a:solidFill>
                  <a:schemeClr val="lt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教学目标</a:t>
            </a:r>
            <a:endParaRPr lang="zh-CN">
              <a:solidFill>
                <a:schemeClr val="lt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2" name="任意多边形 44"/>
          <p:cNvSpPr/>
          <p:nvPr>
            <p:custDataLst>
              <p:tags r:id="rId11"/>
            </p:custDataLst>
          </p:nvPr>
        </p:nvSpPr>
        <p:spPr>
          <a:xfrm>
            <a:off x="1744980" y="728345"/>
            <a:ext cx="2335530" cy="560705"/>
          </a:xfrm>
          <a:custGeom>
            <a:avLst/>
            <a:gdLst/>
            <a:ahLst/>
            <a:cxnLst/>
            <a:rect l="0" t="0" r="2335530" b="560705"/>
            <a:pathLst>
              <a:path w="2335530" h="560705">
                <a:moveTo>
                  <a:pt x="185074" y="0"/>
                </a:moveTo>
                <a:cubicBezTo>
                  <a:pt x="249487" y="0"/>
                  <a:pt x="297797" y="0"/>
                  <a:pt x="334031" y="0"/>
                </a:cubicBezTo>
                <a:lnTo>
                  <a:pt x="339765" y="0"/>
                </a:lnTo>
                <a:lnTo>
                  <a:pt x="379824" y="0"/>
                </a:lnTo>
                <a:cubicBezTo>
                  <a:pt x="392405" y="0"/>
                  <a:pt x="402470" y="0"/>
                  <a:pt x="410521" y="0"/>
                </a:cubicBezTo>
                <a:lnTo>
                  <a:pt x="419372" y="0"/>
                </a:lnTo>
                <a:lnTo>
                  <a:pt x="424811" y="0"/>
                </a:lnTo>
                <a:lnTo>
                  <a:pt x="429141" y="0"/>
                </a:lnTo>
                <a:cubicBezTo>
                  <a:pt x="442728" y="0"/>
                  <a:pt x="442728" y="0"/>
                  <a:pt x="442728" y="0"/>
                </a:cubicBezTo>
                <a:lnTo>
                  <a:pt x="488722" y="0"/>
                </a:lnTo>
                <a:lnTo>
                  <a:pt x="504418" y="0"/>
                </a:lnTo>
                <a:lnTo>
                  <a:pt x="524601" y="0"/>
                </a:lnTo>
                <a:lnTo>
                  <a:pt x="545836" y="0"/>
                </a:lnTo>
                <a:lnTo>
                  <a:pt x="551563" y="0"/>
                </a:lnTo>
                <a:lnTo>
                  <a:pt x="568328" y="0"/>
                </a:lnTo>
                <a:lnTo>
                  <a:pt x="583832" y="0"/>
                </a:lnTo>
                <a:cubicBezTo>
                  <a:pt x="597420" y="0"/>
                  <a:pt x="597420" y="0"/>
                  <a:pt x="597420" y="0"/>
                </a:cubicBezTo>
                <a:lnTo>
                  <a:pt x="613866" y="0"/>
                </a:lnTo>
                <a:lnTo>
                  <a:pt x="614122" y="0"/>
                </a:lnTo>
                <a:lnTo>
                  <a:pt x="630883" y="0"/>
                </a:lnTo>
                <a:lnTo>
                  <a:pt x="650488" y="0"/>
                </a:lnTo>
                <a:cubicBezTo>
                  <a:pt x="677026" y="0"/>
                  <a:pt x="677026" y="0"/>
                  <a:pt x="677026" y="0"/>
                </a:cubicBezTo>
                <a:lnTo>
                  <a:pt x="694793" y="0"/>
                </a:lnTo>
                <a:lnTo>
                  <a:pt x="698912" y="0"/>
                </a:lnTo>
                <a:lnTo>
                  <a:pt x="700528" y="0"/>
                </a:lnTo>
                <a:lnTo>
                  <a:pt x="740587" y="0"/>
                </a:lnTo>
                <a:lnTo>
                  <a:pt x="762823" y="0"/>
                </a:lnTo>
                <a:lnTo>
                  <a:pt x="771284" y="0"/>
                </a:lnTo>
                <a:lnTo>
                  <a:pt x="780134" y="0"/>
                </a:lnTo>
                <a:lnTo>
                  <a:pt x="785574" y="0"/>
                </a:lnTo>
                <a:lnTo>
                  <a:pt x="789903" y="0"/>
                </a:lnTo>
                <a:lnTo>
                  <a:pt x="801793" y="0"/>
                </a:lnTo>
                <a:lnTo>
                  <a:pt x="803491" y="0"/>
                </a:lnTo>
                <a:lnTo>
                  <a:pt x="808361" y="0"/>
                </a:lnTo>
                <a:lnTo>
                  <a:pt x="808616" y="0"/>
                </a:lnTo>
                <a:lnTo>
                  <a:pt x="839314" y="0"/>
                </a:lnTo>
                <a:lnTo>
                  <a:pt x="849484" y="0"/>
                </a:lnTo>
                <a:lnTo>
                  <a:pt x="857933" y="0"/>
                </a:lnTo>
                <a:lnTo>
                  <a:pt x="865180" y="0"/>
                </a:lnTo>
                <a:lnTo>
                  <a:pt x="867495" y="0"/>
                </a:lnTo>
                <a:lnTo>
                  <a:pt x="871520" y="0"/>
                </a:lnTo>
                <a:lnTo>
                  <a:pt x="885363" y="0"/>
                </a:lnTo>
                <a:lnTo>
                  <a:pt x="893407" y="0"/>
                </a:lnTo>
                <a:lnTo>
                  <a:pt x="912325" y="0"/>
                </a:lnTo>
                <a:lnTo>
                  <a:pt x="929091" y="0"/>
                </a:lnTo>
                <a:lnTo>
                  <a:pt x="944595" y="0"/>
                </a:lnTo>
                <a:lnTo>
                  <a:pt x="950381" y="0"/>
                </a:lnTo>
                <a:lnTo>
                  <a:pt x="956484" y="0"/>
                </a:lnTo>
                <a:lnTo>
                  <a:pt x="958182" y="0"/>
                </a:lnTo>
                <a:lnTo>
                  <a:pt x="974629" y="0"/>
                </a:lnTo>
                <a:lnTo>
                  <a:pt x="974885" y="0"/>
                </a:lnTo>
                <a:lnTo>
                  <a:pt x="975534" y="0"/>
                </a:lnTo>
                <a:lnTo>
                  <a:pt x="993196" y="0"/>
                </a:lnTo>
                <a:lnTo>
                  <a:pt x="1011251" y="0"/>
                </a:lnTo>
                <a:lnTo>
                  <a:pt x="1029926" y="0"/>
                </a:lnTo>
                <a:lnTo>
                  <a:pt x="1037789" y="0"/>
                </a:lnTo>
                <a:lnTo>
                  <a:pt x="1044439" y="0"/>
                </a:lnTo>
                <a:lnTo>
                  <a:pt x="1059675" y="0"/>
                </a:lnTo>
                <a:lnTo>
                  <a:pt x="1060579" y="0"/>
                </a:lnTo>
                <a:lnTo>
                  <a:pt x="1063318" y="0"/>
                </a:lnTo>
                <a:cubicBezTo>
                  <a:pt x="1066015" y="0"/>
                  <a:pt x="1066015" y="0"/>
                  <a:pt x="1066015" y="0"/>
                </a:cubicBezTo>
                <a:lnTo>
                  <a:pt x="1123585" y="0"/>
                </a:lnTo>
                <a:lnTo>
                  <a:pt x="1124489" y="0"/>
                </a:lnTo>
                <a:lnTo>
                  <a:pt x="1142706" y="0"/>
                </a:lnTo>
                <a:lnTo>
                  <a:pt x="1169123" y="0"/>
                </a:lnTo>
                <a:lnTo>
                  <a:pt x="1169379" y="0"/>
                </a:lnTo>
                <a:lnTo>
                  <a:pt x="1170283" y="0"/>
                </a:lnTo>
                <a:lnTo>
                  <a:pt x="1200076" y="0"/>
                </a:lnTo>
                <a:lnTo>
                  <a:pt x="1200981" y="0"/>
                </a:lnTo>
                <a:lnTo>
                  <a:pt x="1218696" y="0"/>
                </a:lnTo>
                <a:lnTo>
                  <a:pt x="1219600" y="0"/>
                </a:lnTo>
                <a:lnTo>
                  <a:pt x="1227751" y="0"/>
                </a:lnTo>
                <a:lnTo>
                  <a:pt x="1228257" y="0"/>
                </a:lnTo>
                <a:lnTo>
                  <a:pt x="1229162" y="0"/>
                </a:lnTo>
                <a:lnTo>
                  <a:pt x="1232283" y="0"/>
                </a:lnTo>
                <a:lnTo>
                  <a:pt x="1233187" y="0"/>
                </a:lnTo>
                <a:lnTo>
                  <a:pt x="1254169" y="0"/>
                </a:lnTo>
                <a:lnTo>
                  <a:pt x="1291662" y="0"/>
                </a:lnTo>
                <a:lnTo>
                  <a:pt x="1311144" y="0"/>
                </a:lnTo>
                <a:lnTo>
                  <a:pt x="1327541" y="0"/>
                </a:lnTo>
                <a:lnTo>
                  <a:pt x="1336296" y="0"/>
                </a:lnTo>
                <a:lnTo>
                  <a:pt x="1337200" y="0"/>
                </a:lnTo>
                <a:lnTo>
                  <a:pt x="1353959" y="0"/>
                </a:lnTo>
                <a:lnTo>
                  <a:pt x="1354503" y="0"/>
                </a:lnTo>
                <a:cubicBezTo>
                  <a:pt x="1400360" y="0"/>
                  <a:pt x="1400360" y="0"/>
                  <a:pt x="1400360" y="0"/>
                </a:cubicBezTo>
                <a:lnTo>
                  <a:pt x="1405201" y="0"/>
                </a:lnTo>
                <a:lnTo>
                  <a:pt x="1421341" y="0"/>
                </a:lnTo>
                <a:lnTo>
                  <a:pt x="1422246" y="0"/>
                </a:lnTo>
                <a:lnTo>
                  <a:pt x="1424080" y="0"/>
                </a:lnTo>
                <a:lnTo>
                  <a:pt x="1426778" y="0"/>
                </a:lnTo>
                <a:lnTo>
                  <a:pt x="1485252" y="0"/>
                </a:lnTo>
                <a:lnTo>
                  <a:pt x="1486157" y="0"/>
                </a:lnTo>
                <a:lnTo>
                  <a:pt x="1503468" y="0"/>
                </a:lnTo>
                <a:lnTo>
                  <a:pt x="1531046" y="0"/>
                </a:lnTo>
                <a:lnTo>
                  <a:pt x="1531695" y="0"/>
                </a:lnTo>
                <a:lnTo>
                  <a:pt x="1531951" y="0"/>
                </a:lnTo>
                <a:lnTo>
                  <a:pt x="1561743" y="0"/>
                </a:lnTo>
                <a:lnTo>
                  <a:pt x="1562648" y="0"/>
                </a:lnTo>
                <a:lnTo>
                  <a:pt x="1580362" y="0"/>
                </a:lnTo>
                <a:lnTo>
                  <a:pt x="1581268" y="0"/>
                </a:lnTo>
                <a:lnTo>
                  <a:pt x="1588514" y="0"/>
                </a:lnTo>
                <a:lnTo>
                  <a:pt x="1589924" y="0"/>
                </a:lnTo>
                <a:lnTo>
                  <a:pt x="1590829" y="0"/>
                </a:lnTo>
                <a:lnTo>
                  <a:pt x="1593950" y="0"/>
                </a:lnTo>
                <a:lnTo>
                  <a:pt x="1594855" y="0"/>
                </a:lnTo>
                <a:lnTo>
                  <a:pt x="1616741" y="0"/>
                </a:lnTo>
                <a:lnTo>
                  <a:pt x="1652424" y="0"/>
                </a:lnTo>
                <a:lnTo>
                  <a:pt x="1688303" y="0"/>
                </a:lnTo>
                <a:lnTo>
                  <a:pt x="1697963" y="0"/>
                </a:lnTo>
                <a:lnTo>
                  <a:pt x="1715265" y="0"/>
                </a:lnTo>
                <a:lnTo>
                  <a:pt x="1716530" y="0"/>
                </a:lnTo>
                <a:lnTo>
                  <a:pt x="1741777" y="0"/>
                </a:lnTo>
                <a:lnTo>
                  <a:pt x="1755390" y="0"/>
                </a:lnTo>
                <a:lnTo>
                  <a:pt x="1761122" y="0"/>
                </a:lnTo>
                <a:lnTo>
                  <a:pt x="1767773" y="0"/>
                </a:lnTo>
                <a:lnTo>
                  <a:pt x="1783009" y="0"/>
                </a:lnTo>
                <a:lnTo>
                  <a:pt x="1786652" y="0"/>
                </a:lnTo>
                <a:cubicBezTo>
                  <a:pt x="1789349" y="0"/>
                  <a:pt x="1789349" y="0"/>
                  <a:pt x="1789349" y="0"/>
                </a:cubicBezTo>
                <a:lnTo>
                  <a:pt x="1846919" y="0"/>
                </a:lnTo>
                <a:lnTo>
                  <a:pt x="1892457" y="0"/>
                </a:lnTo>
                <a:lnTo>
                  <a:pt x="1892713" y="0"/>
                </a:lnTo>
                <a:lnTo>
                  <a:pt x="1923410" y="0"/>
                </a:lnTo>
                <a:lnTo>
                  <a:pt x="1942030" y="0"/>
                </a:lnTo>
                <a:lnTo>
                  <a:pt x="1951591" y="0"/>
                </a:lnTo>
                <a:lnTo>
                  <a:pt x="1955617" y="0"/>
                </a:lnTo>
                <a:lnTo>
                  <a:pt x="1977503" y="0"/>
                </a:lnTo>
                <a:cubicBezTo>
                  <a:pt x="2150111" y="0"/>
                  <a:pt x="2150111" y="0"/>
                  <a:pt x="2150111" y="0"/>
                </a:cubicBezTo>
                <a:cubicBezTo>
                  <a:pt x="2168515" y="0"/>
                  <a:pt x="2190600" y="12889"/>
                  <a:pt x="2199802" y="28541"/>
                </a:cubicBezTo>
                <a:cubicBezTo>
                  <a:pt x="2328629" y="251810"/>
                  <a:pt x="2328629" y="251810"/>
                  <a:pt x="2328629" y="251810"/>
                </a:cubicBezTo>
                <a:cubicBezTo>
                  <a:pt x="2337831" y="267462"/>
                  <a:pt x="2337831" y="293242"/>
                  <a:pt x="2328629" y="308894"/>
                </a:cubicBezTo>
                <a:cubicBezTo>
                  <a:pt x="2199802" y="532163"/>
                  <a:pt x="2199802" y="532163"/>
                  <a:pt x="2199802" y="532163"/>
                </a:cubicBezTo>
                <a:cubicBezTo>
                  <a:pt x="2190600" y="547815"/>
                  <a:pt x="2168515" y="560705"/>
                  <a:pt x="2150111" y="560705"/>
                </a:cubicBezTo>
                <a:lnTo>
                  <a:pt x="1955617" y="560705"/>
                </a:lnTo>
                <a:lnTo>
                  <a:pt x="1892457" y="560705"/>
                </a:lnTo>
                <a:lnTo>
                  <a:pt x="1789349" y="560705"/>
                </a:lnTo>
                <a:lnTo>
                  <a:pt x="1761122" y="560705"/>
                </a:lnTo>
                <a:lnTo>
                  <a:pt x="1697963" y="560705"/>
                </a:lnTo>
                <a:lnTo>
                  <a:pt x="1594855" y="560705"/>
                </a:lnTo>
                <a:lnTo>
                  <a:pt x="1593950" y="560705"/>
                </a:lnTo>
                <a:lnTo>
                  <a:pt x="1531695" y="560705"/>
                </a:lnTo>
                <a:lnTo>
                  <a:pt x="1503468" y="560705"/>
                </a:lnTo>
                <a:lnTo>
                  <a:pt x="1426778" y="560705"/>
                </a:lnTo>
                <a:lnTo>
                  <a:pt x="1400360" y="560705"/>
                </a:lnTo>
                <a:lnTo>
                  <a:pt x="1337200" y="560705"/>
                </a:lnTo>
                <a:lnTo>
                  <a:pt x="1336296" y="560705"/>
                </a:lnTo>
                <a:lnTo>
                  <a:pt x="1233187" y="560705"/>
                </a:lnTo>
                <a:lnTo>
                  <a:pt x="1232283" y="560705"/>
                </a:lnTo>
                <a:lnTo>
                  <a:pt x="1169123" y="560705"/>
                </a:lnTo>
                <a:lnTo>
                  <a:pt x="1142706" y="560705"/>
                </a:lnTo>
                <a:lnTo>
                  <a:pt x="1066015" y="560705"/>
                </a:lnTo>
                <a:lnTo>
                  <a:pt x="1037789" y="560705"/>
                </a:lnTo>
                <a:lnTo>
                  <a:pt x="975534" y="560705"/>
                </a:lnTo>
                <a:lnTo>
                  <a:pt x="974629" y="560705"/>
                </a:lnTo>
                <a:lnTo>
                  <a:pt x="958182" y="560705"/>
                </a:lnTo>
                <a:lnTo>
                  <a:pt x="871520" y="560705"/>
                </a:lnTo>
                <a:lnTo>
                  <a:pt x="808361" y="560705"/>
                </a:lnTo>
                <a:lnTo>
                  <a:pt x="803491" y="560705"/>
                </a:lnTo>
                <a:lnTo>
                  <a:pt x="780134" y="560705"/>
                </a:lnTo>
                <a:lnTo>
                  <a:pt x="700528" y="560705"/>
                </a:lnTo>
                <a:lnTo>
                  <a:pt x="677026" y="560705"/>
                </a:lnTo>
                <a:lnTo>
                  <a:pt x="613866" y="560705"/>
                </a:lnTo>
                <a:lnTo>
                  <a:pt x="597420" y="560705"/>
                </a:lnTo>
                <a:lnTo>
                  <a:pt x="545836" y="560705"/>
                </a:lnTo>
                <a:lnTo>
                  <a:pt x="442728" y="560705"/>
                </a:lnTo>
                <a:lnTo>
                  <a:pt x="419372" y="560705"/>
                </a:lnTo>
                <a:lnTo>
                  <a:pt x="339765" y="560705"/>
                </a:lnTo>
                <a:lnTo>
                  <a:pt x="185074" y="560705"/>
                </a:lnTo>
                <a:cubicBezTo>
                  <a:pt x="167130" y="560705"/>
                  <a:pt x="144586" y="547815"/>
                  <a:pt x="135384" y="532163"/>
                </a:cubicBezTo>
                <a:cubicBezTo>
                  <a:pt x="6556" y="308894"/>
                  <a:pt x="6556" y="308894"/>
                  <a:pt x="6556" y="308894"/>
                </a:cubicBezTo>
                <a:cubicBezTo>
                  <a:pt x="-2182" y="293242"/>
                  <a:pt x="-2182" y="267462"/>
                  <a:pt x="6556" y="251810"/>
                </a:cubicBezTo>
                <a:cubicBezTo>
                  <a:pt x="135384" y="28541"/>
                  <a:pt x="135384" y="28541"/>
                  <a:pt x="135384" y="28541"/>
                </a:cubicBezTo>
                <a:cubicBezTo>
                  <a:pt x="144586" y="12889"/>
                  <a:pt x="167130" y="0"/>
                  <a:pt x="185074" y="0"/>
                </a:cubicBezTo>
                <a:close/>
              </a:path>
            </a:pathLst>
          </a:custGeom>
          <a:gradFill flip="none" rotWithShape="1">
            <a:gsLst>
              <a:gs pos="0">
                <a:srgbClr val="F2F2F2"/>
              </a:gs>
              <a:gs pos="100000">
                <a:srgbClr val="F2F2F2"/>
              </a:gs>
              <a:gs pos="0">
                <a:srgbClr val="D3D3D3"/>
              </a:gs>
              <a:gs pos="100000">
                <a:srgbClr val="D3D3D3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1" name="任意多边形 45"/>
          <p:cNvSpPr/>
          <p:nvPr>
            <p:custDataLst>
              <p:tags r:id="rId12"/>
            </p:custDataLst>
          </p:nvPr>
        </p:nvSpPr>
        <p:spPr>
          <a:xfrm>
            <a:off x="1853565" y="728345"/>
            <a:ext cx="2132965" cy="587375"/>
          </a:xfrm>
          <a:custGeom>
            <a:avLst/>
            <a:gdLst/>
            <a:ahLst/>
            <a:cxnLst/>
            <a:rect l="0" t="0" r="2132965" b="434975"/>
            <a:pathLst>
              <a:path w="2132965" h="434975">
                <a:moveTo>
                  <a:pt x="141387" y="0"/>
                </a:moveTo>
                <a:lnTo>
                  <a:pt x="200592" y="0"/>
                </a:lnTo>
                <a:lnTo>
                  <a:pt x="206357" y="0"/>
                </a:lnTo>
                <a:cubicBezTo>
                  <a:pt x="225195" y="0"/>
                  <a:pt x="241341" y="0"/>
                  <a:pt x="255181" y="0"/>
                </a:cubicBezTo>
                <a:lnTo>
                  <a:pt x="259563" y="0"/>
                </a:lnTo>
                <a:lnTo>
                  <a:pt x="265562" y="0"/>
                </a:lnTo>
                <a:lnTo>
                  <a:pt x="290166" y="0"/>
                </a:lnTo>
                <a:cubicBezTo>
                  <a:pt x="299777" y="0"/>
                  <a:pt x="307466" y="0"/>
                  <a:pt x="313617" y="0"/>
                </a:cubicBezTo>
                <a:lnTo>
                  <a:pt x="314386" y="0"/>
                </a:lnTo>
                <a:lnTo>
                  <a:pt x="318768" y="0"/>
                </a:lnTo>
                <a:lnTo>
                  <a:pt x="320378" y="0"/>
                </a:lnTo>
                <a:lnTo>
                  <a:pt x="324534" y="0"/>
                </a:lnTo>
                <a:lnTo>
                  <a:pt x="327841" y="0"/>
                </a:lnTo>
                <a:cubicBezTo>
                  <a:pt x="338221" y="0"/>
                  <a:pt x="338221" y="0"/>
                  <a:pt x="338221" y="0"/>
                </a:cubicBezTo>
                <a:lnTo>
                  <a:pt x="349371" y="0"/>
                </a:lnTo>
                <a:lnTo>
                  <a:pt x="372822" y="0"/>
                </a:lnTo>
                <a:lnTo>
                  <a:pt x="373358" y="0"/>
                </a:lnTo>
                <a:lnTo>
                  <a:pt x="379583" y="0"/>
                </a:lnTo>
                <a:lnTo>
                  <a:pt x="383739" y="0"/>
                </a:lnTo>
                <a:lnTo>
                  <a:pt x="385349" y="0"/>
                </a:lnTo>
                <a:lnTo>
                  <a:pt x="387046" y="0"/>
                </a:lnTo>
                <a:lnTo>
                  <a:pt x="397426" y="0"/>
                </a:lnTo>
                <a:lnTo>
                  <a:pt x="400767" y="0"/>
                </a:lnTo>
                <a:lnTo>
                  <a:pt x="416991" y="0"/>
                </a:lnTo>
                <a:lnTo>
                  <a:pt x="421364" y="0"/>
                </a:lnTo>
                <a:lnTo>
                  <a:pt x="430922" y="0"/>
                </a:lnTo>
                <a:lnTo>
                  <a:pt x="432562" y="0"/>
                </a:lnTo>
                <a:lnTo>
                  <a:pt x="434173" y="0"/>
                </a:lnTo>
                <a:lnTo>
                  <a:pt x="444554" y="0"/>
                </a:lnTo>
                <a:lnTo>
                  <a:pt x="446017" y="0"/>
                </a:lnTo>
                <a:lnTo>
                  <a:pt x="456397" y="0"/>
                </a:lnTo>
                <a:lnTo>
                  <a:pt x="459972" y="0"/>
                </a:lnTo>
                <a:lnTo>
                  <a:pt x="468962" y="0"/>
                </a:lnTo>
                <a:lnTo>
                  <a:pt x="469157" y="0"/>
                </a:lnTo>
                <a:lnTo>
                  <a:pt x="476195" y="0"/>
                </a:lnTo>
                <a:lnTo>
                  <a:pt x="480570" y="0"/>
                </a:lnTo>
                <a:lnTo>
                  <a:pt x="481961" y="0"/>
                </a:lnTo>
                <a:lnTo>
                  <a:pt x="490127" y="0"/>
                </a:lnTo>
                <a:lnTo>
                  <a:pt x="493378" y="0"/>
                </a:lnTo>
                <a:lnTo>
                  <a:pt x="495893" y="0"/>
                </a:lnTo>
                <a:lnTo>
                  <a:pt x="496939" y="0"/>
                </a:lnTo>
                <a:lnTo>
                  <a:pt x="505222" y="0"/>
                </a:lnTo>
                <a:lnTo>
                  <a:pt x="514678" y="0"/>
                </a:lnTo>
                <a:lnTo>
                  <a:pt x="515602" y="0"/>
                </a:lnTo>
                <a:lnTo>
                  <a:pt x="517212" y="0"/>
                </a:lnTo>
                <a:lnTo>
                  <a:pt x="528167" y="0"/>
                </a:lnTo>
                <a:lnTo>
                  <a:pt x="528362" y="0"/>
                </a:lnTo>
                <a:lnTo>
                  <a:pt x="530786" y="0"/>
                </a:lnTo>
                <a:lnTo>
                  <a:pt x="533932" y="0"/>
                </a:lnTo>
                <a:lnTo>
                  <a:pt x="535167" y="0"/>
                </a:lnTo>
                <a:lnTo>
                  <a:pt x="541166" y="0"/>
                </a:lnTo>
                <a:lnTo>
                  <a:pt x="544717" y="0"/>
                </a:lnTo>
                <a:lnTo>
                  <a:pt x="549098" y="0"/>
                </a:lnTo>
                <a:lnTo>
                  <a:pt x="555098" y="0"/>
                </a:lnTo>
                <a:lnTo>
                  <a:pt x="556144" y="0"/>
                </a:lnTo>
                <a:lnTo>
                  <a:pt x="565770" y="0"/>
                </a:lnTo>
                <a:lnTo>
                  <a:pt x="573883" y="0"/>
                </a:lnTo>
                <a:lnTo>
                  <a:pt x="576417" y="0"/>
                </a:lnTo>
                <a:lnTo>
                  <a:pt x="579701" y="0"/>
                </a:lnTo>
                <a:lnTo>
                  <a:pt x="582757" y="0"/>
                </a:lnTo>
                <a:lnTo>
                  <a:pt x="589221" y="0"/>
                </a:lnTo>
                <a:lnTo>
                  <a:pt x="589991" y="0"/>
                </a:lnTo>
                <a:lnTo>
                  <a:pt x="593137" y="0"/>
                </a:lnTo>
                <a:lnTo>
                  <a:pt x="594372" y="0"/>
                </a:lnTo>
                <a:lnTo>
                  <a:pt x="595982" y="0"/>
                </a:lnTo>
                <a:lnTo>
                  <a:pt x="600138" y="0"/>
                </a:lnTo>
                <a:lnTo>
                  <a:pt x="603152" y="0"/>
                </a:lnTo>
                <a:lnTo>
                  <a:pt x="603445" y="0"/>
                </a:lnTo>
                <a:lnTo>
                  <a:pt x="603922" y="0"/>
                </a:lnTo>
                <a:lnTo>
                  <a:pt x="608303" y="0"/>
                </a:lnTo>
                <a:lnTo>
                  <a:pt x="609913" y="0"/>
                </a:lnTo>
                <a:lnTo>
                  <a:pt x="612528" y="0"/>
                </a:lnTo>
                <a:lnTo>
                  <a:pt x="613825" y="0"/>
                </a:lnTo>
                <a:lnTo>
                  <a:pt x="614069" y="0"/>
                </a:lnTo>
                <a:lnTo>
                  <a:pt x="617376" y="0"/>
                </a:lnTo>
                <a:lnTo>
                  <a:pt x="617546" y="0"/>
                </a:lnTo>
                <a:lnTo>
                  <a:pt x="617741" y="0"/>
                </a:lnTo>
                <a:lnTo>
                  <a:pt x="624975" y="0"/>
                </a:lnTo>
                <a:lnTo>
                  <a:pt x="627756" y="0"/>
                </a:lnTo>
                <a:lnTo>
                  <a:pt x="638906" y="0"/>
                </a:lnTo>
                <a:lnTo>
                  <a:pt x="641192" y="0"/>
                </a:lnTo>
                <a:lnTo>
                  <a:pt x="641962" y="0"/>
                </a:lnTo>
                <a:lnTo>
                  <a:pt x="648426" y="0"/>
                </a:lnTo>
                <a:lnTo>
                  <a:pt x="648962" y="0"/>
                </a:lnTo>
                <a:lnTo>
                  <a:pt x="655187" y="0"/>
                </a:lnTo>
                <a:lnTo>
                  <a:pt x="655416" y="0"/>
                </a:lnTo>
                <a:lnTo>
                  <a:pt x="659343" y="0"/>
                </a:lnTo>
                <a:lnTo>
                  <a:pt x="660953" y="0"/>
                </a:lnTo>
                <a:lnTo>
                  <a:pt x="662357" y="0"/>
                </a:lnTo>
                <a:lnTo>
                  <a:pt x="662650" y="0"/>
                </a:lnTo>
                <a:lnTo>
                  <a:pt x="662721" y="0"/>
                </a:lnTo>
                <a:lnTo>
                  <a:pt x="662893" y="0"/>
                </a:lnTo>
                <a:lnTo>
                  <a:pt x="665796" y="0"/>
                </a:lnTo>
                <a:lnTo>
                  <a:pt x="669118" y="0"/>
                </a:lnTo>
                <a:lnTo>
                  <a:pt x="671733" y="0"/>
                </a:lnTo>
                <a:lnTo>
                  <a:pt x="673030" y="0"/>
                </a:lnTo>
                <a:lnTo>
                  <a:pt x="673274" y="0"/>
                </a:lnTo>
                <a:lnTo>
                  <a:pt x="674884" y="0"/>
                </a:lnTo>
                <a:lnTo>
                  <a:pt x="676371" y="0"/>
                </a:lnTo>
                <a:lnTo>
                  <a:pt x="676581" y="0"/>
                </a:lnTo>
                <a:lnTo>
                  <a:pt x="676751" y="0"/>
                </a:lnTo>
                <a:lnTo>
                  <a:pt x="676946" y="0"/>
                </a:lnTo>
                <a:lnTo>
                  <a:pt x="682516" y="0"/>
                </a:lnTo>
                <a:lnTo>
                  <a:pt x="686961" y="0"/>
                </a:lnTo>
                <a:lnTo>
                  <a:pt x="690302" y="0"/>
                </a:lnTo>
                <a:lnTo>
                  <a:pt x="696969" y="0"/>
                </a:lnTo>
                <a:lnTo>
                  <a:pt x="700397" y="0"/>
                </a:lnTo>
                <a:lnTo>
                  <a:pt x="706526" y="0"/>
                </a:lnTo>
                <a:lnTo>
                  <a:pt x="708167" y="0"/>
                </a:lnTo>
                <a:lnTo>
                  <a:pt x="709777" y="0"/>
                </a:lnTo>
                <a:lnTo>
                  <a:pt x="710900" y="0"/>
                </a:lnTo>
                <a:lnTo>
                  <a:pt x="714621" y="0"/>
                </a:lnTo>
                <a:lnTo>
                  <a:pt x="720158" y="0"/>
                </a:lnTo>
                <a:lnTo>
                  <a:pt x="721622" y="0"/>
                </a:lnTo>
                <a:lnTo>
                  <a:pt x="721926" y="0"/>
                </a:lnTo>
                <a:lnTo>
                  <a:pt x="722098" y="0"/>
                </a:lnTo>
                <a:lnTo>
                  <a:pt x="723709" y="0"/>
                </a:lnTo>
                <a:lnTo>
                  <a:pt x="725001" y="0"/>
                </a:lnTo>
                <a:lnTo>
                  <a:pt x="726042" y="0"/>
                </a:lnTo>
                <a:lnTo>
                  <a:pt x="730704" y="0"/>
                </a:lnTo>
                <a:lnTo>
                  <a:pt x="732002" y="0"/>
                </a:lnTo>
                <a:lnTo>
                  <a:pt x="734089" y="0"/>
                </a:lnTo>
                <a:lnTo>
                  <a:pt x="735552" y="0"/>
                </a:lnTo>
                <a:lnTo>
                  <a:pt x="735576" y="0"/>
                </a:lnTo>
                <a:lnTo>
                  <a:pt x="741721" y="0"/>
                </a:lnTo>
                <a:lnTo>
                  <a:pt x="744566" y="0"/>
                </a:lnTo>
                <a:lnTo>
                  <a:pt x="744762" y="0"/>
                </a:lnTo>
                <a:lnTo>
                  <a:pt x="745257" y="0"/>
                </a:lnTo>
                <a:lnTo>
                  <a:pt x="745932" y="0"/>
                </a:lnTo>
                <a:lnTo>
                  <a:pt x="749507" y="0"/>
                </a:lnTo>
                <a:lnTo>
                  <a:pt x="756174" y="0"/>
                </a:lnTo>
                <a:lnTo>
                  <a:pt x="758497" y="0"/>
                </a:lnTo>
                <a:lnTo>
                  <a:pt x="758692" y="0"/>
                </a:lnTo>
                <a:lnTo>
                  <a:pt x="758750" y="0"/>
                </a:lnTo>
                <a:lnTo>
                  <a:pt x="765731" y="0"/>
                </a:lnTo>
                <a:lnTo>
                  <a:pt x="768982" y="0"/>
                </a:lnTo>
                <a:lnTo>
                  <a:pt x="770105" y="0"/>
                </a:lnTo>
                <a:lnTo>
                  <a:pt x="771496" y="0"/>
                </a:lnTo>
                <a:lnTo>
                  <a:pt x="772544" y="0"/>
                </a:lnTo>
                <a:lnTo>
                  <a:pt x="780826" y="0"/>
                </a:lnTo>
                <a:lnTo>
                  <a:pt x="782913" y="0"/>
                </a:lnTo>
                <a:lnTo>
                  <a:pt x="785247" y="0"/>
                </a:lnTo>
                <a:lnTo>
                  <a:pt x="786475" y="0"/>
                </a:lnTo>
                <a:lnTo>
                  <a:pt x="786810" y="0"/>
                </a:lnTo>
                <a:lnTo>
                  <a:pt x="789909" y="0"/>
                </a:lnTo>
                <a:lnTo>
                  <a:pt x="791207" y="0"/>
                </a:lnTo>
                <a:lnTo>
                  <a:pt x="792817" y="0"/>
                </a:lnTo>
                <a:lnTo>
                  <a:pt x="794757" y="0"/>
                </a:lnTo>
                <a:lnTo>
                  <a:pt x="797898" y="0"/>
                </a:lnTo>
                <a:lnTo>
                  <a:pt x="803771" y="0"/>
                </a:lnTo>
                <a:lnTo>
                  <a:pt x="803966" y="0"/>
                </a:lnTo>
                <a:lnTo>
                  <a:pt x="804213" y="0"/>
                </a:lnTo>
                <a:lnTo>
                  <a:pt x="804462" y="0"/>
                </a:lnTo>
                <a:lnTo>
                  <a:pt x="805137" y="0"/>
                </a:lnTo>
                <a:lnTo>
                  <a:pt x="806748" y="0"/>
                </a:lnTo>
                <a:lnTo>
                  <a:pt x="809537" y="0"/>
                </a:lnTo>
                <a:lnTo>
                  <a:pt x="810228" y="0"/>
                </a:lnTo>
                <a:lnTo>
                  <a:pt x="812320" y="0"/>
                </a:lnTo>
                <a:lnTo>
                  <a:pt x="814380" y="0"/>
                </a:lnTo>
                <a:lnTo>
                  <a:pt x="817702" y="0"/>
                </a:lnTo>
                <a:lnTo>
                  <a:pt x="817897" y="0"/>
                </a:lnTo>
                <a:lnTo>
                  <a:pt x="817955" y="0"/>
                </a:lnTo>
                <a:lnTo>
                  <a:pt x="820321" y="0"/>
                </a:lnTo>
                <a:lnTo>
                  <a:pt x="823468" y="0"/>
                </a:lnTo>
                <a:lnTo>
                  <a:pt x="824702" y="0"/>
                </a:lnTo>
                <a:lnTo>
                  <a:pt x="830701" y="0"/>
                </a:lnTo>
                <a:lnTo>
                  <a:pt x="831749" y="0"/>
                </a:lnTo>
                <a:lnTo>
                  <a:pt x="845679" y="0"/>
                </a:lnTo>
                <a:lnTo>
                  <a:pt x="846015" y="0"/>
                </a:lnTo>
                <a:lnTo>
                  <a:pt x="852022" y="0"/>
                </a:lnTo>
                <a:lnTo>
                  <a:pt x="855305" y="0"/>
                </a:lnTo>
                <a:lnTo>
                  <a:pt x="857103" y="0"/>
                </a:lnTo>
                <a:lnTo>
                  <a:pt x="858361" y="0"/>
                </a:lnTo>
                <a:lnTo>
                  <a:pt x="859052" y="0"/>
                </a:lnTo>
                <a:lnTo>
                  <a:pt x="863418" y="0"/>
                </a:lnTo>
                <a:lnTo>
                  <a:pt x="865953" y="0"/>
                </a:lnTo>
                <a:lnTo>
                  <a:pt x="868742" y="0"/>
                </a:lnTo>
                <a:lnTo>
                  <a:pt x="869433" y="0"/>
                </a:lnTo>
                <a:lnTo>
                  <a:pt x="871525" y="0"/>
                </a:lnTo>
                <a:lnTo>
                  <a:pt x="872292" y="0"/>
                </a:lnTo>
                <a:lnTo>
                  <a:pt x="872968" y="0"/>
                </a:lnTo>
                <a:lnTo>
                  <a:pt x="873585" y="0"/>
                </a:lnTo>
                <a:lnTo>
                  <a:pt x="878756" y="0"/>
                </a:lnTo>
                <a:lnTo>
                  <a:pt x="879526" y="0"/>
                </a:lnTo>
                <a:lnTo>
                  <a:pt x="882673" y="0"/>
                </a:lnTo>
                <a:lnTo>
                  <a:pt x="883907" y="0"/>
                </a:lnTo>
                <a:lnTo>
                  <a:pt x="885517" y="0"/>
                </a:lnTo>
                <a:lnTo>
                  <a:pt x="889673" y="0"/>
                </a:lnTo>
                <a:lnTo>
                  <a:pt x="892980" y="0"/>
                </a:lnTo>
                <a:lnTo>
                  <a:pt x="893149" y="0"/>
                </a:lnTo>
                <a:lnTo>
                  <a:pt x="893345" y="0"/>
                </a:lnTo>
                <a:lnTo>
                  <a:pt x="894036" y="0"/>
                </a:lnTo>
                <a:lnTo>
                  <a:pt x="902063" y="0"/>
                </a:lnTo>
                <a:lnTo>
                  <a:pt x="903360" y="0"/>
                </a:lnTo>
                <a:lnTo>
                  <a:pt x="907081" y="0"/>
                </a:lnTo>
                <a:lnTo>
                  <a:pt x="907276" y="0"/>
                </a:lnTo>
                <a:lnTo>
                  <a:pt x="914510" y="0"/>
                </a:lnTo>
                <a:lnTo>
                  <a:pt x="916796" y="0"/>
                </a:lnTo>
                <a:lnTo>
                  <a:pt x="917487" y="0"/>
                </a:lnTo>
                <a:lnTo>
                  <a:pt x="917566" y="0"/>
                </a:lnTo>
                <a:lnTo>
                  <a:pt x="918256" y="0"/>
                </a:lnTo>
                <a:lnTo>
                  <a:pt x="930727" y="0"/>
                </a:lnTo>
                <a:lnTo>
                  <a:pt x="931021" y="0"/>
                </a:lnTo>
                <a:lnTo>
                  <a:pt x="931497" y="0"/>
                </a:lnTo>
                <a:lnTo>
                  <a:pt x="931712" y="0"/>
                </a:lnTo>
                <a:lnTo>
                  <a:pt x="932173" y="0"/>
                </a:lnTo>
                <a:lnTo>
                  <a:pt x="937938" y="0"/>
                </a:lnTo>
                <a:lnTo>
                  <a:pt x="937961" y="0"/>
                </a:lnTo>
                <a:lnTo>
                  <a:pt x="938325" y="0"/>
                </a:lnTo>
                <a:lnTo>
                  <a:pt x="938497" y="0"/>
                </a:lnTo>
                <a:lnTo>
                  <a:pt x="939016" y="0"/>
                </a:lnTo>
                <a:lnTo>
                  <a:pt x="941401" y="0"/>
                </a:lnTo>
                <a:lnTo>
                  <a:pt x="942092" y="0"/>
                </a:lnTo>
                <a:lnTo>
                  <a:pt x="944722" y="0"/>
                </a:lnTo>
                <a:lnTo>
                  <a:pt x="944952" y="0"/>
                </a:lnTo>
                <a:lnTo>
                  <a:pt x="948878" y="0"/>
                </a:lnTo>
                <a:lnTo>
                  <a:pt x="950488" y="0"/>
                </a:lnTo>
                <a:lnTo>
                  <a:pt x="952185" y="0"/>
                </a:lnTo>
                <a:lnTo>
                  <a:pt x="952256" y="0"/>
                </a:lnTo>
                <a:lnTo>
                  <a:pt x="952354" y="0"/>
                </a:lnTo>
                <a:lnTo>
                  <a:pt x="952550" y="0"/>
                </a:lnTo>
                <a:lnTo>
                  <a:pt x="953241" y="0"/>
                </a:lnTo>
                <a:lnTo>
                  <a:pt x="955332" y="0"/>
                </a:lnTo>
                <a:lnTo>
                  <a:pt x="958121" y="0"/>
                </a:lnTo>
                <a:lnTo>
                  <a:pt x="961268" y="0"/>
                </a:lnTo>
                <a:lnTo>
                  <a:pt x="962565" y="0"/>
                </a:lnTo>
                <a:lnTo>
                  <a:pt x="965906" y="0"/>
                </a:lnTo>
                <a:lnTo>
                  <a:pt x="966286" y="0"/>
                </a:lnTo>
                <a:lnTo>
                  <a:pt x="966481" y="0"/>
                </a:lnTo>
                <a:lnTo>
                  <a:pt x="972052" y="0"/>
                </a:lnTo>
                <a:lnTo>
                  <a:pt x="976001" y="0"/>
                </a:lnTo>
                <a:lnTo>
                  <a:pt x="976692" y="0"/>
                </a:lnTo>
                <a:lnTo>
                  <a:pt x="986504" y="0"/>
                </a:lnTo>
                <a:lnTo>
                  <a:pt x="986763" y="0"/>
                </a:lnTo>
                <a:lnTo>
                  <a:pt x="989932" y="0"/>
                </a:lnTo>
                <a:lnTo>
                  <a:pt x="990226" y="0"/>
                </a:lnTo>
                <a:lnTo>
                  <a:pt x="990916" y="0"/>
                </a:lnTo>
                <a:lnTo>
                  <a:pt x="997143" y="0"/>
                </a:lnTo>
                <a:lnTo>
                  <a:pt x="997530" y="0"/>
                </a:lnTo>
                <a:lnTo>
                  <a:pt x="997702" y="0"/>
                </a:lnTo>
                <a:lnTo>
                  <a:pt x="998221" y="0"/>
                </a:lnTo>
                <a:lnTo>
                  <a:pt x="999312" y="0"/>
                </a:lnTo>
                <a:lnTo>
                  <a:pt x="1000606" y="0"/>
                </a:lnTo>
                <a:lnTo>
                  <a:pt x="1001297" y="0"/>
                </a:lnTo>
                <a:lnTo>
                  <a:pt x="1001646" y="0"/>
                </a:lnTo>
                <a:lnTo>
                  <a:pt x="1004156" y="0"/>
                </a:lnTo>
                <a:lnTo>
                  <a:pt x="1009693" y="0"/>
                </a:lnTo>
                <a:lnTo>
                  <a:pt x="1011157" y="0"/>
                </a:lnTo>
                <a:lnTo>
                  <a:pt x="1011461" y="0"/>
                </a:lnTo>
                <a:lnTo>
                  <a:pt x="1014172" y="0"/>
                </a:lnTo>
                <a:lnTo>
                  <a:pt x="1014537" y="0"/>
                </a:lnTo>
                <a:lnTo>
                  <a:pt x="1015577" y="0"/>
                </a:lnTo>
                <a:lnTo>
                  <a:pt x="1017326" y="0"/>
                </a:lnTo>
                <a:lnTo>
                  <a:pt x="1020239" y="0"/>
                </a:lnTo>
                <a:lnTo>
                  <a:pt x="1020861" y="0"/>
                </a:lnTo>
                <a:lnTo>
                  <a:pt x="1021537" y="0"/>
                </a:lnTo>
                <a:lnTo>
                  <a:pt x="1021552" y="0"/>
                </a:lnTo>
                <a:lnTo>
                  <a:pt x="1025111" y="0"/>
                </a:lnTo>
                <a:lnTo>
                  <a:pt x="1031256" y="0"/>
                </a:lnTo>
                <a:lnTo>
                  <a:pt x="1034101" y="0"/>
                </a:lnTo>
                <a:lnTo>
                  <a:pt x="1034297" y="0"/>
                </a:lnTo>
                <a:lnTo>
                  <a:pt x="1034354" y="0"/>
                </a:lnTo>
                <a:lnTo>
                  <a:pt x="1034770" y="0"/>
                </a:lnTo>
                <a:lnTo>
                  <a:pt x="1034792" y="0"/>
                </a:lnTo>
                <a:lnTo>
                  <a:pt x="1045709" y="0"/>
                </a:lnTo>
                <a:lnTo>
                  <a:pt x="1045968" y="0"/>
                </a:lnTo>
                <a:lnTo>
                  <a:pt x="1048286" y="0"/>
                </a:lnTo>
                <a:lnTo>
                  <a:pt x="1058517" y="0"/>
                </a:lnTo>
                <a:lnTo>
                  <a:pt x="1060851" y="0"/>
                </a:lnTo>
                <a:lnTo>
                  <a:pt x="1062079" y="0"/>
                </a:lnTo>
                <a:lnTo>
                  <a:pt x="1065424" y="0"/>
                </a:lnTo>
                <a:lnTo>
                  <a:pt x="1069803" y="0"/>
                </a:lnTo>
                <a:lnTo>
                  <a:pt x="1070362" y="0"/>
                </a:lnTo>
                <a:lnTo>
                  <a:pt x="1073377" y="0"/>
                </a:lnTo>
                <a:lnTo>
                  <a:pt x="1073501" y="0"/>
                </a:lnTo>
                <a:lnTo>
                  <a:pt x="1074782" y="0"/>
                </a:lnTo>
                <a:lnTo>
                  <a:pt x="1076345" y="0"/>
                </a:lnTo>
                <a:lnTo>
                  <a:pt x="1079444" y="0"/>
                </a:lnTo>
                <a:lnTo>
                  <a:pt x="1080066" y="0"/>
                </a:lnTo>
                <a:lnTo>
                  <a:pt x="1080742" y="0"/>
                </a:lnTo>
                <a:lnTo>
                  <a:pt x="1080756" y="0"/>
                </a:lnTo>
                <a:lnTo>
                  <a:pt x="1082352" y="0"/>
                </a:lnTo>
                <a:lnTo>
                  <a:pt x="1085831" y="0"/>
                </a:lnTo>
                <a:lnTo>
                  <a:pt x="1086523" y="0"/>
                </a:lnTo>
                <a:lnTo>
                  <a:pt x="1087433" y="0"/>
                </a:lnTo>
                <a:lnTo>
                  <a:pt x="1087924" y="0"/>
                </a:lnTo>
                <a:lnTo>
                  <a:pt x="1089984" y="0"/>
                </a:lnTo>
                <a:lnTo>
                  <a:pt x="1093306" y="0"/>
                </a:lnTo>
                <a:lnTo>
                  <a:pt x="1093502" y="0"/>
                </a:lnTo>
                <a:lnTo>
                  <a:pt x="1093559" y="0"/>
                </a:lnTo>
                <a:lnTo>
                  <a:pt x="1093975" y="0"/>
                </a:lnTo>
                <a:lnTo>
                  <a:pt x="1093997" y="0"/>
                </a:lnTo>
                <a:lnTo>
                  <a:pt x="1099072" y="0"/>
                </a:lnTo>
                <a:lnTo>
                  <a:pt x="1099763" y="0"/>
                </a:lnTo>
                <a:lnTo>
                  <a:pt x="1101855" y="0"/>
                </a:lnTo>
                <a:cubicBezTo>
                  <a:pt x="1103916" y="0"/>
                  <a:pt x="1103916" y="0"/>
                  <a:pt x="1103916" y="0"/>
                </a:cubicBezTo>
                <a:lnTo>
                  <a:pt x="1107490" y="0"/>
                </a:lnTo>
                <a:lnTo>
                  <a:pt x="1121284" y="0"/>
                </a:lnTo>
                <a:lnTo>
                  <a:pt x="1124629" y="0"/>
                </a:lnTo>
                <a:lnTo>
                  <a:pt x="1129008" y="0"/>
                </a:lnTo>
                <a:lnTo>
                  <a:pt x="1132706" y="0"/>
                </a:lnTo>
                <a:lnTo>
                  <a:pt x="1134655" y="0"/>
                </a:lnTo>
                <a:lnTo>
                  <a:pt x="1135347" y="0"/>
                </a:lnTo>
                <a:lnTo>
                  <a:pt x="1135550" y="0"/>
                </a:lnTo>
                <a:lnTo>
                  <a:pt x="1141557" y="0"/>
                </a:lnTo>
                <a:lnTo>
                  <a:pt x="1145036" y="0"/>
                </a:lnTo>
                <a:lnTo>
                  <a:pt x="1145728" y="0"/>
                </a:lnTo>
                <a:lnTo>
                  <a:pt x="1146638" y="0"/>
                </a:lnTo>
                <a:lnTo>
                  <a:pt x="1147128" y="0"/>
                </a:lnTo>
                <a:lnTo>
                  <a:pt x="1147896" y="0"/>
                </a:lnTo>
                <a:lnTo>
                  <a:pt x="1148572" y="0"/>
                </a:lnTo>
                <a:lnTo>
                  <a:pt x="1148587" y="0"/>
                </a:lnTo>
                <a:lnTo>
                  <a:pt x="1149189" y="0"/>
                </a:lnTo>
                <a:lnTo>
                  <a:pt x="1158277" y="0"/>
                </a:lnTo>
                <a:lnTo>
                  <a:pt x="1158968" y="0"/>
                </a:lnTo>
                <a:lnTo>
                  <a:pt x="1161060" y="0"/>
                </a:lnTo>
                <a:lnTo>
                  <a:pt x="1162503" y="0"/>
                </a:lnTo>
                <a:lnTo>
                  <a:pt x="1163120" y="0"/>
                </a:lnTo>
                <a:lnTo>
                  <a:pt x="1169640" y="0"/>
                </a:lnTo>
                <a:lnTo>
                  <a:pt x="1170136" y="0"/>
                </a:lnTo>
                <a:lnTo>
                  <a:pt x="1170331" y="0"/>
                </a:lnTo>
                <a:lnTo>
                  <a:pt x="1182685" y="0"/>
                </a:lnTo>
                <a:lnTo>
                  <a:pt x="1182880" y="0"/>
                </a:lnTo>
                <a:lnTo>
                  <a:pt x="1183571" y="0"/>
                </a:lnTo>
                <a:lnTo>
                  <a:pt x="1193091" y="0"/>
                </a:lnTo>
                <a:lnTo>
                  <a:pt x="1193782" y="0"/>
                </a:lnTo>
                <a:lnTo>
                  <a:pt x="1193860" y="0"/>
                </a:lnTo>
                <a:lnTo>
                  <a:pt x="1194552" y="0"/>
                </a:lnTo>
                <a:lnTo>
                  <a:pt x="1206331" y="0"/>
                </a:lnTo>
                <a:lnTo>
                  <a:pt x="1207022" y="0"/>
                </a:lnTo>
                <a:lnTo>
                  <a:pt x="1207101" y="0"/>
                </a:lnTo>
                <a:lnTo>
                  <a:pt x="1207315" y="0"/>
                </a:lnTo>
                <a:lnTo>
                  <a:pt x="1207777" y="0"/>
                </a:lnTo>
                <a:lnTo>
                  <a:pt x="1207792" y="0"/>
                </a:lnTo>
                <a:lnTo>
                  <a:pt x="1208007" y="0"/>
                </a:lnTo>
                <a:lnTo>
                  <a:pt x="1213543" y="0"/>
                </a:lnTo>
                <a:lnTo>
                  <a:pt x="1214620" y="0"/>
                </a:lnTo>
                <a:lnTo>
                  <a:pt x="1215311" y="0"/>
                </a:lnTo>
                <a:lnTo>
                  <a:pt x="1217695" y="0"/>
                </a:lnTo>
                <a:lnTo>
                  <a:pt x="1218387" y="0"/>
                </a:lnTo>
                <a:lnTo>
                  <a:pt x="1220556" y="0"/>
                </a:lnTo>
                <a:lnTo>
                  <a:pt x="1221247" y="0"/>
                </a:lnTo>
                <a:lnTo>
                  <a:pt x="1221708" y="0"/>
                </a:lnTo>
                <a:lnTo>
                  <a:pt x="1227473" y="0"/>
                </a:lnTo>
                <a:lnTo>
                  <a:pt x="1227860" y="0"/>
                </a:lnTo>
                <a:lnTo>
                  <a:pt x="1228551" y="0"/>
                </a:lnTo>
                <a:lnTo>
                  <a:pt x="1228845" y="0"/>
                </a:lnTo>
                <a:lnTo>
                  <a:pt x="1229341" y="0"/>
                </a:lnTo>
                <a:lnTo>
                  <a:pt x="1229536" y="0"/>
                </a:lnTo>
                <a:lnTo>
                  <a:pt x="1230936" y="0"/>
                </a:lnTo>
                <a:lnTo>
                  <a:pt x="1231627" y="0"/>
                </a:lnTo>
                <a:lnTo>
                  <a:pt x="1235107" y="0"/>
                </a:lnTo>
                <a:lnTo>
                  <a:pt x="1241890" y="0"/>
                </a:lnTo>
                <a:lnTo>
                  <a:pt x="1242085" y="0"/>
                </a:lnTo>
                <a:lnTo>
                  <a:pt x="1242776" y="0"/>
                </a:lnTo>
                <a:lnTo>
                  <a:pt x="1247656" y="0"/>
                </a:lnTo>
                <a:lnTo>
                  <a:pt x="1252296" y="0"/>
                </a:lnTo>
                <a:lnTo>
                  <a:pt x="1252987" y="0"/>
                </a:lnTo>
                <a:lnTo>
                  <a:pt x="1262367" y="0"/>
                </a:lnTo>
                <a:lnTo>
                  <a:pt x="1265536" y="0"/>
                </a:lnTo>
                <a:lnTo>
                  <a:pt x="1266227" y="0"/>
                </a:lnTo>
                <a:lnTo>
                  <a:pt x="1266520" y="0"/>
                </a:lnTo>
                <a:lnTo>
                  <a:pt x="1267212" y="0"/>
                </a:lnTo>
                <a:lnTo>
                  <a:pt x="1272748" y="0"/>
                </a:lnTo>
                <a:lnTo>
                  <a:pt x="1273825" y="0"/>
                </a:lnTo>
                <a:lnTo>
                  <a:pt x="1274516" y="0"/>
                </a:lnTo>
                <a:lnTo>
                  <a:pt x="1276298" y="0"/>
                </a:lnTo>
                <a:lnTo>
                  <a:pt x="1276900" y="0"/>
                </a:lnTo>
                <a:lnTo>
                  <a:pt x="1277592" y="0"/>
                </a:lnTo>
                <a:lnTo>
                  <a:pt x="1279761" y="0"/>
                </a:lnTo>
                <a:lnTo>
                  <a:pt x="1280452" y="0"/>
                </a:lnTo>
                <a:lnTo>
                  <a:pt x="1286678" y="0"/>
                </a:lnTo>
                <a:lnTo>
                  <a:pt x="1287065" y="0"/>
                </a:lnTo>
                <a:lnTo>
                  <a:pt x="1287756" y="0"/>
                </a:lnTo>
                <a:lnTo>
                  <a:pt x="1289777" y="0"/>
                </a:lnTo>
                <a:lnTo>
                  <a:pt x="1290141" y="0"/>
                </a:lnTo>
                <a:lnTo>
                  <a:pt x="1290832" y="0"/>
                </a:lnTo>
                <a:lnTo>
                  <a:pt x="1291181" y="0"/>
                </a:lnTo>
                <a:lnTo>
                  <a:pt x="1294312" y="0"/>
                </a:lnTo>
                <a:lnTo>
                  <a:pt x="1297156" y="0"/>
                </a:lnTo>
                <a:lnTo>
                  <a:pt x="1303707" y="0"/>
                </a:lnTo>
                <a:lnTo>
                  <a:pt x="1306861" y="0"/>
                </a:lnTo>
                <a:lnTo>
                  <a:pt x="1310374" y="0"/>
                </a:lnTo>
                <a:lnTo>
                  <a:pt x="1310396" y="0"/>
                </a:lnTo>
                <a:lnTo>
                  <a:pt x="1311087" y="0"/>
                </a:lnTo>
                <a:lnTo>
                  <a:pt x="1311340" y="0"/>
                </a:lnTo>
                <a:lnTo>
                  <a:pt x="1321571" y="0"/>
                </a:lnTo>
                <a:lnTo>
                  <a:pt x="1323889" y="0"/>
                </a:lnTo>
                <a:lnTo>
                  <a:pt x="1324305" y="0"/>
                </a:lnTo>
                <a:lnTo>
                  <a:pt x="1330627" y="0"/>
                </a:lnTo>
                <a:lnTo>
                  <a:pt x="1335503" y="0"/>
                </a:lnTo>
                <a:lnTo>
                  <a:pt x="1341028" y="0"/>
                </a:lnTo>
                <a:lnTo>
                  <a:pt x="1345407" y="0"/>
                </a:lnTo>
                <a:lnTo>
                  <a:pt x="1348981" y="0"/>
                </a:lnTo>
                <a:lnTo>
                  <a:pt x="1350386" y="0"/>
                </a:lnTo>
                <a:lnTo>
                  <a:pt x="1350487" y="0"/>
                </a:lnTo>
                <a:lnTo>
                  <a:pt x="1354959" y="0"/>
                </a:lnTo>
                <a:lnTo>
                  <a:pt x="1356361" y="0"/>
                </a:lnTo>
                <a:lnTo>
                  <a:pt x="1359338" y="0"/>
                </a:lnTo>
                <a:lnTo>
                  <a:pt x="1362127" y="0"/>
                </a:lnTo>
                <a:lnTo>
                  <a:pt x="1362912" y="0"/>
                </a:lnTo>
                <a:lnTo>
                  <a:pt x="1363037" y="0"/>
                </a:lnTo>
                <a:lnTo>
                  <a:pt x="1364910" y="0"/>
                </a:lnTo>
                <a:lnTo>
                  <a:pt x="1366970" y="0"/>
                </a:lnTo>
                <a:lnTo>
                  <a:pt x="1369579" y="0"/>
                </a:lnTo>
                <a:lnTo>
                  <a:pt x="1369601" y="0"/>
                </a:lnTo>
                <a:lnTo>
                  <a:pt x="1370292" y="0"/>
                </a:lnTo>
                <a:lnTo>
                  <a:pt x="1370545" y="0"/>
                </a:lnTo>
                <a:lnTo>
                  <a:pt x="1375367" y="0"/>
                </a:lnTo>
                <a:lnTo>
                  <a:pt x="1376058" y="0"/>
                </a:lnTo>
                <a:lnTo>
                  <a:pt x="1377459" y="0"/>
                </a:lnTo>
                <a:lnTo>
                  <a:pt x="1379519" y="0"/>
                </a:lnTo>
                <a:lnTo>
                  <a:pt x="1383094" y="0"/>
                </a:lnTo>
                <a:lnTo>
                  <a:pt x="1383510" y="0"/>
                </a:lnTo>
                <a:lnTo>
                  <a:pt x="1389832" y="0"/>
                </a:lnTo>
                <a:lnTo>
                  <a:pt x="1400233" y="0"/>
                </a:lnTo>
                <a:lnTo>
                  <a:pt x="1404612" y="0"/>
                </a:lnTo>
                <a:lnTo>
                  <a:pt x="1409692" y="0"/>
                </a:lnTo>
                <a:lnTo>
                  <a:pt x="1410951" y="0"/>
                </a:lnTo>
                <a:lnTo>
                  <a:pt x="1414164" y="0"/>
                </a:lnTo>
                <a:lnTo>
                  <a:pt x="1418543" y="0"/>
                </a:lnTo>
                <a:lnTo>
                  <a:pt x="1421332" y="0"/>
                </a:lnTo>
                <a:lnTo>
                  <a:pt x="1422242" y="0"/>
                </a:lnTo>
                <a:lnTo>
                  <a:pt x="1424115" y="0"/>
                </a:lnTo>
                <a:lnTo>
                  <a:pt x="1424190" y="0"/>
                </a:lnTo>
                <a:lnTo>
                  <a:pt x="1424882" y="0"/>
                </a:lnTo>
                <a:lnTo>
                  <a:pt x="1426175" y="0"/>
                </a:lnTo>
                <a:lnTo>
                  <a:pt x="1434571" y="0"/>
                </a:lnTo>
                <a:lnTo>
                  <a:pt x="1435263" y="0"/>
                </a:lnTo>
                <a:lnTo>
                  <a:pt x="1436664" y="0"/>
                </a:lnTo>
                <a:lnTo>
                  <a:pt x="1438107" y="0"/>
                </a:lnTo>
                <a:lnTo>
                  <a:pt x="1438724" y="0"/>
                </a:lnTo>
                <a:lnTo>
                  <a:pt x="1445740" y="0"/>
                </a:lnTo>
                <a:lnTo>
                  <a:pt x="1445935" y="0"/>
                </a:lnTo>
                <a:lnTo>
                  <a:pt x="1459175" y="0"/>
                </a:lnTo>
                <a:lnTo>
                  <a:pt x="1459671" y="0"/>
                </a:lnTo>
                <a:lnTo>
                  <a:pt x="1459866" y="0"/>
                </a:lnTo>
                <a:lnTo>
                  <a:pt x="1469386" y="0"/>
                </a:lnTo>
                <a:lnTo>
                  <a:pt x="1470156" y="0"/>
                </a:lnTo>
                <a:lnTo>
                  <a:pt x="1482626" y="0"/>
                </a:lnTo>
                <a:lnTo>
                  <a:pt x="1483318" y="0"/>
                </a:lnTo>
                <a:lnTo>
                  <a:pt x="1483395" y="0"/>
                </a:lnTo>
                <a:lnTo>
                  <a:pt x="1483610" y="0"/>
                </a:lnTo>
                <a:lnTo>
                  <a:pt x="1484087" y="0"/>
                </a:lnTo>
                <a:lnTo>
                  <a:pt x="1490915" y="0"/>
                </a:lnTo>
                <a:lnTo>
                  <a:pt x="1493990" y="0"/>
                </a:lnTo>
                <a:lnTo>
                  <a:pt x="1496850" y="0"/>
                </a:lnTo>
                <a:lnTo>
                  <a:pt x="1497312" y="0"/>
                </a:lnTo>
                <a:lnTo>
                  <a:pt x="1497542" y="0"/>
                </a:lnTo>
                <a:lnTo>
                  <a:pt x="1503078" y="0"/>
                </a:lnTo>
                <a:lnTo>
                  <a:pt x="1504155" y="0"/>
                </a:lnTo>
                <a:lnTo>
                  <a:pt x="1504846" y="0"/>
                </a:lnTo>
                <a:lnTo>
                  <a:pt x="1504945" y="0"/>
                </a:lnTo>
                <a:lnTo>
                  <a:pt x="1505140" y="0"/>
                </a:lnTo>
                <a:lnTo>
                  <a:pt x="1507230" y="0"/>
                </a:lnTo>
                <a:lnTo>
                  <a:pt x="1507922" y="0"/>
                </a:lnTo>
                <a:lnTo>
                  <a:pt x="1510710" y="0"/>
                </a:lnTo>
                <a:lnTo>
                  <a:pt x="1518380" y="0"/>
                </a:lnTo>
                <a:lnTo>
                  <a:pt x="1518876" y="0"/>
                </a:lnTo>
                <a:lnTo>
                  <a:pt x="1519071" y="0"/>
                </a:lnTo>
                <a:lnTo>
                  <a:pt x="1524642" y="0"/>
                </a:lnTo>
                <a:lnTo>
                  <a:pt x="1528591" y="0"/>
                </a:lnTo>
                <a:lnTo>
                  <a:pt x="1541831" y="0"/>
                </a:lnTo>
                <a:lnTo>
                  <a:pt x="1542523" y="0"/>
                </a:lnTo>
                <a:lnTo>
                  <a:pt x="1542815" y="0"/>
                </a:lnTo>
                <a:lnTo>
                  <a:pt x="1550120" y="0"/>
                </a:lnTo>
                <a:lnTo>
                  <a:pt x="1551902" y="0"/>
                </a:lnTo>
                <a:lnTo>
                  <a:pt x="1553195" y="0"/>
                </a:lnTo>
                <a:lnTo>
                  <a:pt x="1556055" y="0"/>
                </a:lnTo>
                <a:lnTo>
                  <a:pt x="1556747" y="0"/>
                </a:lnTo>
                <a:lnTo>
                  <a:pt x="1562283" y="0"/>
                </a:lnTo>
                <a:lnTo>
                  <a:pt x="1563360" y="0"/>
                </a:lnTo>
                <a:lnTo>
                  <a:pt x="1564051" y="0"/>
                </a:lnTo>
                <a:lnTo>
                  <a:pt x="1566435" y="0"/>
                </a:lnTo>
                <a:lnTo>
                  <a:pt x="1567127" y="0"/>
                </a:lnTo>
                <a:lnTo>
                  <a:pt x="1569915" y="0"/>
                </a:lnTo>
                <a:lnTo>
                  <a:pt x="1579312" y="0"/>
                </a:lnTo>
                <a:lnTo>
                  <a:pt x="1583847" y="0"/>
                </a:lnTo>
                <a:lnTo>
                  <a:pt x="1586691" y="0"/>
                </a:lnTo>
                <a:lnTo>
                  <a:pt x="1586944" y="0"/>
                </a:lnTo>
                <a:lnTo>
                  <a:pt x="1599909" y="0"/>
                </a:lnTo>
                <a:lnTo>
                  <a:pt x="1600875" y="0"/>
                </a:lnTo>
                <a:lnTo>
                  <a:pt x="1611107" y="0"/>
                </a:lnTo>
                <a:lnTo>
                  <a:pt x="1620162" y="0"/>
                </a:lnTo>
                <a:lnTo>
                  <a:pt x="1626091" y="0"/>
                </a:lnTo>
                <a:lnTo>
                  <a:pt x="1630563" y="0"/>
                </a:lnTo>
                <a:lnTo>
                  <a:pt x="1634942" y="0"/>
                </a:lnTo>
                <a:lnTo>
                  <a:pt x="1638517" y="0"/>
                </a:lnTo>
                <a:lnTo>
                  <a:pt x="1640023" y="0"/>
                </a:lnTo>
                <a:lnTo>
                  <a:pt x="1640514" y="0"/>
                </a:lnTo>
                <a:lnTo>
                  <a:pt x="1642574" y="0"/>
                </a:lnTo>
                <a:lnTo>
                  <a:pt x="1645896" y="0"/>
                </a:lnTo>
                <a:lnTo>
                  <a:pt x="1646149" y="0"/>
                </a:lnTo>
                <a:lnTo>
                  <a:pt x="1651662" y="0"/>
                </a:lnTo>
                <a:lnTo>
                  <a:pt x="1654445" y="0"/>
                </a:lnTo>
                <a:cubicBezTo>
                  <a:pt x="1656505" y="0"/>
                  <a:pt x="1656505" y="0"/>
                  <a:pt x="1656505" y="0"/>
                </a:cubicBezTo>
                <a:lnTo>
                  <a:pt x="1659114" y="0"/>
                </a:lnTo>
                <a:lnTo>
                  <a:pt x="1660080" y="0"/>
                </a:lnTo>
                <a:lnTo>
                  <a:pt x="1679367" y="0"/>
                </a:lnTo>
                <a:lnTo>
                  <a:pt x="1685296" y="0"/>
                </a:lnTo>
                <a:lnTo>
                  <a:pt x="1689768" y="0"/>
                </a:lnTo>
                <a:lnTo>
                  <a:pt x="1694147" y="0"/>
                </a:lnTo>
                <a:lnTo>
                  <a:pt x="1699228" y="0"/>
                </a:lnTo>
                <a:lnTo>
                  <a:pt x="1699719" y="0"/>
                </a:lnTo>
                <a:lnTo>
                  <a:pt x="1700486" y="0"/>
                </a:lnTo>
                <a:lnTo>
                  <a:pt x="1701779" y="0"/>
                </a:lnTo>
                <a:lnTo>
                  <a:pt x="1710867" y="0"/>
                </a:lnTo>
                <a:lnTo>
                  <a:pt x="1713650" y="0"/>
                </a:lnTo>
                <a:lnTo>
                  <a:pt x="1715710" y="0"/>
                </a:lnTo>
                <a:lnTo>
                  <a:pt x="1735275" y="0"/>
                </a:lnTo>
                <a:lnTo>
                  <a:pt x="1735470" y="0"/>
                </a:lnTo>
                <a:lnTo>
                  <a:pt x="1758921" y="0"/>
                </a:lnTo>
                <a:lnTo>
                  <a:pt x="1759691" y="0"/>
                </a:lnTo>
                <a:lnTo>
                  <a:pt x="1773146" y="0"/>
                </a:lnTo>
                <a:lnTo>
                  <a:pt x="1780450" y="0"/>
                </a:lnTo>
                <a:lnTo>
                  <a:pt x="1783526" y="0"/>
                </a:lnTo>
                <a:lnTo>
                  <a:pt x="1794480" y="0"/>
                </a:lnTo>
                <a:lnTo>
                  <a:pt x="1794675" y="0"/>
                </a:lnTo>
                <a:lnTo>
                  <a:pt x="1800246" y="0"/>
                </a:lnTo>
                <a:lnTo>
                  <a:pt x="1818126" y="0"/>
                </a:lnTo>
                <a:lnTo>
                  <a:pt x="1832351" y="0"/>
                </a:lnTo>
                <a:lnTo>
                  <a:pt x="1839655" y="0"/>
                </a:lnTo>
                <a:lnTo>
                  <a:pt x="1842731" y="0"/>
                </a:lnTo>
                <a:lnTo>
                  <a:pt x="1859451" y="0"/>
                </a:lnTo>
                <a:lnTo>
                  <a:pt x="1876479" y="0"/>
                </a:lnTo>
                <a:cubicBezTo>
                  <a:pt x="1932109" y="0"/>
                  <a:pt x="1932109" y="0"/>
                  <a:pt x="1932109" y="0"/>
                </a:cubicBezTo>
                <a:lnTo>
                  <a:pt x="1935684" y="0"/>
                </a:lnTo>
                <a:cubicBezTo>
                  <a:pt x="1991314" y="0"/>
                  <a:pt x="1991314" y="0"/>
                  <a:pt x="1991314" y="0"/>
                </a:cubicBezTo>
                <a:cubicBezTo>
                  <a:pt x="2005374" y="0"/>
                  <a:pt x="2022245" y="9999"/>
                  <a:pt x="2029275" y="22141"/>
                </a:cubicBezTo>
                <a:cubicBezTo>
                  <a:pt x="2127692" y="195345"/>
                  <a:pt x="2127692" y="195345"/>
                  <a:pt x="2127692" y="195345"/>
                </a:cubicBezTo>
                <a:cubicBezTo>
                  <a:pt x="2134722" y="207488"/>
                  <a:pt x="2134722" y="227487"/>
                  <a:pt x="2127692" y="239629"/>
                </a:cubicBezTo>
                <a:cubicBezTo>
                  <a:pt x="2029275" y="412833"/>
                  <a:pt x="2029275" y="412833"/>
                  <a:pt x="2029275" y="412833"/>
                </a:cubicBezTo>
                <a:cubicBezTo>
                  <a:pt x="2022245" y="424975"/>
                  <a:pt x="2005374" y="434975"/>
                  <a:pt x="1991314" y="434975"/>
                </a:cubicBezTo>
                <a:lnTo>
                  <a:pt x="1932109" y="434975"/>
                </a:lnTo>
                <a:lnTo>
                  <a:pt x="1842731" y="434975"/>
                </a:lnTo>
                <a:lnTo>
                  <a:pt x="1794480" y="434975"/>
                </a:lnTo>
                <a:lnTo>
                  <a:pt x="1783526" y="434975"/>
                </a:lnTo>
                <a:lnTo>
                  <a:pt x="1735275" y="434975"/>
                </a:lnTo>
                <a:lnTo>
                  <a:pt x="1715710" y="434975"/>
                </a:lnTo>
                <a:lnTo>
                  <a:pt x="1701779" y="434975"/>
                </a:lnTo>
                <a:lnTo>
                  <a:pt x="1694147" y="434975"/>
                </a:lnTo>
                <a:lnTo>
                  <a:pt x="1656505" y="434975"/>
                </a:lnTo>
                <a:lnTo>
                  <a:pt x="1645896" y="434975"/>
                </a:lnTo>
                <a:lnTo>
                  <a:pt x="1642574" y="434975"/>
                </a:lnTo>
                <a:lnTo>
                  <a:pt x="1634942" y="434975"/>
                </a:lnTo>
                <a:lnTo>
                  <a:pt x="1586691" y="434975"/>
                </a:lnTo>
                <a:lnTo>
                  <a:pt x="1567127" y="434975"/>
                </a:lnTo>
                <a:lnTo>
                  <a:pt x="1566435" y="434975"/>
                </a:lnTo>
                <a:lnTo>
                  <a:pt x="1553195" y="434975"/>
                </a:lnTo>
                <a:lnTo>
                  <a:pt x="1518876" y="434975"/>
                </a:lnTo>
                <a:lnTo>
                  <a:pt x="1507922" y="434975"/>
                </a:lnTo>
                <a:lnTo>
                  <a:pt x="1507230" y="434975"/>
                </a:lnTo>
                <a:lnTo>
                  <a:pt x="1504945" y="434975"/>
                </a:lnTo>
                <a:lnTo>
                  <a:pt x="1497312" y="434975"/>
                </a:lnTo>
                <a:lnTo>
                  <a:pt x="1493990" y="434975"/>
                </a:lnTo>
                <a:lnTo>
                  <a:pt x="1459671" y="434975"/>
                </a:lnTo>
                <a:lnTo>
                  <a:pt x="1445740" y="434975"/>
                </a:lnTo>
                <a:lnTo>
                  <a:pt x="1438724" y="434975"/>
                </a:lnTo>
                <a:lnTo>
                  <a:pt x="1438107" y="434975"/>
                </a:lnTo>
                <a:lnTo>
                  <a:pt x="1426175" y="434975"/>
                </a:lnTo>
                <a:lnTo>
                  <a:pt x="1418543" y="434975"/>
                </a:lnTo>
                <a:lnTo>
                  <a:pt x="1404612" y="434975"/>
                </a:lnTo>
                <a:lnTo>
                  <a:pt x="1379519" y="434975"/>
                </a:lnTo>
                <a:lnTo>
                  <a:pt x="1370292" y="434975"/>
                </a:lnTo>
                <a:lnTo>
                  <a:pt x="1369601" y="434975"/>
                </a:lnTo>
                <a:lnTo>
                  <a:pt x="1366970" y="434975"/>
                </a:lnTo>
                <a:lnTo>
                  <a:pt x="1359338" y="434975"/>
                </a:lnTo>
                <a:lnTo>
                  <a:pt x="1356361" y="434975"/>
                </a:lnTo>
                <a:lnTo>
                  <a:pt x="1345407" y="434975"/>
                </a:lnTo>
                <a:lnTo>
                  <a:pt x="1311087" y="434975"/>
                </a:lnTo>
                <a:lnTo>
                  <a:pt x="1310396" y="434975"/>
                </a:lnTo>
                <a:lnTo>
                  <a:pt x="1297156" y="434975"/>
                </a:lnTo>
                <a:lnTo>
                  <a:pt x="1290832" y="434975"/>
                </a:lnTo>
                <a:lnTo>
                  <a:pt x="1290141" y="434975"/>
                </a:lnTo>
                <a:lnTo>
                  <a:pt x="1277592" y="434975"/>
                </a:lnTo>
                <a:lnTo>
                  <a:pt x="1276900" y="434975"/>
                </a:lnTo>
                <a:lnTo>
                  <a:pt x="1241890" y="434975"/>
                </a:lnTo>
                <a:lnTo>
                  <a:pt x="1231627" y="434975"/>
                </a:lnTo>
                <a:lnTo>
                  <a:pt x="1230936" y="434975"/>
                </a:lnTo>
                <a:lnTo>
                  <a:pt x="1229341" y="434975"/>
                </a:lnTo>
                <a:lnTo>
                  <a:pt x="1221708" y="434975"/>
                </a:lnTo>
                <a:lnTo>
                  <a:pt x="1218387" y="434975"/>
                </a:lnTo>
                <a:lnTo>
                  <a:pt x="1217695" y="434975"/>
                </a:lnTo>
                <a:lnTo>
                  <a:pt x="1207777" y="434975"/>
                </a:lnTo>
                <a:lnTo>
                  <a:pt x="1182685" y="434975"/>
                </a:lnTo>
                <a:lnTo>
                  <a:pt x="1170136" y="434975"/>
                </a:lnTo>
                <a:lnTo>
                  <a:pt x="1163120" y="434975"/>
                </a:lnTo>
                <a:lnTo>
                  <a:pt x="1162503" y="434975"/>
                </a:lnTo>
                <a:lnTo>
                  <a:pt x="1149189" y="434975"/>
                </a:lnTo>
                <a:lnTo>
                  <a:pt x="1148572" y="434975"/>
                </a:lnTo>
                <a:lnTo>
                  <a:pt x="1141557" y="434975"/>
                </a:lnTo>
                <a:lnTo>
                  <a:pt x="1129008" y="434975"/>
                </a:lnTo>
                <a:lnTo>
                  <a:pt x="1103916" y="434975"/>
                </a:lnTo>
                <a:lnTo>
                  <a:pt x="1093997" y="434975"/>
                </a:lnTo>
                <a:lnTo>
                  <a:pt x="1093306" y="434975"/>
                </a:lnTo>
                <a:lnTo>
                  <a:pt x="1089984" y="434975"/>
                </a:lnTo>
                <a:lnTo>
                  <a:pt x="1082352" y="434975"/>
                </a:lnTo>
                <a:lnTo>
                  <a:pt x="1080756" y="434975"/>
                </a:lnTo>
                <a:lnTo>
                  <a:pt x="1080742" y="434975"/>
                </a:lnTo>
                <a:lnTo>
                  <a:pt x="1080066" y="434975"/>
                </a:lnTo>
                <a:lnTo>
                  <a:pt x="1069803" y="434975"/>
                </a:lnTo>
                <a:lnTo>
                  <a:pt x="1034792" y="434975"/>
                </a:lnTo>
                <a:lnTo>
                  <a:pt x="1034101" y="434975"/>
                </a:lnTo>
                <a:lnTo>
                  <a:pt x="1021552" y="434975"/>
                </a:lnTo>
                <a:lnTo>
                  <a:pt x="1021537" y="434975"/>
                </a:lnTo>
                <a:lnTo>
                  <a:pt x="1020861" y="434975"/>
                </a:lnTo>
                <a:lnTo>
                  <a:pt x="1014537" y="434975"/>
                </a:lnTo>
                <a:lnTo>
                  <a:pt x="1001297" y="434975"/>
                </a:lnTo>
                <a:lnTo>
                  <a:pt x="1000606" y="434975"/>
                </a:lnTo>
                <a:lnTo>
                  <a:pt x="966286" y="434975"/>
                </a:lnTo>
                <a:lnTo>
                  <a:pt x="962565" y="434975"/>
                </a:lnTo>
                <a:lnTo>
                  <a:pt x="955332" y="434975"/>
                </a:lnTo>
                <a:lnTo>
                  <a:pt x="952354" y="434975"/>
                </a:lnTo>
                <a:lnTo>
                  <a:pt x="944722" y="434975"/>
                </a:lnTo>
                <a:lnTo>
                  <a:pt x="942092" y="434975"/>
                </a:lnTo>
                <a:lnTo>
                  <a:pt x="941401" y="434975"/>
                </a:lnTo>
                <a:lnTo>
                  <a:pt x="932173" y="434975"/>
                </a:lnTo>
                <a:lnTo>
                  <a:pt x="907081" y="434975"/>
                </a:lnTo>
                <a:lnTo>
                  <a:pt x="903360" y="434975"/>
                </a:lnTo>
                <a:lnTo>
                  <a:pt x="893149" y="434975"/>
                </a:lnTo>
                <a:lnTo>
                  <a:pt x="885517" y="434975"/>
                </a:lnTo>
                <a:lnTo>
                  <a:pt x="883907" y="434975"/>
                </a:lnTo>
                <a:lnTo>
                  <a:pt x="873585" y="434975"/>
                </a:lnTo>
                <a:lnTo>
                  <a:pt x="872968" y="434975"/>
                </a:lnTo>
                <a:lnTo>
                  <a:pt x="865953" y="434975"/>
                </a:lnTo>
                <a:lnTo>
                  <a:pt x="852022" y="434975"/>
                </a:lnTo>
                <a:lnTo>
                  <a:pt x="824702" y="434975"/>
                </a:lnTo>
                <a:lnTo>
                  <a:pt x="817702" y="434975"/>
                </a:lnTo>
                <a:lnTo>
                  <a:pt x="814380" y="434975"/>
                </a:lnTo>
                <a:lnTo>
                  <a:pt x="806748" y="434975"/>
                </a:lnTo>
                <a:lnTo>
                  <a:pt x="805137" y="434975"/>
                </a:lnTo>
                <a:lnTo>
                  <a:pt x="804462" y="434975"/>
                </a:lnTo>
                <a:lnTo>
                  <a:pt x="803771" y="434975"/>
                </a:lnTo>
                <a:lnTo>
                  <a:pt x="792817" y="434975"/>
                </a:lnTo>
                <a:lnTo>
                  <a:pt x="791207" y="434975"/>
                </a:lnTo>
                <a:lnTo>
                  <a:pt x="765731" y="434975"/>
                </a:lnTo>
                <a:lnTo>
                  <a:pt x="758497" y="434975"/>
                </a:lnTo>
                <a:lnTo>
                  <a:pt x="745932" y="434975"/>
                </a:lnTo>
                <a:lnTo>
                  <a:pt x="745257" y="434975"/>
                </a:lnTo>
                <a:lnTo>
                  <a:pt x="744566" y="434975"/>
                </a:lnTo>
                <a:lnTo>
                  <a:pt x="732002" y="434975"/>
                </a:lnTo>
                <a:lnTo>
                  <a:pt x="725001" y="434975"/>
                </a:lnTo>
                <a:lnTo>
                  <a:pt x="706526" y="434975"/>
                </a:lnTo>
                <a:lnTo>
                  <a:pt x="686961" y="434975"/>
                </a:lnTo>
                <a:lnTo>
                  <a:pt x="676751" y="434975"/>
                </a:lnTo>
                <a:lnTo>
                  <a:pt x="673030" y="434975"/>
                </a:lnTo>
                <a:lnTo>
                  <a:pt x="669118" y="434975"/>
                </a:lnTo>
                <a:lnTo>
                  <a:pt x="665796" y="434975"/>
                </a:lnTo>
                <a:lnTo>
                  <a:pt x="655187" y="434975"/>
                </a:lnTo>
                <a:lnTo>
                  <a:pt x="627756" y="434975"/>
                </a:lnTo>
                <a:lnTo>
                  <a:pt x="617546" y="434975"/>
                </a:lnTo>
                <a:lnTo>
                  <a:pt x="613825" y="434975"/>
                </a:lnTo>
                <a:lnTo>
                  <a:pt x="609913" y="434975"/>
                </a:lnTo>
                <a:lnTo>
                  <a:pt x="608303" y="434975"/>
                </a:lnTo>
                <a:lnTo>
                  <a:pt x="595982" y="434975"/>
                </a:lnTo>
                <a:lnTo>
                  <a:pt x="594372" y="434975"/>
                </a:lnTo>
                <a:lnTo>
                  <a:pt x="576417" y="434975"/>
                </a:lnTo>
                <a:lnTo>
                  <a:pt x="549098" y="434975"/>
                </a:lnTo>
                <a:lnTo>
                  <a:pt x="535167" y="434975"/>
                </a:lnTo>
                <a:lnTo>
                  <a:pt x="528167" y="434975"/>
                </a:lnTo>
                <a:lnTo>
                  <a:pt x="517212" y="434975"/>
                </a:lnTo>
                <a:lnTo>
                  <a:pt x="515602" y="434975"/>
                </a:lnTo>
                <a:lnTo>
                  <a:pt x="490127" y="434975"/>
                </a:lnTo>
                <a:lnTo>
                  <a:pt x="476195" y="434975"/>
                </a:lnTo>
                <a:lnTo>
                  <a:pt x="468962" y="434975"/>
                </a:lnTo>
                <a:lnTo>
                  <a:pt x="456397" y="434975"/>
                </a:lnTo>
                <a:lnTo>
                  <a:pt x="430922" y="434975"/>
                </a:lnTo>
                <a:lnTo>
                  <a:pt x="416991" y="434975"/>
                </a:lnTo>
                <a:lnTo>
                  <a:pt x="397426" y="434975"/>
                </a:lnTo>
                <a:lnTo>
                  <a:pt x="379583" y="434975"/>
                </a:lnTo>
                <a:lnTo>
                  <a:pt x="338221" y="434975"/>
                </a:lnTo>
                <a:lnTo>
                  <a:pt x="320378" y="434975"/>
                </a:lnTo>
                <a:lnTo>
                  <a:pt x="318768" y="434975"/>
                </a:lnTo>
                <a:lnTo>
                  <a:pt x="259563" y="434975"/>
                </a:lnTo>
                <a:lnTo>
                  <a:pt x="200592" y="434975"/>
                </a:lnTo>
                <a:lnTo>
                  <a:pt x="141387" y="434975"/>
                </a:lnTo>
                <a:cubicBezTo>
                  <a:pt x="127678" y="434975"/>
                  <a:pt x="110456" y="424975"/>
                  <a:pt x="103426" y="412833"/>
                </a:cubicBezTo>
                <a:cubicBezTo>
                  <a:pt x="5008" y="239629"/>
                  <a:pt x="5008" y="239629"/>
                  <a:pt x="5008" y="239629"/>
                </a:cubicBezTo>
                <a:cubicBezTo>
                  <a:pt x="-1669" y="227487"/>
                  <a:pt x="-1669" y="207488"/>
                  <a:pt x="5008" y="195345"/>
                </a:cubicBezTo>
                <a:cubicBezTo>
                  <a:pt x="103426" y="22141"/>
                  <a:pt x="103426" y="22141"/>
                  <a:pt x="103426" y="22141"/>
                </a:cubicBezTo>
                <a:cubicBezTo>
                  <a:pt x="110456" y="9999"/>
                  <a:pt x="127678" y="0"/>
                  <a:pt x="141387" y="0"/>
                </a:cubicBezTo>
                <a:close/>
              </a:path>
            </a:pathLst>
          </a:custGeom>
          <a:solidFill>
            <a:srgbClr val="609801"/>
          </a:solidFill>
          <a:ln w="19050" cap="flat" cmpd="sng" algn="ctr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    </a:t>
            </a:r>
            <a:r>
              <a:rPr sz="2400" b="1"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课堂小结</a:t>
            </a:r>
            <a:endParaRPr sz="2400" b="1" noProof="1">
              <a:solidFill>
                <a:schemeClr val="lt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9" name="Freeform 5"/>
          <p:cNvSpPr/>
          <p:nvPr>
            <p:custDataLst>
              <p:tags r:id="rId13"/>
            </p:custDataLst>
          </p:nvPr>
        </p:nvSpPr>
        <p:spPr>
          <a:xfrm>
            <a:off x="1282700" y="683895"/>
            <a:ext cx="871855" cy="631825"/>
          </a:xfrm>
          <a:custGeom>
            <a:avLst/>
            <a:gdLst/>
            <a:ahLst/>
            <a:cxnLst/>
            <a:rect l="0" t="0" r="871855" b="631825"/>
            <a:pathLst>
              <a:path w="871855" h="631825">
                <a:moveTo>
                  <a:pt x="258069" y="631825"/>
                </a:moveTo>
                <a:cubicBezTo>
                  <a:pt x="233339" y="631825"/>
                  <a:pt x="202270" y="617300"/>
                  <a:pt x="189588" y="599663"/>
                </a:cubicBezTo>
                <a:cubicBezTo>
                  <a:pt x="12047" y="348073"/>
                  <a:pt x="12047" y="348073"/>
                  <a:pt x="12047" y="348073"/>
                </a:cubicBezTo>
                <a:cubicBezTo>
                  <a:pt x="0" y="330437"/>
                  <a:pt x="0" y="301387"/>
                  <a:pt x="12047" y="283750"/>
                </a:cubicBezTo>
                <a:cubicBezTo>
                  <a:pt x="189588" y="32161"/>
                  <a:pt x="189588" y="32161"/>
                  <a:pt x="189588" y="32161"/>
                </a:cubicBezTo>
                <a:cubicBezTo>
                  <a:pt x="202270" y="14524"/>
                  <a:pt x="233339" y="0"/>
                  <a:pt x="258069" y="0"/>
                </a:cubicBezTo>
                <a:cubicBezTo>
                  <a:pt x="613151" y="0"/>
                  <a:pt x="613151" y="0"/>
                  <a:pt x="613151" y="0"/>
                </a:cubicBezTo>
                <a:cubicBezTo>
                  <a:pt x="638514" y="0"/>
                  <a:pt x="668950" y="14524"/>
                  <a:pt x="681632" y="32161"/>
                </a:cubicBezTo>
                <a:cubicBezTo>
                  <a:pt x="859173" y="283750"/>
                  <a:pt x="859173" y="283750"/>
                  <a:pt x="859173" y="283750"/>
                </a:cubicBezTo>
                <a:cubicBezTo>
                  <a:pt x="871855" y="301387"/>
                  <a:pt x="871855" y="330437"/>
                  <a:pt x="859173" y="348073"/>
                </a:cubicBezTo>
                <a:cubicBezTo>
                  <a:pt x="681632" y="599663"/>
                  <a:pt x="681632" y="599663"/>
                  <a:pt x="681632" y="599663"/>
                </a:cubicBezTo>
                <a:cubicBezTo>
                  <a:pt x="668950" y="617300"/>
                  <a:pt x="638514" y="631825"/>
                  <a:pt x="613151" y="631825"/>
                </a:cubicBez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close/>
              </a:path>
            </a:pathLst>
          </a:custGeom>
          <a:gradFill flip="none" rotWithShape="1">
            <a:gsLst>
              <a:gs pos="0">
                <a:srgbClr val="F7F7F7"/>
              </a:gs>
              <a:gs pos="100000">
                <a:srgbClr val="D8D8D8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8" name="曲线1"/>
          <p:cNvSpPr/>
          <p:nvPr/>
        </p:nvSpPr>
        <p:spPr>
          <a:xfrm>
            <a:off x="1400810" y="769620"/>
            <a:ext cx="635635" cy="460375"/>
          </a:xfrm>
          <a:custGeom>
            <a:avLst/>
            <a:gdLst/>
            <a:ahLst/>
            <a:cxnLst/>
            <a:rect l="0" t="0" r="635635" b="460375"/>
            <a:pathLst>
              <a:path w="635635" h="460375">
                <a:moveTo>
                  <a:pt x="188147" y="460375"/>
                </a:moveTo>
                <a:cubicBezTo>
                  <a:pt x="170119" y="460375"/>
                  <a:pt x="147467" y="449791"/>
                  <a:pt x="138221" y="436940"/>
                </a:cubicBezTo>
                <a:cubicBezTo>
                  <a:pt x="8783" y="253622"/>
                  <a:pt x="8783" y="253622"/>
                  <a:pt x="8783" y="253622"/>
                </a:cubicBezTo>
                <a:cubicBezTo>
                  <a:pt x="0" y="240770"/>
                  <a:pt x="0" y="219604"/>
                  <a:pt x="8783" y="206752"/>
                </a:cubicBezTo>
                <a:cubicBezTo>
                  <a:pt x="138221" y="23434"/>
                  <a:pt x="138221" y="23434"/>
                  <a:pt x="138221" y="23434"/>
                </a:cubicBezTo>
                <a:cubicBezTo>
                  <a:pt x="147467" y="10583"/>
                  <a:pt x="170119" y="0"/>
                  <a:pt x="188147" y="0"/>
                </a:cubicBezTo>
                <a:cubicBezTo>
                  <a:pt x="447024" y="0"/>
                  <a:pt x="447024" y="0"/>
                  <a:pt x="447024" y="0"/>
                </a:cubicBezTo>
                <a:cubicBezTo>
                  <a:pt x="465515" y="0"/>
                  <a:pt x="487705" y="10583"/>
                  <a:pt x="496951" y="23434"/>
                </a:cubicBezTo>
                <a:cubicBezTo>
                  <a:pt x="626389" y="206752"/>
                  <a:pt x="626389" y="206752"/>
                  <a:pt x="626389" y="206752"/>
                </a:cubicBezTo>
                <a:cubicBezTo>
                  <a:pt x="635635" y="219604"/>
                  <a:pt x="635635" y="240770"/>
                  <a:pt x="626389" y="253622"/>
                </a:cubicBezTo>
                <a:cubicBezTo>
                  <a:pt x="496951" y="436940"/>
                  <a:pt x="496951" y="436940"/>
                  <a:pt x="496951" y="436940"/>
                </a:cubicBezTo>
                <a:cubicBezTo>
                  <a:pt x="487705" y="449791"/>
                  <a:pt x="465515" y="460375"/>
                  <a:pt x="447024" y="460375"/>
                </a:cubicBez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close/>
              </a:path>
            </a:pathLst>
          </a:custGeom>
          <a:solidFill>
            <a:srgbClr val="609801"/>
          </a:solidFill>
          <a:ln w="15875" cap="flat" cmpd="sng" algn="ctr">
            <a:solidFill>
              <a:srgbClr val="A5A5A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6" name="图片模式1" descr="2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91615" y="876935"/>
            <a:ext cx="454660" cy="2654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5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99260" y="1795780"/>
            <a:ext cx="8357235" cy="394245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6" name="文本框1"/>
          <p:cNvSpPr txBox="1"/>
          <p:nvPr>
            <p:custDataLst>
              <p:tags r:id="rId16"/>
            </p:custDataLst>
          </p:nvPr>
        </p:nvSpPr>
        <p:spPr>
          <a:xfrm>
            <a:off x="2508884" y="2475416"/>
            <a:ext cx="6737985" cy="258318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保护清新空气，需要我们每个人都贡献自己的一份力量，做一些力所能及的帮助。我们承诺，在以后的生活当中，将用行动来保护空气的洁净！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200" y="4012247"/>
            <a:ext cx="1895475" cy="257175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  <a:endParaRPr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endParaRPr>
              <a:ea typeface="宋体" panose="02010600030101010101" pitchFamily="2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4618355" y="2899410"/>
            <a:ext cx="2954655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sz="5400" dirty="0">
                <a:solidFill>
                  <a:srgbClr val="E6792A"/>
                </a:solidFill>
                <a:ea typeface="宋体" panose="02010600030101010101" pitchFamily="2" charset="-122"/>
              </a:rPr>
              <a:t>谢谢观看</a:t>
            </a:r>
            <a:endParaRPr lang="en-US" sz="5400" dirty="0">
              <a:solidFill>
                <a:srgbClr val="E6792A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3025140" y="930275"/>
            <a:ext cx="572897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2104390" y="2583180"/>
            <a:ext cx="4784090" cy="2009140"/>
          </a:xfrm>
          <a:prstGeom prst="cloudCallout">
            <a:avLst>
              <a:gd name="adj1" fmla="val 75936"/>
              <a:gd name="adj2" fmla="val 60936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1"/>
            </p:custDataLst>
          </p:nvPr>
        </p:nvSpPr>
        <p:spPr>
          <a:xfrm>
            <a:off x="2952115" y="2934334"/>
            <a:ext cx="3088640" cy="121221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是什么导致了空气受到了污染呢？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2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sz="2800" dirty="0" err="1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说一说</a:t>
            </a:r>
            <a:endParaRPr lang="en-US" sz="2800" dirty="0" err="1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659505" y="1434465"/>
            <a:ext cx="5621655" cy="351663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305300" y="2224405"/>
            <a:ext cx="437388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空气污染小调查                                          调查人：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我发现的污染源：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073150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空气污染小调查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724852" y="4671761"/>
            <a:ext cx="4489450" cy="13068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我发现我们城市的空气污染源是工厂不断排放的废气。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2"/>
          <a:srcRect l="4308" t="6169" r="3066" b="4604"/>
          <a:stretch>
            <a:fillRect/>
          </a:stretch>
        </p:blipFill>
        <p:spPr>
          <a:xfrm>
            <a:off x="5803055" y="2479505"/>
            <a:ext cx="5743183" cy="3806528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073150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空气污染小调查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724852" y="4671761"/>
            <a:ext cx="4489450" cy="13068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我发现我们村子空气的污染源是村民焚烧秸秆。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2"/>
          <a:srcRect l="1078" t="2334" r="1849" b="3978"/>
          <a:stretch>
            <a:fillRect/>
          </a:stretch>
        </p:blipFill>
        <p:spPr>
          <a:xfrm>
            <a:off x="5752049" y="2512964"/>
            <a:ext cx="5904646" cy="3739609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073150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空气污染小调查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724852" y="4671761"/>
            <a:ext cx="4489450" cy="13068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我发现我们城市的污染源是汽车排放的废气太多了！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08980" y="2496185"/>
            <a:ext cx="5902214" cy="3823969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073150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空气污染小调查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6633845" y="4356483"/>
            <a:ext cx="5022850" cy="193738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6900545" y="4645475"/>
            <a:ext cx="4489450" cy="13068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我发现我们城市的污染源是汽车排放的废气太多了！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9618" y="2860352"/>
            <a:ext cx="5949922" cy="3462854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073150" y="570564"/>
            <a:ext cx="3028950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空气污染小调查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6900545" y="3576321"/>
            <a:ext cx="4489450" cy="257784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我发现我们城市的垃圾焚烧产生了好多的刺激性气体，我认为它应该是空气污染的主要污染源。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2"/>
          <a:srcRect b="3643"/>
          <a:stretch>
            <a:fillRect/>
          </a:stretch>
        </p:blipFill>
        <p:spPr>
          <a:xfrm>
            <a:off x="619299" y="2560856"/>
            <a:ext cx="5825784" cy="3733012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FILL_FORE_SCHEMECOLOR_INDEX_BRIGHTNESS" val="-0.05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39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2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45.xml><?xml version="1.0" encoding="utf-8"?>
<p:tagLst xmlns:p="http://schemas.openxmlformats.org/presentationml/2006/main">
  <p:tag name="KSO_WPP_MARK_KEY" val="6b60b00d-cd5f-4f8c-abf3-dd61a8683161"/>
  <p:tag name="COMMONDATA" val="eyJoZGlkIjoiOThmYTM0NmUyNmJmYTVlMDc2NDdiMWYyNmVhMjNkZTQifQ==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1185</Words>
  <Application>WPS 演示</Application>
  <PresentationFormat>宽屏</PresentationFormat>
  <Paragraphs>134</Paragraphs>
  <Slides>28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微软雅黑</vt:lpstr>
      <vt:lpstr>Arial Unicode MS</vt:lpstr>
      <vt:lpstr>幼圆</vt:lpstr>
      <vt:lpstr>汉仪乐喵体W</vt:lpstr>
      <vt:lpstr>Arial</vt:lpstr>
      <vt:lpstr>幼圆</vt:lpstr>
      <vt:lpstr>Presentation</vt:lpstr>
      <vt:lpstr>1_Office 主题​​</vt:lpstr>
      <vt:lpstr>5f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33</cp:revision>
  <dcterms:created xsi:type="dcterms:W3CDTF">2017-09-06T14:27:00Z</dcterms:created>
  <dcterms:modified xsi:type="dcterms:W3CDTF">2023-04-26T09:03:50Z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856131559B4D4AA1ACA00FCCB748F164_12</vt:lpwstr>
  </property>
  <property fmtid="{D5CDD505-2E9C-101B-9397-08002B2CF9AE}" pid="3" name="KSOProductBuildVer">
    <vt:lpwstr>2052-11.1.0.14036</vt:lpwstr>
  </property>
</Properties>
</file>