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0"/>
  </p:handoutMasterIdLst>
  <p:sldIdLst>
    <p:sldId id="256" r:id="rId4"/>
    <p:sldId id="378" r:id="rId6"/>
    <p:sldId id="379" r:id="rId7"/>
    <p:sldId id="380" r:id="rId8"/>
    <p:sldId id="381" r:id="rId9"/>
    <p:sldId id="382" r:id="rId10"/>
    <p:sldId id="383" r:id="rId11"/>
    <p:sldId id="384" r:id="rId12"/>
    <p:sldId id="385" r:id="rId13"/>
    <p:sldId id="386" r:id="rId14"/>
    <p:sldId id="387" r:id="rId15"/>
    <p:sldId id="388" r:id="rId16"/>
    <p:sldId id="389" r:id="rId17"/>
    <p:sldId id="390" r:id="rId18"/>
    <p:sldId id="391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399" r:id="rId27"/>
    <p:sldId id="400" r:id="rId28"/>
    <p:sldId id="281" r:id="rId29"/>
  </p:sldIdLst>
  <p:sldSz cx="12192000" cy="6858000"/>
  <p:notesSz cx="6858000" cy="9144000"/>
  <p:custDataLst>
    <p:tags r:id="rId35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51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34.xml"/><Relationship Id="rId10" Type="http://schemas.openxmlformats.org/officeDocument/2006/relationships/tags" Target="../tags/tag333.xml"/><Relationship Id="rId1" Type="http://schemas.openxmlformats.org/officeDocument/2006/relationships/tags" Target="../tags/tag32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46.xml"/><Relationship Id="rId11" Type="http://schemas.openxmlformats.org/officeDocument/2006/relationships/tags" Target="../tags/tag345.xml"/><Relationship Id="rId10" Type="http://schemas.openxmlformats.org/officeDocument/2006/relationships/tags" Target="../tags/tag344.xml"/><Relationship Id="rId1" Type="http://schemas.openxmlformats.org/officeDocument/2006/relationships/tags" Target="../tags/tag33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8" Type="http://schemas.openxmlformats.org/officeDocument/2006/relationships/notesSlide" Target="../notesSlides/notesSlide10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60.xml"/><Relationship Id="rId15" Type="http://schemas.openxmlformats.org/officeDocument/2006/relationships/tags" Target="../tags/tag359.xml"/><Relationship Id="rId14" Type="http://schemas.openxmlformats.org/officeDocument/2006/relationships/tags" Target="../tags/tag358.xml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1" Type="http://schemas.openxmlformats.org/officeDocument/2006/relationships/tags" Target="../tags/tag357.xml"/><Relationship Id="rId10" Type="http://schemas.openxmlformats.org/officeDocument/2006/relationships/tags" Target="../tags/tag356.xml"/><Relationship Id="rId1" Type="http://schemas.openxmlformats.org/officeDocument/2006/relationships/tags" Target="../tags/tag34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tags" Target="../tags/tag368.xml"/><Relationship Id="rId7" Type="http://schemas.openxmlformats.org/officeDocument/2006/relationships/tags" Target="../tags/tag367.xml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8" Type="http://schemas.openxmlformats.org/officeDocument/2006/relationships/notesSlide" Target="../notesSlides/notesSlide11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74.xml"/><Relationship Id="rId15" Type="http://schemas.openxmlformats.org/officeDocument/2006/relationships/image" Target="../media/image23.png"/><Relationship Id="rId14" Type="http://schemas.openxmlformats.org/officeDocument/2006/relationships/image" Target="../media/image22.png"/><Relationship Id="rId13" Type="http://schemas.openxmlformats.org/officeDocument/2006/relationships/tags" Target="../tags/tag373.xml"/><Relationship Id="rId12" Type="http://schemas.openxmlformats.org/officeDocument/2006/relationships/tags" Target="../tags/tag372.xml"/><Relationship Id="rId11" Type="http://schemas.openxmlformats.org/officeDocument/2006/relationships/tags" Target="../tags/tag371.xml"/><Relationship Id="rId10" Type="http://schemas.openxmlformats.org/officeDocument/2006/relationships/tags" Target="../tags/tag370.xml"/><Relationship Id="rId1" Type="http://schemas.openxmlformats.org/officeDocument/2006/relationships/tags" Target="../tags/tag36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tags" Target="../tags/tag37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tags" Target="../tags/tag393.xml"/><Relationship Id="rId7" Type="http://schemas.openxmlformats.org/officeDocument/2006/relationships/tags" Target="../tags/tag392.xml"/><Relationship Id="rId6" Type="http://schemas.openxmlformats.org/officeDocument/2006/relationships/tags" Target="../tags/tag391.xml"/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96.xml"/><Relationship Id="rId11" Type="http://schemas.openxmlformats.org/officeDocument/2006/relationships/image" Target="../media/image24.png"/><Relationship Id="rId10" Type="http://schemas.openxmlformats.org/officeDocument/2006/relationships/tags" Target="../tags/tag395.xml"/><Relationship Id="rId1" Type="http://schemas.openxmlformats.org/officeDocument/2006/relationships/tags" Target="../tags/tag38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05.xml"/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07.xml"/><Relationship Id="rId11" Type="http://schemas.openxmlformats.org/officeDocument/2006/relationships/image" Target="../media/image25.png"/><Relationship Id="rId10" Type="http://schemas.openxmlformats.org/officeDocument/2006/relationships/tags" Target="../tags/tag406.xml"/><Relationship Id="rId1" Type="http://schemas.openxmlformats.org/officeDocument/2006/relationships/tags" Target="../tags/tag39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4" Type="http://schemas.openxmlformats.org/officeDocument/2006/relationships/notesSlide" Target="../notesSlides/notesSlide1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18.xml"/><Relationship Id="rId11" Type="http://schemas.openxmlformats.org/officeDocument/2006/relationships/image" Target="../media/image26.png"/><Relationship Id="rId10" Type="http://schemas.openxmlformats.org/officeDocument/2006/relationships/tags" Target="../tags/tag417.xml"/><Relationship Id="rId1" Type="http://schemas.openxmlformats.org/officeDocument/2006/relationships/tags" Target="../tags/tag40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27.xml"/><Relationship Id="rId8" Type="http://schemas.openxmlformats.org/officeDocument/2006/relationships/tags" Target="../tags/tag426.xml"/><Relationship Id="rId7" Type="http://schemas.openxmlformats.org/officeDocument/2006/relationships/tags" Target="../tags/tag425.xml"/><Relationship Id="rId6" Type="http://schemas.openxmlformats.org/officeDocument/2006/relationships/tags" Target="../tags/tag424.xml"/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29.xml"/><Relationship Id="rId11" Type="http://schemas.openxmlformats.org/officeDocument/2006/relationships/image" Target="../media/image27.png"/><Relationship Id="rId10" Type="http://schemas.openxmlformats.org/officeDocument/2006/relationships/tags" Target="../tags/tag428.xml"/><Relationship Id="rId1" Type="http://schemas.openxmlformats.org/officeDocument/2006/relationships/tags" Target="../tags/tag41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tags" Target="../tags/tag437.xml"/><Relationship Id="rId7" Type="http://schemas.openxmlformats.org/officeDocument/2006/relationships/tags" Target="../tags/tag436.xml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40.xml"/><Relationship Id="rId10" Type="http://schemas.openxmlformats.org/officeDocument/2006/relationships/tags" Target="../tags/tag439.xml"/><Relationship Id="rId1" Type="http://schemas.openxmlformats.org/officeDocument/2006/relationships/tags" Target="../tags/tag4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40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52.xml"/><Relationship Id="rId12" Type="http://schemas.openxmlformats.org/officeDocument/2006/relationships/image" Target="../media/image28.png"/><Relationship Id="rId11" Type="http://schemas.openxmlformats.org/officeDocument/2006/relationships/tags" Target="../tags/tag451.xml"/><Relationship Id="rId10" Type="http://schemas.openxmlformats.org/officeDocument/2006/relationships/tags" Target="../tags/tag450.xml"/><Relationship Id="rId1" Type="http://schemas.openxmlformats.org/officeDocument/2006/relationships/tags" Target="../tags/tag44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61.xml"/><Relationship Id="rId8" Type="http://schemas.openxmlformats.org/officeDocument/2006/relationships/tags" Target="../tags/tag460.xml"/><Relationship Id="rId7" Type="http://schemas.openxmlformats.org/officeDocument/2006/relationships/tags" Target="../tags/tag459.xml"/><Relationship Id="rId6" Type="http://schemas.openxmlformats.org/officeDocument/2006/relationships/tags" Target="../tags/tag458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9" Type="http://schemas.openxmlformats.org/officeDocument/2006/relationships/notesSlide" Target="../notesSlides/notesSlide17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466.xml"/><Relationship Id="rId16" Type="http://schemas.openxmlformats.org/officeDocument/2006/relationships/image" Target="../media/image31.png"/><Relationship Id="rId15" Type="http://schemas.openxmlformats.org/officeDocument/2006/relationships/image" Target="../media/image30.png"/><Relationship Id="rId14" Type="http://schemas.openxmlformats.org/officeDocument/2006/relationships/image" Target="../media/image29.png"/><Relationship Id="rId13" Type="http://schemas.openxmlformats.org/officeDocument/2006/relationships/tags" Target="../tags/tag465.xml"/><Relationship Id="rId12" Type="http://schemas.openxmlformats.org/officeDocument/2006/relationships/tags" Target="../tags/tag464.xml"/><Relationship Id="rId11" Type="http://schemas.openxmlformats.org/officeDocument/2006/relationships/tags" Target="../tags/tag463.xml"/><Relationship Id="rId10" Type="http://schemas.openxmlformats.org/officeDocument/2006/relationships/tags" Target="../tags/tag462.xml"/><Relationship Id="rId1" Type="http://schemas.openxmlformats.org/officeDocument/2006/relationships/tags" Target="../tags/tag45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tags" Target="../tags/tag474.xml"/><Relationship Id="rId7" Type="http://schemas.openxmlformats.org/officeDocument/2006/relationships/tags" Target="../tags/tag473.xml"/><Relationship Id="rId6" Type="http://schemas.openxmlformats.org/officeDocument/2006/relationships/tags" Target="../tags/tag472.xml"/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3" Type="http://schemas.openxmlformats.org/officeDocument/2006/relationships/notesSlide" Target="../notesSlides/notesSlide18.xml"/><Relationship Id="rId22" Type="http://schemas.openxmlformats.org/officeDocument/2006/relationships/slideLayout" Target="../slideLayouts/slideLayout19.xml"/><Relationship Id="rId21" Type="http://schemas.openxmlformats.org/officeDocument/2006/relationships/tags" Target="../tags/tag482.xml"/><Relationship Id="rId20" Type="http://schemas.openxmlformats.org/officeDocument/2006/relationships/tags" Target="../tags/tag481.xml"/><Relationship Id="rId2" Type="http://schemas.openxmlformats.org/officeDocument/2006/relationships/tags" Target="../tags/tag468.xml"/><Relationship Id="rId19" Type="http://schemas.openxmlformats.org/officeDocument/2006/relationships/tags" Target="../tags/tag480.xml"/><Relationship Id="rId18" Type="http://schemas.openxmlformats.org/officeDocument/2006/relationships/image" Target="../media/image33.jpeg"/><Relationship Id="rId17" Type="http://schemas.openxmlformats.org/officeDocument/2006/relationships/image" Target="../media/image32.png"/><Relationship Id="rId16" Type="http://schemas.openxmlformats.org/officeDocument/2006/relationships/image" Target="../media/image31.png"/><Relationship Id="rId15" Type="http://schemas.openxmlformats.org/officeDocument/2006/relationships/image" Target="../media/image30.png"/><Relationship Id="rId14" Type="http://schemas.openxmlformats.org/officeDocument/2006/relationships/image" Target="../media/image29.png"/><Relationship Id="rId13" Type="http://schemas.openxmlformats.org/officeDocument/2006/relationships/tags" Target="../tags/tag479.xml"/><Relationship Id="rId12" Type="http://schemas.openxmlformats.org/officeDocument/2006/relationships/tags" Target="../tags/tag478.xml"/><Relationship Id="rId11" Type="http://schemas.openxmlformats.org/officeDocument/2006/relationships/tags" Target="../tags/tag477.xml"/><Relationship Id="rId10" Type="http://schemas.openxmlformats.org/officeDocument/2006/relationships/tags" Target="../tags/tag476.xml"/><Relationship Id="rId1" Type="http://schemas.openxmlformats.org/officeDocument/2006/relationships/tags" Target="../tags/tag46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91.xml"/><Relationship Id="rId8" Type="http://schemas.openxmlformats.org/officeDocument/2006/relationships/tags" Target="../tags/tag490.xml"/><Relationship Id="rId7" Type="http://schemas.openxmlformats.org/officeDocument/2006/relationships/tags" Target="../tags/tag489.xml"/><Relationship Id="rId6" Type="http://schemas.openxmlformats.org/officeDocument/2006/relationships/tags" Target="../tags/tag488.xml"/><Relationship Id="rId5" Type="http://schemas.openxmlformats.org/officeDocument/2006/relationships/tags" Target="../tags/tag487.xml"/><Relationship Id="rId4" Type="http://schemas.openxmlformats.org/officeDocument/2006/relationships/tags" Target="../tags/tag486.xml"/><Relationship Id="rId3" Type="http://schemas.openxmlformats.org/officeDocument/2006/relationships/tags" Target="../tags/tag485.xml"/><Relationship Id="rId2" Type="http://schemas.openxmlformats.org/officeDocument/2006/relationships/tags" Target="../tags/tag48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94.xml"/><Relationship Id="rId12" Type="http://schemas.openxmlformats.org/officeDocument/2006/relationships/tags" Target="../tags/tag493.xml"/><Relationship Id="rId11" Type="http://schemas.openxmlformats.org/officeDocument/2006/relationships/tags" Target="../tags/tag492.xml"/><Relationship Id="rId10" Type="http://schemas.openxmlformats.org/officeDocument/2006/relationships/image" Target="../media/image7.jpeg"/><Relationship Id="rId1" Type="http://schemas.openxmlformats.org/officeDocument/2006/relationships/tags" Target="../tags/tag48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tags" Target="../tags/tag496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510.xml"/><Relationship Id="rId17" Type="http://schemas.openxmlformats.org/officeDocument/2006/relationships/tags" Target="../tags/tag509.xml"/><Relationship Id="rId16" Type="http://schemas.openxmlformats.org/officeDocument/2006/relationships/image" Target="../media/image35.png"/><Relationship Id="rId15" Type="http://schemas.openxmlformats.org/officeDocument/2006/relationships/image" Target="../media/image34.png"/><Relationship Id="rId14" Type="http://schemas.openxmlformats.org/officeDocument/2006/relationships/tags" Target="../tags/tag508.xml"/><Relationship Id="rId13" Type="http://schemas.openxmlformats.org/officeDocument/2006/relationships/tags" Target="../tags/tag507.xml"/><Relationship Id="rId12" Type="http://schemas.openxmlformats.org/officeDocument/2006/relationships/tags" Target="../tags/tag506.xml"/><Relationship Id="rId11" Type="http://schemas.openxmlformats.org/officeDocument/2006/relationships/tags" Target="../tags/tag505.xml"/><Relationship Id="rId10" Type="http://schemas.openxmlformats.org/officeDocument/2006/relationships/tags" Target="../tags/tag504.xml"/><Relationship Id="rId1" Type="http://schemas.openxmlformats.org/officeDocument/2006/relationships/tags" Target="../tags/tag49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tags" Target="../tags/tag24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tags" Target="../tags/tag25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5.xml"/><Relationship Id="rId12" Type="http://schemas.openxmlformats.org/officeDocument/2006/relationships/image" Target="../media/image10.png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tags" Target="../tags/tag26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87.xml"/><Relationship Id="rId12" Type="http://schemas.openxmlformats.org/officeDocument/2006/relationships/image" Target="../media/image11.jpeg"/><Relationship Id="rId11" Type="http://schemas.openxmlformats.org/officeDocument/2006/relationships/tags" Target="../tags/tag286.xml"/><Relationship Id="rId10" Type="http://schemas.openxmlformats.org/officeDocument/2006/relationships/tags" Target="../tags/tag285.xml"/><Relationship Id="rId1" Type="http://schemas.openxmlformats.org/officeDocument/2006/relationships/tags" Target="../tags/tag27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99.xml"/><Relationship Id="rId12" Type="http://schemas.openxmlformats.org/officeDocument/2006/relationships/image" Target="../media/image12.jpeg"/><Relationship Id="rId11" Type="http://schemas.openxmlformats.org/officeDocument/2006/relationships/tags" Target="../tags/tag298.xml"/><Relationship Id="rId10" Type="http://schemas.openxmlformats.org/officeDocument/2006/relationships/tags" Target="../tags/tag297.xml"/><Relationship Id="rId1" Type="http://schemas.openxmlformats.org/officeDocument/2006/relationships/tags" Target="../tags/tag28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tags" Target="../tags/tag305.xml"/><Relationship Id="rId5" Type="http://schemas.openxmlformats.org/officeDocument/2006/relationships/tags" Target="../tags/tag304.xml"/><Relationship Id="rId4" Type="http://schemas.openxmlformats.org/officeDocument/2006/relationships/tags" Target="../tags/tag303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11.xml"/><Relationship Id="rId12" Type="http://schemas.openxmlformats.org/officeDocument/2006/relationships/image" Target="../media/image13.png"/><Relationship Id="rId11" Type="http://schemas.openxmlformats.org/officeDocument/2006/relationships/tags" Target="../tags/tag310.xml"/><Relationship Id="rId10" Type="http://schemas.openxmlformats.org/officeDocument/2006/relationships/tags" Target="../tags/tag309.xml"/><Relationship Id="rId1" Type="http://schemas.openxmlformats.org/officeDocument/2006/relationships/tags" Target="../tags/tag30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3" Type="http://schemas.openxmlformats.org/officeDocument/2006/relationships/tags" Target="../tags/tag314.xml"/><Relationship Id="rId20" Type="http://schemas.openxmlformats.org/officeDocument/2006/relationships/notesSlide" Target="../notesSlides/notesSlide8.xml"/><Relationship Id="rId2" Type="http://schemas.openxmlformats.org/officeDocument/2006/relationships/tags" Target="../tags/tag313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323.xml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jpeg"/><Relationship Id="rId12" Type="http://schemas.openxmlformats.org/officeDocument/2006/relationships/image" Target="../media/image14.png"/><Relationship Id="rId11" Type="http://schemas.openxmlformats.org/officeDocument/2006/relationships/tags" Target="../tags/tag322.xml"/><Relationship Id="rId10" Type="http://schemas.openxmlformats.org/officeDocument/2006/relationships/tags" Target="../tags/tag321.xml"/><Relationship Id="rId1" Type="http://schemas.openxmlformats.org/officeDocument/2006/relationships/tags" Target="../tags/tag3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r>
              <a:t>5f</a:t>
            </a: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3580130" y="2759710"/>
            <a:ext cx="50317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5400" dirty="0">
                <a:solidFill>
                  <a:srgbClr val="E6792A"/>
                </a:solidFill>
              </a:rPr>
              <a:t>我是一张纸</a:t>
            </a:r>
            <a:endParaRPr lang="zh-CN" sz="5400" dirty="0">
              <a:solidFill>
                <a:srgbClr val="E6792A"/>
              </a:solidFill>
            </a:endParaRPr>
          </a:p>
        </p:txBody>
      </p:sp>
      <p:pic>
        <p:nvPicPr>
          <p:cNvPr id="6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文本框 5"/>
          <p:cNvSpPr/>
          <p:nvPr/>
        </p:nvSpPr>
        <p:spPr>
          <a:xfrm>
            <a:off x="5735955" y="4027169"/>
            <a:ext cx="3384550" cy="490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sz="2800" dirty="0"/>
              <a:t>第一课时</a:t>
            </a:r>
            <a:endParaRPr sz="2800" dirty="0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764154" y="1650365"/>
            <a:ext cx="6557645" cy="3008948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386453" y="2152650"/>
            <a:ext cx="5313045" cy="19939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你知道我国从什么时候开始有纸的吗？最开始的纸是什么样的呢？我平常用的纸是从哪里来的？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2674619" y="2456815"/>
            <a:ext cx="4783455" cy="1938020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3340098" y="2730230"/>
            <a:ext cx="3452495" cy="12819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在没有纸之前，人们是怎么书写的呢？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猜一猜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542792" y="521652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寻根问源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4841876" y="809942"/>
            <a:ext cx="25082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纸的发展历程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2239" y="1850390"/>
            <a:ext cx="4852814" cy="338437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31877" y="1850389"/>
            <a:ext cx="4493570" cy="3360373"/>
          </a:xfrm>
          <a:prstGeom prst="rect">
            <a:avLst/>
          </a:prstGeom>
        </p:spPr>
      </p:pic>
      <p:sp>
        <p:nvSpPr>
          <p:cNvPr id="13" name="文本框 1"/>
          <p:cNvSpPr/>
          <p:nvPr>
            <p:custDataLst>
              <p:tags r:id="rId14"/>
            </p:custDataLst>
          </p:nvPr>
        </p:nvSpPr>
        <p:spPr>
          <a:xfrm>
            <a:off x="1671791" y="5509895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甲骨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 1"/>
          <p:cNvSpPr/>
          <p:nvPr>
            <p:custDataLst>
              <p:tags r:id="rId15"/>
            </p:custDataLst>
          </p:nvPr>
        </p:nvSpPr>
        <p:spPr>
          <a:xfrm>
            <a:off x="7871807" y="5509895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竹简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542792" y="521652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寻根问源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4841876" y="809942"/>
            <a:ext cx="25082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纸的发展历程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3" name="文本框 1"/>
          <p:cNvSpPr/>
          <p:nvPr>
            <p:custDataLst>
              <p:tags r:id="rId12"/>
            </p:custDataLst>
          </p:nvPr>
        </p:nvSpPr>
        <p:spPr>
          <a:xfrm>
            <a:off x="1552429" y="5216535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帛书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 1"/>
          <p:cNvSpPr/>
          <p:nvPr>
            <p:custDataLst>
              <p:tags r:id="rId13"/>
            </p:custDataLst>
          </p:nvPr>
        </p:nvSpPr>
        <p:spPr>
          <a:xfrm>
            <a:off x="7895067" y="5216535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纸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4"/>
          <a:srcRect l="1546" t="2084" r="1108" b="8333"/>
          <a:stretch>
            <a:fillRect/>
          </a:stretch>
        </p:blipFill>
        <p:spPr>
          <a:xfrm>
            <a:off x="749490" y="1776211"/>
            <a:ext cx="4619588" cy="30243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42178" y="1580131"/>
            <a:ext cx="4919489" cy="3636404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976244" y="1940883"/>
            <a:ext cx="6239510" cy="313848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550285" y="2762566"/>
            <a:ext cx="5091430" cy="1348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什么时候纸被发明了出来的呢？又是谁对纸进行了改良呢？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454976" y="2496185"/>
            <a:ext cx="4201719" cy="360711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441366" y="3062604"/>
            <a:ext cx="4215329" cy="247427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早在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2000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年前，我们的祖先就会造纸了、他们把树皮、旧麻等切碎、洗净，用碱水浸泡。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48652" y="2352675"/>
            <a:ext cx="4879340" cy="3617594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454976" y="3436620"/>
            <a:ext cx="4201719" cy="214503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537705" y="3832381"/>
            <a:ext cx="4036259" cy="123713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再用大火蒸煮至烂，舂捣后，在池中达成奖。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05965" y="1741053"/>
            <a:ext cx="4807585" cy="4042527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499110" y="2352673"/>
            <a:ext cx="5166360" cy="299878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14375" y="2786058"/>
            <a:ext cx="4951095" cy="24949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然后用竹帘从池中抄起一层薄浆，晾干后揭下，就成了纸。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05500" y="2166538"/>
            <a:ext cx="4951095" cy="3010697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172326" y="2639695"/>
            <a:ext cx="4161789" cy="322897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537706" y="2926715"/>
            <a:ext cx="3652900" cy="26549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后来，我国古代的蔡伦改进了造纸术，为世界文化的传播作出了巨大贡献。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16416" y="2871099"/>
            <a:ext cx="3946525" cy="2582652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85171" y="1435915"/>
            <a:ext cx="5621655" cy="351663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909058" y="2224405"/>
            <a:ext cx="437388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古代造纸术工序十分复杂，因此造出来的纸张产量少，价格高。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85172" y="574040"/>
            <a:ext cx="5621655" cy="10045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5087620" y="765175"/>
            <a:ext cx="201676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猜猜我是谁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224404" y="2117843"/>
            <a:ext cx="8463915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606040" y="2461378"/>
            <a:ext cx="7158482" cy="1306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四角方方，薄面白净。传播知识，它打先锋。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2"/>
            </p:custDataLst>
          </p:nvPr>
        </p:nvSpPr>
        <p:spPr>
          <a:xfrm>
            <a:off x="6479540" y="5236219"/>
            <a:ext cx="201676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我是一张纸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347720" y="574040"/>
            <a:ext cx="5621655" cy="10045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792345" y="840105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思考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224405" y="3085465"/>
            <a:ext cx="5022850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959576" y="3391781"/>
            <a:ext cx="3552507" cy="1306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我们现在用的纸是怎么来的呢？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62451" y="2534773"/>
            <a:ext cx="2794144" cy="304956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4548877" y="4792345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芦苇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4841876" y="809942"/>
            <a:ext cx="25082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造纸的原料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3" name="文本框 1"/>
          <p:cNvSpPr/>
          <p:nvPr>
            <p:custDataLst>
              <p:tags r:id="rId12"/>
            </p:custDataLst>
          </p:nvPr>
        </p:nvSpPr>
        <p:spPr>
          <a:xfrm>
            <a:off x="665231" y="4792345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树木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 1"/>
          <p:cNvSpPr/>
          <p:nvPr>
            <p:custDataLst>
              <p:tags r:id="rId13"/>
            </p:custDataLst>
          </p:nvPr>
        </p:nvSpPr>
        <p:spPr>
          <a:xfrm>
            <a:off x="8493152" y="4792344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废纸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3988" y="1972844"/>
            <a:ext cx="3256197" cy="25774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5"/>
          <a:srcRect b="12053"/>
          <a:stretch>
            <a:fillRect/>
          </a:stretch>
        </p:blipFill>
        <p:spPr>
          <a:xfrm>
            <a:off x="4427633" y="1980842"/>
            <a:ext cx="3256198" cy="25694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367763" y="1972844"/>
            <a:ext cx="3377463" cy="2569468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4175434" y="4792343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造纸厂加工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4841876" y="809942"/>
            <a:ext cx="25082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造纸的原料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3" name="文本框 1"/>
          <p:cNvSpPr/>
          <p:nvPr>
            <p:custDataLst>
              <p:tags r:id="rId12"/>
            </p:custDataLst>
          </p:nvPr>
        </p:nvSpPr>
        <p:spPr>
          <a:xfrm>
            <a:off x="448001" y="5725160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原料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 1"/>
          <p:cNvSpPr/>
          <p:nvPr>
            <p:custDataLst>
              <p:tags r:id="rId13"/>
            </p:custDataLst>
          </p:nvPr>
        </p:nvSpPr>
        <p:spPr>
          <a:xfrm>
            <a:off x="8411302" y="4807970"/>
            <a:ext cx="3013710" cy="68294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成品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4416" y="438529"/>
            <a:ext cx="2664296" cy="187220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5"/>
          <a:srcRect b="12053"/>
          <a:stretch>
            <a:fillRect/>
          </a:stretch>
        </p:blipFill>
        <p:spPr>
          <a:xfrm>
            <a:off x="614416" y="2332170"/>
            <a:ext cx="2672588" cy="18722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2708" y="4225811"/>
            <a:ext cx="2664296" cy="15413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7"/>
          <a:srcRect b="5319"/>
          <a:stretch>
            <a:fillRect/>
          </a:stretch>
        </p:blipFill>
        <p:spPr>
          <a:xfrm>
            <a:off x="3929655" y="2073846"/>
            <a:ext cx="3505269" cy="2348067"/>
          </a:xfrm>
          <a:prstGeom prst="rect">
            <a:avLst/>
          </a:prstGeom>
        </p:spPr>
      </p:pic>
      <p:pic>
        <p:nvPicPr>
          <p:cNvPr id="20" name="Picture 2" descr="https://timgsa.baidu.com/timg?image&amp;quality=80&amp;size=b9999_10000&amp;sec=1526401314067&amp;di=85ca7d68feee1225465191092473fa0e&amp;imgtype=0&amp;src=http%3A%2F%2Fimg008.hc360.cn%2Fm7%2FM0E%2F79%2FAC%2FwKhQo1Wt6bmEPykWAAAAAJ4VOUY671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157651" y="2094240"/>
            <a:ext cx="3521013" cy="234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右箭头 4"/>
          <p:cNvSpPr/>
          <p:nvPr>
            <p:custDataLst>
              <p:tags r:id="rId19"/>
            </p:custDataLst>
          </p:nvPr>
        </p:nvSpPr>
        <p:spPr>
          <a:xfrm>
            <a:off x="3461711" y="3008523"/>
            <a:ext cx="438740" cy="519501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21" name="右箭头 20"/>
          <p:cNvSpPr/>
          <p:nvPr>
            <p:custDataLst>
              <p:tags r:id="rId20"/>
            </p:custDataLst>
          </p:nvPr>
        </p:nvSpPr>
        <p:spPr>
          <a:xfrm>
            <a:off x="7615638" y="3008523"/>
            <a:ext cx="438740" cy="519501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2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5" grpId="0" bldLvl="0" animBg="1"/>
      <p:bldP spid="5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3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7620"/>
            <a:ext cx="12192000" cy="6858000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6" name="矩形: 圆角 5"/>
          <p:cNvSpPr/>
          <p:nvPr/>
        </p:nvSpPr>
        <p:spPr>
          <a:xfrm>
            <a:off x="3441065" y="1569085"/>
            <a:ext cx="5886449" cy="300799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1"/>
            </p:custDataLst>
          </p:nvPr>
        </p:nvSpPr>
        <p:spPr>
          <a:xfrm>
            <a:off x="3621720" y="2074091"/>
            <a:ext cx="5525137" cy="1997982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请你调查一下生活当中的纸张浪费情况，把调查到的结果做成一份小报告，下节课进行分享！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2"/>
            </p:custDataLst>
          </p:nvPr>
        </p:nvSpPr>
        <p:spPr>
          <a:xfrm>
            <a:off x="370840" y="502285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课后作业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3" name="矩形 3"/>
          <p:cNvSpPr/>
          <p:nvPr>
            <p:custDataLst>
              <p:tags r:id="rId10"/>
            </p:custDataLst>
          </p:nvPr>
        </p:nvSpPr>
        <p:spPr>
          <a:xfrm>
            <a:off x="2515235" y="901700"/>
            <a:ext cx="1063625" cy="6362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教学目标</a:t>
            </a:r>
            <a:endParaRPr lang="zh-CN">
              <a:solidFill>
                <a:schemeClr val="lt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2" name="任意多边形 44"/>
          <p:cNvSpPr/>
          <p:nvPr>
            <p:custDataLst>
              <p:tags r:id="rId11"/>
            </p:custDataLst>
          </p:nvPr>
        </p:nvSpPr>
        <p:spPr>
          <a:xfrm>
            <a:off x="1744980" y="728345"/>
            <a:ext cx="2335530" cy="560705"/>
          </a:xfrm>
          <a:custGeom>
            <a:avLst/>
            <a:gdLst/>
            <a:ahLst/>
            <a:cxnLst/>
            <a:rect l="0" t="0" r="2335530" b="560705"/>
            <a:pathLst>
              <a:path w="2335530" h="560705">
                <a:moveTo>
                  <a:pt x="185074" y="0"/>
                </a:moveTo>
                <a:cubicBezTo>
                  <a:pt x="249487" y="0"/>
                  <a:pt x="297797" y="0"/>
                  <a:pt x="334031" y="0"/>
                </a:cubicBezTo>
                <a:lnTo>
                  <a:pt x="339765" y="0"/>
                </a:lnTo>
                <a:lnTo>
                  <a:pt x="379824" y="0"/>
                </a:lnTo>
                <a:cubicBezTo>
                  <a:pt x="392405" y="0"/>
                  <a:pt x="402470" y="0"/>
                  <a:pt x="410521" y="0"/>
                </a:cubicBezTo>
                <a:lnTo>
                  <a:pt x="419372" y="0"/>
                </a:lnTo>
                <a:lnTo>
                  <a:pt x="424811" y="0"/>
                </a:lnTo>
                <a:lnTo>
                  <a:pt x="429141" y="0"/>
                </a:lnTo>
                <a:cubicBezTo>
                  <a:pt x="442728" y="0"/>
                  <a:pt x="442728" y="0"/>
                  <a:pt x="442728" y="0"/>
                </a:cubicBezTo>
                <a:lnTo>
                  <a:pt x="488722" y="0"/>
                </a:lnTo>
                <a:lnTo>
                  <a:pt x="504418" y="0"/>
                </a:lnTo>
                <a:lnTo>
                  <a:pt x="524601" y="0"/>
                </a:lnTo>
                <a:lnTo>
                  <a:pt x="545836" y="0"/>
                </a:lnTo>
                <a:lnTo>
                  <a:pt x="551563" y="0"/>
                </a:lnTo>
                <a:lnTo>
                  <a:pt x="568328" y="0"/>
                </a:lnTo>
                <a:lnTo>
                  <a:pt x="583832" y="0"/>
                </a:lnTo>
                <a:cubicBezTo>
                  <a:pt x="597420" y="0"/>
                  <a:pt x="597420" y="0"/>
                  <a:pt x="597420" y="0"/>
                </a:cubicBezTo>
                <a:lnTo>
                  <a:pt x="613866" y="0"/>
                </a:lnTo>
                <a:lnTo>
                  <a:pt x="614122" y="0"/>
                </a:lnTo>
                <a:lnTo>
                  <a:pt x="630883" y="0"/>
                </a:lnTo>
                <a:lnTo>
                  <a:pt x="650488" y="0"/>
                </a:lnTo>
                <a:cubicBezTo>
                  <a:pt x="677026" y="0"/>
                  <a:pt x="677026" y="0"/>
                  <a:pt x="677026" y="0"/>
                </a:cubicBezTo>
                <a:lnTo>
                  <a:pt x="694793" y="0"/>
                </a:lnTo>
                <a:lnTo>
                  <a:pt x="698912" y="0"/>
                </a:lnTo>
                <a:lnTo>
                  <a:pt x="700528" y="0"/>
                </a:lnTo>
                <a:lnTo>
                  <a:pt x="740587" y="0"/>
                </a:lnTo>
                <a:lnTo>
                  <a:pt x="762823" y="0"/>
                </a:lnTo>
                <a:lnTo>
                  <a:pt x="771284" y="0"/>
                </a:lnTo>
                <a:lnTo>
                  <a:pt x="780134" y="0"/>
                </a:lnTo>
                <a:lnTo>
                  <a:pt x="785574" y="0"/>
                </a:lnTo>
                <a:lnTo>
                  <a:pt x="789903" y="0"/>
                </a:lnTo>
                <a:lnTo>
                  <a:pt x="801793" y="0"/>
                </a:lnTo>
                <a:lnTo>
                  <a:pt x="803491" y="0"/>
                </a:lnTo>
                <a:lnTo>
                  <a:pt x="808361" y="0"/>
                </a:lnTo>
                <a:lnTo>
                  <a:pt x="808616" y="0"/>
                </a:lnTo>
                <a:lnTo>
                  <a:pt x="839314" y="0"/>
                </a:lnTo>
                <a:lnTo>
                  <a:pt x="849484" y="0"/>
                </a:lnTo>
                <a:lnTo>
                  <a:pt x="857933" y="0"/>
                </a:lnTo>
                <a:lnTo>
                  <a:pt x="865180" y="0"/>
                </a:lnTo>
                <a:lnTo>
                  <a:pt x="867495" y="0"/>
                </a:lnTo>
                <a:lnTo>
                  <a:pt x="871520" y="0"/>
                </a:lnTo>
                <a:lnTo>
                  <a:pt x="885363" y="0"/>
                </a:lnTo>
                <a:lnTo>
                  <a:pt x="893407" y="0"/>
                </a:lnTo>
                <a:lnTo>
                  <a:pt x="912325" y="0"/>
                </a:lnTo>
                <a:lnTo>
                  <a:pt x="929091" y="0"/>
                </a:lnTo>
                <a:lnTo>
                  <a:pt x="944595" y="0"/>
                </a:lnTo>
                <a:lnTo>
                  <a:pt x="950381" y="0"/>
                </a:lnTo>
                <a:lnTo>
                  <a:pt x="956484" y="0"/>
                </a:lnTo>
                <a:lnTo>
                  <a:pt x="958182" y="0"/>
                </a:lnTo>
                <a:lnTo>
                  <a:pt x="974629" y="0"/>
                </a:lnTo>
                <a:lnTo>
                  <a:pt x="974885" y="0"/>
                </a:lnTo>
                <a:lnTo>
                  <a:pt x="975534" y="0"/>
                </a:lnTo>
                <a:lnTo>
                  <a:pt x="993196" y="0"/>
                </a:lnTo>
                <a:lnTo>
                  <a:pt x="1011251" y="0"/>
                </a:lnTo>
                <a:lnTo>
                  <a:pt x="1029926" y="0"/>
                </a:lnTo>
                <a:lnTo>
                  <a:pt x="1037789" y="0"/>
                </a:lnTo>
                <a:lnTo>
                  <a:pt x="1044439" y="0"/>
                </a:lnTo>
                <a:lnTo>
                  <a:pt x="1059675" y="0"/>
                </a:lnTo>
                <a:lnTo>
                  <a:pt x="1060579" y="0"/>
                </a:lnTo>
                <a:lnTo>
                  <a:pt x="1063318" y="0"/>
                </a:lnTo>
                <a:cubicBezTo>
                  <a:pt x="1066015" y="0"/>
                  <a:pt x="1066015" y="0"/>
                  <a:pt x="1066015" y="0"/>
                </a:cubicBezTo>
                <a:lnTo>
                  <a:pt x="1123585" y="0"/>
                </a:lnTo>
                <a:lnTo>
                  <a:pt x="1124489" y="0"/>
                </a:lnTo>
                <a:lnTo>
                  <a:pt x="1142706" y="0"/>
                </a:lnTo>
                <a:lnTo>
                  <a:pt x="1169123" y="0"/>
                </a:lnTo>
                <a:lnTo>
                  <a:pt x="1169379" y="0"/>
                </a:lnTo>
                <a:lnTo>
                  <a:pt x="1170283" y="0"/>
                </a:lnTo>
                <a:lnTo>
                  <a:pt x="1200076" y="0"/>
                </a:lnTo>
                <a:lnTo>
                  <a:pt x="1200981" y="0"/>
                </a:lnTo>
                <a:lnTo>
                  <a:pt x="1218696" y="0"/>
                </a:lnTo>
                <a:lnTo>
                  <a:pt x="1219600" y="0"/>
                </a:lnTo>
                <a:lnTo>
                  <a:pt x="1227751" y="0"/>
                </a:lnTo>
                <a:lnTo>
                  <a:pt x="1228257" y="0"/>
                </a:lnTo>
                <a:lnTo>
                  <a:pt x="1229162" y="0"/>
                </a:lnTo>
                <a:lnTo>
                  <a:pt x="1232283" y="0"/>
                </a:lnTo>
                <a:lnTo>
                  <a:pt x="1233187" y="0"/>
                </a:lnTo>
                <a:lnTo>
                  <a:pt x="1254169" y="0"/>
                </a:lnTo>
                <a:lnTo>
                  <a:pt x="1291662" y="0"/>
                </a:lnTo>
                <a:lnTo>
                  <a:pt x="1311144" y="0"/>
                </a:lnTo>
                <a:lnTo>
                  <a:pt x="1327541" y="0"/>
                </a:lnTo>
                <a:lnTo>
                  <a:pt x="1336296" y="0"/>
                </a:lnTo>
                <a:lnTo>
                  <a:pt x="1337200" y="0"/>
                </a:lnTo>
                <a:lnTo>
                  <a:pt x="1353959" y="0"/>
                </a:lnTo>
                <a:lnTo>
                  <a:pt x="1354503" y="0"/>
                </a:lnTo>
                <a:cubicBezTo>
                  <a:pt x="1400360" y="0"/>
                  <a:pt x="1400360" y="0"/>
                  <a:pt x="1400360" y="0"/>
                </a:cubicBezTo>
                <a:lnTo>
                  <a:pt x="1405201" y="0"/>
                </a:lnTo>
                <a:lnTo>
                  <a:pt x="1421341" y="0"/>
                </a:lnTo>
                <a:lnTo>
                  <a:pt x="1422246" y="0"/>
                </a:lnTo>
                <a:lnTo>
                  <a:pt x="1424080" y="0"/>
                </a:lnTo>
                <a:lnTo>
                  <a:pt x="1426778" y="0"/>
                </a:lnTo>
                <a:lnTo>
                  <a:pt x="1485252" y="0"/>
                </a:lnTo>
                <a:lnTo>
                  <a:pt x="1486157" y="0"/>
                </a:lnTo>
                <a:lnTo>
                  <a:pt x="1503468" y="0"/>
                </a:lnTo>
                <a:lnTo>
                  <a:pt x="1531046" y="0"/>
                </a:lnTo>
                <a:lnTo>
                  <a:pt x="1531695" y="0"/>
                </a:lnTo>
                <a:lnTo>
                  <a:pt x="1531951" y="0"/>
                </a:lnTo>
                <a:lnTo>
                  <a:pt x="1561743" y="0"/>
                </a:lnTo>
                <a:lnTo>
                  <a:pt x="1562648" y="0"/>
                </a:lnTo>
                <a:lnTo>
                  <a:pt x="1580362" y="0"/>
                </a:lnTo>
                <a:lnTo>
                  <a:pt x="1581268" y="0"/>
                </a:lnTo>
                <a:lnTo>
                  <a:pt x="1588514" y="0"/>
                </a:lnTo>
                <a:lnTo>
                  <a:pt x="1589924" y="0"/>
                </a:lnTo>
                <a:lnTo>
                  <a:pt x="1590829" y="0"/>
                </a:lnTo>
                <a:lnTo>
                  <a:pt x="1593950" y="0"/>
                </a:lnTo>
                <a:lnTo>
                  <a:pt x="1594855" y="0"/>
                </a:lnTo>
                <a:lnTo>
                  <a:pt x="1616741" y="0"/>
                </a:lnTo>
                <a:lnTo>
                  <a:pt x="1652424" y="0"/>
                </a:lnTo>
                <a:lnTo>
                  <a:pt x="1688303" y="0"/>
                </a:lnTo>
                <a:lnTo>
                  <a:pt x="1697963" y="0"/>
                </a:lnTo>
                <a:lnTo>
                  <a:pt x="1715265" y="0"/>
                </a:lnTo>
                <a:lnTo>
                  <a:pt x="1716530" y="0"/>
                </a:lnTo>
                <a:lnTo>
                  <a:pt x="1741777" y="0"/>
                </a:lnTo>
                <a:lnTo>
                  <a:pt x="1755390" y="0"/>
                </a:lnTo>
                <a:lnTo>
                  <a:pt x="1761122" y="0"/>
                </a:lnTo>
                <a:lnTo>
                  <a:pt x="1767773" y="0"/>
                </a:lnTo>
                <a:lnTo>
                  <a:pt x="1783009" y="0"/>
                </a:lnTo>
                <a:lnTo>
                  <a:pt x="1786652" y="0"/>
                </a:lnTo>
                <a:cubicBezTo>
                  <a:pt x="1789349" y="0"/>
                  <a:pt x="1789349" y="0"/>
                  <a:pt x="1789349" y="0"/>
                </a:cubicBezTo>
                <a:lnTo>
                  <a:pt x="1846919" y="0"/>
                </a:lnTo>
                <a:lnTo>
                  <a:pt x="1892457" y="0"/>
                </a:lnTo>
                <a:lnTo>
                  <a:pt x="1892713" y="0"/>
                </a:lnTo>
                <a:lnTo>
                  <a:pt x="1923410" y="0"/>
                </a:lnTo>
                <a:lnTo>
                  <a:pt x="1942030" y="0"/>
                </a:lnTo>
                <a:lnTo>
                  <a:pt x="1951591" y="0"/>
                </a:lnTo>
                <a:lnTo>
                  <a:pt x="1955617" y="0"/>
                </a:lnTo>
                <a:lnTo>
                  <a:pt x="1977503" y="0"/>
                </a:lnTo>
                <a:cubicBezTo>
                  <a:pt x="2150111" y="0"/>
                  <a:pt x="2150111" y="0"/>
                  <a:pt x="2150111" y="0"/>
                </a:cubicBezTo>
                <a:cubicBezTo>
                  <a:pt x="2168515" y="0"/>
                  <a:pt x="2190600" y="12889"/>
                  <a:pt x="2199802" y="28541"/>
                </a:cubicBezTo>
                <a:cubicBezTo>
                  <a:pt x="2328629" y="251810"/>
                  <a:pt x="2328629" y="251810"/>
                  <a:pt x="2328629" y="251810"/>
                </a:cubicBezTo>
                <a:cubicBezTo>
                  <a:pt x="2337831" y="267462"/>
                  <a:pt x="2337831" y="293242"/>
                  <a:pt x="2328629" y="308894"/>
                </a:cubicBezTo>
                <a:cubicBezTo>
                  <a:pt x="2199802" y="532163"/>
                  <a:pt x="2199802" y="532163"/>
                  <a:pt x="2199802" y="532163"/>
                </a:cubicBezTo>
                <a:cubicBezTo>
                  <a:pt x="2190600" y="547815"/>
                  <a:pt x="2168515" y="560705"/>
                  <a:pt x="2150111" y="560705"/>
                </a:cubicBezTo>
                <a:lnTo>
                  <a:pt x="1955617" y="560705"/>
                </a:lnTo>
                <a:lnTo>
                  <a:pt x="1892457" y="560705"/>
                </a:lnTo>
                <a:lnTo>
                  <a:pt x="1789349" y="560705"/>
                </a:lnTo>
                <a:lnTo>
                  <a:pt x="1761122" y="560705"/>
                </a:lnTo>
                <a:lnTo>
                  <a:pt x="1697963" y="560705"/>
                </a:lnTo>
                <a:lnTo>
                  <a:pt x="1594855" y="560705"/>
                </a:lnTo>
                <a:lnTo>
                  <a:pt x="1593950" y="560705"/>
                </a:lnTo>
                <a:lnTo>
                  <a:pt x="1531695" y="560705"/>
                </a:lnTo>
                <a:lnTo>
                  <a:pt x="1503468" y="560705"/>
                </a:lnTo>
                <a:lnTo>
                  <a:pt x="1426778" y="560705"/>
                </a:lnTo>
                <a:lnTo>
                  <a:pt x="1400360" y="560705"/>
                </a:lnTo>
                <a:lnTo>
                  <a:pt x="1337200" y="560705"/>
                </a:lnTo>
                <a:lnTo>
                  <a:pt x="1336296" y="560705"/>
                </a:lnTo>
                <a:lnTo>
                  <a:pt x="1233187" y="560705"/>
                </a:lnTo>
                <a:lnTo>
                  <a:pt x="1232283" y="560705"/>
                </a:lnTo>
                <a:lnTo>
                  <a:pt x="1169123" y="560705"/>
                </a:lnTo>
                <a:lnTo>
                  <a:pt x="1142706" y="560705"/>
                </a:lnTo>
                <a:lnTo>
                  <a:pt x="1066015" y="560705"/>
                </a:lnTo>
                <a:lnTo>
                  <a:pt x="1037789" y="560705"/>
                </a:lnTo>
                <a:lnTo>
                  <a:pt x="975534" y="560705"/>
                </a:lnTo>
                <a:lnTo>
                  <a:pt x="974629" y="560705"/>
                </a:lnTo>
                <a:lnTo>
                  <a:pt x="958182" y="560705"/>
                </a:lnTo>
                <a:lnTo>
                  <a:pt x="871520" y="560705"/>
                </a:lnTo>
                <a:lnTo>
                  <a:pt x="808361" y="560705"/>
                </a:lnTo>
                <a:lnTo>
                  <a:pt x="803491" y="560705"/>
                </a:lnTo>
                <a:lnTo>
                  <a:pt x="780134" y="560705"/>
                </a:lnTo>
                <a:lnTo>
                  <a:pt x="700528" y="560705"/>
                </a:lnTo>
                <a:lnTo>
                  <a:pt x="677026" y="560705"/>
                </a:lnTo>
                <a:lnTo>
                  <a:pt x="613866" y="560705"/>
                </a:lnTo>
                <a:lnTo>
                  <a:pt x="597420" y="560705"/>
                </a:lnTo>
                <a:lnTo>
                  <a:pt x="545836" y="560705"/>
                </a:lnTo>
                <a:lnTo>
                  <a:pt x="442728" y="560705"/>
                </a:lnTo>
                <a:lnTo>
                  <a:pt x="419372" y="560705"/>
                </a:lnTo>
                <a:lnTo>
                  <a:pt x="339765" y="560705"/>
                </a:lnTo>
                <a:lnTo>
                  <a:pt x="185074" y="560705"/>
                </a:lnTo>
                <a:cubicBezTo>
                  <a:pt x="167130" y="560705"/>
                  <a:pt x="144586" y="547815"/>
                  <a:pt x="135384" y="532163"/>
                </a:cubicBezTo>
                <a:cubicBezTo>
                  <a:pt x="6556" y="308894"/>
                  <a:pt x="6556" y="308894"/>
                  <a:pt x="6556" y="308894"/>
                </a:cubicBezTo>
                <a:cubicBezTo>
                  <a:pt x="-2182" y="293242"/>
                  <a:pt x="-2182" y="267462"/>
                  <a:pt x="6556" y="251810"/>
                </a:cubicBezTo>
                <a:cubicBezTo>
                  <a:pt x="135384" y="28541"/>
                  <a:pt x="135384" y="28541"/>
                  <a:pt x="135384" y="28541"/>
                </a:cubicBezTo>
                <a:cubicBezTo>
                  <a:pt x="144586" y="12889"/>
                  <a:pt x="167130" y="0"/>
                  <a:pt x="185074" y="0"/>
                </a:cubicBezTo>
                <a:close/>
              </a:path>
            </a:pathLst>
          </a:custGeom>
          <a:gradFill flip="none" rotWithShape="1">
            <a:gsLst>
              <a:gs pos="0">
                <a:srgbClr val="F2F2F2"/>
              </a:gs>
              <a:gs pos="100000">
                <a:srgbClr val="F2F2F2"/>
              </a:gs>
              <a:gs pos="0">
                <a:srgbClr val="D3D3D3"/>
              </a:gs>
              <a:gs pos="100000">
                <a:srgbClr val="D3D3D3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1" name="任意多边形 45"/>
          <p:cNvSpPr/>
          <p:nvPr>
            <p:custDataLst>
              <p:tags r:id="rId12"/>
            </p:custDataLst>
          </p:nvPr>
        </p:nvSpPr>
        <p:spPr>
          <a:xfrm>
            <a:off x="1853565" y="765175"/>
            <a:ext cx="2132965" cy="523875"/>
          </a:xfrm>
          <a:custGeom>
            <a:avLst/>
            <a:gdLst/>
            <a:ahLst/>
            <a:cxnLst/>
            <a:rect l="0" t="0" r="2132965" b="434975"/>
            <a:pathLst>
              <a:path w="2132965" h="434975">
                <a:moveTo>
                  <a:pt x="141387" y="0"/>
                </a:moveTo>
                <a:lnTo>
                  <a:pt x="200592" y="0"/>
                </a:lnTo>
                <a:lnTo>
                  <a:pt x="206357" y="0"/>
                </a:lnTo>
                <a:cubicBezTo>
                  <a:pt x="225195" y="0"/>
                  <a:pt x="241341" y="0"/>
                  <a:pt x="255181" y="0"/>
                </a:cubicBezTo>
                <a:lnTo>
                  <a:pt x="259563" y="0"/>
                </a:lnTo>
                <a:lnTo>
                  <a:pt x="265562" y="0"/>
                </a:lnTo>
                <a:lnTo>
                  <a:pt x="290166" y="0"/>
                </a:lnTo>
                <a:cubicBezTo>
                  <a:pt x="299777" y="0"/>
                  <a:pt x="307466" y="0"/>
                  <a:pt x="313617" y="0"/>
                </a:cubicBezTo>
                <a:lnTo>
                  <a:pt x="314386" y="0"/>
                </a:lnTo>
                <a:lnTo>
                  <a:pt x="318768" y="0"/>
                </a:lnTo>
                <a:lnTo>
                  <a:pt x="320378" y="0"/>
                </a:lnTo>
                <a:lnTo>
                  <a:pt x="324534" y="0"/>
                </a:lnTo>
                <a:lnTo>
                  <a:pt x="327841" y="0"/>
                </a:lnTo>
                <a:cubicBezTo>
                  <a:pt x="338221" y="0"/>
                  <a:pt x="338221" y="0"/>
                  <a:pt x="338221" y="0"/>
                </a:cubicBezTo>
                <a:lnTo>
                  <a:pt x="349371" y="0"/>
                </a:lnTo>
                <a:lnTo>
                  <a:pt x="372822" y="0"/>
                </a:lnTo>
                <a:lnTo>
                  <a:pt x="373358" y="0"/>
                </a:lnTo>
                <a:lnTo>
                  <a:pt x="379583" y="0"/>
                </a:lnTo>
                <a:lnTo>
                  <a:pt x="383739" y="0"/>
                </a:lnTo>
                <a:lnTo>
                  <a:pt x="385349" y="0"/>
                </a:lnTo>
                <a:lnTo>
                  <a:pt x="387046" y="0"/>
                </a:lnTo>
                <a:lnTo>
                  <a:pt x="397426" y="0"/>
                </a:lnTo>
                <a:lnTo>
                  <a:pt x="400767" y="0"/>
                </a:lnTo>
                <a:lnTo>
                  <a:pt x="416991" y="0"/>
                </a:lnTo>
                <a:lnTo>
                  <a:pt x="421364" y="0"/>
                </a:lnTo>
                <a:lnTo>
                  <a:pt x="430922" y="0"/>
                </a:lnTo>
                <a:lnTo>
                  <a:pt x="432562" y="0"/>
                </a:lnTo>
                <a:lnTo>
                  <a:pt x="434173" y="0"/>
                </a:lnTo>
                <a:lnTo>
                  <a:pt x="444554" y="0"/>
                </a:lnTo>
                <a:lnTo>
                  <a:pt x="446017" y="0"/>
                </a:lnTo>
                <a:lnTo>
                  <a:pt x="456397" y="0"/>
                </a:lnTo>
                <a:lnTo>
                  <a:pt x="459972" y="0"/>
                </a:lnTo>
                <a:lnTo>
                  <a:pt x="468962" y="0"/>
                </a:lnTo>
                <a:lnTo>
                  <a:pt x="469157" y="0"/>
                </a:lnTo>
                <a:lnTo>
                  <a:pt x="476195" y="0"/>
                </a:lnTo>
                <a:lnTo>
                  <a:pt x="480570" y="0"/>
                </a:lnTo>
                <a:lnTo>
                  <a:pt x="481961" y="0"/>
                </a:lnTo>
                <a:lnTo>
                  <a:pt x="490127" y="0"/>
                </a:lnTo>
                <a:lnTo>
                  <a:pt x="493378" y="0"/>
                </a:lnTo>
                <a:lnTo>
                  <a:pt x="495893" y="0"/>
                </a:lnTo>
                <a:lnTo>
                  <a:pt x="496939" y="0"/>
                </a:lnTo>
                <a:lnTo>
                  <a:pt x="505222" y="0"/>
                </a:lnTo>
                <a:lnTo>
                  <a:pt x="514678" y="0"/>
                </a:lnTo>
                <a:lnTo>
                  <a:pt x="515602" y="0"/>
                </a:lnTo>
                <a:lnTo>
                  <a:pt x="517212" y="0"/>
                </a:lnTo>
                <a:lnTo>
                  <a:pt x="528167" y="0"/>
                </a:lnTo>
                <a:lnTo>
                  <a:pt x="528362" y="0"/>
                </a:lnTo>
                <a:lnTo>
                  <a:pt x="530786" y="0"/>
                </a:lnTo>
                <a:lnTo>
                  <a:pt x="533932" y="0"/>
                </a:lnTo>
                <a:lnTo>
                  <a:pt x="535167" y="0"/>
                </a:lnTo>
                <a:lnTo>
                  <a:pt x="541166" y="0"/>
                </a:lnTo>
                <a:lnTo>
                  <a:pt x="544717" y="0"/>
                </a:lnTo>
                <a:lnTo>
                  <a:pt x="549098" y="0"/>
                </a:lnTo>
                <a:lnTo>
                  <a:pt x="555098" y="0"/>
                </a:lnTo>
                <a:lnTo>
                  <a:pt x="556144" y="0"/>
                </a:lnTo>
                <a:lnTo>
                  <a:pt x="565770" y="0"/>
                </a:lnTo>
                <a:lnTo>
                  <a:pt x="573883" y="0"/>
                </a:lnTo>
                <a:lnTo>
                  <a:pt x="576417" y="0"/>
                </a:lnTo>
                <a:lnTo>
                  <a:pt x="579701" y="0"/>
                </a:lnTo>
                <a:lnTo>
                  <a:pt x="582757" y="0"/>
                </a:lnTo>
                <a:lnTo>
                  <a:pt x="589221" y="0"/>
                </a:lnTo>
                <a:lnTo>
                  <a:pt x="589991" y="0"/>
                </a:lnTo>
                <a:lnTo>
                  <a:pt x="593137" y="0"/>
                </a:lnTo>
                <a:lnTo>
                  <a:pt x="594372" y="0"/>
                </a:lnTo>
                <a:lnTo>
                  <a:pt x="595982" y="0"/>
                </a:lnTo>
                <a:lnTo>
                  <a:pt x="600138" y="0"/>
                </a:lnTo>
                <a:lnTo>
                  <a:pt x="603152" y="0"/>
                </a:lnTo>
                <a:lnTo>
                  <a:pt x="603445" y="0"/>
                </a:lnTo>
                <a:lnTo>
                  <a:pt x="603922" y="0"/>
                </a:lnTo>
                <a:lnTo>
                  <a:pt x="608303" y="0"/>
                </a:lnTo>
                <a:lnTo>
                  <a:pt x="609913" y="0"/>
                </a:lnTo>
                <a:lnTo>
                  <a:pt x="612528" y="0"/>
                </a:lnTo>
                <a:lnTo>
                  <a:pt x="613825" y="0"/>
                </a:lnTo>
                <a:lnTo>
                  <a:pt x="614069" y="0"/>
                </a:lnTo>
                <a:lnTo>
                  <a:pt x="617376" y="0"/>
                </a:lnTo>
                <a:lnTo>
                  <a:pt x="617546" y="0"/>
                </a:lnTo>
                <a:lnTo>
                  <a:pt x="617741" y="0"/>
                </a:lnTo>
                <a:lnTo>
                  <a:pt x="624975" y="0"/>
                </a:lnTo>
                <a:lnTo>
                  <a:pt x="627756" y="0"/>
                </a:lnTo>
                <a:lnTo>
                  <a:pt x="638906" y="0"/>
                </a:lnTo>
                <a:lnTo>
                  <a:pt x="641192" y="0"/>
                </a:lnTo>
                <a:lnTo>
                  <a:pt x="641962" y="0"/>
                </a:lnTo>
                <a:lnTo>
                  <a:pt x="648426" y="0"/>
                </a:lnTo>
                <a:lnTo>
                  <a:pt x="648962" y="0"/>
                </a:lnTo>
                <a:lnTo>
                  <a:pt x="655187" y="0"/>
                </a:lnTo>
                <a:lnTo>
                  <a:pt x="655416" y="0"/>
                </a:lnTo>
                <a:lnTo>
                  <a:pt x="659343" y="0"/>
                </a:lnTo>
                <a:lnTo>
                  <a:pt x="660953" y="0"/>
                </a:lnTo>
                <a:lnTo>
                  <a:pt x="662357" y="0"/>
                </a:lnTo>
                <a:lnTo>
                  <a:pt x="662650" y="0"/>
                </a:lnTo>
                <a:lnTo>
                  <a:pt x="662721" y="0"/>
                </a:lnTo>
                <a:lnTo>
                  <a:pt x="662893" y="0"/>
                </a:lnTo>
                <a:lnTo>
                  <a:pt x="665796" y="0"/>
                </a:lnTo>
                <a:lnTo>
                  <a:pt x="669118" y="0"/>
                </a:lnTo>
                <a:lnTo>
                  <a:pt x="671733" y="0"/>
                </a:lnTo>
                <a:lnTo>
                  <a:pt x="673030" y="0"/>
                </a:lnTo>
                <a:lnTo>
                  <a:pt x="673274" y="0"/>
                </a:lnTo>
                <a:lnTo>
                  <a:pt x="674884" y="0"/>
                </a:lnTo>
                <a:lnTo>
                  <a:pt x="676371" y="0"/>
                </a:lnTo>
                <a:lnTo>
                  <a:pt x="676581" y="0"/>
                </a:lnTo>
                <a:lnTo>
                  <a:pt x="676751" y="0"/>
                </a:lnTo>
                <a:lnTo>
                  <a:pt x="676946" y="0"/>
                </a:lnTo>
                <a:lnTo>
                  <a:pt x="682516" y="0"/>
                </a:lnTo>
                <a:lnTo>
                  <a:pt x="686961" y="0"/>
                </a:lnTo>
                <a:lnTo>
                  <a:pt x="690302" y="0"/>
                </a:lnTo>
                <a:lnTo>
                  <a:pt x="696969" y="0"/>
                </a:lnTo>
                <a:lnTo>
                  <a:pt x="700397" y="0"/>
                </a:lnTo>
                <a:lnTo>
                  <a:pt x="706526" y="0"/>
                </a:lnTo>
                <a:lnTo>
                  <a:pt x="708167" y="0"/>
                </a:lnTo>
                <a:lnTo>
                  <a:pt x="709777" y="0"/>
                </a:lnTo>
                <a:lnTo>
                  <a:pt x="710900" y="0"/>
                </a:lnTo>
                <a:lnTo>
                  <a:pt x="714621" y="0"/>
                </a:lnTo>
                <a:lnTo>
                  <a:pt x="720158" y="0"/>
                </a:lnTo>
                <a:lnTo>
                  <a:pt x="721622" y="0"/>
                </a:lnTo>
                <a:lnTo>
                  <a:pt x="721926" y="0"/>
                </a:lnTo>
                <a:lnTo>
                  <a:pt x="722098" y="0"/>
                </a:lnTo>
                <a:lnTo>
                  <a:pt x="723709" y="0"/>
                </a:lnTo>
                <a:lnTo>
                  <a:pt x="725001" y="0"/>
                </a:lnTo>
                <a:lnTo>
                  <a:pt x="726042" y="0"/>
                </a:lnTo>
                <a:lnTo>
                  <a:pt x="730704" y="0"/>
                </a:lnTo>
                <a:lnTo>
                  <a:pt x="732002" y="0"/>
                </a:lnTo>
                <a:lnTo>
                  <a:pt x="734089" y="0"/>
                </a:lnTo>
                <a:lnTo>
                  <a:pt x="735552" y="0"/>
                </a:lnTo>
                <a:lnTo>
                  <a:pt x="735576" y="0"/>
                </a:lnTo>
                <a:lnTo>
                  <a:pt x="741721" y="0"/>
                </a:lnTo>
                <a:lnTo>
                  <a:pt x="744566" y="0"/>
                </a:lnTo>
                <a:lnTo>
                  <a:pt x="744762" y="0"/>
                </a:lnTo>
                <a:lnTo>
                  <a:pt x="745257" y="0"/>
                </a:lnTo>
                <a:lnTo>
                  <a:pt x="745932" y="0"/>
                </a:lnTo>
                <a:lnTo>
                  <a:pt x="749507" y="0"/>
                </a:lnTo>
                <a:lnTo>
                  <a:pt x="756174" y="0"/>
                </a:lnTo>
                <a:lnTo>
                  <a:pt x="758497" y="0"/>
                </a:lnTo>
                <a:lnTo>
                  <a:pt x="758692" y="0"/>
                </a:lnTo>
                <a:lnTo>
                  <a:pt x="758750" y="0"/>
                </a:lnTo>
                <a:lnTo>
                  <a:pt x="765731" y="0"/>
                </a:lnTo>
                <a:lnTo>
                  <a:pt x="768982" y="0"/>
                </a:lnTo>
                <a:lnTo>
                  <a:pt x="770105" y="0"/>
                </a:lnTo>
                <a:lnTo>
                  <a:pt x="771496" y="0"/>
                </a:lnTo>
                <a:lnTo>
                  <a:pt x="772544" y="0"/>
                </a:lnTo>
                <a:lnTo>
                  <a:pt x="780826" y="0"/>
                </a:lnTo>
                <a:lnTo>
                  <a:pt x="782913" y="0"/>
                </a:lnTo>
                <a:lnTo>
                  <a:pt x="785247" y="0"/>
                </a:lnTo>
                <a:lnTo>
                  <a:pt x="786475" y="0"/>
                </a:lnTo>
                <a:lnTo>
                  <a:pt x="786810" y="0"/>
                </a:lnTo>
                <a:lnTo>
                  <a:pt x="789909" y="0"/>
                </a:lnTo>
                <a:lnTo>
                  <a:pt x="791207" y="0"/>
                </a:lnTo>
                <a:lnTo>
                  <a:pt x="792817" y="0"/>
                </a:lnTo>
                <a:lnTo>
                  <a:pt x="794757" y="0"/>
                </a:lnTo>
                <a:lnTo>
                  <a:pt x="797898" y="0"/>
                </a:lnTo>
                <a:lnTo>
                  <a:pt x="803771" y="0"/>
                </a:lnTo>
                <a:lnTo>
                  <a:pt x="803966" y="0"/>
                </a:lnTo>
                <a:lnTo>
                  <a:pt x="804213" y="0"/>
                </a:lnTo>
                <a:lnTo>
                  <a:pt x="804462" y="0"/>
                </a:lnTo>
                <a:lnTo>
                  <a:pt x="805137" y="0"/>
                </a:lnTo>
                <a:lnTo>
                  <a:pt x="806748" y="0"/>
                </a:lnTo>
                <a:lnTo>
                  <a:pt x="809537" y="0"/>
                </a:lnTo>
                <a:lnTo>
                  <a:pt x="810228" y="0"/>
                </a:lnTo>
                <a:lnTo>
                  <a:pt x="812320" y="0"/>
                </a:lnTo>
                <a:lnTo>
                  <a:pt x="814380" y="0"/>
                </a:lnTo>
                <a:lnTo>
                  <a:pt x="817702" y="0"/>
                </a:lnTo>
                <a:lnTo>
                  <a:pt x="817897" y="0"/>
                </a:lnTo>
                <a:lnTo>
                  <a:pt x="817955" y="0"/>
                </a:lnTo>
                <a:lnTo>
                  <a:pt x="820321" y="0"/>
                </a:lnTo>
                <a:lnTo>
                  <a:pt x="823468" y="0"/>
                </a:lnTo>
                <a:lnTo>
                  <a:pt x="824702" y="0"/>
                </a:lnTo>
                <a:lnTo>
                  <a:pt x="830701" y="0"/>
                </a:lnTo>
                <a:lnTo>
                  <a:pt x="831749" y="0"/>
                </a:lnTo>
                <a:lnTo>
                  <a:pt x="845679" y="0"/>
                </a:lnTo>
                <a:lnTo>
                  <a:pt x="846015" y="0"/>
                </a:lnTo>
                <a:lnTo>
                  <a:pt x="852022" y="0"/>
                </a:lnTo>
                <a:lnTo>
                  <a:pt x="855305" y="0"/>
                </a:lnTo>
                <a:lnTo>
                  <a:pt x="857103" y="0"/>
                </a:lnTo>
                <a:lnTo>
                  <a:pt x="858361" y="0"/>
                </a:lnTo>
                <a:lnTo>
                  <a:pt x="859052" y="0"/>
                </a:lnTo>
                <a:lnTo>
                  <a:pt x="863418" y="0"/>
                </a:lnTo>
                <a:lnTo>
                  <a:pt x="865953" y="0"/>
                </a:lnTo>
                <a:lnTo>
                  <a:pt x="868742" y="0"/>
                </a:lnTo>
                <a:lnTo>
                  <a:pt x="869433" y="0"/>
                </a:lnTo>
                <a:lnTo>
                  <a:pt x="871525" y="0"/>
                </a:lnTo>
                <a:lnTo>
                  <a:pt x="872292" y="0"/>
                </a:lnTo>
                <a:lnTo>
                  <a:pt x="872968" y="0"/>
                </a:lnTo>
                <a:lnTo>
                  <a:pt x="873585" y="0"/>
                </a:lnTo>
                <a:lnTo>
                  <a:pt x="878756" y="0"/>
                </a:lnTo>
                <a:lnTo>
                  <a:pt x="879526" y="0"/>
                </a:lnTo>
                <a:lnTo>
                  <a:pt x="882673" y="0"/>
                </a:lnTo>
                <a:lnTo>
                  <a:pt x="883907" y="0"/>
                </a:lnTo>
                <a:lnTo>
                  <a:pt x="885517" y="0"/>
                </a:lnTo>
                <a:lnTo>
                  <a:pt x="889673" y="0"/>
                </a:lnTo>
                <a:lnTo>
                  <a:pt x="892980" y="0"/>
                </a:lnTo>
                <a:lnTo>
                  <a:pt x="893149" y="0"/>
                </a:lnTo>
                <a:lnTo>
                  <a:pt x="893345" y="0"/>
                </a:lnTo>
                <a:lnTo>
                  <a:pt x="894036" y="0"/>
                </a:lnTo>
                <a:lnTo>
                  <a:pt x="902063" y="0"/>
                </a:lnTo>
                <a:lnTo>
                  <a:pt x="903360" y="0"/>
                </a:lnTo>
                <a:lnTo>
                  <a:pt x="907081" y="0"/>
                </a:lnTo>
                <a:lnTo>
                  <a:pt x="907276" y="0"/>
                </a:lnTo>
                <a:lnTo>
                  <a:pt x="914510" y="0"/>
                </a:lnTo>
                <a:lnTo>
                  <a:pt x="916796" y="0"/>
                </a:lnTo>
                <a:lnTo>
                  <a:pt x="917487" y="0"/>
                </a:lnTo>
                <a:lnTo>
                  <a:pt x="917566" y="0"/>
                </a:lnTo>
                <a:lnTo>
                  <a:pt x="918256" y="0"/>
                </a:lnTo>
                <a:lnTo>
                  <a:pt x="930727" y="0"/>
                </a:lnTo>
                <a:lnTo>
                  <a:pt x="931021" y="0"/>
                </a:lnTo>
                <a:lnTo>
                  <a:pt x="931497" y="0"/>
                </a:lnTo>
                <a:lnTo>
                  <a:pt x="931712" y="0"/>
                </a:lnTo>
                <a:lnTo>
                  <a:pt x="932173" y="0"/>
                </a:lnTo>
                <a:lnTo>
                  <a:pt x="937938" y="0"/>
                </a:lnTo>
                <a:lnTo>
                  <a:pt x="937961" y="0"/>
                </a:lnTo>
                <a:lnTo>
                  <a:pt x="938325" y="0"/>
                </a:lnTo>
                <a:lnTo>
                  <a:pt x="938497" y="0"/>
                </a:lnTo>
                <a:lnTo>
                  <a:pt x="939016" y="0"/>
                </a:lnTo>
                <a:lnTo>
                  <a:pt x="941401" y="0"/>
                </a:lnTo>
                <a:lnTo>
                  <a:pt x="942092" y="0"/>
                </a:lnTo>
                <a:lnTo>
                  <a:pt x="944722" y="0"/>
                </a:lnTo>
                <a:lnTo>
                  <a:pt x="944952" y="0"/>
                </a:lnTo>
                <a:lnTo>
                  <a:pt x="948878" y="0"/>
                </a:lnTo>
                <a:lnTo>
                  <a:pt x="950488" y="0"/>
                </a:lnTo>
                <a:lnTo>
                  <a:pt x="952185" y="0"/>
                </a:lnTo>
                <a:lnTo>
                  <a:pt x="952256" y="0"/>
                </a:lnTo>
                <a:lnTo>
                  <a:pt x="952354" y="0"/>
                </a:lnTo>
                <a:lnTo>
                  <a:pt x="952550" y="0"/>
                </a:lnTo>
                <a:lnTo>
                  <a:pt x="953241" y="0"/>
                </a:lnTo>
                <a:lnTo>
                  <a:pt x="955332" y="0"/>
                </a:lnTo>
                <a:lnTo>
                  <a:pt x="958121" y="0"/>
                </a:lnTo>
                <a:lnTo>
                  <a:pt x="961268" y="0"/>
                </a:lnTo>
                <a:lnTo>
                  <a:pt x="962565" y="0"/>
                </a:lnTo>
                <a:lnTo>
                  <a:pt x="965906" y="0"/>
                </a:lnTo>
                <a:lnTo>
                  <a:pt x="966286" y="0"/>
                </a:lnTo>
                <a:lnTo>
                  <a:pt x="966481" y="0"/>
                </a:lnTo>
                <a:lnTo>
                  <a:pt x="972052" y="0"/>
                </a:lnTo>
                <a:lnTo>
                  <a:pt x="976001" y="0"/>
                </a:lnTo>
                <a:lnTo>
                  <a:pt x="976692" y="0"/>
                </a:lnTo>
                <a:lnTo>
                  <a:pt x="986504" y="0"/>
                </a:lnTo>
                <a:lnTo>
                  <a:pt x="986763" y="0"/>
                </a:lnTo>
                <a:lnTo>
                  <a:pt x="989932" y="0"/>
                </a:lnTo>
                <a:lnTo>
                  <a:pt x="990226" y="0"/>
                </a:lnTo>
                <a:lnTo>
                  <a:pt x="990916" y="0"/>
                </a:lnTo>
                <a:lnTo>
                  <a:pt x="997143" y="0"/>
                </a:lnTo>
                <a:lnTo>
                  <a:pt x="997530" y="0"/>
                </a:lnTo>
                <a:lnTo>
                  <a:pt x="997702" y="0"/>
                </a:lnTo>
                <a:lnTo>
                  <a:pt x="998221" y="0"/>
                </a:lnTo>
                <a:lnTo>
                  <a:pt x="999312" y="0"/>
                </a:lnTo>
                <a:lnTo>
                  <a:pt x="1000606" y="0"/>
                </a:lnTo>
                <a:lnTo>
                  <a:pt x="1001297" y="0"/>
                </a:lnTo>
                <a:lnTo>
                  <a:pt x="1001646" y="0"/>
                </a:lnTo>
                <a:lnTo>
                  <a:pt x="1004156" y="0"/>
                </a:lnTo>
                <a:lnTo>
                  <a:pt x="1009693" y="0"/>
                </a:lnTo>
                <a:lnTo>
                  <a:pt x="1011157" y="0"/>
                </a:lnTo>
                <a:lnTo>
                  <a:pt x="1011461" y="0"/>
                </a:lnTo>
                <a:lnTo>
                  <a:pt x="1014172" y="0"/>
                </a:lnTo>
                <a:lnTo>
                  <a:pt x="1014537" y="0"/>
                </a:lnTo>
                <a:lnTo>
                  <a:pt x="1015577" y="0"/>
                </a:lnTo>
                <a:lnTo>
                  <a:pt x="1017326" y="0"/>
                </a:lnTo>
                <a:lnTo>
                  <a:pt x="1020239" y="0"/>
                </a:lnTo>
                <a:lnTo>
                  <a:pt x="1020861" y="0"/>
                </a:lnTo>
                <a:lnTo>
                  <a:pt x="1021537" y="0"/>
                </a:lnTo>
                <a:lnTo>
                  <a:pt x="1021552" y="0"/>
                </a:lnTo>
                <a:lnTo>
                  <a:pt x="1025111" y="0"/>
                </a:lnTo>
                <a:lnTo>
                  <a:pt x="1031256" y="0"/>
                </a:lnTo>
                <a:lnTo>
                  <a:pt x="1034101" y="0"/>
                </a:lnTo>
                <a:lnTo>
                  <a:pt x="1034297" y="0"/>
                </a:lnTo>
                <a:lnTo>
                  <a:pt x="1034354" y="0"/>
                </a:lnTo>
                <a:lnTo>
                  <a:pt x="1034770" y="0"/>
                </a:lnTo>
                <a:lnTo>
                  <a:pt x="1034792" y="0"/>
                </a:lnTo>
                <a:lnTo>
                  <a:pt x="1045709" y="0"/>
                </a:lnTo>
                <a:lnTo>
                  <a:pt x="1045968" y="0"/>
                </a:lnTo>
                <a:lnTo>
                  <a:pt x="1048286" y="0"/>
                </a:lnTo>
                <a:lnTo>
                  <a:pt x="1058517" y="0"/>
                </a:lnTo>
                <a:lnTo>
                  <a:pt x="1060851" y="0"/>
                </a:lnTo>
                <a:lnTo>
                  <a:pt x="1062079" y="0"/>
                </a:lnTo>
                <a:lnTo>
                  <a:pt x="1065424" y="0"/>
                </a:lnTo>
                <a:lnTo>
                  <a:pt x="1069803" y="0"/>
                </a:lnTo>
                <a:lnTo>
                  <a:pt x="1070362" y="0"/>
                </a:lnTo>
                <a:lnTo>
                  <a:pt x="1073377" y="0"/>
                </a:lnTo>
                <a:lnTo>
                  <a:pt x="1073501" y="0"/>
                </a:lnTo>
                <a:lnTo>
                  <a:pt x="1074782" y="0"/>
                </a:lnTo>
                <a:lnTo>
                  <a:pt x="1076345" y="0"/>
                </a:lnTo>
                <a:lnTo>
                  <a:pt x="1079444" y="0"/>
                </a:lnTo>
                <a:lnTo>
                  <a:pt x="1080066" y="0"/>
                </a:lnTo>
                <a:lnTo>
                  <a:pt x="1080742" y="0"/>
                </a:lnTo>
                <a:lnTo>
                  <a:pt x="1080756" y="0"/>
                </a:lnTo>
                <a:lnTo>
                  <a:pt x="1082352" y="0"/>
                </a:lnTo>
                <a:lnTo>
                  <a:pt x="1085831" y="0"/>
                </a:lnTo>
                <a:lnTo>
                  <a:pt x="1086523" y="0"/>
                </a:lnTo>
                <a:lnTo>
                  <a:pt x="1087433" y="0"/>
                </a:lnTo>
                <a:lnTo>
                  <a:pt x="1087924" y="0"/>
                </a:lnTo>
                <a:lnTo>
                  <a:pt x="1089984" y="0"/>
                </a:lnTo>
                <a:lnTo>
                  <a:pt x="1093306" y="0"/>
                </a:lnTo>
                <a:lnTo>
                  <a:pt x="1093502" y="0"/>
                </a:lnTo>
                <a:lnTo>
                  <a:pt x="1093559" y="0"/>
                </a:lnTo>
                <a:lnTo>
                  <a:pt x="1093975" y="0"/>
                </a:lnTo>
                <a:lnTo>
                  <a:pt x="1093997" y="0"/>
                </a:lnTo>
                <a:lnTo>
                  <a:pt x="1099072" y="0"/>
                </a:lnTo>
                <a:lnTo>
                  <a:pt x="1099763" y="0"/>
                </a:lnTo>
                <a:lnTo>
                  <a:pt x="1101855" y="0"/>
                </a:lnTo>
                <a:cubicBezTo>
                  <a:pt x="1103916" y="0"/>
                  <a:pt x="1103916" y="0"/>
                  <a:pt x="1103916" y="0"/>
                </a:cubicBezTo>
                <a:lnTo>
                  <a:pt x="1107490" y="0"/>
                </a:lnTo>
                <a:lnTo>
                  <a:pt x="1121284" y="0"/>
                </a:lnTo>
                <a:lnTo>
                  <a:pt x="1124629" y="0"/>
                </a:lnTo>
                <a:lnTo>
                  <a:pt x="1129008" y="0"/>
                </a:lnTo>
                <a:lnTo>
                  <a:pt x="1132706" y="0"/>
                </a:lnTo>
                <a:lnTo>
                  <a:pt x="1134655" y="0"/>
                </a:lnTo>
                <a:lnTo>
                  <a:pt x="1135347" y="0"/>
                </a:lnTo>
                <a:lnTo>
                  <a:pt x="1135550" y="0"/>
                </a:lnTo>
                <a:lnTo>
                  <a:pt x="1141557" y="0"/>
                </a:lnTo>
                <a:lnTo>
                  <a:pt x="1145036" y="0"/>
                </a:lnTo>
                <a:lnTo>
                  <a:pt x="1145728" y="0"/>
                </a:lnTo>
                <a:lnTo>
                  <a:pt x="1146638" y="0"/>
                </a:lnTo>
                <a:lnTo>
                  <a:pt x="1147128" y="0"/>
                </a:lnTo>
                <a:lnTo>
                  <a:pt x="1147896" y="0"/>
                </a:lnTo>
                <a:lnTo>
                  <a:pt x="1148572" y="0"/>
                </a:lnTo>
                <a:lnTo>
                  <a:pt x="1148587" y="0"/>
                </a:lnTo>
                <a:lnTo>
                  <a:pt x="1149189" y="0"/>
                </a:lnTo>
                <a:lnTo>
                  <a:pt x="1158277" y="0"/>
                </a:lnTo>
                <a:lnTo>
                  <a:pt x="1158968" y="0"/>
                </a:lnTo>
                <a:lnTo>
                  <a:pt x="1161060" y="0"/>
                </a:lnTo>
                <a:lnTo>
                  <a:pt x="1162503" y="0"/>
                </a:lnTo>
                <a:lnTo>
                  <a:pt x="1163120" y="0"/>
                </a:lnTo>
                <a:lnTo>
                  <a:pt x="1169640" y="0"/>
                </a:lnTo>
                <a:lnTo>
                  <a:pt x="1170136" y="0"/>
                </a:lnTo>
                <a:lnTo>
                  <a:pt x="1170331" y="0"/>
                </a:lnTo>
                <a:lnTo>
                  <a:pt x="1182685" y="0"/>
                </a:lnTo>
                <a:lnTo>
                  <a:pt x="1182880" y="0"/>
                </a:lnTo>
                <a:lnTo>
                  <a:pt x="1183571" y="0"/>
                </a:lnTo>
                <a:lnTo>
                  <a:pt x="1193091" y="0"/>
                </a:lnTo>
                <a:lnTo>
                  <a:pt x="1193782" y="0"/>
                </a:lnTo>
                <a:lnTo>
                  <a:pt x="1193860" y="0"/>
                </a:lnTo>
                <a:lnTo>
                  <a:pt x="1194552" y="0"/>
                </a:lnTo>
                <a:lnTo>
                  <a:pt x="1206331" y="0"/>
                </a:lnTo>
                <a:lnTo>
                  <a:pt x="1207022" y="0"/>
                </a:lnTo>
                <a:lnTo>
                  <a:pt x="1207101" y="0"/>
                </a:lnTo>
                <a:lnTo>
                  <a:pt x="1207315" y="0"/>
                </a:lnTo>
                <a:lnTo>
                  <a:pt x="1207777" y="0"/>
                </a:lnTo>
                <a:lnTo>
                  <a:pt x="1207792" y="0"/>
                </a:lnTo>
                <a:lnTo>
                  <a:pt x="1208007" y="0"/>
                </a:lnTo>
                <a:lnTo>
                  <a:pt x="1213543" y="0"/>
                </a:lnTo>
                <a:lnTo>
                  <a:pt x="1214620" y="0"/>
                </a:lnTo>
                <a:lnTo>
                  <a:pt x="1215311" y="0"/>
                </a:lnTo>
                <a:lnTo>
                  <a:pt x="1217695" y="0"/>
                </a:lnTo>
                <a:lnTo>
                  <a:pt x="1218387" y="0"/>
                </a:lnTo>
                <a:lnTo>
                  <a:pt x="1220556" y="0"/>
                </a:lnTo>
                <a:lnTo>
                  <a:pt x="1221247" y="0"/>
                </a:lnTo>
                <a:lnTo>
                  <a:pt x="1221708" y="0"/>
                </a:lnTo>
                <a:lnTo>
                  <a:pt x="1227473" y="0"/>
                </a:lnTo>
                <a:lnTo>
                  <a:pt x="1227860" y="0"/>
                </a:lnTo>
                <a:lnTo>
                  <a:pt x="1228551" y="0"/>
                </a:lnTo>
                <a:lnTo>
                  <a:pt x="1228845" y="0"/>
                </a:lnTo>
                <a:lnTo>
                  <a:pt x="1229341" y="0"/>
                </a:lnTo>
                <a:lnTo>
                  <a:pt x="1229536" y="0"/>
                </a:lnTo>
                <a:lnTo>
                  <a:pt x="1230936" y="0"/>
                </a:lnTo>
                <a:lnTo>
                  <a:pt x="1231627" y="0"/>
                </a:lnTo>
                <a:lnTo>
                  <a:pt x="1235107" y="0"/>
                </a:lnTo>
                <a:lnTo>
                  <a:pt x="1241890" y="0"/>
                </a:lnTo>
                <a:lnTo>
                  <a:pt x="1242085" y="0"/>
                </a:lnTo>
                <a:lnTo>
                  <a:pt x="1242776" y="0"/>
                </a:lnTo>
                <a:lnTo>
                  <a:pt x="1247656" y="0"/>
                </a:lnTo>
                <a:lnTo>
                  <a:pt x="1252296" y="0"/>
                </a:lnTo>
                <a:lnTo>
                  <a:pt x="1252987" y="0"/>
                </a:lnTo>
                <a:lnTo>
                  <a:pt x="1262367" y="0"/>
                </a:lnTo>
                <a:lnTo>
                  <a:pt x="1265536" y="0"/>
                </a:lnTo>
                <a:lnTo>
                  <a:pt x="1266227" y="0"/>
                </a:lnTo>
                <a:lnTo>
                  <a:pt x="1266520" y="0"/>
                </a:lnTo>
                <a:lnTo>
                  <a:pt x="1267212" y="0"/>
                </a:lnTo>
                <a:lnTo>
                  <a:pt x="1272748" y="0"/>
                </a:lnTo>
                <a:lnTo>
                  <a:pt x="1273825" y="0"/>
                </a:lnTo>
                <a:lnTo>
                  <a:pt x="1274516" y="0"/>
                </a:lnTo>
                <a:lnTo>
                  <a:pt x="1276298" y="0"/>
                </a:lnTo>
                <a:lnTo>
                  <a:pt x="1276900" y="0"/>
                </a:lnTo>
                <a:lnTo>
                  <a:pt x="1277592" y="0"/>
                </a:lnTo>
                <a:lnTo>
                  <a:pt x="1279761" y="0"/>
                </a:lnTo>
                <a:lnTo>
                  <a:pt x="1280452" y="0"/>
                </a:lnTo>
                <a:lnTo>
                  <a:pt x="1286678" y="0"/>
                </a:lnTo>
                <a:lnTo>
                  <a:pt x="1287065" y="0"/>
                </a:lnTo>
                <a:lnTo>
                  <a:pt x="1287756" y="0"/>
                </a:lnTo>
                <a:lnTo>
                  <a:pt x="1289777" y="0"/>
                </a:lnTo>
                <a:lnTo>
                  <a:pt x="1290141" y="0"/>
                </a:lnTo>
                <a:lnTo>
                  <a:pt x="1290832" y="0"/>
                </a:lnTo>
                <a:lnTo>
                  <a:pt x="1291181" y="0"/>
                </a:lnTo>
                <a:lnTo>
                  <a:pt x="1294312" y="0"/>
                </a:lnTo>
                <a:lnTo>
                  <a:pt x="1297156" y="0"/>
                </a:lnTo>
                <a:lnTo>
                  <a:pt x="1303707" y="0"/>
                </a:lnTo>
                <a:lnTo>
                  <a:pt x="1306861" y="0"/>
                </a:lnTo>
                <a:lnTo>
                  <a:pt x="1310374" y="0"/>
                </a:lnTo>
                <a:lnTo>
                  <a:pt x="1310396" y="0"/>
                </a:lnTo>
                <a:lnTo>
                  <a:pt x="1311087" y="0"/>
                </a:lnTo>
                <a:lnTo>
                  <a:pt x="1311340" y="0"/>
                </a:lnTo>
                <a:lnTo>
                  <a:pt x="1321571" y="0"/>
                </a:lnTo>
                <a:lnTo>
                  <a:pt x="1323889" y="0"/>
                </a:lnTo>
                <a:lnTo>
                  <a:pt x="1324305" y="0"/>
                </a:lnTo>
                <a:lnTo>
                  <a:pt x="1330627" y="0"/>
                </a:lnTo>
                <a:lnTo>
                  <a:pt x="1335503" y="0"/>
                </a:lnTo>
                <a:lnTo>
                  <a:pt x="1341028" y="0"/>
                </a:lnTo>
                <a:lnTo>
                  <a:pt x="1345407" y="0"/>
                </a:lnTo>
                <a:lnTo>
                  <a:pt x="1348981" y="0"/>
                </a:lnTo>
                <a:lnTo>
                  <a:pt x="1350386" y="0"/>
                </a:lnTo>
                <a:lnTo>
                  <a:pt x="1350487" y="0"/>
                </a:lnTo>
                <a:lnTo>
                  <a:pt x="1354959" y="0"/>
                </a:lnTo>
                <a:lnTo>
                  <a:pt x="1356361" y="0"/>
                </a:lnTo>
                <a:lnTo>
                  <a:pt x="1359338" y="0"/>
                </a:lnTo>
                <a:lnTo>
                  <a:pt x="1362127" y="0"/>
                </a:lnTo>
                <a:lnTo>
                  <a:pt x="1362912" y="0"/>
                </a:lnTo>
                <a:lnTo>
                  <a:pt x="1363037" y="0"/>
                </a:lnTo>
                <a:lnTo>
                  <a:pt x="1364910" y="0"/>
                </a:lnTo>
                <a:lnTo>
                  <a:pt x="1366970" y="0"/>
                </a:lnTo>
                <a:lnTo>
                  <a:pt x="1369579" y="0"/>
                </a:lnTo>
                <a:lnTo>
                  <a:pt x="1369601" y="0"/>
                </a:lnTo>
                <a:lnTo>
                  <a:pt x="1370292" y="0"/>
                </a:lnTo>
                <a:lnTo>
                  <a:pt x="1370545" y="0"/>
                </a:lnTo>
                <a:lnTo>
                  <a:pt x="1375367" y="0"/>
                </a:lnTo>
                <a:lnTo>
                  <a:pt x="1376058" y="0"/>
                </a:lnTo>
                <a:lnTo>
                  <a:pt x="1377459" y="0"/>
                </a:lnTo>
                <a:lnTo>
                  <a:pt x="1379519" y="0"/>
                </a:lnTo>
                <a:lnTo>
                  <a:pt x="1383094" y="0"/>
                </a:lnTo>
                <a:lnTo>
                  <a:pt x="1383510" y="0"/>
                </a:lnTo>
                <a:lnTo>
                  <a:pt x="1389832" y="0"/>
                </a:lnTo>
                <a:lnTo>
                  <a:pt x="1400233" y="0"/>
                </a:lnTo>
                <a:lnTo>
                  <a:pt x="1404612" y="0"/>
                </a:lnTo>
                <a:lnTo>
                  <a:pt x="1409692" y="0"/>
                </a:lnTo>
                <a:lnTo>
                  <a:pt x="1410951" y="0"/>
                </a:lnTo>
                <a:lnTo>
                  <a:pt x="1414164" y="0"/>
                </a:lnTo>
                <a:lnTo>
                  <a:pt x="1418543" y="0"/>
                </a:lnTo>
                <a:lnTo>
                  <a:pt x="1421332" y="0"/>
                </a:lnTo>
                <a:lnTo>
                  <a:pt x="1422242" y="0"/>
                </a:lnTo>
                <a:lnTo>
                  <a:pt x="1424115" y="0"/>
                </a:lnTo>
                <a:lnTo>
                  <a:pt x="1424190" y="0"/>
                </a:lnTo>
                <a:lnTo>
                  <a:pt x="1424882" y="0"/>
                </a:lnTo>
                <a:lnTo>
                  <a:pt x="1426175" y="0"/>
                </a:lnTo>
                <a:lnTo>
                  <a:pt x="1434571" y="0"/>
                </a:lnTo>
                <a:lnTo>
                  <a:pt x="1435263" y="0"/>
                </a:lnTo>
                <a:lnTo>
                  <a:pt x="1436664" y="0"/>
                </a:lnTo>
                <a:lnTo>
                  <a:pt x="1438107" y="0"/>
                </a:lnTo>
                <a:lnTo>
                  <a:pt x="1438724" y="0"/>
                </a:lnTo>
                <a:lnTo>
                  <a:pt x="1445740" y="0"/>
                </a:lnTo>
                <a:lnTo>
                  <a:pt x="1445935" y="0"/>
                </a:lnTo>
                <a:lnTo>
                  <a:pt x="1459175" y="0"/>
                </a:lnTo>
                <a:lnTo>
                  <a:pt x="1459671" y="0"/>
                </a:lnTo>
                <a:lnTo>
                  <a:pt x="1459866" y="0"/>
                </a:lnTo>
                <a:lnTo>
                  <a:pt x="1469386" y="0"/>
                </a:lnTo>
                <a:lnTo>
                  <a:pt x="1470156" y="0"/>
                </a:lnTo>
                <a:lnTo>
                  <a:pt x="1482626" y="0"/>
                </a:lnTo>
                <a:lnTo>
                  <a:pt x="1483318" y="0"/>
                </a:lnTo>
                <a:lnTo>
                  <a:pt x="1483395" y="0"/>
                </a:lnTo>
                <a:lnTo>
                  <a:pt x="1483610" y="0"/>
                </a:lnTo>
                <a:lnTo>
                  <a:pt x="1484087" y="0"/>
                </a:lnTo>
                <a:lnTo>
                  <a:pt x="1490915" y="0"/>
                </a:lnTo>
                <a:lnTo>
                  <a:pt x="1493990" y="0"/>
                </a:lnTo>
                <a:lnTo>
                  <a:pt x="1496850" y="0"/>
                </a:lnTo>
                <a:lnTo>
                  <a:pt x="1497312" y="0"/>
                </a:lnTo>
                <a:lnTo>
                  <a:pt x="1497542" y="0"/>
                </a:lnTo>
                <a:lnTo>
                  <a:pt x="1503078" y="0"/>
                </a:lnTo>
                <a:lnTo>
                  <a:pt x="1504155" y="0"/>
                </a:lnTo>
                <a:lnTo>
                  <a:pt x="1504846" y="0"/>
                </a:lnTo>
                <a:lnTo>
                  <a:pt x="1504945" y="0"/>
                </a:lnTo>
                <a:lnTo>
                  <a:pt x="1505140" y="0"/>
                </a:lnTo>
                <a:lnTo>
                  <a:pt x="1507230" y="0"/>
                </a:lnTo>
                <a:lnTo>
                  <a:pt x="1507922" y="0"/>
                </a:lnTo>
                <a:lnTo>
                  <a:pt x="1510710" y="0"/>
                </a:lnTo>
                <a:lnTo>
                  <a:pt x="1518380" y="0"/>
                </a:lnTo>
                <a:lnTo>
                  <a:pt x="1518876" y="0"/>
                </a:lnTo>
                <a:lnTo>
                  <a:pt x="1519071" y="0"/>
                </a:lnTo>
                <a:lnTo>
                  <a:pt x="1524642" y="0"/>
                </a:lnTo>
                <a:lnTo>
                  <a:pt x="1528591" y="0"/>
                </a:lnTo>
                <a:lnTo>
                  <a:pt x="1541831" y="0"/>
                </a:lnTo>
                <a:lnTo>
                  <a:pt x="1542523" y="0"/>
                </a:lnTo>
                <a:lnTo>
                  <a:pt x="1542815" y="0"/>
                </a:lnTo>
                <a:lnTo>
                  <a:pt x="1550120" y="0"/>
                </a:lnTo>
                <a:lnTo>
                  <a:pt x="1551902" y="0"/>
                </a:lnTo>
                <a:lnTo>
                  <a:pt x="1553195" y="0"/>
                </a:lnTo>
                <a:lnTo>
                  <a:pt x="1556055" y="0"/>
                </a:lnTo>
                <a:lnTo>
                  <a:pt x="1556747" y="0"/>
                </a:lnTo>
                <a:lnTo>
                  <a:pt x="1562283" y="0"/>
                </a:lnTo>
                <a:lnTo>
                  <a:pt x="1563360" y="0"/>
                </a:lnTo>
                <a:lnTo>
                  <a:pt x="1564051" y="0"/>
                </a:lnTo>
                <a:lnTo>
                  <a:pt x="1566435" y="0"/>
                </a:lnTo>
                <a:lnTo>
                  <a:pt x="1567127" y="0"/>
                </a:lnTo>
                <a:lnTo>
                  <a:pt x="1569915" y="0"/>
                </a:lnTo>
                <a:lnTo>
                  <a:pt x="1579312" y="0"/>
                </a:lnTo>
                <a:lnTo>
                  <a:pt x="1583847" y="0"/>
                </a:lnTo>
                <a:lnTo>
                  <a:pt x="1586691" y="0"/>
                </a:lnTo>
                <a:lnTo>
                  <a:pt x="1586944" y="0"/>
                </a:lnTo>
                <a:lnTo>
                  <a:pt x="1599909" y="0"/>
                </a:lnTo>
                <a:lnTo>
                  <a:pt x="1600875" y="0"/>
                </a:lnTo>
                <a:lnTo>
                  <a:pt x="1611107" y="0"/>
                </a:lnTo>
                <a:lnTo>
                  <a:pt x="1620162" y="0"/>
                </a:lnTo>
                <a:lnTo>
                  <a:pt x="1626091" y="0"/>
                </a:lnTo>
                <a:lnTo>
                  <a:pt x="1630563" y="0"/>
                </a:lnTo>
                <a:lnTo>
                  <a:pt x="1634942" y="0"/>
                </a:lnTo>
                <a:lnTo>
                  <a:pt x="1638517" y="0"/>
                </a:lnTo>
                <a:lnTo>
                  <a:pt x="1640023" y="0"/>
                </a:lnTo>
                <a:lnTo>
                  <a:pt x="1640514" y="0"/>
                </a:lnTo>
                <a:lnTo>
                  <a:pt x="1642574" y="0"/>
                </a:lnTo>
                <a:lnTo>
                  <a:pt x="1645896" y="0"/>
                </a:lnTo>
                <a:lnTo>
                  <a:pt x="1646149" y="0"/>
                </a:lnTo>
                <a:lnTo>
                  <a:pt x="1651662" y="0"/>
                </a:lnTo>
                <a:lnTo>
                  <a:pt x="1654445" y="0"/>
                </a:lnTo>
                <a:cubicBezTo>
                  <a:pt x="1656505" y="0"/>
                  <a:pt x="1656505" y="0"/>
                  <a:pt x="1656505" y="0"/>
                </a:cubicBezTo>
                <a:lnTo>
                  <a:pt x="1659114" y="0"/>
                </a:lnTo>
                <a:lnTo>
                  <a:pt x="1660080" y="0"/>
                </a:lnTo>
                <a:lnTo>
                  <a:pt x="1679367" y="0"/>
                </a:lnTo>
                <a:lnTo>
                  <a:pt x="1685296" y="0"/>
                </a:lnTo>
                <a:lnTo>
                  <a:pt x="1689768" y="0"/>
                </a:lnTo>
                <a:lnTo>
                  <a:pt x="1694147" y="0"/>
                </a:lnTo>
                <a:lnTo>
                  <a:pt x="1699228" y="0"/>
                </a:lnTo>
                <a:lnTo>
                  <a:pt x="1699719" y="0"/>
                </a:lnTo>
                <a:lnTo>
                  <a:pt x="1700486" y="0"/>
                </a:lnTo>
                <a:lnTo>
                  <a:pt x="1701779" y="0"/>
                </a:lnTo>
                <a:lnTo>
                  <a:pt x="1710867" y="0"/>
                </a:lnTo>
                <a:lnTo>
                  <a:pt x="1713650" y="0"/>
                </a:lnTo>
                <a:lnTo>
                  <a:pt x="1715710" y="0"/>
                </a:lnTo>
                <a:lnTo>
                  <a:pt x="1735275" y="0"/>
                </a:lnTo>
                <a:lnTo>
                  <a:pt x="1735470" y="0"/>
                </a:lnTo>
                <a:lnTo>
                  <a:pt x="1758921" y="0"/>
                </a:lnTo>
                <a:lnTo>
                  <a:pt x="1759691" y="0"/>
                </a:lnTo>
                <a:lnTo>
                  <a:pt x="1773146" y="0"/>
                </a:lnTo>
                <a:lnTo>
                  <a:pt x="1780450" y="0"/>
                </a:lnTo>
                <a:lnTo>
                  <a:pt x="1783526" y="0"/>
                </a:lnTo>
                <a:lnTo>
                  <a:pt x="1794480" y="0"/>
                </a:lnTo>
                <a:lnTo>
                  <a:pt x="1794675" y="0"/>
                </a:lnTo>
                <a:lnTo>
                  <a:pt x="1800246" y="0"/>
                </a:lnTo>
                <a:lnTo>
                  <a:pt x="1818126" y="0"/>
                </a:lnTo>
                <a:lnTo>
                  <a:pt x="1832351" y="0"/>
                </a:lnTo>
                <a:lnTo>
                  <a:pt x="1839655" y="0"/>
                </a:lnTo>
                <a:lnTo>
                  <a:pt x="1842731" y="0"/>
                </a:lnTo>
                <a:lnTo>
                  <a:pt x="1859451" y="0"/>
                </a:lnTo>
                <a:lnTo>
                  <a:pt x="1876479" y="0"/>
                </a:lnTo>
                <a:cubicBezTo>
                  <a:pt x="1932109" y="0"/>
                  <a:pt x="1932109" y="0"/>
                  <a:pt x="1932109" y="0"/>
                </a:cubicBezTo>
                <a:lnTo>
                  <a:pt x="1935684" y="0"/>
                </a:lnTo>
                <a:cubicBezTo>
                  <a:pt x="1991314" y="0"/>
                  <a:pt x="1991314" y="0"/>
                  <a:pt x="1991314" y="0"/>
                </a:cubicBezTo>
                <a:cubicBezTo>
                  <a:pt x="2005374" y="0"/>
                  <a:pt x="2022245" y="9999"/>
                  <a:pt x="2029275" y="22141"/>
                </a:cubicBezTo>
                <a:cubicBezTo>
                  <a:pt x="2127692" y="195345"/>
                  <a:pt x="2127692" y="195345"/>
                  <a:pt x="2127692" y="195345"/>
                </a:cubicBezTo>
                <a:cubicBezTo>
                  <a:pt x="2134722" y="207488"/>
                  <a:pt x="2134722" y="227487"/>
                  <a:pt x="2127692" y="239629"/>
                </a:cubicBezTo>
                <a:cubicBezTo>
                  <a:pt x="2029275" y="412833"/>
                  <a:pt x="2029275" y="412833"/>
                  <a:pt x="2029275" y="412833"/>
                </a:cubicBezTo>
                <a:cubicBezTo>
                  <a:pt x="2022245" y="424975"/>
                  <a:pt x="2005374" y="434975"/>
                  <a:pt x="1991314" y="434975"/>
                </a:cubicBezTo>
                <a:lnTo>
                  <a:pt x="1932109" y="434975"/>
                </a:lnTo>
                <a:lnTo>
                  <a:pt x="1842731" y="434975"/>
                </a:lnTo>
                <a:lnTo>
                  <a:pt x="1794480" y="434975"/>
                </a:lnTo>
                <a:lnTo>
                  <a:pt x="1783526" y="434975"/>
                </a:lnTo>
                <a:lnTo>
                  <a:pt x="1735275" y="434975"/>
                </a:lnTo>
                <a:lnTo>
                  <a:pt x="1715710" y="434975"/>
                </a:lnTo>
                <a:lnTo>
                  <a:pt x="1701779" y="434975"/>
                </a:lnTo>
                <a:lnTo>
                  <a:pt x="1694147" y="434975"/>
                </a:lnTo>
                <a:lnTo>
                  <a:pt x="1656505" y="434975"/>
                </a:lnTo>
                <a:lnTo>
                  <a:pt x="1645896" y="434975"/>
                </a:lnTo>
                <a:lnTo>
                  <a:pt x="1642574" y="434975"/>
                </a:lnTo>
                <a:lnTo>
                  <a:pt x="1634942" y="434975"/>
                </a:lnTo>
                <a:lnTo>
                  <a:pt x="1586691" y="434975"/>
                </a:lnTo>
                <a:lnTo>
                  <a:pt x="1567127" y="434975"/>
                </a:lnTo>
                <a:lnTo>
                  <a:pt x="1566435" y="434975"/>
                </a:lnTo>
                <a:lnTo>
                  <a:pt x="1553195" y="434975"/>
                </a:lnTo>
                <a:lnTo>
                  <a:pt x="1518876" y="434975"/>
                </a:lnTo>
                <a:lnTo>
                  <a:pt x="1507922" y="434975"/>
                </a:lnTo>
                <a:lnTo>
                  <a:pt x="1507230" y="434975"/>
                </a:lnTo>
                <a:lnTo>
                  <a:pt x="1504945" y="434975"/>
                </a:lnTo>
                <a:lnTo>
                  <a:pt x="1497312" y="434975"/>
                </a:lnTo>
                <a:lnTo>
                  <a:pt x="1493990" y="434975"/>
                </a:lnTo>
                <a:lnTo>
                  <a:pt x="1459671" y="434975"/>
                </a:lnTo>
                <a:lnTo>
                  <a:pt x="1445740" y="434975"/>
                </a:lnTo>
                <a:lnTo>
                  <a:pt x="1438724" y="434975"/>
                </a:lnTo>
                <a:lnTo>
                  <a:pt x="1438107" y="434975"/>
                </a:lnTo>
                <a:lnTo>
                  <a:pt x="1426175" y="434975"/>
                </a:lnTo>
                <a:lnTo>
                  <a:pt x="1418543" y="434975"/>
                </a:lnTo>
                <a:lnTo>
                  <a:pt x="1404612" y="434975"/>
                </a:lnTo>
                <a:lnTo>
                  <a:pt x="1379519" y="434975"/>
                </a:lnTo>
                <a:lnTo>
                  <a:pt x="1370292" y="434975"/>
                </a:lnTo>
                <a:lnTo>
                  <a:pt x="1369601" y="434975"/>
                </a:lnTo>
                <a:lnTo>
                  <a:pt x="1366970" y="434975"/>
                </a:lnTo>
                <a:lnTo>
                  <a:pt x="1359338" y="434975"/>
                </a:lnTo>
                <a:lnTo>
                  <a:pt x="1356361" y="434975"/>
                </a:lnTo>
                <a:lnTo>
                  <a:pt x="1345407" y="434975"/>
                </a:lnTo>
                <a:lnTo>
                  <a:pt x="1311087" y="434975"/>
                </a:lnTo>
                <a:lnTo>
                  <a:pt x="1310396" y="434975"/>
                </a:lnTo>
                <a:lnTo>
                  <a:pt x="1297156" y="434975"/>
                </a:lnTo>
                <a:lnTo>
                  <a:pt x="1290832" y="434975"/>
                </a:lnTo>
                <a:lnTo>
                  <a:pt x="1290141" y="434975"/>
                </a:lnTo>
                <a:lnTo>
                  <a:pt x="1277592" y="434975"/>
                </a:lnTo>
                <a:lnTo>
                  <a:pt x="1276900" y="434975"/>
                </a:lnTo>
                <a:lnTo>
                  <a:pt x="1241890" y="434975"/>
                </a:lnTo>
                <a:lnTo>
                  <a:pt x="1231627" y="434975"/>
                </a:lnTo>
                <a:lnTo>
                  <a:pt x="1230936" y="434975"/>
                </a:lnTo>
                <a:lnTo>
                  <a:pt x="1229341" y="434975"/>
                </a:lnTo>
                <a:lnTo>
                  <a:pt x="1221708" y="434975"/>
                </a:lnTo>
                <a:lnTo>
                  <a:pt x="1218387" y="434975"/>
                </a:lnTo>
                <a:lnTo>
                  <a:pt x="1217695" y="434975"/>
                </a:lnTo>
                <a:lnTo>
                  <a:pt x="1207777" y="434975"/>
                </a:lnTo>
                <a:lnTo>
                  <a:pt x="1182685" y="434975"/>
                </a:lnTo>
                <a:lnTo>
                  <a:pt x="1170136" y="434975"/>
                </a:lnTo>
                <a:lnTo>
                  <a:pt x="1163120" y="434975"/>
                </a:lnTo>
                <a:lnTo>
                  <a:pt x="1162503" y="434975"/>
                </a:lnTo>
                <a:lnTo>
                  <a:pt x="1149189" y="434975"/>
                </a:lnTo>
                <a:lnTo>
                  <a:pt x="1148572" y="434975"/>
                </a:lnTo>
                <a:lnTo>
                  <a:pt x="1141557" y="434975"/>
                </a:lnTo>
                <a:lnTo>
                  <a:pt x="1129008" y="434975"/>
                </a:lnTo>
                <a:lnTo>
                  <a:pt x="1103916" y="434975"/>
                </a:lnTo>
                <a:lnTo>
                  <a:pt x="1093997" y="434975"/>
                </a:lnTo>
                <a:lnTo>
                  <a:pt x="1093306" y="434975"/>
                </a:lnTo>
                <a:lnTo>
                  <a:pt x="1089984" y="434975"/>
                </a:lnTo>
                <a:lnTo>
                  <a:pt x="1082352" y="434975"/>
                </a:lnTo>
                <a:lnTo>
                  <a:pt x="1080756" y="434975"/>
                </a:lnTo>
                <a:lnTo>
                  <a:pt x="1080742" y="434975"/>
                </a:lnTo>
                <a:lnTo>
                  <a:pt x="1080066" y="434975"/>
                </a:lnTo>
                <a:lnTo>
                  <a:pt x="1069803" y="434975"/>
                </a:lnTo>
                <a:lnTo>
                  <a:pt x="1034792" y="434975"/>
                </a:lnTo>
                <a:lnTo>
                  <a:pt x="1034101" y="434975"/>
                </a:lnTo>
                <a:lnTo>
                  <a:pt x="1021552" y="434975"/>
                </a:lnTo>
                <a:lnTo>
                  <a:pt x="1021537" y="434975"/>
                </a:lnTo>
                <a:lnTo>
                  <a:pt x="1020861" y="434975"/>
                </a:lnTo>
                <a:lnTo>
                  <a:pt x="1014537" y="434975"/>
                </a:lnTo>
                <a:lnTo>
                  <a:pt x="1001297" y="434975"/>
                </a:lnTo>
                <a:lnTo>
                  <a:pt x="1000606" y="434975"/>
                </a:lnTo>
                <a:lnTo>
                  <a:pt x="966286" y="434975"/>
                </a:lnTo>
                <a:lnTo>
                  <a:pt x="962565" y="434975"/>
                </a:lnTo>
                <a:lnTo>
                  <a:pt x="955332" y="434975"/>
                </a:lnTo>
                <a:lnTo>
                  <a:pt x="952354" y="434975"/>
                </a:lnTo>
                <a:lnTo>
                  <a:pt x="944722" y="434975"/>
                </a:lnTo>
                <a:lnTo>
                  <a:pt x="942092" y="434975"/>
                </a:lnTo>
                <a:lnTo>
                  <a:pt x="941401" y="434975"/>
                </a:lnTo>
                <a:lnTo>
                  <a:pt x="932173" y="434975"/>
                </a:lnTo>
                <a:lnTo>
                  <a:pt x="907081" y="434975"/>
                </a:lnTo>
                <a:lnTo>
                  <a:pt x="903360" y="434975"/>
                </a:lnTo>
                <a:lnTo>
                  <a:pt x="893149" y="434975"/>
                </a:lnTo>
                <a:lnTo>
                  <a:pt x="885517" y="434975"/>
                </a:lnTo>
                <a:lnTo>
                  <a:pt x="883907" y="434975"/>
                </a:lnTo>
                <a:lnTo>
                  <a:pt x="873585" y="434975"/>
                </a:lnTo>
                <a:lnTo>
                  <a:pt x="872968" y="434975"/>
                </a:lnTo>
                <a:lnTo>
                  <a:pt x="865953" y="434975"/>
                </a:lnTo>
                <a:lnTo>
                  <a:pt x="852022" y="434975"/>
                </a:lnTo>
                <a:lnTo>
                  <a:pt x="824702" y="434975"/>
                </a:lnTo>
                <a:lnTo>
                  <a:pt x="817702" y="434975"/>
                </a:lnTo>
                <a:lnTo>
                  <a:pt x="814380" y="434975"/>
                </a:lnTo>
                <a:lnTo>
                  <a:pt x="806748" y="434975"/>
                </a:lnTo>
                <a:lnTo>
                  <a:pt x="805137" y="434975"/>
                </a:lnTo>
                <a:lnTo>
                  <a:pt x="804462" y="434975"/>
                </a:lnTo>
                <a:lnTo>
                  <a:pt x="803771" y="434975"/>
                </a:lnTo>
                <a:lnTo>
                  <a:pt x="792817" y="434975"/>
                </a:lnTo>
                <a:lnTo>
                  <a:pt x="791207" y="434975"/>
                </a:lnTo>
                <a:lnTo>
                  <a:pt x="765731" y="434975"/>
                </a:lnTo>
                <a:lnTo>
                  <a:pt x="758497" y="434975"/>
                </a:lnTo>
                <a:lnTo>
                  <a:pt x="745932" y="434975"/>
                </a:lnTo>
                <a:lnTo>
                  <a:pt x="745257" y="434975"/>
                </a:lnTo>
                <a:lnTo>
                  <a:pt x="744566" y="434975"/>
                </a:lnTo>
                <a:lnTo>
                  <a:pt x="732002" y="434975"/>
                </a:lnTo>
                <a:lnTo>
                  <a:pt x="725001" y="434975"/>
                </a:lnTo>
                <a:lnTo>
                  <a:pt x="706526" y="434975"/>
                </a:lnTo>
                <a:lnTo>
                  <a:pt x="686961" y="434975"/>
                </a:lnTo>
                <a:lnTo>
                  <a:pt x="676751" y="434975"/>
                </a:lnTo>
                <a:lnTo>
                  <a:pt x="673030" y="434975"/>
                </a:lnTo>
                <a:lnTo>
                  <a:pt x="669118" y="434975"/>
                </a:lnTo>
                <a:lnTo>
                  <a:pt x="665796" y="434975"/>
                </a:lnTo>
                <a:lnTo>
                  <a:pt x="655187" y="434975"/>
                </a:lnTo>
                <a:lnTo>
                  <a:pt x="627756" y="434975"/>
                </a:lnTo>
                <a:lnTo>
                  <a:pt x="617546" y="434975"/>
                </a:lnTo>
                <a:lnTo>
                  <a:pt x="613825" y="434975"/>
                </a:lnTo>
                <a:lnTo>
                  <a:pt x="609913" y="434975"/>
                </a:lnTo>
                <a:lnTo>
                  <a:pt x="608303" y="434975"/>
                </a:lnTo>
                <a:lnTo>
                  <a:pt x="595982" y="434975"/>
                </a:lnTo>
                <a:lnTo>
                  <a:pt x="594372" y="434975"/>
                </a:lnTo>
                <a:lnTo>
                  <a:pt x="576417" y="434975"/>
                </a:lnTo>
                <a:lnTo>
                  <a:pt x="549098" y="434975"/>
                </a:lnTo>
                <a:lnTo>
                  <a:pt x="535167" y="434975"/>
                </a:lnTo>
                <a:lnTo>
                  <a:pt x="528167" y="434975"/>
                </a:lnTo>
                <a:lnTo>
                  <a:pt x="517212" y="434975"/>
                </a:lnTo>
                <a:lnTo>
                  <a:pt x="515602" y="434975"/>
                </a:lnTo>
                <a:lnTo>
                  <a:pt x="490127" y="434975"/>
                </a:lnTo>
                <a:lnTo>
                  <a:pt x="476195" y="434975"/>
                </a:lnTo>
                <a:lnTo>
                  <a:pt x="468962" y="434975"/>
                </a:lnTo>
                <a:lnTo>
                  <a:pt x="456397" y="434975"/>
                </a:lnTo>
                <a:lnTo>
                  <a:pt x="430922" y="434975"/>
                </a:lnTo>
                <a:lnTo>
                  <a:pt x="416991" y="434975"/>
                </a:lnTo>
                <a:lnTo>
                  <a:pt x="397426" y="434975"/>
                </a:lnTo>
                <a:lnTo>
                  <a:pt x="379583" y="434975"/>
                </a:lnTo>
                <a:lnTo>
                  <a:pt x="338221" y="434975"/>
                </a:lnTo>
                <a:lnTo>
                  <a:pt x="320378" y="434975"/>
                </a:lnTo>
                <a:lnTo>
                  <a:pt x="318768" y="434975"/>
                </a:lnTo>
                <a:lnTo>
                  <a:pt x="259563" y="434975"/>
                </a:lnTo>
                <a:lnTo>
                  <a:pt x="200592" y="434975"/>
                </a:lnTo>
                <a:lnTo>
                  <a:pt x="141387" y="434975"/>
                </a:lnTo>
                <a:cubicBezTo>
                  <a:pt x="127678" y="434975"/>
                  <a:pt x="110456" y="424975"/>
                  <a:pt x="103426" y="412833"/>
                </a:cubicBezTo>
                <a:cubicBezTo>
                  <a:pt x="5008" y="239629"/>
                  <a:pt x="5008" y="239629"/>
                  <a:pt x="5008" y="239629"/>
                </a:cubicBezTo>
                <a:cubicBezTo>
                  <a:pt x="-1669" y="227487"/>
                  <a:pt x="-1669" y="207488"/>
                  <a:pt x="5008" y="195345"/>
                </a:cubicBezTo>
                <a:cubicBezTo>
                  <a:pt x="103426" y="22141"/>
                  <a:pt x="103426" y="22141"/>
                  <a:pt x="103426" y="22141"/>
                </a:cubicBezTo>
                <a:cubicBezTo>
                  <a:pt x="110456" y="9999"/>
                  <a:pt x="127678" y="0"/>
                  <a:pt x="141387" y="0"/>
                </a:cubicBezTo>
                <a:close/>
              </a:path>
            </a:pathLst>
          </a:custGeom>
          <a:solidFill>
            <a:schemeClr val="accent3"/>
          </a:solidFill>
          <a:ln w="19050" cap="flat" cmpd="sng" algn="ctr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sz="2400" b="1"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课堂小结</a:t>
            </a:r>
            <a:endParaRPr sz="2400" b="1" noProof="1">
              <a:solidFill>
                <a:schemeClr val="lt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9" name="Freeform 5"/>
          <p:cNvSpPr/>
          <p:nvPr>
            <p:custDataLst>
              <p:tags r:id="rId13"/>
            </p:custDataLst>
          </p:nvPr>
        </p:nvSpPr>
        <p:spPr>
          <a:xfrm>
            <a:off x="1282700" y="683895"/>
            <a:ext cx="871855" cy="631825"/>
          </a:xfrm>
          <a:custGeom>
            <a:avLst/>
            <a:gdLst/>
            <a:ahLst/>
            <a:cxnLst/>
            <a:rect l="0" t="0" r="871855" b="631825"/>
            <a:pathLst>
              <a:path w="871855" h="631825">
                <a:moveTo>
                  <a:pt x="258069" y="631825"/>
                </a:moveTo>
                <a:cubicBezTo>
                  <a:pt x="233339" y="631825"/>
                  <a:pt x="202270" y="617300"/>
                  <a:pt x="189588" y="599663"/>
                </a:cubicBezTo>
                <a:cubicBezTo>
                  <a:pt x="12047" y="348073"/>
                  <a:pt x="12047" y="348073"/>
                  <a:pt x="12047" y="348073"/>
                </a:cubicBezTo>
                <a:cubicBezTo>
                  <a:pt x="0" y="330437"/>
                  <a:pt x="0" y="301387"/>
                  <a:pt x="12047" y="283750"/>
                </a:cubicBezTo>
                <a:cubicBezTo>
                  <a:pt x="189588" y="32161"/>
                  <a:pt x="189588" y="32161"/>
                  <a:pt x="189588" y="32161"/>
                </a:cubicBezTo>
                <a:cubicBezTo>
                  <a:pt x="202270" y="14524"/>
                  <a:pt x="233339" y="0"/>
                  <a:pt x="258069" y="0"/>
                </a:cubicBezTo>
                <a:cubicBezTo>
                  <a:pt x="613151" y="0"/>
                  <a:pt x="613151" y="0"/>
                  <a:pt x="613151" y="0"/>
                </a:cubicBezTo>
                <a:cubicBezTo>
                  <a:pt x="638514" y="0"/>
                  <a:pt x="668950" y="14524"/>
                  <a:pt x="681632" y="32161"/>
                </a:cubicBezTo>
                <a:cubicBezTo>
                  <a:pt x="859173" y="283750"/>
                  <a:pt x="859173" y="283750"/>
                  <a:pt x="859173" y="283750"/>
                </a:cubicBezTo>
                <a:cubicBezTo>
                  <a:pt x="871855" y="301387"/>
                  <a:pt x="871855" y="330437"/>
                  <a:pt x="859173" y="348073"/>
                </a:cubicBezTo>
                <a:cubicBezTo>
                  <a:pt x="681632" y="599663"/>
                  <a:pt x="681632" y="599663"/>
                  <a:pt x="681632" y="599663"/>
                </a:cubicBezTo>
                <a:cubicBezTo>
                  <a:pt x="668950" y="617300"/>
                  <a:pt x="638514" y="631825"/>
                  <a:pt x="613151" y="631825"/>
                </a:cubicBez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close/>
              </a:path>
            </a:pathLst>
          </a:custGeom>
          <a:gradFill flip="none" rotWithShape="1">
            <a:gsLst>
              <a:gs pos="0">
                <a:srgbClr val="F7F7F7"/>
              </a:gs>
              <a:gs pos="100000">
                <a:srgbClr val="D8D8D8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曲线1"/>
          <p:cNvSpPr/>
          <p:nvPr>
            <p:custDataLst>
              <p:tags r:id="rId14"/>
            </p:custDataLst>
          </p:nvPr>
        </p:nvSpPr>
        <p:spPr>
          <a:xfrm>
            <a:off x="1400810" y="769620"/>
            <a:ext cx="635635" cy="460375"/>
          </a:xfrm>
          <a:custGeom>
            <a:avLst/>
            <a:gdLst/>
            <a:ahLst/>
            <a:cxnLst/>
            <a:rect l="0" t="0" r="635635" b="460375"/>
            <a:pathLst>
              <a:path w="635635" h="460375">
                <a:moveTo>
                  <a:pt x="188147" y="460375"/>
                </a:moveTo>
                <a:cubicBezTo>
                  <a:pt x="170119" y="460375"/>
                  <a:pt x="147467" y="449791"/>
                  <a:pt x="138221" y="436940"/>
                </a:cubicBezTo>
                <a:cubicBezTo>
                  <a:pt x="8783" y="253622"/>
                  <a:pt x="8783" y="253622"/>
                  <a:pt x="8783" y="253622"/>
                </a:cubicBezTo>
                <a:cubicBezTo>
                  <a:pt x="0" y="240770"/>
                  <a:pt x="0" y="219604"/>
                  <a:pt x="8783" y="206752"/>
                </a:cubicBezTo>
                <a:cubicBezTo>
                  <a:pt x="138221" y="23434"/>
                  <a:pt x="138221" y="23434"/>
                  <a:pt x="138221" y="23434"/>
                </a:cubicBezTo>
                <a:cubicBezTo>
                  <a:pt x="147467" y="10583"/>
                  <a:pt x="170119" y="0"/>
                  <a:pt x="188147" y="0"/>
                </a:cubicBezTo>
                <a:cubicBezTo>
                  <a:pt x="447024" y="0"/>
                  <a:pt x="447024" y="0"/>
                  <a:pt x="447024" y="0"/>
                </a:cubicBezTo>
                <a:cubicBezTo>
                  <a:pt x="465515" y="0"/>
                  <a:pt x="487705" y="10583"/>
                  <a:pt x="496951" y="23434"/>
                </a:cubicBezTo>
                <a:cubicBezTo>
                  <a:pt x="626389" y="206752"/>
                  <a:pt x="626389" y="206752"/>
                  <a:pt x="626389" y="206752"/>
                </a:cubicBezTo>
                <a:cubicBezTo>
                  <a:pt x="635635" y="219604"/>
                  <a:pt x="635635" y="240770"/>
                  <a:pt x="626389" y="253622"/>
                </a:cubicBezTo>
                <a:cubicBezTo>
                  <a:pt x="496951" y="436940"/>
                  <a:pt x="496951" y="436940"/>
                  <a:pt x="496951" y="436940"/>
                </a:cubicBezTo>
                <a:cubicBezTo>
                  <a:pt x="487705" y="449791"/>
                  <a:pt x="465515" y="460375"/>
                  <a:pt x="447024" y="460375"/>
                </a:cubicBez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close/>
              </a:path>
            </a:pathLst>
          </a:custGeom>
          <a:solidFill>
            <a:schemeClr val="accent3"/>
          </a:solidFill>
          <a:ln w="15875" cap="flat" cmpd="sng" algn="ctr">
            <a:solidFill>
              <a:srgbClr val="A5A5A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6" name="图片模式1" descr="2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91615" y="876935"/>
            <a:ext cx="454660" cy="2654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5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99260" y="1795780"/>
            <a:ext cx="8845550" cy="417281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6" name="文本框1"/>
          <p:cNvSpPr txBox="1"/>
          <p:nvPr>
            <p:custDataLst>
              <p:tags r:id="rId17"/>
            </p:custDataLst>
          </p:nvPr>
        </p:nvSpPr>
        <p:spPr>
          <a:xfrm>
            <a:off x="2439670" y="2235336"/>
            <a:ext cx="7387590" cy="315722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现在，在科学技术的支持下，造纸早已实现了机械化、工业化，纸张被送进工厂后就进行了机械化的生产，大大提高了生产的效率，降低了纸张的价格。但也恰恰是因为这样，人们开始不再珍惜纸张了！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r>
              <a:rPr lang="en-US" altLang="zh-CN" dirty="0"/>
              <a:t>·</a:t>
            </a:r>
            <a:endParaRPr dirty="0"/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</a:rPr>
              <a:t>谢谢观看</a:t>
            </a:r>
            <a:endParaRPr lang="en-US" sz="5400" dirty="0">
              <a:solidFill>
                <a:srgbClr val="E6792A"/>
              </a:solidFill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659505" y="1434465"/>
            <a:ext cx="5621655" cy="351663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305300" y="2224405"/>
            <a:ext cx="437388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纸，天天陪伴在我们的身边，我们的生活和学习都离不开纸！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2508250" y="2065655"/>
            <a:ext cx="5600065" cy="2741930"/>
          </a:xfrm>
          <a:prstGeom prst="cloudCallout">
            <a:avLst>
              <a:gd name="adj1" fmla="val 75936"/>
              <a:gd name="adj2" fmla="val 60936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3154045" y="2424430"/>
            <a:ext cx="4305300" cy="18808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请你找一找，你的生活当中在哪些地方有“纸”的身影呢？你能找到它吗？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找一找，我在哪里？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001395" y="2229120"/>
            <a:ext cx="2727008" cy="139725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我们的课本、作业本都是纸做的。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找一找，我在哪里？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2"/>
          <a:srcRect t="21125" b="20697"/>
          <a:stretch>
            <a:fillRect/>
          </a:stretch>
        </p:blipFill>
        <p:spPr>
          <a:xfrm>
            <a:off x="5665470" y="2311609"/>
            <a:ext cx="4018280" cy="2337788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191599" y="2229120"/>
            <a:ext cx="3689136" cy="19174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挂历和我们装东西的箱子都是纸做成的！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20972" y="3714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找一找，我在哪里？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Picture 2" descr="https://timgsa.baidu.com/timg?image&amp;quality=80&amp;size=b9999_10000&amp;sec=1526449373299&amp;di=9bf2cc95a64a83d8e1215babe27a33e8&amp;imgtype=0&amp;src=http%3A%2F%2Fd9.yihaodianimg.com%2FN09%2FM0A%2F47%2FFF%2FChEi2FhsXkKAAM8aAAGShV4ljSo20900_450x450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54775" y="1957501"/>
            <a:ext cx="2942998" cy="29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144905" y="2229121"/>
            <a:ext cx="3731260" cy="6258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有些家具也是纸做的！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20972" y="3714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找一找，我在哪里？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470" y="1993900"/>
            <a:ext cx="4289082" cy="3229942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144905" y="2229120"/>
            <a:ext cx="3731260" cy="134338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还有我们平常用来擦桌子的纸巾也是纸呢！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20972" y="3714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找一找，我在哪里？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2"/>
          <a:srcRect b="14283"/>
          <a:stretch>
            <a:fillRect/>
          </a:stretch>
        </p:blipFill>
        <p:spPr>
          <a:xfrm>
            <a:off x="6351132" y="1835479"/>
            <a:ext cx="3842752" cy="3293889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4230370" y="5940425"/>
            <a:ext cx="3731260" cy="6258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有些家具也是纸做的！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20972" y="3714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找一找，我在哪里？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4500" y="1323387"/>
            <a:ext cx="3408886" cy="2275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https://timgsa.baidu.com/timg?image&amp;quality=80&amp;size=b9999_10000&amp;sec=1526399725263&amp;di=e1f8ebe27de4232698db84cabef3c7d7&amp;imgtype=0&amp;src=http%3A%2F%2Fimgsrc.baidu.com%2Fimgad%2Fpic%2Fitem%2F34fae6cd7b899e51a2cc218a48a7d933c9950de9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0"/>
          <a:stretch>
            <a:fillRect/>
          </a:stretch>
        </p:blipFill>
        <p:spPr bwMode="auto">
          <a:xfrm>
            <a:off x="4308916" y="1323387"/>
            <a:ext cx="3408886" cy="2286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25340" y="1323387"/>
            <a:ext cx="3528392" cy="2281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4500" y="3699651"/>
            <a:ext cx="3408885" cy="2073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08916" y="3699651"/>
            <a:ext cx="3456384" cy="2073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7"/>
          <a:srcRect b="5760"/>
          <a:stretch>
            <a:fillRect/>
          </a:stretch>
        </p:blipFill>
        <p:spPr>
          <a:xfrm>
            <a:off x="8125340" y="3699651"/>
            <a:ext cx="3528392" cy="2073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0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0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0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0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</p:tagLst>
</file>

<file path=ppt/tags/tag5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11.xml><?xml version="1.0" encoding="utf-8"?>
<p:tagLst xmlns:p="http://schemas.openxmlformats.org/presentationml/2006/main">
  <p:tag name="KSO_WPP_MARK_KEY" val="15ba755c-870a-4bd8-ac02-86f2d4e65253"/>
  <p:tag name="COMMONDATA" val="eyJoZGlkIjoiOThmYTM0NmUyNmJmYTVlMDc2NDdiMWYyNmVhMjNkZTQifQ==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WPS 演示</Application>
  <PresentationFormat>宽屏</PresentationFormat>
  <Paragraphs>114</Paragraphs>
  <Slides>25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5f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37</cp:revision>
  <dcterms:created xsi:type="dcterms:W3CDTF">2017-09-06T14:27:00Z</dcterms:created>
  <dcterms:modified xsi:type="dcterms:W3CDTF">2023-04-26T07:50:16Z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98523ECE7D2E41D18C41B4D2DFA8E8C2_12</vt:lpwstr>
  </property>
  <property fmtid="{D5CDD505-2E9C-101B-9397-08002B2CF9AE}" pid="3" name="KSOProductBuildVer">
    <vt:lpwstr>2052-11.1.0.14036</vt:lpwstr>
  </property>
</Properties>
</file>