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35"/>
  </p:handoutMasterIdLst>
  <p:sldIdLst>
    <p:sldId id="383" r:id="rId4"/>
    <p:sldId id="384" r:id="rId6"/>
    <p:sldId id="385" r:id="rId7"/>
    <p:sldId id="386" r:id="rId8"/>
    <p:sldId id="387" r:id="rId9"/>
    <p:sldId id="388" r:id="rId10"/>
    <p:sldId id="389" r:id="rId11"/>
    <p:sldId id="390" r:id="rId12"/>
    <p:sldId id="391" r:id="rId13"/>
    <p:sldId id="392" r:id="rId14"/>
    <p:sldId id="393" r:id="rId15"/>
    <p:sldId id="394" r:id="rId16"/>
    <p:sldId id="395" r:id="rId17"/>
    <p:sldId id="396" r:id="rId18"/>
    <p:sldId id="397" r:id="rId19"/>
    <p:sldId id="398" r:id="rId20"/>
    <p:sldId id="399" r:id="rId21"/>
    <p:sldId id="400" r:id="rId22"/>
    <p:sldId id="401" r:id="rId23"/>
    <p:sldId id="402" r:id="rId24"/>
    <p:sldId id="403" r:id="rId25"/>
    <p:sldId id="404" r:id="rId26"/>
    <p:sldId id="405" r:id="rId27"/>
    <p:sldId id="406" r:id="rId28"/>
    <p:sldId id="407" r:id="rId29"/>
    <p:sldId id="408" r:id="rId30"/>
    <p:sldId id="409" r:id="rId31"/>
    <p:sldId id="410" r:id="rId32"/>
    <p:sldId id="411" r:id="rId33"/>
    <p:sldId id="281" r:id="rId34"/>
  </p:sldIdLst>
  <p:sldSz cx="12192000" cy="6858000"/>
  <p:notesSz cx="6858000" cy="9144000"/>
  <p:custDataLst>
    <p:tags r:id="rId40"/>
  </p:custDataLst>
  <p:defaultTextStyle/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0000FF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howGuides="1">
      <p:cViewPr varScale="1">
        <p:scale>
          <a:sx n="84" d="100"/>
          <a:sy n="84" d="100"/>
        </p:scale>
        <p:origin x="126" y="2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3" d="100"/>
        <a:sy n="13" d="100"/>
      </p:scale>
      <p:origin x="0" y="0"/>
    </p:cViewPr>
  </p:sorterViewPr>
  <p:notesViewPr>
    <p:cSldViewPr>
      <p:cViewPr>
        <p:scale>
          <a:sx n="62" d="100"/>
          <a:sy n="62" d="100"/>
        </p:scale>
        <p:origin x="378" y="252"/>
      </p:cViewPr>
      <p:guideLst/>
    </p:cSldViewPr>
  </p:notesViewPr>
  <p:gridSpacing cx="71755" cy="71755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0" Type="http://schemas.openxmlformats.org/officeDocument/2006/relationships/tags" Target="tags/tag565.xml"/><Relationship Id="rId4" Type="http://schemas.openxmlformats.org/officeDocument/2006/relationships/slide" Target="slides/slide1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handoutMaster" Target="handoutMasters/handoutMaster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sz="quarter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/>
            </a:pPr>
            <a:fld id="{3FD59664-2AD2-8060-9C6D-DC35D8236A89}" type="datetime1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4" name="页脚占位符 3"/>
          <p:cNvSpPr>
            <a:spLocks noGrp="1" noChangeArrowheads="1"/>
          </p:cNvSpPr>
          <p:nvPr>
            <p:ph type="ftr" sz="quarter" idx="2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/>
            </a:pPr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  <p:sp>
        <p:nvSpPr>
          <p:cNvPr id="5" name="灯片编号占位符 4"/>
          <p:cNvSpPr>
            <a:spLocks noGrp="1" noChangeArrowheads="1"/>
          </p:cNvSpPr>
          <p:nvPr>
            <p:ph type="sldNum" sz="quarter" idx="3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/>
            </a:pPr>
            <a:fld id="{3FD5BD54-1AD2-804B-9C6D-EC1EF3236AB9}" type="slidenum">
              <a:rPr/>
            </a:fld>
            <a:endParaRPr lang="zh-CN">
              <a:latin typeface="印品黑体" charset="0"/>
              <a:ea typeface="印品黑体" charset="0"/>
              <a:cs typeface="Calibri" panose="020F0502020204030204" pitchFamily="2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 noChangeArrowheads="1"/>
          </p:cNvSpPr>
          <p:nvPr>
            <p:ph type="hdr" sz="quarter"/>
          </p:nvPr>
        </p:nvSpPr>
        <p:spPr>
          <a:xfrm>
            <a:off x="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3" name="日期占位符 2"/>
          <p:cNvSpPr>
            <a:spLocks noGrp="1" noChangeArrowheads="1"/>
          </p:cNvSpPr>
          <p:nvPr>
            <p:ph type="dt" idx="1"/>
          </p:nvPr>
        </p:nvSpPr>
        <p:spPr>
          <a:xfrm>
            <a:off x="3884930" y="0"/>
            <a:ext cx="2971800" cy="459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97C-32D2-800F-9C6D-C45AB7236A91}" type="datetime1">
              <a:rPr/>
            </a:fld>
            <a:endParaRPr/>
          </a:p>
        </p:txBody>
      </p:sp>
      <p:sp>
        <p:nvSpPr>
          <p:cNvPr id="4" name="幻灯片图像占位符 3"/>
          <p:cNvSpPr>
            <a:spLocks noGrp="1" noRot="1" noChangeAspect="1" noChangeArrowheads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 lang="zh-CN"/>
            </a:pPr>
          </a:p>
        </p:txBody>
      </p:sp>
      <p:sp>
        <p:nvSpPr>
          <p:cNvPr id="5" name="备注占位符 4"/>
          <p:cNvSpPr>
            <a:spLocks noGrp="1" noChangeArrowheads="1"/>
          </p:cNvSpPr>
          <p:nvPr>
            <p:ph type="body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  <a:r>
              <a:t>编辑母版文本样式</a:t>
            </a:r>
          </a:p>
          <a:p>
            <a:pPr lvl="1">
              <a:defRPr lang="zh-CN"/>
            </a:pPr>
            <a:r>
              <a:t>第二级</a:t>
            </a:r>
          </a:p>
          <a:p>
            <a:pPr lvl="2">
              <a:defRPr lang="zh-CN"/>
            </a:pPr>
            <a:r>
              <a:t>第三级</a:t>
            </a:r>
          </a:p>
          <a:p>
            <a:pPr lvl="3">
              <a:defRPr lang="zh-CN"/>
            </a:pPr>
            <a:r>
              <a:t>第四级</a:t>
            </a:r>
          </a:p>
          <a:p>
            <a:pPr lvl="4">
              <a:defRPr lang="zh-CN"/>
            </a:pPr>
            <a:r>
              <a:t>第五级</a:t>
            </a:r>
          </a:p>
        </p:txBody>
      </p:sp>
      <p:sp>
        <p:nvSpPr>
          <p:cNvPr id="6" name="页脚占位符 5"/>
          <p:cNvSpPr>
            <a:spLocks noGrp="1" noChangeArrowheads="1"/>
          </p:cNvSpPr>
          <p:nvPr>
            <p:ph type="ftr" sz="quarter" idx="4"/>
          </p:nvPr>
        </p:nvSpPr>
        <p:spPr>
          <a:xfrm>
            <a:off x="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l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灯片编号占位符 6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 algn="r">
              <a:defRPr lang="zh-CN" sz="1200"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0EF-A1D2-8026-9C6D-57739E236A02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1pPr>
    <a:lvl2pPr marL="4572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2pPr>
    <a:lvl3pPr marL="9144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3pPr>
    <a:lvl4pPr marL="13716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4pPr>
    <a:lvl5pPr marL="1828800" marR="0" indent="0" algn="l" defTabSz="914400">
      <a:lnSpc>
        <a:spcPct val="100000"/>
      </a:lnSpc>
      <a:spcBef>
        <a:spcPts val="0"/>
      </a:spcBef>
      <a:spcAft>
        <a:spcPts val="0"/>
      </a:spcAft>
      <a:buNone/>
      <a:defRPr lang="zh-CN" sz="1200" b="0" i="0" u="none" strike="noStrike" kern="1" spc="0" baseline="0">
        <a:solidFill>
          <a:schemeClr val="tx1"/>
        </a:solidFill>
        <a:effectLst/>
        <a:latin typeface="印品黑体" charset="0"/>
        <a:ea typeface="印品黑体" charset="0"/>
        <a:cs typeface="印品黑体" charset="0"/>
      </a:defRPr>
    </a:lvl5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C2D4-9AD2-8034-9C6D-6C618C236A39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741-0FD2-8061-9C6D-F934D9236AAC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B47-09D2-805D-9C6D-FF08E5236AA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3A7-E9D2-8065-9C6D-1F30DD236A4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9A57-19D2-806C-9C6D-EF39D4236ABA}" type="slidenum">
              <a:rPr/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 noChangeArrowheads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</p:sp>
      <p:sp>
        <p:nvSpPr>
          <p:cNvPr id="3" name="备注占位符 2"/>
          <p:cNvSpPr>
            <a:spLocks noGrp="1" noChangeArrowheads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 lang="zh-CN"/>
            </a:pPr>
          </a:p>
        </p:txBody>
      </p:sp>
      <p:sp>
        <p:nvSpPr>
          <p:cNvPr id="4" name="灯片编号占位符 3"/>
          <p:cNvSpPr>
            <a:spLocks noGrp="1" noChangeArrowheads="1"/>
          </p:cNvSpPr>
          <p:nvPr>
            <p:ph type="sldNum" sz="quarter" idx="4294967295"/>
          </p:nvPr>
        </p:nvSpPr>
        <p:spPr>
          <a:xfrm>
            <a:off x="3884930" y="8685530"/>
            <a:ext cx="2971800" cy="4584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b"/>
          <a:lstStyle/>
          <a:p>
            <a:pPr>
              <a:defRPr lang="zh-CN"/>
            </a:pPr>
            <a:fld id="{3FD5A08A-C4D2-8056-9C6D-3203EE236A67}" type="slidenum">
              <a:rPr/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image" Target="../media/image2.png"/><Relationship Id="rId4" Type="http://schemas.openxmlformats.org/officeDocument/2006/relationships/tags" Target="../tags/tag2.xml"/><Relationship Id="rId3" Type="http://schemas.openxmlformats.org/officeDocument/2006/relationships/image" Target="../media/image1.png"/><Relationship Id="rId21" Type="http://schemas.openxmlformats.org/officeDocument/2006/relationships/tags" Target="../tags/tag18.xml"/><Relationship Id="rId20" Type="http://schemas.openxmlformats.org/officeDocument/2006/relationships/tags" Target="../tags/tag17.xml"/><Relationship Id="rId2" Type="http://schemas.openxmlformats.org/officeDocument/2006/relationships/tags" Target="../tags/tag1.xml"/><Relationship Id="rId19" Type="http://schemas.openxmlformats.org/officeDocument/2006/relationships/tags" Target="../tags/tag16.xml"/><Relationship Id="rId18" Type="http://schemas.openxmlformats.org/officeDocument/2006/relationships/tags" Target="../tags/tag15.xml"/><Relationship Id="rId17" Type="http://schemas.openxmlformats.org/officeDocument/2006/relationships/tags" Target="../tags/tag14.xml"/><Relationship Id="rId16" Type="http://schemas.openxmlformats.org/officeDocument/2006/relationships/tags" Target="../tags/tag13.xml"/><Relationship Id="rId15" Type="http://schemas.openxmlformats.org/officeDocument/2006/relationships/tags" Target="../tags/tag12.xml"/><Relationship Id="rId14" Type="http://schemas.openxmlformats.org/officeDocument/2006/relationships/tags" Target="../tags/tag11.xml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24.xml"/><Relationship Id="rId7" Type="http://schemas.openxmlformats.org/officeDocument/2006/relationships/tags" Target="../tags/tag23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.png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31.xml"/><Relationship Id="rId8" Type="http://schemas.openxmlformats.org/officeDocument/2006/relationships/tags" Target="../tags/tag30.xml"/><Relationship Id="rId7" Type="http://schemas.openxmlformats.org/officeDocument/2006/relationships/tags" Target="../tags/tag29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Relationship Id="rId3" Type="http://schemas.openxmlformats.org/officeDocument/2006/relationships/image" Target="../media/image4.png"/><Relationship Id="rId2" Type="http://schemas.openxmlformats.org/officeDocument/2006/relationships/tags" Target="../tags/tag25.xml"/><Relationship Id="rId17" Type="http://schemas.openxmlformats.org/officeDocument/2006/relationships/tags" Target="../tags/tag39.xml"/><Relationship Id="rId16" Type="http://schemas.openxmlformats.org/officeDocument/2006/relationships/tags" Target="../tags/tag38.xml"/><Relationship Id="rId15" Type="http://schemas.openxmlformats.org/officeDocument/2006/relationships/tags" Target="../tags/tag37.xml"/><Relationship Id="rId14" Type="http://schemas.openxmlformats.org/officeDocument/2006/relationships/tags" Target="../tags/tag36.xml"/><Relationship Id="rId13" Type="http://schemas.openxmlformats.org/officeDocument/2006/relationships/tags" Target="../tags/tag35.xml"/><Relationship Id="rId12" Type="http://schemas.openxmlformats.org/officeDocument/2006/relationships/tags" Target="../tags/tag34.xml"/><Relationship Id="rId11" Type="http://schemas.openxmlformats.org/officeDocument/2006/relationships/tags" Target="../tags/tag33.xml"/><Relationship Id="rId10" Type="http://schemas.openxmlformats.org/officeDocument/2006/relationships/tags" Target="../tags/tag32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46.xml"/><Relationship Id="rId8" Type="http://schemas.openxmlformats.org/officeDocument/2006/relationships/tags" Target="../tags/tag45.xml"/><Relationship Id="rId7" Type="http://schemas.openxmlformats.org/officeDocument/2006/relationships/tags" Target="../tags/tag44.xml"/><Relationship Id="rId6" Type="http://schemas.openxmlformats.org/officeDocument/2006/relationships/tags" Target="../tags/tag43.xml"/><Relationship Id="rId5" Type="http://schemas.openxmlformats.org/officeDocument/2006/relationships/tags" Target="../tags/tag42.xml"/><Relationship Id="rId4" Type="http://schemas.openxmlformats.org/officeDocument/2006/relationships/tags" Target="../tags/tag41.xml"/><Relationship Id="rId3" Type="http://schemas.openxmlformats.org/officeDocument/2006/relationships/image" Target="../media/image3.png"/><Relationship Id="rId2" Type="http://schemas.openxmlformats.org/officeDocument/2006/relationships/tags" Target="../tags/tag40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9" Type="http://schemas.openxmlformats.org/officeDocument/2006/relationships/tags" Target="../tags/tag53.xml"/><Relationship Id="rId8" Type="http://schemas.openxmlformats.org/officeDocument/2006/relationships/tags" Target="../tags/tag52.xml"/><Relationship Id="rId7" Type="http://schemas.openxmlformats.org/officeDocument/2006/relationships/tags" Target="../tags/tag51.xml"/><Relationship Id="rId6" Type="http://schemas.openxmlformats.org/officeDocument/2006/relationships/tags" Target="../tags/tag50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3" Type="http://schemas.openxmlformats.org/officeDocument/2006/relationships/image" Target="../media/image3.png"/><Relationship Id="rId2" Type="http://schemas.openxmlformats.org/officeDocument/2006/relationships/tags" Target="../tags/tag47.xml"/><Relationship Id="rId11" Type="http://schemas.openxmlformats.org/officeDocument/2006/relationships/tags" Target="../tags/tag55.xml"/><Relationship Id="rId10" Type="http://schemas.openxmlformats.org/officeDocument/2006/relationships/tags" Target="../tags/tag54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9" Type="http://schemas.openxmlformats.org/officeDocument/2006/relationships/tags" Target="../tags/tag63.xml"/><Relationship Id="rId8" Type="http://schemas.openxmlformats.org/officeDocument/2006/relationships/tags" Target="../tags/tag62.xml"/><Relationship Id="rId7" Type="http://schemas.openxmlformats.org/officeDocument/2006/relationships/tags" Target="../tags/tag61.xml"/><Relationship Id="rId6" Type="http://schemas.openxmlformats.org/officeDocument/2006/relationships/tags" Target="../tags/tag60.xml"/><Relationship Id="rId5" Type="http://schemas.openxmlformats.org/officeDocument/2006/relationships/tags" Target="../tags/tag59.xml"/><Relationship Id="rId4" Type="http://schemas.openxmlformats.org/officeDocument/2006/relationships/tags" Target="../tags/tag58.xml"/><Relationship Id="rId34" Type="http://schemas.openxmlformats.org/officeDocument/2006/relationships/tags" Target="../tags/tag88.xml"/><Relationship Id="rId33" Type="http://schemas.openxmlformats.org/officeDocument/2006/relationships/tags" Target="../tags/tag87.xml"/><Relationship Id="rId32" Type="http://schemas.openxmlformats.org/officeDocument/2006/relationships/tags" Target="../tags/tag86.xml"/><Relationship Id="rId31" Type="http://schemas.openxmlformats.org/officeDocument/2006/relationships/tags" Target="../tags/tag85.xml"/><Relationship Id="rId30" Type="http://schemas.openxmlformats.org/officeDocument/2006/relationships/tags" Target="../tags/tag84.xml"/><Relationship Id="rId3" Type="http://schemas.openxmlformats.org/officeDocument/2006/relationships/tags" Target="../tags/tag57.xml"/><Relationship Id="rId29" Type="http://schemas.openxmlformats.org/officeDocument/2006/relationships/tags" Target="../tags/tag83.xml"/><Relationship Id="rId28" Type="http://schemas.openxmlformats.org/officeDocument/2006/relationships/tags" Target="../tags/tag82.xml"/><Relationship Id="rId27" Type="http://schemas.openxmlformats.org/officeDocument/2006/relationships/tags" Target="../tags/tag81.xml"/><Relationship Id="rId26" Type="http://schemas.openxmlformats.org/officeDocument/2006/relationships/tags" Target="../tags/tag80.xml"/><Relationship Id="rId25" Type="http://schemas.openxmlformats.org/officeDocument/2006/relationships/tags" Target="../tags/tag79.xml"/><Relationship Id="rId24" Type="http://schemas.openxmlformats.org/officeDocument/2006/relationships/tags" Target="../tags/tag78.xml"/><Relationship Id="rId23" Type="http://schemas.openxmlformats.org/officeDocument/2006/relationships/tags" Target="../tags/tag77.xml"/><Relationship Id="rId22" Type="http://schemas.openxmlformats.org/officeDocument/2006/relationships/tags" Target="../tags/tag76.xml"/><Relationship Id="rId21" Type="http://schemas.openxmlformats.org/officeDocument/2006/relationships/tags" Target="../tags/tag75.xml"/><Relationship Id="rId20" Type="http://schemas.openxmlformats.org/officeDocument/2006/relationships/tags" Target="../tags/tag74.xml"/><Relationship Id="rId2" Type="http://schemas.openxmlformats.org/officeDocument/2006/relationships/tags" Target="../tags/tag56.xml"/><Relationship Id="rId19" Type="http://schemas.openxmlformats.org/officeDocument/2006/relationships/tags" Target="../tags/tag73.xml"/><Relationship Id="rId18" Type="http://schemas.openxmlformats.org/officeDocument/2006/relationships/tags" Target="../tags/tag72.xml"/><Relationship Id="rId17" Type="http://schemas.openxmlformats.org/officeDocument/2006/relationships/tags" Target="../tags/tag71.xml"/><Relationship Id="rId16" Type="http://schemas.openxmlformats.org/officeDocument/2006/relationships/tags" Target="../tags/tag70.xml"/><Relationship Id="rId15" Type="http://schemas.openxmlformats.org/officeDocument/2006/relationships/tags" Target="../tags/tag69.xml"/><Relationship Id="rId14" Type="http://schemas.openxmlformats.org/officeDocument/2006/relationships/tags" Target="../tags/tag68.xml"/><Relationship Id="rId13" Type="http://schemas.openxmlformats.org/officeDocument/2006/relationships/tags" Target="../tags/tag67.xml"/><Relationship Id="rId12" Type="http://schemas.openxmlformats.org/officeDocument/2006/relationships/tags" Target="../tags/tag66.xml"/><Relationship Id="rId11" Type="http://schemas.openxmlformats.org/officeDocument/2006/relationships/tags" Target="../tags/tag65.xml"/><Relationship Id="rId10" Type="http://schemas.openxmlformats.org/officeDocument/2006/relationships/tags" Target="../tags/tag64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98.xml"/><Relationship Id="rId8" Type="http://schemas.openxmlformats.org/officeDocument/2006/relationships/tags" Target="../tags/tag97.xml"/><Relationship Id="rId7" Type="http://schemas.openxmlformats.org/officeDocument/2006/relationships/tags" Target="../tags/tag96.xml"/><Relationship Id="rId6" Type="http://schemas.openxmlformats.org/officeDocument/2006/relationships/tags" Target="../tags/tag95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3" Type="http://schemas.openxmlformats.org/officeDocument/2006/relationships/image" Target="../media/image3.png"/><Relationship Id="rId2" Type="http://schemas.openxmlformats.org/officeDocument/2006/relationships/tags" Target="../tags/tag9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7" Type="http://schemas.openxmlformats.org/officeDocument/2006/relationships/tags" Target="../tags/tag103.xml"/><Relationship Id="rId6" Type="http://schemas.openxmlformats.org/officeDocument/2006/relationships/tags" Target="../tags/tag102.xml"/><Relationship Id="rId5" Type="http://schemas.openxmlformats.org/officeDocument/2006/relationships/tags" Target="../tags/tag101.xml"/><Relationship Id="rId4" Type="http://schemas.openxmlformats.org/officeDocument/2006/relationships/tags" Target="../tags/tag100.xml"/><Relationship Id="rId3" Type="http://schemas.openxmlformats.org/officeDocument/2006/relationships/image" Target="../media/image3.png"/><Relationship Id="rId2" Type="http://schemas.openxmlformats.org/officeDocument/2006/relationships/tags" Target="../tags/tag99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7" Type="http://schemas.openxmlformats.org/officeDocument/2006/relationships/tags" Target="../tags/tag109.xml"/><Relationship Id="rId6" Type="http://schemas.openxmlformats.org/officeDocument/2006/relationships/tags" Target="../tags/tag108.xml"/><Relationship Id="rId5" Type="http://schemas.openxmlformats.org/officeDocument/2006/relationships/tags" Target="../tags/tag107.xml"/><Relationship Id="rId4" Type="http://schemas.openxmlformats.org/officeDocument/2006/relationships/tags" Target="../tags/tag106.xml"/><Relationship Id="rId3" Type="http://schemas.openxmlformats.org/officeDocument/2006/relationships/image" Target="../media/image3.png"/><Relationship Id="rId2" Type="http://schemas.openxmlformats.org/officeDocument/2006/relationships/tags" Target="../tags/tag105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9" Type="http://schemas.openxmlformats.org/officeDocument/2006/relationships/tags" Target="../tags/tag116.xml"/><Relationship Id="rId8" Type="http://schemas.openxmlformats.org/officeDocument/2006/relationships/tags" Target="../tags/tag115.xml"/><Relationship Id="rId7" Type="http://schemas.openxmlformats.org/officeDocument/2006/relationships/tags" Target="../tags/tag114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image" Target="../media/image5.png"/><Relationship Id="rId3" Type="http://schemas.openxmlformats.org/officeDocument/2006/relationships/tags" Target="../tags/tag111.xml"/><Relationship Id="rId25" Type="http://schemas.openxmlformats.org/officeDocument/2006/relationships/tags" Target="../tags/tag132.xml"/><Relationship Id="rId24" Type="http://schemas.openxmlformats.org/officeDocument/2006/relationships/tags" Target="../tags/tag131.xml"/><Relationship Id="rId23" Type="http://schemas.openxmlformats.org/officeDocument/2006/relationships/tags" Target="../tags/tag130.xml"/><Relationship Id="rId22" Type="http://schemas.openxmlformats.org/officeDocument/2006/relationships/tags" Target="../tags/tag129.xml"/><Relationship Id="rId21" Type="http://schemas.openxmlformats.org/officeDocument/2006/relationships/tags" Target="../tags/tag128.xml"/><Relationship Id="rId20" Type="http://schemas.openxmlformats.org/officeDocument/2006/relationships/tags" Target="../tags/tag127.xml"/><Relationship Id="rId2" Type="http://schemas.openxmlformats.org/officeDocument/2006/relationships/tags" Target="../tags/tag110.xml"/><Relationship Id="rId19" Type="http://schemas.openxmlformats.org/officeDocument/2006/relationships/tags" Target="../tags/tag126.xml"/><Relationship Id="rId18" Type="http://schemas.openxmlformats.org/officeDocument/2006/relationships/tags" Target="../tags/tag125.xml"/><Relationship Id="rId17" Type="http://schemas.openxmlformats.org/officeDocument/2006/relationships/tags" Target="../tags/tag124.xml"/><Relationship Id="rId16" Type="http://schemas.openxmlformats.org/officeDocument/2006/relationships/tags" Target="../tags/tag123.xml"/><Relationship Id="rId15" Type="http://schemas.openxmlformats.org/officeDocument/2006/relationships/tags" Target="../tags/tag122.xml"/><Relationship Id="rId14" Type="http://schemas.openxmlformats.org/officeDocument/2006/relationships/tags" Target="../tags/tag121.xml"/><Relationship Id="rId13" Type="http://schemas.openxmlformats.org/officeDocument/2006/relationships/tags" Target="../tags/tag120.xml"/><Relationship Id="rId12" Type="http://schemas.openxmlformats.org/officeDocument/2006/relationships/tags" Target="../tags/tag119.xml"/><Relationship Id="rId11" Type="http://schemas.openxmlformats.org/officeDocument/2006/relationships/tags" Target="../tags/tag118.xml"/><Relationship Id="rId10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9" Type="http://schemas.openxmlformats.org/officeDocument/2006/relationships/tags" Target="../tags/tag140.xml"/><Relationship Id="rId8" Type="http://schemas.openxmlformats.org/officeDocument/2006/relationships/tags" Target="../tags/tag139.xml"/><Relationship Id="rId7" Type="http://schemas.openxmlformats.org/officeDocument/2006/relationships/tags" Target="../tags/tag138.xml"/><Relationship Id="rId6" Type="http://schemas.openxmlformats.org/officeDocument/2006/relationships/tags" Target="../tags/tag137.xml"/><Relationship Id="rId5" Type="http://schemas.openxmlformats.org/officeDocument/2006/relationships/tags" Target="../tags/tag136.xml"/><Relationship Id="rId4" Type="http://schemas.openxmlformats.org/officeDocument/2006/relationships/tags" Target="../tags/tag135.xml"/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4" Type="http://schemas.openxmlformats.org/officeDocument/2006/relationships/tags" Target="../tags/tag145.xml"/><Relationship Id="rId13" Type="http://schemas.openxmlformats.org/officeDocument/2006/relationships/tags" Target="../tags/tag144.xml"/><Relationship Id="rId12" Type="http://schemas.openxmlformats.org/officeDocument/2006/relationships/tags" Target="../tags/tag143.xml"/><Relationship Id="rId11" Type="http://schemas.openxmlformats.org/officeDocument/2006/relationships/tags" Target="../tags/tag142.xml"/><Relationship Id="rId10" Type="http://schemas.openxmlformats.org/officeDocument/2006/relationships/tags" Target="../tags/tag14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52.xml"/><Relationship Id="rId8" Type="http://schemas.openxmlformats.org/officeDocument/2006/relationships/tags" Target="../tags/tag151.xml"/><Relationship Id="rId7" Type="http://schemas.openxmlformats.org/officeDocument/2006/relationships/tags" Target="../tags/tag150.xml"/><Relationship Id="rId6" Type="http://schemas.openxmlformats.org/officeDocument/2006/relationships/tags" Target="../tags/tag149.xml"/><Relationship Id="rId5" Type="http://schemas.openxmlformats.org/officeDocument/2006/relationships/tags" Target="../tags/tag148.xml"/><Relationship Id="rId4" Type="http://schemas.openxmlformats.org/officeDocument/2006/relationships/image" Target="../media/image3.png"/><Relationship Id="rId3" Type="http://schemas.openxmlformats.org/officeDocument/2006/relationships/tags" Target="../tags/tag147.xml"/><Relationship Id="rId2" Type="http://schemas.openxmlformats.org/officeDocument/2006/relationships/tags" Target="../tags/tag146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9" Type="http://schemas.openxmlformats.org/officeDocument/2006/relationships/tags" Target="../tags/tag160.xml"/><Relationship Id="rId8" Type="http://schemas.openxmlformats.org/officeDocument/2006/relationships/tags" Target="../tags/tag159.xml"/><Relationship Id="rId7" Type="http://schemas.openxmlformats.org/officeDocument/2006/relationships/tags" Target="../tags/tag158.xml"/><Relationship Id="rId6" Type="http://schemas.openxmlformats.org/officeDocument/2006/relationships/tags" Target="../tags/tag157.xml"/><Relationship Id="rId5" Type="http://schemas.openxmlformats.org/officeDocument/2006/relationships/tags" Target="../tags/tag156.xml"/><Relationship Id="rId4" Type="http://schemas.openxmlformats.org/officeDocument/2006/relationships/tags" Target="../tags/tag155.xml"/><Relationship Id="rId3" Type="http://schemas.openxmlformats.org/officeDocument/2006/relationships/tags" Target="../tags/tag154.xml"/><Relationship Id="rId2" Type="http://schemas.openxmlformats.org/officeDocument/2006/relationships/tags" Target="../tags/tag153.xml"/><Relationship Id="rId17" Type="http://schemas.openxmlformats.org/officeDocument/2006/relationships/tags" Target="../tags/tag168.xml"/><Relationship Id="rId16" Type="http://schemas.openxmlformats.org/officeDocument/2006/relationships/tags" Target="../tags/tag167.xml"/><Relationship Id="rId15" Type="http://schemas.openxmlformats.org/officeDocument/2006/relationships/tags" Target="../tags/tag166.xml"/><Relationship Id="rId14" Type="http://schemas.openxmlformats.org/officeDocument/2006/relationships/tags" Target="../tags/tag165.xml"/><Relationship Id="rId13" Type="http://schemas.openxmlformats.org/officeDocument/2006/relationships/tags" Target="../tags/tag164.xml"/><Relationship Id="rId12" Type="http://schemas.openxmlformats.org/officeDocument/2006/relationships/tags" Target="../tags/tag163.xml"/><Relationship Id="rId11" Type="http://schemas.openxmlformats.org/officeDocument/2006/relationships/tags" Target="../tags/tag162.xml"/><Relationship Id="rId10" Type="http://schemas.openxmlformats.org/officeDocument/2006/relationships/tags" Target="../tags/tag161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75.xml"/><Relationship Id="rId8" Type="http://schemas.openxmlformats.org/officeDocument/2006/relationships/tags" Target="../tags/tag174.xml"/><Relationship Id="rId7" Type="http://schemas.openxmlformats.org/officeDocument/2006/relationships/tags" Target="../tags/tag173.xml"/><Relationship Id="rId6" Type="http://schemas.openxmlformats.org/officeDocument/2006/relationships/tags" Target="../tags/tag172.xml"/><Relationship Id="rId5" Type="http://schemas.openxmlformats.org/officeDocument/2006/relationships/tags" Target="../tags/tag171.xml"/><Relationship Id="rId4" Type="http://schemas.openxmlformats.org/officeDocument/2006/relationships/image" Target="../media/image3.png"/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0" Type="http://schemas.openxmlformats.org/officeDocument/2006/relationships/tags" Target="../tags/tag176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84.xml"/><Relationship Id="rId8" Type="http://schemas.openxmlformats.org/officeDocument/2006/relationships/tags" Target="../tags/tag183.xml"/><Relationship Id="rId7" Type="http://schemas.openxmlformats.org/officeDocument/2006/relationships/tags" Target="../tags/tag182.xml"/><Relationship Id="rId6" Type="http://schemas.openxmlformats.org/officeDocument/2006/relationships/tags" Target="../tags/tag181.xml"/><Relationship Id="rId5" Type="http://schemas.openxmlformats.org/officeDocument/2006/relationships/tags" Target="../tags/tag180.xml"/><Relationship Id="rId4" Type="http://schemas.openxmlformats.org/officeDocument/2006/relationships/tags" Target="../tags/tag179.xml"/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5" Type="http://schemas.openxmlformats.org/officeDocument/2006/relationships/tags" Target="../tags/tag190.xml"/><Relationship Id="rId14" Type="http://schemas.openxmlformats.org/officeDocument/2006/relationships/tags" Target="../tags/tag189.xml"/><Relationship Id="rId13" Type="http://schemas.openxmlformats.org/officeDocument/2006/relationships/tags" Target="../tags/tag188.xml"/><Relationship Id="rId12" Type="http://schemas.openxmlformats.org/officeDocument/2006/relationships/tags" Target="../tags/tag187.xml"/><Relationship Id="rId11" Type="http://schemas.openxmlformats.org/officeDocument/2006/relationships/tags" Target="../tags/tag186.xml"/><Relationship Id="rId10" Type="http://schemas.openxmlformats.org/officeDocument/2006/relationships/tags" Target="../tags/tag185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97.xml"/><Relationship Id="rId8" Type="http://schemas.openxmlformats.org/officeDocument/2006/relationships/tags" Target="../tags/tag196.xml"/><Relationship Id="rId7" Type="http://schemas.openxmlformats.org/officeDocument/2006/relationships/tags" Target="../tags/tag195.xml"/><Relationship Id="rId6" Type="http://schemas.openxmlformats.org/officeDocument/2006/relationships/tags" Target="../tags/tag194.xml"/><Relationship Id="rId5" Type="http://schemas.openxmlformats.org/officeDocument/2006/relationships/tags" Target="../tags/tag193.xml"/><Relationship Id="rId4" Type="http://schemas.openxmlformats.org/officeDocument/2006/relationships/image" Target="../media/image6.png"/><Relationship Id="rId3" Type="http://schemas.openxmlformats.org/officeDocument/2006/relationships/tags" Target="../tags/tag192.xml"/><Relationship Id="rId2" Type="http://schemas.openxmlformats.org/officeDocument/2006/relationships/tags" Target="../tags/tag191.xml"/><Relationship Id="rId12" Type="http://schemas.openxmlformats.org/officeDocument/2006/relationships/tags" Target="../tags/tag200.xml"/><Relationship Id="rId11" Type="http://schemas.openxmlformats.org/officeDocument/2006/relationships/tags" Target="../tags/tag199.xml"/><Relationship Id="rId10" Type="http://schemas.openxmlformats.org/officeDocument/2006/relationships/tags" Target="../tags/tag198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208.xml"/><Relationship Id="rId8" Type="http://schemas.openxmlformats.org/officeDocument/2006/relationships/tags" Target="../tags/tag207.xml"/><Relationship Id="rId7" Type="http://schemas.openxmlformats.org/officeDocument/2006/relationships/tags" Target="../tags/tag206.xml"/><Relationship Id="rId6" Type="http://schemas.openxmlformats.org/officeDocument/2006/relationships/tags" Target="../tags/tag205.xml"/><Relationship Id="rId5" Type="http://schemas.openxmlformats.org/officeDocument/2006/relationships/tags" Target="../tags/tag204.xml"/><Relationship Id="rId4" Type="http://schemas.openxmlformats.org/officeDocument/2006/relationships/tags" Target="../tags/tag203.xml"/><Relationship Id="rId3" Type="http://schemas.openxmlformats.org/officeDocument/2006/relationships/tags" Target="../tags/tag202.xml"/><Relationship Id="rId22" Type="http://schemas.openxmlformats.org/officeDocument/2006/relationships/tags" Target="../tags/tag221.xml"/><Relationship Id="rId21" Type="http://schemas.openxmlformats.org/officeDocument/2006/relationships/tags" Target="../tags/tag220.xml"/><Relationship Id="rId20" Type="http://schemas.openxmlformats.org/officeDocument/2006/relationships/tags" Target="../tags/tag219.xml"/><Relationship Id="rId2" Type="http://schemas.openxmlformats.org/officeDocument/2006/relationships/tags" Target="../tags/tag201.xml"/><Relationship Id="rId19" Type="http://schemas.openxmlformats.org/officeDocument/2006/relationships/tags" Target="../tags/tag218.xml"/><Relationship Id="rId18" Type="http://schemas.openxmlformats.org/officeDocument/2006/relationships/tags" Target="../tags/tag217.xml"/><Relationship Id="rId17" Type="http://schemas.openxmlformats.org/officeDocument/2006/relationships/tags" Target="../tags/tag216.xml"/><Relationship Id="rId16" Type="http://schemas.openxmlformats.org/officeDocument/2006/relationships/tags" Target="../tags/tag215.xml"/><Relationship Id="rId15" Type="http://schemas.openxmlformats.org/officeDocument/2006/relationships/tags" Target="../tags/tag214.xml"/><Relationship Id="rId14" Type="http://schemas.openxmlformats.org/officeDocument/2006/relationships/tags" Target="../tags/tag213.xml"/><Relationship Id="rId13" Type="http://schemas.openxmlformats.org/officeDocument/2006/relationships/tags" Target="../tags/tag212.xml"/><Relationship Id="rId12" Type="http://schemas.openxmlformats.org/officeDocument/2006/relationships/tags" Target="../tags/tag211.xml"/><Relationship Id="rId11" Type="http://schemas.openxmlformats.org/officeDocument/2006/relationships/tags" Target="../tags/tag210.xml"/><Relationship Id="rId10" Type="http://schemas.openxmlformats.org/officeDocument/2006/relationships/tags" Target="../tags/tag20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ctrTitle"/>
          </p:nvPr>
        </p:nvSpPr>
        <p:spPr>
          <a:xfrm>
            <a:off x="932815" y="2152650"/>
            <a:ext cx="10332720" cy="13633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幻灯片副标题1"/>
          <p:cNvSpPr>
            <a:spLocks noGrp="1" noChangeArrowheads="1"/>
          </p:cNvSpPr>
          <p:nvPr>
            <p:ph type="subTitle" idx="1"/>
          </p:nvPr>
        </p:nvSpPr>
        <p:spPr>
          <a:xfrm>
            <a:off x="1793875" y="3874770"/>
            <a:ext cx="8538845" cy="17938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804-4AD2-805E-9C6D-BC0BE6236AE9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57F-31D2-8053-9C6D-C706EB236A9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标题和两个栏目，左侧栏目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F59-17D2-8079-9C6D-E12CC1236AB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7C2-8CD2-8001-9C6D-7A54B9236A2F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标题和两个文本行，下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A7F-31D2-805C-9C6D-C709E4236A92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D7B-35D2-802B-9C6D-C37E93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标题和两个文本行，上方文本行具有分隔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half" idx="3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D7AC-E2D2-8021-9C6D-147499236A41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AFBD-F3D2-8059-9C6D-050CE1236A50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 descr="图片1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/>
          <a:srcRect/>
          <a:stretch>
            <a:fillRect/>
          </a:stretch>
        </p:blipFill>
        <p:spPr>
          <a:xfrm>
            <a:off x="0" y="3725545"/>
            <a:ext cx="2499360" cy="31324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278620" y="4258945"/>
            <a:ext cx="2935605" cy="2621915"/>
          </a:xfrm>
          <a:prstGeom prst="rect">
            <a:avLst/>
          </a:prstGeom>
        </p:spPr>
      </p:pic>
      <p:sp>
        <p:nvSpPr>
          <p:cNvPr id="7" name="矩形 6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41" name="组合 40"/>
          <p:cNvGrpSpPr/>
          <p:nvPr userDrawn="1">
            <p:custDataLst>
              <p:tags r:id="rId7"/>
            </p:custDataLst>
          </p:nvPr>
        </p:nvGrpSpPr>
        <p:grpSpPr>
          <a:xfrm rot="14680333">
            <a:off x="10252710" y="392430"/>
            <a:ext cx="1537335" cy="1480820"/>
            <a:chOff x="3464771" y="1644163"/>
            <a:chExt cx="206269" cy="198616"/>
          </a:xfrm>
        </p:grpSpPr>
        <p:sp>
          <p:nvSpPr>
            <p:cNvPr id="42" name="任意多边形: 形状 41"/>
            <p:cNvSpPr/>
            <p:nvPr>
              <p:custDataLst>
                <p:tags r:id="rId8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tx2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3" name="任意多边形: 形状 42"/>
            <p:cNvSpPr/>
            <p:nvPr>
              <p:custDataLst>
                <p:tags r:id="rId9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0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1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2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ctrTitle" hasCustomPrompt="1"/>
            <p:custDataLst>
              <p:tags r:id="rId13"/>
            </p:custDataLst>
          </p:nvPr>
        </p:nvSpPr>
        <p:spPr>
          <a:xfrm>
            <a:off x="2288471" y="2141466"/>
            <a:ext cx="7562259" cy="1389323"/>
          </a:xfrm>
        </p:spPr>
        <p:txBody>
          <a:bodyPr lIns="90000" tIns="46800" rIns="90000" bIns="0" anchor="b" anchorCtr="0">
            <a:normAutofit/>
          </a:bodyPr>
          <a:lstStyle>
            <a:lvl1pPr algn="ctr">
              <a:defRPr sz="6000" spc="600" baseline="0">
                <a:solidFill>
                  <a:schemeClr val="accent1"/>
                </a:solidFill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 userDrawn="1">
            <p:ph type="subTitle" idx="1" hasCustomPrompt="1"/>
            <p:custDataLst>
              <p:tags r:id="rId14"/>
            </p:custDataLst>
          </p:nvPr>
        </p:nvSpPr>
        <p:spPr>
          <a:xfrm>
            <a:off x="2288472" y="3577014"/>
            <a:ext cx="7562258" cy="1193124"/>
          </a:xfrm>
        </p:spPr>
        <p:txBody>
          <a:bodyPr lIns="90000" tIns="0" rIns="90000" bIns="46800">
            <a:norm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 userDrawn="1">
            <p:ph type="dt" sz="half" idx="10"/>
            <p:custDataLst>
              <p:tags r:id="rId1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 userDrawn="1">
            <p:ph type="ftr" sz="quarter" idx="11"/>
            <p:custDataLst>
              <p:tags r:id="rId1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 userDrawn="1">
            <p:ph type="sldNum" sz="quarter" idx="12"/>
            <p:custDataLst>
              <p:tags r:id="rId1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47" name="组合 46"/>
          <p:cNvGrpSpPr/>
          <p:nvPr userDrawn="1">
            <p:custDataLst>
              <p:tags r:id="rId18"/>
            </p:custDataLst>
          </p:nvPr>
        </p:nvGrpSpPr>
        <p:grpSpPr>
          <a:xfrm rot="1202429">
            <a:off x="10139680" y="290830"/>
            <a:ext cx="1784985" cy="1891665"/>
            <a:chOff x="4159239" y="1559399"/>
            <a:chExt cx="266873" cy="282805"/>
          </a:xfrm>
        </p:grpSpPr>
        <p:sp>
          <p:nvSpPr>
            <p:cNvPr id="48" name="任意多边形: 形状 47"/>
            <p:cNvSpPr/>
            <p:nvPr>
              <p:custDataLst>
                <p:tags r:id="rId19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9" name="任意多边形: 形状 48"/>
            <p:cNvSpPr/>
            <p:nvPr>
              <p:custDataLst>
                <p:tags r:id="rId20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50" name="任意多边形: 形状 49"/>
            <p:cNvSpPr/>
            <p:nvPr>
              <p:custDataLst>
                <p:tags r:id="rId21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" name="图片 37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981" y="4093103"/>
            <a:ext cx="2731245" cy="2237426"/>
          </a:xfrm>
          <a:prstGeom prst="rect">
            <a:avLst/>
          </a:prstGeom>
        </p:spPr>
      </p:pic>
      <p:grpSp>
        <p:nvGrpSpPr>
          <p:cNvPr id="25" name="组合 24"/>
          <p:cNvGrpSpPr/>
          <p:nvPr userDrawn="1">
            <p:custDataLst>
              <p:tags r:id="rId4"/>
            </p:custDataLst>
          </p:nvPr>
        </p:nvGrpSpPr>
        <p:grpSpPr>
          <a:xfrm>
            <a:off x="9437551" y="294635"/>
            <a:ext cx="2084524" cy="2386580"/>
            <a:chOff x="9278257" y="343273"/>
            <a:chExt cx="2084524" cy="2386580"/>
          </a:xfrm>
        </p:grpSpPr>
        <p:grpSp>
          <p:nvGrpSpPr>
            <p:cNvPr id="26" name="组合 25"/>
            <p:cNvGrpSpPr/>
            <p:nvPr/>
          </p:nvGrpSpPr>
          <p:grpSpPr>
            <a:xfrm rot="14134458">
              <a:off x="9244087" y="377443"/>
              <a:ext cx="1841834" cy="1773494"/>
              <a:chOff x="3464771" y="1644163"/>
              <a:chExt cx="206269" cy="198616"/>
            </a:xfrm>
          </p:grpSpPr>
          <p:sp>
            <p:nvSpPr>
              <p:cNvPr id="31" name="任意多边形: 形状 30"/>
              <p:cNvSpPr/>
              <p:nvPr>
                <p:custDataLst>
                  <p:tags r:id="rId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3" name="任意多边形: 形状 32"/>
              <p:cNvSpPr/>
              <p:nvPr>
                <p:custDataLst>
                  <p:tags r:id="rId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4" name="任意多边形: 形状 33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5" name="任意多边形: 形状 34"/>
              <p:cNvSpPr/>
              <p:nvPr>
                <p:custDataLst>
                  <p:tags r:id="rId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1187154">
              <a:off x="9363540" y="611264"/>
              <a:ext cx="1999241" cy="2118589"/>
              <a:chOff x="4159239" y="1559399"/>
              <a:chExt cx="266873" cy="282805"/>
            </a:xfrm>
          </p:grpSpPr>
          <p:sp>
            <p:nvSpPr>
              <p:cNvPr id="28" name="任意多边形: 形状 27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29" name="任意多边形: 形状 28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  <p:sp>
            <p:nvSpPr>
              <p:cNvPr id="30" name="任意多边形: 形状 29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charset="-122"/>
                  <a:cs typeface="+mn-cs"/>
                </a:endParaRPr>
              </a:p>
            </p:txBody>
          </p:sp>
        </p:grpSp>
      </p:grp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3"/>
            </p:custDataLst>
          </p:nvPr>
        </p:nvSpPr>
        <p:spPr>
          <a:xfrm>
            <a:off x="2912111" y="3514508"/>
            <a:ext cx="6367780" cy="1011555"/>
          </a:xfrm>
        </p:spPr>
        <p:txBody>
          <a:bodyPr lIns="90000" tIns="0" rIns="90000" bIns="46800" anchor="t" anchorCtr="0">
            <a:normAutofit/>
          </a:bodyPr>
          <a:lstStyle>
            <a:lvl1pPr algn="ctr">
              <a:defRPr sz="2400" b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1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1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1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>
            <p:custDataLst>
              <p:tags r:id="rId17"/>
            </p:custDataLst>
          </p:nvPr>
        </p:nvSpPr>
        <p:spPr>
          <a:xfrm>
            <a:off x="1439694" y="975620"/>
            <a:ext cx="9312612" cy="4906760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000" tIns="46800" rIns="90000" bIns="46800">
            <a:normAutofit/>
          </a:bodyPr>
          <a:lstStyle>
            <a:lvl1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sz="1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5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000" tIns="46800" rIns="90000" bIns="468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6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7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8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10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11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 userDrawn="1">
            <p:custDataLst>
              <p:tags r:id="rId2"/>
            </p:custDataLst>
          </p:nvPr>
        </p:nvSpPr>
        <p:spPr>
          <a:xfrm>
            <a:off x="1329430" y="1081786"/>
            <a:ext cx="3300936" cy="4694428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6" name="组合 5"/>
          <p:cNvGrpSpPr/>
          <p:nvPr userDrawn="1">
            <p:custDataLst>
              <p:tags r:id="rId3"/>
            </p:custDataLst>
          </p:nvPr>
        </p:nvGrpSpPr>
        <p:grpSpPr>
          <a:xfrm flipH="1">
            <a:off x="772423" y="1301077"/>
            <a:ext cx="1189352" cy="155434"/>
            <a:chOff x="2224544" y="3400956"/>
            <a:chExt cx="1206600" cy="157689"/>
          </a:xfrm>
          <a:solidFill>
            <a:schemeClr val="accent2">
              <a:lumMod val="60000"/>
              <a:lumOff val="40000"/>
            </a:schemeClr>
          </a:solidFill>
        </p:grpSpPr>
        <p:sp>
          <p:nvSpPr>
            <p:cNvPr id="7" name="任意多边形: 形状 6"/>
            <p:cNvSpPr/>
            <p:nvPr>
              <p:custDataLst>
                <p:tags r:id="rId4"/>
              </p:custDataLst>
            </p:nvPr>
          </p:nvSpPr>
          <p:spPr>
            <a:xfrm>
              <a:off x="2224544" y="3400956"/>
              <a:ext cx="911049" cy="157689"/>
            </a:xfrm>
            <a:custGeom>
              <a:avLst/>
              <a:gdLst/>
              <a:ahLst/>
              <a:cxnLst/>
              <a:rect l="0" t="0" r="0" b="0"/>
              <a:pathLst>
                <a:path w="887096" h="153544">
                  <a:moveTo>
                    <a:pt x="813562" y="153543"/>
                  </a:moveTo>
                  <a:lnTo>
                    <a:pt x="57023" y="153543"/>
                  </a:lnTo>
                  <a:cubicBezTo>
                    <a:pt x="20701" y="116205"/>
                    <a:pt x="0" y="50419"/>
                    <a:pt x="57023" y="0"/>
                  </a:cubicBezTo>
                  <a:lnTo>
                    <a:pt x="813562" y="0"/>
                  </a:lnTo>
                  <a:cubicBezTo>
                    <a:pt x="884936" y="36830"/>
                    <a:pt x="887095" y="112395"/>
                    <a:pt x="813562" y="153543"/>
                  </a:cubicBez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8" name="椭圆 7"/>
            <p:cNvSpPr/>
            <p:nvPr>
              <p:custDataLst>
                <p:tags r:id="rId5"/>
              </p:custDataLst>
            </p:nvPr>
          </p:nvSpPr>
          <p:spPr>
            <a:xfrm>
              <a:off x="3278281" y="3405782"/>
              <a:ext cx="152863" cy="152862"/>
            </a:xfrm>
            <a:prstGeom prst="ellipse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9" name="矩形 8"/>
          <p:cNvSpPr/>
          <p:nvPr userDrawn="1">
            <p:custDataLst>
              <p:tags r:id="rId6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grpSp>
        <p:nvGrpSpPr>
          <p:cNvPr id="10" name="组合 9"/>
          <p:cNvGrpSpPr/>
          <p:nvPr userDrawn="1">
            <p:custDataLst>
              <p:tags r:id="rId7"/>
            </p:custDataLst>
          </p:nvPr>
        </p:nvGrpSpPr>
        <p:grpSpPr>
          <a:xfrm rot="302429">
            <a:off x="3657600" y="4095115"/>
            <a:ext cx="2152650" cy="2281555"/>
            <a:chOff x="4159239" y="1559399"/>
            <a:chExt cx="266873" cy="282805"/>
          </a:xfrm>
        </p:grpSpPr>
        <p:sp>
          <p:nvSpPr>
            <p:cNvPr id="11" name="任意多边形: 形状 51"/>
            <p:cNvSpPr/>
            <p:nvPr>
              <p:custDataLst>
                <p:tags r:id="rId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2" name="任意多边形: 形状 52"/>
            <p:cNvSpPr/>
            <p:nvPr>
              <p:custDataLst>
                <p:tags r:id="rId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13" name="任意多边形: 形状 53"/>
            <p:cNvSpPr/>
            <p:nvPr>
              <p:custDataLst>
                <p:tags r:id="rId1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14" name="组合 13"/>
          <p:cNvGrpSpPr/>
          <p:nvPr userDrawn="1">
            <p:custDataLst>
              <p:tags r:id="rId11"/>
            </p:custDataLst>
          </p:nvPr>
        </p:nvGrpSpPr>
        <p:grpSpPr>
          <a:xfrm>
            <a:off x="4630684" y="4651742"/>
            <a:ext cx="791790" cy="1273300"/>
            <a:chOff x="4515453" y="2474469"/>
            <a:chExt cx="68557" cy="110251"/>
          </a:xfrm>
        </p:grpSpPr>
        <p:sp>
          <p:nvSpPr>
            <p:cNvPr id="15" name="矩形 14"/>
            <p:cNvSpPr/>
            <p:nvPr>
              <p:custDataLst>
                <p:tags r:id="rId12"/>
              </p:custDataLst>
            </p:nvPr>
          </p:nvSpPr>
          <p:spPr>
            <a:xfrm>
              <a:off x="4525258" y="2474469"/>
              <a:ext cx="48097" cy="25962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6" name="任意多边形: 形状 15"/>
            <p:cNvSpPr/>
            <p:nvPr>
              <p:custDataLst>
                <p:tags r:id="rId13"/>
              </p:custDataLst>
            </p:nvPr>
          </p:nvSpPr>
          <p:spPr>
            <a:xfrm>
              <a:off x="4516303" y="2500006"/>
              <a:ext cx="67706" cy="84714"/>
            </a:xfrm>
            <a:custGeom>
              <a:avLst/>
              <a:gdLst/>
              <a:ahLst/>
              <a:cxnLst/>
              <a:rect l="0" t="0" r="0" b="0"/>
              <a:pathLst>
                <a:path w="343790" h="430150">
                  <a:moveTo>
                    <a:pt x="0" y="67056"/>
                  </a:moveTo>
                  <a:cubicBezTo>
                    <a:pt x="24256" y="54102"/>
                    <a:pt x="58928" y="25654"/>
                    <a:pt x="75692" y="0"/>
                  </a:cubicBezTo>
                  <a:lnTo>
                    <a:pt x="259969" y="0"/>
                  </a:lnTo>
                  <a:cubicBezTo>
                    <a:pt x="278638" y="29464"/>
                    <a:pt x="316738" y="53467"/>
                    <a:pt x="343789" y="67056"/>
                  </a:cubicBezTo>
                  <a:lnTo>
                    <a:pt x="343789" y="389128"/>
                  </a:lnTo>
                  <a:cubicBezTo>
                    <a:pt x="334518" y="414528"/>
                    <a:pt x="326517" y="424307"/>
                    <a:pt x="302768" y="430149"/>
                  </a:cubicBezTo>
                  <a:lnTo>
                    <a:pt x="33528" y="430149"/>
                  </a:lnTo>
                  <a:cubicBezTo>
                    <a:pt x="17018" y="427101"/>
                    <a:pt x="5969" y="415417"/>
                    <a:pt x="0" y="395605"/>
                  </a:cubicBezTo>
                  <a:cubicBezTo>
                    <a:pt x="0" y="281051"/>
                    <a:pt x="0" y="120015"/>
                    <a:pt x="0" y="67056"/>
                  </a:cubicBezTo>
                  <a:close/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 dirty="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  <p:sp>
          <p:nvSpPr>
            <p:cNvPr id="17" name="任意多边形: 形状 16"/>
            <p:cNvSpPr/>
            <p:nvPr>
              <p:custDataLst>
                <p:tags r:id="rId14"/>
              </p:custDataLst>
            </p:nvPr>
          </p:nvSpPr>
          <p:spPr>
            <a:xfrm>
              <a:off x="4515453" y="2531395"/>
              <a:ext cx="68557" cy="24286"/>
            </a:xfrm>
            <a:custGeom>
              <a:avLst/>
              <a:gdLst/>
              <a:ahLst/>
              <a:cxnLst/>
              <a:rect l="0" t="0" r="0" b="0"/>
              <a:pathLst>
                <a:path w="348108" h="123318">
                  <a:moveTo>
                    <a:pt x="0" y="0"/>
                  </a:moveTo>
                  <a:lnTo>
                    <a:pt x="348107" y="0"/>
                  </a:lnTo>
                  <a:lnTo>
                    <a:pt x="348107" y="123317"/>
                  </a:lnTo>
                  <a:lnTo>
                    <a:pt x="0" y="108712"/>
                  </a:lnTo>
                </a:path>
              </a:pathLst>
            </a:custGeom>
            <a:solidFill>
              <a:schemeClr val="accent5">
                <a:lumMod val="7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800">
                <a:latin typeface="Arial" panose="020B0604020202020204" pitchFamily="34" charset="0"/>
                <a:ea typeface="幼圆" panose="02010509060101010101" pitchFamily="49" charset="-122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/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1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1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9" name="矩形 18"/>
          <p:cNvSpPr/>
          <p:nvPr userDrawn="1">
            <p:custDataLst>
              <p:tags r:id="rId19"/>
            </p:custDataLst>
          </p:nvPr>
        </p:nvSpPr>
        <p:spPr>
          <a:xfrm>
            <a:off x="1953685" y="3819680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0" name="矩形 19"/>
          <p:cNvSpPr/>
          <p:nvPr userDrawn="1">
            <p:custDataLst>
              <p:tags r:id="rId20"/>
            </p:custDataLst>
          </p:nvPr>
        </p:nvSpPr>
        <p:spPr>
          <a:xfrm>
            <a:off x="1952664" y="431030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1" name="矩形 20"/>
          <p:cNvSpPr/>
          <p:nvPr userDrawn="1">
            <p:custDataLst>
              <p:tags r:id="rId21"/>
            </p:custDataLst>
          </p:nvPr>
        </p:nvSpPr>
        <p:spPr>
          <a:xfrm>
            <a:off x="1949864" y="480093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2" name="矩形 21"/>
          <p:cNvSpPr/>
          <p:nvPr userDrawn="1">
            <p:custDataLst>
              <p:tags r:id="rId22"/>
            </p:custDataLst>
          </p:nvPr>
        </p:nvSpPr>
        <p:spPr>
          <a:xfrm>
            <a:off x="1948843" y="5291567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3" name="矩形 22"/>
          <p:cNvSpPr/>
          <p:nvPr userDrawn="1">
            <p:custDataLst>
              <p:tags r:id="rId23"/>
            </p:custDataLst>
          </p:nvPr>
        </p:nvSpPr>
        <p:spPr>
          <a:xfrm>
            <a:off x="1953158" y="2844359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4" name="矩形 23"/>
          <p:cNvSpPr/>
          <p:nvPr userDrawn="1">
            <p:custDataLst>
              <p:tags r:id="rId24"/>
            </p:custDataLst>
          </p:nvPr>
        </p:nvSpPr>
        <p:spPr>
          <a:xfrm>
            <a:off x="1950391" y="3334988"/>
            <a:ext cx="1538438" cy="17505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-2500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sp>
        <p:nvSpPr>
          <p:cNvPr id="25" name="矩形 24"/>
          <p:cNvSpPr/>
          <p:nvPr userDrawn="1">
            <p:custDataLst>
              <p:tags r:id="rId25"/>
            </p:custDataLst>
          </p:nvPr>
        </p:nvSpPr>
        <p:spPr>
          <a:xfrm>
            <a:off x="3837629" y="273976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3" name="矩形 42"/>
          <p:cNvSpPr/>
          <p:nvPr userDrawn="1">
            <p:custDataLst>
              <p:tags r:id="rId26"/>
            </p:custDataLst>
          </p:nvPr>
        </p:nvSpPr>
        <p:spPr>
          <a:xfrm>
            <a:off x="3837629" y="322702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4" name="矩形 43"/>
          <p:cNvSpPr/>
          <p:nvPr userDrawn="1">
            <p:custDataLst>
              <p:tags r:id="rId27"/>
            </p:custDataLst>
          </p:nvPr>
        </p:nvSpPr>
        <p:spPr>
          <a:xfrm>
            <a:off x="3837629" y="371428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5" name="矩形 44"/>
          <p:cNvSpPr/>
          <p:nvPr userDrawn="1">
            <p:custDataLst>
              <p:tags r:id="rId28"/>
            </p:custDataLst>
          </p:nvPr>
        </p:nvSpPr>
        <p:spPr>
          <a:xfrm>
            <a:off x="3837629" y="420154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6" name="矩形 45"/>
          <p:cNvSpPr/>
          <p:nvPr userDrawn="1">
            <p:custDataLst>
              <p:tags r:id="rId29"/>
            </p:custDataLst>
          </p:nvPr>
        </p:nvSpPr>
        <p:spPr>
          <a:xfrm>
            <a:off x="3837629" y="4688807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47" name="矩形 46"/>
          <p:cNvSpPr/>
          <p:nvPr userDrawn="1">
            <p:custDataLst>
              <p:tags r:id="rId30"/>
            </p:custDataLst>
          </p:nvPr>
        </p:nvSpPr>
        <p:spPr>
          <a:xfrm>
            <a:off x="3837629" y="5176068"/>
            <a:ext cx="240846" cy="240846"/>
          </a:xfrm>
          <a:prstGeom prst="rect">
            <a:avLst/>
          </a:prstGeom>
          <a:noFill/>
          <a:ln w="19050">
            <a:solidFill>
              <a:schemeClr val="bg1">
                <a:alpha val="68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sp>
        <p:nvSpPr>
          <p:cNvPr id="26" name="文本框 25"/>
          <p:cNvSpPr txBox="1"/>
          <p:nvPr userDrawn="1">
            <p:custDataLst>
              <p:tags r:id="rId31"/>
            </p:custDataLst>
          </p:nvPr>
        </p:nvSpPr>
        <p:spPr>
          <a:xfrm>
            <a:off x="3770416" y="2603802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48" name="文本框 47"/>
          <p:cNvSpPr txBox="1"/>
          <p:nvPr userDrawn="1">
            <p:custDataLst>
              <p:tags r:id="rId32"/>
            </p:custDataLst>
          </p:nvPr>
        </p:nvSpPr>
        <p:spPr>
          <a:xfrm>
            <a:off x="3770416" y="3093876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0" name="文本框 49"/>
          <p:cNvSpPr txBox="1"/>
          <p:nvPr userDrawn="1">
            <p:custDataLst>
              <p:tags r:id="rId33"/>
            </p:custDataLst>
          </p:nvPr>
        </p:nvSpPr>
        <p:spPr>
          <a:xfrm>
            <a:off x="3770416" y="4074024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52" name="文本框 51"/>
          <p:cNvSpPr txBox="1"/>
          <p:nvPr userDrawn="1">
            <p:custDataLst>
              <p:tags r:id="rId34"/>
            </p:custDataLst>
          </p:nvPr>
        </p:nvSpPr>
        <p:spPr>
          <a:xfrm>
            <a:off x="3770416" y="5054171"/>
            <a:ext cx="387661" cy="413109"/>
          </a:xfrm>
          <a:prstGeom prst="rect">
            <a:avLst/>
          </a:prstGeom>
          <a:noFill/>
        </p:spPr>
        <p:txBody>
          <a:bodyPr wrap="none" rtlCol="0" anchor="ctr" anchorCtr="1">
            <a:noAutofit/>
          </a:bodyPr>
          <a:lstStyle/>
          <a:p>
            <a:r>
              <a:rPr lang="zh-CN" altLang="en-US" sz="3600" dirty="0">
                <a:solidFill>
                  <a:schemeClr val="bg1">
                    <a:alpha val="78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  <a:cs typeface="Arial" panose="020B0604020202020204" pitchFamily="34" charset="0"/>
              </a:rPr>
              <a:t>√</a:t>
            </a:r>
            <a:endParaRPr lang="zh-CN" altLang="en-US" sz="3600" dirty="0">
              <a:solidFill>
                <a:schemeClr val="bg1">
                  <a:alpha val="78000"/>
                </a:schemeClr>
              </a:solidFill>
              <a:latin typeface="Arial" panose="020B0604020202020204" pitchFamily="34" charset="0"/>
              <a:ea typeface="幼圆" panose="02010509060101010101" pitchFamily="49" charset="-122"/>
              <a:cs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idx="1"/>
          </p:nvPr>
        </p:nvSpPr>
        <p:spPr>
          <a:xfrm>
            <a:off x="574040" y="1578610"/>
            <a:ext cx="1097851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4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018-56D2-8046-9C6D-A013FE236AF5}" type="slidenum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C6C-22D2-804A-9C6D-D41FF2236A81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5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6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4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幼圆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5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 lIns="90000" tIns="46800" rIns="90000" bIns="46800">
            <a:normAutofit/>
          </a:bodyPr>
          <a:lstStyle>
            <a:lvl1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 indent="0" eaLnBrk="1" fontAlgn="auto" latinLnBrk="0" hangingPunct="1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 userDrawn="1"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439366" y="448553"/>
            <a:ext cx="11313268" cy="5960894"/>
          </a:xfrm>
          <a:prstGeom prst="rect">
            <a:avLst/>
          </a:prstGeom>
          <a:noFill/>
          <a:ln w="50800">
            <a:solidFill>
              <a:schemeClr val="accent2">
                <a:lumMod val="60000"/>
                <a:lumOff val="4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 pitchFamily="34" charset="0"/>
              <a:ea typeface="幼圆" panose="02010509060101010101" pitchFamily="49" charset="-122"/>
              <a:cs typeface="+mn-cs"/>
            </a:endParaRPr>
          </a:p>
        </p:txBody>
      </p:sp>
      <p:pic>
        <p:nvPicPr>
          <p:cNvPr id="54" name="图片 53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234" y="3940633"/>
            <a:ext cx="2901948" cy="3133616"/>
          </a:xfrm>
          <a:prstGeom prst="rect">
            <a:avLst/>
          </a:prstGeom>
        </p:spPr>
      </p:pic>
      <p:grpSp>
        <p:nvGrpSpPr>
          <p:cNvPr id="28" name="组合 27"/>
          <p:cNvGrpSpPr/>
          <p:nvPr userDrawn="1">
            <p:custDataLst>
              <p:tags r:id="rId5"/>
            </p:custDataLst>
          </p:nvPr>
        </p:nvGrpSpPr>
        <p:grpSpPr>
          <a:xfrm rot="420000">
            <a:off x="9607550" y="3907790"/>
            <a:ext cx="2837180" cy="2929890"/>
            <a:chOff x="-798" y="6266"/>
            <a:chExt cx="4468" cy="4614"/>
          </a:xfrm>
        </p:grpSpPr>
        <p:grpSp>
          <p:nvGrpSpPr>
            <p:cNvPr id="29" name="组合 28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3" name="矩形 32"/>
              <p:cNvSpPr/>
              <p:nvPr>
                <p:custDataLst>
                  <p:tags r:id="rId6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34" name="组合 3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35" name="任意多边形: 形状 34"/>
                <p:cNvSpPr/>
                <p:nvPr>
                  <p:custDataLst>
                    <p:tags r:id="rId7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rgbClr val="FFFFFF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36" name="任意多边形: 形状 35"/>
                <p:cNvSpPr/>
                <p:nvPr>
                  <p:custDataLst>
                    <p:tags r:id="rId8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0" name="组合 29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1" name="任意多边形: 形状 30"/>
              <p:cNvSpPr/>
              <p:nvPr>
                <p:custDataLst>
                  <p:tags r:id="rId9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2" name="PA_ImportSvg_637165986937551442"/>
              <p:cNvSpPr/>
              <p:nvPr>
                <p:custDataLst>
                  <p:tags r:id="rId10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38" name="组合 37"/>
          <p:cNvGrpSpPr/>
          <p:nvPr>
            <p:custDataLst>
              <p:tags r:id="rId11"/>
            </p:custDataLst>
          </p:nvPr>
        </p:nvGrpSpPr>
        <p:grpSpPr>
          <a:xfrm rot="6919667" flipH="1">
            <a:off x="182245" y="404495"/>
            <a:ext cx="1537335" cy="1480820"/>
            <a:chOff x="3464771" y="1644163"/>
            <a:chExt cx="206269" cy="198616"/>
          </a:xfrm>
        </p:grpSpPr>
        <p:sp>
          <p:nvSpPr>
            <p:cNvPr id="43" name="任意多边形: 形状 42"/>
            <p:cNvSpPr/>
            <p:nvPr>
              <p:custDataLst>
                <p:tags r:id="rId12"/>
              </p:custDataLst>
            </p:nvPr>
          </p:nvSpPr>
          <p:spPr>
            <a:xfrm>
              <a:off x="3527149" y="1691234"/>
              <a:ext cx="20209" cy="20434"/>
            </a:xfrm>
            <a:custGeom>
              <a:avLst/>
              <a:gdLst>
                <a:gd name="connsiteX0" fmla="*/ 0 w 102616"/>
                <a:gd name="connsiteY0" fmla="*/ 61595 h 103759"/>
                <a:gd name="connsiteX1" fmla="*/ 61595 w 102616"/>
                <a:gd name="connsiteY1" fmla="*/ 0 h 103759"/>
                <a:gd name="connsiteX2" fmla="*/ 102616 w 102616"/>
                <a:gd name="connsiteY2" fmla="*/ 40005 h 103759"/>
                <a:gd name="connsiteX3" fmla="*/ 39878 w 102616"/>
                <a:gd name="connsiteY3" fmla="*/ 103759 h 103759"/>
                <a:gd name="connsiteX4" fmla="*/ 0 w 102616"/>
                <a:gd name="connsiteY4" fmla="*/ 61595 h 1037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2616" h="103759">
                  <a:moveTo>
                    <a:pt x="0" y="61595"/>
                  </a:moveTo>
                  <a:lnTo>
                    <a:pt x="61595" y="0"/>
                  </a:lnTo>
                  <a:lnTo>
                    <a:pt x="102616" y="40005"/>
                  </a:lnTo>
                  <a:lnTo>
                    <a:pt x="39878" y="103759"/>
                  </a:lnTo>
                  <a:lnTo>
                    <a:pt x="0" y="61595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4" name="任意多边形: 形状 43"/>
            <p:cNvSpPr/>
            <p:nvPr>
              <p:custDataLst>
                <p:tags r:id="rId13"/>
              </p:custDataLst>
            </p:nvPr>
          </p:nvSpPr>
          <p:spPr>
            <a:xfrm>
              <a:off x="3535003" y="1699738"/>
              <a:ext cx="130285" cy="136663"/>
            </a:xfrm>
            <a:custGeom>
              <a:avLst/>
              <a:gdLst>
                <a:gd name="connsiteX0" fmla="*/ 11430 w 661543"/>
                <a:gd name="connsiteY0" fmla="*/ 181610 h 693928"/>
                <a:gd name="connsiteX1" fmla="*/ 0 w 661543"/>
                <a:gd name="connsiteY1" fmla="*/ 60579 h 693928"/>
                <a:gd name="connsiteX2" fmla="*/ 57404 w 661543"/>
                <a:gd name="connsiteY2" fmla="*/ 0 h 693928"/>
                <a:gd name="connsiteX3" fmla="*/ 168656 w 661543"/>
                <a:gd name="connsiteY3" fmla="*/ 8636 h 693928"/>
                <a:gd name="connsiteX4" fmla="*/ 661543 w 661543"/>
                <a:gd name="connsiteY4" fmla="*/ 445389 h 693928"/>
                <a:gd name="connsiteX5" fmla="*/ 421640 w 661543"/>
                <a:gd name="connsiteY5" fmla="*/ 693928 h 693928"/>
                <a:gd name="connsiteX6" fmla="*/ 11430 w 661543"/>
                <a:gd name="connsiteY6" fmla="*/ 181610 h 6939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661543" h="693928">
                  <a:moveTo>
                    <a:pt x="11430" y="181610"/>
                  </a:moveTo>
                  <a:lnTo>
                    <a:pt x="0" y="60579"/>
                  </a:lnTo>
                  <a:lnTo>
                    <a:pt x="57404" y="0"/>
                  </a:lnTo>
                  <a:lnTo>
                    <a:pt x="168656" y="8636"/>
                  </a:lnTo>
                  <a:lnTo>
                    <a:pt x="661543" y="445389"/>
                  </a:lnTo>
                  <a:lnTo>
                    <a:pt x="421640" y="693928"/>
                  </a:lnTo>
                  <a:lnTo>
                    <a:pt x="11430" y="181610"/>
                  </a:lnTo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5" name="任意多边形: 形状 44"/>
            <p:cNvSpPr/>
            <p:nvPr>
              <p:custDataLst>
                <p:tags r:id="rId14"/>
              </p:custDataLst>
            </p:nvPr>
          </p:nvSpPr>
          <p:spPr>
            <a:xfrm>
              <a:off x="3618041" y="1788504"/>
              <a:ext cx="52999" cy="54275"/>
            </a:xfrm>
            <a:custGeom>
              <a:avLst/>
              <a:gdLst>
                <a:gd name="connsiteX0" fmla="*/ 269113 w 269113"/>
                <a:gd name="connsiteY0" fmla="*/ 32512 h 275590"/>
                <a:gd name="connsiteX1" fmla="*/ 239903 w 269113"/>
                <a:gd name="connsiteY1" fmla="*/ 0 h 275590"/>
                <a:gd name="connsiteX2" fmla="*/ 0 w 269113"/>
                <a:gd name="connsiteY2" fmla="*/ 243205 h 275590"/>
                <a:gd name="connsiteX3" fmla="*/ 32385 w 269113"/>
                <a:gd name="connsiteY3" fmla="*/ 275590 h 275590"/>
                <a:gd name="connsiteX4" fmla="*/ 269113 w 269113"/>
                <a:gd name="connsiteY4" fmla="*/ 32512 h 275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269113" h="275590">
                  <a:moveTo>
                    <a:pt x="269113" y="32512"/>
                  </a:moveTo>
                  <a:lnTo>
                    <a:pt x="239903" y="0"/>
                  </a:lnTo>
                  <a:lnTo>
                    <a:pt x="0" y="243205"/>
                  </a:lnTo>
                  <a:lnTo>
                    <a:pt x="32385" y="275590"/>
                  </a:lnTo>
                  <a:lnTo>
                    <a:pt x="269113" y="32512"/>
                  </a:lnTo>
                </a:path>
              </a:pathLst>
            </a:custGeom>
            <a:solidFill>
              <a:schemeClr val="accent1">
                <a:lumMod val="20000"/>
                <a:lumOff val="80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6" name="任意多边形: 形状 45"/>
            <p:cNvSpPr/>
            <p:nvPr>
              <p:custDataLst>
                <p:tags r:id="rId15"/>
              </p:custDataLst>
            </p:nvPr>
          </p:nvSpPr>
          <p:spPr>
            <a:xfrm>
              <a:off x="3537254" y="1702515"/>
              <a:ext cx="71633" cy="75985"/>
            </a:xfrm>
            <a:custGeom>
              <a:avLst/>
              <a:gdLst>
                <a:gd name="connsiteX0" fmla="*/ 363728 w 363728"/>
                <a:gd name="connsiteY0" fmla="*/ 182626 h 385826"/>
                <a:gd name="connsiteX1" fmla="*/ 171323 w 363728"/>
                <a:gd name="connsiteY1" fmla="*/ 385826 h 385826"/>
                <a:gd name="connsiteX2" fmla="*/ 0 w 363728"/>
                <a:gd name="connsiteY2" fmla="*/ 172974 h 385826"/>
                <a:gd name="connsiteX3" fmla="*/ 161544 w 363728"/>
                <a:gd name="connsiteY3" fmla="*/ 0 h 385826"/>
                <a:gd name="connsiteX4" fmla="*/ 363728 w 363728"/>
                <a:gd name="connsiteY4" fmla="*/ 182626 h 3858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63728" h="385826">
                  <a:moveTo>
                    <a:pt x="363728" y="182626"/>
                  </a:moveTo>
                  <a:lnTo>
                    <a:pt x="171323" y="385826"/>
                  </a:lnTo>
                  <a:lnTo>
                    <a:pt x="0" y="172974"/>
                  </a:lnTo>
                  <a:lnTo>
                    <a:pt x="161544" y="0"/>
                  </a:lnTo>
                  <a:lnTo>
                    <a:pt x="363728" y="182626"/>
                  </a:lnTo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7" name="任意多边形: 形状 46"/>
            <p:cNvSpPr/>
            <p:nvPr>
              <p:custDataLst>
                <p:tags r:id="rId16"/>
              </p:custDataLst>
            </p:nvPr>
          </p:nvSpPr>
          <p:spPr>
            <a:xfrm>
              <a:off x="3464771" y="1644163"/>
              <a:ext cx="77261" cy="55526"/>
            </a:xfrm>
            <a:custGeom>
              <a:avLst/>
              <a:gdLst/>
              <a:ahLst/>
              <a:cxnLst/>
              <a:rect l="0" t="0" r="0" b="0"/>
              <a:pathLst>
                <a:path w="392304" h="281941">
                  <a:moveTo>
                    <a:pt x="93980" y="68199"/>
                  </a:moveTo>
                  <a:cubicBezTo>
                    <a:pt x="117475" y="53594"/>
                    <a:pt x="140970" y="76327"/>
                    <a:pt x="119380" y="98933"/>
                  </a:cubicBezTo>
                  <a:lnTo>
                    <a:pt x="76708" y="143764"/>
                  </a:lnTo>
                  <a:cubicBezTo>
                    <a:pt x="62357" y="178308"/>
                    <a:pt x="94869" y="198628"/>
                    <a:pt x="117729" y="182626"/>
                  </a:cubicBezTo>
                  <a:lnTo>
                    <a:pt x="291338" y="16129"/>
                  </a:lnTo>
                  <a:cubicBezTo>
                    <a:pt x="356616" y="0"/>
                    <a:pt x="392303" y="33909"/>
                    <a:pt x="381508" y="99314"/>
                  </a:cubicBezTo>
                  <a:cubicBezTo>
                    <a:pt x="372110" y="128778"/>
                    <a:pt x="356616" y="136017"/>
                    <a:pt x="330708" y="163068"/>
                  </a:cubicBezTo>
                  <a:cubicBezTo>
                    <a:pt x="308229" y="187452"/>
                    <a:pt x="315468" y="204978"/>
                    <a:pt x="332867" y="220345"/>
                  </a:cubicBezTo>
                  <a:lnTo>
                    <a:pt x="364871" y="252095"/>
                  </a:lnTo>
                  <a:lnTo>
                    <a:pt x="335026" y="281940"/>
                  </a:lnTo>
                  <a:lnTo>
                    <a:pt x="292862" y="239014"/>
                  </a:lnTo>
                  <a:cubicBezTo>
                    <a:pt x="261747" y="206883"/>
                    <a:pt x="271526" y="172847"/>
                    <a:pt x="300482" y="142875"/>
                  </a:cubicBezTo>
                  <a:lnTo>
                    <a:pt x="341503" y="100711"/>
                  </a:lnTo>
                  <a:cubicBezTo>
                    <a:pt x="356616" y="73914"/>
                    <a:pt x="338836" y="41529"/>
                    <a:pt x="296164" y="58547"/>
                  </a:cubicBezTo>
                  <a:lnTo>
                    <a:pt x="149098" y="217424"/>
                  </a:lnTo>
                  <a:cubicBezTo>
                    <a:pt x="82677" y="262763"/>
                    <a:pt x="0" y="217424"/>
                    <a:pt x="44196" y="12230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grpSp>
        <p:nvGrpSpPr>
          <p:cNvPr id="39" name="组合 38"/>
          <p:cNvGrpSpPr/>
          <p:nvPr>
            <p:custDataLst>
              <p:tags r:id="rId17"/>
            </p:custDataLst>
          </p:nvPr>
        </p:nvGrpSpPr>
        <p:grpSpPr>
          <a:xfrm rot="20397571" flipH="1">
            <a:off x="47625" y="302895"/>
            <a:ext cx="1784985" cy="1891665"/>
            <a:chOff x="4159239" y="1559399"/>
            <a:chExt cx="266873" cy="282805"/>
          </a:xfrm>
        </p:grpSpPr>
        <p:sp>
          <p:nvSpPr>
            <p:cNvPr id="40" name="任意多边形: 形状 39"/>
            <p:cNvSpPr/>
            <p:nvPr>
              <p:custDataLst>
                <p:tags r:id="rId18"/>
              </p:custDataLst>
            </p:nvPr>
          </p:nvSpPr>
          <p:spPr>
            <a:xfrm>
              <a:off x="4219467" y="1559399"/>
              <a:ext cx="206645" cy="207245"/>
            </a:xfrm>
            <a:custGeom>
              <a:avLst/>
              <a:gdLst/>
              <a:ahLst/>
              <a:cxnLst/>
              <a:rect l="0" t="0" r="0" b="0"/>
              <a:pathLst>
                <a:path w="1049275" h="1052323">
                  <a:moveTo>
                    <a:pt x="993648" y="16510"/>
                  </a:moveTo>
                  <a:cubicBezTo>
                    <a:pt x="1039622" y="0"/>
                    <a:pt x="1049274" y="26289"/>
                    <a:pt x="1045591" y="68453"/>
                  </a:cubicBezTo>
                  <a:cubicBezTo>
                    <a:pt x="726059" y="414782"/>
                    <a:pt x="205740" y="1052322"/>
                    <a:pt x="137668" y="1045591"/>
                  </a:cubicBezTo>
                  <a:cubicBezTo>
                    <a:pt x="119762" y="1046861"/>
                    <a:pt x="81662" y="1002157"/>
                    <a:pt x="63374" y="981456"/>
                  </a:cubicBezTo>
                  <a:cubicBezTo>
                    <a:pt x="0" y="941832"/>
                    <a:pt x="652653" y="362331"/>
                    <a:pt x="993648" y="16510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1" name="任意多边形: 形状 40"/>
            <p:cNvSpPr/>
            <p:nvPr>
              <p:custDataLst>
                <p:tags r:id="rId19"/>
              </p:custDataLst>
            </p:nvPr>
          </p:nvSpPr>
          <p:spPr>
            <a:xfrm>
              <a:off x="4213989" y="1754038"/>
              <a:ext cx="29864" cy="29514"/>
            </a:xfrm>
            <a:custGeom>
              <a:avLst/>
              <a:gdLst>
                <a:gd name="connsiteX0" fmla="*/ 0 w 151638"/>
                <a:gd name="connsiteY0" fmla="*/ 101219 h 149860"/>
                <a:gd name="connsiteX1" fmla="*/ 46990 w 151638"/>
                <a:gd name="connsiteY1" fmla="*/ 149860 h 149860"/>
                <a:gd name="connsiteX2" fmla="*/ 151638 w 151638"/>
                <a:gd name="connsiteY2" fmla="*/ 46990 h 149860"/>
                <a:gd name="connsiteX3" fmla="*/ 102235 w 151638"/>
                <a:gd name="connsiteY3" fmla="*/ 0 h 149860"/>
                <a:gd name="connsiteX4" fmla="*/ 0 w 151638"/>
                <a:gd name="connsiteY4" fmla="*/ 101219 h 1498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1638" h="149860">
                  <a:moveTo>
                    <a:pt x="0" y="101219"/>
                  </a:moveTo>
                  <a:lnTo>
                    <a:pt x="46990" y="149860"/>
                  </a:lnTo>
                  <a:lnTo>
                    <a:pt x="151638" y="46990"/>
                  </a:lnTo>
                  <a:lnTo>
                    <a:pt x="102235" y="0"/>
                  </a:lnTo>
                  <a:lnTo>
                    <a:pt x="0" y="101219"/>
                  </a:lnTo>
                </a:path>
              </a:pathLst>
            </a:custGeom>
            <a:solidFill>
              <a:schemeClr val="bg1">
                <a:lumMod val="85000"/>
              </a:schemeClr>
            </a:solidFill>
            <a:ln w="635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6350">
                  <a:solidFill>
                    <a:schemeClr val="accent1"/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  <p:sp>
          <p:nvSpPr>
            <p:cNvPr id="42" name="任意多边形: 形状 41"/>
            <p:cNvSpPr/>
            <p:nvPr>
              <p:custDataLst>
                <p:tags r:id="rId20"/>
              </p:custDataLst>
            </p:nvPr>
          </p:nvSpPr>
          <p:spPr>
            <a:xfrm>
              <a:off x="4159239" y="1771071"/>
              <a:ext cx="66231" cy="71133"/>
            </a:xfrm>
            <a:custGeom>
              <a:avLst/>
              <a:gdLst/>
              <a:ahLst/>
              <a:cxnLst/>
              <a:rect l="0" t="0" r="0" b="0"/>
              <a:pathLst>
                <a:path w="336297" h="361189">
                  <a:moveTo>
                    <a:pt x="0" y="345567"/>
                  </a:moveTo>
                  <a:lnTo>
                    <a:pt x="160782" y="46736"/>
                  </a:lnTo>
                  <a:cubicBezTo>
                    <a:pt x="196723" y="5969"/>
                    <a:pt x="229489" y="0"/>
                    <a:pt x="278003" y="14859"/>
                  </a:cubicBezTo>
                  <a:lnTo>
                    <a:pt x="324993" y="63500"/>
                  </a:lnTo>
                  <a:cubicBezTo>
                    <a:pt x="336296" y="118110"/>
                    <a:pt x="331089" y="161290"/>
                    <a:pt x="302260" y="188341"/>
                  </a:cubicBezTo>
                  <a:lnTo>
                    <a:pt x="17780" y="359283"/>
                  </a:lnTo>
                  <a:cubicBezTo>
                    <a:pt x="8128" y="361188"/>
                    <a:pt x="1651" y="357378"/>
                    <a:pt x="0" y="34556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幼圆" panose="02010509060101010101" pitchFamily="49" charset="-122"/>
                <a:cs typeface="+mn-cs"/>
              </a:endParaRPr>
            </a:p>
          </p:txBody>
        </p:sp>
      </p:grpSp>
      <p:sp>
        <p:nvSpPr>
          <p:cNvPr id="2" name="标题 1"/>
          <p:cNvSpPr>
            <a:spLocks noGrp="1"/>
          </p:cNvSpPr>
          <p:nvPr userDrawn="1">
            <p:ph type="title" hasCustomPrompt="1"/>
            <p:custDataLst>
              <p:tags r:id="rId21"/>
            </p:custDataLst>
          </p:nvPr>
        </p:nvSpPr>
        <p:spPr>
          <a:xfrm>
            <a:off x="2311246" y="2153955"/>
            <a:ext cx="7561907" cy="1360084"/>
          </a:xfrm>
        </p:spPr>
        <p:txBody>
          <a:bodyPr vert="horz" lIns="90000" tIns="46800" rIns="90000" bIns="0" rtlCol="0" anchor="b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7200" b="0" i="0" u="none" strike="noStrike" kern="1200" cap="none" spc="600" normalizeH="0" baseline="0" noProof="1" dirty="0">
                <a:solidFill>
                  <a:schemeClr val="accent1"/>
                </a:solidFill>
                <a:uFillTx/>
                <a:latin typeface="Arial" panose="020B0604020202020204" pitchFamily="34" charset="0"/>
                <a:ea typeface="汉仪乐喵体W" panose="00020600040101010101" pitchFamily="18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编辑标题</a:t>
            </a:r>
            <a:endParaRPr dirty="0"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 userDrawn="1">
            <p:ph type="dt" sz="half" idx="10"/>
            <p:custDataLst>
              <p:tags r:id="rId22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 userDrawn="1">
            <p:ph type="ftr" sz="quarter" idx="11"/>
            <p:custDataLst>
              <p:tags r:id="rId2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 userDrawn="1">
            <p:ph type="sldNum" sz="quarter" idx="12"/>
            <p:custDataLst>
              <p:tags r:id="rId2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2" name="文本占位符 51"/>
          <p:cNvSpPr>
            <a:spLocks noGrp="1"/>
          </p:cNvSpPr>
          <p:nvPr userDrawn="1">
            <p:ph type="body" sz="quarter" idx="13" hasCustomPrompt="1"/>
            <p:custDataLst>
              <p:tags r:id="rId25"/>
            </p:custDataLst>
          </p:nvPr>
        </p:nvSpPr>
        <p:spPr>
          <a:xfrm>
            <a:off x="2298400" y="3605466"/>
            <a:ext cx="7506161" cy="1192557"/>
          </a:xfrm>
        </p:spPr>
        <p:txBody>
          <a:bodyPr lIns="90000" tIns="0" rIns="90000" bIns="46800">
            <a:normAutofit/>
          </a:bodyPr>
          <a:lstStyle>
            <a:lvl1pPr marL="0" indent="0" algn="ctr">
              <a:buNone/>
              <a:defRPr sz="2800"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6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7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8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9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1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2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3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4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292800" y="304200"/>
            <a:ext cx="11606400" cy="62496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aseline="0">
              <a:latin typeface="Arial" panose="020B0604020202020204" pitchFamily="34" charset="0"/>
              <a:ea typeface="幼圆" panose="02010509060101010101" pitchFamily="49" charset="-122"/>
            </a:endParaRPr>
          </a:p>
        </p:txBody>
      </p:sp>
      <p:pic>
        <p:nvPicPr>
          <p:cNvPr id="25" name="图片 24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6320" y="4763484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6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4823460" cy="6866255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 dirty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/>
          <a:lstStyle>
            <a:lvl1pPr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grpSp>
        <p:nvGrpSpPr>
          <p:cNvPr id="26" name="组合 25"/>
          <p:cNvGrpSpPr/>
          <p:nvPr userDrawn="1">
            <p:custDataLst>
              <p:tags r:id="rId9"/>
            </p:custDataLst>
          </p:nvPr>
        </p:nvGrpSpPr>
        <p:grpSpPr>
          <a:xfrm flipH="1">
            <a:off x="391160" y="547560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10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11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12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13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14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15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16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17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26640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27" name="图片 26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7207" y="62310"/>
            <a:ext cx="1944793" cy="15972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9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 userDrawn="1">
            <p:custDataLst>
              <p:tags r:id="rId2"/>
            </p:custDataLst>
          </p:nvPr>
        </p:nvSpPr>
        <p:spPr>
          <a:xfrm>
            <a:off x="0" y="5029201"/>
            <a:ext cx="12192000" cy="1828799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/>
          <a:lstStyle>
            <a:lvl1pPr algn="ctr">
              <a:defRPr sz="32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7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8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6" name="组合 5"/>
          <p:cNvGrpSpPr/>
          <p:nvPr userDrawn="1">
            <p:custDataLst>
              <p:tags r:id="rId9"/>
            </p:custDataLst>
          </p:nvPr>
        </p:nvGrpSpPr>
        <p:grpSpPr>
          <a:xfrm>
            <a:off x="574040" y="32385"/>
            <a:ext cx="1461770" cy="1548765"/>
            <a:chOff x="5760" y="6449"/>
            <a:chExt cx="3390" cy="3592"/>
          </a:xfrm>
        </p:grpSpPr>
        <p:grpSp>
          <p:nvGrpSpPr>
            <p:cNvPr id="10" name="组合 9"/>
            <p:cNvGrpSpPr/>
            <p:nvPr/>
          </p:nvGrpSpPr>
          <p:grpSpPr>
            <a:xfrm rot="302429">
              <a:off x="5760" y="6449"/>
              <a:ext cx="3390" cy="3593"/>
              <a:chOff x="4159239" y="1559399"/>
              <a:chExt cx="266873" cy="282805"/>
            </a:xfrm>
          </p:grpSpPr>
          <p:sp>
            <p:nvSpPr>
              <p:cNvPr id="11" name="任意多边形: 形状 51"/>
              <p:cNvSpPr/>
              <p:nvPr>
                <p:custDataLst>
                  <p:tags r:id="rId1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2"/>
              <p:cNvSpPr/>
              <p:nvPr>
                <p:custDataLst>
                  <p:tags r:id="rId1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8" name="任意多边形: 形状 53"/>
              <p:cNvSpPr/>
              <p:nvPr>
                <p:custDataLst>
                  <p:tags r:id="rId1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>
            <a:xfrm>
              <a:off x="7292" y="7326"/>
              <a:ext cx="1247" cy="2005"/>
              <a:chOff x="4515453" y="2474469"/>
              <a:chExt cx="68557" cy="110251"/>
            </a:xfrm>
          </p:grpSpPr>
          <p:sp>
            <p:nvSpPr>
              <p:cNvPr id="30" name="矩形 29"/>
              <p:cNvSpPr/>
              <p:nvPr>
                <p:custDataLst>
                  <p:tags r:id="rId13"/>
                </p:custDataLst>
              </p:nvPr>
            </p:nvSpPr>
            <p:spPr>
              <a:xfrm>
                <a:off x="4525258" y="2474469"/>
                <a:ext cx="48097" cy="25962"/>
              </a:xfrm>
              <a:prstGeom prst="rect">
                <a:avLst/>
              </a:prstGeom>
              <a:solidFill>
                <a:schemeClr val="accent6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1" name="任意多边形: 形状 30"/>
              <p:cNvSpPr/>
              <p:nvPr>
                <p:custDataLst>
                  <p:tags r:id="rId14"/>
                </p:custDataLst>
              </p:nvPr>
            </p:nvSpPr>
            <p:spPr>
              <a:xfrm>
                <a:off x="4516303" y="2500006"/>
                <a:ext cx="67706" cy="84714"/>
              </a:xfrm>
              <a:custGeom>
                <a:avLst/>
                <a:gdLst/>
                <a:ahLst/>
                <a:cxnLst/>
                <a:rect l="0" t="0" r="0" b="0"/>
                <a:pathLst>
                  <a:path w="343790" h="430150">
                    <a:moveTo>
                      <a:pt x="0" y="67056"/>
                    </a:moveTo>
                    <a:cubicBezTo>
                      <a:pt x="24256" y="54102"/>
                      <a:pt x="58928" y="25654"/>
                      <a:pt x="75692" y="0"/>
                    </a:cubicBezTo>
                    <a:lnTo>
                      <a:pt x="259969" y="0"/>
                    </a:lnTo>
                    <a:cubicBezTo>
                      <a:pt x="278638" y="29464"/>
                      <a:pt x="316738" y="53467"/>
                      <a:pt x="343789" y="67056"/>
                    </a:cubicBezTo>
                    <a:lnTo>
                      <a:pt x="343789" y="389128"/>
                    </a:lnTo>
                    <a:cubicBezTo>
                      <a:pt x="334518" y="414528"/>
                      <a:pt x="326517" y="424307"/>
                      <a:pt x="302768" y="430149"/>
                    </a:cubicBezTo>
                    <a:lnTo>
                      <a:pt x="33528" y="430149"/>
                    </a:lnTo>
                    <a:cubicBezTo>
                      <a:pt x="17018" y="427101"/>
                      <a:pt x="5969" y="415417"/>
                      <a:pt x="0" y="395605"/>
                    </a:cubicBezTo>
                    <a:cubicBezTo>
                      <a:pt x="0" y="281051"/>
                      <a:pt x="0" y="120015"/>
                      <a:pt x="0" y="67056"/>
                    </a:cubicBezTo>
                    <a:close/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  <p:sp>
            <p:nvSpPr>
              <p:cNvPr id="32" name="任意多边形: 形状 31"/>
              <p:cNvSpPr/>
              <p:nvPr>
                <p:custDataLst>
                  <p:tags r:id="rId15"/>
                </p:custDataLst>
              </p:nvPr>
            </p:nvSpPr>
            <p:spPr>
              <a:xfrm>
                <a:off x="4515453" y="2531395"/>
                <a:ext cx="68557" cy="24286"/>
              </a:xfrm>
              <a:custGeom>
                <a:avLst/>
                <a:gdLst/>
                <a:ahLst/>
                <a:cxnLst/>
                <a:rect l="0" t="0" r="0" b="0"/>
                <a:pathLst>
                  <a:path w="348108" h="123318">
                    <a:moveTo>
                      <a:pt x="0" y="0"/>
                    </a:moveTo>
                    <a:lnTo>
                      <a:pt x="348107" y="0"/>
                    </a:lnTo>
                    <a:lnTo>
                      <a:pt x="348107" y="123317"/>
                    </a:lnTo>
                    <a:lnTo>
                      <a:pt x="0" y="108712"/>
                    </a:lnTo>
                  </a:path>
                </a:pathLst>
              </a:custGeom>
              <a:solidFill>
                <a:schemeClr val="accent6">
                  <a:lumMod val="7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 baseline="0">
                  <a:latin typeface="Arial" panose="020B0604020202020204" pitchFamily="34" charset="0"/>
                  <a:ea typeface="幼圆" panose="02010509060101010101" pitchFamily="49" charset="-122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pic>
        <p:nvPicPr>
          <p:cNvPr id="32" name="图片 31"/>
          <p:cNvPicPr>
            <a:picLocks noChangeAspect="1"/>
          </p:cNvPicPr>
          <p:nvPr userDrawn="1"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9632" y="5435622"/>
            <a:ext cx="1109568" cy="1072989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9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10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  <a:lvl2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2pPr>
            <a:lvl3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3pPr>
            <a:lvl4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4pPr>
            <a:lvl5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1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2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标题和两个栏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6242685" y="1578610"/>
            <a:ext cx="5309870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3D2-9CD2-8035-9C6D-6A608D236A3F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D79-37D2-803B-9C6D-C16E83236A9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2"/>
            </p:custDataLst>
          </p:nvPr>
        </p:nvSpPr>
        <p:spPr>
          <a:xfrm>
            <a:off x="0" y="959224"/>
            <a:ext cx="12192000" cy="4939553"/>
          </a:xfrm>
          <a:prstGeom prst="rect">
            <a:avLst/>
          </a:prstGeom>
          <a:solidFill>
            <a:schemeClr val="bg2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lvl="0" algn="ctr"/>
            <a:endParaRPr lang="en-US" altLang="zh-CN" sz="1800" baseline="0">
              <a:latin typeface="Arial" panose="020B0604020202020204" pitchFamily="34" charset="0"/>
              <a:ea typeface="幼圆" panose="02010509060101010101" pitchFamily="49" charset="-122"/>
              <a:sym typeface="+mn-ea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522800" y="1339200"/>
            <a:ext cx="9144000" cy="2386800"/>
          </a:xfrm>
        </p:spPr>
        <p:txBody>
          <a:bodyPr lIns="90000" tIns="46800" rIns="90000" bIns="46800" anchor="b"/>
          <a:lstStyle>
            <a:lvl1pPr algn="ctr"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 baseline="0"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1522413" y="3862800"/>
            <a:ext cx="9144000" cy="1656000"/>
          </a:xfrm>
        </p:spPr>
        <p:txBody>
          <a:bodyPr lIns="90000" tIns="46800" rIns="90000" bIns="46800"/>
          <a:lstStyle>
            <a:lvl1pPr algn="ctr">
              <a:defRPr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幼圆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grpSp>
        <p:nvGrpSpPr>
          <p:cNvPr id="29" name="组合 28"/>
          <p:cNvGrpSpPr/>
          <p:nvPr userDrawn="1">
            <p:custDataLst>
              <p:tags r:id="rId8"/>
            </p:custDataLst>
          </p:nvPr>
        </p:nvGrpSpPr>
        <p:grpSpPr>
          <a:xfrm rot="19920000">
            <a:off x="-173990" y="-576580"/>
            <a:ext cx="2837180" cy="2929890"/>
            <a:chOff x="-798" y="6266"/>
            <a:chExt cx="4468" cy="4614"/>
          </a:xfrm>
        </p:grpSpPr>
        <p:grpSp>
          <p:nvGrpSpPr>
            <p:cNvPr id="33" name="组合 32"/>
            <p:cNvGrpSpPr/>
            <p:nvPr/>
          </p:nvGrpSpPr>
          <p:grpSpPr>
            <a:xfrm rot="1090597">
              <a:off x="552" y="6266"/>
              <a:ext cx="991" cy="4615"/>
              <a:chOff x="2331447" y="1718543"/>
              <a:chExt cx="961966" cy="4478496"/>
            </a:xfrm>
          </p:grpSpPr>
          <p:sp>
            <p:nvSpPr>
              <p:cNvPr id="32" name="矩形 31"/>
              <p:cNvSpPr/>
              <p:nvPr>
                <p:custDataLst>
                  <p:tags r:id="rId9"/>
                </p:custDataLst>
              </p:nvPr>
            </p:nvSpPr>
            <p:spPr>
              <a:xfrm>
                <a:off x="2380582" y="1721796"/>
                <a:ext cx="895054" cy="4475243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grpSp>
            <p:nvGrpSpPr>
              <p:cNvPr id="24" name="组合 23"/>
              <p:cNvGrpSpPr/>
              <p:nvPr/>
            </p:nvGrpSpPr>
            <p:grpSpPr>
              <a:xfrm>
                <a:off x="2331447" y="1718543"/>
                <a:ext cx="961966" cy="4478496"/>
                <a:chOff x="3604032" y="4221154"/>
                <a:chExt cx="124048" cy="577515"/>
              </a:xfrm>
            </p:grpSpPr>
            <p:sp>
              <p:nvSpPr>
                <p:cNvPr id="25" name="任意多边形: 形状 24"/>
                <p:cNvSpPr/>
                <p:nvPr>
                  <p:custDataLst>
                    <p:tags r:id="rId10"/>
                  </p:custDataLst>
                </p:nvPr>
              </p:nvSpPr>
              <p:spPr>
                <a:xfrm>
                  <a:off x="3605177" y="4221154"/>
                  <a:ext cx="122903" cy="577483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6" h="13714101">
                      <a:moveTo>
                        <a:pt x="0" y="464057"/>
                      </a:moveTo>
                      <a:lnTo>
                        <a:pt x="0" y="1700784"/>
                      </a:lnTo>
                      <a:lnTo>
                        <a:pt x="816229" y="1700784"/>
                      </a:lnTo>
                      <a:cubicBezTo>
                        <a:pt x="919481" y="1700784"/>
                        <a:pt x="919353" y="1860930"/>
                        <a:pt x="816229" y="1860930"/>
                      </a:cubicBezTo>
                      <a:lnTo>
                        <a:pt x="0" y="1860930"/>
                      </a:lnTo>
                      <a:lnTo>
                        <a:pt x="0" y="3330447"/>
                      </a:lnTo>
                      <a:lnTo>
                        <a:pt x="816229" y="3330447"/>
                      </a:lnTo>
                      <a:cubicBezTo>
                        <a:pt x="919481" y="3330447"/>
                        <a:pt x="919353" y="3490594"/>
                        <a:pt x="816229" y="3490594"/>
                      </a:cubicBezTo>
                      <a:lnTo>
                        <a:pt x="0" y="3490594"/>
                      </a:lnTo>
                      <a:lnTo>
                        <a:pt x="0" y="4893562"/>
                      </a:lnTo>
                      <a:lnTo>
                        <a:pt x="849503" y="4893562"/>
                      </a:lnTo>
                      <a:cubicBezTo>
                        <a:pt x="952754" y="4893562"/>
                        <a:pt x="952627" y="5053709"/>
                        <a:pt x="849503" y="5053709"/>
                      </a:cubicBezTo>
                      <a:lnTo>
                        <a:pt x="0" y="5053709"/>
                      </a:lnTo>
                      <a:lnTo>
                        <a:pt x="0" y="6589775"/>
                      </a:lnTo>
                      <a:lnTo>
                        <a:pt x="749682" y="6589775"/>
                      </a:lnTo>
                      <a:cubicBezTo>
                        <a:pt x="852933" y="6589775"/>
                        <a:pt x="852806" y="6749923"/>
                        <a:pt x="749682" y="6749923"/>
                      </a:cubicBezTo>
                      <a:lnTo>
                        <a:pt x="0" y="6749923"/>
                      </a:lnTo>
                      <a:lnTo>
                        <a:pt x="0" y="8019923"/>
                      </a:lnTo>
                      <a:lnTo>
                        <a:pt x="816229" y="8019923"/>
                      </a:lnTo>
                      <a:cubicBezTo>
                        <a:pt x="919481" y="8019923"/>
                        <a:pt x="919353" y="8180072"/>
                        <a:pt x="816229" y="8180072"/>
                      </a:cubicBezTo>
                      <a:lnTo>
                        <a:pt x="0" y="8180072"/>
                      </a:lnTo>
                      <a:lnTo>
                        <a:pt x="0" y="9749412"/>
                      </a:lnTo>
                      <a:lnTo>
                        <a:pt x="816229" y="9749412"/>
                      </a:lnTo>
                      <a:cubicBezTo>
                        <a:pt x="919481" y="9749412"/>
                        <a:pt x="919353" y="9909560"/>
                        <a:pt x="816229" y="9909560"/>
                      </a:cubicBezTo>
                      <a:lnTo>
                        <a:pt x="0" y="9909560"/>
                      </a:lnTo>
                      <a:lnTo>
                        <a:pt x="0" y="11312529"/>
                      </a:lnTo>
                      <a:lnTo>
                        <a:pt x="816229" y="11312529"/>
                      </a:lnTo>
                      <a:cubicBezTo>
                        <a:pt x="919481" y="11312529"/>
                        <a:pt x="919353" y="11472677"/>
                        <a:pt x="816229" y="11472677"/>
                      </a:cubicBezTo>
                      <a:lnTo>
                        <a:pt x="0" y="11472677"/>
                      </a:lnTo>
                      <a:lnTo>
                        <a:pt x="0" y="13008741"/>
                      </a:lnTo>
                      <a:lnTo>
                        <a:pt x="849503" y="13008741"/>
                      </a:lnTo>
                      <a:cubicBezTo>
                        <a:pt x="952754" y="13008741"/>
                        <a:pt x="952627" y="13168890"/>
                        <a:pt x="849503" y="13168890"/>
                      </a:cubicBezTo>
                      <a:lnTo>
                        <a:pt x="0" y="13168890"/>
                      </a:lnTo>
                      <a:lnTo>
                        <a:pt x="0" y="13714100"/>
                      </a:lnTo>
                      <a:lnTo>
                        <a:pt x="2918715" y="13714100"/>
                      </a:lnTo>
                      <a:lnTo>
                        <a:pt x="2918715" y="0"/>
                      </a:lnTo>
                      <a:lnTo>
                        <a:pt x="0" y="0"/>
                      </a:lnTo>
                      <a:lnTo>
                        <a:pt x="0" y="303785"/>
                      </a:lnTo>
                    </a:path>
                  </a:pathLst>
                </a:custGeom>
                <a:solidFill>
                  <a:schemeClr val="bg2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  <p:sp>
              <p:nvSpPr>
                <p:cNvPr id="26" name="任意多边形: 形状 25"/>
                <p:cNvSpPr/>
                <p:nvPr>
                  <p:custDataLst>
                    <p:tags r:id="rId11"/>
                  </p:custDataLst>
                </p:nvPr>
              </p:nvSpPr>
              <p:spPr>
                <a:xfrm>
                  <a:off x="3604032" y="4221170"/>
                  <a:ext cx="122903" cy="577499"/>
                </a:xfrm>
                <a:custGeom>
                  <a:avLst/>
                  <a:gdLst/>
                  <a:ahLst/>
                  <a:cxnLst/>
                  <a:rect l="0" t="0" r="0" b="0"/>
                  <a:pathLst>
                    <a:path w="2918714" h="13714477">
                      <a:moveTo>
                        <a:pt x="2918586" y="13250040"/>
                      </a:moveTo>
                      <a:lnTo>
                        <a:pt x="2918586" y="12013315"/>
                      </a:lnTo>
                      <a:lnTo>
                        <a:pt x="2102357" y="12013315"/>
                      </a:lnTo>
                      <a:cubicBezTo>
                        <a:pt x="1999106" y="12013315"/>
                        <a:pt x="1999233" y="11853167"/>
                        <a:pt x="2102357" y="11853167"/>
                      </a:cubicBezTo>
                      <a:lnTo>
                        <a:pt x="2918586" y="11853167"/>
                      </a:lnTo>
                      <a:lnTo>
                        <a:pt x="2918586" y="10383650"/>
                      </a:lnTo>
                      <a:lnTo>
                        <a:pt x="2102357" y="10383650"/>
                      </a:lnTo>
                      <a:cubicBezTo>
                        <a:pt x="1999106" y="10383650"/>
                        <a:pt x="1999233" y="10223502"/>
                        <a:pt x="2102357" y="10223502"/>
                      </a:cubicBezTo>
                      <a:lnTo>
                        <a:pt x="2918586" y="10223502"/>
                      </a:lnTo>
                      <a:lnTo>
                        <a:pt x="2918586" y="8820533"/>
                      </a:lnTo>
                      <a:lnTo>
                        <a:pt x="2069083" y="8820533"/>
                      </a:lnTo>
                      <a:cubicBezTo>
                        <a:pt x="1965832" y="8820533"/>
                        <a:pt x="1965959" y="8660385"/>
                        <a:pt x="2069083" y="8660385"/>
                      </a:cubicBezTo>
                      <a:lnTo>
                        <a:pt x="2918586" y="8660385"/>
                      </a:lnTo>
                      <a:lnTo>
                        <a:pt x="2918586" y="7124320"/>
                      </a:lnTo>
                      <a:lnTo>
                        <a:pt x="2168905" y="7124320"/>
                      </a:lnTo>
                      <a:cubicBezTo>
                        <a:pt x="2065654" y="7124320"/>
                        <a:pt x="2065781" y="6964172"/>
                        <a:pt x="2168905" y="6964172"/>
                      </a:cubicBezTo>
                      <a:lnTo>
                        <a:pt x="2918586" y="6964172"/>
                      </a:lnTo>
                      <a:lnTo>
                        <a:pt x="2918586" y="5694172"/>
                      </a:lnTo>
                      <a:lnTo>
                        <a:pt x="2102357" y="5694172"/>
                      </a:lnTo>
                      <a:cubicBezTo>
                        <a:pt x="1999106" y="5694172"/>
                        <a:pt x="1999233" y="5534024"/>
                        <a:pt x="2102357" y="5534024"/>
                      </a:cubicBezTo>
                      <a:lnTo>
                        <a:pt x="2918586" y="5534024"/>
                      </a:lnTo>
                      <a:lnTo>
                        <a:pt x="2918586" y="3964685"/>
                      </a:lnTo>
                      <a:lnTo>
                        <a:pt x="2102357" y="3964685"/>
                      </a:lnTo>
                      <a:cubicBezTo>
                        <a:pt x="1999106" y="3964685"/>
                        <a:pt x="1999233" y="3804539"/>
                        <a:pt x="2102357" y="3804539"/>
                      </a:cubicBezTo>
                      <a:lnTo>
                        <a:pt x="2918586" y="3804539"/>
                      </a:lnTo>
                      <a:lnTo>
                        <a:pt x="2918586" y="2401570"/>
                      </a:lnTo>
                      <a:lnTo>
                        <a:pt x="2102357" y="2401570"/>
                      </a:lnTo>
                      <a:cubicBezTo>
                        <a:pt x="1999106" y="2401570"/>
                        <a:pt x="1999233" y="2241423"/>
                        <a:pt x="2102357" y="2241423"/>
                      </a:cubicBezTo>
                      <a:lnTo>
                        <a:pt x="2918586" y="2241423"/>
                      </a:lnTo>
                      <a:lnTo>
                        <a:pt x="2918586" y="705359"/>
                      </a:lnTo>
                      <a:lnTo>
                        <a:pt x="2069083" y="705359"/>
                      </a:lnTo>
                      <a:cubicBezTo>
                        <a:pt x="1965832" y="705359"/>
                        <a:pt x="1965959" y="545212"/>
                        <a:pt x="2069083" y="545212"/>
                      </a:cubicBezTo>
                      <a:lnTo>
                        <a:pt x="2918586" y="545212"/>
                      </a:lnTo>
                      <a:lnTo>
                        <a:pt x="2918586" y="0"/>
                      </a:lnTo>
                      <a:lnTo>
                        <a:pt x="0" y="0"/>
                      </a:lnTo>
                      <a:lnTo>
                        <a:pt x="0" y="13714476"/>
                      </a:lnTo>
                      <a:lnTo>
                        <a:pt x="2918713" y="13714476"/>
                      </a:lnTo>
                      <a:lnTo>
                        <a:pt x="2918713" y="13410693"/>
                      </a:lnTo>
                    </a:path>
                  </a:pathLst>
                </a:custGeom>
                <a:solidFill>
                  <a:schemeClr val="accent6"/>
                </a:solidFill>
                <a:ln w="6350" cap="flat" cmpd="sng" algn="ctr">
                  <a:noFill/>
                  <a:prstDash val="solid"/>
                  <a:miter lim="800000"/>
                </a:ln>
                <a:effectLst/>
                <a:extLst>
                  <a:ext uri="{91240B29-F687-4F45-9708-019B960494DF}">
                    <a14:hiddenLine xmlns:a14="http://schemas.microsoft.com/office/drawing/2010/main" w="6350">
                      <a:solidFill>
                        <a:schemeClr val="accent1"/>
                      </a:solidFill>
                      <a:prstDash val="solid"/>
                      <a:miter lim="800000"/>
                      <a:headEnd/>
                      <a:tailEnd/>
                    </a14:hiddenLine>
                  </a:ext>
                </a:extLst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幼圆" panose="02010509060101010101" pitchFamily="49" charset="-122"/>
                    <a:cs typeface="+mn-cs"/>
                  </a:endParaRPr>
                </a:p>
              </p:txBody>
            </p:sp>
          </p:grpSp>
        </p:grpSp>
        <p:grpSp>
          <p:nvGrpSpPr>
            <p:cNvPr id="38" name="组合 37"/>
            <p:cNvGrpSpPr/>
            <p:nvPr/>
          </p:nvGrpSpPr>
          <p:grpSpPr>
            <a:xfrm rot="21070388">
              <a:off x="-798" y="6878"/>
              <a:ext cx="4469" cy="3817"/>
              <a:chOff x="4897945" y="3980184"/>
              <a:chExt cx="2293620" cy="1958280"/>
            </a:xfrm>
          </p:grpSpPr>
          <p:sp>
            <p:nvSpPr>
              <p:cNvPr id="37" name="任意多边形: 形状 36"/>
              <p:cNvSpPr/>
              <p:nvPr>
                <p:custDataLst>
                  <p:tags r:id="rId12"/>
                </p:custDataLst>
              </p:nvPr>
            </p:nvSpPr>
            <p:spPr>
              <a:xfrm>
                <a:off x="4897945" y="4963637"/>
                <a:ext cx="2293620" cy="225417"/>
              </a:xfrm>
              <a:custGeom>
                <a:avLst/>
                <a:gdLst>
                  <a:gd name="connsiteX0" fmla="*/ 0 w 2293620"/>
                  <a:gd name="connsiteY0" fmla="*/ 0 h 225417"/>
                  <a:gd name="connsiteX1" fmla="*/ 2293620 w 2293620"/>
                  <a:gd name="connsiteY1" fmla="*/ 0 h 225417"/>
                  <a:gd name="connsiteX2" fmla="*/ 2293620 w 2293620"/>
                  <a:gd name="connsiteY2" fmla="*/ 225417 h 225417"/>
                  <a:gd name="connsiteX3" fmla="*/ 46155 w 2293620"/>
                  <a:gd name="connsiteY3" fmla="*/ 225417 h 225417"/>
                  <a:gd name="connsiteX4" fmla="*/ 46155 w 2293620"/>
                  <a:gd name="connsiteY4" fmla="*/ 116518 h 225417"/>
                  <a:gd name="connsiteX5" fmla="*/ 0 w 2293620"/>
                  <a:gd name="connsiteY5" fmla="*/ 116518 h 22541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93620" h="225417">
                    <a:moveTo>
                      <a:pt x="0" y="0"/>
                    </a:moveTo>
                    <a:lnTo>
                      <a:pt x="2293620" y="0"/>
                    </a:lnTo>
                    <a:lnTo>
                      <a:pt x="2293620" y="225417"/>
                    </a:lnTo>
                    <a:lnTo>
                      <a:pt x="46155" y="225417"/>
                    </a:lnTo>
                    <a:lnTo>
                      <a:pt x="46155" y="116518"/>
                    </a:lnTo>
                    <a:lnTo>
                      <a:pt x="0" y="11651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31" name="PA_ImportSvg_637165986937551442"/>
              <p:cNvSpPr/>
              <p:nvPr>
                <p:custDataLst>
                  <p:tags r:id="rId13"/>
                </p:custDataLst>
              </p:nvPr>
            </p:nvSpPr>
            <p:spPr>
              <a:xfrm rot="2686988">
                <a:off x="5125484" y="3980184"/>
                <a:ext cx="1958280" cy="1958280"/>
              </a:xfrm>
              <a:custGeom>
                <a:avLst/>
                <a:gdLst/>
                <a:ahLst/>
                <a:cxnLst/>
                <a:rect l="l" t="t" r="r" b="b"/>
                <a:pathLst>
                  <a:path w="10332213" h="10332213">
                    <a:moveTo>
                      <a:pt x="0" y="10332214"/>
                    </a:moveTo>
                    <a:lnTo>
                      <a:pt x="10332211" y="10332214"/>
                    </a:lnTo>
                    <a:lnTo>
                      <a:pt x="10332211" y="1"/>
                    </a:lnTo>
                    <a:lnTo>
                      <a:pt x="8666734" y="1665478"/>
                    </a:lnTo>
                    <a:cubicBezTo>
                      <a:pt x="8885936" y="1870709"/>
                      <a:pt x="9090026" y="2091564"/>
                      <a:pt x="9315197" y="2290572"/>
                    </a:cubicBezTo>
                    <a:cubicBezTo>
                      <a:pt x="9391905" y="2358391"/>
                      <a:pt x="9279255" y="2470402"/>
                      <a:pt x="9202928" y="2402841"/>
                    </a:cubicBezTo>
                    <a:cubicBezTo>
                      <a:pt x="8977757" y="2203833"/>
                      <a:pt x="8773667" y="1982978"/>
                      <a:pt x="8554465" y="1777747"/>
                    </a:cubicBezTo>
                    <a:lnTo>
                      <a:pt x="7738617" y="2593595"/>
                    </a:lnTo>
                    <a:cubicBezTo>
                      <a:pt x="7912352" y="2767330"/>
                      <a:pt x="8086218" y="2941195"/>
                      <a:pt x="8259953" y="3114930"/>
                    </a:cubicBezTo>
                    <a:cubicBezTo>
                      <a:pt x="8332342" y="3187320"/>
                      <a:pt x="8220076" y="3299589"/>
                      <a:pt x="8147684" y="3227200"/>
                    </a:cubicBezTo>
                    <a:cubicBezTo>
                      <a:pt x="7973949" y="3053464"/>
                      <a:pt x="7800083" y="2879599"/>
                      <a:pt x="7626348" y="2705864"/>
                    </a:cubicBezTo>
                    <a:lnTo>
                      <a:pt x="6699884" y="3632328"/>
                    </a:lnTo>
                    <a:lnTo>
                      <a:pt x="7138796" y="4071241"/>
                    </a:lnTo>
                    <a:cubicBezTo>
                      <a:pt x="7211186" y="4143630"/>
                      <a:pt x="7098920" y="4255900"/>
                      <a:pt x="7026527" y="4183510"/>
                    </a:cubicBezTo>
                    <a:lnTo>
                      <a:pt x="6587615" y="3744597"/>
                    </a:lnTo>
                    <a:lnTo>
                      <a:pt x="5708140" y="4624072"/>
                    </a:lnTo>
                    <a:cubicBezTo>
                      <a:pt x="5883907" y="4806951"/>
                      <a:pt x="6058152" y="4991228"/>
                      <a:pt x="6248398" y="5159376"/>
                    </a:cubicBezTo>
                    <a:cubicBezTo>
                      <a:pt x="6325107" y="5227195"/>
                      <a:pt x="6212458" y="5339207"/>
                      <a:pt x="6136130" y="5271645"/>
                    </a:cubicBezTo>
                    <a:cubicBezTo>
                      <a:pt x="5945758" y="5103370"/>
                      <a:pt x="5771514" y="4919220"/>
                      <a:pt x="5595872" y="4736342"/>
                    </a:cubicBezTo>
                    <a:lnTo>
                      <a:pt x="4454396" y="5877816"/>
                    </a:lnTo>
                    <a:cubicBezTo>
                      <a:pt x="4652009" y="6082793"/>
                      <a:pt x="4849111" y="6288281"/>
                      <a:pt x="5061329" y="6478400"/>
                    </a:cubicBezTo>
                    <a:cubicBezTo>
                      <a:pt x="5137657" y="6546724"/>
                      <a:pt x="5025008" y="6658739"/>
                      <a:pt x="4949062" y="6590669"/>
                    </a:cubicBezTo>
                    <a:cubicBezTo>
                      <a:pt x="4736845" y="6400550"/>
                      <a:pt x="4539741" y="6194938"/>
                      <a:pt x="4342128" y="5990085"/>
                    </a:cubicBezTo>
                    <a:lnTo>
                      <a:pt x="3370960" y="6961254"/>
                    </a:lnTo>
                    <a:lnTo>
                      <a:pt x="3142614" y="7189600"/>
                    </a:lnTo>
                    <a:cubicBezTo>
                      <a:pt x="3332099" y="7369558"/>
                      <a:pt x="3524122" y="7547103"/>
                      <a:pt x="3709415" y="7731508"/>
                    </a:cubicBezTo>
                    <a:cubicBezTo>
                      <a:pt x="3781932" y="7803770"/>
                      <a:pt x="3669664" y="7916039"/>
                      <a:pt x="3597147" y="7843777"/>
                    </a:cubicBezTo>
                    <a:cubicBezTo>
                      <a:pt x="3411855" y="7659372"/>
                      <a:pt x="3219958" y="7481954"/>
                      <a:pt x="3030346" y="7301869"/>
                    </a:cubicBezTo>
                    <a:lnTo>
                      <a:pt x="2017394" y="8314821"/>
                    </a:lnTo>
                    <a:cubicBezTo>
                      <a:pt x="2185669" y="8483096"/>
                      <a:pt x="2353944" y="8651371"/>
                      <a:pt x="2522219" y="8819646"/>
                    </a:cubicBezTo>
                    <a:cubicBezTo>
                      <a:pt x="2594609" y="8892035"/>
                      <a:pt x="2482341" y="9004304"/>
                      <a:pt x="2409952" y="8931915"/>
                    </a:cubicBezTo>
                    <a:lnTo>
                      <a:pt x="1905127" y="8427090"/>
                    </a:lnTo>
                    <a:lnTo>
                      <a:pt x="959231" y="9372986"/>
                    </a:lnTo>
                    <a:cubicBezTo>
                      <a:pt x="1112901" y="9534021"/>
                      <a:pt x="1265809" y="9695819"/>
                      <a:pt x="1434084" y="9841869"/>
                    </a:cubicBezTo>
                    <a:cubicBezTo>
                      <a:pt x="1511427" y="9909052"/>
                      <a:pt x="1398651" y="10020940"/>
                      <a:pt x="1321817" y="9954138"/>
                    </a:cubicBezTo>
                    <a:cubicBezTo>
                      <a:pt x="1153542" y="9808088"/>
                      <a:pt x="1000633" y="9646290"/>
                      <a:pt x="846963" y="9485255"/>
                    </a:cubicBezTo>
                    <a:close/>
                    <a:moveTo>
                      <a:pt x="3893438" y="8704199"/>
                    </a:moveTo>
                    <a:lnTo>
                      <a:pt x="8986518" y="3611117"/>
                    </a:lnTo>
                    <a:lnTo>
                      <a:pt x="8986518" y="8704199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  <p:grpSp>
        <p:nvGrpSpPr>
          <p:cNvPr id="6" name="组合 5"/>
          <p:cNvGrpSpPr/>
          <p:nvPr userDrawn="1">
            <p:custDataLst>
              <p:tags r:id="rId14"/>
            </p:custDataLst>
          </p:nvPr>
        </p:nvGrpSpPr>
        <p:grpSpPr>
          <a:xfrm>
            <a:off x="9993630" y="4527550"/>
            <a:ext cx="2198370" cy="2330450"/>
            <a:chOff x="15968" y="458"/>
            <a:chExt cx="2810" cy="2978"/>
          </a:xfrm>
        </p:grpSpPr>
        <p:grpSp>
          <p:nvGrpSpPr>
            <p:cNvPr id="50" name="组合 49"/>
            <p:cNvGrpSpPr/>
            <p:nvPr/>
          </p:nvGrpSpPr>
          <p:grpSpPr>
            <a:xfrm rot="14680333">
              <a:off x="16146" y="618"/>
              <a:ext cx="2421" cy="2332"/>
              <a:chOff x="3464771" y="1644163"/>
              <a:chExt cx="206269" cy="198616"/>
            </a:xfrm>
          </p:grpSpPr>
          <p:sp>
            <p:nvSpPr>
              <p:cNvPr id="55" name="任意多边形: 形状 54"/>
              <p:cNvSpPr/>
              <p:nvPr>
                <p:custDataLst>
                  <p:tags r:id="rId15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6" name="任意多边形: 形状 55"/>
              <p:cNvSpPr/>
              <p:nvPr>
                <p:custDataLst>
                  <p:tags r:id="rId16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chemeClr val="accent1">
                  <a:lumMod val="40000"/>
                  <a:lumOff val="6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7" name="任意多边形: 形状 56"/>
              <p:cNvSpPr/>
              <p:nvPr>
                <p:custDataLst>
                  <p:tags r:id="rId17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chemeClr val="accent1">
                  <a:lumMod val="20000"/>
                  <a:lumOff val="80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8" name="任意多边形: 形状 5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59" name="任意多边形: 形状 58"/>
              <p:cNvSpPr/>
              <p:nvPr>
                <p:custDataLst>
                  <p:tags r:id="rId19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 rot="1202429">
              <a:off x="15968" y="458"/>
              <a:ext cx="2811" cy="2979"/>
              <a:chOff x="4159239" y="1559399"/>
              <a:chExt cx="266873" cy="282805"/>
            </a:xfrm>
          </p:grpSpPr>
          <p:sp>
            <p:nvSpPr>
              <p:cNvPr id="9" name="任意多边形: 形状 51"/>
              <p:cNvSpPr/>
              <p:nvPr>
                <p:custDataLst>
                  <p:tags r:id="rId20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1" name="任意多边形: 形状 52"/>
              <p:cNvSpPr/>
              <p:nvPr>
                <p:custDataLst>
                  <p:tags r:id="rId21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bg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  <p:sp>
            <p:nvSpPr>
              <p:cNvPr id="12" name="任意多边形: 形状 53"/>
              <p:cNvSpPr/>
              <p:nvPr>
                <p:custDataLst>
                  <p:tags r:id="rId22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6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幼圆" panose="02010509060101010101" pitchFamily="49" charset="-122"/>
                  <a:cs typeface="+mn-cs"/>
                </a:endParaRPr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5A-14D2-807A-9C6D-E22FC2236AB7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B17B-35D2-8047-9C6D-C312FF236A96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2F2-BCD2-8064-9C6D-4A31DC236A1F}" type="slidenum">
              <a:rPr/>
            </a:fld>
            <a:endParaRPr/>
          </a:p>
        </p:txBody>
      </p:sp>
      <p:sp>
        <p:nvSpPr>
          <p:cNvPr id="3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ADF-91D2-801C-9C6D-6749A4236A32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只显示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对象1"/>
          <p:cNvSpPr>
            <a:spLocks noGrp="1" noChangeArrowheads="1"/>
          </p:cNvSpPr>
          <p:nvPr>
            <p:ph/>
          </p:nvPr>
        </p:nvSpPr>
        <p:spPr>
          <a:xfrm>
            <a:off x="574040" y="287020"/>
            <a:ext cx="10978515" cy="58121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>
              <a:defRPr/>
            </a:pPr>
          </a:p>
        </p:txBody>
      </p:sp>
      <p:sp>
        <p:nvSpPr>
          <p:cNvPr id="3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CD2-9CD2-807A-9C6D-6A2FC2236A3F}" type="slidenum">
              <a:rPr/>
            </a:fld>
            <a:endParaRPr/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5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9839-77D2-806E-9C6D-813BD6236AD4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两个文本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1097851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half" idx="2"/>
          </p:nvPr>
        </p:nvSpPr>
        <p:spPr>
          <a:xfrm>
            <a:off x="574040" y="4018280"/>
            <a:ext cx="1097851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6F1-BFD2-8030-9C6D-496588236A1C}" type="slidenum">
              <a:rPr/>
            </a:fld>
            <a:endParaRPr/>
          </a:p>
        </p:txBody>
      </p:sp>
      <p:sp>
        <p:nvSpPr>
          <p:cNvPr id="6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7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EC1-8FD2-8038-9C6D-796D80236A2C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个内容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quarter" idx="1"/>
          </p:nvPr>
        </p:nvSpPr>
        <p:spPr>
          <a:xfrm>
            <a:off x="574040" y="1578610"/>
            <a:ext cx="5381625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4" name="对象2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4"/>
          <p:cNvSpPr>
            <a:spLocks noGrp="1" noChangeArrowheads="1"/>
          </p:cNvSpPr>
          <p:nvPr>
            <p:ph sz="quarter" idx="3"/>
          </p:nvPr>
        </p:nvSpPr>
        <p:spPr>
          <a:xfrm>
            <a:off x="574040" y="4018280"/>
            <a:ext cx="538162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对象3"/>
          <p:cNvSpPr>
            <a:spLocks noGrp="1" noChangeArrowheads="1"/>
          </p:cNvSpPr>
          <p:nvPr>
            <p:ph sz="quarter" idx="4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7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6FC-B2D2-8000-9C6D-4455B8236A11}" type="slidenum">
              <a:rPr/>
            </a:fld>
            <a:endParaRPr/>
          </a:p>
        </p:txBody>
      </p:sp>
      <p:sp>
        <p:nvSpPr>
          <p:cNvPr id="8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9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FFC5-8BD2-8009-9C6D-7D5CB1236A28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标题和两个栏目，右侧栏目具有分割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标题1"/>
          <p:cNvSpPr>
            <a:spLocks noGrp="1" noChangeArrowheads="1"/>
          </p:cNvSpPr>
          <p:nvPr>
            <p:ph type="title"/>
          </p:nvPr>
        </p:nvSpPr>
        <p:spPr>
          <a:xfrm>
            <a:off x="574040" y="287020"/>
            <a:ext cx="10978515" cy="11480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defRPr/>
            </a:pPr>
          </a:p>
        </p:txBody>
      </p:sp>
      <p:sp>
        <p:nvSpPr>
          <p:cNvPr id="3" name="对象1"/>
          <p:cNvSpPr>
            <a:spLocks noGrp="1" noChangeArrowheads="1"/>
          </p:cNvSpPr>
          <p:nvPr>
            <p:ph sz="half" idx="1"/>
          </p:nvPr>
        </p:nvSpPr>
        <p:spPr>
          <a:xfrm>
            <a:off x="574040" y="1578610"/>
            <a:ext cx="5381625" cy="4520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sz="1000" b="0" i="0" u="none" strike="noStrike" kern="1" spc="0" baseline="0">
                <a:solidFill>
                  <a:srgbClr val="000000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Times New Roman" panose="02020603050405020304" pitchFamily="1" charset="0"/>
              </a:defRPr>
            </a:pPr>
          </a:p>
        </p:txBody>
      </p:sp>
      <p:sp>
        <p:nvSpPr>
          <p:cNvPr id="4" name="对象3"/>
          <p:cNvSpPr>
            <a:spLocks noGrp="1" noChangeArrowheads="1"/>
          </p:cNvSpPr>
          <p:nvPr>
            <p:ph sz="quarter" idx="2"/>
          </p:nvPr>
        </p:nvSpPr>
        <p:spPr>
          <a:xfrm>
            <a:off x="6242685" y="1578610"/>
            <a:ext cx="5309870" cy="21526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5" name="对象2"/>
          <p:cNvSpPr>
            <a:spLocks noGrp="1" noChangeArrowheads="1"/>
          </p:cNvSpPr>
          <p:nvPr>
            <p:ph sz="quarter" idx="3"/>
          </p:nvPr>
        </p:nvSpPr>
        <p:spPr>
          <a:xfrm>
            <a:off x="6242685" y="4018280"/>
            <a:ext cx="5309870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>
              <a:defRPr/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1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F49-07D2-8019-9C6D-F14CA1236AA4}" type="slidenum">
              <a:rPr/>
            </a:fld>
            <a:endParaRPr/>
          </a:p>
        </p:txBody>
      </p:sp>
      <p:sp>
        <p:nvSpPr>
          <p:cNvPr id="7" name="页脚占位符 4"/>
          <p:cNvSpPr>
            <a:spLocks noGrp="1" noChangeArrowheads="1"/>
          </p:cNvSpPr>
          <p:nvPr>
            <p:ph type="ftr" sz="quarter" idx="1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8" name="日期占位符 3"/>
          <p:cNvSpPr>
            <a:spLocks noGrp="1" noChangeArrowheads="1"/>
          </p:cNvSpPr>
          <p:nvPr>
            <p:ph type="dt" sz="half" idx="1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>
                <a:solidFill>
                  <a:srgbClr val="8C8C8C"/>
                </a:solidFill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88D6-98D2-807E-9C6D-6E2BC6236A3B}" type="datetime1">
              <a:rPr/>
            </a:fld>
            <a:endParaRPr/>
          </a:p>
        </p:txBody>
      </p:sp>
    </p:spTree>
  </p:cSld>
  <p:clrMapOvr>
    <a:masterClrMapping/>
  </p:clrMapOvr>
  <p:transition spd="slow" advClick="0" advTm="5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5" Type="http://schemas.openxmlformats.org/officeDocument/2006/relationships/theme" Target="../theme/theme2.xml"/><Relationship Id="rId24" Type="http://schemas.openxmlformats.org/officeDocument/2006/relationships/tags" Target="../tags/tag227.xml"/><Relationship Id="rId23" Type="http://schemas.openxmlformats.org/officeDocument/2006/relationships/tags" Target="../tags/tag226.xml"/><Relationship Id="rId22" Type="http://schemas.openxmlformats.org/officeDocument/2006/relationships/tags" Target="../tags/tag225.xml"/><Relationship Id="rId21" Type="http://schemas.openxmlformats.org/officeDocument/2006/relationships/tags" Target="../tags/tag224.xml"/><Relationship Id="rId20" Type="http://schemas.openxmlformats.org/officeDocument/2006/relationships/tags" Target="../tags/tag223.xml"/><Relationship Id="rId2" Type="http://schemas.openxmlformats.org/officeDocument/2006/relationships/slideLayout" Target="../slideLayouts/slideLayout14.xml"/><Relationship Id="rId19" Type="http://schemas.openxmlformats.org/officeDocument/2006/relationships/tags" Target="../tags/tag222.xml"/><Relationship Id="rId18" Type="http://schemas.openxmlformats.org/officeDocument/2006/relationships/slideLayout" Target="../slideLayouts/slideLayout30.xml"/><Relationship Id="rId17" Type="http://schemas.openxmlformats.org/officeDocument/2006/relationships/slideLayout" Target="../slideLayouts/slideLayout29.xml"/><Relationship Id="rId16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27.xml"/><Relationship Id="rId14" Type="http://schemas.openxmlformats.org/officeDocument/2006/relationships/slideLayout" Target="../slideLayouts/slideLayout26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 noChangeArrowheads="1"/>
          </p:cNvSpPr>
          <p:nvPr>
            <p:ph type="title"/>
          </p:nvPr>
        </p:nvSpPr>
        <p:spPr>
          <a:xfrm>
            <a:off x="609600" y="274955"/>
            <a:ext cx="109728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2pPr>
            <a:lvl3pPr marL="9144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3pPr>
            <a:lvl4pPr marL="13716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4pPr>
            <a:lvl5pPr marL="182880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lvl5pPr>
          </a:lstStyle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4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单击此处编辑母版标题样式</a:t>
            </a:r>
          </a:p>
        </p:txBody>
      </p:sp>
      <p:sp>
        <p:nvSpPr>
          <p:cNvPr id="3" name="文本占位符 2"/>
          <p:cNvSpPr>
            <a:spLocks noGrp="1" noChangeArrowheads="1"/>
          </p:cNvSpPr>
          <p:nvPr>
            <p:ph type="body" idx="1"/>
          </p:nvPr>
        </p:nvSpPr>
        <p:spPr>
          <a:xfrm>
            <a:off x="609600" y="1600200"/>
            <a:ext cx="10972800" cy="452628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742950" marR="0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11430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6002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2057400" marR="0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342900" marR="0" indent="-3429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32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单击此处编辑母版文本样式</a:t>
            </a:r>
          </a:p>
          <a:p>
            <a:pPr marL="742950" marR="0" lvl="1" indent="-28575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8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第二级</a:t>
            </a:r>
          </a:p>
          <a:p>
            <a:pPr marL="1143000" marR="0" lvl="2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 lang="zh-CN" sz="24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第三级</a:t>
            </a:r>
          </a:p>
          <a:p>
            <a:pPr marL="1600200" marR="0" lvl="3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–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第四级</a:t>
            </a:r>
          </a:p>
          <a:p>
            <a:pPr marL="2057400" marR="0" lvl="4" indent="-22860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»"/>
              <a:defRPr lang="zh-CN" sz="2000" b="0" i="0" u="none" strike="noStrike" kern="1" spc="0" baseline="0">
                <a:solidFill>
                  <a:schemeClr val="tx1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r>
              <a:t>第五级</a:t>
            </a:r>
          </a:p>
        </p:txBody>
      </p:sp>
      <p:sp>
        <p:nvSpPr>
          <p:cNvPr id="4" name="日期占位符 3"/>
          <p:cNvSpPr>
            <a:spLocks noGrp="1" noChangeArrowheads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EB82-CCD2-801D-9C6D-3A48A5236A6F}" type="datetime1">
              <a:rPr/>
            </a:fld>
            <a:endParaRPr/>
          </a:p>
        </p:txBody>
      </p:sp>
      <p:sp>
        <p:nvSpPr>
          <p:cNvPr id="5" name="页脚占位符 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</a:p>
        </p:txBody>
      </p:sp>
      <p:sp>
        <p:nvSpPr>
          <p:cNvPr id="6" name="灯片编号占位符 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1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Calibri" panose="020F0502020204030204" pitchFamily="2" charset="0"/>
              </a:defRPr>
            </a:pPr>
            <a:fld id="{3FD5C554-1AD2-8033-9C6D-EC668B236AB9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slow" advClick="0" advTm="5000">
    <p:fade/>
  </p:transition>
  <p:hf sldNum="0" hdr="0" ftr="0" dt="0"/>
  <p:txStyles>
    <p:titleStyle>
      <a:lvl1pPr marL="0" marR="0" indent="0" algn="ctr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4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titleStyle>
    <p:bodyStyle>
      <a:lvl1pPr marL="342900" marR="0" indent="-3429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32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1pPr>
      <a:lvl2pPr marL="742950" marR="0" indent="-28575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8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2pPr>
      <a:lvl3pPr marL="11430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sz="24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3pPr>
      <a:lvl4pPr marL="16002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–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4pPr>
      <a:lvl5pPr marL="2057400" marR="0" indent="-228600" algn="l" defTabSz="914400">
        <a:lnSpc>
          <a:spcPct val="100000"/>
        </a:lnSpc>
        <a:spcBef>
          <a:spcPts val="0"/>
        </a:spcBef>
        <a:spcAft>
          <a:spcPts val="0"/>
        </a:spcAft>
        <a:buClrTx/>
        <a:buSzTx/>
        <a:buFont typeface="Arial" panose="020B0604020202020204" pitchFamily="34" charset="0"/>
        <a:buChar char="»"/>
        <a:defRPr lang="zh-CN" sz="2000" b="0" i="0" u="none" strike="noStrike" kern="1" spc="0" baseline="0">
          <a:solidFill>
            <a:schemeClr val="tx1"/>
          </a:solidFill>
          <a:effectLst/>
          <a:latin typeface="印品黑体" charset="0"/>
          <a:ea typeface="印品黑体" charset="0"/>
          <a:cs typeface="印品黑体" charset="0"/>
        </a:defRPr>
      </a:lvl5pPr>
    </p:bodyStyle>
    <p:otherStyle>
      <a:lvl1pPr marL="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1pPr>
      <a:lvl2pPr marL="4572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2pPr>
      <a:lvl3pPr marL="9144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3pPr>
      <a:lvl4pPr marL="13716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4pPr>
      <a:lvl5pPr marL="1828800" marR="0" indent="0" algn="l" defTabSz="914400">
        <a:lnSpc>
          <a:spcPct val="100000"/>
        </a:lnSpc>
        <a:spcBef>
          <a:spcPts val="0"/>
        </a:spcBef>
        <a:spcAft>
          <a:spcPts val="0"/>
        </a:spcAft>
        <a:buNone/>
        <a:defRPr lang="zh-CN" sz="1800" b="0" i="0" u="none" strike="noStrike" kern="1" spc="0" baseline="0">
          <a:solidFill>
            <a:schemeClr val="tx1"/>
          </a:solidFill>
          <a:effectLst/>
          <a:latin typeface="Calibri" panose="020F0502020204030204" pitchFamily="2" charset="0"/>
          <a:ea typeface="Calibri" panose="020F0502020204030204" pitchFamily="2" charset="0"/>
          <a:cs typeface="Calibri" panose="020F0502020204030204" pitchFamily="2" charset="0"/>
        </a:defRPr>
      </a:lvl5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9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000" tIns="46800" rIns="90000" bIns="46800" rtlCol="0" anchor="t" anchorCtr="0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0"/>
            </p:custDataLst>
          </p:nvPr>
        </p:nvSpPr>
        <p:spPr>
          <a:xfrm>
            <a:off x="669882" y="952508"/>
            <a:ext cx="10852237" cy="5388907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1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2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  <p:sldLayoutId id="2147483675" r:id="rId14"/>
    <p:sldLayoutId id="2147483676" r:id="rId15"/>
    <p:sldLayoutId id="2147483677" r:id="rId16"/>
    <p:sldLayoutId id="2147483678" r:id="rId17"/>
    <p:sldLayoutId id="2147483679" r:id="rId18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1" u="none" strike="noStrike" kern="1200" cap="none" spc="2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3.xml"/><Relationship Id="rId7" Type="http://schemas.openxmlformats.org/officeDocument/2006/relationships/tags" Target="../tags/tag230.xml"/><Relationship Id="rId6" Type="http://schemas.openxmlformats.org/officeDocument/2006/relationships/image" Target="../media/image8.png"/><Relationship Id="rId5" Type="http://schemas.microsoft.com/office/2007/relationships/media" Target="../media/media1.mp3"/><Relationship Id="rId4" Type="http://schemas.openxmlformats.org/officeDocument/2006/relationships/audio" Target="../media/media1.mp3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335.xml"/><Relationship Id="rId8" Type="http://schemas.openxmlformats.org/officeDocument/2006/relationships/tags" Target="../tags/tag334.xml"/><Relationship Id="rId7" Type="http://schemas.openxmlformats.org/officeDocument/2006/relationships/tags" Target="../tags/tag333.xml"/><Relationship Id="rId6" Type="http://schemas.openxmlformats.org/officeDocument/2006/relationships/tags" Target="../tags/tag332.xml"/><Relationship Id="rId5" Type="http://schemas.openxmlformats.org/officeDocument/2006/relationships/tags" Target="../tags/tag331.xml"/><Relationship Id="rId4" Type="http://schemas.openxmlformats.org/officeDocument/2006/relationships/tags" Target="../tags/tag330.xml"/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4" Type="http://schemas.openxmlformats.org/officeDocument/2006/relationships/notesSlide" Target="../notesSlides/notesSlide1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37.xml"/><Relationship Id="rId11" Type="http://schemas.openxmlformats.org/officeDocument/2006/relationships/tags" Target="../tags/tag336.xml"/><Relationship Id="rId10" Type="http://schemas.openxmlformats.org/officeDocument/2006/relationships/image" Target="../media/image15.png"/><Relationship Id="rId1" Type="http://schemas.openxmlformats.org/officeDocument/2006/relationships/tags" Target="../tags/tag327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346.xml"/><Relationship Id="rId8" Type="http://schemas.openxmlformats.org/officeDocument/2006/relationships/tags" Target="../tags/tag345.xml"/><Relationship Id="rId7" Type="http://schemas.openxmlformats.org/officeDocument/2006/relationships/tags" Target="../tags/tag344.xml"/><Relationship Id="rId6" Type="http://schemas.openxmlformats.org/officeDocument/2006/relationships/tags" Target="../tags/tag343.xml"/><Relationship Id="rId5" Type="http://schemas.openxmlformats.org/officeDocument/2006/relationships/tags" Target="../tags/tag342.xml"/><Relationship Id="rId4" Type="http://schemas.openxmlformats.org/officeDocument/2006/relationships/tags" Target="../tags/tag341.xml"/><Relationship Id="rId3" Type="http://schemas.openxmlformats.org/officeDocument/2006/relationships/tags" Target="../tags/tag340.xml"/><Relationship Id="rId2" Type="http://schemas.openxmlformats.org/officeDocument/2006/relationships/tags" Target="../tags/tag339.xml"/><Relationship Id="rId14" Type="http://schemas.openxmlformats.org/officeDocument/2006/relationships/notesSlide" Target="../notesSlides/notesSlide11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48.xml"/><Relationship Id="rId11" Type="http://schemas.openxmlformats.org/officeDocument/2006/relationships/image" Target="../media/image15.png"/><Relationship Id="rId10" Type="http://schemas.openxmlformats.org/officeDocument/2006/relationships/tags" Target="../tags/tag347.xml"/><Relationship Id="rId1" Type="http://schemas.openxmlformats.org/officeDocument/2006/relationships/tags" Target="../tags/tag338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357.xml"/><Relationship Id="rId8" Type="http://schemas.openxmlformats.org/officeDocument/2006/relationships/tags" Target="../tags/tag356.xml"/><Relationship Id="rId7" Type="http://schemas.openxmlformats.org/officeDocument/2006/relationships/tags" Target="../tags/tag355.xml"/><Relationship Id="rId6" Type="http://schemas.openxmlformats.org/officeDocument/2006/relationships/tags" Target="../tags/tag354.xml"/><Relationship Id="rId5" Type="http://schemas.openxmlformats.org/officeDocument/2006/relationships/tags" Target="../tags/tag353.xml"/><Relationship Id="rId4" Type="http://schemas.openxmlformats.org/officeDocument/2006/relationships/tags" Target="../tags/tag352.xml"/><Relationship Id="rId3" Type="http://schemas.openxmlformats.org/officeDocument/2006/relationships/tags" Target="../tags/tag351.xml"/><Relationship Id="rId2" Type="http://schemas.openxmlformats.org/officeDocument/2006/relationships/tags" Target="../tags/tag350.xml"/><Relationship Id="rId15" Type="http://schemas.openxmlformats.org/officeDocument/2006/relationships/notesSlide" Target="../notesSlides/notesSlide1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60.xml"/><Relationship Id="rId12" Type="http://schemas.openxmlformats.org/officeDocument/2006/relationships/image" Target="../media/image16.png"/><Relationship Id="rId11" Type="http://schemas.openxmlformats.org/officeDocument/2006/relationships/tags" Target="../tags/tag359.xml"/><Relationship Id="rId10" Type="http://schemas.openxmlformats.org/officeDocument/2006/relationships/tags" Target="../tags/tag358.xml"/><Relationship Id="rId1" Type="http://schemas.openxmlformats.org/officeDocument/2006/relationships/tags" Target="../tags/tag349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369.xml"/><Relationship Id="rId8" Type="http://schemas.openxmlformats.org/officeDocument/2006/relationships/tags" Target="../tags/tag368.xml"/><Relationship Id="rId7" Type="http://schemas.openxmlformats.org/officeDocument/2006/relationships/tags" Target="../tags/tag367.xml"/><Relationship Id="rId6" Type="http://schemas.openxmlformats.org/officeDocument/2006/relationships/tags" Target="../tags/tag366.xml"/><Relationship Id="rId5" Type="http://schemas.openxmlformats.org/officeDocument/2006/relationships/tags" Target="../tags/tag365.xml"/><Relationship Id="rId4" Type="http://schemas.openxmlformats.org/officeDocument/2006/relationships/tags" Target="../tags/tag364.xml"/><Relationship Id="rId3" Type="http://schemas.openxmlformats.org/officeDocument/2006/relationships/tags" Target="../tags/tag363.xml"/><Relationship Id="rId2" Type="http://schemas.openxmlformats.org/officeDocument/2006/relationships/tags" Target="../tags/tag362.xml"/><Relationship Id="rId14" Type="http://schemas.openxmlformats.org/officeDocument/2006/relationships/notesSlide" Target="../notesSlides/notesSlide13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72.xml"/><Relationship Id="rId11" Type="http://schemas.openxmlformats.org/officeDocument/2006/relationships/tags" Target="../tags/tag371.xml"/><Relationship Id="rId10" Type="http://schemas.openxmlformats.org/officeDocument/2006/relationships/tags" Target="../tags/tag370.xml"/><Relationship Id="rId1" Type="http://schemas.openxmlformats.org/officeDocument/2006/relationships/tags" Target="../tags/tag361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381.xml"/><Relationship Id="rId8" Type="http://schemas.openxmlformats.org/officeDocument/2006/relationships/tags" Target="../tags/tag380.xml"/><Relationship Id="rId7" Type="http://schemas.openxmlformats.org/officeDocument/2006/relationships/tags" Target="../tags/tag379.xml"/><Relationship Id="rId6" Type="http://schemas.openxmlformats.org/officeDocument/2006/relationships/tags" Target="../tags/tag378.xml"/><Relationship Id="rId5" Type="http://schemas.openxmlformats.org/officeDocument/2006/relationships/tags" Target="../tags/tag377.xml"/><Relationship Id="rId4" Type="http://schemas.openxmlformats.org/officeDocument/2006/relationships/tags" Target="../tags/tag376.xml"/><Relationship Id="rId3" Type="http://schemas.openxmlformats.org/officeDocument/2006/relationships/tags" Target="../tags/tag375.xml"/><Relationship Id="rId2" Type="http://schemas.openxmlformats.org/officeDocument/2006/relationships/tags" Target="../tags/tag374.xml"/><Relationship Id="rId15" Type="http://schemas.openxmlformats.org/officeDocument/2006/relationships/notesSlide" Target="../notesSlides/notesSlide1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84.xml"/><Relationship Id="rId12" Type="http://schemas.openxmlformats.org/officeDocument/2006/relationships/image" Target="../media/image17.png"/><Relationship Id="rId11" Type="http://schemas.openxmlformats.org/officeDocument/2006/relationships/tags" Target="../tags/tag383.xml"/><Relationship Id="rId10" Type="http://schemas.openxmlformats.org/officeDocument/2006/relationships/tags" Target="../tags/tag382.xml"/><Relationship Id="rId1" Type="http://schemas.openxmlformats.org/officeDocument/2006/relationships/tags" Target="../tags/tag373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393.xml"/><Relationship Id="rId8" Type="http://schemas.openxmlformats.org/officeDocument/2006/relationships/tags" Target="../tags/tag392.xml"/><Relationship Id="rId7" Type="http://schemas.openxmlformats.org/officeDocument/2006/relationships/tags" Target="../tags/tag391.xml"/><Relationship Id="rId6" Type="http://schemas.openxmlformats.org/officeDocument/2006/relationships/tags" Target="../tags/tag390.xml"/><Relationship Id="rId5" Type="http://schemas.openxmlformats.org/officeDocument/2006/relationships/tags" Target="../tags/tag389.xml"/><Relationship Id="rId4" Type="http://schemas.openxmlformats.org/officeDocument/2006/relationships/tags" Target="../tags/tag388.xml"/><Relationship Id="rId3" Type="http://schemas.openxmlformats.org/officeDocument/2006/relationships/tags" Target="../tags/tag387.xml"/><Relationship Id="rId2" Type="http://schemas.openxmlformats.org/officeDocument/2006/relationships/tags" Target="../tags/tag386.xml"/><Relationship Id="rId15" Type="http://schemas.openxmlformats.org/officeDocument/2006/relationships/notesSlide" Target="../notesSlides/notesSlide1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96.xml"/><Relationship Id="rId12" Type="http://schemas.openxmlformats.org/officeDocument/2006/relationships/image" Target="../media/image18.png"/><Relationship Id="rId11" Type="http://schemas.openxmlformats.org/officeDocument/2006/relationships/tags" Target="../tags/tag395.xml"/><Relationship Id="rId10" Type="http://schemas.openxmlformats.org/officeDocument/2006/relationships/tags" Target="../tags/tag394.xml"/><Relationship Id="rId1" Type="http://schemas.openxmlformats.org/officeDocument/2006/relationships/tags" Target="../tags/tag385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405.xml"/><Relationship Id="rId8" Type="http://schemas.openxmlformats.org/officeDocument/2006/relationships/tags" Target="../tags/tag404.xml"/><Relationship Id="rId7" Type="http://schemas.openxmlformats.org/officeDocument/2006/relationships/tags" Target="../tags/tag403.xml"/><Relationship Id="rId6" Type="http://schemas.openxmlformats.org/officeDocument/2006/relationships/tags" Target="../tags/tag402.xml"/><Relationship Id="rId5" Type="http://schemas.openxmlformats.org/officeDocument/2006/relationships/tags" Target="../tags/tag401.xml"/><Relationship Id="rId4" Type="http://schemas.openxmlformats.org/officeDocument/2006/relationships/tags" Target="../tags/tag400.xml"/><Relationship Id="rId3" Type="http://schemas.openxmlformats.org/officeDocument/2006/relationships/tags" Target="../tags/tag399.xml"/><Relationship Id="rId2" Type="http://schemas.openxmlformats.org/officeDocument/2006/relationships/tags" Target="../tags/tag398.xml"/><Relationship Id="rId15" Type="http://schemas.openxmlformats.org/officeDocument/2006/relationships/notesSlide" Target="../notesSlides/notesSlide1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08.xml"/><Relationship Id="rId12" Type="http://schemas.openxmlformats.org/officeDocument/2006/relationships/image" Target="../media/image11.png"/><Relationship Id="rId11" Type="http://schemas.openxmlformats.org/officeDocument/2006/relationships/tags" Target="../tags/tag407.xml"/><Relationship Id="rId10" Type="http://schemas.openxmlformats.org/officeDocument/2006/relationships/tags" Target="../tags/tag406.xml"/><Relationship Id="rId1" Type="http://schemas.openxmlformats.org/officeDocument/2006/relationships/tags" Target="../tags/tag397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417.xml"/><Relationship Id="rId8" Type="http://schemas.openxmlformats.org/officeDocument/2006/relationships/tags" Target="../tags/tag416.xml"/><Relationship Id="rId7" Type="http://schemas.openxmlformats.org/officeDocument/2006/relationships/tags" Target="../tags/tag415.xml"/><Relationship Id="rId6" Type="http://schemas.openxmlformats.org/officeDocument/2006/relationships/tags" Target="../tags/tag414.xml"/><Relationship Id="rId5" Type="http://schemas.openxmlformats.org/officeDocument/2006/relationships/tags" Target="../tags/tag413.xml"/><Relationship Id="rId4" Type="http://schemas.openxmlformats.org/officeDocument/2006/relationships/tags" Target="../tags/tag412.xml"/><Relationship Id="rId3" Type="http://schemas.openxmlformats.org/officeDocument/2006/relationships/tags" Target="../tags/tag411.xml"/><Relationship Id="rId2" Type="http://schemas.openxmlformats.org/officeDocument/2006/relationships/tags" Target="../tags/tag410.xml"/><Relationship Id="rId14" Type="http://schemas.openxmlformats.org/officeDocument/2006/relationships/notesSlide" Target="../notesSlides/notesSlide17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20.xml"/><Relationship Id="rId11" Type="http://schemas.openxmlformats.org/officeDocument/2006/relationships/tags" Target="../tags/tag419.xml"/><Relationship Id="rId10" Type="http://schemas.openxmlformats.org/officeDocument/2006/relationships/tags" Target="../tags/tag418.xml"/><Relationship Id="rId1" Type="http://schemas.openxmlformats.org/officeDocument/2006/relationships/tags" Target="../tags/tag409.xml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tags" Target="../tags/tag429.xml"/><Relationship Id="rId8" Type="http://schemas.openxmlformats.org/officeDocument/2006/relationships/tags" Target="../tags/tag428.xml"/><Relationship Id="rId7" Type="http://schemas.openxmlformats.org/officeDocument/2006/relationships/tags" Target="../tags/tag427.xml"/><Relationship Id="rId6" Type="http://schemas.openxmlformats.org/officeDocument/2006/relationships/tags" Target="../tags/tag426.xml"/><Relationship Id="rId5" Type="http://schemas.openxmlformats.org/officeDocument/2006/relationships/tags" Target="../tags/tag425.xml"/><Relationship Id="rId4" Type="http://schemas.openxmlformats.org/officeDocument/2006/relationships/tags" Target="../tags/tag424.xml"/><Relationship Id="rId3" Type="http://schemas.openxmlformats.org/officeDocument/2006/relationships/tags" Target="../tags/tag423.xml"/><Relationship Id="rId2" Type="http://schemas.openxmlformats.org/officeDocument/2006/relationships/tags" Target="../tags/tag422.xml"/><Relationship Id="rId15" Type="http://schemas.openxmlformats.org/officeDocument/2006/relationships/notesSlide" Target="../notesSlides/notesSlide18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32.xml"/><Relationship Id="rId12" Type="http://schemas.openxmlformats.org/officeDocument/2006/relationships/image" Target="../media/image19.png"/><Relationship Id="rId11" Type="http://schemas.openxmlformats.org/officeDocument/2006/relationships/tags" Target="../tags/tag431.xml"/><Relationship Id="rId10" Type="http://schemas.openxmlformats.org/officeDocument/2006/relationships/tags" Target="../tags/tag430.xml"/><Relationship Id="rId1" Type="http://schemas.openxmlformats.org/officeDocument/2006/relationships/tags" Target="../tags/tag421.xml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441.xml"/><Relationship Id="rId8" Type="http://schemas.openxmlformats.org/officeDocument/2006/relationships/tags" Target="../tags/tag440.xml"/><Relationship Id="rId7" Type="http://schemas.openxmlformats.org/officeDocument/2006/relationships/tags" Target="../tags/tag439.xml"/><Relationship Id="rId6" Type="http://schemas.openxmlformats.org/officeDocument/2006/relationships/tags" Target="../tags/tag438.xml"/><Relationship Id="rId5" Type="http://schemas.openxmlformats.org/officeDocument/2006/relationships/tags" Target="../tags/tag437.xml"/><Relationship Id="rId4" Type="http://schemas.openxmlformats.org/officeDocument/2006/relationships/tags" Target="../tags/tag436.xml"/><Relationship Id="rId3" Type="http://schemas.openxmlformats.org/officeDocument/2006/relationships/tags" Target="../tags/tag435.xml"/><Relationship Id="rId2" Type="http://schemas.openxmlformats.org/officeDocument/2006/relationships/tags" Target="../tags/tag434.xml"/><Relationship Id="rId15" Type="http://schemas.openxmlformats.org/officeDocument/2006/relationships/notesSlide" Target="../notesSlides/notesSlide19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44.xml"/><Relationship Id="rId12" Type="http://schemas.openxmlformats.org/officeDocument/2006/relationships/image" Target="../media/image20.png"/><Relationship Id="rId11" Type="http://schemas.openxmlformats.org/officeDocument/2006/relationships/tags" Target="../tags/tag443.xml"/><Relationship Id="rId10" Type="http://schemas.openxmlformats.org/officeDocument/2006/relationships/tags" Target="../tags/tag442.xml"/><Relationship Id="rId1" Type="http://schemas.openxmlformats.org/officeDocument/2006/relationships/tags" Target="../tags/tag433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39.xml"/><Relationship Id="rId8" Type="http://schemas.openxmlformats.org/officeDocument/2006/relationships/tags" Target="../tags/tag238.xml"/><Relationship Id="rId7" Type="http://schemas.openxmlformats.org/officeDocument/2006/relationships/tags" Target="../tags/tag237.xml"/><Relationship Id="rId6" Type="http://schemas.openxmlformats.org/officeDocument/2006/relationships/tags" Target="../tags/tag236.xml"/><Relationship Id="rId5" Type="http://schemas.openxmlformats.org/officeDocument/2006/relationships/tags" Target="../tags/tag235.xml"/><Relationship Id="rId4" Type="http://schemas.openxmlformats.org/officeDocument/2006/relationships/tags" Target="../tags/tag234.xml"/><Relationship Id="rId3" Type="http://schemas.openxmlformats.org/officeDocument/2006/relationships/tags" Target="../tags/tag233.xml"/><Relationship Id="rId2" Type="http://schemas.openxmlformats.org/officeDocument/2006/relationships/tags" Target="../tags/tag232.xml"/><Relationship Id="rId14" Type="http://schemas.openxmlformats.org/officeDocument/2006/relationships/notesSlide" Target="../notesSlides/notesSlide2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242.xml"/><Relationship Id="rId11" Type="http://schemas.openxmlformats.org/officeDocument/2006/relationships/tags" Target="../tags/tag241.xml"/><Relationship Id="rId10" Type="http://schemas.openxmlformats.org/officeDocument/2006/relationships/tags" Target="../tags/tag240.xml"/><Relationship Id="rId1" Type="http://schemas.openxmlformats.org/officeDocument/2006/relationships/tags" Target="../tags/tag231.xml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453.xml"/><Relationship Id="rId8" Type="http://schemas.openxmlformats.org/officeDocument/2006/relationships/tags" Target="../tags/tag452.xml"/><Relationship Id="rId7" Type="http://schemas.openxmlformats.org/officeDocument/2006/relationships/tags" Target="../tags/tag451.xml"/><Relationship Id="rId6" Type="http://schemas.openxmlformats.org/officeDocument/2006/relationships/tags" Target="../tags/tag450.xml"/><Relationship Id="rId5" Type="http://schemas.openxmlformats.org/officeDocument/2006/relationships/tags" Target="../tags/tag449.xml"/><Relationship Id="rId4" Type="http://schemas.openxmlformats.org/officeDocument/2006/relationships/tags" Target="../tags/tag448.xml"/><Relationship Id="rId3" Type="http://schemas.openxmlformats.org/officeDocument/2006/relationships/tags" Target="../tags/tag447.xml"/><Relationship Id="rId2" Type="http://schemas.openxmlformats.org/officeDocument/2006/relationships/tags" Target="../tags/tag446.xml"/><Relationship Id="rId14" Type="http://schemas.openxmlformats.org/officeDocument/2006/relationships/notesSlide" Target="../notesSlides/notesSlide20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56.xml"/><Relationship Id="rId11" Type="http://schemas.openxmlformats.org/officeDocument/2006/relationships/tags" Target="../tags/tag455.xml"/><Relationship Id="rId10" Type="http://schemas.openxmlformats.org/officeDocument/2006/relationships/tags" Target="../tags/tag454.xml"/><Relationship Id="rId1" Type="http://schemas.openxmlformats.org/officeDocument/2006/relationships/tags" Target="../tags/tag445.xml"/></Relationships>
</file>

<file path=ppt/slides/_rels/slide21.xml.rels><?xml version="1.0" encoding="UTF-8" standalone="yes"?>
<Relationships xmlns="http://schemas.openxmlformats.org/package/2006/relationships"><Relationship Id="rId9" Type="http://schemas.openxmlformats.org/officeDocument/2006/relationships/tags" Target="../tags/tag465.xml"/><Relationship Id="rId8" Type="http://schemas.openxmlformats.org/officeDocument/2006/relationships/tags" Target="../tags/tag464.xml"/><Relationship Id="rId7" Type="http://schemas.openxmlformats.org/officeDocument/2006/relationships/tags" Target="../tags/tag463.xml"/><Relationship Id="rId6" Type="http://schemas.openxmlformats.org/officeDocument/2006/relationships/tags" Target="../tags/tag462.xml"/><Relationship Id="rId5" Type="http://schemas.openxmlformats.org/officeDocument/2006/relationships/tags" Target="../tags/tag461.xml"/><Relationship Id="rId4" Type="http://schemas.openxmlformats.org/officeDocument/2006/relationships/tags" Target="../tags/tag460.xml"/><Relationship Id="rId3" Type="http://schemas.openxmlformats.org/officeDocument/2006/relationships/tags" Target="../tags/tag459.xml"/><Relationship Id="rId2" Type="http://schemas.openxmlformats.org/officeDocument/2006/relationships/tags" Target="../tags/tag458.xml"/><Relationship Id="rId14" Type="http://schemas.openxmlformats.org/officeDocument/2006/relationships/notesSlide" Target="../notesSlides/notesSlide21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467.xml"/><Relationship Id="rId11" Type="http://schemas.openxmlformats.org/officeDocument/2006/relationships/image" Target="../media/image21.png"/><Relationship Id="rId10" Type="http://schemas.openxmlformats.org/officeDocument/2006/relationships/tags" Target="../tags/tag466.xml"/><Relationship Id="rId1" Type="http://schemas.openxmlformats.org/officeDocument/2006/relationships/tags" Target="../tags/tag457.xml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tags" Target="../tags/tag476.xml"/><Relationship Id="rId8" Type="http://schemas.openxmlformats.org/officeDocument/2006/relationships/tags" Target="../tags/tag475.xml"/><Relationship Id="rId7" Type="http://schemas.openxmlformats.org/officeDocument/2006/relationships/tags" Target="../tags/tag474.xml"/><Relationship Id="rId6" Type="http://schemas.openxmlformats.org/officeDocument/2006/relationships/tags" Target="../tags/tag473.xml"/><Relationship Id="rId5" Type="http://schemas.openxmlformats.org/officeDocument/2006/relationships/tags" Target="../tags/tag472.xml"/><Relationship Id="rId4" Type="http://schemas.openxmlformats.org/officeDocument/2006/relationships/tags" Target="../tags/tag471.xml"/><Relationship Id="rId3" Type="http://schemas.openxmlformats.org/officeDocument/2006/relationships/tags" Target="../tags/tag470.xml"/><Relationship Id="rId2" Type="http://schemas.openxmlformats.org/officeDocument/2006/relationships/tags" Target="../tags/tag469.xml"/><Relationship Id="rId15" Type="http://schemas.openxmlformats.org/officeDocument/2006/relationships/notesSlide" Target="../notesSlides/notesSlide22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79.xml"/><Relationship Id="rId12" Type="http://schemas.openxmlformats.org/officeDocument/2006/relationships/image" Target="../media/image22.png"/><Relationship Id="rId11" Type="http://schemas.openxmlformats.org/officeDocument/2006/relationships/tags" Target="../tags/tag478.xml"/><Relationship Id="rId10" Type="http://schemas.openxmlformats.org/officeDocument/2006/relationships/tags" Target="../tags/tag477.xml"/><Relationship Id="rId1" Type="http://schemas.openxmlformats.org/officeDocument/2006/relationships/tags" Target="../tags/tag468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tags" Target="../tags/tag488.xml"/><Relationship Id="rId8" Type="http://schemas.openxmlformats.org/officeDocument/2006/relationships/tags" Target="../tags/tag487.xml"/><Relationship Id="rId7" Type="http://schemas.openxmlformats.org/officeDocument/2006/relationships/tags" Target="../tags/tag486.xml"/><Relationship Id="rId6" Type="http://schemas.openxmlformats.org/officeDocument/2006/relationships/tags" Target="../tags/tag485.xml"/><Relationship Id="rId5" Type="http://schemas.openxmlformats.org/officeDocument/2006/relationships/tags" Target="../tags/tag484.xml"/><Relationship Id="rId4" Type="http://schemas.openxmlformats.org/officeDocument/2006/relationships/tags" Target="../tags/tag483.xml"/><Relationship Id="rId3" Type="http://schemas.openxmlformats.org/officeDocument/2006/relationships/tags" Target="../tags/tag482.xml"/><Relationship Id="rId2" Type="http://schemas.openxmlformats.org/officeDocument/2006/relationships/tags" Target="../tags/tag481.xml"/><Relationship Id="rId15" Type="http://schemas.openxmlformats.org/officeDocument/2006/relationships/notesSlide" Target="../notesSlides/notesSlide2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491.xml"/><Relationship Id="rId12" Type="http://schemas.openxmlformats.org/officeDocument/2006/relationships/image" Target="../media/image22.png"/><Relationship Id="rId11" Type="http://schemas.openxmlformats.org/officeDocument/2006/relationships/tags" Target="../tags/tag490.xml"/><Relationship Id="rId10" Type="http://schemas.openxmlformats.org/officeDocument/2006/relationships/tags" Target="../tags/tag489.xml"/><Relationship Id="rId1" Type="http://schemas.openxmlformats.org/officeDocument/2006/relationships/tags" Target="../tags/tag480.xml"/></Relationships>
</file>

<file path=ppt/slides/_rels/slide24.xml.rels><?xml version="1.0" encoding="UTF-8" standalone="yes"?>
<Relationships xmlns="http://schemas.openxmlformats.org/package/2006/relationships"><Relationship Id="rId9" Type="http://schemas.openxmlformats.org/officeDocument/2006/relationships/tags" Target="../tags/tag500.xml"/><Relationship Id="rId8" Type="http://schemas.openxmlformats.org/officeDocument/2006/relationships/tags" Target="../tags/tag499.xml"/><Relationship Id="rId7" Type="http://schemas.openxmlformats.org/officeDocument/2006/relationships/tags" Target="../tags/tag498.xml"/><Relationship Id="rId6" Type="http://schemas.openxmlformats.org/officeDocument/2006/relationships/tags" Target="../tags/tag497.xml"/><Relationship Id="rId5" Type="http://schemas.openxmlformats.org/officeDocument/2006/relationships/tags" Target="../tags/tag496.xml"/><Relationship Id="rId4" Type="http://schemas.openxmlformats.org/officeDocument/2006/relationships/tags" Target="../tags/tag495.xml"/><Relationship Id="rId3" Type="http://schemas.openxmlformats.org/officeDocument/2006/relationships/tags" Target="../tags/tag494.xml"/><Relationship Id="rId2" Type="http://schemas.openxmlformats.org/officeDocument/2006/relationships/tags" Target="../tags/tag493.xml"/><Relationship Id="rId15" Type="http://schemas.openxmlformats.org/officeDocument/2006/relationships/notesSlide" Target="../notesSlides/notesSlide2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503.xml"/><Relationship Id="rId12" Type="http://schemas.openxmlformats.org/officeDocument/2006/relationships/image" Target="../media/image22.png"/><Relationship Id="rId11" Type="http://schemas.openxmlformats.org/officeDocument/2006/relationships/tags" Target="../tags/tag502.xml"/><Relationship Id="rId10" Type="http://schemas.openxmlformats.org/officeDocument/2006/relationships/tags" Target="../tags/tag501.xml"/><Relationship Id="rId1" Type="http://schemas.openxmlformats.org/officeDocument/2006/relationships/tags" Target="../tags/tag492.xml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512.xml"/><Relationship Id="rId8" Type="http://schemas.openxmlformats.org/officeDocument/2006/relationships/tags" Target="../tags/tag511.xml"/><Relationship Id="rId7" Type="http://schemas.openxmlformats.org/officeDocument/2006/relationships/tags" Target="../tags/tag510.xml"/><Relationship Id="rId6" Type="http://schemas.openxmlformats.org/officeDocument/2006/relationships/tags" Target="../tags/tag509.xml"/><Relationship Id="rId5" Type="http://schemas.openxmlformats.org/officeDocument/2006/relationships/tags" Target="../tags/tag508.xml"/><Relationship Id="rId4" Type="http://schemas.openxmlformats.org/officeDocument/2006/relationships/tags" Target="../tags/tag507.xml"/><Relationship Id="rId3" Type="http://schemas.openxmlformats.org/officeDocument/2006/relationships/tags" Target="../tags/tag506.xml"/><Relationship Id="rId2" Type="http://schemas.openxmlformats.org/officeDocument/2006/relationships/tags" Target="../tags/tag505.xml"/><Relationship Id="rId12" Type="http://schemas.openxmlformats.org/officeDocument/2006/relationships/slideLayout" Target="../slideLayouts/slideLayout19.xml"/><Relationship Id="rId11" Type="http://schemas.openxmlformats.org/officeDocument/2006/relationships/tags" Target="../tags/tag514.xml"/><Relationship Id="rId10" Type="http://schemas.openxmlformats.org/officeDocument/2006/relationships/tags" Target="../tags/tag513.xml"/><Relationship Id="rId1" Type="http://schemas.openxmlformats.org/officeDocument/2006/relationships/tags" Target="../tags/tag504.xml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tags" Target="../tags/tag523.xml"/><Relationship Id="rId8" Type="http://schemas.openxmlformats.org/officeDocument/2006/relationships/tags" Target="../tags/tag522.xml"/><Relationship Id="rId7" Type="http://schemas.openxmlformats.org/officeDocument/2006/relationships/tags" Target="../tags/tag521.xml"/><Relationship Id="rId6" Type="http://schemas.openxmlformats.org/officeDocument/2006/relationships/tags" Target="../tags/tag520.xml"/><Relationship Id="rId5" Type="http://schemas.openxmlformats.org/officeDocument/2006/relationships/tags" Target="../tags/tag519.xml"/><Relationship Id="rId4" Type="http://schemas.openxmlformats.org/officeDocument/2006/relationships/tags" Target="../tags/tag518.xml"/><Relationship Id="rId3" Type="http://schemas.openxmlformats.org/officeDocument/2006/relationships/tags" Target="../tags/tag517.xml"/><Relationship Id="rId2" Type="http://schemas.openxmlformats.org/officeDocument/2006/relationships/tags" Target="../tags/tag516.xml"/><Relationship Id="rId14" Type="http://schemas.openxmlformats.org/officeDocument/2006/relationships/notesSlide" Target="../notesSlides/notesSlide25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525.xml"/><Relationship Id="rId11" Type="http://schemas.openxmlformats.org/officeDocument/2006/relationships/image" Target="../media/image23.png"/><Relationship Id="rId10" Type="http://schemas.openxmlformats.org/officeDocument/2006/relationships/tags" Target="../tags/tag524.xml"/><Relationship Id="rId1" Type="http://schemas.openxmlformats.org/officeDocument/2006/relationships/tags" Target="../tags/tag515.xml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tags" Target="../tags/tag534.xml"/><Relationship Id="rId8" Type="http://schemas.openxmlformats.org/officeDocument/2006/relationships/tags" Target="../tags/tag533.xml"/><Relationship Id="rId7" Type="http://schemas.openxmlformats.org/officeDocument/2006/relationships/tags" Target="../tags/tag532.xml"/><Relationship Id="rId6" Type="http://schemas.openxmlformats.org/officeDocument/2006/relationships/tags" Target="../tags/tag531.xml"/><Relationship Id="rId5" Type="http://schemas.openxmlformats.org/officeDocument/2006/relationships/tags" Target="../tags/tag530.xml"/><Relationship Id="rId4" Type="http://schemas.openxmlformats.org/officeDocument/2006/relationships/tags" Target="../tags/tag529.xml"/><Relationship Id="rId3" Type="http://schemas.openxmlformats.org/officeDocument/2006/relationships/tags" Target="../tags/tag528.xml"/><Relationship Id="rId2" Type="http://schemas.openxmlformats.org/officeDocument/2006/relationships/tags" Target="../tags/tag527.xml"/><Relationship Id="rId14" Type="http://schemas.openxmlformats.org/officeDocument/2006/relationships/notesSlide" Target="../notesSlides/notesSlide26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536.xml"/><Relationship Id="rId11" Type="http://schemas.openxmlformats.org/officeDocument/2006/relationships/image" Target="../media/image24.png"/><Relationship Id="rId10" Type="http://schemas.openxmlformats.org/officeDocument/2006/relationships/tags" Target="../tags/tag535.xml"/><Relationship Id="rId1" Type="http://schemas.openxmlformats.org/officeDocument/2006/relationships/tags" Target="../tags/tag526.xml"/></Relationships>
</file>

<file path=ppt/slides/_rels/slide28.xml.rels><?xml version="1.0" encoding="UTF-8" standalone="yes"?>
<Relationships xmlns="http://schemas.openxmlformats.org/package/2006/relationships"><Relationship Id="rId9" Type="http://schemas.openxmlformats.org/officeDocument/2006/relationships/tags" Target="../tags/tag545.xml"/><Relationship Id="rId8" Type="http://schemas.openxmlformats.org/officeDocument/2006/relationships/tags" Target="../tags/tag544.xml"/><Relationship Id="rId7" Type="http://schemas.openxmlformats.org/officeDocument/2006/relationships/tags" Target="../tags/tag543.xml"/><Relationship Id="rId6" Type="http://schemas.openxmlformats.org/officeDocument/2006/relationships/tags" Target="../tags/tag542.xml"/><Relationship Id="rId5" Type="http://schemas.openxmlformats.org/officeDocument/2006/relationships/tags" Target="../tags/tag541.xml"/><Relationship Id="rId4" Type="http://schemas.openxmlformats.org/officeDocument/2006/relationships/tags" Target="../tags/tag540.xml"/><Relationship Id="rId3" Type="http://schemas.openxmlformats.org/officeDocument/2006/relationships/tags" Target="../tags/tag539.xml"/><Relationship Id="rId2" Type="http://schemas.openxmlformats.org/officeDocument/2006/relationships/tags" Target="../tags/tag538.xml"/><Relationship Id="rId14" Type="http://schemas.openxmlformats.org/officeDocument/2006/relationships/notesSlide" Target="../notesSlides/notesSlide27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548.xml"/><Relationship Id="rId11" Type="http://schemas.openxmlformats.org/officeDocument/2006/relationships/tags" Target="../tags/tag547.xml"/><Relationship Id="rId10" Type="http://schemas.openxmlformats.org/officeDocument/2006/relationships/tags" Target="../tags/tag546.xml"/><Relationship Id="rId1" Type="http://schemas.openxmlformats.org/officeDocument/2006/relationships/tags" Target="../tags/tag537.xml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tags" Target="../tags/tag557.xml"/><Relationship Id="rId8" Type="http://schemas.openxmlformats.org/officeDocument/2006/relationships/tags" Target="../tags/tag556.xml"/><Relationship Id="rId7" Type="http://schemas.openxmlformats.org/officeDocument/2006/relationships/tags" Target="../tags/tag555.xml"/><Relationship Id="rId6" Type="http://schemas.openxmlformats.org/officeDocument/2006/relationships/tags" Target="../tags/tag554.xml"/><Relationship Id="rId5" Type="http://schemas.openxmlformats.org/officeDocument/2006/relationships/tags" Target="../tags/tag553.xml"/><Relationship Id="rId4" Type="http://schemas.openxmlformats.org/officeDocument/2006/relationships/tags" Target="../tags/tag552.xml"/><Relationship Id="rId3" Type="http://schemas.openxmlformats.org/officeDocument/2006/relationships/tags" Target="../tags/tag551.xml"/><Relationship Id="rId2" Type="http://schemas.openxmlformats.org/officeDocument/2006/relationships/tags" Target="../tags/tag550.xml"/><Relationship Id="rId19" Type="http://schemas.openxmlformats.org/officeDocument/2006/relationships/slideLayout" Target="../slideLayouts/slideLayout19.xml"/><Relationship Id="rId18" Type="http://schemas.openxmlformats.org/officeDocument/2006/relationships/tags" Target="../tags/tag563.xml"/><Relationship Id="rId17" Type="http://schemas.openxmlformats.org/officeDocument/2006/relationships/image" Target="../media/image27.png"/><Relationship Id="rId16" Type="http://schemas.openxmlformats.org/officeDocument/2006/relationships/tags" Target="../tags/tag562.xml"/><Relationship Id="rId15" Type="http://schemas.openxmlformats.org/officeDocument/2006/relationships/image" Target="../media/image26.png"/><Relationship Id="rId14" Type="http://schemas.openxmlformats.org/officeDocument/2006/relationships/image" Target="../media/image25.png"/><Relationship Id="rId13" Type="http://schemas.openxmlformats.org/officeDocument/2006/relationships/tags" Target="../tags/tag561.xml"/><Relationship Id="rId12" Type="http://schemas.openxmlformats.org/officeDocument/2006/relationships/tags" Target="../tags/tag560.xml"/><Relationship Id="rId11" Type="http://schemas.openxmlformats.org/officeDocument/2006/relationships/tags" Target="../tags/tag559.xml"/><Relationship Id="rId10" Type="http://schemas.openxmlformats.org/officeDocument/2006/relationships/tags" Target="../tags/tag558.xml"/><Relationship Id="rId1" Type="http://schemas.openxmlformats.org/officeDocument/2006/relationships/tags" Target="../tags/tag549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251.xml"/><Relationship Id="rId8" Type="http://schemas.openxmlformats.org/officeDocument/2006/relationships/tags" Target="../tags/tag250.xml"/><Relationship Id="rId7" Type="http://schemas.openxmlformats.org/officeDocument/2006/relationships/tags" Target="../tags/tag249.xml"/><Relationship Id="rId6" Type="http://schemas.openxmlformats.org/officeDocument/2006/relationships/tags" Target="../tags/tag248.xml"/><Relationship Id="rId5" Type="http://schemas.openxmlformats.org/officeDocument/2006/relationships/tags" Target="../tags/tag247.xml"/><Relationship Id="rId4" Type="http://schemas.openxmlformats.org/officeDocument/2006/relationships/tags" Target="../tags/tag246.xml"/><Relationship Id="rId3" Type="http://schemas.openxmlformats.org/officeDocument/2006/relationships/tags" Target="../tags/tag245.xml"/><Relationship Id="rId2" Type="http://schemas.openxmlformats.org/officeDocument/2006/relationships/tags" Target="../tags/tag244.xml"/><Relationship Id="rId15" Type="http://schemas.openxmlformats.org/officeDocument/2006/relationships/notesSlide" Target="../notesSlides/notesSlide3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54.xml"/><Relationship Id="rId12" Type="http://schemas.openxmlformats.org/officeDocument/2006/relationships/image" Target="../media/image9.png"/><Relationship Id="rId11" Type="http://schemas.openxmlformats.org/officeDocument/2006/relationships/tags" Target="../tags/tag253.xml"/><Relationship Id="rId10" Type="http://schemas.openxmlformats.org/officeDocument/2006/relationships/tags" Target="../tags/tag252.xml"/><Relationship Id="rId1" Type="http://schemas.openxmlformats.org/officeDocument/2006/relationships/tags" Target="../tags/tag243.xml"/></Relationships>
</file>

<file path=ppt/slides/_rels/slide3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28.jpeg"/><Relationship Id="rId1" Type="http://schemas.openxmlformats.org/officeDocument/2006/relationships/tags" Target="../tags/tag56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63.xml"/><Relationship Id="rId8" Type="http://schemas.openxmlformats.org/officeDocument/2006/relationships/tags" Target="../tags/tag262.xml"/><Relationship Id="rId7" Type="http://schemas.openxmlformats.org/officeDocument/2006/relationships/tags" Target="../tags/tag261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4" Type="http://schemas.openxmlformats.org/officeDocument/2006/relationships/tags" Target="../tags/tag258.xml"/><Relationship Id="rId3" Type="http://schemas.openxmlformats.org/officeDocument/2006/relationships/tags" Target="../tags/tag257.xml"/><Relationship Id="rId2" Type="http://schemas.openxmlformats.org/officeDocument/2006/relationships/tags" Target="../tags/tag256.xml"/><Relationship Id="rId15" Type="http://schemas.openxmlformats.org/officeDocument/2006/relationships/notesSlide" Target="../notesSlides/notesSlide4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66.xml"/><Relationship Id="rId12" Type="http://schemas.openxmlformats.org/officeDocument/2006/relationships/tags" Target="../tags/tag265.xml"/><Relationship Id="rId11" Type="http://schemas.openxmlformats.org/officeDocument/2006/relationships/image" Target="../media/image10.png"/><Relationship Id="rId10" Type="http://schemas.openxmlformats.org/officeDocument/2006/relationships/tags" Target="../tags/tag264.xml"/><Relationship Id="rId1" Type="http://schemas.openxmlformats.org/officeDocument/2006/relationships/tags" Target="../tags/tag255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75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5" Type="http://schemas.openxmlformats.org/officeDocument/2006/relationships/notesSlide" Target="../notesSlides/notesSlide5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78.xml"/><Relationship Id="rId12" Type="http://schemas.openxmlformats.org/officeDocument/2006/relationships/image" Target="../media/image11.png"/><Relationship Id="rId11" Type="http://schemas.openxmlformats.org/officeDocument/2006/relationships/tags" Target="../tags/tag277.xml"/><Relationship Id="rId10" Type="http://schemas.openxmlformats.org/officeDocument/2006/relationships/tags" Target="../tags/tag276.xml"/><Relationship Id="rId1" Type="http://schemas.openxmlformats.org/officeDocument/2006/relationships/tags" Target="../tags/tag267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87.xml"/><Relationship Id="rId8" Type="http://schemas.openxmlformats.org/officeDocument/2006/relationships/tags" Target="../tags/tag286.xml"/><Relationship Id="rId7" Type="http://schemas.openxmlformats.org/officeDocument/2006/relationships/tags" Target="../tags/tag285.xml"/><Relationship Id="rId6" Type="http://schemas.openxmlformats.org/officeDocument/2006/relationships/tags" Target="../tags/tag284.xml"/><Relationship Id="rId5" Type="http://schemas.openxmlformats.org/officeDocument/2006/relationships/tags" Target="../tags/tag283.xml"/><Relationship Id="rId4" Type="http://schemas.openxmlformats.org/officeDocument/2006/relationships/tags" Target="../tags/tag282.xml"/><Relationship Id="rId3" Type="http://schemas.openxmlformats.org/officeDocument/2006/relationships/tags" Target="../tags/tag281.xml"/><Relationship Id="rId2" Type="http://schemas.openxmlformats.org/officeDocument/2006/relationships/tags" Target="../tags/tag280.xml"/><Relationship Id="rId15" Type="http://schemas.openxmlformats.org/officeDocument/2006/relationships/notesSlide" Target="../notesSlides/notesSlide6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290.xml"/><Relationship Id="rId12" Type="http://schemas.openxmlformats.org/officeDocument/2006/relationships/image" Target="../media/image12.png"/><Relationship Id="rId11" Type="http://schemas.openxmlformats.org/officeDocument/2006/relationships/tags" Target="../tags/tag289.xml"/><Relationship Id="rId10" Type="http://schemas.openxmlformats.org/officeDocument/2006/relationships/tags" Target="../tags/tag288.xml"/><Relationship Id="rId1" Type="http://schemas.openxmlformats.org/officeDocument/2006/relationships/tags" Target="../tags/tag279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299.xml"/><Relationship Id="rId8" Type="http://schemas.openxmlformats.org/officeDocument/2006/relationships/tags" Target="../tags/tag298.xml"/><Relationship Id="rId7" Type="http://schemas.openxmlformats.org/officeDocument/2006/relationships/tags" Target="../tags/tag297.xml"/><Relationship Id="rId6" Type="http://schemas.openxmlformats.org/officeDocument/2006/relationships/tags" Target="../tags/tag296.xml"/><Relationship Id="rId5" Type="http://schemas.openxmlformats.org/officeDocument/2006/relationships/tags" Target="../tags/tag295.xml"/><Relationship Id="rId4" Type="http://schemas.openxmlformats.org/officeDocument/2006/relationships/tags" Target="../tags/tag294.xml"/><Relationship Id="rId3" Type="http://schemas.openxmlformats.org/officeDocument/2006/relationships/tags" Target="../tags/tag293.xml"/><Relationship Id="rId2" Type="http://schemas.openxmlformats.org/officeDocument/2006/relationships/tags" Target="../tags/tag292.xml"/><Relationship Id="rId15" Type="http://schemas.openxmlformats.org/officeDocument/2006/relationships/notesSlide" Target="../notesSlides/notesSlide7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02.xml"/><Relationship Id="rId12" Type="http://schemas.openxmlformats.org/officeDocument/2006/relationships/image" Target="../media/image13.png"/><Relationship Id="rId11" Type="http://schemas.openxmlformats.org/officeDocument/2006/relationships/tags" Target="../tags/tag301.xml"/><Relationship Id="rId10" Type="http://schemas.openxmlformats.org/officeDocument/2006/relationships/tags" Target="../tags/tag300.xml"/><Relationship Id="rId1" Type="http://schemas.openxmlformats.org/officeDocument/2006/relationships/tags" Target="../tags/tag291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tags" Target="../tags/tag311.xml"/><Relationship Id="rId8" Type="http://schemas.openxmlformats.org/officeDocument/2006/relationships/tags" Target="../tags/tag310.xml"/><Relationship Id="rId7" Type="http://schemas.openxmlformats.org/officeDocument/2006/relationships/tags" Target="../tags/tag309.xml"/><Relationship Id="rId6" Type="http://schemas.openxmlformats.org/officeDocument/2006/relationships/tags" Target="../tags/tag308.xml"/><Relationship Id="rId5" Type="http://schemas.openxmlformats.org/officeDocument/2006/relationships/tags" Target="../tags/tag307.xml"/><Relationship Id="rId4" Type="http://schemas.openxmlformats.org/officeDocument/2006/relationships/tags" Target="../tags/tag306.xml"/><Relationship Id="rId3" Type="http://schemas.openxmlformats.org/officeDocument/2006/relationships/tags" Target="../tags/tag305.xml"/><Relationship Id="rId2" Type="http://schemas.openxmlformats.org/officeDocument/2006/relationships/tags" Target="../tags/tag304.xml"/><Relationship Id="rId15" Type="http://schemas.openxmlformats.org/officeDocument/2006/relationships/notesSlide" Target="../notesSlides/notesSlide8.xml"/><Relationship Id="rId14" Type="http://schemas.openxmlformats.org/officeDocument/2006/relationships/slideLayout" Target="../slideLayouts/slideLayout19.xml"/><Relationship Id="rId13" Type="http://schemas.openxmlformats.org/officeDocument/2006/relationships/tags" Target="../tags/tag314.xml"/><Relationship Id="rId12" Type="http://schemas.openxmlformats.org/officeDocument/2006/relationships/image" Target="../media/image14.png"/><Relationship Id="rId11" Type="http://schemas.openxmlformats.org/officeDocument/2006/relationships/tags" Target="../tags/tag313.xml"/><Relationship Id="rId10" Type="http://schemas.openxmlformats.org/officeDocument/2006/relationships/tags" Target="../tags/tag312.xml"/><Relationship Id="rId1" Type="http://schemas.openxmlformats.org/officeDocument/2006/relationships/tags" Target="../tags/tag303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323.xml"/><Relationship Id="rId8" Type="http://schemas.openxmlformats.org/officeDocument/2006/relationships/tags" Target="../tags/tag322.xml"/><Relationship Id="rId7" Type="http://schemas.openxmlformats.org/officeDocument/2006/relationships/tags" Target="../tags/tag321.xml"/><Relationship Id="rId6" Type="http://schemas.openxmlformats.org/officeDocument/2006/relationships/tags" Target="../tags/tag320.xml"/><Relationship Id="rId5" Type="http://schemas.openxmlformats.org/officeDocument/2006/relationships/tags" Target="../tags/tag319.xml"/><Relationship Id="rId4" Type="http://schemas.openxmlformats.org/officeDocument/2006/relationships/tags" Target="../tags/tag318.xml"/><Relationship Id="rId3" Type="http://schemas.openxmlformats.org/officeDocument/2006/relationships/tags" Target="../tags/tag317.xml"/><Relationship Id="rId2" Type="http://schemas.openxmlformats.org/officeDocument/2006/relationships/tags" Target="../tags/tag316.xml"/><Relationship Id="rId14" Type="http://schemas.openxmlformats.org/officeDocument/2006/relationships/notesSlide" Target="../notesSlides/notesSlide9.xml"/><Relationship Id="rId13" Type="http://schemas.openxmlformats.org/officeDocument/2006/relationships/slideLayout" Target="../slideLayouts/slideLayout19.xml"/><Relationship Id="rId12" Type="http://schemas.openxmlformats.org/officeDocument/2006/relationships/tags" Target="../tags/tag326.xml"/><Relationship Id="rId11" Type="http://schemas.openxmlformats.org/officeDocument/2006/relationships/tags" Target="../tags/tag325.xml"/><Relationship Id="rId10" Type="http://schemas.openxmlformats.org/officeDocument/2006/relationships/tags" Target="../tags/tag324.xml"/><Relationship Id="rId1" Type="http://schemas.openxmlformats.org/officeDocument/2006/relationships/tags" Target="../tags/tag3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2" name="标题 1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p>
            <a: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r>
              <a:rPr lang="zh-CN" altLang="en-US" sz="6000" dirty="0">
                <a:solidFill>
                  <a:schemeClr val="accent1">
                    <a:lumMod val="75000"/>
                  </a:schemeClr>
                </a:solidFill>
              </a:rPr>
              <a:t>我是一张纸</a:t>
            </a:r>
            <a:endParaRPr lang="zh-CN" altLang="en-US" sz="6000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7" name="副标题 26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2288540" y="3800475"/>
            <a:ext cx="7562215" cy="969645"/>
          </a:xfrm>
        </p:spPr>
        <p:txBody>
          <a:bodyPr/>
          <a:p>
            <a:r>
              <a:rPr lang="zh-CN" altLang="zh-CN" sz="3200" dirty="0">
                <a:solidFill>
                  <a:schemeClr val="dk1">
                    <a:lumMod val="85000"/>
                    <a:lumOff val="15000"/>
                  </a:schemeClr>
                </a:solidFill>
                <a:sym typeface="Arial" panose="020B0604020202020204" pitchFamily="34" charset="0"/>
              </a:rPr>
              <a:t>第二课时</a:t>
            </a:r>
            <a:endParaRPr lang="zh-CN" altLang="zh-CN" sz="3200" dirty="0">
              <a:solidFill>
                <a:schemeClr val="dk1">
                  <a:lumMod val="85000"/>
                  <a:lumOff val="15000"/>
                </a:schemeClr>
              </a:solidFill>
              <a:sym typeface="Arial" panose="020B0604020202020204" pitchFamily="34" charset="0"/>
            </a:endParaRPr>
          </a:p>
        </p:txBody>
      </p:sp>
      <p:pic>
        <p:nvPicPr>
          <p:cNvPr id="11" name="流行童趣游戏活动欢快背景音乐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5085060" y="1020445"/>
            <a:ext cx="609600" cy="609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  <p:custDataLst>
      <p:tags r:id="rId7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audio>
              <p:cMediaNode vol="80000" numSld="999" showWhenStopped="0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0"/>
          <a:srcRect l="58599" b="14702"/>
          <a:stretch>
            <a:fillRect/>
          </a:stretch>
        </p:blipFill>
        <p:spPr>
          <a:xfrm>
            <a:off x="322964" y="3972709"/>
            <a:ext cx="2185286" cy="2533111"/>
          </a:xfrm>
          <a:prstGeom prst="rect">
            <a:avLst/>
          </a:prstGeom>
        </p:spPr>
      </p:pic>
      <p:sp>
        <p:nvSpPr>
          <p:cNvPr id="12" name="矩形: 圆角 5"/>
          <p:cNvSpPr/>
          <p:nvPr/>
        </p:nvSpPr>
        <p:spPr>
          <a:xfrm>
            <a:off x="4167982" y="1363980"/>
            <a:ext cx="4517390" cy="279844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4" name="文本框 6"/>
          <p:cNvSpPr/>
          <p:nvPr>
            <p:custDataLst>
              <p:tags r:id="rId11"/>
            </p:custDataLst>
          </p:nvPr>
        </p:nvSpPr>
        <p:spPr>
          <a:xfrm>
            <a:off x="4386421" y="1450975"/>
            <a:ext cx="4186237" cy="27114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我感觉到很难过，因为这些纸都是需要很多的树木和水才能造成的，这样浪费纸张太浪费资源了！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105411" y="2008124"/>
            <a:ext cx="4518459" cy="2227981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我感觉到很生气，明明大家可以不使用那么的纸张的，但是却那么地浪费资源。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4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11"/>
          <a:srcRect l="58599" b="14702"/>
          <a:stretch>
            <a:fillRect/>
          </a:stretch>
        </p:blipFill>
        <p:spPr>
          <a:xfrm>
            <a:off x="9372764" y="3880002"/>
            <a:ext cx="2281615" cy="2644772"/>
          </a:xfrm>
          <a:prstGeom prst="rect">
            <a:avLst/>
          </a:prstGeom>
        </p:spPr>
      </p:pic>
      <p:sp>
        <p:nvSpPr>
          <p:cNvPr id="13" name="矩形: 圆角 5"/>
          <p:cNvSpPr/>
          <p:nvPr/>
        </p:nvSpPr>
        <p:spPr>
          <a:xfrm>
            <a:off x="3082290" y="1923415"/>
            <a:ext cx="4517390" cy="239740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5883910" y="3436620"/>
            <a:ext cx="5521960" cy="293433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061709" y="3878897"/>
            <a:ext cx="518477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如果人们把我当朋友，爱惜我，我就会很高兴；如果大家不珍惜我，我就会很痛苦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endParaRPr lang="en-US" altLang="zh-CN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6819583" y="2280920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028815" y="2280920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小纸张的心声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12670" y="2065655"/>
            <a:ext cx="4909760" cy="4104456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1647190" y="2065655"/>
            <a:ext cx="6006465" cy="2742565"/>
          </a:xfrm>
          <a:prstGeom prst="cloudCallout">
            <a:avLst>
              <a:gd name="adj1" fmla="val 76337"/>
              <a:gd name="adj2" fmla="val 576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350134" y="2700587"/>
            <a:ext cx="4600575" cy="1472699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你有什么好办法可以节约纸张，让小纸张开心起来吗？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想一想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234749" y="3436620"/>
            <a:ext cx="4972685" cy="207327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440646" y="3736974"/>
            <a:ext cx="4560890" cy="147256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用完的纸张可以把它送到回收站去，回收利用。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6819583" y="2280920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028815" y="2280920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46590" y="2595017"/>
            <a:ext cx="3456305" cy="2648176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234749" y="2854960"/>
            <a:ext cx="4972685" cy="265493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440646" y="2854960"/>
            <a:ext cx="4560890" cy="26549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盲人练习写字的盲文纸很贵，挂历是最好的替代品，家里用完的挂历可以从扫盲人学校去，做成盲人的练习本。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6854675" y="1491615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063907" y="1491615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12"/>
          <a:srcRect t="23207"/>
          <a:stretch>
            <a:fillRect/>
          </a:stretch>
        </p:blipFill>
        <p:spPr>
          <a:xfrm>
            <a:off x="611515" y="1480820"/>
            <a:ext cx="5328592" cy="4303987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234749" y="2854960"/>
            <a:ext cx="4972685" cy="265493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440646" y="2854960"/>
            <a:ext cx="4560890" cy="265493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平时使用草稿纸计算的时候，不要留下太多的空白，两面都要使用，没有用完的可以整理到一起做成新的草稿本。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6854675" y="1491615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063907" y="1491615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03061" y="1736548"/>
            <a:ext cx="3946525" cy="3384904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609657" y="2922589"/>
            <a:ext cx="4972685" cy="265493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323166" y="3496628"/>
            <a:ext cx="3615849" cy="1506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制作纸飞机玩的时候可以使用废纸。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3943350" y="1445260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4152582" y="1445260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234749" y="2854960"/>
            <a:ext cx="4972685" cy="265493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948258" y="3428999"/>
            <a:ext cx="3615849" cy="150685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尽量使用手帕、毛巾等，减少纸巾的使用。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6854675" y="1491615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063907" y="1491615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2527688" y="3036327"/>
            <a:ext cx="2315135" cy="2315135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7282776" y="3200402"/>
            <a:ext cx="3659505" cy="265493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368461" y="3272157"/>
            <a:ext cx="3488134" cy="251142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可以爱护我们的教科书，保持教科书的整洁，然后再把它交给弟弟妹妹重复使用。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7073544" y="1507356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282776" y="1507356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我的办法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99526" y="2720780"/>
            <a:ext cx="4183126" cy="3134556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2104390" y="2583180"/>
            <a:ext cx="4784090" cy="2009140"/>
          </a:xfrm>
          <a:prstGeom prst="cloudCallout">
            <a:avLst>
              <a:gd name="adj1" fmla="val 75936"/>
              <a:gd name="adj2" fmla="val 60936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867025" y="2934335"/>
            <a:ext cx="3088640" cy="130683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为什么我们不能浪费纸张呢？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30275"/>
            <a:ext cx="5184775" cy="65532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思 考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347720" y="574040"/>
            <a:ext cx="5621655" cy="100457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4868545" y="728245"/>
            <a:ext cx="245491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课本循环利用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2005965" y="1922146"/>
            <a:ext cx="8180070" cy="444881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2400617" y="2209164"/>
            <a:ext cx="7390765" cy="380301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国外许多国家的学生使用的教材是公共财产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学生只可以借阅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不能据为己有。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在英国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教科书循环使用遵循自愿原则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但很多人都大力支持；在美国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教科书也不属于私人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,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而是将课本和桌椅一起进行编号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……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而在中国各地，政府也支持教材的循环使用。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8" name="矩形: 圆角 9"/>
          <p:cNvSpPr/>
          <p:nvPr/>
        </p:nvSpPr>
        <p:spPr>
          <a:xfrm>
            <a:off x="5952489" y="1922146"/>
            <a:ext cx="4233545" cy="444881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0"/>
            </p:custDataLst>
          </p:nvPr>
        </p:nvSpPr>
        <p:spPr>
          <a:xfrm>
            <a:off x="6221569" y="2470426"/>
            <a:ext cx="3695383" cy="3429316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这些想法都很棒，一定能够节约纸张，让小纸张变得快乐起来！让我们一起试一试，把这些想法做出来吧！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14375" y="2495893"/>
            <a:ext cx="4392943" cy="3672408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7282776" y="4844257"/>
            <a:ext cx="3659505" cy="149701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427218" y="4919345"/>
            <a:ext cx="3370620" cy="13468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第一步：收集还可以用的纸。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6813550" y="1204595"/>
            <a:ext cx="4233545" cy="114808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6780490" y="1383983"/>
            <a:ext cx="423354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动动手：一起来做草稿本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3661" y="1778635"/>
            <a:ext cx="5849242" cy="4608818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813550" y="4844257"/>
            <a:ext cx="4128731" cy="1497012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084040" y="4913764"/>
            <a:ext cx="3587750" cy="134683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第二步：把它们码好、装订，再把边剪齐。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6813550" y="1204595"/>
            <a:ext cx="4233545" cy="114808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6780490" y="1383983"/>
            <a:ext cx="423354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动动手：一起来做草稿本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3661" y="1778635"/>
            <a:ext cx="5849242" cy="4608818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813550" y="4074795"/>
            <a:ext cx="4128731" cy="226647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307570" y="4258640"/>
            <a:ext cx="3140690" cy="189878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第三步：最后写上自己的名字，就可以用了。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6813550" y="1204595"/>
            <a:ext cx="4233545" cy="114808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6780490" y="1383983"/>
            <a:ext cx="423354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动动手：一起来做草稿本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03661" y="1778635"/>
            <a:ext cx="5849242" cy="4608818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285171" y="1434465"/>
            <a:ext cx="5621655" cy="3516630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909058" y="2518726"/>
            <a:ext cx="4373880" cy="13481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algn="l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除了制作草稿本以外，你还有哪些想法和计划吗？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  <a:p>
            <a:pPr marL="0" marR="0" indent="0" algn="l" defTabSz="91440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1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714375" y="3907092"/>
            <a:ext cx="4128731" cy="226647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025829" y="4289082"/>
            <a:ext cx="3524260" cy="12605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我们可以把包装盒做成储物盒或者笔筒。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5397684" y="1791403"/>
            <a:ext cx="5800761" cy="4346703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1298933" y="2565128"/>
            <a:ext cx="4128731" cy="2266474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1610387" y="2773853"/>
            <a:ext cx="3524260" cy="1849024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我们可以把用完的废纸、糖果纸给洋娃娃做衣服。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64337" y="2380630"/>
            <a:ext cx="2648269" cy="2648269"/>
          </a:xfrm>
          <a:prstGeom prst="rect">
            <a:avLst/>
          </a:prstGeom>
        </p:spPr>
      </p:pic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3285172" y="554522"/>
            <a:ext cx="5621655" cy="721828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3762374" y="567122"/>
            <a:ext cx="4667250" cy="5232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课后作业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·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环保作品大展示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8" name="矩形: 圆角 9"/>
          <p:cNvSpPr/>
          <p:nvPr/>
        </p:nvSpPr>
        <p:spPr>
          <a:xfrm>
            <a:off x="3555900" y="2280920"/>
            <a:ext cx="5022850" cy="36595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9" name="文本框 10"/>
          <p:cNvSpPr/>
          <p:nvPr>
            <p:custDataLst>
              <p:tags r:id="rId11"/>
            </p:custDataLst>
          </p:nvPr>
        </p:nvSpPr>
        <p:spPr>
          <a:xfrm>
            <a:off x="3971924" y="2510039"/>
            <a:ext cx="4248150" cy="3285807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对于废纸，还可以怎样利用呢？请你利用周末的时间，用废纸制作一件制作一件环保作品，下节课我们一起来展示喔！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13" name="矩形 3"/>
          <p:cNvSpPr/>
          <p:nvPr>
            <p:custDataLst>
              <p:tags r:id="rId10"/>
            </p:custDataLst>
          </p:nvPr>
        </p:nvSpPr>
        <p:spPr>
          <a:xfrm>
            <a:off x="2515235" y="901700"/>
            <a:ext cx="1063625" cy="63627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68580" tIns="34290" rIns="68580" bIns="3429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zh-CN">
                <a:solidFill>
                  <a:schemeClr val="lt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教学目标</a:t>
            </a:r>
            <a:endParaRPr lang="zh-CN">
              <a:solidFill>
                <a:schemeClr val="lt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2" name="任意多边形 44"/>
          <p:cNvSpPr/>
          <p:nvPr>
            <p:custDataLst>
              <p:tags r:id="rId11"/>
            </p:custDataLst>
          </p:nvPr>
        </p:nvSpPr>
        <p:spPr>
          <a:xfrm>
            <a:off x="1744980" y="728345"/>
            <a:ext cx="2335530" cy="560705"/>
          </a:xfrm>
          <a:custGeom>
            <a:avLst/>
            <a:gdLst/>
            <a:ahLst/>
            <a:cxnLst/>
            <a:rect l="0" t="0" r="2335530" b="560705"/>
            <a:pathLst>
              <a:path w="2335530" h="560705">
                <a:moveTo>
                  <a:pt x="185074" y="0"/>
                </a:moveTo>
                <a:cubicBezTo>
                  <a:pt x="249487" y="0"/>
                  <a:pt x="297797" y="0"/>
                  <a:pt x="334031" y="0"/>
                </a:cubicBezTo>
                <a:lnTo>
                  <a:pt x="339765" y="0"/>
                </a:lnTo>
                <a:lnTo>
                  <a:pt x="379824" y="0"/>
                </a:lnTo>
                <a:cubicBezTo>
                  <a:pt x="392405" y="0"/>
                  <a:pt x="402470" y="0"/>
                  <a:pt x="410521" y="0"/>
                </a:cubicBezTo>
                <a:lnTo>
                  <a:pt x="419372" y="0"/>
                </a:lnTo>
                <a:lnTo>
                  <a:pt x="424811" y="0"/>
                </a:lnTo>
                <a:lnTo>
                  <a:pt x="429141" y="0"/>
                </a:lnTo>
                <a:cubicBezTo>
                  <a:pt x="442728" y="0"/>
                  <a:pt x="442728" y="0"/>
                  <a:pt x="442728" y="0"/>
                </a:cubicBezTo>
                <a:lnTo>
                  <a:pt x="488722" y="0"/>
                </a:lnTo>
                <a:lnTo>
                  <a:pt x="504418" y="0"/>
                </a:lnTo>
                <a:lnTo>
                  <a:pt x="524601" y="0"/>
                </a:lnTo>
                <a:lnTo>
                  <a:pt x="545836" y="0"/>
                </a:lnTo>
                <a:lnTo>
                  <a:pt x="551563" y="0"/>
                </a:lnTo>
                <a:lnTo>
                  <a:pt x="568328" y="0"/>
                </a:lnTo>
                <a:lnTo>
                  <a:pt x="583832" y="0"/>
                </a:lnTo>
                <a:cubicBezTo>
                  <a:pt x="597420" y="0"/>
                  <a:pt x="597420" y="0"/>
                  <a:pt x="597420" y="0"/>
                </a:cubicBezTo>
                <a:lnTo>
                  <a:pt x="613866" y="0"/>
                </a:lnTo>
                <a:lnTo>
                  <a:pt x="614122" y="0"/>
                </a:lnTo>
                <a:lnTo>
                  <a:pt x="630883" y="0"/>
                </a:lnTo>
                <a:lnTo>
                  <a:pt x="650488" y="0"/>
                </a:lnTo>
                <a:cubicBezTo>
                  <a:pt x="677026" y="0"/>
                  <a:pt x="677026" y="0"/>
                  <a:pt x="677026" y="0"/>
                </a:cubicBezTo>
                <a:lnTo>
                  <a:pt x="694793" y="0"/>
                </a:lnTo>
                <a:lnTo>
                  <a:pt x="698912" y="0"/>
                </a:lnTo>
                <a:lnTo>
                  <a:pt x="700528" y="0"/>
                </a:lnTo>
                <a:lnTo>
                  <a:pt x="740587" y="0"/>
                </a:lnTo>
                <a:lnTo>
                  <a:pt x="762823" y="0"/>
                </a:lnTo>
                <a:lnTo>
                  <a:pt x="771284" y="0"/>
                </a:lnTo>
                <a:lnTo>
                  <a:pt x="780134" y="0"/>
                </a:lnTo>
                <a:lnTo>
                  <a:pt x="785574" y="0"/>
                </a:lnTo>
                <a:lnTo>
                  <a:pt x="789903" y="0"/>
                </a:lnTo>
                <a:lnTo>
                  <a:pt x="801793" y="0"/>
                </a:lnTo>
                <a:lnTo>
                  <a:pt x="803491" y="0"/>
                </a:lnTo>
                <a:lnTo>
                  <a:pt x="808361" y="0"/>
                </a:lnTo>
                <a:lnTo>
                  <a:pt x="808616" y="0"/>
                </a:lnTo>
                <a:lnTo>
                  <a:pt x="839314" y="0"/>
                </a:lnTo>
                <a:lnTo>
                  <a:pt x="849484" y="0"/>
                </a:lnTo>
                <a:lnTo>
                  <a:pt x="857933" y="0"/>
                </a:lnTo>
                <a:lnTo>
                  <a:pt x="865180" y="0"/>
                </a:lnTo>
                <a:lnTo>
                  <a:pt x="867495" y="0"/>
                </a:lnTo>
                <a:lnTo>
                  <a:pt x="871520" y="0"/>
                </a:lnTo>
                <a:lnTo>
                  <a:pt x="885363" y="0"/>
                </a:lnTo>
                <a:lnTo>
                  <a:pt x="893407" y="0"/>
                </a:lnTo>
                <a:lnTo>
                  <a:pt x="912325" y="0"/>
                </a:lnTo>
                <a:lnTo>
                  <a:pt x="929091" y="0"/>
                </a:lnTo>
                <a:lnTo>
                  <a:pt x="944595" y="0"/>
                </a:lnTo>
                <a:lnTo>
                  <a:pt x="950381" y="0"/>
                </a:lnTo>
                <a:lnTo>
                  <a:pt x="956484" y="0"/>
                </a:lnTo>
                <a:lnTo>
                  <a:pt x="958182" y="0"/>
                </a:lnTo>
                <a:lnTo>
                  <a:pt x="974629" y="0"/>
                </a:lnTo>
                <a:lnTo>
                  <a:pt x="974885" y="0"/>
                </a:lnTo>
                <a:lnTo>
                  <a:pt x="975534" y="0"/>
                </a:lnTo>
                <a:lnTo>
                  <a:pt x="993196" y="0"/>
                </a:lnTo>
                <a:lnTo>
                  <a:pt x="1011251" y="0"/>
                </a:lnTo>
                <a:lnTo>
                  <a:pt x="1029926" y="0"/>
                </a:lnTo>
                <a:lnTo>
                  <a:pt x="1037789" y="0"/>
                </a:lnTo>
                <a:lnTo>
                  <a:pt x="1044439" y="0"/>
                </a:lnTo>
                <a:lnTo>
                  <a:pt x="1059675" y="0"/>
                </a:lnTo>
                <a:lnTo>
                  <a:pt x="1060579" y="0"/>
                </a:lnTo>
                <a:lnTo>
                  <a:pt x="1063318" y="0"/>
                </a:lnTo>
                <a:cubicBezTo>
                  <a:pt x="1066015" y="0"/>
                  <a:pt x="1066015" y="0"/>
                  <a:pt x="1066015" y="0"/>
                </a:cubicBezTo>
                <a:lnTo>
                  <a:pt x="1123585" y="0"/>
                </a:lnTo>
                <a:lnTo>
                  <a:pt x="1124489" y="0"/>
                </a:lnTo>
                <a:lnTo>
                  <a:pt x="1142706" y="0"/>
                </a:lnTo>
                <a:lnTo>
                  <a:pt x="1169123" y="0"/>
                </a:lnTo>
                <a:lnTo>
                  <a:pt x="1169379" y="0"/>
                </a:lnTo>
                <a:lnTo>
                  <a:pt x="1170283" y="0"/>
                </a:lnTo>
                <a:lnTo>
                  <a:pt x="1200076" y="0"/>
                </a:lnTo>
                <a:lnTo>
                  <a:pt x="1200981" y="0"/>
                </a:lnTo>
                <a:lnTo>
                  <a:pt x="1218696" y="0"/>
                </a:lnTo>
                <a:lnTo>
                  <a:pt x="1219600" y="0"/>
                </a:lnTo>
                <a:lnTo>
                  <a:pt x="1227751" y="0"/>
                </a:lnTo>
                <a:lnTo>
                  <a:pt x="1228257" y="0"/>
                </a:lnTo>
                <a:lnTo>
                  <a:pt x="1229162" y="0"/>
                </a:lnTo>
                <a:lnTo>
                  <a:pt x="1232283" y="0"/>
                </a:lnTo>
                <a:lnTo>
                  <a:pt x="1233187" y="0"/>
                </a:lnTo>
                <a:lnTo>
                  <a:pt x="1254169" y="0"/>
                </a:lnTo>
                <a:lnTo>
                  <a:pt x="1291662" y="0"/>
                </a:lnTo>
                <a:lnTo>
                  <a:pt x="1311144" y="0"/>
                </a:lnTo>
                <a:lnTo>
                  <a:pt x="1327541" y="0"/>
                </a:lnTo>
                <a:lnTo>
                  <a:pt x="1336296" y="0"/>
                </a:lnTo>
                <a:lnTo>
                  <a:pt x="1337200" y="0"/>
                </a:lnTo>
                <a:lnTo>
                  <a:pt x="1353959" y="0"/>
                </a:lnTo>
                <a:lnTo>
                  <a:pt x="1354503" y="0"/>
                </a:lnTo>
                <a:cubicBezTo>
                  <a:pt x="1400360" y="0"/>
                  <a:pt x="1400360" y="0"/>
                  <a:pt x="1400360" y="0"/>
                </a:cubicBezTo>
                <a:lnTo>
                  <a:pt x="1405201" y="0"/>
                </a:lnTo>
                <a:lnTo>
                  <a:pt x="1421341" y="0"/>
                </a:lnTo>
                <a:lnTo>
                  <a:pt x="1422246" y="0"/>
                </a:lnTo>
                <a:lnTo>
                  <a:pt x="1424080" y="0"/>
                </a:lnTo>
                <a:lnTo>
                  <a:pt x="1426778" y="0"/>
                </a:lnTo>
                <a:lnTo>
                  <a:pt x="1485252" y="0"/>
                </a:lnTo>
                <a:lnTo>
                  <a:pt x="1486157" y="0"/>
                </a:lnTo>
                <a:lnTo>
                  <a:pt x="1503468" y="0"/>
                </a:lnTo>
                <a:lnTo>
                  <a:pt x="1531046" y="0"/>
                </a:lnTo>
                <a:lnTo>
                  <a:pt x="1531695" y="0"/>
                </a:lnTo>
                <a:lnTo>
                  <a:pt x="1531951" y="0"/>
                </a:lnTo>
                <a:lnTo>
                  <a:pt x="1561743" y="0"/>
                </a:lnTo>
                <a:lnTo>
                  <a:pt x="1562648" y="0"/>
                </a:lnTo>
                <a:lnTo>
                  <a:pt x="1580362" y="0"/>
                </a:lnTo>
                <a:lnTo>
                  <a:pt x="1581268" y="0"/>
                </a:lnTo>
                <a:lnTo>
                  <a:pt x="1588514" y="0"/>
                </a:lnTo>
                <a:lnTo>
                  <a:pt x="1589924" y="0"/>
                </a:lnTo>
                <a:lnTo>
                  <a:pt x="1590829" y="0"/>
                </a:lnTo>
                <a:lnTo>
                  <a:pt x="1593950" y="0"/>
                </a:lnTo>
                <a:lnTo>
                  <a:pt x="1594855" y="0"/>
                </a:lnTo>
                <a:lnTo>
                  <a:pt x="1616741" y="0"/>
                </a:lnTo>
                <a:lnTo>
                  <a:pt x="1652424" y="0"/>
                </a:lnTo>
                <a:lnTo>
                  <a:pt x="1688303" y="0"/>
                </a:lnTo>
                <a:lnTo>
                  <a:pt x="1697963" y="0"/>
                </a:lnTo>
                <a:lnTo>
                  <a:pt x="1715265" y="0"/>
                </a:lnTo>
                <a:lnTo>
                  <a:pt x="1716530" y="0"/>
                </a:lnTo>
                <a:lnTo>
                  <a:pt x="1741777" y="0"/>
                </a:lnTo>
                <a:lnTo>
                  <a:pt x="1755390" y="0"/>
                </a:lnTo>
                <a:lnTo>
                  <a:pt x="1761122" y="0"/>
                </a:lnTo>
                <a:lnTo>
                  <a:pt x="1767773" y="0"/>
                </a:lnTo>
                <a:lnTo>
                  <a:pt x="1783009" y="0"/>
                </a:lnTo>
                <a:lnTo>
                  <a:pt x="1786652" y="0"/>
                </a:lnTo>
                <a:cubicBezTo>
                  <a:pt x="1789349" y="0"/>
                  <a:pt x="1789349" y="0"/>
                  <a:pt x="1789349" y="0"/>
                </a:cubicBezTo>
                <a:lnTo>
                  <a:pt x="1846919" y="0"/>
                </a:lnTo>
                <a:lnTo>
                  <a:pt x="1892457" y="0"/>
                </a:lnTo>
                <a:lnTo>
                  <a:pt x="1892713" y="0"/>
                </a:lnTo>
                <a:lnTo>
                  <a:pt x="1923410" y="0"/>
                </a:lnTo>
                <a:lnTo>
                  <a:pt x="1942030" y="0"/>
                </a:lnTo>
                <a:lnTo>
                  <a:pt x="1951591" y="0"/>
                </a:lnTo>
                <a:lnTo>
                  <a:pt x="1955617" y="0"/>
                </a:lnTo>
                <a:lnTo>
                  <a:pt x="1977503" y="0"/>
                </a:lnTo>
                <a:cubicBezTo>
                  <a:pt x="2150111" y="0"/>
                  <a:pt x="2150111" y="0"/>
                  <a:pt x="2150111" y="0"/>
                </a:cubicBezTo>
                <a:cubicBezTo>
                  <a:pt x="2168515" y="0"/>
                  <a:pt x="2190600" y="12889"/>
                  <a:pt x="2199802" y="28541"/>
                </a:cubicBezTo>
                <a:cubicBezTo>
                  <a:pt x="2328629" y="251810"/>
                  <a:pt x="2328629" y="251810"/>
                  <a:pt x="2328629" y="251810"/>
                </a:cubicBezTo>
                <a:cubicBezTo>
                  <a:pt x="2337831" y="267462"/>
                  <a:pt x="2337831" y="293242"/>
                  <a:pt x="2328629" y="308894"/>
                </a:cubicBezTo>
                <a:cubicBezTo>
                  <a:pt x="2199802" y="532163"/>
                  <a:pt x="2199802" y="532163"/>
                  <a:pt x="2199802" y="532163"/>
                </a:cubicBezTo>
                <a:cubicBezTo>
                  <a:pt x="2190600" y="547815"/>
                  <a:pt x="2168515" y="560705"/>
                  <a:pt x="2150111" y="560705"/>
                </a:cubicBezTo>
                <a:lnTo>
                  <a:pt x="1955617" y="560705"/>
                </a:lnTo>
                <a:lnTo>
                  <a:pt x="1892457" y="560705"/>
                </a:lnTo>
                <a:lnTo>
                  <a:pt x="1789349" y="560705"/>
                </a:lnTo>
                <a:lnTo>
                  <a:pt x="1761122" y="560705"/>
                </a:lnTo>
                <a:lnTo>
                  <a:pt x="1697963" y="560705"/>
                </a:lnTo>
                <a:lnTo>
                  <a:pt x="1594855" y="560705"/>
                </a:lnTo>
                <a:lnTo>
                  <a:pt x="1593950" y="560705"/>
                </a:lnTo>
                <a:lnTo>
                  <a:pt x="1531695" y="560705"/>
                </a:lnTo>
                <a:lnTo>
                  <a:pt x="1503468" y="560705"/>
                </a:lnTo>
                <a:lnTo>
                  <a:pt x="1426778" y="560705"/>
                </a:lnTo>
                <a:lnTo>
                  <a:pt x="1400360" y="560705"/>
                </a:lnTo>
                <a:lnTo>
                  <a:pt x="1337200" y="560705"/>
                </a:lnTo>
                <a:lnTo>
                  <a:pt x="1336296" y="560705"/>
                </a:lnTo>
                <a:lnTo>
                  <a:pt x="1233187" y="560705"/>
                </a:lnTo>
                <a:lnTo>
                  <a:pt x="1232283" y="560705"/>
                </a:lnTo>
                <a:lnTo>
                  <a:pt x="1169123" y="560705"/>
                </a:lnTo>
                <a:lnTo>
                  <a:pt x="1142706" y="560705"/>
                </a:lnTo>
                <a:lnTo>
                  <a:pt x="1066015" y="560705"/>
                </a:lnTo>
                <a:lnTo>
                  <a:pt x="1037789" y="560705"/>
                </a:lnTo>
                <a:lnTo>
                  <a:pt x="975534" y="560705"/>
                </a:lnTo>
                <a:lnTo>
                  <a:pt x="974629" y="560705"/>
                </a:lnTo>
                <a:lnTo>
                  <a:pt x="958182" y="560705"/>
                </a:lnTo>
                <a:lnTo>
                  <a:pt x="871520" y="560705"/>
                </a:lnTo>
                <a:lnTo>
                  <a:pt x="808361" y="560705"/>
                </a:lnTo>
                <a:lnTo>
                  <a:pt x="803491" y="560705"/>
                </a:lnTo>
                <a:lnTo>
                  <a:pt x="780134" y="560705"/>
                </a:lnTo>
                <a:lnTo>
                  <a:pt x="700528" y="560705"/>
                </a:lnTo>
                <a:lnTo>
                  <a:pt x="677026" y="560705"/>
                </a:lnTo>
                <a:lnTo>
                  <a:pt x="613866" y="560705"/>
                </a:lnTo>
                <a:lnTo>
                  <a:pt x="597420" y="560705"/>
                </a:lnTo>
                <a:lnTo>
                  <a:pt x="545836" y="560705"/>
                </a:lnTo>
                <a:lnTo>
                  <a:pt x="442728" y="560705"/>
                </a:lnTo>
                <a:lnTo>
                  <a:pt x="419372" y="560705"/>
                </a:lnTo>
                <a:lnTo>
                  <a:pt x="339765" y="560705"/>
                </a:lnTo>
                <a:lnTo>
                  <a:pt x="185074" y="560705"/>
                </a:lnTo>
                <a:cubicBezTo>
                  <a:pt x="167130" y="560705"/>
                  <a:pt x="144586" y="547815"/>
                  <a:pt x="135384" y="532163"/>
                </a:cubicBezTo>
                <a:cubicBezTo>
                  <a:pt x="6556" y="308894"/>
                  <a:pt x="6556" y="308894"/>
                  <a:pt x="6556" y="308894"/>
                </a:cubicBezTo>
                <a:cubicBezTo>
                  <a:pt x="-2182" y="293242"/>
                  <a:pt x="-2182" y="267462"/>
                  <a:pt x="6556" y="251810"/>
                </a:cubicBezTo>
                <a:cubicBezTo>
                  <a:pt x="135384" y="28541"/>
                  <a:pt x="135384" y="28541"/>
                  <a:pt x="135384" y="28541"/>
                </a:cubicBezTo>
                <a:cubicBezTo>
                  <a:pt x="144586" y="12889"/>
                  <a:pt x="167130" y="0"/>
                  <a:pt x="185074" y="0"/>
                </a:cubicBezTo>
                <a:close/>
              </a:path>
            </a:pathLst>
          </a:custGeom>
          <a:gradFill flip="none" rotWithShape="1">
            <a:gsLst>
              <a:gs pos="0">
                <a:srgbClr val="F2F2F2"/>
              </a:gs>
              <a:gs pos="100000">
                <a:srgbClr val="F2F2F2"/>
              </a:gs>
              <a:gs pos="0">
                <a:srgbClr val="D3D3D3"/>
              </a:gs>
              <a:gs pos="100000">
                <a:srgbClr val="D3D3D3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11" name="任意多边形 45"/>
          <p:cNvSpPr/>
          <p:nvPr>
            <p:custDataLst>
              <p:tags r:id="rId12"/>
            </p:custDataLst>
          </p:nvPr>
        </p:nvSpPr>
        <p:spPr>
          <a:xfrm>
            <a:off x="1853565" y="728345"/>
            <a:ext cx="2132965" cy="560705"/>
          </a:xfrm>
          <a:custGeom>
            <a:avLst/>
            <a:gdLst/>
            <a:ahLst/>
            <a:cxnLst/>
            <a:rect l="0" t="0" r="2132965" b="434975"/>
            <a:pathLst>
              <a:path w="2132965" h="434975">
                <a:moveTo>
                  <a:pt x="141387" y="0"/>
                </a:moveTo>
                <a:lnTo>
                  <a:pt x="200592" y="0"/>
                </a:lnTo>
                <a:lnTo>
                  <a:pt x="206357" y="0"/>
                </a:lnTo>
                <a:cubicBezTo>
                  <a:pt x="225195" y="0"/>
                  <a:pt x="241341" y="0"/>
                  <a:pt x="255181" y="0"/>
                </a:cubicBezTo>
                <a:lnTo>
                  <a:pt x="259563" y="0"/>
                </a:lnTo>
                <a:lnTo>
                  <a:pt x="265562" y="0"/>
                </a:lnTo>
                <a:lnTo>
                  <a:pt x="290166" y="0"/>
                </a:lnTo>
                <a:cubicBezTo>
                  <a:pt x="299777" y="0"/>
                  <a:pt x="307466" y="0"/>
                  <a:pt x="313617" y="0"/>
                </a:cubicBezTo>
                <a:lnTo>
                  <a:pt x="314386" y="0"/>
                </a:lnTo>
                <a:lnTo>
                  <a:pt x="318768" y="0"/>
                </a:lnTo>
                <a:lnTo>
                  <a:pt x="320378" y="0"/>
                </a:lnTo>
                <a:lnTo>
                  <a:pt x="324534" y="0"/>
                </a:lnTo>
                <a:lnTo>
                  <a:pt x="327841" y="0"/>
                </a:lnTo>
                <a:cubicBezTo>
                  <a:pt x="338221" y="0"/>
                  <a:pt x="338221" y="0"/>
                  <a:pt x="338221" y="0"/>
                </a:cubicBezTo>
                <a:lnTo>
                  <a:pt x="349371" y="0"/>
                </a:lnTo>
                <a:lnTo>
                  <a:pt x="372822" y="0"/>
                </a:lnTo>
                <a:lnTo>
                  <a:pt x="373358" y="0"/>
                </a:lnTo>
                <a:lnTo>
                  <a:pt x="379583" y="0"/>
                </a:lnTo>
                <a:lnTo>
                  <a:pt x="383739" y="0"/>
                </a:lnTo>
                <a:lnTo>
                  <a:pt x="385349" y="0"/>
                </a:lnTo>
                <a:lnTo>
                  <a:pt x="387046" y="0"/>
                </a:lnTo>
                <a:lnTo>
                  <a:pt x="397426" y="0"/>
                </a:lnTo>
                <a:lnTo>
                  <a:pt x="400767" y="0"/>
                </a:lnTo>
                <a:lnTo>
                  <a:pt x="416991" y="0"/>
                </a:lnTo>
                <a:lnTo>
                  <a:pt x="421364" y="0"/>
                </a:lnTo>
                <a:lnTo>
                  <a:pt x="430922" y="0"/>
                </a:lnTo>
                <a:lnTo>
                  <a:pt x="432562" y="0"/>
                </a:lnTo>
                <a:lnTo>
                  <a:pt x="434173" y="0"/>
                </a:lnTo>
                <a:lnTo>
                  <a:pt x="444554" y="0"/>
                </a:lnTo>
                <a:lnTo>
                  <a:pt x="446017" y="0"/>
                </a:lnTo>
                <a:lnTo>
                  <a:pt x="456397" y="0"/>
                </a:lnTo>
                <a:lnTo>
                  <a:pt x="459972" y="0"/>
                </a:lnTo>
                <a:lnTo>
                  <a:pt x="468962" y="0"/>
                </a:lnTo>
                <a:lnTo>
                  <a:pt x="469157" y="0"/>
                </a:lnTo>
                <a:lnTo>
                  <a:pt x="476195" y="0"/>
                </a:lnTo>
                <a:lnTo>
                  <a:pt x="480570" y="0"/>
                </a:lnTo>
                <a:lnTo>
                  <a:pt x="481961" y="0"/>
                </a:lnTo>
                <a:lnTo>
                  <a:pt x="490127" y="0"/>
                </a:lnTo>
                <a:lnTo>
                  <a:pt x="493378" y="0"/>
                </a:lnTo>
                <a:lnTo>
                  <a:pt x="495893" y="0"/>
                </a:lnTo>
                <a:lnTo>
                  <a:pt x="496939" y="0"/>
                </a:lnTo>
                <a:lnTo>
                  <a:pt x="505222" y="0"/>
                </a:lnTo>
                <a:lnTo>
                  <a:pt x="514678" y="0"/>
                </a:lnTo>
                <a:lnTo>
                  <a:pt x="515602" y="0"/>
                </a:lnTo>
                <a:lnTo>
                  <a:pt x="517212" y="0"/>
                </a:lnTo>
                <a:lnTo>
                  <a:pt x="528167" y="0"/>
                </a:lnTo>
                <a:lnTo>
                  <a:pt x="528362" y="0"/>
                </a:lnTo>
                <a:lnTo>
                  <a:pt x="530786" y="0"/>
                </a:lnTo>
                <a:lnTo>
                  <a:pt x="533932" y="0"/>
                </a:lnTo>
                <a:lnTo>
                  <a:pt x="535167" y="0"/>
                </a:lnTo>
                <a:lnTo>
                  <a:pt x="541166" y="0"/>
                </a:lnTo>
                <a:lnTo>
                  <a:pt x="544717" y="0"/>
                </a:lnTo>
                <a:lnTo>
                  <a:pt x="549098" y="0"/>
                </a:lnTo>
                <a:lnTo>
                  <a:pt x="555098" y="0"/>
                </a:lnTo>
                <a:lnTo>
                  <a:pt x="556144" y="0"/>
                </a:lnTo>
                <a:lnTo>
                  <a:pt x="565770" y="0"/>
                </a:lnTo>
                <a:lnTo>
                  <a:pt x="573883" y="0"/>
                </a:lnTo>
                <a:lnTo>
                  <a:pt x="576417" y="0"/>
                </a:lnTo>
                <a:lnTo>
                  <a:pt x="579701" y="0"/>
                </a:lnTo>
                <a:lnTo>
                  <a:pt x="582757" y="0"/>
                </a:lnTo>
                <a:lnTo>
                  <a:pt x="589221" y="0"/>
                </a:lnTo>
                <a:lnTo>
                  <a:pt x="589991" y="0"/>
                </a:lnTo>
                <a:lnTo>
                  <a:pt x="593137" y="0"/>
                </a:lnTo>
                <a:lnTo>
                  <a:pt x="594372" y="0"/>
                </a:lnTo>
                <a:lnTo>
                  <a:pt x="595982" y="0"/>
                </a:lnTo>
                <a:lnTo>
                  <a:pt x="600138" y="0"/>
                </a:lnTo>
                <a:lnTo>
                  <a:pt x="603152" y="0"/>
                </a:lnTo>
                <a:lnTo>
                  <a:pt x="603445" y="0"/>
                </a:lnTo>
                <a:lnTo>
                  <a:pt x="603922" y="0"/>
                </a:lnTo>
                <a:lnTo>
                  <a:pt x="608303" y="0"/>
                </a:lnTo>
                <a:lnTo>
                  <a:pt x="609913" y="0"/>
                </a:lnTo>
                <a:lnTo>
                  <a:pt x="612528" y="0"/>
                </a:lnTo>
                <a:lnTo>
                  <a:pt x="613825" y="0"/>
                </a:lnTo>
                <a:lnTo>
                  <a:pt x="614069" y="0"/>
                </a:lnTo>
                <a:lnTo>
                  <a:pt x="617376" y="0"/>
                </a:lnTo>
                <a:lnTo>
                  <a:pt x="617546" y="0"/>
                </a:lnTo>
                <a:lnTo>
                  <a:pt x="617741" y="0"/>
                </a:lnTo>
                <a:lnTo>
                  <a:pt x="624975" y="0"/>
                </a:lnTo>
                <a:lnTo>
                  <a:pt x="627756" y="0"/>
                </a:lnTo>
                <a:lnTo>
                  <a:pt x="638906" y="0"/>
                </a:lnTo>
                <a:lnTo>
                  <a:pt x="641192" y="0"/>
                </a:lnTo>
                <a:lnTo>
                  <a:pt x="641962" y="0"/>
                </a:lnTo>
                <a:lnTo>
                  <a:pt x="648426" y="0"/>
                </a:lnTo>
                <a:lnTo>
                  <a:pt x="648962" y="0"/>
                </a:lnTo>
                <a:lnTo>
                  <a:pt x="655187" y="0"/>
                </a:lnTo>
                <a:lnTo>
                  <a:pt x="655416" y="0"/>
                </a:lnTo>
                <a:lnTo>
                  <a:pt x="659343" y="0"/>
                </a:lnTo>
                <a:lnTo>
                  <a:pt x="660953" y="0"/>
                </a:lnTo>
                <a:lnTo>
                  <a:pt x="662357" y="0"/>
                </a:lnTo>
                <a:lnTo>
                  <a:pt x="662650" y="0"/>
                </a:lnTo>
                <a:lnTo>
                  <a:pt x="662721" y="0"/>
                </a:lnTo>
                <a:lnTo>
                  <a:pt x="662893" y="0"/>
                </a:lnTo>
                <a:lnTo>
                  <a:pt x="665796" y="0"/>
                </a:lnTo>
                <a:lnTo>
                  <a:pt x="669118" y="0"/>
                </a:lnTo>
                <a:lnTo>
                  <a:pt x="671733" y="0"/>
                </a:lnTo>
                <a:lnTo>
                  <a:pt x="673030" y="0"/>
                </a:lnTo>
                <a:lnTo>
                  <a:pt x="673274" y="0"/>
                </a:lnTo>
                <a:lnTo>
                  <a:pt x="674884" y="0"/>
                </a:lnTo>
                <a:lnTo>
                  <a:pt x="676371" y="0"/>
                </a:lnTo>
                <a:lnTo>
                  <a:pt x="676581" y="0"/>
                </a:lnTo>
                <a:lnTo>
                  <a:pt x="676751" y="0"/>
                </a:lnTo>
                <a:lnTo>
                  <a:pt x="676946" y="0"/>
                </a:lnTo>
                <a:lnTo>
                  <a:pt x="682516" y="0"/>
                </a:lnTo>
                <a:lnTo>
                  <a:pt x="686961" y="0"/>
                </a:lnTo>
                <a:lnTo>
                  <a:pt x="690302" y="0"/>
                </a:lnTo>
                <a:lnTo>
                  <a:pt x="696969" y="0"/>
                </a:lnTo>
                <a:lnTo>
                  <a:pt x="700397" y="0"/>
                </a:lnTo>
                <a:lnTo>
                  <a:pt x="706526" y="0"/>
                </a:lnTo>
                <a:lnTo>
                  <a:pt x="708167" y="0"/>
                </a:lnTo>
                <a:lnTo>
                  <a:pt x="709777" y="0"/>
                </a:lnTo>
                <a:lnTo>
                  <a:pt x="710900" y="0"/>
                </a:lnTo>
                <a:lnTo>
                  <a:pt x="714621" y="0"/>
                </a:lnTo>
                <a:lnTo>
                  <a:pt x="720158" y="0"/>
                </a:lnTo>
                <a:lnTo>
                  <a:pt x="721622" y="0"/>
                </a:lnTo>
                <a:lnTo>
                  <a:pt x="721926" y="0"/>
                </a:lnTo>
                <a:lnTo>
                  <a:pt x="722098" y="0"/>
                </a:lnTo>
                <a:lnTo>
                  <a:pt x="723709" y="0"/>
                </a:lnTo>
                <a:lnTo>
                  <a:pt x="725001" y="0"/>
                </a:lnTo>
                <a:lnTo>
                  <a:pt x="726042" y="0"/>
                </a:lnTo>
                <a:lnTo>
                  <a:pt x="730704" y="0"/>
                </a:lnTo>
                <a:lnTo>
                  <a:pt x="732002" y="0"/>
                </a:lnTo>
                <a:lnTo>
                  <a:pt x="734089" y="0"/>
                </a:lnTo>
                <a:lnTo>
                  <a:pt x="735552" y="0"/>
                </a:lnTo>
                <a:lnTo>
                  <a:pt x="735576" y="0"/>
                </a:lnTo>
                <a:lnTo>
                  <a:pt x="741721" y="0"/>
                </a:lnTo>
                <a:lnTo>
                  <a:pt x="744566" y="0"/>
                </a:lnTo>
                <a:lnTo>
                  <a:pt x="744762" y="0"/>
                </a:lnTo>
                <a:lnTo>
                  <a:pt x="745257" y="0"/>
                </a:lnTo>
                <a:lnTo>
                  <a:pt x="745932" y="0"/>
                </a:lnTo>
                <a:lnTo>
                  <a:pt x="749507" y="0"/>
                </a:lnTo>
                <a:lnTo>
                  <a:pt x="756174" y="0"/>
                </a:lnTo>
                <a:lnTo>
                  <a:pt x="758497" y="0"/>
                </a:lnTo>
                <a:lnTo>
                  <a:pt x="758692" y="0"/>
                </a:lnTo>
                <a:lnTo>
                  <a:pt x="758750" y="0"/>
                </a:lnTo>
                <a:lnTo>
                  <a:pt x="765731" y="0"/>
                </a:lnTo>
                <a:lnTo>
                  <a:pt x="768982" y="0"/>
                </a:lnTo>
                <a:lnTo>
                  <a:pt x="770105" y="0"/>
                </a:lnTo>
                <a:lnTo>
                  <a:pt x="771496" y="0"/>
                </a:lnTo>
                <a:lnTo>
                  <a:pt x="772544" y="0"/>
                </a:lnTo>
                <a:lnTo>
                  <a:pt x="780826" y="0"/>
                </a:lnTo>
                <a:lnTo>
                  <a:pt x="782913" y="0"/>
                </a:lnTo>
                <a:lnTo>
                  <a:pt x="785247" y="0"/>
                </a:lnTo>
                <a:lnTo>
                  <a:pt x="786475" y="0"/>
                </a:lnTo>
                <a:lnTo>
                  <a:pt x="786810" y="0"/>
                </a:lnTo>
                <a:lnTo>
                  <a:pt x="789909" y="0"/>
                </a:lnTo>
                <a:lnTo>
                  <a:pt x="791207" y="0"/>
                </a:lnTo>
                <a:lnTo>
                  <a:pt x="792817" y="0"/>
                </a:lnTo>
                <a:lnTo>
                  <a:pt x="794757" y="0"/>
                </a:lnTo>
                <a:lnTo>
                  <a:pt x="797898" y="0"/>
                </a:lnTo>
                <a:lnTo>
                  <a:pt x="803771" y="0"/>
                </a:lnTo>
                <a:lnTo>
                  <a:pt x="803966" y="0"/>
                </a:lnTo>
                <a:lnTo>
                  <a:pt x="804213" y="0"/>
                </a:lnTo>
                <a:lnTo>
                  <a:pt x="804462" y="0"/>
                </a:lnTo>
                <a:lnTo>
                  <a:pt x="805137" y="0"/>
                </a:lnTo>
                <a:lnTo>
                  <a:pt x="806748" y="0"/>
                </a:lnTo>
                <a:lnTo>
                  <a:pt x="809537" y="0"/>
                </a:lnTo>
                <a:lnTo>
                  <a:pt x="810228" y="0"/>
                </a:lnTo>
                <a:lnTo>
                  <a:pt x="812320" y="0"/>
                </a:lnTo>
                <a:lnTo>
                  <a:pt x="814380" y="0"/>
                </a:lnTo>
                <a:lnTo>
                  <a:pt x="817702" y="0"/>
                </a:lnTo>
                <a:lnTo>
                  <a:pt x="817897" y="0"/>
                </a:lnTo>
                <a:lnTo>
                  <a:pt x="817955" y="0"/>
                </a:lnTo>
                <a:lnTo>
                  <a:pt x="820321" y="0"/>
                </a:lnTo>
                <a:lnTo>
                  <a:pt x="823468" y="0"/>
                </a:lnTo>
                <a:lnTo>
                  <a:pt x="824702" y="0"/>
                </a:lnTo>
                <a:lnTo>
                  <a:pt x="830701" y="0"/>
                </a:lnTo>
                <a:lnTo>
                  <a:pt x="831749" y="0"/>
                </a:lnTo>
                <a:lnTo>
                  <a:pt x="845679" y="0"/>
                </a:lnTo>
                <a:lnTo>
                  <a:pt x="846015" y="0"/>
                </a:lnTo>
                <a:lnTo>
                  <a:pt x="852022" y="0"/>
                </a:lnTo>
                <a:lnTo>
                  <a:pt x="855305" y="0"/>
                </a:lnTo>
                <a:lnTo>
                  <a:pt x="857103" y="0"/>
                </a:lnTo>
                <a:lnTo>
                  <a:pt x="858361" y="0"/>
                </a:lnTo>
                <a:lnTo>
                  <a:pt x="859052" y="0"/>
                </a:lnTo>
                <a:lnTo>
                  <a:pt x="863418" y="0"/>
                </a:lnTo>
                <a:lnTo>
                  <a:pt x="865953" y="0"/>
                </a:lnTo>
                <a:lnTo>
                  <a:pt x="868742" y="0"/>
                </a:lnTo>
                <a:lnTo>
                  <a:pt x="869433" y="0"/>
                </a:lnTo>
                <a:lnTo>
                  <a:pt x="871525" y="0"/>
                </a:lnTo>
                <a:lnTo>
                  <a:pt x="872292" y="0"/>
                </a:lnTo>
                <a:lnTo>
                  <a:pt x="872968" y="0"/>
                </a:lnTo>
                <a:lnTo>
                  <a:pt x="873585" y="0"/>
                </a:lnTo>
                <a:lnTo>
                  <a:pt x="878756" y="0"/>
                </a:lnTo>
                <a:lnTo>
                  <a:pt x="879526" y="0"/>
                </a:lnTo>
                <a:lnTo>
                  <a:pt x="882673" y="0"/>
                </a:lnTo>
                <a:lnTo>
                  <a:pt x="883907" y="0"/>
                </a:lnTo>
                <a:lnTo>
                  <a:pt x="885517" y="0"/>
                </a:lnTo>
                <a:lnTo>
                  <a:pt x="889673" y="0"/>
                </a:lnTo>
                <a:lnTo>
                  <a:pt x="892980" y="0"/>
                </a:lnTo>
                <a:lnTo>
                  <a:pt x="893149" y="0"/>
                </a:lnTo>
                <a:lnTo>
                  <a:pt x="893345" y="0"/>
                </a:lnTo>
                <a:lnTo>
                  <a:pt x="894036" y="0"/>
                </a:lnTo>
                <a:lnTo>
                  <a:pt x="902063" y="0"/>
                </a:lnTo>
                <a:lnTo>
                  <a:pt x="903360" y="0"/>
                </a:lnTo>
                <a:lnTo>
                  <a:pt x="907081" y="0"/>
                </a:lnTo>
                <a:lnTo>
                  <a:pt x="907276" y="0"/>
                </a:lnTo>
                <a:lnTo>
                  <a:pt x="914510" y="0"/>
                </a:lnTo>
                <a:lnTo>
                  <a:pt x="916796" y="0"/>
                </a:lnTo>
                <a:lnTo>
                  <a:pt x="917487" y="0"/>
                </a:lnTo>
                <a:lnTo>
                  <a:pt x="917566" y="0"/>
                </a:lnTo>
                <a:lnTo>
                  <a:pt x="918256" y="0"/>
                </a:lnTo>
                <a:lnTo>
                  <a:pt x="930727" y="0"/>
                </a:lnTo>
                <a:lnTo>
                  <a:pt x="931021" y="0"/>
                </a:lnTo>
                <a:lnTo>
                  <a:pt x="931497" y="0"/>
                </a:lnTo>
                <a:lnTo>
                  <a:pt x="931712" y="0"/>
                </a:lnTo>
                <a:lnTo>
                  <a:pt x="932173" y="0"/>
                </a:lnTo>
                <a:lnTo>
                  <a:pt x="937938" y="0"/>
                </a:lnTo>
                <a:lnTo>
                  <a:pt x="937961" y="0"/>
                </a:lnTo>
                <a:lnTo>
                  <a:pt x="938325" y="0"/>
                </a:lnTo>
                <a:lnTo>
                  <a:pt x="938497" y="0"/>
                </a:lnTo>
                <a:lnTo>
                  <a:pt x="939016" y="0"/>
                </a:lnTo>
                <a:lnTo>
                  <a:pt x="941401" y="0"/>
                </a:lnTo>
                <a:lnTo>
                  <a:pt x="942092" y="0"/>
                </a:lnTo>
                <a:lnTo>
                  <a:pt x="944722" y="0"/>
                </a:lnTo>
                <a:lnTo>
                  <a:pt x="944952" y="0"/>
                </a:lnTo>
                <a:lnTo>
                  <a:pt x="948878" y="0"/>
                </a:lnTo>
                <a:lnTo>
                  <a:pt x="950488" y="0"/>
                </a:lnTo>
                <a:lnTo>
                  <a:pt x="952185" y="0"/>
                </a:lnTo>
                <a:lnTo>
                  <a:pt x="952256" y="0"/>
                </a:lnTo>
                <a:lnTo>
                  <a:pt x="952354" y="0"/>
                </a:lnTo>
                <a:lnTo>
                  <a:pt x="952550" y="0"/>
                </a:lnTo>
                <a:lnTo>
                  <a:pt x="953241" y="0"/>
                </a:lnTo>
                <a:lnTo>
                  <a:pt x="955332" y="0"/>
                </a:lnTo>
                <a:lnTo>
                  <a:pt x="958121" y="0"/>
                </a:lnTo>
                <a:lnTo>
                  <a:pt x="961268" y="0"/>
                </a:lnTo>
                <a:lnTo>
                  <a:pt x="962565" y="0"/>
                </a:lnTo>
                <a:lnTo>
                  <a:pt x="965906" y="0"/>
                </a:lnTo>
                <a:lnTo>
                  <a:pt x="966286" y="0"/>
                </a:lnTo>
                <a:lnTo>
                  <a:pt x="966481" y="0"/>
                </a:lnTo>
                <a:lnTo>
                  <a:pt x="972052" y="0"/>
                </a:lnTo>
                <a:lnTo>
                  <a:pt x="976001" y="0"/>
                </a:lnTo>
                <a:lnTo>
                  <a:pt x="976692" y="0"/>
                </a:lnTo>
                <a:lnTo>
                  <a:pt x="986504" y="0"/>
                </a:lnTo>
                <a:lnTo>
                  <a:pt x="986763" y="0"/>
                </a:lnTo>
                <a:lnTo>
                  <a:pt x="989932" y="0"/>
                </a:lnTo>
                <a:lnTo>
                  <a:pt x="990226" y="0"/>
                </a:lnTo>
                <a:lnTo>
                  <a:pt x="990916" y="0"/>
                </a:lnTo>
                <a:lnTo>
                  <a:pt x="997143" y="0"/>
                </a:lnTo>
                <a:lnTo>
                  <a:pt x="997530" y="0"/>
                </a:lnTo>
                <a:lnTo>
                  <a:pt x="997702" y="0"/>
                </a:lnTo>
                <a:lnTo>
                  <a:pt x="998221" y="0"/>
                </a:lnTo>
                <a:lnTo>
                  <a:pt x="999312" y="0"/>
                </a:lnTo>
                <a:lnTo>
                  <a:pt x="1000606" y="0"/>
                </a:lnTo>
                <a:lnTo>
                  <a:pt x="1001297" y="0"/>
                </a:lnTo>
                <a:lnTo>
                  <a:pt x="1001646" y="0"/>
                </a:lnTo>
                <a:lnTo>
                  <a:pt x="1004156" y="0"/>
                </a:lnTo>
                <a:lnTo>
                  <a:pt x="1009693" y="0"/>
                </a:lnTo>
                <a:lnTo>
                  <a:pt x="1011157" y="0"/>
                </a:lnTo>
                <a:lnTo>
                  <a:pt x="1011461" y="0"/>
                </a:lnTo>
                <a:lnTo>
                  <a:pt x="1014172" y="0"/>
                </a:lnTo>
                <a:lnTo>
                  <a:pt x="1014537" y="0"/>
                </a:lnTo>
                <a:lnTo>
                  <a:pt x="1015577" y="0"/>
                </a:lnTo>
                <a:lnTo>
                  <a:pt x="1017326" y="0"/>
                </a:lnTo>
                <a:lnTo>
                  <a:pt x="1020239" y="0"/>
                </a:lnTo>
                <a:lnTo>
                  <a:pt x="1020861" y="0"/>
                </a:lnTo>
                <a:lnTo>
                  <a:pt x="1021537" y="0"/>
                </a:lnTo>
                <a:lnTo>
                  <a:pt x="1021552" y="0"/>
                </a:lnTo>
                <a:lnTo>
                  <a:pt x="1025111" y="0"/>
                </a:lnTo>
                <a:lnTo>
                  <a:pt x="1031256" y="0"/>
                </a:lnTo>
                <a:lnTo>
                  <a:pt x="1034101" y="0"/>
                </a:lnTo>
                <a:lnTo>
                  <a:pt x="1034297" y="0"/>
                </a:lnTo>
                <a:lnTo>
                  <a:pt x="1034354" y="0"/>
                </a:lnTo>
                <a:lnTo>
                  <a:pt x="1034770" y="0"/>
                </a:lnTo>
                <a:lnTo>
                  <a:pt x="1034792" y="0"/>
                </a:lnTo>
                <a:lnTo>
                  <a:pt x="1045709" y="0"/>
                </a:lnTo>
                <a:lnTo>
                  <a:pt x="1045968" y="0"/>
                </a:lnTo>
                <a:lnTo>
                  <a:pt x="1048286" y="0"/>
                </a:lnTo>
                <a:lnTo>
                  <a:pt x="1058517" y="0"/>
                </a:lnTo>
                <a:lnTo>
                  <a:pt x="1060851" y="0"/>
                </a:lnTo>
                <a:lnTo>
                  <a:pt x="1062079" y="0"/>
                </a:lnTo>
                <a:lnTo>
                  <a:pt x="1065424" y="0"/>
                </a:lnTo>
                <a:lnTo>
                  <a:pt x="1069803" y="0"/>
                </a:lnTo>
                <a:lnTo>
                  <a:pt x="1070362" y="0"/>
                </a:lnTo>
                <a:lnTo>
                  <a:pt x="1073377" y="0"/>
                </a:lnTo>
                <a:lnTo>
                  <a:pt x="1073501" y="0"/>
                </a:lnTo>
                <a:lnTo>
                  <a:pt x="1074782" y="0"/>
                </a:lnTo>
                <a:lnTo>
                  <a:pt x="1076345" y="0"/>
                </a:lnTo>
                <a:lnTo>
                  <a:pt x="1079444" y="0"/>
                </a:lnTo>
                <a:lnTo>
                  <a:pt x="1080066" y="0"/>
                </a:lnTo>
                <a:lnTo>
                  <a:pt x="1080742" y="0"/>
                </a:lnTo>
                <a:lnTo>
                  <a:pt x="1080756" y="0"/>
                </a:lnTo>
                <a:lnTo>
                  <a:pt x="1082352" y="0"/>
                </a:lnTo>
                <a:lnTo>
                  <a:pt x="1085831" y="0"/>
                </a:lnTo>
                <a:lnTo>
                  <a:pt x="1086523" y="0"/>
                </a:lnTo>
                <a:lnTo>
                  <a:pt x="1087433" y="0"/>
                </a:lnTo>
                <a:lnTo>
                  <a:pt x="1087924" y="0"/>
                </a:lnTo>
                <a:lnTo>
                  <a:pt x="1089984" y="0"/>
                </a:lnTo>
                <a:lnTo>
                  <a:pt x="1093306" y="0"/>
                </a:lnTo>
                <a:lnTo>
                  <a:pt x="1093502" y="0"/>
                </a:lnTo>
                <a:lnTo>
                  <a:pt x="1093559" y="0"/>
                </a:lnTo>
                <a:lnTo>
                  <a:pt x="1093975" y="0"/>
                </a:lnTo>
                <a:lnTo>
                  <a:pt x="1093997" y="0"/>
                </a:lnTo>
                <a:lnTo>
                  <a:pt x="1099072" y="0"/>
                </a:lnTo>
                <a:lnTo>
                  <a:pt x="1099763" y="0"/>
                </a:lnTo>
                <a:lnTo>
                  <a:pt x="1101855" y="0"/>
                </a:lnTo>
                <a:cubicBezTo>
                  <a:pt x="1103916" y="0"/>
                  <a:pt x="1103916" y="0"/>
                  <a:pt x="1103916" y="0"/>
                </a:cubicBezTo>
                <a:lnTo>
                  <a:pt x="1107490" y="0"/>
                </a:lnTo>
                <a:lnTo>
                  <a:pt x="1121284" y="0"/>
                </a:lnTo>
                <a:lnTo>
                  <a:pt x="1124629" y="0"/>
                </a:lnTo>
                <a:lnTo>
                  <a:pt x="1129008" y="0"/>
                </a:lnTo>
                <a:lnTo>
                  <a:pt x="1132706" y="0"/>
                </a:lnTo>
                <a:lnTo>
                  <a:pt x="1134655" y="0"/>
                </a:lnTo>
                <a:lnTo>
                  <a:pt x="1135347" y="0"/>
                </a:lnTo>
                <a:lnTo>
                  <a:pt x="1135550" y="0"/>
                </a:lnTo>
                <a:lnTo>
                  <a:pt x="1141557" y="0"/>
                </a:lnTo>
                <a:lnTo>
                  <a:pt x="1145036" y="0"/>
                </a:lnTo>
                <a:lnTo>
                  <a:pt x="1145728" y="0"/>
                </a:lnTo>
                <a:lnTo>
                  <a:pt x="1146638" y="0"/>
                </a:lnTo>
                <a:lnTo>
                  <a:pt x="1147128" y="0"/>
                </a:lnTo>
                <a:lnTo>
                  <a:pt x="1147896" y="0"/>
                </a:lnTo>
                <a:lnTo>
                  <a:pt x="1148572" y="0"/>
                </a:lnTo>
                <a:lnTo>
                  <a:pt x="1148587" y="0"/>
                </a:lnTo>
                <a:lnTo>
                  <a:pt x="1149189" y="0"/>
                </a:lnTo>
                <a:lnTo>
                  <a:pt x="1158277" y="0"/>
                </a:lnTo>
                <a:lnTo>
                  <a:pt x="1158968" y="0"/>
                </a:lnTo>
                <a:lnTo>
                  <a:pt x="1161060" y="0"/>
                </a:lnTo>
                <a:lnTo>
                  <a:pt x="1162503" y="0"/>
                </a:lnTo>
                <a:lnTo>
                  <a:pt x="1163120" y="0"/>
                </a:lnTo>
                <a:lnTo>
                  <a:pt x="1169640" y="0"/>
                </a:lnTo>
                <a:lnTo>
                  <a:pt x="1170136" y="0"/>
                </a:lnTo>
                <a:lnTo>
                  <a:pt x="1170331" y="0"/>
                </a:lnTo>
                <a:lnTo>
                  <a:pt x="1182685" y="0"/>
                </a:lnTo>
                <a:lnTo>
                  <a:pt x="1182880" y="0"/>
                </a:lnTo>
                <a:lnTo>
                  <a:pt x="1183571" y="0"/>
                </a:lnTo>
                <a:lnTo>
                  <a:pt x="1193091" y="0"/>
                </a:lnTo>
                <a:lnTo>
                  <a:pt x="1193782" y="0"/>
                </a:lnTo>
                <a:lnTo>
                  <a:pt x="1193860" y="0"/>
                </a:lnTo>
                <a:lnTo>
                  <a:pt x="1194552" y="0"/>
                </a:lnTo>
                <a:lnTo>
                  <a:pt x="1206331" y="0"/>
                </a:lnTo>
                <a:lnTo>
                  <a:pt x="1207022" y="0"/>
                </a:lnTo>
                <a:lnTo>
                  <a:pt x="1207101" y="0"/>
                </a:lnTo>
                <a:lnTo>
                  <a:pt x="1207315" y="0"/>
                </a:lnTo>
                <a:lnTo>
                  <a:pt x="1207777" y="0"/>
                </a:lnTo>
                <a:lnTo>
                  <a:pt x="1207792" y="0"/>
                </a:lnTo>
                <a:lnTo>
                  <a:pt x="1208007" y="0"/>
                </a:lnTo>
                <a:lnTo>
                  <a:pt x="1213543" y="0"/>
                </a:lnTo>
                <a:lnTo>
                  <a:pt x="1214620" y="0"/>
                </a:lnTo>
                <a:lnTo>
                  <a:pt x="1215311" y="0"/>
                </a:lnTo>
                <a:lnTo>
                  <a:pt x="1217695" y="0"/>
                </a:lnTo>
                <a:lnTo>
                  <a:pt x="1218387" y="0"/>
                </a:lnTo>
                <a:lnTo>
                  <a:pt x="1220556" y="0"/>
                </a:lnTo>
                <a:lnTo>
                  <a:pt x="1221247" y="0"/>
                </a:lnTo>
                <a:lnTo>
                  <a:pt x="1221708" y="0"/>
                </a:lnTo>
                <a:lnTo>
                  <a:pt x="1227473" y="0"/>
                </a:lnTo>
                <a:lnTo>
                  <a:pt x="1227860" y="0"/>
                </a:lnTo>
                <a:lnTo>
                  <a:pt x="1228551" y="0"/>
                </a:lnTo>
                <a:lnTo>
                  <a:pt x="1228845" y="0"/>
                </a:lnTo>
                <a:lnTo>
                  <a:pt x="1229341" y="0"/>
                </a:lnTo>
                <a:lnTo>
                  <a:pt x="1229536" y="0"/>
                </a:lnTo>
                <a:lnTo>
                  <a:pt x="1230936" y="0"/>
                </a:lnTo>
                <a:lnTo>
                  <a:pt x="1231627" y="0"/>
                </a:lnTo>
                <a:lnTo>
                  <a:pt x="1235107" y="0"/>
                </a:lnTo>
                <a:lnTo>
                  <a:pt x="1241890" y="0"/>
                </a:lnTo>
                <a:lnTo>
                  <a:pt x="1242085" y="0"/>
                </a:lnTo>
                <a:lnTo>
                  <a:pt x="1242776" y="0"/>
                </a:lnTo>
                <a:lnTo>
                  <a:pt x="1247656" y="0"/>
                </a:lnTo>
                <a:lnTo>
                  <a:pt x="1252296" y="0"/>
                </a:lnTo>
                <a:lnTo>
                  <a:pt x="1252987" y="0"/>
                </a:lnTo>
                <a:lnTo>
                  <a:pt x="1262367" y="0"/>
                </a:lnTo>
                <a:lnTo>
                  <a:pt x="1265536" y="0"/>
                </a:lnTo>
                <a:lnTo>
                  <a:pt x="1266227" y="0"/>
                </a:lnTo>
                <a:lnTo>
                  <a:pt x="1266520" y="0"/>
                </a:lnTo>
                <a:lnTo>
                  <a:pt x="1267212" y="0"/>
                </a:lnTo>
                <a:lnTo>
                  <a:pt x="1272748" y="0"/>
                </a:lnTo>
                <a:lnTo>
                  <a:pt x="1273825" y="0"/>
                </a:lnTo>
                <a:lnTo>
                  <a:pt x="1274516" y="0"/>
                </a:lnTo>
                <a:lnTo>
                  <a:pt x="1276298" y="0"/>
                </a:lnTo>
                <a:lnTo>
                  <a:pt x="1276900" y="0"/>
                </a:lnTo>
                <a:lnTo>
                  <a:pt x="1277592" y="0"/>
                </a:lnTo>
                <a:lnTo>
                  <a:pt x="1279761" y="0"/>
                </a:lnTo>
                <a:lnTo>
                  <a:pt x="1280452" y="0"/>
                </a:lnTo>
                <a:lnTo>
                  <a:pt x="1286678" y="0"/>
                </a:lnTo>
                <a:lnTo>
                  <a:pt x="1287065" y="0"/>
                </a:lnTo>
                <a:lnTo>
                  <a:pt x="1287756" y="0"/>
                </a:lnTo>
                <a:lnTo>
                  <a:pt x="1289777" y="0"/>
                </a:lnTo>
                <a:lnTo>
                  <a:pt x="1290141" y="0"/>
                </a:lnTo>
                <a:lnTo>
                  <a:pt x="1290832" y="0"/>
                </a:lnTo>
                <a:lnTo>
                  <a:pt x="1291181" y="0"/>
                </a:lnTo>
                <a:lnTo>
                  <a:pt x="1294312" y="0"/>
                </a:lnTo>
                <a:lnTo>
                  <a:pt x="1297156" y="0"/>
                </a:lnTo>
                <a:lnTo>
                  <a:pt x="1303707" y="0"/>
                </a:lnTo>
                <a:lnTo>
                  <a:pt x="1306861" y="0"/>
                </a:lnTo>
                <a:lnTo>
                  <a:pt x="1310374" y="0"/>
                </a:lnTo>
                <a:lnTo>
                  <a:pt x="1310396" y="0"/>
                </a:lnTo>
                <a:lnTo>
                  <a:pt x="1311087" y="0"/>
                </a:lnTo>
                <a:lnTo>
                  <a:pt x="1311340" y="0"/>
                </a:lnTo>
                <a:lnTo>
                  <a:pt x="1321571" y="0"/>
                </a:lnTo>
                <a:lnTo>
                  <a:pt x="1323889" y="0"/>
                </a:lnTo>
                <a:lnTo>
                  <a:pt x="1324305" y="0"/>
                </a:lnTo>
                <a:lnTo>
                  <a:pt x="1330627" y="0"/>
                </a:lnTo>
                <a:lnTo>
                  <a:pt x="1335503" y="0"/>
                </a:lnTo>
                <a:lnTo>
                  <a:pt x="1341028" y="0"/>
                </a:lnTo>
                <a:lnTo>
                  <a:pt x="1345407" y="0"/>
                </a:lnTo>
                <a:lnTo>
                  <a:pt x="1348981" y="0"/>
                </a:lnTo>
                <a:lnTo>
                  <a:pt x="1350386" y="0"/>
                </a:lnTo>
                <a:lnTo>
                  <a:pt x="1350487" y="0"/>
                </a:lnTo>
                <a:lnTo>
                  <a:pt x="1354959" y="0"/>
                </a:lnTo>
                <a:lnTo>
                  <a:pt x="1356361" y="0"/>
                </a:lnTo>
                <a:lnTo>
                  <a:pt x="1359338" y="0"/>
                </a:lnTo>
                <a:lnTo>
                  <a:pt x="1362127" y="0"/>
                </a:lnTo>
                <a:lnTo>
                  <a:pt x="1362912" y="0"/>
                </a:lnTo>
                <a:lnTo>
                  <a:pt x="1363037" y="0"/>
                </a:lnTo>
                <a:lnTo>
                  <a:pt x="1364910" y="0"/>
                </a:lnTo>
                <a:lnTo>
                  <a:pt x="1366970" y="0"/>
                </a:lnTo>
                <a:lnTo>
                  <a:pt x="1369579" y="0"/>
                </a:lnTo>
                <a:lnTo>
                  <a:pt x="1369601" y="0"/>
                </a:lnTo>
                <a:lnTo>
                  <a:pt x="1370292" y="0"/>
                </a:lnTo>
                <a:lnTo>
                  <a:pt x="1370545" y="0"/>
                </a:lnTo>
                <a:lnTo>
                  <a:pt x="1375367" y="0"/>
                </a:lnTo>
                <a:lnTo>
                  <a:pt x="1376058" y="0"/>
                </a:lnTo>
                <a:lnTo>
                  <a:pt x="1377459" y="0"/>
                </a:lnTo>
                <a:lnTo>
                  <a:pt x="1379519" y="0"/>
                </a:lnTo>
                <a:lnTo>
                  <a:pt x="1383094" y="0"/>
                </a:lnTo>
                <a:lnTo>
                  <a:pt x="1383510" y="0"/>
                </a:lnTo>
                <a:lnTo>
                  <a:pt x="1389832" y="0"/>
                </a:lnTo>
                <a:lnTo>
                  <a:pt x="1400233" y="0"/>
                </a:lnTo>
                <a:lnTo>
                  <a:pt x="1404612" y="0"/>
                </a:lnTo>
                <a:lnTo>
                  <a:pt x="1409692" y="0"/>
                </a:lnTo>
                <a:lnTo>
                  <a:pt x="1410951" y="0"/>
                </a:lnTo>
                <a:lnTo>
                  <a:pt x="1414164" y="0"/>
                </a:lnTo>
                <a:lnTo>
                  <a:pt x="1418543" y="0"/>
                </a:lnTo>
                <a:lnTo>
                  <a:pt x="1421332" y="0"/>
                </a:lnTo>
                <a:lnTo>
                  <a:pt x="1422242" y="0"/>
                </a:lnTo>
                <a:lnTo>
                  <a:pt x="1424115" y="0"/>
                </a:lnTo>
                <a:lnTo>
                  <a:pt x="1424190" y="0"/>
                </a:lnTo>
                <a:lnTo>
                  <a:pt x="1424882" y="0"/>
                </a:lnTo>
                <a:lnTo>
                  <a:pt x="1426175" y="0"/>
                </a:lnTo>
                <a:lnTo>
                  <a:pt x="1434571" y="0"/>
                </a:lnTo>
                <a:lnTo>
                  <a:pt x="1435263" y="0"/>
                </a:lnTo>
                <a:lnTo>
                  <a:pt x="1436664" y="0"/>
                </a:lnTo>
                <a:lnTo>
                  <a:pt x="1438107" y="0"/>
                </a:lnTo>
                <a:lnTo>
                  <a:pt x="1438724" y="0"/>
                </a:lnTo>
                <a:lnTo>
                  <a:pt x="1445740" y="0"/>
                </a:lnTo>
                <a:lnTo>
                  <a:pt x="1445935" y="0"/>
                </a:lnTo>
                <a:lnTo>
                  <a:pt x="1459175" y="0"/>
                </a:lnTo>
                <a:lnTo>
                  <a:pt x="1459671" y="0"/>
                </a:lnTo>
                <a:lnTo>
                  <a:pt x="1459866" y="0"/>
                </a:lnTo>
                <a:lnTo>
                  <a:pt x="1469386" y="0"/>
                </a:lnTo>
                <a:lnTo>
                  <a:pt x="1470156" y="0"/>
                </a:lnTo>
                <a:lnTo>
                  <a:pt x="1482626" y="0"/>
                </a:lnTo>
                <a:lnTo>
                  <a:pt x="1483318" y="0"/>
                </a:lnTo>
                <a:lnTo>
                  <a:pt x="1483395" y="0"/>
                </a:lnTo>
                <a:lnTo>
                  <a:pt x="1483610" y="0"/>
                </a:lnTo>
                <a:lnTo>
                  <a:pt x="1484087" y="0"/>
                </a:lnTo>
                <a:lnTo>
                  <a:pt x="1490915" y="0"/>
                </a:lnTo>
                <a:lnTo>
                  <a:pt x="1493990" y="0"/>
                </a:lnTo>
                <a:lnTo>
                  <a:pt x="1496850" y="0"/>
                </a:lnTo>
                <a:lnTo>
                  <a:pt x="1497312" y="0"/>
                </a:lnTo>
                <a:lnTo>
                  <a:pt x="1497542" y="0"/>
                </a:lnTo>
                <a:lnTo>
                  <a:pt x="1503078" y="0"/>
                </a:lnTo>
                <a:lnTo>
                  <a:pt x="1504155" y="0"/>
                </a:lnTo>
                <a:lnTo>
                  <a:pt x="1504846" y="0"/>
                </a:lnTo>
                <a:lnTo>
                  <a:pt x="1504945" y="0"/>
                </a:lnTo>
                <a:lnTo>
                  <a:pt x="1505140" y="0"/>
                </a:lnTo>
                <a:lnTo>
                  <a:pt x="1507230" y="0"/>
                </a:lnTo>
                <a:lnTo>
                  <a:pt x="1507922" y="0"/>
                </a:lnTo>
                <a:lnTo>
                  <a:pt x="1510710" y="0"/>
                </a:lnTo>
                <a:lnTo>
                  <a:pt x="1518380" y="0"/>
                </a:lnTo>
                <a:lnTo>
                  <a:pt x="1518876" y="0"/>
                </a:lnTo>
                <a:lnTo>
                  <a:pt x="1519071" y="0"/>
                </a:lnTo>
                <a:lnTo>
                  <a:pt x="1524642" y="0"/>
                </a:lnTo>
                <a:lnTo>
                  <a:pt x="1528591" y="0"/>
                </a:lnTo>
                <a:lnTo>
                  <a:pt x="1541831" y="0"/>
                </a:lnTo>
                <a:lnTo>
                  <a:pt x="1542523" y="0"/>
                </a:lnTo>
                <a:lnTo>
                  <a:pt x="1542815" y="0"/>
                </a:lnTo>
                <a:lnTo>
                  <a:pt x="1550120" y="0"/>
                </a:lnTo>
                <a:lnTo>
                  <a:pt x="1551902" y="0"/>
                </a:lnTo>
                <a:lnTo>
                  <a:pt x="1553195" y="0"/>
                </a:lnTo>
                <a:lnTo>
                  <a:pt x="1556055" y="0"/>
                </a:lnTo>
                <a:lnTo>
                  <a:pt x="1556747" y="0"/>
                </a:lnTo>
                <a:lnTo>
                  <a:pt x="1562283" y="0"/>
                </a:lnTo>
                <a:lnTo>
                  <a:pt x="1563360" y="0"/>
                </a:lnTo>
                <a:lnTo>
                  <a:pt x="1564051" y="0"/>
                </a:lnTo>
                <a:lnTo>
                  <a:pt x="1566435" y="0"/>
                </a:lnTo>
                <a:lnTo>
                  <a:pt x="1567127" y="0"/>
                </a:lnTo>
                <a:lnTo>
                  <a:pt x="1569915" y="0"/>
                </a:lnTo>
                <a:lnTo>
                  <a:pt x="1579312" y="0"/>
                </a:lnTo>
                <a:lnTo>
                  <a:pt x="1583847" y="0"/>
                </a:lnTo>
                <a:lnTo>
                  <a:pt x="1586691" y="0"/>
                </a:lnTo>
                <a:lnTo>
                  <a:pt x="1586944" y="0"/>
                </a:lnTo>
                <a:lnTo>
                  <a:pt x="1599909" y="0"/>
                </a:lnTo>
                <a:lnTo>
                  <a:pt x="1600875" y="0"/>
                </a:lnTo>
                <a:lnTo>
                  <a:pt x="1611107" y="0"/>
                </a:lnTo>
                <a:lnTo>
                  <a:pt x="1620162" y="0"/>
                </a:lnTo>
                <a:lnTo>
                  <a:pt x="1626091" y="0"/>
                </a:lnTo>
                <a:lnTo>
                  <a:pt x="1630563" y="0"/>
                </a:lnTo>
                <a:lnTo>
                  <a:pt x="1634942" y="0"/>
                </a:lnTo>
                <a:lnTo>
                  <a:pt x="1638517" y="0"/>
                </a:lnTo>
                <a:lnTo>
                  <a:pt x="1640023" y="0"/>
                </a:lnTo>
                <a:lnTo>
                  <a:pt x="1640514" y="0"/>
                </a:lnTo>
                <a:lnTo>
                  <a:pt x="1642574" y="0"/>
                </a:lnTo>
                <a:lnTo>
                  <a:pt x="1645896" y="0"/>
                </a:lnTo>
                <a:lnTo>
                  <a:pt x="1646149" y="0"/>
                </a:lnTo>
                <a:lnTo>
                  <a:pt x="1651662" y="0"/>
                </a:lnTo>
                <a:lnTo>
                  <a:pt x="1654445" y="0"/>
                </a:lnTo>
                <a:cubicBezTo>
                  <a:pt x="1656505" y="0"/>
                  <a:pt x="1656505" y="0"/>
                  <a:pt x="1656505" y="0"/>
                </a:cubicBezTo>
                <a:lnTo>
                  <a:pt x="1659114" y="0"/>
                </a:lnTo>
                <a:lnTo>
                  <a:pt x="1660080" y="0"/>
                </a:lnTo>
                <a:lnTo>
                  <a:pt x="1679367" y="0"/>
                </a:lnTo>
                <a:lnTo>
                  <a:pt x="1685296" y="0"/>
                </a:lnTo>
                <a:lnTo>
                  <a:pt x="1689768" y="0"/>
                </a:lnTo>
                <a:lnTo>
                  <a:pt x="1694147" y="0"/>
                </a:lnTo>
                <a:lnTo>
                  <a:pt x="1699228" y="0"/>
                </a:lnTo>
                <a:lnTo>
                  <a:pt x="1699719" y="0"/>
                </a:lnTo>
                <a:lnTo>
                  <a:pt x="1700486" y="0"/>
                </a:lnTo>
                <a:lnTo>
                  <a:pt x="1701779" y="0"/>
                </a:lnTo>
                <a:lnTo>
                  <a:pt x="1710867" y="0"/>
                </a:lnTo>
                <a:lnTo>
                  <a:pt x="1713650" y="0"/>
                </a:lnTo>
                <a:lnTo>
                  <a:pt x="1715710" y="0"/>
                </a:lnTo>
                <a:lnTo>
                  <a:pt x="1735275" y="0"/>
                </a:lnTo>
                <a:lnTo>
                  <a:pt x="1735470" y="0"/>
                </a:lnTo>
                <a:lnTo>
                  <a:pt x="1758921" y="0"/>
                </a:lnTo>
                <a:lnTo>
                  <a:pt x="1759691" y="0"/>
                </a:lnTo>
                <a:lnTo>
                  <a:pt x="1773146" y="0"/>
                </a:lnTo>
                <a:lnTo>
                  <a:pt x="1780450" y="0"/>
                </a:lnTo>
                <a:lnTo>
                  <a:pt x="1783526" y="0"/>
                </a:lnTo>
                <a:lnTo>
                  <a:pt x="1794480" y="0"/>
                </a:lnTo>
                <a:lnTo>
                  <a:pt x="1794675" y="0"/>
                </a:lnTo>
                <a:lnTo>
                  <a:pt x="1800246" y="0"/>
                </a:lnTo>
                <a:lnTo>
                  <a:pt x="1818126" y="0"/>
                </a:lnTo>
                <a:lnTo>
                  <a:pt x="1832351" y="0"/>
                </a:lnTo>
                <a:lnTo>
                  <a:pt x="1839655" y="0"/>
                </a:lnTo>
                <a:lnTo>
                  <a:pt x="1842731" y="0"/>
                </a:lnTo>
                <a:lnTo>
                  <a:pt x="1859451" y="0"/>
                </a:lnTo>
                <a:lnTo>
                  <a:pt x="1876479" y="0"/>
                </a:lnTo>
                <a:cubicBezTo>
                  <a:pt x="1932109" y="0"/>
                  <a:pt x="1932109" y="0"/>
                  <a:pt x="1932109" y="0"/>
                </a:cubicBezTo>
                <a:lnTo>
                  <a:pt x="1935684" y="0"/>
                </a:lnTo>
                <a:cubicBezTo>
                  <a:pt x="1991314" y="0"/>
                  <a:pt x="1991314" y="0"/>
                  <a:pt x="1991314" y="0"/>
                </a:cubicBezTo>
                <a:cubicBezTo>
                  <a:pt x="2005374" y="0"/>
                  <a:pt x="2022245" y="9999"/>
                  <a:pt x="2029275" y="22141"/>
                </a:cubicBezTo>
                <a:cubicBezTo>
                  <a:pt x="2127692" y="195345"/>
                  <a:pt x="2127692" y="195345"/>
                  <a:pt x="2127692" y="195345"/>
                </a:cubicBezTo>
                <a:cubicBezTo>
                  <a:pt x="2134722" y="207488"/>
                  <a:pt x="2134722" y="227487"/>
                  <a:pt x="2127692" y="239629"/>
                </a:cubicBezTo>
                <a:cubicBezTo>
                  <a:pt x="2029275" y="412833"/>
                  <a:pt x="2029275" y="412833"/>
                  <a:pt x="2029275" y="412833"/>
                </a:cubicBezTo>
                <a:cubicBezTo>
                  <a:pt x="2022245" y="424975"/>
                  <a:pt x="2005374" y="434975"/>
                  <a:pt x="1991314" y="434975"/>
                </a:cubicBezTo>
                <a:lnTo>
                  <a:pt x="1932109" y="434975"/>
                </a:lnTo>
                <a:lnTo>
                  <a:pt x="1842731" y="434975"/>
                </a:lnTo>
                <a:lnTo>
                  <a:pt x="1794480" y="434975"/>
                </a:lnTo>
                <a:lnTo>
                  <a:pt x="1783526" y="434975"/>
                </a:lnTo>
                <a:lnTo>
                  <a:pt x="1735275" y="434975"/>
                </a:lnTo>
                <a:lnTo>
                  <a:pt x="1715710" y="434975"/>
                </a:lnTo>
                <a:lnTo>
                  <a:pt x="1701779" y="434975"/>
                </a:lnTo>
                <a:lnTo>
                  <a:pt x="1694147" y="434975"/>
                </a:lnTo>
                <a:lnTo>
                  <a:pt x="1656505" y="434975"/>
                </a:lnTo>
                <a:lnTo>
                  <a:pt x="1645896" y="434975"/>
                </a:lnTo>
                <a:lnTo>
                  <a:pt x="1642574" y="434975"/>
                </a:lnTo>
                <a:lnTo>
                  <a:pt x="1634942" y="434975"/>
                </a:lnTo>
                <a:lnTo>
                  <a:pt x="1586691" y="434975"/>
                </a:lnTo>
                <a:lnTo>
                  <a:pt x="1567127" y="434975"/>
                </a:lnTo>
                <a:lnTo>
                  <a:pt x="1566435" y="434975"/>
                </a:lnTo>
                <a:lnTo>
                  <a:pt x="1553195" y="434975"/>
                </a:lnTo>
                <a:lnTo>
                  <a:pt x="1518876" y="434975"/>
                </a:lnTo>
                <a:lnTo>
                  <a:pt x="1507922" y="434975"/>
                </a:lnTo>
                <a:lnTo>
                  <a:pt x="1507230" y="434975"/>
                </a:lnTo>
                <a:lnTo>
                  <a:pt x="1504945" y="434975"/>
                </a:lnTo>
                <a:lnTo>
                  <a:pt x="1497312" y="434975"/>
                </a:lnTo>
                <a:lnTo>
                  <a:pt x="1493990" y="434975"/>
                </a:lnTo>
                <a:lnTo>
                  <a:pt x="1459671" y="434975"/>
                </a:lnTo>
                <a:lnTo>
                  <a:pt x="1445740" y="434975"/>
                </a:lnTo>
                <a:lnTo>
                  <a:pt x="1438724" y="434975"/>
                </a:lnTo>
                <a:lnTo>
                  <a:pt x="1438107" y="434975"/>
                </a:lnTo>
                <a:lnTo>
                  <a:pt x="1426175" y="434975"/>
                </a:lnTo>
                <a:lnTo>
                  <a:pt x="1418543" y="434975"/>
                </a:lnTo>
                <a:lnTo>
                  <a:pt x="1404612" y="434975"/>
                </a:lnTo>
                <a:lnTo>
                  <a:pt x="1379519" y="434975"/>
                </a:lnTo>
                <a:lnTo>
                  <a:pt x="1370292" y="434975"/>
                </a:lnTo>
                <a:lnTo>
                  <a:pt x="1369601" y="434975"/>
                </a:lnTo>
                <a:lnTo>
                  <a:pt x="1366970" y="434975"/>
                </a:lnTo>
                <a:lnTo>
                  <a:pt x="1359338" y="434975"/>
                </a:lnTo>
                <a:lnTo>
                  <a:pt x="1356361" y="434975"/>
                </a:lnTo>
                <a:lnTo>
                  <a:pt x="1345407" y="434975"/>
                </a:lnTo>
                <a:lnTo>
                  <a:pt x="1311087" y="434975"/>
                </a:lnTo>
                <a:lnTo>
                  <a:pt x="1310396" y="434975"/>
                </a:lnTo>
                <a:lnTo>
                  <a:pt x="1297156" y="434975"/>
                </a:lnTo>
                <a:lnTo>
                  <a:pt x="1290832" y="434975"/>
                </a:lnTo>
                <a:lnTo>
                  <a:pt x="1290141" y="434975"/>
                </a:lnTo>
                <a:lnTo>
                  <a:pt x="1277592" y="434975"/>
                </a:lnTo>
                <a:lnTo>
                  <a:pt x="1276900" y="434975"/>
                </a:lnTo>
                <a:lnTo>
                  <a:pt x="1241890" y="434975"/>
                </a:lnTo>
                <a:lnTo>
                  <a:pt x="1231627" y="434975"/>
                </a:lnTo>
                <a:lnTo>
                  <a:pt x="1230936" y="434975"/>
                </a:lnTo>
                <a:lnTo>
                  <a:pt x="1229341" y="434975"/>
                </a:lnTo>
                <a:lnTo>
                  <a:pt x="1221708" y="434975"/>
                </a:lnTo>
                <a:lnTo>
                  <a:pt x="1218387" y="434975"/>
                </a:lnTo>
                <a:lnTo>
                  <a:pt x="1217695" y="434975"/>
                </a:lnTo>
                <a:lnTo>
                  <a:pt x="1207777" y="434975"/>
                </a:lnTo>
                <a:lnTo>
                  <a:pt x="1182685" y="434975"/>
                </a:lnTo>
                <a:lnTo>
                  <a:pt x="1170136" y="434975"/>
                </a:lnTo>
                <a:lnTo>
                  <a:pt x="1163120" y="434975"/>
                </a:lnTo>
                <a:lnTo>
                  <a:pt x="1162503" y="434975"/>
                </a:lnTo>
                <a:lnTo>
                  <a:pt x="1149189" y="434975"/>
                </a:lnTo>
                <a:lnTo>
                  <a:pt x="1148572" y="434975"/>
                </a:lnTo>
                <a:lnTo>
                  <a:pt x="1141557" y="434975"/>
                </a:lnTo>
                <a:lnTo>
                  <a:pt x="1129008" y="434975"/>
                </a:lnTo>
                <a:lnTo>
                  <a:pt x="1103916" y="434975"/>
                </a:lnTo>
                <a:lnTo>
                  <a:pt x="1093997" y="434975"/>
                </a:lnTo>
                <a:lnTo>
                  <a:pt x="1093306" y="434975"/>
                </a:lnTo>
                <a:lnTo>
                  <a:pt x="1089984" y="434975"/>
                </a:lnTo>
                <a:lnTo>
                  <a:pt x="1082352" y="434975"/>
                </a:lnTo>
                <a:lnTo>
                  <a:pt x="1080756" y="434975"/>
                </a:lnTo>
                <a:lnTo>
                  <a:pt x="1080742" y="434975"/>
                </a:lnTo>
                <a:lnTo>
                  <a:pt x="1080066" y="434975"/>
                </a:lnTo>
                <a:lnTo>
                  <a:pt x="1069803" y="434975"/>
                </a:lnTo>
                <a:lnTo>
                  <a:pt x="1034792" y="434975"/>
                </a:lnTo>
                <a:lnTo>
                  <a:pt x="1034101" y="434975"/>
                </a:lnTo>
                <a:lnTo>
                  <a:pt x="1021552" y="434975"/>
                </a:lnTo>
                <a:lnTo>
                  <a:pt x="1021537" y="434975"/>
                </a:lnTo>
                <a:lnTo>
                  <a:pt x="1020861" y="434975"/>
                </a:lnTo>
                <a:lnTo>
                  <a:pt x="1014537" y="434975"/>
                </a:lnTo>
                <a:lnTo>
                  <a:pt x="1001297" y="434975"/>
                </a:lnTo>
                <a:lnTo>
                  <a:pt x="1000606" y="434975"/>
                </a:lnTo>
                <a:lnTo>
                  <a:pt x="966286" y="434975"/>
                </a:lnTo>
                <a:lnTo>
                  <a:pt x="962565" y="434975"/>
                </a:lnTo>
                <a:lnTo>
                  <a:pt x="955332" y="434975"/>
                </a:lnTo>
                <a:lnTo>
                  <a:pt x="952354" y="434975"/>
                </a:lnTo>
                <a:lnTo>
                  <a:pt x="944722" y="434975"/>
                </a:lnTo>
                <a:lnTo>
                  <a:pt x="942092" y="434975"/>
                </a:lnTo>
                <a:lnTo>
                  <a:pt x="941401" y="434975"/>
                </a:lnTo>
                <a:lnTo>
                  <a:pt x="932173" y="434975"/>
                </a:lnTo>
                <a:lnTo>
                  <a:pt x="907081" y="434975"/>
                </a:lnTo>
                <a:lnTo>
                  <a:pt x="903360" y="434975"/>
                </a:lnTo>
                <a:lnTo>
                  <a:pt x="893149" y="434975"/>
                </a:lnTo>
                <a:lnTo>
                  <a:pt x="885517" y="434975"/>
                </a:lnTo>
                <a:lnTo>
                  <a:pt x="883907" y="434975"/>
                </a:lnTo>
                <a:lnTo>
                  <a:pt x="873585" y="434975"/>
                </a:lnTo>
                <a:lnTo>
                  <a:pt x="872968" y="434975"/>
                </a:lnTo>
                <a:lnTo>
                  <a:pt x="865953" y="434975"/>
                </a:lnTo>
                <a:lnTo>
                  <a:pt x="852022" y="434975"/>
                </a:lnTo>
                <a:lnTo>
                  <a:pt x="824702" y="434975"/>
                </a:lnTo>
                <a:lnTo>
                  <a:pt x="817702" y="434975"/>
                </a:lnTo>
                <a:lnTo>
                  <a:pt x="814380" y="434975"/>
                </a:lnTo>
                <a:lnTo>
                  <a:pt x="806748" y="434975"/>
                </a:lnTo>
                <a:lnTo>
                  <a:pt x="805137" y="434975"/>
                </a:lnTo>
                <a:lnTo>
                  <a:pt x="804462" y="434975"/>
                </a:lnTo>
                <a:lnTo>
                  <a:pt x="803771" y="434975"/>
                </a:lnTo>
                <a:lnTo>
                  <a:pt x="792817" y="434975"/>
                </a:lnTo>
                <a:lnTo>
                  <a:pt x="791207" y="434975"/>
                </a:lnTo>
                <a:lnTo>
                  <a:pt x="765731" y="434975"/>
                </a:lnTo>
                <a:lnTo>
                  <a:pt x="758497" y="434975"/>
                </a:lnTo>
                <a:lnTo>
                  <a:pt x="745932" y="434975"/>
                </a:lnTo>
                <a:lnTo>
                  <a:pt x="745257" y="434975"/>
                </a:lnTo>
                <a:lnTo>
                  <a:pt x="744566" y="434975"/>
                </a:lnTo>
                <a:lnTo>
                  <a:pt x="732002" y="434975"/>
                </a:lnTo>
                <a:lnTo>
                  <a:pt x="725001" y="434975"/>
                </a:lnTo>
                <a:lnTo>
                  <a:pt x="706526" y="434975"/>
                </a:lnTo>
                <a:lnTo>
                  <a:pt x="686961" y="434975"/>
                </a:lnTo>
                <a:lnTo>
                  <a:pt x="676751" y="434975"/>
                </a:lnTo>
                <a:lnTo>
                  <a:pt x="673030" y="434975"/>
                </a:lnTo>
                <a:lnTo>
                  <a:pt x="669118" y="434975"/>
                </a:lnTo>
                <a:lnTo>
                  <a:pt x="665796" y="434975"/>
                </a:lnTo>
                <a:lnTo>
                  <a:pt x="655187" y="434975"/>
                </a:lnTo>
                <a:lnTo>
                  <a:pt x="627756" y="434975"/>
                </a:lnTo>
                <a:lnTo>
                  <a:pt x="617546" y="434975"/>
                </a:lnTo>
                <a:lnTo>
                  <a:pt x="613825" y="434975"/>
                </a:lnTo>
                <a:lnTo>
                  <a:pt x="609913" y="434975"/>
                </a:lnTo>
                <a:lnTo>
                  <a:pt x="608303" y="434975"/>
                </a:lnTo>
                <a:lnTo>
                  <a:pt x="595982" y="434975"/>
                </a:lnTo>
                <a:lnTo>
                  <a:pt x="594372" y="434975"/>
                </a:lnTo>
                <a:lnTo>
                  <a:pt x="576417" y="434975"/>
                </a:lnTo>
                <a:lnTo>
                  <a:pt x="549098" y="434975"/>
                </a:lnTo>
                <a:lnTo>
                  <a:pt x="535167" y="434975"/>
                </a:lnTo>
                <a:lnTo>
                  <a:pt x="528167" y="434975"/>
                </a:lnTo>
                <a:lnTo>
                  <a:pt x="517212" y="434975"/>
                </a:lnTo>
                <a:lnTo>
                  <a:pt x="515602" y="434975"/>
                </a:lnTo>
                <a:lnTo>
                  <a:pt x="490127" y="434975"/>
                </a:lnTo>
                <a:lnTo>
                  <a:pt x="476195" y="434975"/>
                </a:lnTo>
                <a:lnTo>
                  <a:pt x="468962" y="434975"/>
                </a:lnTo>
                <a:lnTo>
                  <a:pt x="456397" y="434975"/>
                </a:lnTo>
                <a:lnTo>
                  <a:pt x="430922" y="434975"/>
                </a:lnTo>
                <a:lnTo>
                  <a:pt x="416991" y="434975"/>
                </a:lnTo>
                <a:lnTo>
                  <a:pt x="397426" y="434975"/>
                </a:lnTo>
                <a:lnTo>
                  <a:pt x="379583" y="434975"/>
                </a:lnTo>
                <a:lnTo>
                  <a:pt x="338221" y="434975"/>
                </a:lnTo>
                <a:lnTo>
                  <a:pt x="320378" y="434975"/>
                </a:lnTo>
                <a:lnTo>
                  <a:pt x="318768" y="434975"/>
                </a:lnTo>
                <a:lnTo>
                  <a:pt x="259563" y="434975"/>
                </a:lnTo>
                <a:lnTo>
                  <a:pt x="200592" y="434975"/>
                </a:lnTo>
                <a:lnTo>
                  <a:pt x="141387" y="434975"/>
                </a:lnTo>
                <a:cubicBezTo>
                  <a:pt x="127678" y="434975"/>
                  <a:pt x="110456" y="424975"/>
                  <a:pt x="103426" y="412833"/>
                </a:cubicBezTo>
                <a:cubicBezTo>
                  <a:pt x="5008" y="239629"/>
                  <a:pt x="5008" y="239629"/>
                  <a:pt x="5008" y="239629"/>
                </a:cubicBezTo>
                <a:cubicBezTo>
                  <a:pt x="-1669" y="227487"/>
                  <a:pt x="-1669" y="207488"/>
                  <a:pt x="5008" y="195345"/>
                </a:cubicBezTo>
                <a:cubicBezTo>
                  <a:pt x="103426" y="22141"/>
                  <a:pt x="103426" y="22141"/>
                  <a:pt x="103426" y="22141"/>
                </a:cubicBezTo>
                <a:cubicBezTo>
                  <a:pt x="110456" y="9999"/>
                  <a:pt x="127678" y="0"/>
                  <a:pt x="141387" y="0"/>
                </a:cubicBezTo>
                <a:close/>
              </a:path>
            </a:pathLst>
          </a:custGeom>
          <a:solidFill>
            <a:srgbClr val="609801"/>
          </a:solidFill>
          <a:ln w="19050" cap="flat" cmpd="sng" algn="ctr">
            <a:solidFill>
              <a:srgbClr val="BFBFBF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    </a:t>
            </a:r>
            <a:r>
              <a:rPr sz="2400" b="1" noProof="1">
                <a:solidFill>
                  <a:schemeClr val="lt1"/>
                </a:solidFill>
                <a:latin typeface="幼圆" charset="0"/>
                <a:ea typeface="幼圆" charset="0"/>
                <a:cs typeface="幼圆" charset="0"/>
              </a:rPr>
              <a:t>课堂小结</a:t>
            </a:r>
            <a:endParaRPr sz="2400" b="1" noProof="1">
              <a:solidFill>
                <a:schemeClr val="lt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sp>
        <p:nvSpPr>
          <p:cNvPr id="9" name="Freeform 5"/>
          <p:cNvSpPr/>
          <p:nvPr>
            <p:custDataLst>
              <p:tags r:id="rId13"/>
            </p:custDataLst>
          </p:nvPr>
        </p:nvSpPr>
        <p:spPr>
          <a:xfrm>
            <a:off x="1282700" y="683895"/>
            <a:ext cx="871855" cy="631825"/>
          </a:xfrm>
          <a:custGeom>
            <a:avLst/>
            <a:gdLst/>
            <a:ahLst/>
            <a:cxnLst/>
            <a:rect l="0" t="0" r="871855" b="631825"/>
            <a:pathLst>
              <a:path w="871855" h="631825">
                <a:moveTo>
                  <a:pt x="258069" y="631825"/>
                </a:moveTo>
                <a:cubicBezTo>
                  <a:pt x="233339" y="631825"/>
                  <a:pt x="202270" y="617300"/>
                  <a:pt x="189588" y="599663"/>
                </a:cubicBezTo>
                <a:cubicBezTo>
                  <a:pt x="12047" y="348073"/>
                  <a:pt x="12047" y="348073"/>
                  <a:pt x="12047" y="348073"/>
                </a:cubicBezTo>
                <a:cubicBezTo>
                  <a:pt x="0" y="330437"/>
                  <a:pt x="0" y="301387"/>
                  <a:pt x="12047" y="283750"/>
                </a:cubicBezTo>
                <a:cubicBezTo>
                  <a:pt x="189588" y="32161"/>
                  <a:pt x="189588" y="32161"/>
                  <a:pt x="189588" y="32161"/>
                </a:cubicBezTo>
                <a:cubicBezTo>
                  <a:pt x="202270" y="14524"/>
                  <a:pt x="233339" y="0"/>
                  <a:pt x="258069" y="0"/>
                </a:cubicBezTo>
                <a:cubicBezTo>
                  <a:pt x="613151" y="0"/>
                  <a:pt x="613151" y="0"/>
                  <a:pt x="613151" y="0"/>
                </a:cubicBezTo>
                <a:cubicBezTo>
                  <a:pt x="638514" y="0"/>
                  <a:pt x="668950" y="14524"/>
                  <a:pt x="681632" y="32161"/>
                </a:cubicBezTo>
                <a:cubicBezTo>
                  <a:pt x="859173" y="283750"/>
                  <a:pt x="859173" y="283750"/>
                  <a:pt x="859173" y="283750"/>
                </a:cubicBezTo>
                <a:cubicBezTo>
                  <a:pt x="871855" y="301387"/>
                  <a:pt x="871855" y="330437"/>
                  <a:pt x="859173" y="348073"/>
                </a:cubicBezTo>
                <a:cubicBezTo>
                  <a:pt x="681632" y="599663"/>
                  <a:pt x="681632" y="599663"/>
                  <a:pt x="681632" y="599663"/>
                </a:cubicBezTo>
                <a:cubicBezTo>
                  <a:pt x="668950" y="617300"/>
                  <a:pt x="638514" y="631825"/>
                  <a:pt x="613151" y="631825"/>
                </a:cubicBez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lnTo>
                  <a:pt x="258069" y="631825"/>
                </a:lnTo>
                <a:lnTo>
                  <a:pt x="613151" y="631825"/>
                </a:lnTo>
                <a:close/>
              </a:path>
            </a:pathLst>
          </a:custGeom>
          <a:gradFill flip="none" rotWithShape="1">
            <a:gsLst>
              <a:gs pos="0">
                <a:srgbClr val="F7F7F7"/>
              </a:gs>
              <a:gs pos="100000">
                <a:srgbClr val="D8D8D8"/>
              </a:gs>
            </a:gsLst>
            <a:lin ang="2700000" scaled="0"/>
            <a:tileRect/>
          </a:gradFill>
          <a:ln w="19050" cap="flat" cmpd="sng" algn="ctr">
            <a:solidFill>
              <a:schemeClr val="lt1"/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127000" dist="51187" dir="2700000" algn="tl">
              <a:srgbClr val="000000">
                <a:alpha val="40000"/>
              </a:srgbClr>
            </a:outerShdw>
          </a:effectLst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sp>
        <p:nvSpPr>
          <p:cNvPr id="8" name="曲线1"/>
          <p:cNvSpPr/>
          <p:nvPr/>
        </p:nvSpPr>
        <p:spPr>
          <a:xfrm>
            <a:off x="1400810" y="769620"/>
            <a:ext cx="635635" cy="460375"/>
          </a:xfrm>
          <a:custGeom>
            <a:avLst/>
            <a:gdLst/>
            <a:ahLst/>
            <a:cxnLst/>
            <a:rect l="0" t="0" r="635635" b="460375"/>
            <a:pathLst>
              <a:path w="635635" h="460375">
                <a:moveTo>
                  <a:pt x="188147" y="460375"/>
                </a:moveTo>
                <a:cubicBezTo>
                  <a:pt x="170119" y="460375"/>
                  <a:pt x="147467" y="449791"/>
                  <a:pt x="138221" y="436940"/>
                </a:cubicBezTo>
                <a:cubicBezTo>
                  <a:pt x="8783" y="253622"/>
                  <a:pt x="8783" y="253622"/>
                  <a:pt x="8783" y="253622"/>
                </a:cubicBezTo>
                <a:cubicBezTo>
                  <a:pt x="0" y="240770"/>
                  <a:pt x="0" y="219604"/>
                  <a:pt x="8783" y="206752"/>
                </a:cubicBezTo>
                <a:cubicBezTo>
                  <a:pt x="138221" y="23434"/>
                  <a:pt x="138221" y="23434"/>
                  <a:pt x="138221" y="23434"/>
                </a:cubicBezTo>
                <a:cubicBezTo>
                  <a:pt x="147467" y="10583"/>
                  <a:pt x="170119" y="0"/>
                  <a:pt x="188147" y="0"/>
                </a:cubicBezTo>
                <a:cubicBezTo>
                  <a:pt x="447024" y="0"/>
                  <a:pt x="447024" y="0"/>
                  <a:pt x="447024" y="0"/>
                </a:cubicBezTo>
                <a:cubicBezTo>
                  <a:pt x="465515" y="0"/>
                  <a:pt x="487705" y="10583"/>
                  <a:pt x="496951" y="23434"/>
                </a:cubicBezTo>
                <a:cubicBezTo>
                  <a:pt x="626389" y="206752"/>
                  <a:pt x="626389" y="206752"/>
                  <a:pt x="626389" y="206752"/>
                </a:cubicBezTo>
                <a:cubicBezTo>
                  <a:pt x="635635" y="219604"/>
                  <a:pt x="635635" y="240770"/>
                  <a:pt x="626389" y="253622"/>
                </a:cubicBezTo>
                <a:cubicBezTo>
                  <a:pt x="496951" y="436940"/>
                  <a:pt x="496951" y="436940"/>
                  <a:pt x="496951" y="436940"/>
                </a:cubicBezTo>
                <a:cubicBezTo>
                  <a:pt x="487705" y="449791"/>
                  <a:pt x="465515" y="460375"/>
                  <a:pt x="447024" y="460375"/>
                </a:cubicBez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lnTo>
                  <a:pt x="188147" y="460375"/>
                </a:lnTo>
                <a:lnTo>
                  <a:pt x="447024" y="460375"/>
                </a:lnTo>
                <a:close/>
              </a:path>
            </a:pathLst>
          </a:custGeom>
          <a:solidFill>
            <a:srgbClr val="609801"/>
          </a:solidFill>
          <a:ln w="15875" cap="flat" cmpd="sng" algn="ctr">
            <a:solidFill>
              <a:srgbClr val="A5A5A5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 noProof="1">
              <a:solidFill>
                <a:srgbClr val="000000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  <p:pic>
        <p:nvPicPr>
          <p:cNvPr id="6" name="图片模式1" descr="222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1491615" y="876935"/>
            <a:ext cx="454660" cy="26543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15" name="图片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1699260" y="1795780"/>
            <a:ext cx="7224395" cy="340804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16" name="文本框1"/>
          <p:cNvSpPr txBox="1"/>
          <p:nvPr>
            <p:custDataLst>
              <p:tags r:id="rId16"/>
            </p:custDataLst>
          </p:nvPr>
        </p:nvSpPr>
        <p:spPr>
          <a:xfrm>
            <a:off x="2334577" y="2523489"/>
            <a:ext cx="5953760" cy="19526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纸，是我们的好朋友，我们的学习、生活都离不开它。我们都要好好地保护它、珍惜它，和它做永远的好朋友。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08757" y="3644265"/>
            <a:ext cx="1895475" cy="2571750"/>
          </a:xfrm>
          <a:prstGeom prst="rect">
            <a:avLst/>
          </a:prstGeom>
        </p:spPr>
      </p:pic>
    </p:spTree>
    <p:custDataLst>
      <p:tags r:id="rId18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5883910" y="1993900"/>
            <a:ext cx="5521960" cy="437705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124141" y="2280920"/>
            <a:ext cx="5184775" cy="38461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纸张的生产从来就是以破坏环境为代价的。据资料显示，目前我国每生产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吨纸就要耗费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20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棵大树、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100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立方米水。如果每人每天浪费一张纸，全国就要浪费约 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2700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吨纸、</a:t>
            </a:r>
            <a:r>
              <a:rPr lang="en-US" altLang="zh-CN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27</a:t>
            </a: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万吨水。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9" name="图片 8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29640" y="2280920"/>
            <a:ext cx="4551362" cy="3240570"/>
          </a:xfrm>
          <a:prstGeom prst="roundRect">
            <a:avLst>
              <a:gd name="adj" fmla="val 8594"/>
            </a:avLst>
          </a:prstGeom>
          <a:solidFill>
            <a:schemeClr val="accent3">
              <a:shade val="85000"/>
            </a:scheme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 noChangeArrowheads="1"/>
          </p:cNvSpPr>
          <p:nvPr>
            <p:ph type="ctrTitle"/>
          </p:nvPr>
        </p:nvSpPr>
        <p:spPr>
          <a:xfrm>
            <a:off x="914400" y="2130425"/>
            <a:ext cx="10363200" cy="1470025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>
              <a:lnSpc>
                <a:spcPct val="150000"/>
              </a:lnSpc>
              <a:defRPr lang="zh-CN"/>
            </a:pPr>
            <a:endParaRPr>
              <a:ea typeface="宋体" panose="02010600030101010101" pitchFamily="2" charset="-122"/>
            </a:endParaRPr>
          </a:p>
        </p:txBody>
      </p:sp>
      <p:sp>
        <p:nvSpPr>
          <p:cNvPr id="3" name="副标题 2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>
            <a:lvl1pPr marL="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32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1pPr>
            <a:lvl2pPr marL="4572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8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2pPr>
            <a:lvl3pPr marL="9144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4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3pPr>
            <a:lvl4pPr marL="13716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4pPr>
            <a:lvl5pPr marL="1828800" marR="0" indent="0" algn="ctr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zh-CN" sz="2000" b="0" i="0" u="none" strike="noStrike" kern="1" spc="0" baseline="0">
                <a:solidFill>
                  <a:srgbClr val="8C8C8C"/>
                </a:solidFill>
                <a:effectLst/>
                <a:latin typeface="印品黑体" charset="0"/>
                <a:ea typeface="印品黑体" charset="0"/>
                <a:cs typeface="印品黑体" charset="0"/>
              </a:defRPr>
            </a:lvl5pPr>
          </a:lstStyle>
          <a:p>
            <a:pPr marL="0" marR="0" indent="0" algn="ctr" defTabSz="914400">
              <a:lnSpc>
                <a:spcPct val="150000"/>
              </a:lnSpc>
              <a:buNone/>
              <a:defRPr lang="zh-CN" sz="3200" b="0" i="0" u="none" strike="noStrike" kern="1" spc="0" baseline="0">
                <a:solidFill>
                  <a:srgbClr val="8C8C8C"/>
                </a:solidFill>
                <a:latin typeface="印品黑体" charset="0"/>
                <a:ea typeface="印品黑体" charset="0"/>
                <a:cs typeface="印品黑体" charset="0"/>
              </a:defRPr>
            </a:pPr>
            <a:endParaRPr>
              <a:ea typeface="宋体" panose="02010600030101010101" pitchFamily="2" charset="-122"/>
            </a:endParaRPr>
          </a:p>
        </p:txBody>
      </p:sp>
      <p:pic>
        <p:nvPicPr>
          <p:cNvPr id="4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5" name="TextBox 4"/>
          <p:cNvSpPr/>
          <p:nvPr/>
        </p:nvSpPr>
        <p:spPr>
          <a:xfrm>
            <a:off x="4618355" y="2899410"/>
            <a:ext cx="2954655" cy="92329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sz="5400" dirty="0">
                <a:solidFill>
                  <a:srgbClr val="E6792A"/>
                </a:solidFill>
                <a:ea typeface="宋体" panose="02010600030101010101" pitchFamily="2" charset="-122"/>
              </a:rPr>
              <a:t>谢谢观看</a:t>
            </a:r>
            <a:endParaRPr lang="en-US" sz="5400" dirty="0">
              <a:solidFill>
                <a:srgbClr val="E6792A"/>
              </a:solidFill>
              <a:ea typeface="宋体" panose="02010600030101010101" pitchFamily="2" charset="-122"/>
            </a:endParaRPr>
          </a:p>
        </p:txBody>
      </p:sp>
      <p:pic>
        <p:nvPicPr>
          <p:cNvPr id="6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4545" y="466090"/>
            <a:ext cx="3251835" cy="19215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 spd="slow" advClick="0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50"/>
                                        <p:tgtEl>
                                          <p:spTgt spid="5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5883910" y="3436620"/>
            <a:ext cx="5521960" cy="293433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6061709" y="3878897"/>
            <a:ext cx="518477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  <a:cs typeface="幼圆" charset="0"/>
              </a:rPr>
              <a:t>    上节课布置的课后调查作业你完成得怎么样了呢？请你为大家展示一下你的调查结果吧！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  <a:cs typeface="幼圆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04342" y="1734706"/>
            <a:ext cx="5141864" cy="4805794"/>
          </a:xfrm>
          <a:prstGeom prst="rect">
            <a:avLst/>
          </a:prstGeom>
        </p:spPr>
      </p:pic>
      <p:sp>
        <p:nvSpPr>
          <p:cNvPr id="11" name="矩形: 圆角 5"/>
          <p:cNvSpPr/>
          <p:nvPr/>
        </p:nvSpPr>
        <p:spPr>
          <a:xfrm>
            <a:off x="6819583" y="2280920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2"/>
            </p:custDataLst>
          </p:nvPr>
        </p:nvSpPr>
        <p:spPr>
          <a:xfrm>
            <a:off x="7028815" y="2280920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身边浪费纸张的现象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819582" y="3436620"/>
            <a:ext cx="4586287" cy="293433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315835" y="3907689"/>
            <a:ext cx="369379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身边总是有些同学在一张纸上只写了几个字就扔掉，真浪费！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7191058" y="2299902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400290" y="2299902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身边浪费纸张的现象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623392" y="1627116"/>
            <a:ext cx="4952381" cy="4247619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819582" y="3436620"/>
            <a:ext cx="4586287" cy="293433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315835" y="3907689"/>
            <a:ext cx="369379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也有很多的同学喜欢撕崭新的作业本上的纸来折纸飞机玩！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7191058" y="2299902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400290" y="2299902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身边浪费纸张的现象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61194" y="1276350"/>
            <a:ext cx="5619048" cy="4866667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819582" y="3436620"/>
            <a:ext cx="4586287" cy="293433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315835" y="3907689"/>
            <a:ext cx="369379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商店里有很多商品的包装盒制作太精美，很浪费纸！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7191058" y="2299902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400290" y="2299902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身边浪费纸张的现象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2190" y="1427547"/>
            <a:ext cx="5323809" cy="4723809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矩形: 圆角 5"/>
          <p:cNvSpPr/>
          <p:nvPr/>
        </p:nvSpPr>
        <p:spPr>
          <a:xfrm>
            <a:off x="6819582" y="3436620"/>
            <a:ext cx="4586287" cy="293433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6"/>
          <p:cNvSpPr/>
          <p:nvPr>
            <p:custDataLst>
              <p:tags r:id="rId10"/>
            </p:custDataLst>
          </p:nvPr>
        </p:nvSpPr>
        <p:spPr>
          <a:xfrm>
            <a:off x="7315835" y="3907689"/>
            <a:ext cx="3693795" cy="208089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有的人总是用很多的纸巾来擦手，真是太浪费了！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11" name="矩形: 圆角 5"/>
          <p:cNvSpPr/>
          <p:nvPr/>
        </p:nvSpPr>
        <p:spPr>
          <a:xfrm>
            <a:off x="7191058" y="2299902"/>
            <a:ext cx="3803016" cy="789305"/>
          </a:xfrm>
          <a:prstGeom prst="roundRect">
            <a:avLst>
              <a:gd name="adj" fmla="val 16667"/>
            </a:avLst>
          </a:prstGeom>
          <a:noFill/>
          <a:ln w="25400" cap="flat" cmpd="sng" algn="ctr">
            <a:solidFill>
              <a:srgbClr val="96B4D8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12" name="文本框 6"/>
          <p:cNvSpPr/>
          <p:nvPr>
            <p:custDataLst>
              <p:tags r:id="rId11"/>
            </p:custDataLst>
          </p:nvPr>
        </p:nvSpPr>
        <p:spPr>
          <a:xfrm>
            <a:off x="7400290" y="2299902"/>
            <a:ext cx="3456305" cy="78930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2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1800" dirty="0">
                <a:solidFill>
                  <a:schemeClr val="dk1"/>
                </a:solidFill>
                <a:latin typeface="幼圆" charset="0"/>
                <a:ea typeface="幼圆" charset="0"/>
              </a:rPr>
              <a:t>身边浪费纸张的现象</a:t>
            </a:r>
            <a:endParaRPr lang="zh-CN" altLang="en-US" sz="1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811041" y="1545132"/>
            <a:ext cx="5256584" cy="4725113"/>
          </a:xfrm>
          <a:prstGeom prst="rect">
            <a:avLst/>
          </a:prstGeom>
        </p:spPr>
      </p:pic>
    </p:spTree>
    <p:custDataLst>
      <p:tags r:id="rId13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 userDrawn="1">
            <p:custDataLst>
              <p:tags r:id="rId1"/>
            </p:custDataLst>
          </p:nvPr>
        </p:nvGrpSpPr>
        <p:grpSpPr>
          <a:xfrm rot="780000">
            <a:off x="11042650" y="5762625"/>
            <a:ext cx="989965" cy="1124585"/>
            <a:chOff x="17016" y="8842"/>
            <a:chExt cx="1559" cy="1771"/>
          </a:xfrm>
        </p:grpSpPr>
        <p:grpSp>
          <p:nvGrpSpPr>
            <p:cNvPr id="44" name="组合 43"/>
            <p:cNvGrpSpPr/>
            <p:nvPr/>
          </p:nvGrpSpPr>
          <p:grpSpPr>
            <a:xfrm rot="14734457">
              <a:off x="17242" y="8867"/>
              <a:ext cx="1358" cy="1309"/>
              <a:chOff x="3464771" y="1644163"/>
              <a:chExt cx="206269" cy="198616"/>
            </a:xfrm>
          </p:grpSpPr>
          <p:sp>
            <p:nvSpPr>
              <p:cNvPr id="45" name="任意多边形: 形状 44"/>
              <p:cNvSpPr/>
              <p:nvPr>
                <p:custDataLst>
                  <p:tags r:id="rId2"/>
                </p:custDataLst>
              </p:nvPr>
            </p:nvSpPr>
            <p:spPr>
              <a:xfrm>
                <a:off x="3527149" y="1691234"/>
                <a:ext cx="20209" cy="20434"/>
              </a:xfrm>
              <a:custGeom>
                <a:avLst/>
                <a:gdLst>
                  <a:gd name="connsiteX0" fmla="*/ 0 w 102616"/>
                  <a:gd name="connsiteY0" fmla="*/ 61595 h 103759"/>
                  <a:gd name="connsiteX1" fmla="*/ 61595 w 102616"/>
                  <a:gd name="connsiteY1" fmla="*/ 0 h 103759"/>
                  <a:gd name="connsiteX2" fmla="*/ 102616 w 102616"/>
                  <a:gd name="connsiteY2" fmla="*/ 40005 h 103759"/>
                  <a:gd name="connsiteX3" fmla="*/ 39878 w 102616"/>
                  <a:gd name="connsiteY3" fmla="*/ 103759 h 103759"/>
                  <a:gd name="connsiteX4" fmla="*/ 0 w 102616"/>
                  <a:gd name="connsiteY4" fmla="*/ 61595 h 1037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2616" h="103759">
                    <a:moveTo>
                      <a:pt x="0" y="61595"/>
                    </a:moveTo>
                    <a:lnTo>
                      <a:pt x="61595" y="0"/>
                    </a:lnTo>
                    <a:lnTo>
                      <a:pt x="102616" y="40005"/>
                    </a:lnTo>
                    <a:lnTo>
                      <a:pt x="39878" y="103759"/>
                    </a:lnTo>
                    <a:lnTo>
                      <a:pt x="0" y="61595"/>
                    </a:lnTo>
                  </a:path>
                </a:pathLst>
              </a:custGeom>
              <a:solidFill>
                <a:srgbClr val="F7F7DD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6" name="任意多边形: 形状 45"/>
              <p:cNvSpPr/>
              <p:nvPr>
                <p:custDataLst>
                  <p:tags r:id="rId3"/>
                </p:custDataLst>
              </p:nvPr>
            </p:nvSpPr>
            <p:spPr>
              <a:xfrm>
                <a:off x="3535003" y="1699738"/>
                <a:ext cx="130285" cy="136663"/>
              </a:xfrm>
              <a:custGeom>
                <a:avLst/>
                <a:gdLst>
                  <a:gd name="connsiteX0" fmla="*/ 11430 w 661543"/>
                  <a:gd name="connsiteY0" fmla="*/ 181610 h 693928"/>
                  <a:gd name="connsiteX1" fmla="*/ 0 w 661543"/>
                  <a:gd name="connsiteY1" fmla="*/ 60579 h 693928"/>
                  <a:gd name="connsiteX2" fmla="*/ 57404 w 661543"/>
                  <a:gd name="connsiteY2" fmla="*/ 0 h 693928"/>
                  <a:gd name="connsiteX3" fmla="*/ 168656 w 661543"/>
                  <a:gd name="connsiteY3" fmla="*/ 8636 h 693928"/>
                  <a:gd name="connsiteX4" fmla="*/ 661543 w 661543"/>
                  <a:gd name="connsiteY4" fmla="*/ 445389 h 693928"/>
                  <a:gd name="connsiteX5" fmla="*/ 421640 w 661543"/>
                  <a:gd name="connsiteY5" fmla="*/ 693928 h 693928"/>
                  <a:gd name="connsiteX6" fmla="*/ 11430 w 661543"/>
                  <a:gd name="connsiteY6" fmla="*/ 181610 h 6939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661543" h="693928">
                    <a:moveTo>
                      <a:pt x="11430" y="181610"/>
                    </a:moveTo>
                    <a:lnTo>
                      <a:pt x="0" y="60579"/>
                    </a:lnTo>
                    <a:lnTo>
                      <a:pt x="57404" y="0"/>
                    </a:lnTo>
                    <a:lnTo>
                      <a:pt x="168656" y="8636"/>
                    </a:lnTo>
                    <a:lnTo>
                      <a:pt x="661543" y="445389"/>
                    </a:lnTo>
                    <a:lnTo>
                      <a:pt x="421640" y="693928"/>
                    </a:lnTo>
                    <a:lnTo>
                      <a:pt x="11430" y="181610"/>
                    </a:lnTo>
                  </a:path>
                </a:pathLst>
              </a:custGeom>
              <a:solidFill>
                <a:srgbClr val="D0D0B0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7" name="任意多边形: 形状 46"/>
              <p:cNvSpPr/>
              <p:nvPr>
                <p:custDataLst>
                  <p:tags r:id="rId4"/>
                </p:custDataLst>
              </p:nvPr>
            </p:nvSpPr>
            <p:spPr>
              <a:xfrm>
                <a:off x="3618041" y="1788504"/>
                <a:ext cx="52999" cy="54275"/>
              </a:xfrm>
              <a:custGeom>
                <a:avLst/>
                <a:gdLst>
                  <a:gd name="connsiteX0" fmla="*/ 269113 w 269113"/>
                  <a:gd name="connsiteY0" fmla="*/ 32512 h 275590"/>
                  <a:gd name="connsiteX1" fmla="*/ 239903 w 269113"/>
                  <a:gd name="connsiteY1" fmla="*/ 0 h 275590"/>
                  <a:gd name="connsiteX2" fmla="*/ 0 w 269113"/>
                  <a:gd name="connsiteY2" fmla="*/ 243205 h 275590"/>
                  <a:gd name="connsiteX3" fmla="*/ 32385 w 269113"/>
                  <a:gd name="connsiteY3" fmla="*/ 275590 h 275590"/>
                  <a:gd name="connsiteX4" fmla="*/ 269113 w 269113"/>
                  <a:gd name="connsiteY4" fmla="*/ 32512 h 27559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69113" h="275590">
                    <a:moveTo>
                      <a:pt x="269113" y="32512"/>
                    </a:moveTo>
                    <a:lnTo>
                      <a:pt x="239903" y="0"/>
                    </a:lnTo>
                    <a:lnTo>
                      <a:pt x="0" y="243205"/>
                    </a:lnTo>
                    <a:lnTo>
                      <a:pt x="32385" y="275590"/>
                    </a:lnTo>
                    <a:lnTo>
                      <a:pt x="269113" y="32512"/>
                    </a:lnTo>
                  </a:path>
                </a:pathLst>
              </a:custGeom>
              <a:solidFill>
                <a:srgbClr val="F1F1E1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8" name="任意多边形: 形状 47"/>
              <p:cNvSpPr/>
              <p:nvPr>
                <p:custDataLst>
                  <p:tags r:id="rId5"/>
                </p:custDataLst>
              </p:nvPr>
            </p:nvSpPr>
            <p:spPr>
              <a:xfrm>
                <a:off x="3537254" y="1702515"/>
                <a:ext cx="71633" cy="75985"/>
              </a:xfrm>
              <a:custGeom>
                <a:avLst/>
                <a:gdLst>
                  <a:gd name="connsiteX0" fmla="*/ 363728 w 363728"/>
                  <a:gd name="connsiteY0" fmla="*/ 182626 h 385826"/>
                  <a:gd name="connsiteX1" fmla="*/ 171323 w 363728"/>
                  <a:gd name="connsiteY1" fmla="*/ 385826 h 385826"/>
                  <a:gd name="connsiteX2" fmla="*/ 0 w 363728"/>
                  <a:gd name="connsiteY2" fmla="*/ 172974 h 385826"/>
                  <a:gd name="connsiteX3" fmla="*/ 161544 w 363728"/>
                  <a:gd name="connsiteY3" fmla="*/ 0 h 385826"/>
                  <a:gd name="connsiteX4" fmla="*/ 363728 w 363728"/>
                  <a:gd name="connsiteY4" fmla="*/ 182626 h 3858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363728" h="385826">
                    <a:moveTo>
                      <a:pt x="363728" y="182626"/>
                    </a:moveTo>
                    <a:lnTo>
                      <a:pt x="171323" y="385826"/>
                    </a:lnTo>
                    <a:lnTo>
                      <a:pt x="0" y="172974"/>
                    </a:lnTo>
                    <a:lnTo>
                      <a:pt x="161544" y="0"/>
                    </a:lnTo>
                    <a:lnTo>
                      <a:pt x="363728" y="182626"/>
                    </a:lnTo>
                  </a:path>
                </a:pathLst>
              </a:custGeom>
              <a:solidFill>
                <a:schemeClr val="accent2"/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9" name="任意多边形: 形状 48"/>
              <p:cNvSpPr/>
              <p:nvPr>
                <p:custDataLst>
                  <p:tags r:id="rId6"/>
                </p:custDataLst>
              </p:nvPr>
            </p:nvSpPr>
            <p:spPr>
              <a:xfrm>
                <a:off x="3464771" y="1644163"/>
                <a:ext cx="77261" cy="55526"/>
              </a:xfrm>
              <a:custGeom>
                <a:avLst/>
                <a:gdLst/>
                <a:ahLst/>
                <a:cxnLst/>
                <a:rect l="0" t="0" r="0" b="0"/>
                <a:pathLst>
                  <a:path w="392304" h="281941">
                    <a:moveTo>
                      <a:pt x="93980" y="68199"/>
                    </a:moveTo>
                    <a:cubicBezTo>
                      <a:pt x="117475" y="53594"/>
                      <a:pt x="140970" y="76327"/>
                      <a:pt x="119380" y="98933"/>
                    </a:cubicBezTo>
                    <a:lnTo>
                      <a:pt x="76708" y="143764"/>
                    </a:lnTo>
                    <a:cubicBezTo>
                      <a:pt x="62357" y="178308"/>
                      <a:pt x="94869" y="198628"/>
                      <a:pt x="117729" y="182626"/>
                    </a:cubicBezTo>
                    <a:lnTo>
                      <a:pt x="291338" y="16129"/>
                    </a:lnTo>
                    <a:cubicBezTo>
                      <a:pt x="356616" y="0"/>
                      <a:pt x="392303" y="33909"/>
                      <a:pt x="381508" y="99314"/>
                    </a:cubicBezTo>
                    <a:cubicBezTo>
                      <a:pt x="372110" y="128778"/>
                      <a:pt x="356616" y="136017"/>
                      <a:pt x="330708" y="163068"/>
                    </a:cubicBezTo>
                    <a:cubicBezTo>
                      <a:pt x="308229" y="187452"/>
                      <a:pt x="315468" y="204978"/>
                      <a:pt x="332867" y="220345"/>
                    </a:cubicBezTo>
                    <a:lnTo>
                      <a:pt x="364871" y="252095"/>
                    </a:lnTo>
                    <a:lnTo>
                      <a:pt x="335026" y="281940"/>
                    </a:lnTo>
                    <a:lnTo>
                      <a:pt x="292862" y="239014"/>
                    </a:lnTo>
                    <a:cubicBezTo>
                      <a:pt x="261747" y="206883"/>
                      <a:pt x="271526" y="172847"/>
                      <a:pt x="300482" y="142875"/>
                    </a:cubicBezTo>
                    <a:lnTo>
                      <a:pt x="341503" y="100711"/>
                    </a:lnTo>
                    <a:cubicBezTo>
                      <a:pt x="356616" y="73914"/>
                      <a:pt x="338836" y="41529"/>
                      <a:pt x="296164" y="58547"/>
                    </a:cubicBezTo>
                    <a:lnTo>
                      <a:pt x="149098" y="217424"/>
                    </a:lnTo>
                    <a:cubicBezTo>
                      <a:pt x="82677" y="262763"/>
                      <a:pt x="0" y="217424"/>
                      <a:pt x="44196" y="12230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87154">
              <a:off x="17016" y="9051"/>
              <a:ext cx="1475" cy="1562"/>
              <a:chOff x="4159239" y="1559399"/>
              <a:chExt cx="266873" cy="282805"/>
            </a:xfrm>
          </p:grpSpPr>
          <p:sp>
            <p:nvSpPr>
              <p:cNvPr id="41" name="任意多边形: 形状 40"/>
              <p:cNvSpPr/>
              <p:nvPr>
                <p:custDataLst>
                  <p:tags r:id="rId7"/>
                </p:custDataLst>
              </p:nvPr>
            </p:nvSpPr>
            <p:spPr>
              <a:xfrm>
                <a:off x="4219467" y="1559399"/>
                <a:ext cx="206645" cy="207245"/>
              </a:xfrm>
              <a:custGeom>
                <a:avLst/>
                <a:gdLst/>
                <a:ahLst/>
                <a:cxnLst/>
                <a:rect l="0" t="0" r="0" b="0"/>
                <a:pathLst>
                  <a:path w="1049275" h="1052323">
                    <a:moveTo>
                      <a:pt x="993648" y="16510"/>
                    </a:moveTo>
                    <a:cubicBezTo>
                      <a:pt x="1039622" y="0"/>
                      <a:pt x="1049274" y="26289"/>
                      <a:pt x="1045591" y="68453"/>
                    </a:cubicBezTo>
                    <a:cubicBezTo>
                      <a:pt x="726059" y="414782"/>
                      <a:pt x="205740" y="1052322"/>
                      <a:pt x="137668" y="1045591"/>
                    </a:cubicBezTo>
                    <a:cubicBezTo>
                      <a:pt x="119762" y="1046861"/>
                      <a:pt x="81662" y="1002157"/>
                      <a:pt x="63374" y="981456"/>
                    </a:cubicBezTo>
                    <a:cubicBezTo>
                      <a:pt x="0" y="941832"/>
                      <a:pt x="652653" y="362331"/>
                      <a:pt x="993648" y="16510"/>
                    </a:cubicBez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2" name="任意多边形: 形状 41"/>
              <p:cNvSpPr/>
              <p:nvPr>
                <p:custDataLst>
                  <p:tags r:id="rId8"/>
                </p:custDataLst>
              </p:nvPr>
            </p:nvSpPr>
            <p:spPr>
              <a:xfrm>
                <a:off x="4213989" y="1754038"/>
                <a:ext cx="29864" cy="29514"/>
              </a:xfrm>
              <a:custGeom>
                <a:avLst/>
                <a:gdLst>
                  <a:gd name="connsiteX0" fmla="*/ 0 w 151638"/>
                  <a:gd name="connsiteY0" fmla="*/ 101219 h 149860"/>
                  <a:gd name="connsiteX1" fmla="*/ 46990 w 151638"/>
                  <a:gd name="connsiteY1" fmla="*/ 149860 h 149860"/>
                  <a:gd name="connsiteX2" fmla="*/ 151638 w 151638"/>
                  <a:gd name="connsiteY2" fmla="*/ 46990 h 149860"/>
                  <a:gd name="connsiteX3" fmla="*/ 102235 w 151638"/>
                  <a:gd name="connsiteY3" fmla="*/ 0 h 149860"/>
                  <a:gd name="connsiteX4" fmla="*/ 0 w 151638"/>
                  <a:gd name="connsiteY4" fmla="*/ 101219 h 1498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51638" h="149860">
                    <a:moveTo>
                      <a:pt x="0" y="101219"/>
                    </a:moveTo>
                    <a:lnTo>
                      <a:pt x="46990" y="149860"/>
                    </a:lnTo>
                    <a:lnTo>
                      <a:pt x="151638" y="46990"/>
                    </a:lnTo>
                    <a:lnTo>
                      <a:pt x="102235" y="0"/>
                    </a:lnTo>
                    <a:lnTo>
                      <a:pt x="0" y="101219"/>
                    </a:lnTo>
                  </a:path>
                </a:pathLst>
              </a:custGeom>
              <a:solidFill>
                <a:schemeClr val="lt1">
                  <a:lumMod val="85000"/>
                </a:schemeClr>
              </a:solidFill>
              <a:ln w="635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6350">
                    <a:solidFill>
                      <a:schemeClr val="accent1"/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  <p:sp>
            <p:nvSpPr>
              <p:cNvPr id="43" name="任意多边形: 形状 42"/>
              <p:cNvSpPr/>
              <p:nvPr>
                <p:custDataLst>
                  <p:tags r:id="rId9"/>
                </p:custDataLst>
              </p:nvPr>
            </p:nvSpPr>
            <p:spPr>
              <a:xfrm>
                <a:off x="4159239" y="1771071"/>
                <a:ext cx="66231" cy="71133"/>
              </a:xfrm>
              <a:custGeom>
                <a:avLst/>
                <a:gdLst/>
                <a:ahLst/>
                <a:cxnLst/>
                <a:rect l="0" t="0" r="0" b="0"/>
                <a:pathLst>
                  <a:path w="336297" h="361189">
                    <a:moveTo>
                      <a:pt x="0" y="345567"/>
                    </a:moveTo>
                    <a:lnTo>
                      <a:pt x="160782" y="46736"/>
                    </a:lnTo>
                    <a:cubicBezTo>
                      <a:pt x="196723" y="5969"/>
                      <a:pt x="229489" y="0"/>
                      <a:pt x="278003" y="14859"/>
                    </a:cubicBezTo>
                    <a:lnTo>
                      <a:pt x="324993" y="63500"/>
                    </a:lnTo>
                    <a:cubicBezTo>
                      <a:pt x="336296" y="118110"/>
                      <a:pt x="331089" y="161290"/>
                      <a:pt x="302260" y="188341"/>
                    </a:cubicBezTo>
                    <a:lnTo>
                      <a:pt x="17780" y="359283"/>
                    </a:lnTo>
                    <a:cubicBezTo>
                      <a:pt x="8128" y="361188"/>
                      <a:pt x="1651" y="357378"/>
                      <a:pt x="0" y="345567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accent1">
                        <a:shade val="50000"/>
                      </a:schemeClr>
                    </a:solidFill>
                    <a:prstDash val="solid"/>
                    <a:miter lim="800000"/>
                    <a:headEnd/>
                    <a:tailEnd/>
                  </a14:hiddenLine>
                </a:ext>
              </a:ex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幼圆" charset="0"/>
                  <a:ea typeface="幼圆" charset="0"/>
                  <a:cs typeface="+mn-cs"/>
                </a:endParaRPr>
              </a:p>
            </p:txBody>
          </p:sp>
        </p:grpSp>
      </p:grpSp>
      <p:sp>
        <p:nvSpPr>
          <p:cNvPr id="6" name="思想气泡: 云 5"/>
          <p:cNvSpPr/>
          <p:nvPr/>
        </p:nvSpPr>
        <p:spPr>
          <a:xfrm>
            <a:off x="1647190" y="2065655"/>
            <a:ext cx="6006465" cy="2742565"/>
          </a:xfrm>
          <a:prstGeom prst="cloudCallout">
            <a:avLst>
              <a:gd name="adj1" fmla="val 76337"/>
              <a:gd name="adj2" fmla="val 57667"/>
            </a:avLst>
          </a:prstGeom>
          <a:noFill/>
          <a:ln w="25400" cap="flat" cmpd="sng" algn="ctr">
            <a:solidFill>
              <a:srgbClr val="3B608C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ctr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rgbClr val="FFFFFF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endParaRPr>
              <a:latin typeface="幼圆" charset="0"/>
              <a:ea typeface="幼圆" charset="0"/>
            </a:endParaRPr>
          </a:p>
        </p:txBody>
      </p:sp>
      <p:sp>
        <p:nvSpPr>
          <p:cNvPr id="7" name="文本框 1"/>
          <p:cNvSpPr/>
          <p:nvPr>
            <p:custDataLst>
              <p:tags r:id="rId10"/>
            </p:custDataLst>
          </p:nvPr>
        </p:nvSpPr>
        <p:spPr>
          <a:xfrm>
            <a:off x="2593589" y="2458586"/>
            <a:ext cx="4600575" cy="200914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l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defRPr>
            </a:pPr>
            <a:r>
              <a:rPr lang="zh-CN" altLang="en-US" sz="2800" dirty="0">
                <a:solidFill>
                  <a:schemeClr val="dk1"/>
                </a:solidFill>
                <a:latin typeface="幼圆" charset="0"/>
                <a:ea typeface="幼圆" charset="0"/>
              </a:rPr>
              <a:t>当你看到这些浪费纸张的行为的时候，你有什么感受，可以和我们分享一下吗？</a:t>
            </a:r>
            <a:endParaRPr lang="zh-CN" altLang="en-US" sz="2800" dirty="0">
              <a:solidFill>
                <a:schemeClr val="dk1"/>
              </a:solidFill>
              <a:latin typeface="幼圆" charset="0"/>
              <a:ea typeface="幼圆" charset="0"/>
            </a:endParaRPr>
          </a:p>
        </p:txBody>
      </p:sp>
      <p:sp>
        <p:nvSpPr>
          <p:cNvPr id="8" name="文本框 3"/>
          <p:cNvSpPr/>
          <p:nvPr>
            <p:custDataLst>
              <p:tags r:id="rId11"/>
            </p:custDataLst>
          </p:nvPr>
        </p:nvSpPr>
        <p:spPr>
          <a:xfrm>
            <a:off x="3431540" y="908685"/>
            <a:ext cx="5184775" cy="67691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anchor="t"/>
          <a:lstStyle/>
          <a:p>
            <a:pPr marL="0" marR="0" indent="0" algn="ctr" defTabSz="914400">
              <a:lnSpc>
                <a:spcPct val="150000"/>
              </a:lnSpc>
              <a:buNone/>
              <a:defRPr lang="zh-CN" sz="1800" b="0" i="0" u="none" strike="noStrike" kern="1" spc="0" baseline="0">
                <a:solidFill>
                  <a:schemeClr val="tx1"/>
                </a:solidFill>
                <a:effectLst/>
                <a:latin typeface="Calibri" panose="020F0502020204030204" pitchFamily="2" charset="0"/>
                <a:ea typeface="Calibri" panose="020F0502020204030204" pitchFamily="2" charset="0"/>
                <a:cs typeface="Calibri" panose="020F0502020204030204" pitchFamily="2" charset="0"/>
              </a:defRPr>
            </a:pPr>
            <a:r>
              <a:rPr lang="en-US" sz="2800" dirty="0" err="1">
                <a:solidFill>
                  <a:schemeClr val="dk1"/>
                </a:solidFill>
                <a:latin typeface="幼圆" charset="0"/>
                <a:ea typeface="幼圆" charset="0"/>
                <a:cs typeface="Calibri" panose="020F0502020204030204" pitchFamily="2" charset="0"/>
              </a:rPr>
              <a:t>说一说</a:t>
            </a:r>
            <a:endParaRPr lang="en-US" sz="2800" dirty="0" err="1">
              <a:solidFill>
                <a:schemeClr val="dk1"/>
              </a:solidFill>
              <a:latin typeface="幼圆" charset="0"/>
              <a:ea typeface="幼圆" charset="0"/>
              <a:cs typeface="Calibri" panose="020F0502020204030204" pitchFamily="2" charset="0"/>
            </a:endParaRPr>
          </a:p>
        </p:txBody>
      </p:sp>
    </p:spTree>
    <p:custDataLst>
      <p:tags r:id="rId12"/>
    </p:custDataLst>
  </p:cSld>
  <p:clrMapOvr>
    <a:masterClrMapping/>
  </p:clrMapOvr>
  <p:transition advClick="0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1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0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1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1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1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TYPE" val="i"/>
  <p:tag name="KSO_WM_UNIT_INDEX" val="1"/>
  <p:tag name="KSO_WM_UNIT_ID" val="_13*i*1"/>
  <p:tag name="KSO_WM_UNIT_LAYERLEVEL" val="1"/>
  <p:tag name="KSO_WM_TAG_VERSION" val="1.0"/>
  <p:tag name="KSO_WM_BEAUTIFY_FLAG" val="#wm#"/>
  <p:tag name="KSO_WM_UNIT_SUBTYPE" val="h"/>
  <p:tag name="KSO_WM_SLIDE_BACKGROUND_TYPE" val="frame"/>
  <p:tag name="KSO_WM_SLIDE_BK_DARK_LIGHT" val="2"/>
  <p:tag name="KSO_WM_UNIT_BK_DARK_LIGHT" val="2"/>
</p:tagLst>
</file>

<file path=ppt/tags/tag147.xml><?xml version="1.0" encoding="utf-8"?>
<p:tagLst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1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1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leftRight"/>
  <p:tag name="KSO_WM_SLIDE_BK_DARK_LIGHT" val="2"/>
  <p:tag name="KSO_WM_UNIT_BK_DARK_LIGHT" val="2"/>
</p:tagLst>
</file>

<file path=ppt/tags/tag1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60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1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2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3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4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5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6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7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8.xml><?xml version="1.0" encoding="utf-8"?>
<p:tagLst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1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topBottom"/>
  <p:tag name="KSO_WM_SLIDE_BK_DARK_LIGHT" val="2"/>
  <p:tag name="KSO_WM_UNIT_BK_DARK_LIGHT" val="2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70.xml><?xml version="1.0" encoding="utf-8"?>
<p:tagLst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1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ottomTop"/>
  <p:tag name="KSO_WM_SLIDE_BK_DARK_LIGHT" val="2"/>
  <p:tag name="KSO_WM_UNIT_BK_DARK_LIGHT" val="2"/>
</p:tagLst>
</file>

<file path=ppt/tags/tag1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1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84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5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6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7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8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89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0.xml><?xml version="1.0" encoding="utf-8"?>
<p:tagLst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navigation"/>
  <p:tag name="KSO_WM_SLIDE_BK_DARK_LIGHT" val="2"/>
  <p:tag name="KSO_WM_UNIT_BK_DARK_LIGHT" val="2"/>
</p:tagLst>
</file>

<file path=ppt/tags/tag192.xml><?xml version="1.0" encoding="utf-8"?>
<p:tagLst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0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20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i*1"/>
  <p:tag name="KSO_WM_UNIT_LAYERLEVEL" val="1"/>
  <p:tag name="KSO_WM_TAG_VERSION" val="1.0"/>
  <p:tag name="KSO_WM_BEAUTIFY_FLAG" val="#wm#"/>
  <p:tag name="KSO_WM_UNIT_TYPE" val="i"/>
  <p:tag name="KSO_WM_UNIT_INDEX" val="1"/>
  <p:tag name="KSO_WM_UNIT_SUBTYPE" val="h"/>
  <p:tag name="KSO_WM_SLIDE_BACKGROUND_TYPE" val="belt"/>
  <p:tag name="KSO_WM_SLIDE_BK_DARK_LIGHT" val="2"/>
  <p:tag name="KSO_WM_UNIT_BK_DARK_LIGHT" val="2"/>
</p:tagLst>
</file>

<file path=ppt/tags/tag20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20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0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1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2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3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4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5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6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7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8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19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20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1.xml><?xml version="1.0" encoding="utf-8"?>
<p:tagLst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2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259"/>
</p:tagLst>
</file>

<file path=ppt/tags/tag2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7.xml><?xml version="1.0" encoding="utf-8"?>
<p:tagLst xmlns:p="http://schemas.openxmlformats.org/presentationml/2006/main">
  <p:tag name="KSO_WM_TEMPLATE_SUBCATEGORY" val="0"/>
  <p:tag name="KSO_WM_TEMPLATE_MASTER_TYPE" val="1"/>
  <p:tag name="KSO_WM_TEMPLATE_COLOR_TYPE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TEMPLATE_THUMBS_INDEX" val="1、4、7、12、16、18、19、20、21、22、23、24、25"/>
</p:tagLst>
</file>

<file path=ppt/tags/tag228.xml><?xml version="1.0" encoding="utf-8"?>
<p:tagLst xmlns:p="http://schemas.openxmlformats.org/presentationml/2006/main">
  <p:tag name="KSO_WM_UNIT_ISCONTENTSTITLE" val="0"/>
  <p:tag name="KSO_WM_UNIT_ISNUMDGMTITLE" val="0"/>
  <p:tag name="KSO_WM_UNIT_PRESET_TEXT" val="绿色卡通艺术培训"/>
  <p:tag name="KSO_WM_UNIT_NOCLEAR" val="0"/>
  <p:tag name="KSO_WM_UNIT_VALUE" val="10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259_1*a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"/>
  <p:tag name="KSO_WM_UNIT_TEXT_FILL_FORE_SCHEMECOLOR_INDEX" val="5"/>
  <p:tag name="KSO_WM_UNIT_TEXT_FILL_TYPE" val="1"/>
</p:tagLst>
</file>

<file path=ppt/tags/tag229.xml><?xml version="1.0" encoding="utf-8"?>
<p:tagLst xmlns:p="http://schemas.openxmlformats.org/presentationml/2006/main">
  <p:tag name="KSO_WM_UNIT_ISCONTENTSTITLE" val="0"/>
  <p:tag name="KSO_WM_UNIT_ISNUMDGMTITLE" val="0"/>
  <p:tag name="KSO_WM_UNIT_PRESET_TEXT" val="您的正文已经简明扼要，但信息却错综复杂，需要用更多的文字来表述。"/>
  <p:tag name="KSO_WM_UNIT_NOCLEAR" val="0"/>
  <p:tag name="KSO_WM_UNIT_VALUE" val="87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259_1*b*1"/>
  <p:tag name="KSO_WM_TEMPLATE_CATEGORY" val="custom"/>
  <p:tag name="KSO_WM_TEMPLATE_INDEX" val="20205259"/>
  <p:tag name="KSO_WM_UNIT_LAYERLEVEL" val="1"/>
  <p:tag name="KSO_WM_TAG_VERSION" val="1.0"/>
  <p:tag name="KSO_WM_BEAUTIFY_FLAG" val="#wm#"/>
  <p:tag name="KSO_WM_UNIT_TEXT_FILL_FORE_SCHEMECOLOR_INDEX_BRIGHTNESS" val="0.15"/>
  <p:tag name="KSO_WM_UNIT_TEXT_FILL_FORE_SCHEMECOLOR_INDEX" val="13"/>
  <p:tag name="KSO_WM_UNIT_TEXT_FILL_TYPE" val="1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30.xml><?xml version="1.0" encoding="utf-8"?>
<p:tagLst xmlns:p="http://schemas.openxmlformats.org/presentationml/2006/main">
  <p:tag name="KSO_WM_SLIDE_ID" val="custom20205259_1"/>
  <p:tag name="KSO_WM_TEMPLATE_SUBCATEGORY" val="0"/>
  <p:tag name="KSO_WM_TEMPLATE_MASTER_TYPE" val="1"/>
  <p:tag name="KSO_WM_TEMPLATE_COLOR_TYPE" val="1"/>
  <p:tag name="KSO_WM_SLIDE_TYPE" val="title"/>
  <p:tag name="KSO_WM_SLIDE_SUBTYPE" val="pureTxt"/>
  <p:tag name="KSO_WM_SLIDE_ITEM_CNT" val="0"/>
  <p:tag name="KSO_WM_SLIDE_INDEX" val="1"/>
  <p:tag name="KSO_WM_TEMPLATE_MASTER_THUMB_INDEX" val="12"/>
  <p:tag name="KSO_WM_TAG_VERSION" val="1.0"/>
  <p:tag name="KSO_WM_BEAUTIFY_FLAG" val="#wm#"/>
  <p:tag name="KSO_WM_TEMPLATE_CATEGORY" val="custom"/>
  <p:tag name="KSO_WM_TEMPLATE_INDEX" val="20205259"/>
  <p:tag name="KSO_WM_SLIDE_LAYOUT" val="a_b"/>
  <p:tag name="KSO_WM_SLIDE_LAYOUT_CNT" val="1_1"/>
  <p:tag name="KSO_WM_TEMPLATE_THUMBS_INDEX" val="1、4、7、12、16、18、19、20、21、22、23、24、25"/>
</p:tagLst>
</file>

<file path=ppt/tags/tag2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4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4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5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53.xml><?xml version="1.0" encoding="utf-8"?>
<p:tagLst xmlns:p="http://schemas.openxmlformats.org/presentationml/2006/main">
  <p:tag name="KSO_WM_UNIT_FILL_FORE_SCHEMECOLOR_INDEX_BRIGHTNESS" val="0"/>
  <p:tag name="KSO_WM_UNIT_FILL_FORE_SCHEMECOLOR_INDEX" val="7"/>
  <p:tag name="KSO_WM_UNIT_FILL_TYPE" val="1"/>
</p:tagLst>
</file>

<file path=ppt/tags/tag25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6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6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7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7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28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9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2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2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2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2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2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2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0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0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1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2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3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3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5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5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6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6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7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7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7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7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8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8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8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39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39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3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3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39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39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3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3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3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0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0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0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0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1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1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1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20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2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3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32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4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4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4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5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5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5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5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46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6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6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6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6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6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67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6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6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7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7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7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7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7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7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8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79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8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8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8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8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8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48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489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9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491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49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49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49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9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49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49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0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01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0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0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0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0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0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1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1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1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13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14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1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1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1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2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2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2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2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24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25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2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2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2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3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3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3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3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3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35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36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3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38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3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4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4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4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4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4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4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46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7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48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49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TYPE" val="i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550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51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52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553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54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6"/>
  <p:tag name="KSO_WM_UNIT_FILL_TYPE" val="1"/>
</p:tagLst>
</file>

<file path=ppt/tags/tag555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25"/>
  <p:tag name="KSO_WM_UNIT_FILL_FORE_SCHEMECOLOR_INDEX" val="7"/>
  <p:tag name="KSO_WM_UNIT_FILL_TYPE" val="1"/>
</p:tagLst>
</file>

<file path=ppt/tags/tag556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-0.15"/>
  <p:tag name="KSO_WM_UNIT_FILL_FORE_SCHEMECOLOR_INDEX" val="14"/>
  <p:tag name="KSO_WM_UNIT_FILL_TYPE" val="1"/>
</p:tagLst>
</file>

<file path=ppt/tags/tag557.xml><?xml version="1.0" encoding="utf-8"?>
<p:tagLst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  <p:tag name="KSO_WM_UNIT_FILL_FORE_SCHEMECOLOR_INDEX_BRIGHTNESS" val="0"/>
  <p:tag name="KSO_WM_UNIT_FILL_FORE_SCHEMECOLOR_INDEX" val="5"/>
  <p:tag name="KSO_WM_UNIT_FILL_TYPE" val="1"/>
</p:tagLst>
</file>

<file path=ppt/tags/tag558.xml><?xml version="1.0" encoding="utf-8"?>
<p:tagLst xmlns:p="http://schemas.openxmlformats.org/presentationml/2006/main">
  <p:tag name="KSO_WM_UNIT_TEXT_FILL_FORE_SCHEMECOLOR_INDEX_BRIGHTNESS" val="0"/>
  <p:tag name="KSO_WM_UNIT_TEXT_FILL_FORE_SCHEMECOLOR_INDEX" val="14"/>
  <p:tag name="KSO_WM_UNIT_TEXT_FILL_TYPE" val="1"/>
</p:tagLst>
</file>

<file path=ppt/tags/tag559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60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1.xml><?xml version="1.0" encoding="utf-8"?>
<p:tagLst xmlns:p="http://schemas.openxmlformats.org/presentationml/2006/main">
  <p:tag name="KSO_WM_UNIT_LINE_FORE_SCHEMECOLOR_INDEX_BRIGHTNESS" val="0"/>
  <p:tag name="KSO_WM_UNIT_LINE_FORE_SCHEMECOLOR_INDEX" val="14"/>
  <p:tag name="KSO_WM_UNIT_LINE_FILL_TYPE" val="2"/>
</p:tagLst>
</file>

<file path=ppt/tags/tag562.xml><?xml version="1.0" encoding="utf-8"?>
<p:tagLst xmlns:p="http://schemas.openxmlformats.org/presentationml/2006/main">
  <p:tag name="KSO_WM_UNIT_TEXT_FILL_FORE_SCHEMECOLOR_INDEX_BRIGHTNESS" val="0"/>
  <p:tag name="KSO_WM_UNIT_TEXT_FILL_FORE_SCHEMECOLOR_INDEX" val="13"/>
  <p:tag name="KSO_WM_UNIT_TEXT_FILL_TYPE" val="1"/>
</p:tagLst>
</file>

<file path=ppt/tags/tag563.xml><?xml version="1.0" encoding="utf-8"?>
<p:tagLst xmlns:p="http://schemas.openxmlformats.org/presentationml/2006/main">
  <p:tag name="KSO_WM_SLIDE_BK_DARK_LIGHT" val="2"/>
  <p:tag name="KSO_WM_SLIDE_BACKGROUND_TYPE" val="general"/>
</p:tagLst>
</file>

<file path=ppt/tags/tag564.xml><?xml version="1.0" encoding="utf-8"?>
<p:tagLst xmlns:p="http://schemas.openxmlformats.org/presentationml/2006/main">
  <p:tag name="KSO_WM_UNIT_PLACING_PICTURE_USER_VIEWPORT" val="{&quot;height&quot;:10800,&quot;width&quot;:19200}"/>
</p:tagLst>
</file>

<file path=ppt/tags/tag565.xml><?xml version="1.0" encoding="utf-8"?>
<p:tagLst xmlns:p="http://schemas.openxmlformats.org/presentationml/2006/main">
  <p:tag name="KSO_WPP_MARK_KEY" val="21b13fab-ea77-409e-82dc-2de412ac3fbb"/>
  <p:tag name="COMMONDATA" val="eyJoZGlkIjoiOThmYTM0NmUyNmJmYTVlMDc2NDdiMWYyNmVhMjNkZTQifQ==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6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7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7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8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8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  <p:tag name="KSO_WM_SLIDE_BACKGROUND_MASK_FLAG" val="1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9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EECE1"/>
        </a:dk2>
        <a:lt2>
          <a:srgbClr val="1F497D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9BBB59"/>
        </a:accent3>
        <a:accent4>
          <a:srgbClr val="8064A2"/>
        </a:accent4>
        <a:accent5>
          <a:srgbClr val="4BACC6"/>
        </a:accent5>
        <a:accent6>
          <a:srgbClr val="F79646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">
      <a:dk1>
        <a:sysClr val="windowText" lastClr="000000"/>
      </a:dk1>
      <a:lt1>
        <a:sysClr val="window" lastClr="FFFFFF"/>
      </a:lt1>
      <a:dk2>
        <a:srgbClr val="F2F2F2"/>
      </a:dk2>
      <a:lt2>
        <a:srgbClr val="FFFFFF"/>
      </a:lt2>
      <a:accent1>
        <a:srgbClr val="50A6A4"/>
      </a:accent1>
      <a:accent2>
        <a:srgbClr val="6293A6"/>
      </a:accent2>
      <a:accent3>
        <a:srgbClr val="7481A8"/>
      </a:accent3>
      <a:accent4>
        <a:srgbClr val="876EA9"/>
      </a:accent4>
      <a:accent5>
        <a:srgbClr val="995CAB"/>
      </a:accent5>
      <a:accent6>
        <a:srgbClr val="AB49AD"/>
      </a:accent6>
      <a:hlink>
        <a:srgbClr val="658BD5"/>
      </a:hlink>
      <a:folHlink>
        <a:srgbClr val="A16AA5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Presentation">
  <a:themeElements>
    <a:clrScheme name="Presentation 1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resentation">
      <a:majorFont>
        <a:latin typeface="印品黑体"/>
        <a:ea typeface="印品黑体"/>
        <a:cs typeface="印品黑体"/>
      </a:majorFont>
      <a:minorFont>
        <a:latin typeface="印品黑体"/>
        <a:ea typeface="印品黑体"/>
        <a:cs typeface="印品黑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Presentation 1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2">
        <a:dk1>
          <a:srgbClr val="FFFFFF"/>
        </a:dk1>
        <a:lt1>
          <a:srgbClr val="000000"/>
        </a:lt1>
        <a:dk2>
          <a:srgbClr val="E7E6E6"/>
        </a:dk2>
        <a:lt2>
          <a:srgbClr val="44546A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tion 3">
        <a:dk1>
          <a:srgbClr val="000000"/>
        </a:dk1>
        <a:lt1>
          <a:srgbClr val="FFFFFF"/>
        </a:lt1>
        <a:dk2>
          <a:srgbClr val="44546A"/>
        </a:dk2>
        <a:lt2>
          <a:srgbClr val="E7E6E6"/>
        </a:lt2>
        <a:accent1>
          <a:srgbClr val="4472C4"/>
        </a:accent1>
        <a:accent2>
          <a:srgbClr val="ED7D31"/>
        </a:accent2>
        <a:accent3>
          <a:srgbClr val="A5A5A5"/>
        </a:accent3>
        <a:accent4>
          <a:srgbClr val="FFC000"/>
        </a:accent4>
        <a:accent5>
          <a:srgbClr val="5B9BD5"/>
        </a:accent5>
        <a:accent6>
          <a:srgbClr val="70AD47"/>
        </a:accent6>
        <a:hlink>
          <a:srgbClr val="0563C1"/>
        </a:hlink>
        <a:folHlink>
          <a:srgbClr val="954F7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1163</Words>
  <Application>WPS 演示</Application>
  <PresentationFormat>宽屏</PresentationFormat>
  <Paragraphs>110</Paragraphs>
  <Slides>30</Slides>
  <Notes>28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30</vt:i4>
      </vt:variant>
    </vt:vector>
  </HeadingPairs>
  <TitlesOfParts>
    <vt:vector size="45" baseType="lpstr">
      <vt:lpstr>Arial</vt:lpstr>
      <vt:lpstr>宋体</vt:lpstr>
      <vt:lpstr>Wingdings</vt:lpstr>
      <vt:lpstr>印品黑体</vt:lpstr>
      <vt:lpstr>黑体</vt:lpstr>
      <vt:lpstr>Calibri</vt:lpstr>
      <vt:lpstr>Times New Roman</vt:lpstr>
      <vt:lpstr>微软雅黑</vt:lpstr>
      <vt:lpstr>Arial Unicode MS</vt:lpstr>
      <vt:lpstr>幼圆</vt:lpstr>
      <vt:lpstr>汉仪乐喵体W</vt:lpstr>
      <vt:lpstr>Arial</vt:lpstr>
      <vt:lpstr>幼圆</vt:lpstr>
      <vt:lpstr>Presentation</vt:lpstr>
      <vt:lpstr>1_Office 主题​​</vt:lpstr>
      <vt:lpstr>我是一张纸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万润仪器贸易公司</cp:lastModifiedBy>
  <cp:revision>44</cp:revision>
  <dcterms:created xsi:type="dcterms:W3CDTF">2017-09-06T14:27:00Z</dcterms:created>
  <dcterms:modified xsi:type="dcterms:W3CDTF">2023-04-26T07:54:57Z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CC0CB2F13C6044CB843669CA867482DF_12</vt:lpwstr>
  </property>
  <property fmtid="{D5CDD505-2E9C-101B-9397-08002B2CF9AE}" pid="3" name="KSOProductBuildVer">
    <vt:lpwstr>2052-11.1.0.14036</vt:lpwstr>
  </property>
</Properties>
</file>