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3"/>
  </p:handoutMasterIdLst>
  <p:sldIdLst>
    <p:sldId id="380" r:id="rId4"/>
    <p:sldId id="381" r:id="rId6"/>
    <p:sldId id="382" r:id="rId7"/>
    <p:sldId id="383" r:id="rId8"/>
    <p:sldId id="384" r:id="rId9"/>
    <p:sldId id="385" r:id="rId10"/>
    <p:sldId id="386" r:id="rId11"/>
    <p:sldId id="387" r:id="rId12"/>
    <p:sldId id="388" r:id="rId13"/>
    <p:sldId id="389" r:id="rId14"/>
    <p:sldId id="390" r:id="rId15"/>
    <p:sldId id="391" r:id="rId16"/>
    <p:sldId id="392" r:id="rId17"/>
    <p:sldId id="393" r:id="rId18"/>
    <p:sldId id="394" r:id="rId19"/>
    <p:sldId id="395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406" r:id="rId31"/>
    <p:sldId id="407" r:id="rId32"/>
  </p:sldIdLst>
  <p:sldSz cx="12192000" cy="6858000"/>
  <p:notesSz cx="6858000" cy="9144000"/>
  <p:custDataLst>
    <p:tags r:id="rId38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126" y="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8" Type="http://schemas.openxmlformats.org/officeDocument/2006/relationships/tags" Target="tags/tag542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230.xml"/><Relationship Id="rId6" Type="http://schemas.openxmlformats.org/officeDocument/2006/relationships/image" Target="../media/image8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" Type="http://schemas.openxmlformats.org/officeDocument/2006/relationships/tags" Target="../tags/tag326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30.xml"/><Relationship Id="rId12" Type="http://schemas.openxmlformats.org/officeDocument/2006/relationships/tags" Target="../tags/tag329.xml"/><Relationship Id="rId11" Type="http://schemas.openxmlformats.org/officeDocument/2006/relationships/image" Target="../media/image18.png"/><Relationship Id="rId10" Type="http://schemas.openxmlformats.org/officeDocument/2006/relationships/tags" Target="../tags/tag328.xml"/><Relationship Id="rId1" Type="http://schemas.openxmlformats.org/officeDocument/2006/relationships/tags" Target="../tags/tag31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39.xml"/><Relationship Id="rId8" Type="http://schemas.openxmlformats.org/officeDocument/2006/relationships/tags" Target="../tags/tag338.xml"/><Relationship Id="rId7" Type="http://schemas.openxmlformats.org/officeDocument/2006/relationships/tags" Target="../tags/tag337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42.xml"/><Relationship Id="rId12" Type="http://schemas.openxmlformats.org/officeDocument/2006/relationships/tags" Target="../tags/tag341.xml"/><Relationship Id="rId11" Type="http://schemas.openxmlformats.org/officeDocument/2006/relationships/image" Target="../media/image19.png"/><Relationship Id="rId10" Type="http://schemas.openxmlformats.org/officeDocument/2006/relationships/tags" Target="../tags/tag340.xml"/><Relationship Id="rId1" Type="http://schemas.openxmlformats.org/officeDocument/2006/relationships/tags" Target="../tags/tag33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tags" Target="../tags/tag350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5" Type="http://schemas.openxmlformats.org/officeDocument/2006/relationships/notesSlide" Target="../notesSlides/notesSlide11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54.xml"/><Relationship Id="rId12" Type="http://schemas.openxmlformats.org/officeDocument/2006/relationships/tags" Target="../tags/tag353.xml"/><Relationship Id="rId11" Type="http://schemas.openxmlformats.org/officeDocument/2006/relationships/image" Target="../media/image20.jpeg"/><Relationship Id="rId10" Type="http://schemas.openxmlformats.org/officeDocument/2006/relationships/tags" Target="../tags/tag352.xml"/><Relationship Id="rId1" Type="http://schemas.openxmlformats.org/officeDocument/2006/relationships/tags" Target="../tags/tag34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tags" Target="../tags/tag360.xml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5" Type="http://schemas.openxmlformats.org/officeDocument/2006/relationships/notesSlide" Target="../notesSlides/notesSlide12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66.xml"/><Relationship Id="rId12" Type="http://schemas.openxmlformats.org/officeDocument/2006/relationships/tags" Target="../tags/tag365.xml"/><Relationship Id="rId11" Type="http://schemas.openxmlformats.org/officeDocument/2006/relationships/image" Target="../media/image21.png"/><Relationship Id="rId10" Type="http://schemas.openxmlformats.org/officeDocument/2006/relationships/tags" Target="../tags/tag364.xml"/><Relationship Id="rId1" Type="http://schemas.openxmlformats.org/officeDocument/2006/relationships/tags" Target="../tags/tag35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75.xml"/><Relationship Id="rId8" Type="http://schemas.openxmlformats.org/officeDocument/2006/relationships/tags" Target="../tags/tag374.xml"/><Relationship Id="rId7" Type="http://schemas.openxmlformats.org/officeDocument/2006/relationships/tags" Target="../tags/tag373.xml"/><Relationship Id="rId6" Type="http://schemas.openxmlformats.org/officeDocument/2006/relationships/tags" Target="../tags/tag372.xml"/><Relationship Id="rId5" Type="http://schemas.openxmlformats.org/officeDocument/2006/relationships/tags" Target="../tags/tag371.xml"/><Relationship Id="rId4" Type="http://schemas.openxmlformats.org/officeDocument/2006/relationships/tags" Target="../tags/tag370.xml"/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4" Type="http://schemas.openxmlformats.org/officeDocument/2006/relationships/notesSlide" Target="../notesSlides/notesSlide13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78.xml"/><Relationship Id="rId11" Type="http://schemas.openxmlformats.org/officeDocument/2006/relationships/tags" Target="../tags/tag377.xml"/><Relationship Id="rId10" Type="http://schemas.openxmlformats.org/officeDocument/2006/relationships/tags" Target="../tags/tag376.xml"/><Relationship Id="rId1" Type="http://schemas.openxmlformats.org/officeDocument/2006/relationships/tags" Target="../tags/tag36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tags" Target="../tags/tag386.xml"/><Relationship Id="rId7" Type="http://schemas.openxmlformats.org/officeDocument/2006/relationships/tags" Target="../tags/tag385.xml"/><Relationship Id="rId6" Type="http://schemas.openxmlformats.org/officeDocument/2006/relationships/tags" Target="../tags/tag384.xml"/><Relationship Id="rId5" Type="http://schemas.openxmlformats.org/officeDocument/2006/relationships/tags" Target="../tags/tag383.xml"/><Relationship Id="rId4" Type="http://schemas.openxmlformats.org/officeDocument/2006/relationships/tags" Target="../tags/tag382.xml"/><Relationship Id="rId3" Type="http://schemas.openxmlformats.org/officeDocument/2006/relationships/tags" Target="../tags/tag381.xml"/><Relationship Id="rId2" Type="http://schemas.openxmlformats.org/officeDocument/2006/relationships/tags" Target="../tags/tag380.xml"/><Relationship Id="rId18" Type="http://schemas.openxmlformats.org/officeDocument/2006/relationships/notesSlide" Target="../notesSlides/notesSlide14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391.xml"/><Relationship Id="rId15" Type="http://schemas.openxmlformats.org/officeDocument/2006/relationships/image" Target="../media/image22.png"/><Relationship Id="rId14" Type="http://schemas.microsoft.com/office/2007/relationships/media" Target="../media/media2.mp3"/><Relationship Id="rId13" Type="http://schemas.openxmlformats.org/officeDocument/2006/relationships/audio" Target="../media/media2.mp3"/><Relationship Id="rId12" Type="http://schemas.openxmlformats.org/officeDocument/2006/relationships/tags" Target="../tags/tag390.xml"/><Relationship Id="rId11" Type="http://schemas.openxmlformats.org/officeDocument/2006/relationships/tags" Target="../tags/tag389.xml"/><Relationship Id="rId10" Type="http://schemas.openxmlformats.org/officeDocument/2006/relationships/tags" Target="../tags/tag388.xml"/><Relationship Id="rId1" Type="http://schemas.openxmlformats.org/officeDocument/2006/relationships/tags" Target="../tags/tag37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00.xml"/><Relationship Id="rId8" Type="http://schemas.openxmlformats.org/officeDocument/2006/relationships/tags" Target="../tags/tag399.xml"/><Relationship Id="rId7" Type="http://schemas.openxmlformats.org/officeDocument/2006/relationships/tags" Target="../tags/tag398.xml"/><Relationship Id="rId6" Type="http://schemas.openxmlformats.org/officeDocument/2006/relationships/tags" Target="../tags/tag397.xml"/><Relationship Id="rId5" Type="http://schemas.openxmlformats.org/officeDocument/2006/relationships/tags" Target="../tags/tag396.xml"/><Relationship Id="rId4" Type="http://schemas.openxmlformats.org/officeDocument/2006/relationships/tags" Target="../tags/tag395.xml"/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6" Type="http://schemas.openxmlformats.org/officeDocument/2006/relationships/notesSlide" Target="../notesSlides/notesSlide15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03.xml"/><Relationship Id="rId13" Type="http://schemas.openxmlformats.org/officeDocument/2006/relationships/image" Target="../media/image24.png"/><Relationship Id="rId12" Type="http://schemas.openxmlformats.org/officeDocument/2006/relationships/image" Target="../media/image23.png"/><Relationship Id="rId11" Type="http://schemas.openxmlformats.org/officeDocument/2006/relationships/tags" Target="../tags/tag402.xml"/><Relationship Id="rId10" Type="http://schemas.openxmlformats.org/officeDocument/2006/relationships/tags" Target="../tags/tag401.xml"/><Relationship Id="rId1" Type="http://schemas.openxmlformats.org/officeDocument/2006/relationships/tags" Target="../tags/tag39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12.xml"/><Relationship Id="rId8" Type="http://schemas.openxmlformats.org/officeDocument/2006/relationships/tags" Target="../tags/tag411.xml"/><Relationship Id="rId7" Type="http://schemas.openxmlformats.org/officeDocument/2006/relationships/tags" Target="../tags/tag410.xml"/><Relationship Id="rId6" Type="http://schemas.openxmlformats.org/officeDocument/2006/relationships/tags" Target="../tags/tag409.xml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5" Type="http://schemas.openxmlformats.org/officeDocument/2006/relationships/notesSlide" Target="../notesSlides/notesSlide16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15.xml"/><Relationship Id="rId12" Type="http://schemas.openxmlformats.org/officeDocument/2006/relationships/image" Target="../media/image25.png"/><Relationship Id="rId11" Type="http://schemas.openxmlformats.org/officeDocument/2006/relationships/tags" Target="../tags/tag414.xml"/><Relationship Id="rId10" Type="http://schemas.openxmlformats.org/officeDocument/2006/relationships/tags" Target="../tags/tag413.xml"/><Relationship Id="rId1" Type="http://schemas.openxmlformats.org/officeDocument/2006/relationships/tags" Target="../tags/tag40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24.xml"/><Relationship Id="rId8" Type="http://schemas.openxmlformats.org/officeDocument/2006/relationships/tags" Target="../tags/tag423.xml"/><Relationship Id="rId7" Type="http://schemas.openxmlformats.org/officeDocument/2006/relationships/tags" Target="../tags/tag422.xml"/><Relationship Id="rId6" Type="http://schemas.openxmlformats.org/officeDocument/2006/relationships/tags" Target="../tags/tag421.xml"/><Relationship Id="rId5" Type="http://schemas.openxmlformats.org/officeDocument/2006/relationships/tags" Target="../tags/tag420.xml"/><Relationship Id="rId4" Type="http://schemas.openxmlformats.org/officeDocument/2006/relationships/tags" Target="../tags/tag419.xml"/><Relationship Id="rId3" Type="http://schemas.openxmlformats.org/officeDocument/2006/relationships/tags" Target="../tags/tag418.xml"/><Relationship Id="rId2" Type="http://schemas.openxmlformats.org/officeDocument/2006/relationships/tags" Target="../tags/tag417.xml"/><Relationship Id="rId15" Type="http://schemas.openxmlformats.org/officeDocument/2006/relationships/notesSlide" Target="../notesSlides/notesSlide17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28.xml"/><Relationship Id="rId12" Type="http://schemas.openxmlformats.org/officeDocument/2006/relationships/tags" Target="../tags/tag427.xml"/><Relationship Id="rId11" Type="http://schemas.openxmlformats.org/officeDocument/2006/relationships/tags" Target="../tags/tag426.xml"/><Relationship Id="rId10" Type="http://schemas.openxmlformats.org/officeDocument/2006/relationships/tags" Target="../tags/tag425.xml"/><Relationship Id="rId1" Type="http://schemas.openxmlformats.org/officeDocument/2006/relationships/tags" Target="../tags/tag41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37.xml"/><Relationship Id="rId8" Type="http://schemas.openxmlformats.org/officeDocument/2006/relationships/tags" Target="../tags/tag436.xml"/><Relationship Id="rId7" Type="http://schemas.openxmlformats.org/officeDocument/2006/relationships/tags" Target="../tags/tag435.xml"/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3" Type="http://schemas.openxmlformats.org/officeDocument/2006/relationships/tags" Target="../tags/tag431.xml"/><Relationship Id="rId2" Type="http://schemas.openxmlformats.org/officeDocument/2006/relationships/tags" Target="../tags/tag430.xml"/><Relationship Id="rId16" Type="http://schemas.openxmlformats.org/officeDocument/2006/relationships/notesSlide" Target="../notesSlides/notesSlide18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40.xml"/><Relationship Id="rId13" Type="http://schemas.openxmlformats.org/officeDocument/2006/relationships/tags" Target="../tags/tag439.xml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tags" Target="../tags/tag438.xml"/><Relationship Id="rId1" Type="http://schemas.openxmlformats.org/officeDocument/2006/relationships/tags" Target="../tags/tag429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image" Target="../media/image9.png"/><Relationship Id="rId1" Type="http://schemas.openxmlformats.org/officeDocument/2006/relationships/tags" Target="../tags/tag23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49.xml"/><Relationship Id="rId8" Type="http://schemas.openxmlformats.org/officeDocument/2006/relationships/tags" Target="../tags/tag448.xml"/><Relationship Id="rId7" Type="http://schemas.openxmlformats.org/officeDocument/2006/relationships/tags" Target="../tags/tag447.xml"/><Relationship Id="rId6" Type="http://schemas.openxmlformats.org/officeDocument/2006/relationships/tags" Target="../tags/tag446.xml"/><Relationship Id="rId5" Type="http://schemas.openxmlformats.org/officeDocument/2006/relationships/tags" Target="../tags/tag445.xml"/><Relationship Id="rId4" Type="http://schemas.openxmlformats.org/officeDocument/2006/relationships/tags" Target="../tags/tag444.xml"/><Relationship Id="rId3" Type="http://schemas.openxmlformats.org/officeDocument/2006/relationships/tags" Target="../tags/tag443.xml"/><Relationship Id="rId2" Type="http://schemas.openxmlformats.org/officeDocument/2006/relationships/tags" Target="../tags/tag442.xml"/><Relationship Id="rId14" Type="http://schemas.openxmlformats.org/officeDocument/2006/relationships/notesSlide" Target="../notesSlides/notesSlide1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51.xml"/><Relationship Id="rId11" Type="http://schemas.openxmlformats.org/officeDocument/2006/relationships/image" Target="../media/image28.png"/><Relationship Id="rId10" Type="http://schemas.openxmlformats.org/officeDocument/2006/relationships/tags" Target="../tags/tag450.xml"/><Relationship Id="rId1" Type="http://schemas.openxmlformats.org/officeDocument/2006/relationships/tags" Target="../tags/tag44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60.xml"/><Relationship Id="rId8" Type="http://schemas.openxmlformats.org/officeDocument/2006/relationships/tags" Target="../tags/tag459.xml"/><Relationship Id="rId7" Type="http://schemas.openxmlformats.org/officeDocument/2006/relationships/tags" Target="../tags/tag458.xml"/><Relationship Id="rId6" Type="http://schemas.openxmlformats.org/officeDocument/2006/relationships/tags" Target="../tags/tag457.xml"/><Relationship Id="rId5" Type="http://schemas.openxmlformats.org/officeDocument/2006/relationships/tags" Target="../tags/tag456.xml"/><Relationship Id="rId4" Type="http://schemas.openxmlformats.org/officeDocument/2006/relationships/tags" Target="../tags/tag455.xml"/><Relationship Id="rId3" Type="http://schemas.openxmlformats.org/officeDocument/2006/relationships/tags" Target="../tags/tag454.xml"/><Relationship Id="rId2" Type="http://schemas.openxmlformats.org/officeDocument/2006/relationships/tags" Target="../tags/tag453.xml"/><Relationship Id="rId16" Type="http://schemas.openxmlformats.org/officeDocument/2006/relationships/notesSlide" Target="../notesSlides/notesSlide20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63.xml"/><Relationship Id="rId13" Type="http://schemas.openxmlformats.org/officeDocument/2006/relationships/image" Target="../media/image29.png"/><Relationship Id="rId12" Type="http://schemas.openxmlformats.org/officeDocument/2006/relationships/tags" Target="../tags/tag462.xml"/><Relationship Id="rId11" Type="http://schemas.openxmlformats.org/officeDocument/2006/relationships/image" Target="../media/image27.png"/><Relationship Id="rId10" Type="http://schemas.openxmlformats.org/officeDocument/2006/relationships/tags" Target="../tags/tag461.xml"/><Relationship Id="rId1" Type="http://schemas.openxmlformats.org/officeDocument/2006/relationships/tags" Target="../tags/tag45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72.xml"/><Relationship Id="rId8" Type="http://schemas.openxmlformats.org/officeDocument/2006/relationships/tags" Target="../tags/tag471.xml"/><Relationship Id="rId7" Type="http://schemas.openxmlformats.org/officeDocument/2006/relationships/tags" Target="../tags/tag470.xml"/><Relationship Id="rId6" Type="http://schemas.openxmlformats.org/officeDocument/2006/relationships/tags" Target="../tags/tag469.xml"/><Relationship Id="rId5" Type="http://schemas.openxmlformats.org/officeDocument/2006/relationships/tags" Target="../tags/tag468.xml"/><Relationship Id="rId4" Type="http://schemas.openxmlformats.org/officeDocument/2006/relationships/tags" Target="../tags/tag467.xml"/><Relationship Id="rId3" Type="http://schemas.openxmlformats.org/officeDocument/2006/relationships/tags" Target="../tags/tag466.xml"/><Relationship Id="rId2" Type="http://schemas.openxmlformats.org/officeDocument/2006/relationships/tags" Target="../tags/tag465.xml"/><Relationship Id="rId16" Type="http://schemas.openxmlformats.org/officeDocument/2006/relationships/notesSlide" Target="../notesSlides/notesSlide21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75.xml"/><Relationship Id="rId13" Type="http://schemas.openxmlformats.org/officeDocument/2006/relationships/tags" Target="../tags/tag474.xml"/><Relationship Id="rId12" Type="http://schemas.openxmlformats.org/officeDocument/2006/relationships/image" Target="../media/image31.png"/><Relationship Id="rId11" Type="http://schemas.openxmlformats.org/officeDocument/2006/relationships/image" Target="../media/image30.png"/><Relationship Id="rId10" Type="http://schemas.openxmlformats.org/officeDocument/2006/relationships/tags" Target="../tags/tag473.xml"/><Relationship Id="rId1" Type="http://schemas.openxmlformats.org/officeDocument/2006/relationships/tags" Target="../tags/tag46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84.xml"/><Relationship Id="rId8" Type="http://schemas.openxmlformats.org/officeDocument/2006/relationships/tags" Target="../tags/tag483.xml"/><Relationship Id="rId7" Type="http://schemas.openxmlformats.org/officeDocument/2006/relationships/tags" Target="../tags/tag482.xml"/><Relationship Id="rId6" Type="http://schemas.openxmlformats.org/officeDocument/2006/relationships/tags" Target="../tags/tag481.xml"/><Relationship Id="rId5" Type="http://schemas.openxmlformats.org/officeDocument/2006/relationships/tags" Target="../tags/tag480.xml"/><Relationship Id="rId4" Type="http://schemas.openxmlformats.org/officeDocument/2006/relationships/tags" Target="../tags/tag479.xml"/><Relationship Id="rId3" Type="http://schemas.openxmlformats.org/officeDocument/2006/relationships/tags" Target="../tags/tag478.xml"/><Relationship Id="rId2" Type="http://schemas.openxmlformats.org/officeDocument/2006/relationships/tags" Target="../tags/tag477.xml"/><Relationship Id="rId16" Type="http://schemas.openxmlformats.org/officeDocument/2006/relationships/notesSlide" Target="../notesSlides/notesSlide22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87.xml"/><Relationship Id="rId13" Type="http://schemas.openxmlformats.org/officeDocument/2006/relationships/tags" Target="../tags/tag486.xml"/><Relationship Id="rId12" Type="http://schemas.openxmlformats.org/officeDocument/2006/relationships/image" Target="../media/image33.png"/><Relationship Id="rId11" Type="http://schemas.openxmlformats.org/officeDocument/2006/relationships/image" Target="../media/image32.png"/><Relationship Id="rId10" Type="http://schemas.openxmlformats.org/officeDocument/2006/relationships/tags" Target="../tags/tag485.xml"/><Relationship Id="rId1" Type="http://schemas.openxmlformats.org/officeDocument/2006/relationships/tags" Target="../tags/tag476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496.xml"/><Relationship Id="rId8" Type="http://schemas.openxmlformats.org/officeDocument/2006/relationships/tags" Target="../tags/tag495.xml"/><Relationship Id="rId7" Type="http://schemas.openxmlformats.org/officeDocument/2006/relationships/tags" Target="../tags/tag494.xml"/><Relationship Id="rId6" Type="http://schemas.openxmlformats.org/officeDocument/2006/relationships/tags" Target="../tags/tag493.xml"/><Relationship Id="rId5" Type="http://schemas.openxmlformats.org/officeDocument/2006/relationships/tags" Target="../tags/tag492.xml"/><Relationship Id="rId4" Type="http://schemas.openxmlformats.org/officeDocument/2006/relationships/tags" Target="../tags/tag491.xml"/><Relationship Id="rId3" Type="http://schemas.openxmlformats.org/officeDocument/2006/relationships/tags" Target="../tags/tag490.xml"/><Relationship Id="rId2" Type="http://schemas.openxmlformats.org/officeDocument/2006/relationships/tags" Target="../tags/tag489.xml"/><Relationship Id="rId16" Type="http://schemas.openxmlformats.org/officeDocument/2006/relationships/notesSlide" Target="../notesSlides/notesSlide23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99.xml"/><Relationship Id="rId13" Type="http://schemas.openxmlformats.org/officeDocument/2006/relationships/tags" Target="../tags/tag498.xml"/><Relationship Id="rId12" Type="http://schemas.openxmlformats.org/officeDocument/2006/relationships/image" Target="../media/image35.png"/><Relationship Id="rId11" Type="http://schemas.openxmlformats.org/officeDocument/2006/relationships/image" Target="../media/image34.jpeg"/><Relationship Id="rId10" Type="http://schemas.openxmlformats.org/officeDocument/2006/relationships/tags" Target="../tags/tag497.xml"/><Relationship Id="rId1" Type="http://schemas.openxmlformats.org/officeDocument/2006/relationships/tags" Target="../tags/tag488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08.xml"/><Relationship Id="rId8" Type="http://schemas.openxmlformats.org/officeDocument/2006/relationships/tags" Target="../tags/tag507.xml"/><Relationship Id="rId7" Type="http://schemas.openxmlformats.org/officeDocument/2006/relationships/tags" Target="../tags/tag506.xml"/><Relationship Id="rId6" Type="http://schemas.openxmlformats.org/officeDocument/2006/relationships/tags" Target="../tags/tag505.xml"/><Relationship Id="rId5" Type="http://schemas.openxmlformats.org/officeDocument/2006/relationships/tags" Target="../tags/tag504.xml"/><Relationship Id="rId4" Type="http://schemas.openxmlformats.org/officeDocument/2006/relationships/tags" Target="../tags/tag503.xml"/><Relationship Id="rId3" Type="http://schemas.openxmlformats.org/officeDocument/2006/relationships/tags" Target="../tags/tag502.xml"/><Relationship Id="rId2" Type="http://schemas.openxmlformats.org/officeDocument/2006/relationships/tags" Target="../tags/tag501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512.xml"/><Relationship Id="rId13" Type="http://schemas.openxmlformats.org/officeDocument/2006/relationships/image" Target="../media/image36.png"/><Relationship Id="rId12" Type="http://schemas.openxmlformats.org/officeDocument/2006/relationships/tags" Target="../tags/tag511.xml"/><Relationship Id="rId11" Type="http://schemas.openxmlformats.org/officeDocument/2006/relationships/tags" Target="../tags/tag510.xml"/><Relationship Id="rId10" Type="http://schemas.openxmlformats.org/officeDocument/2006/relationships/tags" Target="../tags/tag509.xml"/><Relationship Id="rId1" Type="http://schemas.openxmlformats.org/officeDocument/2006/relationships/tags" Target="../tags/tag500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21.xml"/><Relationship Id="rId8" Type="http://schemas.openxmlformats.org/officeDocument/2006/relationships/tags" Target="../tags/tag520.xml"/><Relationship Id="rId7" Type="http://schemas.openxmlformats.org/officeDocument/2006/relationships/tags" Target="../tags/tag519.xml"/><Relationship Id="rId6" Type="http://schemas.openxmlformats.org/officeDocument/2006/relationships/tags" Target="../tags/tag518.xml"/><Relationship Id="rId5" Type="http://schemas.openxmlformats.org/officeDocument/2006/relationships/tags" Target="../tags/tag517.xml"/><Relationship Id="rId4" Type="http://schemas.openxmlformats.org/officeDocument/2006/relationships/tags" Target="../tags/tag516.xml"/><Relationship Id="rId3" Type="http://schemas.openxmlformats.org/officeDocument/2006/relationships/tags" Target="../tags/tag515.xml"/><Relationship Id="rId2" Type="http://schemas.openxmlformats.org/officeDocument/2006/relationships/tags" Target="../tags/tag514.xml"/><Relationship Id="rId14" Type="http://schemas.openxmlformats.org/officeDocument/2006/relationships/notesSlide" Target="../notesSlides/notesSlide24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524.xml"/><Relationship Id="rId11" Type="http://schemas.openxmlformats.org/officeDocument/2006/relationships/tags" Target="../tags/tag523.xml"/><Relationship Id="rId10" Type="http://schemas.openxmlformats.org/officeDocument/2006/relationships/tags" Target="../tags/tag522.xml"/><Relationship Id="rId1" Type="http://schemas.openxmlformats.org/officeDocument/2006/relationships/tags" Target="../tags/tag513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533.xml"/><Relationship Id="rId8" Type="http://schemas.openxmlformats.org/officeDocument/2006/relationships/tags" Target="../tags/tag532.xml"/><Relationship Id="rId7" Type="http://schemas.openxmlformats.org/officeDocument/2006/relationships/tags" Target="../tags/tag531.xml"/><Relationship Id="rId6" Type="http://schemas.openxmlformats.org/officeDocument/2006/relationships/tags" Target="../tags/tag530.xml"/><Relationship Id="rId5" Type="http://schemas.openxmlformats.org/officeDocument/2006/relationships/tags" Target="../tags/tag529.xml"/><Relationship Id="rId4" Type="http://schemas.openxmlformats.org/officeDocument/2006/relationships/tags" Target="../tags/tag528.xml"/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539.xml"/><Relationship Id="rId16" Type="http://schemas.openxmlformats.org/officeDocument/2006/relationships/tags" Target="../tags/tag538.xml"/><Relationship Id="rId15" Type="http://schemas.openxmlformats.org/officeDocument/2006/relationships/image" Target="../media/image38.png"/><Relationship Id="rId14" Type="http://schemas.openxmlformats.org/officeDocument/2006/relationships/image" Target="../media/image37.png"/><Relationship Id="rId13" Type="http://schemas.openxmlformats.org/officeDocument/2006/relationships/tags" Target="../tags/tag537.xml"/><Relationship Id="rId12" Type="http://schemas.openxmlformats.org/officeDocument/2006/relationships/tags" Target="../tags/tag536.xml"/><Relationship Id="rId11" Type="http://schemas.openxmlformats.org/officeDocument/2006/relationships/tags" Target="../tags/tag535.xml"/><Relationship Id="rId10" Type="http://schemas.openxmlformats.org/officeDocument/2006/relationships/tags" Target="../tags/tag534.xml"/><Relationship Id="rId1" Type="http://schemas.openxmlformats.org/officeDocument/2006/relationships/tags" Target="../tags/tag525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3.xml"/><Relationship Id="rId3" Type="http://schemas.openxmlformats.org/officeDocument/2006/relationships/tags" Target="../tags/tag541.xml"/><Relationship Id="rId2" Type="http://schemas.openxmlformats.org/officeDocument/2006/relationships/tags" Target="../tags/tag540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44.xml"/><Relationship Id="rId10" Type="http://schemas.openxmlformats.org/officeDocument/2006/relationships/tags" Target="../tags/tag243.xml"/><Relationship Id="rId1" Type="http://schemas.openxmlformats.org/officeDocument/2006/relationships/tags" Target="../tags/tag23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57.xml"/><Relationship Id="rId13" Type="http://schemas.openxmlformats.org/officeDocument/2006/relationships/image" Target="../media/image9.png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tags" Target="../tags/tag24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66.xml"/><Relationship Id="rId8" Type="http://schemas.openxmlformats.org/officeDocument/2006/relationships/tags" Target="../tags/tag265.xml"/><Relationship Id="rId7" Type="http://schemas.openxmlformats.org/officeDocument/2006/relationships/tags" Target="../tags/tag264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69.xml"/><Relationship Id="rId11" Type="http://schemas.openxmlformats.org/officeDocument/2006/relationships/tags" Target="../tags/tag268.xml"/><Relationship Id="rId10" Type="http://schemas.openxmlformats.org/officeDocument/2006/relationships/tags" Target="../tags/tag267.xml"/><Relationship Id="rId1" Type="http://schemas.openxmlformats.org/officeDocument/2006/relationships/tags" Target="../tags/tag25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9" Type="http://schemas.openxmlformats.org/officeDocument/2006/relationships/notesSlide" Target="../notesSlides/notesSlide5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280.xml"/><Relationship Id="rId16" Type="http://schemas.openxmlformats.org/officeDocument/2006/relationships/image" Target="../media/image15.png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tags" Target="../tags/tag279.xml"/><Relationship Id="rId1" Type="http://schemas.openxmlformats.org/officeDocument/2006/relationships/tags" Target="../tags/tag27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89.xml"/><Relationship Id="rId8" Type="http://schemas.openxmlformats.org/officeDocument/2006/relationships/tags" Target="../tags/tag288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92.xml"/><Relationship Id="rId12" Type="http://schemas.openxmlformats.org/officeDocument/2006/relationships/image" Target="../media/image16.png"/><Relationship Id="rId11" Type="http://schemas.openxmlformats.org/officeDocument/2006/relationships/tags" Target="../tags/tag291.xml"/><Relationship Id="rId10" Type="http://schemas.openxmlformats.org/officeDocument/2006/relationships/tags" Target="../tags/tag290.xml"/><Relationship Id="rId1" Type="http://schemas.openxmlformats.org/officeDocument/2006/relationships/tags" Target="../tags/tag28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1.xml"/><Relationship Id="rId8" Type="http://schemas.openxmlformats.org/officeDocument/2006/relationships/tags" Target="../tags/tag300.xml"/><Relationship Id="rId7" Type="http://schemas.openxmlformats.org/officeDocument/2006/relationships/tags" Target="../tags/tag299.xml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7" Type="http://schemas.openxmlformats.org/officeDocument/2006/relationships/notesSlide" Target="../notesSlides/notesSlide7.xml"/><Relationship Id="rId16" Type="http://schemas.openxmlformats.org/officeDocument/2006/relationships/slideLayout" Target="../slideLayouts/slideLayout19.xml"/><Relationship Id="rId15" Type="http://schemas.openxmlformats.org/officeDocument/2006/relationships/tags" Target="../tags/tag306.xml"/><Relationship Id="rId14" Type="http://schemas.openxmlformats.org/officeDocument/2006/relationships/tags" Target="../tags/tag305.xml"/><Relationship Id="rId13" Type="http://schemas.openxmlformats.org/officeDocument/2006/relationships/tags" Target="../tags/tag304.xml"/><Relationship Id="rId12" Type="http://schemas.openxmlformats.org/officeDocument/2006/relationships/image" Target="../media/image17.png"/><Relationship Id="rId11" Type="http://schemas.openxmlformats.org/officeDocument/2006/relationships/tags" Target="../tags/tag303.xml"/><Relationship Id="rId10" Type="http://schemas.openxmlformats.org/officeDocument/2006/relationships/tags" Target="../tags/tag302.xml"/><Relationship Id="rId1" Type="http://schemas.openxmlformats.org/officeDocument/2006/relationships/tags" Target="../tags/tag29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18.xml"/><Relationship Id="rId11" Type="http://schemas.openxmlformats.org/officeDocument/2006/relationships/tags" Target="../tags/tag317.xml"/><Relationship Id="rId10" Type="http://schemas.openxmlformats.org/officeDocument/2006/relationships/tags" Target="../tags/tag316.xml"/><Relationship Id="rId1" Type="http://schemas.openxmlformats.org/officeDocument/2006/relationships/tags" Target="../tags/tag3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1" name="标题 10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  <a:t>我的环保小搭档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副标题 26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288540" y="3952875"/>
            <a:ext cx="7562215" cy="817245"/>
          </a:xfrm>
        </p:spPr>
        <p:txBody>
          <a:bodyPr/>
          <a:p>
            <a:r>
              <a:rPr lang="zh-CN" altLang="en-US" sz="4400" dirty="0">
                <a:solidFill>
                  <a:schemeClr val="dk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第二课时</a:t>
            </a:r>
            <a:endParaRPr lang="zh-CN" altLang="en-US" sz="4400" dirty="0">
              <a:solidFill>
                <a:schemeClr val="dk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pic>
        <p:nvPicPr>
          <p:cNvPr id="10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audio>
              <p:cMediaNode vol="80000" numSld="999"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865216" y="1345506"/>
            <a:ext cx="3967479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环保就是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472" y="3068960"/>
            <a:ext cx="4779963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对话气泡: 椭圆形 3"/>
          <p:cNvSpPr/>
          <p:nvPr>
            <p:custDataLst>
              <p:tags r:id="rId12"/>
            </p:custDataLst>
          </p:nvPr>
        </p:nvSpPr>
        <p:spPr>
          <a:xfrm>
            <a:off x="786130" y="1187392"/>
            <a:ext cx="5337305" cy="1488316"/>
          </a:xfrm>
          <a:prstGeom prst="wedgeEllipseCallout">
            <a:avLst>
              <a:gd name="adj1" fmla="val -10517"/>
              <a:gd name="adj2" fmla="val 81449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环保就是节约，不浪费。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865216" y="1345506"/>
            <a:ext cx="3967479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环保就是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1"/>
          <a:srcRect b="9074"/>
          <a:stretch>
            <a:fillRect/>
          </a:stretch>
        </p:blipFill>
        <p:spPr>
          <a:xfrm>
            <a:off x="1559496" y="2619326"/>
            <a:ext cx="4434385" cy="3854046"/>
          </a:xfrm>
          <a:prstGeom prst="rect">
            <a:avLst/>
          </a:prstGeom>
        </p:spPr>
      </p:pic>
      <p:sp>
        <p:nvSpPr>
          <p:cNvPr id="12" name="对话气泡: 椭圆形 3"/>
          <p:cNvSpPr/>
          <p:nvPr>
            <p:custDataLst>
              <p:tags r:id="rId12"/>
            </p:custDataLst>
          </p:nvPr>
        </p:nvSpPr>
        <p:spPr>
          <a:xfrm>
            <a:off x="499110" y="332740"/>
            <a:ext cx="5337305" cy="2072285"/>
          </a:xfrm>
          <a:prstGeom prst="wedgeEllipseCallout">
            <a:avLst>
              <a:gd name="adj1" fmla="val 16480"/>
              <a:gd name="adj2" fmla="val 82900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爱护花草树木，保护植被也是一种环保的行为。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865216" y="1345506"/>
            <a:ext cx="3967479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环保就是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1" name="Picture 2" descr="https://timgsa.baidu.com/timg?image&amp;quality=80&amp;size=b9999_10000&amp;sec=1526806167118&amp;di=35c20e9a42b18f35de1f7d0518045ccc&amp;imgtype=0&amp;src=http%3A%2F%2Fwww.imaijia.com%2Fupload%2Fimage%2F2016%2F10%2F11%2F1476175081221035049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464" y="2996952"/>
            <a:ext cx="4619625" cy="340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对话气泡: 椭圆形 3"/>
          <p:cNvSpPr/>
          <p:nvPr>
            <p:custDataLst>
              <p:tags r:id="rId12"/>
            </p:custDataLst>
          </p:nvPr>
        </p:nvSpPr>
        <p:spPr>
          <a:xfrm>
            <a:off x="499110" y="494492"/>
            <a:ext cx="5337305" cy="1910533"/>
          </a:xfrm>
          <a:prstGeom prst="wedgeEllipseCallout">
            <a:avLst>
              <a:gd name="adj1" fmla="val 16480"/>
              <a:gd name="adj2" fmla="val 82900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环保就是要减少污染，比如水污染、大气污染。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865216" y="1345506"/>
            <a:ext cx="3967479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环保就是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1"/>
          <a:srcRect b="9234"/>
          <a:stretch>
            <a:fillRect/>
          </a:stretch>
        </p:blipFill>
        <p:spPr>
          <a:xfrm>
            <a:off x="2292985" y="3140001"/>
            <a:ext cx="3102039" cy="2815580"/>
          </a:xfrm>
          <a:prstGeom prst="rect">
            <a:avLst/>
          </a:prstGeom>
        </p:spPr>
      </p:pic>
      <p:sp>
        <p:nvSpPr>
          <p:cNvPr id="12" name="对话气泡: 椭圆形 3"/>
          <p:cNvSpPr/>
          <p:nvPr>
            <p:custDataLst>
              <p:tags r:id="rId12"/>
            </p:custDataLst>
          </p:nvPr>
        </p:nvSpPr>
        <p:spPr>
          <a:xfrm>
            <a:off x="499110" y="494492"/>
            <a:ext cx="5337305" cy="1910533"/>
          </a:xfrm>
          <a:prstGeom prst="wedgeEllipseCallout">
            <a:avLst>
              <a:gd name="adj1" fmla="val 16480"/>
              <a:gd name="adj2" fmla="val 82900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不乱丢垃圾、废电池也是一种环保的行为。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581524" y="587895"/>
            <a:ext cx="3028950" cy="6167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动动小脑筋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3584575" y="3085465"/>
            <a:ext cx="5022850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3971925" y="3400742"/>
            <a:ext cx="4248150" cy="13068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我们怎样才能做到环保呢？你有没有环保小搭档呢？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581524" y="587895"/>
            <a:ext cx="3028950" cy="6167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思考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575434" y="1850390"/>
            <a:ext cx="7103745" cy="172212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1961746" y="2033032"/>
            <a:ext cx="6143394" cy="135683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音频当中为我们介绍了哪位环保搭档呢？为什么它会成为环保好搭档？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5452456" y="4457354"/>
            <a:ext cx="5596890" cy="1776398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1" name="文本框 10"/>
          <p:cNvSpPr/>
          <p:nvPr>
            <p:custDataLst>
              <p:tags r:id="rId12"/>
            </p:custDataLst>
          </p:nvPr>
        </p:nvSpPr>
        <p:spPr>
          <a:xfrm>
            <a:off x="5626736" y="4608534"/>
            <a:ext cx="5250496" cy="118822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因为随手关闭电源可以节约用电，所以电源插座是我的环保好搭档。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环保搭档篇_2021723133532.mp3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452956" y="1976120"/>
            <a:ext cx="1596390" cy="159639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821185" y="1128510"/>
            <a:ext cx="3600882" cy="68383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我的环保小搭档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789131" y="3294459"/>
            <a:ext cx="3489960" cy="25336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因为纸杯不耐用，但是小水壶可以反复用，所以小水壶和我是环保搭档。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2"/>
          <p:cNvPicPr>
            <a:picLocks noChangeAspect="1" noChangeArrowheads="1"/>
          </p:cNvPicPr>
          <p:nvPr/>
        </p:nvPicPr>
        <p:blipFill>
          <a:blip r:embed="rId12"/>
          <a:srcRect l="45065" t="7155" r="1334" b="15562"/>
          <a:stretch>
            <a:fillRect/>
          </a:stretch>
        </p:blipFill>
        <p:spPr bwMode="auto">
          <a:xfrm>
            <a:off x="5249429" y="2276872"/>
            <a:ext cx="6388678" cy="4029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1549422">
            <a:off x="4746287" y="1575085"/>
            <a:ext cx="1931368" cy="1931368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821185" y="1128510"/>
            <a:ext cx="3600882" cy="68383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我的环保小搭档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789131" y="3597061"/>
            <a:ext cx="3489960" cy="192841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因为有了树，天可以更蓝，所以小树和我是环保搭档。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422" y="1387475"/>
            <a:ext cx="4730173" cy="499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821185" y="1128510"/>
            <a:ext cx="3600882" cy="68383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我的环保小搭档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789131" y="3597061"/>
            <a:ext cx="3489960" cy="192841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你发现身边还有哪些环保小搭档呢？为我们介绍一下吧！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文本框 10"/>
          <p:cNvSpPr/>
          <p:nvPr>
            <p:custDataLst>
              <p:tags r:id="rId12"/>
            </p:custDataLst>
          </p:nvPr>
        </p:nvSpPr>
        <p:spPr>
          <a:xfrm>
            <a:off x="5481001" y="3813119"/>
            <a:ext cx="6175693" cy="149629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因为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_____________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，所以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和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___________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可以是环保搭档。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9" name="文本框 10"/>
          <p:cNvSpPr/>
          <p:nvPr>
            <p:custDataLst>
              <p:tags r:id="rId10"/>
            </p:custDataLst>
          </p:nvPr>
        </p:nvSpPr>
        <p:spPr>
          <a:xfrm>
            <a:off x="992437" y="5016972"/>
            <a:ext cx="5306869" cy="138051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因为自行车不会排放废气污染环境，所以自行车和我是环保搭档。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1"/>
          <a:srcRect t="16319" b="9812"/>
          <a:stretch>
            <a:fillRect/>
          </a:stretch>
        </p:blipFill>
        <p:spPr>
          <a:xfrm>
            <a:off x="649286" y="503555"/>
            <a:ext cx="6023233" cy="44493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75195" y="1587500"/>
            <a:ext cx="4381500" cy="4612005"/>
          </a:xfrm>
          <a:prstGeom prst="rect">
            <a:avLst/>
          </a:prstGeom>
        </p:spPr>
      </p:pic>
      <p:sp>
        <p:nvSpPr>
          <p:cNvPr id="15" name="文本框 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199630" y="1598295"/>
            <a:ext cx="273621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我的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环保小搭档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3"/>
          <p:cNvSpPr/>
          <p:nvPr>
            <p:custDataLst>
              <p:tags r:id="rId1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ea typeface="宋体" panose="02010600030101010101" pitchFamily="2" charset="-122"/>
              </a:rPr>
              <a:t>小思考</a:t>
            </a:r>
            <a:endParaRPr lang="zh-CN" altLang="en-US" sz="2800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2" charset="0"/>
            </a:endParaRPr>
          </a:p>
        </p:txBody>
      </p:sp>
      <p:pic>
        <p:nvPicPr>
          <p:cNvPr id="11" name="图片模式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9395" y="3746500"/>
            <a:ext cx="2566670" cy="26396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29" name="文本框 28"/>
          <p:cNvSpPr txBox="1"/>
          <p:nvPr>
            <p:custDataLst>
              <p:tags r:id="rId3"/>
            </p:custDataLst>
          </p:nvPr>
        </p:nvSpPr>
        <p:spPr>
          <a:xfrm>
            <a:off x="1961775" y="1679158"/>
            <a:ext cx="2047812" cy="752674"/>
          </a:xfrm>
          <a:prstGeom prst="rect">
            <a:avLst/>
          </a:prstGeom>
          <a:noFill/>
        </p:spPr>
        <p:txBody>
          <a:bodyPr wrap="square" rtlCol="0" anchor="ctr" anchorCtr="1">
            <a:normAutofit fontScale="30000"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600" spc="300" dirty="0">
                <a:solidFill>
                  <a:schemeClr val="lt1"/>
                </a:solidFill>
                <a:latin typeface="Arial" panose="020B0604020202020204" pitchFamily="34" charset="0"/>
                <a:ea typeface="汉仪乐喵体W" panose="00020600040101010101" pitchFamily="18" charset="-122"/>
              </a:rPr>
              <a:t>你知道为什么说地球是人类的母亲吗？</a:t>
            </a:r>
            <a:endParaRPr lang="zh-CN" altLang="en-US" sz="4600" spc="300" dirty="0">
              <a:solidFill>
                <a:schemeClr val="lt1"/>
              </a:solidFill>
              <a:latin typeface="Arial" panose="020B0604020202020204" pitchFamily="34" charset="0"/>
              <a:ea typeface="汉仪乐喵体W" panose="00020600040101010101" pitchFamily="18" charset="-122"/>
            </a:endParaRPr>
          </a:p>
        </p:txBody>
      </p:sp>
    </p:spTree>
    <p:custDataLst>
      <p:tags r:id="rId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8" name="矩形: 圆角 9"/>
          <p:cNvSpPr/>
          <p:nvPr/>
        </p:nvSpPr>
        <p:spPr>
          <a:xfrm>
            <a:off x="2710005" y="5074532"/>
            <a:ext cx="6771988" cy="141809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0"/>
            </p:custDataLst>
          </p:nvPr>
        </p:nvSpPr>
        <p:spPr>
          <a:xfrm>
            <a:off x="2867025" y="4953320"/>
            <a:ext cx="6771986" cy="138051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因为用自带的筷子套装可以减少一次性筷子的使用，所以筷子套装和我是环保搭档。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5"/>
          <a:stretch>
            <a:fillRect/>
          </a:stretch>
        </p:blipFill>
        <p:spPr bwMode="auto">
          <a:xfrm>
            <a:off x="3369310" y="743802"/>
            <a:ext cx="446405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9" name="文本框 10"/>
          <p:cNvSpPr/>
          <p:nvPr>
            <p:custDataLst>
              <p:tags r:id="rId10"/>
            </p:custDataLst>
          </p:nvPr>
        </p:nvSpPr>
        <p:spPr>
          <a:xfrm>
            <a:off x="427357" y="5016972"/>
            <a:ext cx="6771986" cy="138051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因为用自带的筷子套装可以减少一次性筷子的使用，所以筷子套装和我是环保搭档。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75195" y="1587500"/>
            <a:ext cx="4381500" cy="4612005"/>
          </a:xfrm>
          <a:prstGeom prst="rect">
            <a:avLst/>
          </a:prstGeom>
        </p:spPr>
      </p:pic>
      <p:sp>
        <p:nvSpPr>
          <p:cNvPr id="15" name="文本框 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199630" y="1598295"/>
            <a:ext cx="273621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我的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环保小搭档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6" name="图片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6" b="4471"/>
          <a:stretch>
            <a:fillRect/>
          </a:stretch>
        </p:blipFill>
        <p:spPr bwMode="auto">
          <a:xfrm>
            <a:off x="1084108" y="1340767"/>
            <a:ext cx="5458483" cy="3021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364740" y="503556"/>
            <a:ext cx="7319009" cy="7010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找一找：以下哪些可以成为我们的环保搭档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68008" y="2276872"/>
            <a:ext cx="4217988" cy="316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1"/>
          <a:stretch>
            <a:fillRect/>
          </a:stretch>
        </p:blipFill>
        <p:spPr bwMode="auto">
          <a:xfrm>
            <a:off x="1415480" y="2276872"/>
            <a:ext cx="4248472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 205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392144" y="4437112"/>
            <a:ext cx="2613025" cy="1206500"/>
          </a:xfrm>
          <a:custGeom>
            <a:avLst/>
            <a:gdLst>
              <a:gd name="T0" fmla="*/ 1360 w 1360"/>
              <a:gd name="T1" fmla="*/ 54 h 1358"/>
              <a:gd name="T2" fmla="*/ 1216 w 1360"/>
              <a:gd name="T3" fmla="*/ 169 h 1358"/>
              <a:gd name="T4" fmla="*/ 1076 w 1360"/>
              <a:gd name="T5" fmla="*/ 299 h 1358"/>
              <a:gd name="T6" fmla="*/ 941 w 1360"/>
              <a:gd name="T7" fmla="*/ 443 h 1358"/>
              <a:gd name="T8" fmla="*/ 813 w 1360"/>
              <a:gd name="T9" fmla="*/ 602 h 1358"/>
              <a:gd name="T10" fmla="*/ 693 w 1360"/>
              <a:gd name="T11" fmla="*/ 765 h 1358"/>
              <a:gd name="T12" fmla="*/ 594 w 1360"/>
              <a:gd name="T13" fmla="*/ 930 h 1358"/>
              <a:gd name="T14" fmla="*/ 511 w 1360"/>
              <a:gd name="T15" fmla="*/ 1091 h 1358"/>
              <a:gd name="T16" fmla="*/ 446 w 1360"/>
              <a:gd name="T17" fmla="*/ 1251 h 1358"/>
              <a:gd name="T18" fmla="*/ 375 w 1360"/>
              <a:gd name="T19" fmla="*/ 1300 h 1358"/>
              <a:gd name="T20" fmla="*/ 325 w 1360"/>
              <a:gd name="T21" fmla="*/ 1339 h 1358"/>
              <a:gd name="T22" fmla="*/ 298 w 1360"/>
              <a:gd name="T23" fmla="*/ 1337 h 1358"/>
              <a:gd name="T24" fmla="*/ 279 w 1360"/>
              <a:gd name="T25" fmla="*/ 1276 h 1358"/>
              <a:gd name="T26" fmla="*/ 240 w 1360"/>
              <a:gd name="T27" fmla="*/ 1178 h 1358"/>
              <a:gd name="T28" fmla="*/ 204 w 1360"/>
              <a:gd name="T29" fmla="*/ 1088 h 1358"/>
              <a:gd name="T30" fmla="*/ 171 w 1360"/>
              <a:gd name="T31" fmla="*/ 1013 h 1358"/>
              <a:gd name="T32" fmla="*/ 140 w 1360"/>
              <a:gd name="T33" fmla="*/ 953 h 1358"/>
              <a:gd name="T34" fmla="*/ 111 w 1360"/>
              <a:gd name="T35" fmla="*/ 907 h 1358"/>
              <a:gd name="T36" fmla="*/ 86 w 1360"/>
              <a:gd name="T37" fmla="*/ 873 h 1358"/>
              <a:gd name="T38" fmla="*/ 58 w 1360"/>
              <a:gd name="T39" fmla="*/ 848 h 1358"/>
              <a:gd name="T40" fmla="*/ 29 w 1360"/>
              <a:gd name="T41" fmla="*/ 832 h 1358"/>
              <a:gd name="T42" fmla="*/ 0 w 1360"/>
              <a:gd name="T43" fmla="*/ 825 h 1358"/>
              <a:gd name="T44" fmla="*/ 38 w 1360"/>
              <a:gd name="T45" fmla="*/ 790 h 1358"/>
              <a:gd name="T46" fmla="*/ 77 w 1360"/>
              <a:gd name="T47" fmla="*/ 765 h 1358"/>
              <a:gd name="T48" fmla="*/ 109 w 1360"/>
              <a:gd name="T49" fmla="*/ 752 h 1358"/>
              <a:gd name="T50" fmla="*/ 142 w 1360"/>
              <a:gd name="T51" fmla="*/ 746 h 1358"/>
              <a:gd name="T52" fmla="*/ 184 w 1360"/>
              <a:gd name="T53" fmla="*/ 761 h 1358"/>
              <a:gd name="T54" fmla="*/ 231 w 1360"/>
              <a:gd name="T55" fmla="*/ 806 h 1358"/>
              <a:gd name="T56" fmla="*/ 277 w 1360"/>
              <a:gd name="T57" fmla="*/ 878 h 1358"/>
              <a:gd name="T58" fmla="*/ 327 w 1360"/>
              <a:gd name="T59" fmla="*/ 980 h 1358"/>
              <a:gd name="T60" fmla="*/ 409 w 1360"/>
              <a:gd name="T61" fmla="*/ 982 h 1358"/>
              <a:gd name="T62" fmla="*/ 507 w 1360"/>
              <a:gd name="T63" fmla="*/ 823 h 1358"/>
              <a:gd name="T64" fmla="*/ 615 w 1360"/>
              <a:gd name="T65" fmla="*/ 669 h 1358"/>
              <a:gd name="T66" fmla="*/ 732 w 1360"/>
              <a:gd name="T67" fmla="*/ 524 h 1358"/>
              <a:gd name="T68" fmla="*/ 859 w 1360"/>
              <a:gd name="T69" fmla="*/ 385 h 1358"/>
              <a:gd name="T70" fmla="*/ 989 w 1360"/>
              <a:gd name="T71" fmla="*/ 259 h 1358"/>
              <a:gd name="T72" fmla="*/ 1124 w 1360"/>
              <a:gd name="T73" fmla="*/ 144 h 1358"/>
              <a:gd name="T74" fmla="*/ 1260 w 1360"/>
              <a:gd name="T75" fmla="*/ 44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364740" y="503556"/>
            <a:ext cx="7319009" cy="7010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找一找：以下哪些可以成为我们的环保搭档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69775" y="2155676"/>
            <a:ext cx="4225086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285" y="2155676"/>
            <a:ext cx="3888432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 205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993911" y="4243908"/>
            <a:ext cx="2614612" cy="1204912"/>
          </a:xfrm>
          <a:custGeom>
            <a:avLst/>
            <a:gdLst>
              <a:gd name="T0" fmla="*/ 1360 w 1360"/>
              <a:gd name="T1" fmla="*/ 54 h 1358"/>
              <a:gd name="T2" fmla="*/ 1216 w 1360"/>
              <a:gd name="T3" fmla="*/ 169 h 1358"/>
              <a:gd name="T4" fmla="*/ 1076 w 1360"/>
              <a:gd name="T5" fmla="*/ 299 h 1358"/>
              <a:gd name="T6" fmla="*/ 941 w 1360"/>
              <a:gd name="T7" fmla="*/ 443 h 1358"/>
              <a:gd name="T8" fmla="*/ 813 w 1360"/>
              <a:gd name="T9" fmla="*/ 602 h 1358"/>
              <a:gd name="T10" fmla="*/ 693 w 1360"/>
              <a:gd name="T11" fmla="*/ 765 h 1358"/>
              <a:gd name="T12" fmla="*/ 594 w 1360"/>
              <a:gd name="T13" fmla="*/ 930 h 1358"/>
              <a:gd name="T14" fmla="*/ 511 w 1360"/>
              <a:gd name="T15" fmla="*/ 1091 h 1358"/>
              <a:gd name="T16" fmla="*/ 446 w 1360"/>
              <a:gd name="T17" fmla="*/ 1251 h 1358"/>
              <a:gd name="T18" fmla="*/ 375 w 1360"/>
              <a:gd name="T19" fmla="*/ 1300 h 1358"/>
              <a:gd name="T20" fmla="*/ 325 w 1360"/>
              <a:gd name="T21" fmla="*/ 1339 h 1358"/>
              <a:gd name="T22" fmla="*/ 298 w 1360"/>
              <a:gd name="T23" fmla="*/ 1337 h 1358"/>
              <a:gd name="T24" fmla="*/ 279 w 1360"/>
              <a:gd name="T25" fmla="*/ 1276 h 1358"/>
              <a:gd name="T26" fmla="*/ 240 w 1360"/>
              <a:gd name="T27" fmla="*/ 1178 h 1358"/>
              <a:gd name="T28" fmla="*/ 204 w 1360"/>
              <a:gd name="T29" fmla="*/ 1088 h 1358"/>
              <a:gd name="T30" fmla="*/ 171 w 1360"/>
              <a:gd name="T31" fmla="*/ 1013 h 1358"/>
              <a:gd name="T32" fmla="*/ 140 w 1360"/>
              <a:gd name="T33" fmla="*/ 953 h 1358"/>
              <a:gd name="T34" fmla="*/ 111 w 1360"/>
              <a:gd name="T35" fmla="*/ 907 h 1358"/>
              <a:gd name="T36" fmla="*/ 86 w 1360"/>
              <a:gd name="T37" fmla="*/ 873 h 1358"/>
              <a:gd name="T38" fmla="*/ 58 w 1360"/>
              <a:gd name="T39" fmla="*/ 848 h 1358"/>
              <a:gd name="T40" fmla="*/ 29 w 1360"/>
              <a:gd name="T41" fmla="*/ 832 h 1358"/>
              <a:gd name="T42" fmla="*/ 0 w 1360"/>
              <a:gd name="T43" fmla="*/ 825 h 1358"/>
              <a:gd name="T44" fmla="*/ 38 w 1360"/>
              <a:gd name="T45" fmla="*/ 790 h 1358"/>
              <a:gd name="T46" fmla="*/ 77 w 1360"/>
              <a:gd name="T47" fmla="*/ 765 h 1358"/>
              <a:gd name="T48" fmla="*/ 109 w 1360"/>
              <a:gd name="T49" fmla="*/ 752 h 1358"/>
              <a:gd name="T50" fmla="*/ 142 w 1360"/>
              <a:gd name="T51" fmla="*/ 746 h 1358"/>
              <a:gd name="T52" fmla="*/ 184 w 1360"/>
              <a:gd name="T53" fmla="*/ 761 h 1358"/>
              <a:gd name="T54" fmla="*/ 231 w 1360"/>
              <a:gd name="T55" fmla="*/ 806 h 1358"/>
              <a:gd name="T56" fmla="*/ 277 w 1360"/>
              <a:gd name="T57" fmla="*/ 878 h 1358"/>
              <a:gd name="T58" fmla="*/ 327 w 1360"/>
              <a:gd name="T59" fmla="*/ 980 h 1358"/>
              <a:gd name="T60" fmla="*/ 409 w 1360"/>
              <a:gd name="T61" fmla="*/ 982 h 1358"/>
              <a:gd name="T62" fmla="*/ 507 w 1360"/>
              <a:gd name="T63" fmla="*/ 823 h 1358"/>
              <a:gd name="T64" fmla="*/ 615 w 1360"/>
              <a:gd name="T65" fmla="*/ 669 h 1358"/>
              <a:gd name="T66" fmla="*/ 732 w 1360"/>
              <a:gd name="T67" fmla="*/ 524 h 1358"/>
              <a:gd name="T68" fmla="*/ 859 w 1360"/>
              <a:gd name="T69" fmla="*/ 385 h 1358"/>
              <a:gd name="T70" fmla="*/ 989 w 1360"/>
              <a:gd name="T71" fmla="*/ 259 h 1358"/>
              <a:gd name="T72" fmla="*/ 1124 w 1360"/>
              <a:gd name="T73" fmla="*/ 144 h 1358"/>
              <a:gd name="T74" fmla="*/ 1260 w 1360"/>
              <a:gd name="T75" fmla="*/ 44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364740" y="503556"/>
            <a:ext cx="7319009" cy="7010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找一找：以下哪些可以成为我们的环保搭档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94002" y="2350467"/>
            <a:ext cx="4014787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597458" y="2350467"/>
            <a:ext cx="43640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 205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718138" y="4366691"/>
            <a:ext cx="2614613" cy="1204913"/>
          </a:xfrm>
          <a:custGeom>
            <a:avLst/>
            <a:gdLst>
              <a:gd name="T0" fmla="*/ 1360 w 1360"/>
              <a:gd name="T1" fmla="*/ 54 h 1358"/>
              <a:gd name="T2" fmla="*/ 1216 w 1360"/>
              <a:gd name="T3" fmla="*/ 169 h 1358"/>
              <a:gd name="T4" fmla="*/ 1076 w 1360"/>
              <a:gd name="T5" fmla="*/ 299 h 1358"/>
              <a:gd name="T6" fmla="*/ 941 w 1360"/>
              <a:gd name="T7" fmla="*/ 443 h 1358"/>
              <a:gd name="T8" fmla="*/ 813 w 1360"/>
              <a:gd name="T9" fmla="*/ 602 h 1358"/>
              <a:gd name="T10" fmla="*/ 693 w 1360"/>
              <a:gd name="T11" fmla="*/ 765 h 1358"/>
              <a:gd name="T12" fmla="*/ 594 w 1360"/>
              <a:gd name="T13" fmla="*/ 930 h 1358"/>
              <a:gd name="T14" fmla="*/ 511 w 1360"/>
              <a:gd name="T15" fmla="*/ 1091 h 1358"/>
              <a:gd name="T16" fmla="*/ 446 w 1360"/>
              <a:gd name="T17" fmla="*/ 1251 h 1358"/>
              <a:gd name="T18" fmla="*/ 375 w 1360"/>
              <a:gd name="T19" fmla="*/ 1300 h 1358"/>
              <a:gd name="T20" fmla="*/ 325 w 1360"/>
              <a:gd name="T21" fmla="*/ 1339 h 1358"/>
              <a:gd name="T22" fmla="*/ 298 w 1360"/>
              <a:gd name="T23" fmla="*/ 1337 h 1358"/>
              <a:gd name="T24" fmla="*/ 279 w 1360"/>
              <a:gd name="T25" fmla="*/ 1276 h 1358"/>
              <a:gd name="T26" fmla="*/ 240 w 1360"/>
              <a:gd name="T27" fmla="*/ 1178 h 1358"/>
              <a:gd name="T28" fmla="*/ 204 w 1360"/>
              <a:gd name="T29" fmla="*/ 1088 h 1358"/>
              <a:gd name="T30" fmla="*/ 171 w 1360"/>
              <a:gd name="T31" fmla="*/ 1013 h 1358"/>
              <a:gd name="T32" fmla="*/ 140 w 1360"/>
              <a:gd name="T33" fmla="*/ 953 h 1358"/>
              <a:gd name="T34" fmla="*/ 111 w 1360"/>
              <a:gd name="T35" fmla="*/ 907 h 1358"/>
              <a:gd name="T36" fmla="*/ 86 w 1360"/>
              <a:gd name="T37" fmla="*/ 873 h 1358"/>
              <a:gd name="T38" fmla="*/ 58 w 1360"/>
              <a:gd name="T39" fmla="*/ 848 h 1358"/>
              <a:gd name="T40" fmla="*/ 29 w 1360"/>
              <a:gd name="T41" fmla="*/ 832 h 1358"/>
              <a:gd name="T42" fmla="*/ 0 w 1360"/>
              <a:gd name="T43" fmla="*/ 825 h 1358"/>
              <a:gd name="T44" fmla="*/ 38 w 1360"/>
              <a:gd name="T45" fmla="*/ 790 h 1358"/>
              <a:gd name="T46" fmla="*/ 77 w 1360"/>
              <a:gd name="T47" fmla="*/ 765 h 1358"/>
              <a:gd name="T48" fmla="*/ 109 w 1360"/>
              <a:gd name="T49" fmla="*/ 752 h 1358"/>
              <a:gd name="T50" fmla="*/ 142 w 1360"/>
              <a:gd name="T51" fmla="*/ 746 h 1358"/>
              <a:gd name="T52" fmla="*/ 184 w 1360"/>
              <a:gd name="T53" fmla="*/ 761 h 1358"/>
              <a:gd name="T54" fmla="*/ 231 w 1360"/>
              <a:gd name="T55" fmla="*/ 806 h 1358"/>
              <a:gd name="T56" fmla="*/ 277 w 1360"/>
              <a:gd name="T57" fmla="*/ 878 h 1358"/>
              <a:gd name="T58" fmla="*/ 327 w 1360"/>
              <a:gd name="T59" fmla="*/ 980 h 1358"/>
              <a:gd name="T60" fmla="*/ 409 w 1360"/>
              <a:gd name="T61" fmla="*/ 982 h 1358"/>
              <a:gd name="T62" fmla="*/ 507 w 1360"/>
              <a:gd name="T63" fmla="*/ 823 h 1358"/>
              <a:gd name="T64" fmla="*/ 615 w 1360"/>
              <a:gd name="T65" fmla="*/ 669 h 1358"/>
              <a:gd name="T66" fmla="*/ 732 w 1360"/>
              <a:gd name="T67" fmla="*/ 524 h 1358"/>
              <a:gd name="T68" fmla="*/ 859 w 1360"/>
              <a:gd name="T69" fmla="*/ 385 h 1358"/>
              <a:gd name="T70" fmla="*/ 989 w 1360"/>
              <a:gd name="T71" fmla="*/ 259 h 1358"/>
              <a:gd name="T72" fmla="*/ 1124 w 1360"/>
              <a:gd name="T73" fmla="*/ 144 h 1358"/>
              <a:gd name="T74" fmla="*/ 1260 w 1360"/>
              <a:gd name="T75" fmla="*/ 44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endParaRPr lang="zh-CN" altLang="en-US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1053754" y="3837940"/>
            <a:ext cx="9639934" cy="129159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098520" y="3837940"/>
            <a:ext cx="9669146" cy="12915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世界环境日为每年的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6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月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5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日，它反映了世界各国人民对环境问题的认识和态度，表达了人类对美好环境的向往和追求。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330989" y="5289548"/>
            <a:ext cx="9411277" cy="1148081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1804672" y="5129530"/>
            <a:ext cx="8463915" cy="13081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2018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年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月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23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日，生态环境部发布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2018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年六五环境日主题：“美丽中国，我是行动者”。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1"/>
          <p:cNvSpPr txBox="1"/>
          <p:nvPr>
            <p:custDataLst>
              <p:tags r:id="rId12"/>
            </p:custDataLst>
          </p:nvPr>
        </p:nvSpPr>
        <p:spPr>
          <a:xfrm>
            <a:off x="8181861" y="1463024"/>
            <a:ext cx="2055553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小拓展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3" name="图片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809" y="503555"/>
            <a:ext cx="5811052" cy="3141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581524" y="587895"/>
            <a:ext cx="3028950" cy="6167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课后作业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3584575" y="3085465"/>
            <a:ext cx="5022850" cy="24961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3971925" y="3400742"/>
            <a:ext cx="4248150" cy="19507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请你找到你的环保小搭档，下节课把它带我们，介绍给我们认识一下喔！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3" name="矩形 3"/>
          <p:cNvSpPr/>
          <p:nvPr>
            <p:custDataLst>
              <p:tags r:id="rId10"/>
            </p:custDataLst>
          </p:nvPr>
        </p:nvSpPr>
        <p:spPr>
          <a:xfrm>
            <a:off x="2515235" y="901700"/>
            <a:ext cx="1063625" cy="6362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>
                <a:solidFill>
                  <a:schemeClr val="lt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教学目标</a:t>
            </a:r>
            <a:endParaRPr lang="zh-CN">
              <a:solidFill>
                <a:schemeClr val="lt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2" name="任意多边形 44"/>
          <p:cNvSpPr/>
          <p:nvPr>
            <p:custDataLst>
              <p:tags r:id="rId11"/>
            </p:custDataLst>
          </p:nvPr>
        </p:nvSpPr>
        <p:spPr>
          <a:xfrm>
            <a:off x="1744980" y="728345"/>
            <a:ext cx="2335530" cy="560705"/>
          </a:xfrm>
          <a:custGeom>
            <a:avLst/>
            <a:gdLst/>
            <a:ahLst/>
            <a:cxnLst/>
            <a:rect l="0" t="0" r="2335530" b="560705"/>
            <a:pathLst>
              <a:path w="2335530" h="560705">
                <a:moveTo>
                  <a:pt x="185074" y="0"/>
                </a:moveTo>
                <a:cubicBezTo>
                  <a:pt x="249487" y="0"/>
                  <a:pt x="297797" y="0"/>
                  <a:pt x="334031" y="0"/>
                </a:cubicBezTo>
                <a:lnTo>
                  <a:pt x="339765" y="0"/>
                </a:lnTo>
                <a:lnTo>
                  <a:pt x="379824" y="0"/>
                </a:lnTo>
                <a:cubicBezTo>
                  <a:pt x="392405" y="0"/>
                  <a:pt x="402470" y="0"/>
                  <a:pt x="410521" y="0"/>
                </a:cubicBezTo>
                <a:lnTo>
                  <a:pt x="419372" y="0"/>
                </a:lnTo>
                <a:lnTo>
                  <a:pt x="424811" y="0"/>
                </a:lnTo>
                <a:lnTo>
                  <a:pt x="429141" y="0"/>
                </a:lnTo>
                <a:cubicBezTo>
                  <a:pt x="442728" y="0"/>
                  <a:pt x="442728" y="0"/>
                  <a:pt x="442728" y="0"/>
                </a:cubicBezTo>
                <a:lnTo>
                  <a:pt x="488722" y="0"/>
                </a:lnTo>
                <a:lnTo>
                  <a:pt x="504418" y="0"/>
                </a:lnTo>
                <a:lnTo>
                  <a:pt x="524601" y="0"/>
                </a:lnTo>
                <a:lnTo>
                  <a:pt x="545836" y="0"/>
                </a:lnTo>
                <a:lnTo>
                  <a:pt x="551563" y="0"/>
                </a:lnTo>
                <a:lnTo>
                  <a:pt x="568328" y="0"/>
                </a:lnTo>
                <a:lnTo>
                  <a:pt x="583832" y="0"/>
                </a:lnTo>
                <a:cubicBezTo>
                  <a:pt x="597420" y="0"/>
                  <a:pt x="597420" y="0"/>
                  <a:pt x="597420" y="0"/>
                </a:cubicBezTo>
                <a:lnTo>
                  <a:pt x="613866" y="0"/>
                </a:lnTo>
                <a:lnTo>
                  <a:pt x="614122" y="0"/>
                </a:lnTo>
                <a:lnTo>
                  <a:pt x="630883" y="0"/>
                </a:lnTo>
                <a:lnTo>
                  <a:pt x="650488" y="0"/>
                </a:lnTo>
                <a:cubicBezTo>
                  <a:pt x="677026" y="0"/>
                  <a:pt x="677026" y="0"/>
                  <a:pt x="677026" y="0"/>
                </a:cubicBezTo>
                <a:lnTo>
                  <a:pt x="694793" y="0"/>
                </a:lnTo>
                <a:lnTo>
                  <a:pt x="698912" y="0"/>
                </a:lnTo>
                <a:lnTo>
                  <a:pt x="700528" y="0"/>
                </a:lnTo>
                <a:lnTo>
                  <a:pt x="740587" y="0"/>
                </a:lnTo>
                <a:lnTo>
                  <a:pt x="762823" y="0"/>
                </a:lnTo>
                <a:lnTo>
                  <a:pt x="771284" y="0"/>
                </a:lnTo>
                <a:lnTo>
                  <a:pt x="780134" y="0"/>
                </a:lnTo>
                <a:lnTo>
                  <a:pt x="785574" y="0"/>
                </a:lnTo>
                <a:lnTo>
                  <a:pt x="789903" y="0"/>
                </a:lnTo>
                <a:lnTo>
                  <a:pt x="801793" y="0"/>
                </a:lnTo>
                <a:lnTo>
                  <a:pt x="803491" y="0"/>
                </a:lnTo>
                <a:lnTo>
                  <a:pt x="808361" y="0"/>
                </a:lnTo>
                <a:lnTo>
                  <a:pt x="808616" y="0"/>
                </a:lnTo>
                <a:lnTo>
                  <a:pt x="839314" y="0"/>
                </a:lnTo>
                <a:lnTo>
                  <a:pt x="849484" y="0"/>
                </a:lnTo>
                <a:lnTo>
                  <a:pt x="857933" y="0"/>
                </a:lnTo>
                <a:lnTo>
                  <a:pt x="865180" y="0"/>
                </a:lnTo>
                <a:lnTo>
                  <a:pt x="867495" y="0"/>
                </a:lnTo>
                <a:lnTo>
                  <a:pt x="871520" y="0"/>
                </a:lnTo>
                <a:lnTo>
                  <a:pt x="885363" y="0"/>
                </a:lnTo>
                <a:lnTo>
                  <a:pt x="893407" y="0"/>
                </a:lnTo>
                <a:lnTo>
                  <a:pt x="912325" y="0"/>
                </a:lnTo>
                <a:lnTo>
                  <a:pt x="929091" y="0"/>
                </a:lnTo>
                <a:lnTo>
                  <a:pt x="944595" y="0"/>
                </a:lnTo>
                <a:lnTo>
                  <a:pt x="950381" y="0"/>
                </a:lnTo>
                <a:lnTo>
                  <a:pt x="956484" y="0"/>
                </a:lnTo>
                <a:lnTo>
                  <a:pt x="958182" y="0"/>
                </a:lnTo>
                <a:lnTo>
                  <a:pt x="974629" y="0"/>
                </a:lnTo>
                <a:lnTo>
                  <a:pt x="974885" y="0"/>
                </a:lnTo>
                <a:lnTo>
                  <a:pt x="975534" y="0"/>
                </a:lnTo>
                <a:lnTo>
                  <a:pt x="993196" y="0"/>
                </a:lnTo>
                <a:lnTo>
                  <a:pt x="1011251" y="0"/>
                </a:lnTo>
                <a:lnTo>
                  <a:pt x="1029926" y="0"/>
                </a:lnTo>
                <a:lnTo>
                  <a:pt x="1037789" y="0"/>
                </a:lnTo>
                <a:lnTo>
                  <a:pt x="1044439" y="0"/>
                </a:lnTo>
                <a:lnTo>
                  <a:pt x="1059675" y="0"/>
                </a:lnTo>
                <a:lnTo>
                  <a:pt x="1060579" y="0"/>
                </a:lnTo>
                <a:lnTo>
                  <a:pt x="1063318" y="0"/>
                </a:lnTo>
                <a:cubicBezTo>
                  <a:pt x="1066015" y="0"/>
                  <a:pt x="1066015" y="0"/>
                  <a:pt x="1066015" y="0"/>
                </a:cubicBezTo>
                <a:lnTo>
                  <a:pt x="1123585" y="0"/>
                </a:lnTo>
                <a:lnTo>
                  <a:pt x="1124489" y="0"/>
                </a:lnTo>
                <a:lnTo>
                  <a:pt x="1142706" y="0"/>
                </a:lnTo>
                <a:lnTo>
                  <a:pt x="1169123" y="0"/>
                </a:lnTo>
                <a:lnTo>
                  <a:pt x="1169379" y="0"/>
                </a:lnTo>
                <a:lnTo>
                  <a:pt x="1170283" y="0"/>
                </a:lnTo>
                <a:lnTo>
                  <a:pt x="1200076" y="0"/>
                </a:lnTo>
                <a:lnTo>
                  <a:pt x="1200981" y="0"/>
                </a:lnTo>
                <a:lnTo>
                  <a:pt x="1218696" y="0"/>
                </a:lnTo>
                <a:lnTo>
                  <a:pt x="1219600" y="0"/>
                </a:lnTo>
                <a:lnTo>
                  <a:pt x="1227751" y="0"/>
                </a:lnTo>
                <a:lnTo>
                  <a:pt x="1228257" y="0"/>
                </a:lnTo>
                <a:lnTo>
                  <a:pt x="1229162" y="0"/>
                </a:lnTo>
                <a:lnTo>
                  <a:pt x="1232283" y="0"/>
                </a:lnTo>
                <a:lnTo>
                  <a:pt x="1233187" y="0"/>
                </a:lnTo>
                <a:lnTo>
                  <a:pt x="1254169" y="0"/>
                </a:lnTo>
                <a:lnTo>
                  <a:pt x="1291662" y="0"/>
                </a:lnTo>
                <a:lnTo>
                  <a:pt x="1311144" y="0"/>
                </a:lnTo>
                <a:lnTo>
                  <a:pt x="1327541" y="0"/>
                </a:lnTo>
                <a:lnTo>
                  <a:pt x="1336296" y="0"/>
                </a:lnTo>
                <a:lnTo>
                  <a:pt x="1337200" y="0"/>
                </a:lnTo>
                <a:lnTo>
                  <a:pt x="1353959" y="0"/>
                </a:lnTo>
                <a:lnTo>
                  <a:pt x="1354503" y="0"/>
                </a:lnTo>
                <a:cubicBezTo>
                  <a:pt x="1400360" y="0"/>
                  <a:pt x="1400360" y="0"/>
                  <a:pt x="1400360" y="0"/>
                </a:cubicBezTo>
                <a:lnTo>
                  <a:pt x="1405201" y="0"/>
                </a:lnTo>
                <a:lnTo>
                  <a:pt x="1421341" y="0"/>
                </a:lnTo>
                <a:lnTo>
                  <a:pt x="1422246" y="0"/>
                </a:lnTo>
                <a:lnTo>
                  <a:pt x="1424080" y="0"/>
                </a:lnTo>
                <a:lnTo>
                  <a:pt x="1426778" y="0"/>
                </a:lnTo>
                <a:lnTo>
                  <a:pt x="1485252" y="0"/>
                </a:lnTo>
                <a:lnTo>
                  <a:pt x="1486157" y="0"/>
                </a:lnTo>
                <a:lnTo>
                  <a:pt x="1503468" y="0"/>
                </a:lnTo>
                <a:lnTo>
                  <a:pt x="1531046" y="0"/>
                </a:lnTo>
                <a:lnTo>
                  <a:pt x="1531695" y="0"/>
                </a:lnTo>
                <a:lnTo>
                  <a:pt x="1531951" y="0"/>
                </a:lnTo>
                <a:lnTo>
                  <a:pt x="1561743" y="0"/>
                </a:lnTo>
                <a:lnTo>
                  <a:pt x="1562648" y="0"/>
                </a:lnTo>
                <a:lnTo>
                  <a:pt x="1580362" y="0"/>
                </a:lnTo>
                <a:lnTo>
                  <a:pt x="1581268" y="0"/>
                </a:lnTo>
                <a:lnTo>
                  <a:pt x="1588514" y="0"/>
                </a:lnTo>
                <a:lnTo>
                  <a:pt x="1589924" y="0"/>
                </a:lnTo>
                <a:lnTo>
                  <a:pt x="1590829" y="0"/>
                </a:lnTo>
                <a:lnTo>
                  <a:pt x="1593950" y="0"/>
                </a:lnTo>
                <a:lnTo>
                  <a:pt x="1594855" y="0"/>
                </a:lnTo>
                <a:lnTo>
                  <a:pt x="1616741" y="0"/>
                </a:lnTo>
                <a:lnTo>
                  <a:pt x="1652424" y="0"/>
                </a:lnTo>
                <a:lnTo>
                  <a:pt x="1688303" y="0"/>
                </a:lnTo>
                <a:lnTo>
                  <a:pt x="1697963" y="0"/>
                </a:lnTo>
                <a:lnTo>
                  <a:pt x="1715265" y="0"/>
                </a:lnTo>
                <a:lnTo>
                  <a:pt x="1716530" y="0"/>
                </a:lnTo>
                <a:lnTo>
                  <a:pt x="1741777" y="0"/>
                </a:lnTo>
                <a:lnTo>
                  <a:pt x="1755390" y="0"/>
                </a:lnTo>
                <a:lnTo>
                  <a:pt x="1761122" y="0"/>
                </a:lnTo>
                <a:lnTo>
                  <a:pt x="1767773" y="0"/>
                </a:lnTo>
                <a:lnTo>
                  <a:pt x="1783009" y="0"/>
                </a:lnTo>
                <a:lnTo>
                  <a:pt x="1786652" y="0"/>
                </a:lnTo>
                <a:cubicBezTo>
                  <a:pt x="1789349" y="0"/>
                  <a:pt x="1789349" y="0"/>
                  <a:pt x="1789349" y="0"/>
                </a:cubicBezTo>
                <a:lnTo>
                  <a:pt x="1846919" y="0"/>
                </a:lnTo>
                <a:lnTo>
                  <a:pt x="1892457" y="0"/>
                </a:lnTo>
                <a:lnTo>
                  <a:pt x="1892713" y="0"/>
                </a:lnTo>
                <a:lnTo>
                  <a:pt x="1923410" y="0"/>
                </a:lnTo>
                <a:lnTo>
                  <a:pt x="1942030" y="0"/>
                </a:lnTo>
                <a:lnTo>
                  <a:pt x="1951591" y="0"/>
                </a:lnTo>
                <a:lnTo>
                  <a:pt x="1955617" y="0"/>
                </a:lnTo>
                <a:lnTo>
                  <a:pt x="1977503" y="0"/>
                </a:lnTo>
                <a:cubicBezTo>
                  <a:pt x="2150111" y="0"/>
                  <a:pt x="2150111" y="0"/>
                  <a:pt x="2150111" y="0"/>
                </a:cubicBezTo>
                <a:cubicBezTo>
                  <a:pt x="2168515" y="0"/>
                  <a:pt x="2190600" y="12889"/>
                  <a:pt x="2199802" y="28541"/>
                </a:cubicBezTo>
                <a:cubicBezTo>
                  <a:pt x="2328629" y="251810"/>
                  <a:pt x="2328629" y="251810"/>
                  <a:pt x="2328629" y="251810"/>
                </a:cubicBezTo>
                <a:cubicBezTo>
                  <a:pt x="2337831" y="267462"/>
                  <a:pt x="2337831" y="293242"/>
                  <a:pt x="2328629" y="308894"/>
                </a:cubicBezTo>
                <a:cubicBezTo>
                  <a:pt x="2199802" y="532163"/>
                  <a:pt x="2199802" y="532163"/>
                  <a:pt x="2199802" y="532163"/>
                </a:cubicBezTo>
                <a:cubicBezTo>
                  <a:pt x="2190600" y="547815"/>
                  <a:pt x="2168515" y="560705"/>
                  <a:pt x="2150111" y="560705"/>
                </a:cubicBezTo>
                <a:lnTo>
                  <a:pt x="1955617" y="560705"/>
                </a:lnTo>
                <a:lnTo>
                  <a:pt x="1892457" y="560705"/>
                </a:lnTo>
                <a:lnTo>
                  <a:pt x="1789349" y="560705"/>
                </a:lnTo>
                <a:lnTo>
                  <a:pt x="1761122" y="560705"/>
                </a:lnTo>
                <a:lnTo>
                  <a:pt x="1697963" y="560705"/>
                </a:lnTo>
                <a:lnTo>
                  <a:pt x="1594855" y="560705"/>
                </a:lnTo>
                <a:lnTo>
                  <a:pt x="1593950" y="560705"/>
                </a:lnTo>
                <a:lnTo>
                  <a:pt x="1531695" y="560705"/>
                </a:lnTo>
                <a:lnTo>
                  <a:pt x="1503468" y="560705"/>
                </a:lnTo>
                <a:lnTo>
                  <a:pt x="1426778" y="560705"/>
                </a:lnTo>
                <a:lnTo>
                  <a:pt x="1400360" y="560705"/>
                </a:lnTo>
                <a:lnTo>
                  <a:pt x="1337200" y="560705"/>
                </a:lnTo>
                <a:lnTo>
                  <a:pt x="1336296" y="560705"/>
                </a:lnTo>
                <a:lnTo>
                  <a:pt x="1233187" y="560705"/>
                </a:lnTo>
                <a:lnTo>
                  <a:pt x="1232283" y="560705"/>
                </a:lnTo>
                <a:lnTo>
                  <a:pt x="1169123" y="560705"/>
                </a:lnTo>
                <a:lnTo>
                  <a:pt x="1142706" y="560705"/>
                </a:lnTo>
                <a:lnTo>
                  <a:pt x="1066015" y="560705"/>
                </a:lnTo>
                <a:lnTo>
                  <a:pt x="1037789" y="560705"/>
                </a:lnTo>
                <a:lnTo>
                  <a:pt x="975534" y="560705"/>
                </a:lnTo>
                <a:lnTo>
                  <a:pt x="974629" y="560705"/>
                </a:lnTo>
                <a:lnTo>
                  <a:pt x="958182" y="560705"/>
                </a:lnTo>
                <a:lnTo>
                  <a:pt x="871520" y="560705"/>
                </a:lnTo>
                <a:lnTo>
                  <a:pt x="808361" y="560705"/>
                </a:lnTo>
                <a:lnTo>
                  <a:pt x="803491" y="560705"/>
                </a:lnTo>
                <a:lnTo>
                  <a:pt x="780134" y="560705"/>
                </a:lnTo>
                <a:lnTo>
                  <a:pt x="700528" y="560705"/>
                </a:lnTo>
                <a:lnTo>
                  <a:pt x="677026" y="560705"/>
                </a:lnTo>
                <a:lnTo>
                  <a:pt x="613866" y="560705"/>
                </a:lnTo>
                <a:lnTo>
                  <a:pt x="597420" y="560705"/>
                </a:lnTo>
                <a:lnTo>
                  <a:pt x="545836" y="560705"/>
                </a:lnTo>
                <a:lnTo>
                  <a:pt x="442728" y="560705"/>
                </a:lnTo>
                <a:lnTo>
                  <a:pt x="419372" y="560705"/>
                </a:lnTo>
                <a:lnTo>
                  <a:pt x="339765" y="560705"/>
                </a:lnTo>
                <a:lnTo>
                  <a:pt x="185074" y="560705"/>
                </a:lnTo>
                <a:cubicBezTo>
                  <a:pt x="167130" y="560705"/>
                  <a:pt x="144586" y="547815"/>
                  <a:pt x="135384" y="532163"/>
                </a:cubicBezTo>
                <a:cubicBezTo>
                  <a:pt x="6556" y="308894"/>
                  <a:pt x="6556" y="308894"/>
                  <a:pt x="6556" y="308894"/>
                </a:cubicBezTo>
                <a:cubicBezTo>
                  <a:pt x="-2182" y="293242"/>
                  <a:pt x="-2182" y="267462"/>
                  <a:pt x="6556" y="251810"/>
                </a:cubicBezTo>
                <a:cubicBezTo>
                  <a:pt x="135384" y="28541"/>
                  <a:pt x="135384" y="28541"/>
                  <a:pt x="135384" y="28541"/>
                </a:cubicBezTo>
                <a:cubicBezTo>
                  <a:pt x="144586" y="12889"/>
                  <a:pt x="167130" y="0"/>
                  <a:pt x="185074" y="0"/>
                </a:cubicBezTo>
                <a:close/>
              </a:path>
            </a:pathLst>
          </a:custGeom>
          <a:gradFill flip="none" rotWithShape="1">
            <a:gsLst>
              <a:gs pos="0">
                <a:srgbClr val="F2F2F2"/>
              </a:gs>
              <a:gs pos="100000">
                <a:srgbClr val="F2F2F2"/>
              </a:gs>
              <a:gs pos="0">
                <a:srgbClr val="D3D3D3"/>
              </a:gs>
              <a:gs pos="100000">
                <a:srgbClr val="D3D3D3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1" name="任意多边形 45"/>
          <p:cNvSpPr/>
          <p:nvPr>
            <p:custDataLst>
              <p:tags r:id="rId12"/>
            </p:custDataLst>
          </p:nvPr>
        </p:nvSpPr>
        <p:spPr>
          <a:xfrm>
            <a:off x="1853565" y="791210"/>
            <a:ext cx="2132965" cy="434975"/>
          </a:xfrm>
          <a:custGeom>
            <a:avLst/>
            <a:gdLst/>
            <a:ahLst/>
            <a:cxnLst/>
            <a:rect l="0" t="0" r="2132965" b="434975"/>
            <a:pathLst>
              <a:path w="2132965" h="434975">
                <a:moveTo>
                  <a:pt x="141387" y="0"/>
                </a:moveTo>
                <a:lnTo>
                  <a:pt x="200592" y="0"/>
                </a:lnTo>
                <a:lnTo>
                  <a:pt x="206357" y="0"/>
                </a:lnTo>
                <a:cubicBezTo>
                  <a:pt x="225195" y="0"/>
                  <a:pt x="241341" y="0"/>
                  <a:pt x="255181" y="0"/>
                </a:cubicBezTo>
                <a:lnTo>
                  <a:pt x="259563" y="0"/>
                </a:lnTo>
                <a:lnTo>
                  <a:pt x="265562" y="0"/>
                </a:lnTo>
                <a:lnTo>
                  <a:pt x="290166" y="0"/>
                </a:lnTo>
                <a:cubicBezTo>
                  <a:pt x="299777" y="0"/>
                  <a:pt x="307466" y="0"/>
                  <a:pt x="313617" y="0"/>
                </a:cubicBezTo>
                <a:lnTo>
                  <a:pt x="314386" y="0"/>
                </a:lnTo>
                <a:lnTo>
                  <a:pt x="318768" y="0"/>
                </a:lnTo>
                <a:lnTo>
                  <a:pt x="320378" y="0"/>
                </a:lnTo>
                <a:lnTo>
                  <a:pt x="324534" y="0"/>
                </a:lnTo>
                <a:lnTo>
                  <a:pt x="327841" y="0"/>
                </a:lnTo>
                <a:cubicBezTo>
                  <a:pt x="338221" y="0"/>
                  <a:pt x="338221" y="0"/>
                  <a:pt x="338221" y="0"/>
                </a:cubicBezTo>
                <a:lnTo>
                  <a:pt x="349371" y="0"/>
                </a:lnTo>
                <a:lnTo>
                  <a:pt x="372822" y="0"/>
                </a:lnTo>
                <a:lnTo>
                  <a:pt x="373358" y="0"/>
                </a:lnTo>
                <a:lnTo>
                  <a:pt x="379583" y="0"/>
                </a:lnTo>
                <a:lnTo>
                  <a:pt x="383739" y="0"/>
                </a:lnTo>
                <a:lnTo>
                  <a:pt x="385349" y="0"/>
                </a:lnTo>
                <a:lnTo>
                  <a:pt x="387046" y="0"/>
                </a:lnTo>
                <a:lnTo>
                  <a:pt x="397426" y="0"/>
                </a:lnTo>
                <a:lnTo>
                  <a:pt x="400767" y="0"/>
                </a:lnTo>
                <a:lnTo>
                  <a:pt x="416991" y="0"/>
                </a:lnTo>
                <a:lnTo>
                  <a:pt x="421364" y="0"/>
                </a:lnTo>
                <a:lnTo>
                  <a:pt x="430922" y="0"/>
                </a:lnTo>
                <a:lnTo>
                  <a:pt x="432562" y="0"/>
                </a:lnTo>
                <a:lnTo>
                  <a:pt x="434173" y="0"/>
                </a:lnTo>
                <a:lnTo>
                  <a:pt x="444554" y="0"/>
                </a:lnTo>
                <a:lnTo>
                  <a:pt x="446017" y="0"/>
                </a:lnTo>
                <a:lnTo>
                  <a:pt x="456397" y="0"/>
                </a:lnTo>
                <a:lnTo>
                  <a:pt x="459972" y="0"/>
                </a:lnTo>
                <a:lnTo>
                  <a:pt x="468962" y="0"/>
                </a:lnTo>
                <a:lnTo>
                  <a:pt x="469157" y="0"/>
                </a:lnTo>
                <a:lnTo>
                  <a:pt x="476195" y="0"/>
                </a:lnTo>
                <a:lnTo>
                  <a:pt x="480570" y="0"/>
                </a:lnTo>
                <a:lnTo>
                  <a:pt x="481961" y="0"/>
                </a:lnTo>
                <a:lnTo>
                  <a:pt x="490127" y="0"/>
                </a:lnTo>
                <a:lnTo>
                  <a:pt x="493378" y="0"/>
                </a:lnTo>
                <a:lnTo>
                  <a:pt x="495893" y="0"/>
                </a:lnTo>
                <a:lnTo>
                  <a:pt x="496939" y="0"/>
                </a:lnTo>
                <a:lnTo>
                  <a:pt x="505222" y="0"/>
                </a:lnTo>
                <a:lnTo>
                  <a:pt x="514678" y="0"/>
                </a:lnTo>
                <a:lnTo>
                  <a:pt x="515602" y="0"/>
                </a:lnTo>
                <a:lnTo>
                  <a:pt x="517212" y="0"/>
                </a:lnTo>
                <a:lnTo>
                  <a:pt x="528167" y="0"/>
                </a:lnTo>
                <a:lnTo>
                  <a:pt x="528362" y="0"/>
                </a:lnTo>
                <a:lnTo>
                  <a:pt x="530786" y="0"/>
                </a:lnTo>
                <a:lnTo>
                  <a:pt x="533932" y="0"/>
                </a:lnTo>
                <a:lnTo>
                  <a:pt x="535167" y="0"/>
                </a:lnTo>
                <a:lnTo>
                  <a:pt x="541166" y="0"/>
                </a:lnTo>
                <a:lnTo>
                  <a:pt x="544717" y="0"/>
                </a:lnTo>
                <a:lnTo>
                  <a:pt x="549098" y="0"/>
                </a:lnTo>
                <a:lnTo>
                  <a:pt x="555098" y="0"/>
                </a:lnTo>
                <a:lnTo>
                  <a:pt x="556144" y="0"/>
                </a:lnTo>
                <a:lnTo>
                  <a:pt x="565770" y="0"/>
                </a:lnTo>
                <a:lnTo>
                  <a:pt x="573883" y="0"/>
                </a:lnTo>
                <a:lnTo>
                  <a:pt x="576417" y="0"/>
                </a:lnTo>
                <a:lnTo>
                  <a:pt x="579701" y="0"/>
                </a:lnTo>
                <a:lnTo>
                  <a:pt x="582757" y="0"/>
                </a:lnTo>
                <a:lnTo>
                  <a:pt x="589221" y="0"/>
                </a:lnTo>
                <a:lnTo>
                  <a:pt x="589991" y="0"/>
                </a:lnTo>
                <a:lnTo>
                  <a:pt x="593137" y="0"/>
                </a:lnTo>
                <a:lnTo>
                  <a:pt x="594372" y="0"/>
                </a:lnTo>
                <a:lnTo>
                  <a:pt x="595982" y="0"/>
                </a:lnTo>
                <a:lnTo>
                  <a:pt x="600138" y="0"/>
                </a:lnTo>
                <a:lnTo>
                  <a:pt x="603152" y="0"/>
                </a:lnTo>
                <a:lnTo>
                  <a:pt x="603445" y="0"/>
                </a:lnTo>
                <a:lnTo>
                  <a:pt x="603922" y="0"/>
                </a:lnTo>
                <a:lnTo>
                  <a:pt x="608303" y="0"/>
                </a:lnTo>
                <a:lnTo>
                  <a:pt x="609913" y="0"/>
                </a:lnTo>
                <a:lnTo>
                  <a:pt x="612528" y="0"/>
                </a:lnTo>
                <a:lnTo>
                  <a:pt x="613825" y="0"/>
                </a:lnTo>
                <a:lnTo>
                  <a:pt x="614069" y="0"/>
                </a:lnTo>
                <a:lnTo>
                  <a:pt x="617376" y="0"/>
                </a:lnTo>
                <a:lnTo>
                  <a:pt x="617546" y="0"/>
                </a:lnTo>
                <a:lnTo>
                  <a:pt x="617741" y="0"/>
                </a:lnTo>
                <a:lnTo>
                  <a:pt x="624975" y="0"/>
                </a:lnTo>
                <a:lnTo>
                  <a:pt x="627756" y="0"/>
                </a:lnTo>
                <a:lnTo>
                  <a:pt x="638906" y="0"/>
                </a:lnTo>
                <a:lnTo>
                  <a:pt x="641192" y="0"/>
                </a:lnTo>
                <a:lnTo>
                  <a:pt x="641962" y="0"/>
                </a:lnTo>
                <a:lnTo>
                  <a:pt x="648426" y="0"/>
                </a:lnTo>
                <a:lnTo>
                  <a:pt x="648962" y="0"/>
                </a:lnTo>
                <a:lnTo>
                  <a:pt x="655187" y="0"/>
                </a:lnTo>
                <a:lnTo>
                  <a:pt x="655416" y="0"/>
                </a:lnTo>
                <a:lnTo>
                  <a:pt x="659343" y="0"/>
                </a:lnTo>
                <a:lnTo>
                  <a:pt x="660953" y="0"/>
                </a:lnTo>
                <a:lnTo>
                  <a:pt x="662357" y="0"/>
                </a:lnTo>
                <a:lnTo>
                  <a:pt x="662650" y="0"/>
                </a:lnTo>
                <a:lnTo>
                  <a:pt x="662721" y="0"/>
                </a:lnTo>
                <a:lnTo>
                  <a:pt x="662893" y="0"/>
                </a:lnTo>
                <a:lnTo>
                  <a:pt x="665796" y="0"/>
                </a:lnTo>
                <a:lnTo>
                  <a:pt x="669118" y="0"/>
                </a:lnTo>
                <a:lnTo>
                  <a:pt x="671733" y="0"/>
                </a:lnTo>
                <a:lnTo>
                  <a:pt x="673030" y="0"/>
                </a:lnTo>
                <a:lnTo>
                  <a:pt x="673274" y="0"/>
                </a:lnTo>
                <a:lnTo>
                  <a:pt x="674884" y="0"/>
                </a:lnTo>
                <a:lnTo>
                  <a:pt x="676371" y="0"/>
                </a:lnTo>
                <a:lnTo>
                  <a:pt x="676581" y="0"/>
                </a:lnTo>
                <a:lnTo>
                  <a:pt x="676751" y="0"/>
                </a:lnTo>
                <a:lnTo>
                  <a:pt x="676946" y="0"/>
                </a:lnTo>
                <a:lnTo>
                  <a:pt x="682516" y="0"/>
                </a:lnTo>
                <a:lnTo>
                  <a:pt x="686961" y="0"/>
                </a:lnTo>
                <a:lnTo>
                  <a:pt x="690302" y="0"/>
                </a:lnTo>
                <a:lnTo>
                  <a:pt x="696969" y="0"/>
                </a:lnTo>
                <a:lnTo>
                  <a:pt x="700397" y="0"/>
                </a:lnTo>
                <a:lnTo>
                  <a:pt x="706526" y="0"/>
                </a:lnTo>
                <a:lnTo>
                  <a:pt x="708167" y="0"/>
                </a:lnTo>
                <a:lnTo>
                  <a:pt x="709777" y="0"/>
                </a:lnTo>
                <a:lnTo>
                  <a:pt x="710900" y="0"/>
                </a:lnTo>
                <a:lnTo>
                  <a:pt x="714621" y="0"/>
                </a:lnTo>
                <a:lnTo>
                  <a:pt x="720158" y="0"/>
                </a:lnTo>
                <a:lnTo>
                  <a:pt x="721622" y="0"/>
                </a:lnTo>
                <a:lnTo>
                  <a:pt x="721926" y="0"/>
                </a:lnTo>
                <a:lnTo>
                  <a:pt x="722098" y="0"/>
                </a:lnTo>
                <a:lnTo>
                  <a:pt x="723709" y="0"/>
                </a:lnTo>
                <a:lnTo>
                  <a:pt x="725001" y="0"/>
                </a:lnTo>
                <a:lnTo>
                  <a:pt x="726042" y="0"/>
                </a:lnTo>
                <a:lnTo>
                  <a:pt x="730704" y="0"/>
                </a:lnTo>
                <a:lnTo>
                  <a:pt x="732002" y="0"/>
                </a:lnTo>
                <a:lnTo>
                  <a:pt x="734089" y="0"/>
                </a:lnTo>
                <a:lnTo>
                  <a:pt x="735552" y="0"/>
                </a:lnTo>
                <a:lnTo>
                  <a:pt x="735576" y="0"/>
                </a:lnTo>
                <a:lnTo>
                  <a:pt x="741721" y="0"/>
                </a:lnTo>
                <a:lnTo>
                  <a:pt x="744566" y="0"/>
                </a:lnTo>
                <a:lnTo>
                  <a:pt x="744762" y="0"/>
                </a:lnTo>
                <a:lnTo>
                  <a:pt x="745257" y="0"/>
                </a:lnTo>
                <a:lnTo>
                  <a:pt x="745932" y="0"/>
                </a:lnTo>
                <a:lnTo>
                  <a:pt x="749507" y="0"/>
                </a:lnTo>
                <a:lnTo>
                  <a:pt x="756174" y="0"/>
                </a:lnTo>
                <a:lnTo>
                  <a:pt x="758497" y="0"/>
                </a:lnTo>
                <a:lnTo>
                  <a:pt x="758692" y="0"/>
                </a:lnTo>
                <a:lnTo>
                  <a:pt x="758750" y="0"/>
                </a:lnTo>
                <a:lnTo>
                  <a:pt x="765731" y="0"/>
                </a:lnTo>
                <a:lnTo>
                  <a:pt x="768982" y="0"/>
                </a:lnTo>
                <a:lnTo>
                  <a:pt x="770105" y="0"/>
                </a:lnTo>
                <a:lnTo>
                  <a:pt x="771496" y="0"/>
                </a:lnTo>
                <a:lnTo>
                  <a:pt x="772544" y="0"/>
                </a:lnTo>
                <a:lnTo>
                  <a:pt x="780826" y="0"/>
                </a:lnTo>
                <a:lnTo>
                  <a:pt x="782913" y="0"/>
                </a:lnTo>
                <a:lnTo>
                  <a:pt x="785247" y="0"/>
                </a:lnTo>
                <a:lnTo>
                  <a:pt x="786475" y="0"/>
                </a:lnTo>
                <a:lnTo>
                  <a:pt x="786810" y="0"/>
                </a:lnTo>
                <a:lnTo>
                  <a:pt x="789909" y="0"/>
                </a:lnTo>
                <a:lnTo>
                  <a:pt x="791207" y="0"/>
                </a:lnTo>
                <a:lnTo>
                  <a:pt x="792817" y="0"/>
                </a:lnTo>
                <a:lnTo>
                  <a:pt x="794757" y="0"/>
                </a:lnTo>
                <a:lnTo>
                  <a:pt x="797898" y="0"/>
                </a:lnTo>
                <a:lnTo>
                  <a:pt x="803771" y="0"/>
                </a:lnTo>
                <a:lnTo>
                  <a:pt x="803966" y="0"/>
                </a:lnTo>
                <a:lnTo>
                  <a:pt x="804213" y="0"/>
                </a:lnTo>
                <a:lnTo>
                  <a:pt x="804462" y="0"/>
                </a:lnTo>
                <a:lnTo>
                  <a:pt x="805137" y="0"/>
                </a:lnTo>
                <a:lnTo>
                  <a:pt x="806748" y="0"/>
                </a:lnTo>
                <a:lnTo>
                  <a:pt x="809537" y="0"/>
                </a:lnTo>
                <a:lnTo>
                  <a:pt x="810228" y="0"/>
                </a:lnTo>
                <a:lnTo>
                  <a:pt x="812320" y="0"/>
                </a:lnTo>
                <a:lnTo>
                  <a:pt x="814380" y="0"/>
                </a:lnTo>
                <a:lnTo>
                  <a:pt x="817702" y="0"/>
                </a:lnTo>
                <a:lnTo>
                  <a:pt x="817897" y="0"/>
                </a:lnTo>
                <a:lnTo>
                  <a:pt x="817955" y="0"/>
                </a:lnTo>
                <a:lnTo>
                  <a:pt x="820321" y="0"/>
                </a:lnTo>
                <a:lnTo>
                  <a:pt x="823468" y="0"/>
                </a:lnTo>
                <a:lnTo>
                  <a:pt x="824702" y="0"/>
                </a:lnTo>
                <a:lnTo>
                  <a:pt x="830701" y="0"/>
                </a:lnTo>
                <a:lnTo>
                  <a:pt x="831749" y="0"/>
                </a:lnTo>
                <a:lnTo>
                  <a:pt x="845679" y="0"/>
                </a:lnTo>
                <a:lnTo>
                  <a:pt x="846015" y="0"/>
                </a:lnTo>
                <a:lnTo>
                  <a:pt x="852022" y="0"/>
                </a:lnTo>
                <a:lnTo>
                  <a:pt x="855305" y="0"/>
                </a:lnTo>
                <a:lnTo>
                  <a:pt x="857103" y="0"/>
                </a:lnTo>
                <a:lnTo>
                  <a:pt x="858361" y="0"/>
                </a:lnTo>
                <a:lnTo>
                  <a:pt x="859052" y="0"/>
                </a:lnTo>
                <a:lnTo>
                  <a:pt x="863418" y="0"/>
                </a:lnTo>
                <a:lnTo>
                  <a:pt x="865953" y="0"/>
                </a:lnTo>
                <a:lnTo>
                  <a:pt x="868742" y="0"/>
                </a:lnTo>
                <a:lnTo>
                  <a:pt x="869433" y="0"/>
                </a:lnTo>
                <a:lnTo>
                  <a:pt x="871525" y="0"/>
                </a:lnTo>
                <a:lnTo>
                  <a:pt x="872292" y="0"/>
                </a:lnTo>
                <a:lnTo>
                  <a:pt x="872968" y="0"/>
                </a:lnTo>
                <a:lnTo>
                  <a:pt x="873585" y="0"/>
                </a:lnTo>
                <a:lnTo>
                  <a:pt x="878756" y="0"/>
                </a:lnTo>
                <a:lnTo>
                  <a:pt x="879526" y="0"/>
                </a:lnTo>
                <a:lnTo>
                  <a:pt x="882673" y="0"/>
                </a:lnTo>
                <a:lnTo>
                  <a:pt x="883907" y="0"/>
                </a:lnTo>
                <a:lnTo>
                  <a:pt x="885517" y="0"/>
                </a:lnTo>
                <a:lnTo>
                  <a:pt x="889673" y="0"/>
                </a:lnTo>
                <a:lnTo>
                  <a:pt x="892980" y="0"/>
                </a:lnTo>
                <a:lnTo>
                  <a:pt x="893149" y="0"/>
                </a:lnTo>
                <a:lnTo>
                  <a:pt x="893345" y="0"/>
                </a:lnTo>
                <a:lnTo>
                  <a:pt x="894036" y="0"/>
                </a:lnTo>
                <a:lnTo>
                  <a:pt x="902063" y="0"/>
                </a:lnTo>
                <a:lnTo>
                  <a:pt x="903360" y="0"/>
                </a:lnTo>
                <a:lnTo>
                  <a:pt x="907081" y="0"/>
                </a:lnTo>
                <a:lnTo>
                  <a:pt x="907276" y="0"/>
                </a:lnTo>
                <a:lnTo>
                  <a:pt x="914510" y="0"/>
                </a:lnTo>
                <a:lnTo>
                  <a:pt x="916796" y="0"/>
                </a:lnTo>
                <a:lnTo>
                  <a:pt x="917487" y="0"/>
                </a:lnTo>
                <a:lnTo>
                  <a:pt x="917566" y="0"/>
                </a:lnTo>
                <a:lnTo>
                  <a:pt x="918256" y="0"/>
                </a:lnTo>
                <a:lnTo>
                  <a:pt x="930727" y="0"/>
                </a:lnTo>
                <a:lnTo>
                  <a:pt x="931021" y="0"/>
                </a:lnTo>
                <a:lnTo>
                  <a:pt x="931497" y="0"/>
                </a:lnTo>
                <a:lnTo>
                  <a:pt x="931712" y="0"/>
                </a:lnTo>
                <a:lnTo>
                  <a:pt x="932173" y="0"/>
                </a:lnTo>
                <a:lnTo>
                  <a:pt x="937938" y="0"/>
                </a:lnTo>
                <a:lnTo>
                  <a:pt x="937961" y="0"/>
                </a:lnTo>
                <a:lnTo>
                  <a:pt x="938325" y="0"/>
                </a:lnTo>
                <a:lnTo>
                  <a:pt x="938497" y="0"/>
                </a:lnTo>
                <a:lnTo>
                  <a:pt x="939016" y="0"/>
                </a:lnTo>
                <a:lnTo>
                  <a:pt x="941401" y="0"/>
                </a:lnTo>
                <a:lnTo>
                  <a:pt x="942092" y="0"/>
                </a:lnTo>
                <a:lnTo>
                  <a:pt x="944722" y="0"/>
                </a:lnTo>
                <a:lnTo>
                  <a:pt x="944952" y="0"/>
                </a:lnTo>
                <a:lnTo>
                  <a:pt x="948878" y="0"/>
                </a:lnTo>
                <a:lnTo>
                  <a:pt x="950488" y="0"/>
                </a:lnTo>
                <a:lnTo>
                  <a:pt x="952185" y="0"/>
                </a:lnTo>
                <a:lnTo>
                  <a:pt x="952256" y="0"/>
                </a:lnTo>
                <a:lnTo>
                  <a:pt x="952354" y="0"/>
                </a:lnTo>
                <a:lnTo>
                  <a:pt x="952550" y="0"/>
                </a:lnTo>
                <a:lnTo>
                  <a:pt x="953241" y="0"/>
                </a:lnTo>
                <a:lnTo>
                  <a:pt x="955332" y="0"/>
                </a:lnTo>
                <a:lnTo>
                  <a:pt x="958121" y="0"/>
                </a:lnTo>
                <a:lnTo>
                  <a:pt x="961268" y="0"/>
                </a:lnTo>
                <a:lnTo>
                  <a:pt x="962565" y="0"/>
                </a:lnTo>
                <a:lnTo>
                  <a:pt x="965906" y="0"/>
                </a:lnTo>
                <a:lnTo>
                  <a:pt x="966286" y="0"/>
                </a:lnTo>
                <a:lnTo>
                  <a:pt x="966481" y="0"/>
                </a:lnTo>
                <a:lnTo>
                  <a:pt x="972052" y="0"/>
                </a:lnTo>
                <a:lnTo>
                  <a:pt x="976001" y="0"/>
                </a:lnTo>
                <a:lnTo>
                  <a:pt x="976692" y="0"/>
                </a:lnTo>
                <a:lnTo>
                  <a:pt x="986504" y="0"/>
                </a:lnTo>
                <a:lnTo>
                  <a:pt x="986763" y="0"/>
                </a:lnTo>
                <a:lnTo>
                  <a:pt x="989932" y="0"/>
                </a:lnTo>
                <a:lnTo>
                  <a:pt x="990226" y="0"/>
                </a:lnTo>
                <a:lnTo>
                  <a:pt x="990916" y="0"/>
                </a:lnTo>
                <a:lnTo>
                  <a:pt x="997143" y="0"/>
                </a:lnTo>
                <a:lnTo>
                  <a:pt x="997530" y="0"/>
                </a:lnTo>
                <a:lnTo>
                  <a:pt x="997702" y="0"/>
                </a:lnTo>
                <a:lnTo>
                  <a:pt x="998221" y="0"/>
                </a:lnTo>
                <a:lnTo>
                  <a:pt x="999312" y="0"/>
                </a:lnTo>
                <a:lnTo>
                  <a:pt x="1000606" y="0"/>
                </a:lnTo>
                <a:lnTo>
                  <a:pt x="1001297" y="0"/>
                </a:lnTo>
                <a:lnTo>
                  <a:pt x="1001646" y="0"/>
                </a:lnTo>
                <a:lnTo>
                  <a:pt x="1004156" y="0"/>
                </a:lnTo>
                <a:lnTo>
                  <a:pt x="1009693" y="0"/>
                </a:lnTo>
                <a:lnTo>
                  <a:pt x="1011157" y="0"/>
                </a:lnTo>
                <a:lnTo>
                  <a:pt x="1011461" y="0"/>
                </a:lnTo>
                <a:lnTo>
                  <a:pt x="1014172" y="0"/>
                </a:lnTo>
                <a:lnTo>
                  <a:pt x="1014537" y="0"/>
                </a:lnTo>
                <a:lnTo>
                  <a:pt x="1015577" y="0"/>
                </a:lnTo>
                <a:lnTo>
                  <a:pt x="1017326" y="0"/>
                </a:lnTo>
                <a:lnTo>
                  <a:pt x="1020239" y="0"/>
                </a:lnTo>
                <a:lnTo>
                  <a:pt x="1020861" y="0"/>
                </a:lnTo>
                <a:lnTo>
                  <a:pt x="1021537" y="0"/>
                </a:lnTo>
                <a:lnTo>
                  <a:pt x="1021552" y="0"/>
                </a:lnTo>
                <a:lnTo>
                  <a:pt x="1025111" y="0"/>
                </a:lnTo>
                <a:lnTo>
                  <a:pt x="1031256" y="0"/>
                </a:lnTo>
                <a:lnTo>
                  <a:pt x="1034101" y="0"/>
                </a:lnTo>
                <a:lnTo>
                  <a:pt x="1034297" y="0"/>
                </a:lnTo>
                <a:lnTo>
                  <a:pt x="1034354" y="0"/>
                </a:lnTo>
                <a:lnTo>
                  <a:pt x="1034770" y="0"/>
                </a:lnTo>
                <a:lnTo>
                  <a:pt x="1034792" y="0"/>
                </a:lnTo>
                <a:lnTo>
                  <a:pt x="1045709" y="0"/>
                </a:lnTo>
                <a:lnTo>
                  <a:pt x="1045968" y="0"/>
                </a:lnTo>
                <a:lnTo>
                  <a:pt x="1048286" y="0"/>
                </a:lnTo>
                <a:lnTo>
                  <a:pt x="1058517" y="0"/>
                </a:lnTo>
                <a:lnTo>
                  <a:pt x="1060851" y="0"/>
                </a:lnTo>
                <a:lnTo>
                  <a:pt x="1062079" y="0"/>
                </a:lnTo>
                <a:lnTo>
                  <a:pt x="1065424" y="0"/>
                </a:lnTo>
                <a:lnTo>
                  <a:pt x="1069803" y="0"/>
                </a:lnTo>
                <a:lnTo>
                  <a:pt x="1070362" y="0"/>
                </a:lnTo>
                <a:lnTo>
                  <a:pt x="1073377" y="0"/>
                </a:lnTo>
                <a:lnTo>
                  <a:pt x="1073501" y="0"/>
                </a:lnTo>
                <a:lnTo>
                  <a:pt x="1074782" y="0"/>
                </a:lnTo>
                <a:lnTo>
                  <a:pt x="1076345" y="0"/>
                </a:lnTo>
                <a:lnTo>
                  <a:pt x="1079444" y="0"/>
                </a:lnTo>
                <a:lnTo>
                  <a:pt x="1080066" y="0"/>
                </a:lnTo>
                <a:lnTo>
                  <a:pt x="1080742" y="0"/>
                </a:lnTo>
                <a:lnTo>
                  <a:pt x="1080756" y="0"/>
                </a:lnTo>
                <a:lnTo>
                  <a:pt x="1082352" y="0"/>
                </a:lnTo>
                <a:lnTo>
                  <a:pt x="1085831" y="0"/>
                </a:lnTo>
                <a:lnTo>
                  <a:pt x="1086523" y="0"/>
                </a:lnTo>
                <a:lnTo>
                  <a:pt x="1087433" y="0"/>
                </a:lnTo>
                <a:lnTo>
                  <a:pt x="1087924" y="0"/>
                </a:lnTo>
                <a:lnTo>
                  <a:pt x="1089984" y="0"/>
                </a:lnTo>
                <a:lnTo>
                  <a:pt x="1093306" y="0"/>
                </a:lnTo>
                <a:lnTo>
                  <a:pt x="1093502" y="0"/>
                </a:lnTo>
                <a:lnTo>
                  <a:pt x="1093559" y="0"/>
                </a:lnTo>
                <a:lnTo>
                  <a:pt x="1093975" y="0"/>
                </a:lnTo>
                <a:lnTo>
                  <a:pt x="1093997" y="0"/>
                </a:lnTo>
                <a:lnTo>
                  <a:pt x="1099072" y="0"/>
                </a:lnTo>
                <a:lnTo>
                  <a:pt x="1099763" y="0"/>
                </a:lnTo>
                <a:lnTo>
                  <a:pt x="1101855" y="0"/>
                </a:lnTo>
                <a:cubicBezTo>
                  <a:pt x="1103916" y="0"/>
                  <a:pt x="1103916" y="0"/>
                  <a:pt x="1103916" y="0"/>
                </a:cubicBezTo>
                <a:lnTo>
                  <a:pt x="1107490" y="0"/>
                </a:lnTo>
                <a:lnTo>
                  <a:pt x="1121284" y="0"/>
                </a:lnTo>
                <a:lnTo>
                  <a:pt x="1124629" y="0"/>
                </a:lnTo>
                <a:lnTo>
                  <a:pt x="1129008" y="0"/>
                </a:lnTo>
                <a:lnTo>
                  <a:pt x="1132706" y="0"/>
                </a:lnTo>
                <a:lnTo>
                  <a:pt x="1134655" y="0"/>
                </a:lnTo>
                <a:lnTo>
                  <a:pt x="1135347" y="0"/>
                </a:lnTo>
                <a:lnTo>
                  <a:pt x="1135550" y="0"/>
                </a:lnTo>
                <a:lnTo>
                  <a:pt x="1141557" y="0"/>
                </a:lnTo>
                <a:lnTo>
                  <a:pt x="1145036" y="0"/>
                </a:lnTo>
                <a:lnTo>
                  <a:pt x="1145728" y="0"/>
                </a:lnTo>
                <a:lnTo>
                  <a:pt x="1146638" y="0"/>
                </a:lnTo>
                <a:lnTo>
                  <a:pt x="1147128" y="0"/>
                </a:lnTo>
                <a:lnTo>
                  <a:pt x="1147896" y="0"/>
                </a:lnTo>
                <a:lnTo>
                  <a:pt x="1148572" y="0"/>
                </a:lnTo>
                <a:lnTo>
                  <a:pt x="1148587" y="0"/>
                </a:lnTo>
                <a:lnTo>
                  <a:pt x="1149189" y="0"/>
                </a:lnTo>
                <a:lnTo>
                  <a:pt x="1158277" y="0"/>
                </a:lnTo>
                <a:lnTo>
                  <a:pt x="1158968" y="0"/>
                </a:lnTo>
                <a:lnTo>
                  <a:pt x="1161060" y="0"/>
                </a:lnTo>
                <a:lnTo>
                  <a:pt x="1162503" y="0"/>
                </a:lnTo>
                <a:lnTo>
                  <a:pt x="1163120" y="0"/>
                </a:lnTo>
                <a:lnTo>
                  <a:pt x="1169640" y="0"/>
                </a:lnTo>
                <a:lnTo>
                  <a:pt x="1170136" y="0"/>
                </a:lnTo>
                <a:lnTo>
                  <a:pt x="1170331" y="0"/>
                </a:lnTo>
                <a:lnTo>
                  <a:pt x="1182685" y="0"/>
                </a:lnTo>
                <a:lnTo>
                  <a:pt x="1182880" y="0"/>
                </a:lnTo>
                <a:lnTo>
                  <a:pt x="1183571" y="0"/>
                </a:lnTo>
                <a:lnTo>
                  <a:pt x="1193091" y="0"/>
                </a:lnTo>
                <a:lnTo>
                  <a:pt x="1193782" y="0"/>
                </a:lnTo>
                <a:lnTo>
                  <a:pt x="1193860" y="0"/>
                </a:lnTo>
                <a:lnTo>
                  <a:pt x="1194552" y="0"/>
                </a:lnTo>
                <a:lnTo>
                  <a:pt x="1206331" y="0"/>
                </a:lnTo>
                <a:lnTo>
                  <a:pt x="1207022" y="0"/>
                </a:lnTo>
                <a:lnTo>
                  <a:pt x="1207101" y="0"/>
                </a:lnTo>
                <a:lnTo>
                  <a:pt x="1207315" y="0"/>
                </a:lnTo>
                <a:lnTo>
                  <a:pt x="1207777" y="0"/>
                </a:lnTo>
                <a:lnTo>
                  <a:pt x="1207792" y="0"/>
                </a:lnTo>
                <a:lnTo>
                  <a:pt x="1208007" y="0"/>
                </a:lnTo>
                <a:lnTo>
                  <a:pt x="1213543" y="0"/>
                </a:lnTo>
                <a:lnTo>
                  <a:pt x="1214620" y="0"/>
                </a:lnTo>
                <a:lnTo>
                  <a:pt x="1215311" y="0"/>
                </a:lnTo>
                <a:lnTo>
                  <a:pt x="1217695" y="0"/>
                </a:lnTo>
                <a:lnTo>
                  <a:pt x="1218387" y="0"/>
                </a:lnTo>
                <a:lnTo>
                  <a:pt x="1220556" y="0"/>
                </a:lnTo>
                <a:lnTo>
                  <a:pt x="1221247" y="0"/>
                </a:lnTo>
                <a:lnTo>
                  <a:pt x="1221708" y="0"/>
                </a:lnTo>
                <a:lnTo>
                  <a:pt x="1227473" y="0"/>
                </a:lnTo>
                <a:lnTo>
                  <a:pt x="1227860" y="0"/>
                </a:lnTo>
                <a:lnTo>
                  <a:pt x="1228551" y="0"/>
                </a:lnTo>
                <a:lnTo>
                  <a:pt x="1228845" y="0"/>
                </a:lnTo>
                <a:lnTo>
                  <a:pt x="1229341" y="0"/>
                </a:lnTo>
                <a:lnTo>
                  <a:pt x="1229536" y="0"/>
                </a:lnTo>
                <a:lnTo>
                  <a:pt x="1230936" y="0"/>
                </a:lnTo>
                <a:lnTo>
                  <a:pt x="1231627" y="0"/>
                </a:lnTo>
                <a:lnTo>
                  <a:pt x="1235107" y="0"/>
                </a:lnTo>
                <a:lnTo>
                  <a:pt x="1241890" y="0"/>
                </a:lnTo>
                <a:lnTo>
                  <a:pt x="1242085" y="0"/>
                </a:lnTo>
                <a:lnTo>
                  <a:pt x="1242776" y="0"/>
                </a:lnTo>
                <a:lnTo>
                  <a:pt x="1247656" y="0"/>
                </a:lnTo>
                <a:lnTo>
                  <a:pt x="1252296" y="0"/>
                </a:lnTo>
                <a:lnTo>
                  <a:pt x="1252987" y="0"/>
                </a:lnTo>
                <a:lnTo>
                  <a:pt x="1262367" y="0"/>
                </a:lnTo>
                <a:lnTo>
                  <a:pt x="1265536" y="0"/>
                </a:lnTo>
                <a:lnTo>
                  <a:pt x="1266227" y="0"/>
                </a:lnTo>
                <a:lnTo>
                  <a:pt x="1266520" y="0"/>
                </a:lnTo>
                <a:lnTo>
                  <a:pt x="1267212" y="0"/>
                </a:lnTo>
                <a:lnTo>
                  <a:pt x="1272748" y="0"/>
                </a:lnTo>
                <a:lnTo>
                  <a:pt x="1273825" y="0"/>
                </a:lnTo>
                <a:lnTo>
                  <a:pt x="1274516" y="0"/>
                </a:lnTo>
                <a:lnTo>
                  <a:pt x="1276298" y="0"/>
                </a:lnTo>
                <a:lnTo>
                  <a:pt x="1276900" y="0"/>
                </a:lnTo>
                <a:lnTo>
                  <a:pt x="1277592" y="0"/>
                </a:lnTo>
                <a:lnTo>
                  <a:pt x="1279761" y="0"/>
                </a:lnTo>
                <a:lnTo>
                  <a:pt x="1280452" y="0"/>
                </a:lnTo>
                <a:lnTo>
                  <a:pt x="1286678" y="0"/>
                </a:lnTo>
                <a:lnTo>
                  <a:pt x="1287065" y="0"/>
                </a:lnTo>
                <a:lnTo>
                  <a:pt x="1287756" y="0"/>
                </a:lnTo>
                <a:lnTo>
                  <a:pt x="1289777" y="0"/>
                </a:lnTo>
                <a:lnTo>
                  <a:pt x="1290141" y="0"/>
                </a:lnTo>
                <a:lnTo>
                  <a:pt x="1290832" y="0"/>
                </a:lnTo>
                <a:lnTo>
                  <a:pt x="1291181" y="0"/>
                </a:lnTo>
                <a:lnTo>
                  <a:pt x="1294312" y="0"/>
                </a:lnTo>
                <a:lnTo>
                  <a:pt x="1297156" y="0"/>
                </a:lnTo>
                <a:lnTo>
                  <a:pt x="1303707" y="0"/>
                </a:lnTo>
                <a:lnTo>
                  <a:pt x="1306861" y="0"/>
                </a:lnTo>
                <a:lnTo>
                  <a:pt x="1310374" y="0"/>
                </a:lnTo>
                <a:lnTo>
                  <a:pt x="1310396" y="0"/>
                </a:lnTo>
                <a:lnTo>
                  <a:pt x="1311087" y="0"/>
                </a:lnTo>
                <a:lnTo>
                  <a:pt x="1311340" y="0"/>
                </a:lnTo>
                <a:lnTo>
                  <a:pt x="1321571" y="0"/>
                </a:lnTo>
                <a:lnTo>
                  <a:pt x="1323889" y="0"/>
                </a:lnTo>
                <a:lnTo>
                  <a:pt x="1324305" y="0"/>
                </a:lnTo>
                <a:lnTo>
                  <a:pt x="1330627" y="0"/>
                </a:lnTo>
                <a:lnTo>
                  <a:pt x="1335503" y="0"/>
                </a:lnTo>
                <a:lnTo>
                  <a:pt x="1341028" y="0"/>
                </a:lnTo>
                <a:lnTo>
                  <a:pt x="1345407" y="0"/>
                </a:lnTo>
                <a:lnTo>
                  <a:pt x="1348981" y="0"/>
                </a:lnTo>
                <a:lnTo>
                  <a:pt x="1350386" y="0"/>
                </a:lnTo>
                <a:lnTo>
                  <a:pt x="1350487" y="0"/>
                </a:lnTo>
                <a:lnTo>
                  <a:pt x="1354959" y="0"/>
                </a:lnTo>
                <a:lnTo>
                  <a:pt x="1356361" y="0"/>
                </a:lnTo>
                <a:lnTo>
                  <a:pt x="1359338" y="0"/>
                </a:lnTo>
                <a:lnTo>
                  <a:pt x="1362127" y="0"/>
                </a:lnTo>
                <a:lnTo>
                  <a:pt x="1362912" y="0"/>
                </a:lnTo>
                <a:lnTo>
                  <a:pt x="1363037" y="0"/>
                </a:lnTo>
                <a:lnTo>
                  <a:pt x="1364910" y="0"/>
                </a:lnTo>
                <a:lnTo>
                  <a:pt x="1366970" y="0"/>
                </a:lnTo>
                <a:lnTo>
                  <a:pt x="1369579" y="0"/>
                </a:lnTo>
                <a:lnTo>
                  <a:pt x="1369601" y="0"/>
                </a:lnTo>
                <a:lnTo>
                  <a:pt x="1370292" y="0"/>
                </a:lnTo>
                <a:lnTo>
                  <a:pt x="1370545" y="0"/>
                </a:lnTo>
                <a:lnTo>
                  <a:pt x="1375367" y="0"/>
                </a:lnTo>
                <a:lnTo>
                  <a:pt x="1376058" y="0"/>
                </a:lnTo>
                <a:lnTo>
                  <a:pt x="1377459" y="0"/>
                </a:lnTo>
                <a:lnTo>
                  <a:pt x="1379519" y="0"/>
                </a:lnTo>
                <a:lnTo>
                  <a:pt x="1383094" y="0"/>
                </a:lnTo>
                <a:lnTo>
                  <a:pt x="1383510" y="0"/>
                </a:lnTo>
                <a:lnTo>
                  <a:pt x="1389832" y="0"/>
                </a:lnTo>
                <a:lnTo>
                  <a:pt x="1400233" y="0"/>
                </a:lnTo>
                <a:lnTo>
                  <a:pt x="1404612" y="0"/>
                </a:lnTo>
                <a:lnTo>
                  <a:pt x="1409692" y="0"/>
                </a:lnTo>
                <a:lnTo>
                  <a:pt x="1410951" y="0"/>
                </a:lnTo>
                <a:lnTo>
                  <a:pt x="1414164" y="0"/>
                </a:lnTo>
                <a:lnTo>
                  <a:pt x="1418543" y="0"/>
                </a:lnTo>
                <a:lnTo>
                  <a:pt x="1421332" y="0"/>
                </a:lnTo>
                <a:lnTo>
                  <a:pt x="1422242" y="0"/>
                </a:lnTo>
                <a:lnTo>
                  <a:pt x="1424115" y="0"/>
                </a:lnTo>
                <a:lnTo>
                  <a:pt x="1424190" y="0"/>
                </a:lnTo>
                <a:lnTo>
                  <a:pt x="1424882" y="0"/>
                </a:lnTo>
                <a:lnTo>
                  <a:pt x="1426175" y="0"/>
                </a:lnTo>
                <a:lnTo>
                  <a:pt x="1434571" y="0"/>
                </a:lnTo>
                <a:lnTo>
                  <a:pt x="1435263" y="0"/>
                </a:lnTo>
                <a:lnTo>
                  <a:pt x="1436664" y="0"/>
                </a:lnTo>
                <a:lnTo>
                  <a:pt x="1438107" y="0"/>
                </a:lnTo>
                <a:lnTo>
                  <a:pt x="1438724" y="0"/>
                </a:lnTo>
                <a:lnTo>
                  <a:pt x="1445740" y="0"/>
                </a:lnTo>
                <a:lnTo>
                  <a:pt x="1445935" y="0"/>
                </a:lnTo>
                <a:lnTo>
                  <a:pt x="1459175" y="0"/>
                </a:lnTo>
                <a:lnTo>
                  <a:pt x="1459671" y="0"/>
                </a:lnTo>
                <a:lnTo>
                  <a:pt x="1459866" y="0"/>
                </a:lnTo>
                <a:lnTo>
                  <a:pt x="1469386" y="0"/>
                </a:lnTo>
                <a:lnTo>
                  <a:pt x="1470156" y="0"/>
                </a:lnTo>
                <a:lnTo>
                  <a:pt x="1482626" y="0"/>
                </a:lnTo>
                <a:lnTo>
                  <a:pt x="1483318" y="0"/>
                </a:lnTo>
                <a:lnTo>
                  <a:pt x="1483395" y="0"/>
                </a:lnTo>
                <a:lnTo>
                  <a:pt x="1483610" y="0"/>
                </a:lnTo>
                <a:lnTo>
                  <a:pt x="1484087" y="0"/>
                </a:lnTo>
                <a:lnTo>
                  <a:pt x="1490915" y="0"/>
                </a:lnTo>
                <a:lnTo>
                  <a:pt x="1493990" y="0"/>
                </a:lnTo>
                <a:lnTo>
                  <a:pt x="1496850" y="0"/>
                </a:lnTo>
                <a:lnTo>
                  <a:pt x="1497312" y="0"/>
                </a:lnTo>
                <a:lnTo>
                  <a:pt x="1497542" y="0"/>
                </a:lnTo>
                <a:lnTo>
                  <a:pt x="1503078" y="0"/>
                </a:lnTo>
                <a:lnTo>
                  <a:pt x="1504155" y="0"/>
                </a:lnTo>
                <a:lnTo>
                  <a:pt x="1504846" y="0"/>
                </a:lnTo>
                <a:lnTo>
                  <a:pt x="1504945" y="0"/>
                </a:lnTo>
                <a:lnTo>
                  <a:pt x="1505140" y="0"/>
                </a:lnTo>
                <a:lnTo>
                  <a:pt x="1507230" y="0"/>
                </a:lnTo>
                <a:lnTo>
                  <a:pt x="1507922" y="0"/>
                </a:lnTo>
                <a:lnTo>
                  <a:pt x="1510710" y="0"/>
                </a:lnTo>
                <a:lnTo>
                  <a:pt x="1518380" y="0"/>
                </a:lnTo>
                <a:lnTo>
                  <a:pt x="1518876" y="0"/>
                </a:lnTo>
                <a:lnTo>
                  <a:pt x="1519071" y="0"/>
                </a:lnTo>
                <a:lnTo>
                  <a:pt x="1524642" y="0"/>
                </a:lnTo>
                <a:lnTo>
                  <a:pt x="1528591" y="0"/>
                </a:lnTo>
                <a:lnTo>
                  <a:pt x="1541831" y="0"/>
                </a:lnTo>
                <a:lnTo>
                  <a:pt x="1542523" y="0"/>
                </a:lnTo>
                <a:lnTo>
                  <a:pt x="1542815" y="0"/>
                </a:lnTo>
                <a:lnTo>
                  <a:pt x="1550120" y="0"/>
                </a:lnTo>
                <a:lnTo>
                  <a:pt x="1551902" y="0"/>
                </a:lnTo>
                <a:lnTo>
                  <a:pt x="1553195" y="0"/>
                </a:lnTo>
                <a:lnTo>
                  <a:pt x="1556055" y="0"/>
                </a:lnTo>
                <a:lnTo>
                  <a:pt x="1556747" y="0"/>
                </a:lnTo>
                <a:lnTo>
                  <a:pt x="1562283" y="0"/>
                </a:lnTo>
                <a:lnTo>
                  <a:pt x="1563360" y="0"/>
                </a:lnTo>
                <a:lnTo>
                  <a:pt x="1564051" y="0"/>
                </a:lnTo>
                <a:lnTo>
                  <a:pt x="1566435" y="0"/>
                </a:lnTo>
                <a:lnTo>
                  <a:pt x="1567127" y="0"/>
                </a:lnTo>
                <a:lnTo>
                  <a:pt x="1569915" y="0"/>
                </a:lnTo>
                <a:lnTo>
                  <a:pt x="1579312" y="0"/>
                </a:lnTo>
                <a:lnTo>
                  <a:pt x="1583847" y="0"/>
                </a:lnTo>
                <a:lnTo>
                  <a:pt x="1586691" y="0"/>
                </a:lnTo>
                <a:lnTo>
                  <a:pt x="1586944" y="0"/>
                </a:lnTo>
                <a:lnTo>
                  <a:pt x="1599909" y="0"/>
                </a:lnTo>
                <a:lnTo>
                  <a:pt x="1600875" y="0"/>
                </a:lnTo>
                <a:lnTo>
                  <a:pt x="1611107" y="0"/>
                </a:lnTo>
                <a:lnTo>
                  <a:pt x="1620162" y="0"/>
                </a:lnTo>
                <a:lnTo>
                  <a:pt x="1626091" y="0"/>
                </a:lnTo>
                <a:lnTo>
                  <a:pt x="1630563" y="0"/>
                </a:lnTo>
                <a:lnTo>
                  <a:pt x="1634942" y="0"/>
                </a:lnTo>
                <a:lnTo>
                  <a:pt x="1638517" y="0"/>
                </a:lnTo>
                <a:lnTo>
                  <a:pt x="1640023" y="0"/>
                </a:lnTo>
                <a:lnTo>
                  <a:pt x="1640514" y="0"/>
                </a:lnTo>
                <a:lnTo>
                  <a:pt x="1642574" y="0"/>
                </a:lnTo>
                <a:lnTo>
                  <a:pt x="1645896" y="0"/>
                </a:lnTo>
                <a:lnTo>
                  <a:pt x="1646149" y="0"/>
                </a:lnTo>
                <a:lnTo>
                  <a:pt x="1651662" y="0"/>
                </a:lnTo>
                <a:lnTo>
                  <a:pt x="1654445" y="0"/>
                </a:lnTo>
                <a:cubicBezTo>
                  <a:pt x="1656505" y="0"/>
                  <a:pt x="1656505" y="0"/>
                  <a:pt x="1656505" y="0"/>
                </a:cubicBezTo>
                <a:lnTo>
                  <a:pt x="1659114" y="0"/>
                </a:lnTo>
                <a:lnTo>
                  <a:pt x="1660080" y="0"/>
                </a:lnTo>
                <a:lnTo>
                  <a:pt x="1679367" y="0"/>
                </a:lnTo>
                <a:lnTo>
                  <a:pt x="1685296" y="0"/>
                </a:lnTo>
                <a:lnTo>
                  <a:pt x="1689768" y="0"/>
                </a:lnTo>
                <a:lnTo>
                  <a:pt x="1694147" y="0"/>
                </a:lnTo>
                <a:lnTo>
                  <a:pt x="1699228" y="0"/>
                </a:lnTo>
                <a:lnTo>
                  <a:pt x="1699719" y="0"/>
                </a:lnTo>
                <a:lnTo>
                  <a:pt x="1700486" y="0"/>
                </a:lnTo>
                <a:lnTo>
                  <a:pt x="1701779" y="0"/>
                </a:lnTo>
                <a:lnTo>
                  <a:pt x="1710867" y="0"/>
                </a:lnTo>
                <a:lnTo>
                  <a:pt x="1713650" y="0"/>
                </a:lnTo>
                <a:lnTo>
                  <a:pt x="1715710" y="0"/>
                </a:lnTo>
                <a:lnTo>
                  <a:pt x="1735275" y="0"/>
                </a:lnTo>
                <a:lnTo>
                  <a:pt x="1735470" y="0"/>
                </a:lnTo>
                <a:lnTo>
                  <a:pt x="1758921" y="0"/>
                </a:lnTo>
                <a:lnTo>
                  <a:pt x="1759691" y="0"/>
                </a:lnTo>
                <a:lnTo>
                  <a:pt x="1773146" y="0"/>
                </a:lnTo>
                <a:lnTo>
                  <a:pt x="1780450" y="0"/>
                </a:lnTo>
                <a:lnTo>
                  <a:pt x="1783526" y="0"/>
                </a:lnTo>
                <a:lnTo>
                  <a:pt x="1794480" y="0"/>
                </a:lnTo>
                <a:lnTo>
                  <a:pt x="1794675" y="0"/>
                </a:lnTo>
                <a:lnTo>
                  <a:pt x="1800246" y="0"/>
                </a:lnTo>
                <a:lnTo>
                  <a:pt x="1818126" y="0"/>
                </a:lnTo>
                <a:lnTo>
                  <a:pt x="1832351" y="0"/>
                </a:lnTo>
                <a:lnTo>
                  <a:pt x="1839655" y="0"/>
                </a:lnTo>
                <a:lnTo>
                  <a:pt x="1842731" y="0"/>
                </a:lnTo>
                <a:lnTo>
                  <a:pt x="1859451" y="0"/>
                </a:lnTo>
                <a:lnTo>
                  <a:pt x="1876479" y="0"/>
                </a:lnTo>
                <a:cubicBezTo>
                  <a:pt x="1932109" y="0"/>
                  <a:pt x="1932109" y="0"/>
                  <a:pt x="1932109" y="0"/>
                </a:cubicBezTo>
                <a:lnTo>
                  <a:pt x="1935684" y="0"/>
                </a:lnTo>
                <a:cubicBezTo>
                  <a:pt x="1991314" y="0"/>
                  <a:pt x="1991314" y="0"/>
                  <a:pt x="1991314" y="0"/>
                </a:cubicBezTo>
                <a:cubicBezTo>
                  <a:pt x="2005374" y="0"/>
                  <a:pt x="2022245" y="9999"/>
                  <a:pt x="2029275" y="22141"/>
                </a:cubicBezTo>
                <a:cubicBezTo>
                  <a:pt x="2127692" y="195345"/>
                  <a:pt x="2127692" y="195345"/>
                  <a:pt x="2127692" y="195345"/>
                </a:cubicBezTo>
                <a:cubicBezTo>
                  <a:pt x="2134722" y="207488"/>
                  <a:pt x="2134722" y="227487"/>
                  <a:pt x="2127692" y="239629"/>
                </a:cubicBezTo>
                <a:cubicBezTo>
                  <a:pt x="2029275" y="412833"/>
                  <a:pt x="2029275" y="412833"/>
                  <a:pt x="2029275" y="412833"/>
                </a:cubicBezTo>
                <a:cubicBezTo>
                  <a:pt x="2022245" y="424975"/>
                  <a:pt x="2005374" y="434975"/>
                  <a:pt x="1991314" y="434975"/>
                </a:cubicBezTo>
                <a:lnTo>
                  <a:pt x="1932109" y="434975"/>
                </a:lnTo>
                <a:lnTo>
                  <a:pt x="1842731" y="434975"/>
                </a:lnTo>
                <a:lnTo>
                  <a:pt x="1794480" y="434975"/>
                </a:lnTo>
                <a:lnTo>
                  <a:pt x="1783526" y="434975"/>
                </a:lnTo>
                <a:lnTo>
                  <a:pt x="1735275" y="434975"/>
                </a:lnTo>
                <a:lnTo>
                  <a:pt x="1715710" y="434975"/>
                </a:lnTo>
                <a:lnTo>
                  <a:pt x="1701779" y="434975"/>
                </a:lnTo>
                <a:lnTo>
                  <a:pt x="1694147" y="434975"/>
                </a:lnTo>
                <a:lnTo>
                  <a:pt x="1656505" y="434975"/>
                </a:lnTo>
                <a:lnTo>
                  <a:pt x="1645896" y="434975"/>
                </a:lnTo>
                <a:lnTo>
                  <a:pt x="1642574" y="434975"/>
                </a:lnTo>
                <a:lnTo>
                  <a:pt x="1634942" y="434975"/>
                </a:lnTo>
                <a:lnTo>
                  <a:pt x="1586691" y="434975"/>
                </a:lnTo>
                <a:lnTo>
                  <a:pt x="1567127" y="434975"/>
                </a:lnTo>
                <a:lnTo>
                  <a:pt x="1566435" y="434975"/>
                </a:lnTo>
                <a:lnTo>
                  <a:pt x="1553195" y="434975"/>
                </a:lnTo>
                <a:lnTo>
                  <a:pt x="1518876" y="434975"/>
                </a:lnTo>
                <a:lnTo>
                  <a:pt x="1507922" y="434975"/>
                </a:lnTo>
                <a:lnTo>
                  <a:pt x="1507230" y="434975"/>
                </a:lnTo>
                <a:lnTo>
                  <a:pt x="1504945" y="434975"/>
                </a:lnTo>
                <a:lnTo>
                  <a:pt x="1497312" y="434975"/>
                </a:lnTo>
                <a:lnTo>
                  <a:pt x="1493990" y="434975"/>
                </a:lnTo>
                <a:lnTo>
                  <a:pt x="1459671" y="434975"/>
                </a:lnTo>
                <a:lnTo>
                  <a:pt x="1445740" y="434975"/>
                </a:lnTo>
                <a:lnTo>
                  <a:pt x="1438724" y="434975"/>
                </a:lnTo>
                <a:lnTo>
                  <a:pt x="1438107" y="434975"/>
                </a:lnTo>
                <a:lnTo>
                  <a:pt x="1426175" y="434975"/>
                </a:lnTo>
                <a:lnTo>
                  <a:pt x="1418543" y="434975"/>
                </a:lnTo>
                <a:lnTo>
                  <a:pt x="1404612" y="434975"/>
                </a:lnTo>
                <a:lnTo>
                  <a:pt x="1379519" y="434975"/>
                </a:lnTo>
                <a:lnTo>
                  <a:pt x="1370292" y="434975"/>
                </a:lnTo>
                <a:lnTo>
                  <a:pt x="1369601" y="434975"/>
                </a:lnTo>
                <a:lnTo>
                  <a:pt x="1366970" y="434975"/>
                </a:lnTo>
                <a:lnTo>
                  <a:pt x="1359338" y="434975"/>
                </a:lnTo>
                <a:lnTo>
                  <a:pt x="1356361" y="434975"/>
                </a:lnTo>
                <a:lnTo>
                  <a:pt x="1345407" y="434975"/>
                </a:lnTo>
                <a:lnTo>
                  <a:pt x="1311087" y="434975"/>
                </a:lnTo>
                <a:lnTo>
                  <a:pt x="1310396" y="434975"/>
                </a:lnTo>
                <a:lnTo>
                  <a:pt x="1297156" y="434975"/>
                </a:lnTo>
                <a:lnTo>
                  <a:pt x="1290832" y="434975"/>
                </a:lnTo>
                <a:lnTo>
                  <a:pt x="1290141" y="434975"/>
                </a:lnTo>
                <a:lnTo>
                  <a:pt x="1277592" y="434975"/>
                </a:lnTo>
                <a:lnTo>
                  <a:pt x="1276900" y="434975"/>
                </a:lnTo>
                <a:lnTo>
                  <a:pt x="1241890" y="434975"/>
                </a:lnTo>
                <a:lnTo>
                  <a:pt x="1231627" y="434975"/>
                </a:lnTo>
                <a:lnTo>
                  <a:pt x="1230936" y="434975"/>
                </a:lnTo>
                <a:lnTo>
                  <a:pt x="1229341" y="434975"/>
                </a:lnTo>
                <a:lnTo>
                  <a:pt x="1221708" y="434975"/>
                </a:lnTo>
                <a:lnTo>
                  <a:pt x="1218387" y="434975"/>
                </a:lnTo>
                <a:lnTo>
                  <a:pt x="1217695" y="434975"/>
                </a:lnTo>
                <a:lnTo>
                  <a:pt x="1207777" y="434975"/>
                </a:lnTo>
                <a:lnTo>
                  <a:pt x="1182685" y="434975"/>
                </a:lnTo>
                <a:lnTo>
                  <a:pt x="1170136" y="434975"/>
                </a:lnTo>
                <a:lnTo>
                  <a:pt x="1163120" y="434975"/>
                </a:lnTo>
                <a:lnTo>
                  <a:pt x="1162503" y="434975"/>
                </a:lnTo>
                <a:lnTo>
                  <a:pt x="1149189" y="434975"/>
                </a:lnTo>
                <a:lnTo>
                  <a:pt x="1148572" y="434975"/>
                </a:lnTo>
                <a:lnTo>
                  <a:pt x="1141557" y="434975"/>
                </a:lnTo>
                <a:lnTo>
                  <a:pt x="1129008" y="434975"/>
                </a:lnTo>
                <a:lnTo>
                  <a:pt x="1103916" y="434975"/>
                </a:lnTo>
                <a:lnTo>
                  <a:pt x="1093997" y="434975"/>
                </a:lnTo>
                <a:lnTo>
                  <a:pt x="1093306" y="434975"/>
                </a:lnTo>
                <a:lnTo>
                  <a:pt x="1089984" y="434975"/>
                </a:lnTo>
                <a:lnTo>
                  <a:pt x="1082352" y="434975"/>
                </a:lnTo>
                <a:lnTo>
                  <a:pt x="1080756" y="434975"/>
                </a:lnTo>
                <a:lnTo>
                  <a:pt x="1080742" y="434975"/>
                </a:lnTo>
                <a:lnTo>
                  <a:pt x="1080066" y="434975"/>
                </a:lnTo>
                <a:lnTo>
                  <a:pt x="1069803" y="434975"/>
                </a:lnTo>
                <a:lnTo>
                  <a:pt x="1034792" y="434975"/>
                </a:lnTo>
                <a:lnTo>
                  <a:pt x="1034101" y="434975"/>
                </a:lnTo>
                <a:lnTo>
                  <a:pt x="1021552" y="434975"/>
                </a:lnTo>
                <a:lnTo>
                  <a:pt x="1021537" y="434975"/>
                </a:lnTo>
                <a:lnTo>
                  <a:pt x="1020861" y="434975"/>
                </a:lnTo>
                <a:lnTo>
                  <a:pt x="1014537" y="434975"/>
                </a:lnTo>
                <a:lnTo>
                  <a:pt x="1001297" y="434975"/>
                </a:lnTo>
                <a:lnTo>
                  <a:pt x="1000606" y="434975"/>
                </a:lnTo>
                <a:lnTo>
                  <a:pt x="966286" y="434975"/>
                </a:lnTo>
                <a:lnTo>
                  <a:pt x="962565" y="434975"/>
                </a:lnTo>
                <a:lnTo>
                  <a:pt x="955332" y="434975"/>
                </a:lnTo>
                <a:lnTo>
                  <a:pt x="952354" y="434975"/>
                </a:lnTo>
                <a:lnTo>
                  <a:pt x="944722" y="434975"/>
                </a:lnTo>
                <a:lnTo>
                  <a:pt x="942092" y="434975"/>
                </a:lnTo>
                <a:lnTo>
                  <a:pt x="941401" y="434975"/>
                </a:lnTo>
                <a:lnTo>
                  <a:pt x="932173" y="434975"/>
                </a:lnTo>
                <a:lnTo>
                  <a:pt x="907081" y="434975"/>
                </a:lnTo>
                <a:lnTo>
                  <a:pt x="903360" y="434975"/>
                </a:lnTo>
                <a:lnTo>
                  <a:pt x="893149" y="434975"/>
                </a:lnTo>
                <a:lnTo>
                  <a:pt x="885517" y="434975"/>
                </a:lnTo>
                <a:lnTo>
                  <a:pt x="883907" y="434975"/>
                </a:lnTo>
                <a:lnTo>
                  <a:pt x="873585" y="434975"/>
                </a:lnTo>
                <a:lnTo>
                  <a:pt x="872968" y="434975"/>
                </a:lnTo>
                <a:lnTo>
                  <a:pt x="865953" y="434975"/>
                </a:lnTo>
                <a:lnTo>
                  <a:pt x="852022" y="434975"/>
                </a:lnTo>
                <a:lnTo>
                  <a:pt x="824702" y="434975"/>
                </a:lnTo>
                <a:lnTo>
                  <a:pt x="817702" y="434975"/>
                </a:lnTo>
                <a:lnTo>
                  <a:pt x="814380" y="434975"/>
                </a:lnTo>
                <a:lnTo>
                  <a:pt x="806748" y="434975"/>
                </a:lnTo>
                <a:lnTo>
                  <a:pt x="805137" y="434975"/>
                </a:lnTo>
                <a:lnTo>
                  <a:pt x="804462" y="434975"/>
                </a:lnTo>
                <a:lnTo>
                  <a:pt x="803771" y="434975"/>
                </a:lnTo>
                <a:lnTo>
                  <a:pt x="792817" y="434975"/>
                </a:lnTo>
                <a:lnTo>
                  <a:pt x="791207" y="434975"/>
                </a:lnTo>
                <a:lnTo>
                  <a:pt x="765731" y="434975"/>
                </a:lnTo>
                <a:lnTo>
                  <a:pt x="758497" y="434975"/>
                </a:lnTo>
                <a:lnTo>
                  <a:pt x="745932" y="434975"/>
                </a:lnTo>
                <a:lnTo>
                  <a:pt x="745257" y="434975"/>
                </a:lnTo>
                <a:lnTo>
                  <a:pt x="744566" y="434975"/>
                </a:lnTo>
                <a:lnTo>
                  <a:pt x="732002" y="434975"/>
                </a:lnTo>
                <a:lnTo>
                  <a:pt x="725001" y="434975"/>
                </a:lnTo>
                <a:lnTo>
                  <a:pt x="706526" y="434975"/>
                </a:lnTo>
                <a:lnTo>
                  <a:pt x="686961" y="434975"/>
                </a:lnTo>
                <a:lnTo>
                  <a:pt x="676751" y="434975"/>
                </a:lnTo>
                <a:lnTo>
                  <a:pt x="673030" y="434975"/>
                </a:lnTo>
                <a:lnTo>
                  <a:pt x="669118" y="434975"/>
                </a:lnTo>
                <a:lnTo>
                  <a:pt x="665796" y="434975"/>
                </a:lnTo>
                <a:lnTo>
                  <a:pt x="655187" y="434975"/>
                </a:lnTo>
                <a:lnTo>
                  <a:pt x="627756" y="434975"/>
                </a:lnTo>
                <a:lnTo>
                  <a:pt x="617546" y="434975"/>
                </a:lnTo>
                <a:lnTo>
                  <a:pt x="613825" y="434975"/>
                </a:lnTo>
                <a:lnTo>
                  <a:pt x="609913" y="434975"/>
                </a:lnTo>
                <a:lnTo>
                  <a:pt x="608303" y="434975"/>
                </a:lnTo>
                <a:lnTo>
                  <a:pt x="595982" y="434975"/>
                </a:lnTo>
                <a:lnTo>
                  <a:pt x="594372" y="434975"/>
                </a:lnTo>
                <a:lnTo>
                  <a:pt x="576417" y="434975"/>
                </a:lnTo>
                <a:lnTo>
                  <a:pt x="549098" y="434975"/>
                </a:lnTo>
                <a:lnTo>
                  <a:pt x="535167" y="434975"/>
                </a:lnTo>
                <a:lnTo>
                  <a:pt x="528167" y="434975"/>
                </a:lnTo>
                <a:lnTo>
                  <a:pt x="517212" y="434975"/>
                </a:lnTo>
                <a:lnTo>
                  <a:pt x="515602" y="434975"/>
                </a:lnTo>
                <a:lnTo>
                  <a:pt x="490127" y="434975"/>
                </a:lnTo>
                <a:lnTo>
                  <a:pt x="476195" y="434975"/>
                </a:lnTo>
                <a:lnTo>
                  <a:pt x="468962" y="434975"/>
                </a:lnTo>
                <a:lnTo>
                  <a:pt x="456397" y="434975"/>
                </a:lnTo>
                <a:lnTo>
                  <a:pt x="430922" y="434975"/>
                </a:lnTo>
                <a:lnTo>
                  <a:pt x="416991" y="434975"/>
                </a:lnTo>
                <a:lnTo>
                  <a:pt x="397426" y="434975"/>
                </a:lnTo>
                <a:lnTo>
                  <a:pt x="379583" y="434975"/>
                </a:lnTo>
                <a:lnTo>
                  <a:pt x="338221" y="434975"/>
                </a:lnTo>
                <a:lnTo>
                  <a:pt x="320378" y="434975"/>
                </a:lnTo>
                <a:lnTo>
                  <a:pt x="318768" y="434975"/>
                </a:lnTo>
                <a:lnTo>
                  <a:pt x="259563" y="434975"/>
                </a:lnTo>
                <a:lnTo>
                  <a:pt x="200592" y="434975"/>
                </a:lnTo>
                <a:lnTo>
                  <a:pt x="141387" y="434975"/>
                </a:lnTo>
                <a:cubicBezTo>
                  <a:pt x="127678" y="434975"/>
                  <a:pt x="110456" y="424975"/>
                  <a:pt x="103426" y="412833"/>
                </a:cubicBezTo>
                <a:cubicBezTo>
                  <a:pt x="5008" y="239629"/>
                  <a:pt x="5008" y="239629"/>
                  <a:pt x="5008" y="239629"/>
                </a:cubicBezTo>
                <a:cubicBezTo>
                  <a:pt x="-1669" y="227487"/>
                  <a:pt x="-1669" y="207488"/>
                  <a:pt x="5008" y="195345"/>
                </a:cubicBezTo>
                <a:cubicBezTo>
                  <a:pt x="103426" y="22141"/>
                  <a:pt x="103426" y="22141"/>
                  <a:pt x="103426" y="22141"/>
                </a:cubicBezTo>
                <a:cubicBezTo>
                  <a:pt x="110456" y="9999"/>
                  <a:pt x="127678" y="0"/>
                  <a:pt x="141387" y="0"/>
                </a:cubicBezTo>
                <a:close/>
              </a:path>
            </a:pathLst>
          </a:custGeom>
          <a:solidFill>
            <a:srgbClr val="609801"/>
          </a:solidFill>
          <a:ln w="19050" cap="flat" cmpd="sng" algn="ctr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    </a:t>
            </a:r>
            <a:r>
              <a:rPr sz="2400" b="1"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课堂小结</a:t>
            </a:r>
            <a:endParaRPr sz="2400" b="1" noProof="1">
              <a:solidFill>
                <a:schemeClr val="lt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9" name="Freeform 5"/>
          <p:cNvSpPr/>
          <p:nvPr>
            <p:custDataLst>
              <p:tags r:id="rId13"/>
            </p:custDataLst>
          </p:nvPr>
        </p:nvSpPr>
        <p:spPr>
          <a:xfrm>
            <a:off x="1282700" y="683895"/>
            <a:ext cx="871855" cy="631825"/>
          </a:xfrm>
          <a:custGeom>
            <a:avLst/>
            <a:gdLst/>
            <a:ahLst/>
            <a:cxnLst/>
            <a:rect l="0" t="0" r="871855" b="631825"/>
            <a:pathLst>
              <a:path w="871855" h="631825">
                <a:moveTo>
                  <a:pt x="258069" y="631825"/>
                </a:moveTo>
                <a:cubicBezTo>
                  <a:pt x="233339" y="631825"/>
                  <a:pt x="202270" y="617300"/>
                  <a:pt x="189588" y="599663"/>
                </a:cubicBezTo>
                <a:cubicBezTo>
                  <a:pt x="12047" y="348073"/>
                  <a:pt x="12047" y="348073"/>
                  <a:pt x="12047" y="348073"/>
                </a:cubicBezTo>
                <a:cubicBezTo>
                  <a:pt x="0" y="330437"/>
                  <a:pt x="0" y="301387"/>
                  <a:pt x="12047" y="283750"/>
                </a:cubicBezTo>
                <a:cubicBezTo>
                  <a:pt x="189588" y="32161"/>
                  <a:pt x="189588" y="32161"/>
                  <a:pt x="189588" y="32161"/>
                </a:cubicBezTo>
                <a:cubicBezTo>
                  <a:pt x="202270" y="14524"/>
                  <a:pt x="233339" y="0"/>
                  <a:pt x="258069" y="0"/>
                </a:cubicBezTo>
                <a:cubicBezTo>
                  <a:pt x="613151" y="0"/>
                  <a:pt x="613151" y="0"/>
                  <a:pt x="613151" y="0"/>
                </a:cubicBezTo>
                <a:cubicBezTo>
                  <a:pt x="638514" y="0"/>
                  <a:pt x="668950" y="14524"/>
                  <a:pt x="681632" y="32161"/>
                </a:cubicBezTo>
                <a:cubicBezTo>
                  <a:pt x="859173" y="283750"/>
                  <a:pt x="859173" y="283750"/>
                  <a:pt x="859173" y="283750"/>
                </a:cubicBezTo>
                <a:cubicBezTo>
                  <a:pt x="871855" y="301387"/>
                  <a:pt x="871855" y="330437"/>
                  <a:pt x="859173" y="348073"/>
                </a:cubicBezTo>
                <a:cubicBezTo>
                  <a:pt x="681632" y="599663"/>
                  <a:pt x="681632" y="599663"/>
                  <a:pt x="681632" y="599663"/>
                </a:cubicBezTo>
                <a:cubicBezTo>
                  <a:pt x="668950" y="617300"/>
                  <a:pt x="638514" y="631825"/>
                  <a:pt x="613151" y="631825"/>
                </a:cubicBez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close/>
              </a:path>
            </a:pathLst>
          </a:custGeom>
          <a:gradFill flip="none" rotWithShape="1">
            <a:gsLst>
              <a:gs pos="0">
                <a:srgbClr val="F7F7F7"/>
              </a:gs>
              <a:gs pos="100000">
                <a:srgbClr val="D8D8D8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8" name="曲线1"/>
          <p:cNvSpPr/>
          <p:nvPr/>
        </p:nvSpPr>
        <p:spPr>
          <a:xfrm>
            <a:off x="1400810" y="769620"/>
            <a:ext cx="635635" cy="460375"/>
          </a:xfrm>
          <a:custGeom>
            <a:avLst/>
            <a:gdLst/>
            <a:ahLst/>
            <a:cxnLst/>
            <a:rect l="0" t="0" r="635635" b="460375"/>
            <a:pathLst>
              <a:path w="635635" h="460375">
                <a:moveTo>
                  <a:pt x="188147" y="460375"/>
                </a:moveTo>
                <a:cubicBezTo>
                  <a:pt x="170119" y="460375"/>
                  <a:pt x="147467" y="449791"/>
                  <a:pt x="138221" y="436940"/>
                </a:cubicBezTo>
                <a:cubicBezTo>
                  <a:pt x="8783" y="253622"/>
                  <a:pt x="8783" y="253622"/>
                  <a:pt x="8783" y="253622"/>
                </a:cubicBezTo>
                <a:cubicBezTo>
                  <a:pt x="0" y="240770"/>
                  <a:pt x="0" y="219604"/>
                  <a:pt x="8783" y="206752"/>
                </a:cubicBezTo>
                <a:cubicBezTo>
                  <a:pt x="138221" y="23434"/>
                  <a:pt x="138221" y="23434"/>
                  <a:pt x="138221" y="23434"/>
                </a:cubicBezTo>
                <a:cubicBezTo>
                  <a:pt x="147467" y="10583"/>
                  <a:pt x="170119" y="0"/>
                  <a:pt x="188147" y="0"/>
                </a:cubicBezTo>
                <a:cubicBezTo>
                  <a:pt x="447024" y="0"/>
                  <a:pt x="447024" y="0"/>
                  <a:pt x="447024" y="0"/>
                </a:cubicBezTo>
                <a:cubicBezTo>
                  <a:pt x="465515" y="0"/>
                  <a:pt x="487705" y="10583"/>
                  <a:pt x="496951" y="23434"/>
                </a:cubicBezTo>
                <a:cubicBezTo>
                  <a:pt x="626389" y="206752"/>
                  <a:pt x="626389" y="206752"/>
                  <a:pt x="626389" y="206752"/>
                </a:cubicBezTo>
                <a:cubicBezTo>
                  <a:pt x="635635" y="219604"/>
                  <a:pt x="635635" y="240770"/>
                  <a:pt x="626389" y="253622"/>
                </a:cubicBezTo>
                <a:cubicBezTo>
                  <a:pt x="496951" y="436940"/>
                  <a:pt x="496951" y="436940"/>
                  <a:pt x="496951" y="436940"/>
                </a:cubicBezTo>
                <a:cubicBezTo>
                  <a:pt x="487705" y="449791"/>
                  <a:pt x="465515" y="460375"/>
                  <a:pt x="447024" y="460375"/>
                </a:cubicBez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close/>
              </a:path>
            </a:pathLst>
          </a:custGeom>
          <a:solidFill>
            <a:srgbClr val="609801"/>
          </a:solidFill>
          <a:ln w="15875" cap="flat" cmpd="sng" algn="ctr">
            <a:solidFill>
              <a:srgbClr val="A5A5A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6" name="图片模式1" descr="2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91615" y="876935"/>
            <a:ext cx="454660" cy="2654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5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50068" y="1572837"/>
            <a:ext cx="8477192" cy="399904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6" name="文本框1"/>
          <p:cNvSpPr txBox="1"/>
          <p:nvPr>
            <p:custDataLst>
              <p:tags r:id="rId16"/>
            </p:custDataLst>
          </p:nvPr>
        </p:nvSpPr>
        <p:spPr>
          <a:xfrm>
            <a:off x="2181889" y="2244890"/>
            <a:ext cx="6813550" cy="265493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其实，在我们身边，有着很多的环保小搭档能够帮助我们保护环境，爱护地球，我们要有一双善于观察和发现的眼睛，和环保小搭档一起，把环保进行到底。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0" name="标题 29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7200" dirty="0">
                <a:solidFill>
                  <a:schemeClr val="accent1">
                    <a:lumMod val="75000"/>
                  </a:schemeClr>
                </a:solidFill>
              </a:rPr>
              <a:t>谢谢观看</a:t>
            </a:r>
            <a:endParaRPr lang="zh-CN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015297" y="1650365"/>
            <a:ext cx="6055360" cy="3268980"/>
          </a:xfrm>
          <a:prstGeom prst="roundRect">
            <a:avLst>
              <a:gd name="adj" fmla="val 0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288030" y="1922145"/>
            <a:ext cx="5464810" cy="25069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dirty="0">
                <a:solidFill>
                  <a:schemeClr val="dk1"/>
                </a:solidFill>
                <a:latin typeface="幼圆" charset="0"/>
                <a:ea typeface="幼圆" charset="0"/>
              </a:rPr>
              <a:t>人类的生命是由地球孕育而来的，并且地球为人类提供了水、食物和适合人类生存的温度、环境等。</a:t>
            </a:r>
            <a:endParaRPr lang="zh-CN" altLang="en-US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3071495" y="908685"/>
            <a:ext cx="5728970" cy="791845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939338" y="1775459"/>
            <a:ext cx="7175500" cy="3444240"/>
          </a:xfrm>
          <a:prstGeom prst="cloudCallout">
            <a:avLst>
              <a:gd name="adj1" fmla="val 69772"/>
              <a:gd name="adj2" fmla="val 41811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1"/>
            </p:custDataLst>
          </p:nvPr>
        </p:nvSpPr>
        <p:spPr>
          <a:xfrm>
            <a:off x="1647190" y="2170112"/>
            <a:ext cx="5596890" cy="26549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到目前为止，除了地球之外，尚未在离我们最近的太阳系内找到适合人类生存的星球。因此，地球将是人类唯一的可以生存的家园。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2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科学家发现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10" name="图片模式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29395" y="3746500"/>
            <a:ext cx="2566670" cy="26396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808730" y="754495"/>
            <a:ext cx="459232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但是现在，地球母亲生病了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2224405" y="1922145"/>
            <a:ext cx="5952490" cy="423354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2606039" y="2065655"/>
            <a:ext cx="5215255" cy="39350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昔日的天空不在蔚蓝，往日的森林一点点变成荒原，昨日的河流如今已不在清澈，美丽的鸟儿也许不在光临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无知的人类不断破坏这个世界，我们的生活受到了严重的威胁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4653366" y="5565301"/>
            <a:ext cx="2885267" cy="96869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734242" y="5698492"/>
            <a:ext cx="2723515" cy="7023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伤害地球的行为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11"/>
          <a:srcRect b="7994"/>
          <a:stretch>
            <a:fillRect/>
          </a:stretch>
        </p:blipFill>
        <p:spPr bwMode="auto">
          <a:xfrm>
            <a:off x="1022325" y="1083028"/>
            <a:ext cx="3189287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987" y="1083028"/>
            <a:ext cx="3240088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3"/>
          <p:cNvPicPr>
            <a:picLocks noChangeAspect="1" noChangeArrowheads="1"/>
          </p:cNvPicPr>
          <p:nvPr/>
        </p:nvPicPr>
        <p:blipFill>
          <a:blip r:embed="rId13"/>
          <a:srcRect b="6204"/>
          <a:stretch>
            <a:fillRect/>
          </a:stretch>
        </p:blipFill>
        <p:spPr bwMode="auto">
          <a:xfrm>
            <a:off x="7896200" y="1083028"/>
            <a:ext cx="3065462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" b="1643"/>
          <a:stretch>
            <a:fillRect/>
          </a:stretch>
        </p:blipFill>
        <p:spPr bwMode="auto">
          <a:xfrm>
            <a:off x="1022325" y="3188370"/>
            <a:ext cx="3208337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987" y="3188370"/>
            <a:ext cx="3240088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896200" y="2996283"/>
            <a:ext cx="3013075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5193982" y="1916429"/>
            <a:ext cx="4048124" cy="100457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5274627" y="2077026"/>
            <a:ext cx="3967479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那我们应该怎么办呢？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5556884" y="3686174"/>
            <a:ext cx="5105719" cy="229616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5752146" y="3847623"/>
            <a:ext cx="4505644" cy="197326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我们要爱护我们的地球，爱护环境，保护我们的家园！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57879" y="2776208"/>
            <a:ext cx="2429323" cy="2575254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1862454" y="1491615"/>
            <a:ext cx="2270759" cy="100457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961830" y="1635125"/>
            <a:ext cx="2072005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你知道吗？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197291" y="3490249"/>
            <a:ext cx="4488183" cy="1732626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1197291" y="3642728"/>
            <a:ext cx="4488183" cy="142766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保护环境、爱护地球，就是我们经常说的“环保”。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1" name="图片 1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4" t="23373"/>
          <a:stretch>
            <a:fillRect/>
          </a:stretch>
        </p:blipFill>
        <p:spPr bwMode="auto">
          <a:xfrm>
            <a:off x="6218961" y="2784703"/>
            <a:ext cx="4004728" cy="34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标注 12"/>
          <p:cNvSpPr/>
          <p:nvPr>
            <p:custDataLst>
              <p:tags r:id="rId13"/>
            </p:custDataLst>
          </p:nvPr>
        </p:nvSpPr>
        <p:spPr>
          <a:xfrm>
            <a:off x="6592658" y="1491615"/>
            <a:ext cx="3347411" cy="936104"/>
          </a:xfrm>
          <a:prstGeom prst="wedgeRoundRectCallout">
            <a:avLst>
              <a:gd name="adj1" fmla="val 3174"/>
              <a:gd name="adj2" fmla="val 71248"/>
              <a:gd name="adj3" fmla="val 16667"/>
            </a:avLst>
          </a:prstGeom>
          <a:solidFill>
            <a:schemeClr val="l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4" name="文本框 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609631" y="1637493"/>
            <a:ext cx="3223388" cy="737235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环保就是爱护环境。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5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792345" y="840105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七嘴八舌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2224405" y="2639695"/>
            <a:ext cx="5022850" cy="238315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2606040" y="2926715"/>
            <a:ext cx="4248150" cy="180911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你所理解的“环保”是什么呢？还有哪些做法是环保的呢？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UNIT_ISCONTENTSTITLE" val="0"/>
  <p:tag name="KSO_WM_UNIT_ISNUMDGMTITLE" val="0"/>
  <p:tag name="KSO_WM_UNIT_PRESET_TEXT" val="绿色卡通艺术培训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1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229.xml><?xml version="1.0" encoding="utf-8"?>
<p:tagLst xmlns:p="http://schemas.openxmlformats.org/presentationml/2006/main">
  <p:tag name="KSO_WM_UNIT_ISCONTENTSTITLE" val="0"/>
  <p:tag name="KSO_WM_UNIT_ISNUMDGMTITLE" val="0"/>
  <p:tag name="KSO_WM_UNIT_PRESET_TEXT" val="您的正文已经简明扼要，但信息却错综复杂，需要用更多的文字来表述。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259_1*b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ID" val="custom20205259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SLIDE_LAYOUT" val="a_b"/>
  <p:tag name="KSO_WM_SLIDE_LAYOUT_CNT" val="1_1"/>
  <p:tag name="KSO_WM_TEMPLATE_THUMBS_INDEX" val="1、4、7、12、16、18、19、20、21、22、23、24、25"/>
</p:tagLst>
</file>

<file path=ppt/tags/tag2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2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2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DIAGRAM_GROUP_CODE" val="l1-1"/>
  <p:tag name="KSO_WM_UNIT_PRESET_TEXT" val="目录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SLIDE_ID" val="custom20205259_2"/>
  <p:tag name="KSO_WM_TEMPLATE_SUBCATEGORY" val="0"/>
  <p:tag name="KSO_WM_TEMPLATE_MASTER_TYPE" val="1"/>
  <p:tag name="KSO_WM_TEMPLATE_COLOR_TYPE" val="1"/>
  <p:tag name="KSO_WM_SLIDE_ITEM_CNT" val="2"/>
  <p:tag name="KSO_WM_SLIDE_INDEX" val="2"/>
  <p:tag name="KSO_WM_TAG_VERSION" val="1.0"/>
  <p:tag name="KSO_WM_BEAUTIFY_FLAG" val="#wm#"/>
  <p:tag name="KSO_WM_TEMPLATE_CATEGORY" val="custom"/>
  <p:tag name="KSO_WM_TEMPLATE_INDEX" val="20205259"/>
  <p:tag name="KSO_WM_SLIDE_LAYOUT" val="a_l"/>
  <p:tag name="KSO_WM_SLIDE_LAYOUT_CNT" val="1_1"/>
  <p:tag name="KSO_WM_DIAGRAM_GROUP_CODE" val="l1-1"/>
  <p:tag name="KSO_WM_SLIDE_DIAGTYPE" val="l"/>
  <p:tag name="KSO_WM_SLIDE_TYPE" val="contents"/>
  <p:tag name="KSO_WM_SLIDE_SUBTYPE" val="diag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4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7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6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8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9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34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35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7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25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VALUE" val="8"/>
  <p:tag name="KSO_WM_UNIT_TYPE" val="a"/>
  <p:tag name="KSO_WM_UNIT_INDEX" val="1"/>
  <p:tag name="KSO_WM_UNIT_PRESET_TEXT" val="谢谢观看"/>
  <p:tag name="KSO_WM_UNIT_TEXT_FILL_FORE_SCHEMECOLOR_INDEX_BRIGHTNESS" val="0"/>
  <p:tag name="KSO_WM_UNIT_TEXT_FILL_FORE_SCHEMECOLOR_INDEX" val="5"/>
  <p:tag name="KSO_WM_UNIT_TEXT_FILL_TYPE" val="1"/>
</p:tagLst>
</file>

<file path=ppt/tags/tag541.xml><?xml version="1.0" encoding="utf-8"?>
<p:tagLst xmlns:p="http://schemas.openxmlformats.org/presentationml/2006/main">
  <p:tag name="KSO_WM_SLIDE_ID" val="custom20205259_25"/>
  <p:tag name="KSO_WM_TEMPLATE_SUBCATEGORY" val="0"/>
  <p:tag name="KSO_WM_TEMPLATE_MASTER_TYPE" val="1"/>
  <p:tag name="KSO_WM_TEMPLATE_COLOR_TYPE" val="1"/>
  <p:tag name="KSO_WM_SLIDE_ITEM_CNT" val="0"/>
  <p:tag name="KSO_WM_SLIDE_INDEX" val="25"/>
  <p:tag name="KSO_WM_TAG_VERSION" val="1.0"/>
  <p:tag name="KSO_WM_BEAUTIFY_FLAG" val="#wm#"/>
  <p:tag name="KSO_WM_TEMPLATE_CATEGORY" val="custom"/>
  <p:tag name="KSO_WM_TEMPLATE_INDEX" val="20205259"/>
  <p:tag name="KSO_WM_SLIDE_TYPE" val="endPage"/>
  <p:tag name="KSO_WM_SLIDE_SUBTYPE" val="pureTxt"/>
  <p:tag name="KSO_WM_SLIDE_LAYOUT" val="a_b"/>
  <p:tag name="KSO_WM_SLIDE_LAYOUT_CNT" val="1_1"/>
</p:tagLst>
</file>

<file path=ppt/tags/tag542.xml><?xml version="1.0" encoding="utf-8"?>
<p:tagLst xmlns:p="http://schemas.openxmlformats.org/presentationml/2006/main">
  <p:tag name="KSO_WPP_MARK_KEY" val="6423e314-901a-46f4-886b-ec0f6dfbbb36"/>
  <p:tag name="COMMONDATA" val="eyJoZGlkIjoiOThmYTM0NmUyNmJmYTVlMDc2NDdiMWYyNmVhMjNkZTQifQ==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1068</Words>
  <Application>WPS 演示</Application>
  <PresentationFormat>宽屏</PresentationFormat>
  <Paragraphs>118</Paragraphs>
  <Slides>28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微软雅黑</vt:lpstr>
      <vt:lpstr>Arial Unicode MS</vt:lpstr>
      <vt:lpstr>幼圆</vt:lpstr>
      <vt:lpstr>汉仪乐喵体W</vt:lpstr>
      <vt:lpstr>Arial</vt:lpstr>
      <vt:lpstr>幼圆</vt:lpstr>
      <vt:lpstr>Presentation</vt:lpstr>
      <vt:lpstr>1_Office 主题​​</vt:lpstr>
      <vt:lpstr>我的环保小搭档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37</cp:revision>
  <dcterms:created xsi:type="dcterms:W3CDTF">2017-09-06T14:27:00Z</dcterms:created>
  <dcterms:modified xsi:type="dcterms:W3CDTF">2023-04-24T06:10:57Z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FA0BEDE83F1C42888021377E3412F810_12</vt:lpwstr>
  </property>
  <property fmtid="{D5CDD505-2E9C-101B-9397-08002B2CF9AE}" pid="3" name="KSOProductBuildVer">
    <vt:lpwstr>2052-11.1.0.14036</vt:lpwstr>
  </property>
</Properties>
</file>