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9" r:id="rId4"/>
    <p:sldId id="325" r:id="rId6"/>
    <p:sldId id="326" r:id="rId7"/>
    <p:sldId id="327" r:id="rId8"/>
    <p:sldId id="328" r:id="rId9"/>
    <p:sldId id="329" r:id="rId10"/>
    <p:sldId id="330" r:id="rId11"/>
    <p:sldId id="331" r:id="rId12"/>
    <p:sldId id="332" r:id="rId13"/>
    <p:sldId id="333" r:id="rId14"/>
    <p:sldId id="334" r:id="rId15"/>
    <p:sldId id="335" r:id="rId16"/>
    <p:sldId id="285" r:id="rId17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6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79" autoAdjust="0"/>
    <p:restoredTop sz="94660"/>
  </p:normalViewPr>
  <p:slideViewPr>
    <p:cSldViewPr snapToGrid="0">
      <p:cViewPr varScale="1">
        <p:scale>
          <a:sx n="92" d="100"/>
          <a:sy n="92" d="100"/>
        </p:scale>
        <p:origin x="16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gs" Target="tags/tag366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E92DF-23EB-4683-912D-4E0EA41525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AFE080-D6D6-4825-A04C-E4279B535F0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6AD6C-9DC4-4A0D-A2E1-154048A1B3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6AD6C-9DC4-4A0D-A2E1-154048A1B3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3.png"/><Relationship Id="rId4" Type="http://schemas.openxmlformats.org/officeDocument/2006/relationships/tags" Target="../tags/tag2.xml"/><Relationship Id="rId3" Type="http://schemas.openxmlformats.org/officeDocument/2006/relationships/image" Target="../media/image2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4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5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4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4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4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4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4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6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4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4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7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BBDFA5-D4BF-42B1-80BB-880D09BCF9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D92879-D76B-4A38-8D0C-2C7B19AFEE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BBDFA5-D4BF-42B1-80BB-880D09BCF9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D92879-D76B-4A38-8D0C-2C7B19AFEE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BBDFA5-D4BF-42B1-80BB-880D09BCF9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D92879-D76B-4A38-8D0C-2C7B19AFEE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BBDFA5-D4BF-42B1-80BB-880D09BCF9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D92879-D76B-4A38-8D0C-2C7B19AFEE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BBDFA5-D4BF-42B1-80BB-880D09BCF9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D92879-D76B-4A38-8D0C-2C7B19AFEE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BBDFA5-D4BF-42B1-80BB-880D09BCF9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D92879-D76B-4A38-8D0C-2C7B19AFEE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BBDFA5-D4BF-42B1-80BB-880D09BCF9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D92879-D76B-4A38-8D0C-2C7B19AFEE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BBDFA5-D4BF-42B1-80BB-880D09BCF9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D92879-D76B-4A38-8D0C-2C7B19AFEE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BBDFA5-D4BF-42B1-80BB-880D09BCF9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D92879-D76B-4A38-8D0C-2C7B19AFEE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13.xml"/><Relationship Id="rId19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43000" y="2160905"/>
            <a:ext cx="10043160" cy="1710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0.xml"/><Relationship Id="rId8" Type="http://schemas.openxmlformats.org/officeDocument/2006/relationships/tags" Target="../tags/tag329.xml"/><Relationship Id="rId7" Type="http://schemas.openxmlformats.org/officeDocument/2006/relationships/tags" Target="../tags/tag328.xml"/><Relationship Id="rId6" Type="http://schemas.openxmlformats.org/officeDocument/2006/relationships/tags" Target="../tags/tag327.xml"/><Relationship Id="rId5" Type="http://schemas.openxmlformats.org/officeDocument/2006/relationships/tags" Target="../tags/tag326.xml"/><Relationship Id="rId4" Type="http://schemas.openxmlformats.org/officeDocument/2006/relationships/tags" Target="../tags/tag325.xml"/><Relationship Id="rId3" Type="http://schemas.openxmlformats.org/officeDocument/2006/relationships/tags" Target="../tags/tag324.xml"/><Relationship Id="rId22" Type="http://schemas.openxmlformats.org/officeDocument/2006/relationships/slideLayout" Target="../slideLayouts/slideLayout18.xml"/><Relationship Id="rId21" Type="http://schemas.openxmlformats.org/officeDocument/2006/relationships/tags" Target="../tags/tag341.xml"/><Relationship Id="rId20" Type="http://schemas.openxmlformats.org/officeDocument/2006/relationships/tags" Target="../tags/tag340.xml"/><Relationship Id="rId2" Type="http://schemas.openxmlformats.org/officeDocument/2006/relationships/tags" Target="../tags/tag323.xml"/><Relationship Id="rId19" Type="http://schemas.openxmlformats.org/officeDocument/2006/relationships/tags" Target="../tags/tag339.xml"/><Relationship Id="rId18" Type="http://schemas.openxmlformats.org/officeDocument/2006/relationships/tags" Target="../tags/tag338.xml"/><Relationship Id="rId17" Type="http://schemas.openxmlformats.org/officeDocument/2006/relationships/tags" Target="../tags/tag337.xml"/><Relationship Id="rId16" Type="http://schemas.openxmlformats.org/officeDocument/2006/relationships/image" Target="../media/image17.png"/><Relationship Id="rId15" Type="http://schemas.openxmlformats.org/officeDocument/2006/relationships/tags" Target="../tags/tag336.xml"/><Relationship Id="rId14" Type="http://schemas.openxmlformats.org/officeDocument/2006/relationships/tags" Target="../tags/tag335.xml"/><Relationship Id="rId13" Type="http://schemas.openxmlformats.org/officeDocument/2006/relationships/tags" Target="../tags/tag334.xml"/><Relationship Id="rId12" Type="http://schemas.openxmlformats.org/officeDocument/2006/relationships/tags" Target="../tags/tag333.xml"/><Relationship Id="rId11" Type="http://schemas.openxmlformats.org/officeDocument/2006/relationships/tags" Target="../tags/tag332.xml"/><Relationship Id="rId10" Type="http://schemas.openxmlformats.org/officeDocument/2006/relationships/tags" Target="../tags/tag331.xml"/><Relationship Id="rId1" Type="http://schemas.openxmlformats.org/officeDocument/2006/relationships/tags" Target="../tags/tag32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50.xml"/><Relationship Id="rId8" Type="http://schemas.openxmlformats.org/officeDocument/2006/relationships/tags" Target="../tags/tag349.xml"/><Relationship Id="rId7" Type="http://schemas.openxmlformats.org/officeDocument/2006/relationships/tags" Target="../tags/tag348.xml"/><Relationship Id="rId6" Type="http://schemas.openxmlformats.org/officeDocument/2006/relationships/tags" Target="../tags/tag347.xml"/><Relationship Id="rId5" Type="http://schemas.openxmlformats.org/officeDocument/2006/relationships/tags" Target="../tags/tag346.xml"/><Relationship Id="rId4" Type="http://schemas.openxmlformats.org/officeDocument/2006/relationships/tags" Target="../tags/tag345.xml"/><Relationship Id="rId3" Type="http://schemas.openxmlformats.org/officeDocument/2006/relationships/tags" Target="../tags/tag344.xml"/><Relationship Id="rId2" Type="http://schemas.openxmlformats.org/officeDocument/2006/relationships/tags" Target="../tags/tag343.xml"/><Relationship Id="rId12" Type="http://schemas.openxmlformats.org/officeDocument/2006/relationships/slideLayout" Target="../slideLayouts/slideLayout18.xml"/><Relationship Id="rId11" Type="http://schemas.openxmlformats.org/officeDocument/2006/relationships/tags" Target="../tags/tag352.xml"/><Relationship Id="rId10" Type="http://schemas.openxmlformats.org/officeDocument/2006/relationships/tags" Target="../tags/tag351.xml"/><Relationship Id="rId1" Type="http://schemas.openxmlformats.org/officeDocument/2006/relationships/tags" Target="../tags/tag342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61.xml"/><Relationship Id="rId8" Type="http://schemas.openxmlformats.org/officeDocument/2006/relationships/tags" Target="../tags/tag360.xml"/><Relationship Id="rId7" Type="http://schemas.openxmlformats.org/officeDocument/2006/relationships/tags" Target="../tags/tag359.xml"/><Relationship Id="rId6" Type="http://schemas.openxmlformats.org/officeDocument/2006/relationships/tags" Target="../tags/tag358.xml"/><Relationship Id="rId5" Type="http://schemas.openxmlformats.org/officeDocument/2006/relationships/tags" Target="../tags/tag357.xml"/><Relationship Id="rId4" Type="http://schemas.openxmlformats.org/officeDocument/2006/relationships/tags" Target="../tags/tag356.xml"/><Relationship Id="rId3" Type="http://schemas.openxmlformats.org/officeDocument/2006/relationships/tags" Target="../tags/tag355.xml"/><Relationship Id="rId2" Type="http://schemas.openxmlformats.org/officeDocument/2006/relationships/tags" Target="../tags/tag354.xml"/><Relationship Id="rId14" Type="http://schemas.openxmlformats.org/officeDocument/2006/relationships/slideLayout" Target="../slideLayouts/slideLayout18.xml"/><Relationship Id="rId13" Type="http://schemas.openxmlformats.org/officeDocument/2006/relationships/tags" Target="../tags/tag365.xml"/><Relationship Id="rId12" Type="http://schemas.openxmlformats.org/officeDocument/2006/relationships/tags" Target="../tags/tag364.xml"/><Relationship Id="rId11" Type="http://schemas.openxmlformats.org/officeDocument/2006/relationships/tags" Target="../tags/tag363.xml"/><Relationship Id="rId10" Type="http://schemas.openxmlformats.org/officeDocument/2006/relationships/tags" Target="../tags/tag362.xml"/><Relationship Id="rId1" Type="http://schemas.openxmlformats.org/officeDocument/2006/relationships/tags" Target="../tags/tag353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4" Type="http://schemas.openxmlformats.org/officeDocument/2006/relationships/slideLayout" Target="../slideLayouts/slideLayout18.xml"/><Relationship Id="rId13" Type="http://schemas.openxmlformats.org/officeDocument/2006/relationships/tags" Target="../tags/tag238.xml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tags" Target="../tags/tag237.xml"/><Relationship Id="rId1" Type="http://schemas.openxmlformats.org/officeDocument/2006/relationships/tags" Target="../tags/tag22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7.xml"/><Relationship Id="rId8" Type="http://schemas.openxmlformats.org/officeDocument/2006/relationships/tags" Target="../tags/tag246.xml"/><Relationship Id="rId7" Type="http://schemas.openxmlformats.org/officeDocument/2006/relationships/tags" Target="../tags/tag245.xml"/><Relationship Id="rId6" Type="http://schemas.openxmlformats.org/officeDocument/2006/relationships/tags" Target="../tags/tag244.xml"/><Relationship Id="rId5" Type="http://schemas.openxmlformats.org/officeDocument/2006/relationships/tags" Target="../tags/tag243.xml"/><Relationship Id="rId4" Type="http://schemas.openxmlformats.org/officeDocument/2006/relationships/tags" Target="../tags/tag242.xml"/><Relationship Id="rId3" Type="http://schemas.openxmlformats.org/officeDocument/2006/relationships/tags" Target="../tags/tag241.xml"/><Relationship Id="rId2" Type="http://schemas.openxmlformats.org/officeDocument/2006/relationships/tags" Target="../tags/tag240.xml"/><Relationship Id="rId15" Type="http://schemas.openxmlformats.org/officeDocument/2006/relationships/slideLayout" Target="../slideLayouts/slideLayout18.xml"/><Relationship Id="rId14" Type="http://schemas.openxmlformats.org/officeDocument/2006/relationships/tags" Target="../tags/tag251.xml"/><Relationship Id="rId13" Type="http://schemas.openxmlformats.org/officeDocument/2006/relationships/tags" Target="../tags/tag250.xml"/><Relationship Id="rId12" Type="http://schemas.openxmlformats.org/officeDocument/2006/relationships/tags" Target="../tags/tag249.xml"/><Relationship Id="rId11" Type="http://schemas.openxmlformats.org/officeDocument/2006/relationships/image" Target="../media/image12.png"/><Relationship Id="rId10" Type="http://schemas.openxmlformats.org/officeDocument/2006/relationships/tags" Target="../tags/tag248.xml"/><Relationship Id="rId1" Type="http://schemas.openxmlformats.org/officeDocument/2006/relationships/tags" Target="../tags/tag239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0.xml"/><Relationship Id="rId8" Type="http://schemas.openxmlformats.org/officeDocument/2006/relationships/tags" Target="../tags/tag259.xml"/><Relationship Id="rId7" Type="http://schemas.openxmlformats.org/officeDocument/2006/relationships/tags" Target="../tags/tag258.xml"/><Relationship Id="rId6" Type="http://schemas.openxmlformats.org/officeDocument/2006/relationships/tags" Target="../tags/tag257.xml"/><Relationship Id="rId5" Type="http://schemas.openxmlformats.org/officeDocument/2006/relationships/tags" Target="../tags/tag256.xml"/><Relationship Id="rId4" Type="http://schemas.openxmlformats.org/officeDocument/2006/relationships/tags" Target="../tags/tag255.xml"/><Relationship Id="rId3" Type="http://schemas.openxmlformats.org/officeDocument/2006/relationships/tags" Target="../tags/tag254.xml"/><Relationship Id="rId2" Type="http://schemas.openxmlformats.org/officeDocument/2006/relationships/tags" Target="../tags/tag253.xml"/><Relationship Id="rId13" Type="http://schemas.openxmlformats.org/officeDocument/2006/relationships/slideLayout" Target="../slideLayouts/slideLayout18.xml"/><Relationship Id="rId12" Type="http://schemas.openxmlformats.org/officeDocument/2006/relationships/tags" Target="../tags/tag263.xml"/><Relationship Id="rId11" Type="http://schemas.openxmlformats.org/officeDocument/2006/relationships/tags" Target="../tags/tag262.xml"/><Relationship Id="rId10" Type="http://schemas.openxmlformats.org/officeDocument/2006/relationships/tags" Target="../tags/tag261.xml"/><Relationship Id="rId1" Type="http://schemas.openxmlformats.org/officeDocument/2006/relationships/tags" Target="../tags/tag25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2.xml"/><Relationship Id="rId8" Type="http://schemas.openxmlformats.org/officeDocument/2006/relationships/tags" Target="../tags/tag271.xml"/><Relationship Id="rId7" Type="http://schemas.openxmlformats.org/officeDocument/2006/relationships/tags" Target="../tags/tag270.xml"/><Relationship Id="rId6" Type="http://schemas.openxmlformats.org/officeDocument/2006/relationships/tags" Target="../tags/tag269.xml"/><Relationship Id="rId5" Type="http://schemas.openxmlformats.org/officeDocument/2006/relationships/tags" Target="../tags/tag268.xml"/><Relationship Id="rId4" Type="http://schemas.openxmlformats.org/officeDocument/2006/relationships/tags" Target="../tags/tag267.xml"/><Relationship Id="rId3" Type="http://schemas.openxmlformats.org/officeDocument/2006/relationships/tags" Target="../tags/tag266.xml"/><Relationship Id="rId2" Type="http://schemas.openxmlformats.org/officeDocument/2006/relationships/tags" Target="../tags/tag265.xml"/><Relationship Id="rId12" Type="http://schemas.openxmlformats.org/officeDocument/2006/relationships/slideLayout" Target="../slideLayouts/slideLayout18.xml"/><Relationship Id="rId11" Type="http://schemas.openxmlformats.org/officeDocument/2006/relationships/tags" Target="../tags/tag274.xml"/><Relationship Id="rId10" Type="http://schemas.openxmlformats.org/officeDocument/2006/relationships/tags" Target="../tags/tag273.xml"/><Relationship Id="rId1" Type="http://schemas.openxmlformats.org/officeDocument/2006/relationships/tags" Target="../tags/tag264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3.xml"/><Relationship Id="rId8" Type="http://schemas.openxmlformats.org/officeDocument/2006/relationships/tags" Target="../tags/tag282.xml"/><Relationship Id="rId7" Type="http://schemas.openxmlformats.org/officeDocument/2006/relationships/tags" Target="../tags/tag281.xml"/><Relationship Id="rId6" Type="http://schemas.openxmlformats.org/officeDocument/2006/relationships/tags" Target="../tags/tag280.xml"/><Relationship Id="rId5" Type="http://schemas.openxmlformats.org/officeDocument/2006/relationships/tags" Target="../tags/tag279.xml"/><Relationship Id="rId4" Type="http://schemas.openxmlformats.org/officeDocument/2006/relationships/tags" Target="../tags/tag278.xml"/><Relationship Id="rId3" Type="http://schemas.openxmlformats.org/officeDocument/2006/relationships/tags" Target="../tags/tag277.xml"/><Relationship Id="rId2" Type="http://schemas.openxmlformats.org/officeDocument/2006/relationships/tags" Target="../tags/tag276.xml"/><Relationship Id="rId14" Type="http://schemas.openxmlformats.org/officeDocument/2006/relationships/slideLayout" Target="../slideLayouts/slideLayout18.xml"/><Relationship Id="rId13" Type="http://schemas.openxmlformats.org/officeDocument/2006/relationships/tags" Target="../tags/tag286.xml"/><Relationship Id="rId12" Type="http://schemas.openxmlformats.org/officeDocument/2006/relationships/image" Target="../media/image13.png"/><Relationship Id="rId11" Type="http://schemas.openxmlformats.org/officeDocument/2006/relationships/tags" Target="../tags/tag285.xml"/><Relationship Id="rId10" Type="http://schemas.openxmlformats.org/officeDocument/2006/relationships/tags" Target="../tags/tag284.xml"/><Relationship Id="rId1" Type="http://schemas.openxmlformats.org/officeDocument/2006/relationships/tags" Target="../tags/tag27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5.xml"/><Relationship Id="rId8" Type="http://schemas.openxmlformats.org/officeDocument/2006/relationships/tags" Target="../tags/tag294.xml"/><Relationship Id="rId7" Type="http://schemas.openxmlformats.org/officeDocument/2006/relationships/tags" Target="../tags/tag293.xml"/><Relationship Id="rId6" Type="http://schemas.openxmlformats.org/officeDocument/2006/relationships/tags" Target="../tags/tag292.xml"/><Relationship Id="rId5" Type="http://schemas.openxmlformats.org/officeDocument/2006/relationships/tags" Target="../tags/tag291.xml"/><Relationship Id="rId4" Type="http://schemas.openxmlformats.org/officeDocument/2006/relationships/tags" Target="../tags/tag290.xml"/><Relationship Id="rId3" Type="http://schemas.openxmlformats.org/officeDocument/2006/relationships/tags" Target="../tags/tag289.xml"/><Relationship Id="rId2" Type="http://schemas.openxmlformats.org/officeDocument/2006/relationships/tags" Target="../tags/tag288.xml"/><Relationship Id="rId13" Type="http://schemas.openxmlformats.org/officeDocument/2006/relationships/slideLayout" Target="../slideLayouts/slideLayout18.xml"/><Relationship Id="rId12" Type="http://schemas.openxmlformats.org/officeDocument/2006/relationships/tags" Target="../tags/tag297.xml"/><Relationship Id="rId11" Type="http://schemas.openxmlformats.org/officeDocument/2006/relationships/image" Target="../media/image14.png"/><Relationship Id="rId10" Type="http://schemas.openxmlformats.org/officeDocument/2006/relationships/tags" Target="../tags/tag296.xml"/><Relationship Id="rId1" Type="http://schemas.openxmlformats.org/officeDocument/2006/relationships/tags" Target="../tags/tag287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6.xml"/><Relationship Id="rId8" Type="http://schemas.openxmlformats.org/officeDocument/2006/relationships/tags" Target="../tags/tag305.xml"/><Relationship Id="rId7" Type="http://schemas.openxmlformats.org/officeDocument/2006/relationships/tags" Target="../tags/tag304.xml"/><Relationship Id="rId6" Type="http://schemas.openxmlformats.org/officeDocument/2006/relationships/tags" Target="../tags/tag303.xml"/><Relationship Id="rId5" Type="http://schemas.openxmlformats.org/officeDocument/2006/relationships/tags" Target="../tags/tag302.xml"/><Relationship Id="rId4" Type="http://schemas.openxmlformats.org/officeDocument/2006/relationships/tags" Target="../tags/tag301.xml"/><Relationship Id="rId3" Type="http://schemas.openxmlformats.org/officeDocument/2006/relationships/tags" Target="../tags/tag300.xml"/><Relationship Id="rId2" Type="http://schemas.openxmlformats.org/officeDocument/2006/relationships/tags" Target="../tags/tag299.xml"/><Relationship Id="rId14" Type="http://schemas.openxmlformats.org/officeDocument/2006/relationships/slideLayout" Target="../slideLayouts/slideLayout18.xml"/><Relationship Id="rId13" Type="http://schemas.openxmlformats.org/officeDocument/2006/relationships/tags" Target="../tags/tag309.xml"/><Relationship Id="rId12" Type="http://schemas.openxmlformats.org/officeDocument/2006/relationships/image" Target="../media/image12.png"/><Relationship Id="rId11" Type="http://schemas.openxmlformats.org/officeDocument/2006/relationships/tags" Target="../tags/tag308.xml"/><Relationship Id="rId10" Type="http://schemas.openxmlformats.org/officeDocument/2006/relationships/tags" Target="../tags/tag307.xml"/><Relationship Id="rId1" Type="http://schemas.openxmlformats.org/officeDocument/2006/relationships/tags" Target="../tags/tag29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8.xml"/><Relationship Id="rId8" Type="http://schemas.openxmlformats.org/officeDocument/2006/relationships/tags" Target="../tags/tag317.xml"/><Relationship Id="rId7" Type="http://schemas.openxmlformats.org/officeDocument/2006/relationships/tags" Target="../tags/tag316.xml"/><Relationship Id="rId6" Type="http://schemas.openxmlformats.org/officeDocument/2006/relationships/tags" Target="../tags/tag315.xml"/><Relationship Id="rId5" Type="http://schemas.openxmlformats.org/officeDocument/2006/relationships/tags" Target="../tags/tag314.xml"/><Relationship Id="rId4" Type="http://schemas.openxmlformats.org/officeDocument/2006/relationships/tags" Target="../tags/tag313.xml"/><Relationship Id="rId3" Type="http://schemas.openxmlformats.org/officeDocument/2006/relationships/tags" Target="../tags/tag312.xml"/><Relationship Id="rId2" Type="http://schemas.openxmlformats.org/officeDocument/2006/relationships/tags" Target="../tags/tag311.xml"/><Relationship Id="rId15" Type="http://schemas.openxmlformats.org/officeDocument/2006/relationships/slideLayout" Target="../slideLayouts/slideLayout18.xml"/><Relationship Id="rId14" Type="http://schemas.openxmlformats.org/officeDocument/2006/relationships/tags" Target="../tags/tag321.xml"/><Relationship Id="rId13" Type="http://schemas.openxmlformats.org/officeDocument/2006/relationships/tags" Target="../tags/tag320.xml"/><Relationship Id="rId12" Type="http://schemas.openxmlformats.org/officeDocument/2006/relationships/tags" Target="../tags/tag319.xml"/><Relationship Id="rId11" Type="http://schemas.openxmlformats.org/officeDocument/2006/relationships/image" Target="../media/image16.png"/><Relationship Id="rId10" Type="http://schemas.openxmlformats.org/officeDocument/2006/relationships/image" Target="../media/image15.png"/><Relationship Id="rId1" Type="http://schemas.openxmlformats.org/officeDocument/2006/relationships/tags" Target="../tags/tag3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/>
              <a:t>单击此处编辑母版文本样式</a:t>
            </a:r>
            <a:endParaRPr lang="zh-CN" altLang="en-US"/>
          </a:p>
          <a:p>
            <a:pPr lvl="1">
              <a:lnSpc>
                <a:spcPct val="150000"/>
              </a:lnSpc>
              <a:spcBef>
                <a:spcPct val="0"/>
              </a:spcBef>
            </a:pPr>
            <a:r>
              <a:rPr lang="zh-CN" altLang="en-US"/>
              <a:t>二级</a:t>
            </a:r>
            <a:endParaRPr lang="zh-CN" altLang="en-US"/>
          </a:p>
          <a:p>
            <a:pPr lvl="2">
              <a:lnSpc>
                <a:spcPct val="150000"/>
              </a:lnSpc>
              <a:spcBef>
                <a:spcPct val="0"/>
              </a:spcBef>
            </a:pPr>
            <a:r>
              <a:rPr lang="zh-CN" altLang="en-US"/>
              <a:t>三级</a:t>
            </a:r>
            <a:endParaRPr lang="zh-CN" altLang="en-US"/>
          </a:p>
          <a:p>
            <a:pPr lvl="3">
              <a:lnSpc>
                <a:spcPct val="150000"/>
              </a:lnSpc>
              <a:spcBef>
                <a:spcPct val="0"/>
              </a:spcBef>
            </a:pPr>
            <a:r>
              <a:rPr lang="zh-CN" altLang="en-US"/>
              <a:t>四级</a:t>
            </a:r>
            <a:endParaRPr lang="zh-CN" altLang="en-US"/>
          </a:p>
          <a:p>
            <a:pPr lvl="4">
              <a:lnSpc>
                <a:spcPct val="150000"/>
              </a:lnSpc>
              <a:spcBef>
                <a:spcPct val="0"/>
              </a:spcBef>
            </a:pPr>
            <a:r>
              <a:rPr lang="zh-CN" altLang="en-US"/>
              <a:t>五级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165"/>
            <a:ext cx="12192000" cy="6858000"/>
          </a:xfrm>
          <a:prstGeom prst="rect">
            <a:avLst/>
          </a:prstGeom>
        </p:spPr>
      </p:pic>
      <p:sp>
        <p:nvSpPr>
          <p:cNvPr id="10" name="TextBox 4"/>
          <p:cNvSpPr txBox="1"/>
          <p:nvPr/>
        </p:nvSpPr>
        <p:spPr>
          <a:xfrm>
            <a:off x="3233677" y="2726876"/>
            <a:ext cx="5724645" cy="114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dirty="0">
                <a:latin typeface="+mj-ea"/>
                <a:ea typeface="+mj-ea"/>
              </a:rPr>
              <a:t>家乡的喜与忧</a:t>
            </a:r>
            <a:endParaRPr lang="zh-CN" altLang="en-US" sz="5400" dirty="0">
              <a:latin typeface="+mj-ea"/>
              <a:ea typeface="+mj-ea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444" y="466391"/>
            <a:ext cx="3252163" cy="192098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178043" y="4051410"/>
            <a:ext cx="1835914" cy="65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/>
              <a:t>第二课时</a:t>
            </a:r>
            <a:endParaRPr lang="zh-CN" altLang="en-US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4" name="矩形 4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452726" y="1817501"/>
            <a:ext cx="9652930" cy="3322955"/>
          </a:xfrm>
          <a:prstGeom prst="rect">
            <a:avLst/>
          </a:prstGeom>
          <a:noFill/>
          <a:ln w="2857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一、填空。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1.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家乡在发展建设过程中，也会产生一些（        ）的问题，面对问题（    ）回避。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2. 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家乡的建设靠（    ），家乡发展过程中出现的问题需要我们（    ）来想办法解决。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7" name="矩形 3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770380" y="870585"/>
            <a:ext cx="1062990" cy="48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2" tIns="34292" rIns="68582" bIns="34292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>
                <a:solidFill>
                  <a:schemeClr val="lt1"/>
                </a:solidFill>
                <a:latin typeface="幼圆" charset="0"/>
                <a:ea typeface="幼圆" charset="0"/>
                <a:sym typeface="Arial" panose="020B0604020202020204" pitchFamily="34" charset="0"/>
              </a:rPr>
              <a:t>教学目标</a:t>
            </a:r>
            <a:endParaRPr lang="zh-CN" altLang="en-US">
              <a:solidFill>
                <a:schemeClr val="lt1"/>
              </a:solidFill>
              <a:latin typeface="幼圆" charset="0"/>
              <a:ea typeface="幼圆" charset="0"/>
              <a:sym typeface="Arial" panose="020B0604020202020204" pitchFamily="34" charset="0"/>
            </a:endParaRPr>
          </a:p>
        </p:txBody>
      </p:sp>
      <p:sp>
        <p:nvSpPr>
          <p:cNvPr id="13" name="任意多边形 44"/>
          <p:cNvSpPr/>
          <p:nvPr>
            <p:custDataLst>
              <p:tags r:id="rId12"/>
            </p:custDataLst>
          </p:nvPr>
        </p:nvSpPr>
        <p:spPr bwMode="auto">
          <a:xfrm>
            <a:off x="1000125" y="697230"/>
            <a:ext cx="2335530" cy="560705"/>
          </a:xfrm>
          <a:custGeom>
            <a:avLst/>
            <a:gdLst>
              <a:gd name="connsiteX0" fmla="*/ 352810 w 4452260"/>
              <a:gd name="connsiteY0" fmla="*/ 0 h 1068867"/>
              <a:gd name="connsiteX1" fmla="*/ 636768 w 4452260"/>
              <a:gd name="connsiteY1" fmla="*/ 0 h 1068867"/>
              <a:gd name="connsiteX2" fmla="*/ 647700 w 4452260"/>
              <a:gd name="connsiteY2" fmla="*/ 0 h 1068867"/>
              <a:gd name="connsiteX3" fmla="*/ 724065 w 4452260"/>
              <a:gd name="connsiteY3" fmla="*/ 0 h 1068867"/>
              <a:gd name="connsiteX4" fmla="*/ 782584 w 4452260"/>
              <a:gd name="connsiteY4" fmla="*/ 0 h 1068867"/>
              <a:gd name="connsiteX5" fmla="*/ 799455 w 4452260"/>
              <a:gd name="connsiteY5" fmla="*/ 0 h 1068867"/>
              <a:gd name="connsiteX6" fmla="*/ 809825 w 4452260"/>
              <a:gd name="connsiteY6" fmla="*/ 0 h 1068867"/>
              <a:gd name="connsiteX7" fmla="*/ 818078 w 4452260"/>
              <a:gd name="connsiteY7" fmla="*/ 0 h 1068867"/>
              <a:gd name="connsiteX8" fmla="*/ 843980 w 4452260"/>
              <a:gd name="connsiteY8" fmla="*/ 0 h 1068867"/>
              <a:gd name="connsiteX9" fmla="*/ 931658 w 4452260"/>
              <a:gd name="connsiteY9" fmla="*/ 0 h 1068867"/>
              <a:gd name="connsiteX10" fmla="*/ 961580 w 4452260"/>
              <a:gd name="connsiteY10" fmla="*/ 0 h 1068867"/>
              <a:gd name="connsiteX11" fmla="*/ 1000055 w 4452260"/>
              <a:gd name="connsiteY11" fmla="*/ 0 h 1068867"/>
              <a:gd name="connsiteX12" fmla="*/ 1040537 w 4452260"/>
              <a:gd name="connsiteY12" fmla="*/ 0 h 1068867"/>
              <a:gd name="connsiteX13" fmla="*/ 1051453 w 4452260"/>
              <a:gd name="connsiteY13" fmla="*/ 0 h 1068867"/>
              <a:gd name="connsiteX14" fmla="*/ 1083414 w 4452260"/>
              <a:gd name="connsiteY14" fmla="*/ 0 h 1068867"/>
              <a:gd name="connsiteX15" fmla="*/ 1112969 w 4452260"/>
              <a:gd name="connsiteY15" fmla="*/ 0 h 1068867"/>
              <a:gd name="connsiteX16" fmla="*/ 1138871 w 4452260"/>
              <a:gd name="connsiteY16" fmla="*/ 0 h 1068867"/>
              <a:gd name="connsiteX17" fmla="*/ 1170224 w 4452260"/>
              <a:gd name="connsiteY17" fmla="*/ 0 h 1068867"/>
              <a:gd name="connsiteX18" fmla="*/ 1170711 w 4452260"/>
              <a:gd name="connsiteY18" fmla="*/ 0 h 1068867"/>
              <a:gd name="connsiteX19" fmla="*/ 1202662 w 4452260"/>
              <a:gd name="connsiteY19" fmla="*/ 0 h 1068867"/>
              <a:gd name="connsiteX20" fmla="*/ 1240037 w 4452260"/>
              <a:gd name="connsiteY20" fmla="*/ 0 h 1068867"/>
              <a:gd name="connsiteX21" fmla="*/ 1290626 w 4452260"/>
              <a:gd name="connsiteY21" fmla="*/ 0 h 1068867"/>
              <a:gd name="connsiteX22" fmla="*/ 1324496 w 4452260"/>
              <a:gd name="connsiteY22" fmla="*/ 0 h 1068867"/>
              <a:gd name="connsiteX23" fmla="*/ 1332348 w 4452260"/>
              <a:gd name="connsiteY23" fmla="*/ 0 h 1068867"/>
              <a:gd name="connsiteX24" fmla="*/ 1335428 w 4452260"/>
              <a:gd name="connsiteY24" fmla="*/ 0 h 1068867"/>
              <a:gd name="connsiteX25" fmla="*/ 1411793 w 4452260"/>
              <a:gd name="connsiteY25" fmla="*/ 0 h 1068867"/>
              <a:gd name="connsiteX26" fmla="*/ 1454182 w 4452260"/>
              <a:gd name="connsiteY26" fmla="*/ 0 h 1068867"/>
              <a:gd name="connsiteX27" fmla="*/ 1470312 w 4452260"/>
              <a:gd name="connsiteY27" fmla="*/ 0 h 1068867"/>
              <a:gd name="connsiteX28" fmla="*/ 1487183 w 4452260"/>
              <a:gd name="connsiteY28" fmla="*/ 0 h 1068867"/>
              <a:gd name="connsiteX29" fmla="*/ 1497552 w 4452260"/>
              <a:gd name="connsiteY29" fmla="*/ 0 h 1068867"/>
              <a:gd name="connsiteX30" fmla="*/ 1505806 w 4452260"/>
              <a:gd name="connsiteY30" fmla="*/ 0 h 1068867"/>
              <a:gd name="connsiteX31" fmla="*/ 1528471 w 4452260"/>
              <a:gd name="connsiteY31" fmla="*/ 0 h 1068867"/>
              <a:gd name="connsiteX32" fmla="*/ 1531708 w 4452260"/>
              <a:gd name="connsiteY32" fmla="*/ 0 h 1068867"/>
              <a:gd name="connsiteX33" fmla="*/ 1540992 w 4452260"/>
              <a:gd name="connsiteY33" fmla="*/ 0 h 1068867"/>
              <a:gd name="connsiteX34" fmla="*/ 1541479 w 4452260"/>
              <a:gd name="connsiteY34" fmla="*/ 0 h 1068867"/>
              <a:gd name="connsiteX35" fmla="*/ 1599998 w 4452260"/>
              <a:gd name="connsiteY35" fmla="*/ 0 h 1068867"/>
              <a:gd name="connsiteX36" fmla="*/ 1619386 w 4452260"/>
              <a:gd name="connsiteY36" fmla="*/ 0 h 1068867"/>
              <a:gd name="connsiteX37" fmla="*/ 1635492 w 4452260"/>
              <a:gd name="connsiteY37" fmla="*/ 0 h 1068867"/>
              <a:gd name="connsiteX38" fmla="*/ 1649308 w 4452260"/>
              <a:gd name="connsiteY38" fmla="*/ 0 h 1068867"/>
              <a:gd name="connsiteX39" fmla="*/ 1653720 w 4452260"/>
              <a:gd name="connsiteY39" fmla="*/ 0 h 1068867"/>
              <a:gd name="connsiteX40" fmla="*/ 1661394 w 4452260"/>
              <a:gd name="connsiteY40" fmla="*/ 0 h 1068867"/>
              <a:gd name="connsiteX41" fmla="*/ 1687782 w 4452260"/>
              <a:gd name="connsiteY41" fmla="*/ 0 h 1068867"/>
              <a:gd name="connsiteX42" fmla="*/ 1703116 w 4452260"/>
              <a:gd name="connsiteY42" fmla="*/ 0 h 1068867"/>
              <a:gd name="connsiteX43" fmla="*/ 1739181 w 4452260"/>
              <a:gd name="connsiteY43" fmla="*/ 0 h 1068867"/>
              <a:gd name="connsiteX44" fmla="*/ 1771141 w 4452260"/>
              <a:gd name="connsiteY44" fmla="*/ 0 h 1068867"/>
              <a:gd name="connsiteX45" fmla="*/ 1800697 w 4452260"/>
              <a:gd name="connsiteY45" fmla="*/ 0 h 1068867"/>
              <a:gd name="connsiteX46" fmla="*/ 1811727 w 4452260"/>
              <a:gd name="connsiteY46" fmla="*/ 0 h 1068867"/>
              <a:gd name="connsiteX47" fmla="*/ 1823361 w 4452260"/>
              <a:gd name="connsiteY47" fmla="*/ 0 h 1068867"/>
              <a:gd name="connsiteX48" fmla="*/ 1826599 w 4452260"/>
              <a:gd name="connsiteY48" fmla="*/ 0 h 1068867"/>
              <a:gd name="connsiteX49" fmla="*/ 1857951 w 4452260"/>
              <a:gd name="connsiteY49" fmla="*/ 0 h 1068867"/>
              <a:gd name="connsiteX50" fmla="*/ 1858439 w 4452260"/>
              <a:gd name="connsiteY50" fmla="*/ 0 h 1068867"/>
              <a:gd name="connsiteX51" fmla="*/ 1859676 w 4452260"/>
              <a:gd name="connsiteY51" fmla="*/ 0 h 1068867"/>
              <a:gd name="connsiteX52" fmla="*/ 1893346 w 4452260"/>
              <a:gd name="connsiteY52" fmla="*/ 0 h 1068867"/>
              <a:gd name="connsiteX53" fmla="*/ 1927765 w 4452260"/>
              <a:gd name="connsiteY53" fmla="*/ 0 h 1068867"/>
              <a:gd name="connsiteX54" fmla="*/ 1963365 w 4452260"/>
              <a:gd name="connsiteY54" fmla="*/ 0 h 1068867"/>
              <a:gd name="connsiteX55" fmla="*/ 1978354 w 4452260"/>
              <a:gd name="connsiteY55" fmla="*/ 0 h 1068867"/>
              <a:gd name="connsiteX56" fmla="*/ 1991032 w 4452260"/>
              <a:gd name="connsiteY56" fmla="*/ 0 h 1068867"/>
              <a:gd name="connsiteX57" fmla="*/ 2020076 w 4452260"/>
              <a:gd name="connsiteY57" fmla="*/ 0 h 1068867"/>
              <a:gd name="connsiteX58" fmla="*/ 2021800 w 4452260"/>
              <a:gd name="connsiteY58" fmla="*/ 0 h 1068867"/>
              <a:gd name="connsiteX59" fmla="*/ 2027021 w 4452260"/>
              <a:gd name="connsiteY59" fmla="*/ 0 h 1068867"/>
              <a:gd name="connsiteX60" fmla="*/ 2032162 w 4452260"/>
              <a:gd name="connsiteY60" fmla="*/ 0 h 1068867"/>
              <a:gd name="connsiteX61" fmla="*/ 2141909 w 4452260"/>
              <a:gd name="connsiteY61" fmla="*/ 0 h 1068867"/>
              <a:gd name="connsiteX62" fmla="*/ 2143633 w 4452260"/>
              <a:gd name="connsiteY62" fmla="*/ 0 h 1068867"/>
              <a:gd name="connsiteX63" fmla="*/ 2178359 w 4452260"/>
              <a:gd name="connsiteY63" fmla="*/ 0 h 1068867"/>
              <a:gd name="connsiteX64" fmla="*/ 2228719 w 4452260"/>
              <a:gd name="connsiteY64" fmla="*/ 0 h 1068867"/>
              <a:gd name="connsiteX65" fmla="*/ 2229207 w 4452260"/>
              <a:gd name="connsiteY65" fmla="*/ 0 h 1068867"/>
              <a:gd name="connsiteX66" fmla="*/ 2230931 w 4452260"/>
              <a:gd name="connsiteY66" fmla="*/ 0 h 1068867"/>
              <a:gd name="connsiteX67" fmla="*/ 2287725 w 4452260"/>
              <a:gd name="connsiteY67" fmla="*/ 0 h 1068867"/>
              <a:gd name="connsiteX68" fmla="*/ 2289450 w 4452260"/>
              <a:gd name="connsiteY68" fmla="*/ 0 h 1068867"/>
              <a:gd name="connsiteX69" fmla="*/ 2323220 w 4452260"/>
              <a:gd name="connsiteY69" fmla="*/ 0 h 1068867"/>
              <a:gd name="connsiteX70" fmla="*/ 2324944 w 4452260"/>
              <a:gd name="connsiteY70" fmla="*/ 0 h 1068867"/>
              <a:gd name="connsiteX71" fmla="*/ 2340483 w 4452260"/>
              <a:gd name="connsiteY71" fmla="*/ 0 h 1068867"/>
              <a:gd name="connsiteX72" fmla="*/ 2341447 w 4452260"/>
              <a:gd name="connsiteY72" fmla="*/ 0 h 1068867"/>
              <a:gd name="connsiteX73" fmla="*/ 2343172 w 4452260"/>
              <a:gd name="connsiteY73" fmla="*/ 0 h 1068867"/>
              <a:gd name="connsiteX74" fmla="*/ 2349122 w 4452260"/>
              <a:gd name="connsiteY74" fmla="*/ 0 h 1068867"/>
              <a:gd name="connsiteX75" fmla="*/ 2350846 w 4452260"/>
              <a:gd name="connsiteY75" fmla="*/ 0 h 1068867"/>
              <a:gd name="connsiteX76" fmla="*/ 2390844 w 4452260"/>
              <a:gd name="connsiteY76" fmla="*/ 0 h 1068867"/>
              <a:gd name="connsiteX77" fmla="*/ 2462317 w 4452260"/>
              <a:gd name="connsiteY77" fmla="*/ 0 h 1068867"/>
              <a:gd name="connsiteX78" fmla="*/ 2499455 w 4452260"/>
              <a:gd name="connsiteY78" fmla="*/ 0 h 1068867"/>
              <a:gd name="connsiteX79" fmla="*/ 2530713 w 4452260"/>
              <a:gd name="connsiteY79" fmla="*/ 0 h 1068867"/>
              <a:gd name="connsiteX80" fmla="*/ 2547403 w 4452260"/>
              <a:gd name="connsiteY80" fmla="*/ 0 h 1068867"/>
              <a:gd name="connsiteX81" fmla="*/ 2549127 w 4452260"/>
              <a:gd name="connsiteY81" fmla="*/ 0 h 1068867"/>
              <a:gd name="connsiteX82" fmla="*/ 2581074 w 4452260"/>
              <a:gd name="connsiteY82" fmla="*/ 0 h 1068867"/>
              <a:gd name="connsiteX83" fmla="*/ 2582112 w 4452260"/>
              <a:gd name="connsiteY83" fmla="*/ 0 h 1068867"/>
              <a:gd name="connsiteX84" fmla="*/ 2669530 w 4452260"/>
              <a:gd name="connsiteY84" fmla="*/ 0 h 1068867"/>
              <a:gd name="connsiteX85" fmla="*/ 2678759 w 4452260"/>
              <a:gd name="connsiteY85" fmla="*/ 0 h 1068867"/>
              <a:gd name="connsiteX86" fmla="*/ 2709527 w 4452260"/>
              <a:gd name="connsiteY86" fmla="*/ 0 h 1068867"/>
              <a:gd name="connsiteX87" fmla="*/ 2711252 w 4452260"/>
              <a:gd name="connsiteY87" fmla="*/ 0 h 1068867"/>
              <a:gd name="connsiteX88" fmla="*/ 2714748 w 4452260"/>
              <a:gd name="connsiteY88" fmla="*/ 0 h 1068867"/>
              <a:gd name="connsiteX89" fmla="*/ 2719890 w 4452260"/>
              <a:gd name="connsiteY89" fmla="*/ 0 h 1068867"/>
              <a:gd name="connsiteX90" fmla="*/ 2831360 w 4452260"/>
              <a:gd name="connsiteY90" fmla="*/ 0 h 1068867"/>
              <a:gd name="connsiteX91" fmla="*/ 2833086 w 4452260"/>
              <a:gd name="connsiteY91" fmla="*/ 0 h 1068867"/>
              <a:gd name="connsiteX92" fmla="*/ 2866087 w 4452260"/>
              <a:gd name="connsiteY92" fmla="*/ 0 h 1068867"/>
              <a:gd name="connsiteX93" fmla="*/ 2918659 w 4452260"/>
              <a:gd name="connsiteY93" fmla="*/ 0 h 1068867"/>
              <a:gd name="connsiteX94" fmla="*/ 2919896 w 4452260"/>
              <a:gd name="connsiteY94" fmla="*/ 0 h 1068867"/>
              <a:gd name="connsiteX95" fmla="*/ 2920383 w 4452260"/>
              <a:gd name="connsiteY95" fmla="*/ 0 h 1068867"/>
              <a:gd name="connsiteX96" fmla="*/ 2977177 w 4452260"/>
              <a:gd name="connsiteY96" fmla="*/ 0 h 1068867"/>
              <a:gd name="connsiteX97" fmla="*/ 2978902 w 4452260"/>
              <a:gd name="connsiteY97" fmla="*/ 0 h 1068867"/>
              <a:gd name="connsiteX98" fmla="*/ 3012671 w 4452260"/>
              <a:gd name="connsiteY98" fmla="*/ 0 h 1068867"/>
              <a:gd name="connsiteX99" fmla="*/ 3014397 w 4452260"/>
              <a:gd name="connsiteY99" fmla="*/ 0 h 1068867"/>
              <a:gd name="connsiteX100" fmla="*/ 3028211 w 4452260"/>
              <a:gd name="connsiteY100" fmla="*/ 0 h 1068867"/>
              <a:gd name="connsiteX101" fmla="*/ 3030899 w 4452260"/>
              <a:gd name="connsiteY101" fmla="*/ 0 h 1068867"/>
              <a:gd name="connsiteX102" fmla="*/ 3032624 w 4452260"/>
              <a:gd name="connsiteY102" fmla="*/ 0 h 1068867"/>
              <a:gd name="connsiteX103" fmla="*/ 3038573 w 4452260"/>
              <a:gd name="connsiteY103" fmla="*/ 0 h 1068867"/>
              <a:gd name="connsiteX104" fmla="*/ 3040298 w 4452260"/>
              <a:gd name="connsiteY104" fmla="*/ 0 h 1068867"/>
              <a:gd name="connsiteX105" fmla="*/ 3082021 w 4452260"/>
              <a:gd name="connsiteY105" fmla="*/ 0 h 1068867"/>
              <a:gd name="connsiteX106" fmla="*/ 3150044 w 4452260"/>
              <a:gd name="connsiteY106" fmla="*/ 0 h 1068867"/>
              <a:gd name="connsiteX107" fmla="*/ 3218441 w 4452260"/>
              <a:gd name="connsiteY107" fmla="*/ 0 h 1068867"/>
              <a:gd name="connsiteX108" fmla="*/ 3236855 w 4452260"/>
              <a:gd name="connsiteY108" fmla="*/ 0 h 1068867"/>
              <a:gd name="connsiteX109" fmla="*/ 3269839 w 4452260"/>
              <a:gd name="connsiteY109" fmla="*/ 0 h 1068867"/>
              <a:gd name="connsiteX110" fmla="*/ 3272250 w 4452260"/>
              <a:gd name="connsiteY110" fmla="*/ 0 h 1068867"/>
              <a:gd name="connsiteX111" fmla="*/ 3320378 w 4452260"/>
              <a:gd name="connsiteY111" fmla="*/ 0 h 1068867"/>
              <a:gd name="connsiteX112" fmla="*/ 3346330 w 4452260"/>
              <a:gd name="connsiteY112" fmla="*/ 0 h 1068867"/>
              <a:gd name="connsiteX113" fmla="*/ 3357257 w 4452260"/>
              <a:gd name="connsiteY113" fmla="*/ 0 h 1068867"/>
              <a:gd name="connsiteX114" fmla="*/ 3369936 w 4452260"/>
              <a:gd name="connsiteY114" fmla="*/ 0 h 1068867"/>
              <a:gd name="connsiteX115" fmla="*/ 3398980 w 4452260"/>
              <a:gd name="connsiteY115" fmla="*/ 0 h 1068867"/>
              <a:gd name="connsiteX116" fmla="*/ 3405925 w 4452260"/>
              <a:gd name="connsiteY116" fmla="*/ 0 h 1068867"/>
              <a:gd name="connsiteX117" fmla="*/ 3411066 w 4452260"/>
              <a:gd name="connsiteY117" fmla="*/ 0 h 1068867"/>
              <a:gd name="connsiteX118" fmla="*/ 3520813 w 4452260"/>
              <a:gd name="connsiteY118" fmla="*/ 0 h 1068867"/>
              <a:gd name="connsiteX119" fmla="*/ 3607623 w 4452260"/>
              <a:gd name="connsiteY119" fmla="*/ 0 h 1068867"/>
              <a:gd name="connsiteX120" fmla="*/ 3608111 w 4452260"/>
              <a:gd name="connsiteY120" fmla="*/ 0 h 1068867"/>
              <a:gd name="connsiteX121" fmla="*/ 3666629 w 4452260"/>
              <a:gd name="connsiteY121" fmla="*/ 0 h 1068867"/>
              <a:gd name="connsiteX122" fmla="*/ 3702124 w 4452260"/>
              <a:gd name="connsiteY122" fmla="*/ 0 h 1068867"/>
              <a:gd name="connsiteX123" fmla="*/ 3720351 w 4452260"/>
              <a:gd name="connsiteY123" fmla="*/ 0 h 1068867"/>
              <a:gd name="connsiteX124" fmla="*/ 3728025 w 4452260"/>
              <a:gd name="connsiteY124" fmla="*/ 0 h 1068867"/>
              <a:gd name="connsiteX125" fmla="*/ 3769748 w 4452260"/>
              <a:gd name="connsiteY125" fmla="*/ 0 h 1068867"/>
              <a:gd name="connsiteX126" fmla="*/ 4098793 w 4452260"/>
              <a:gd name="connsiteY126" fmla="*/ 0 h 1068867"/>
              <a:gd name="connsiteX127" fmla="*/ 4193519 w 4452260"/>
              <a:gd name="connsiteY127" fmla="*/ 54408 h 1068867"/>
              <a:gd name="connsiteX128" fmla="*/ 4439104 w 4452260"/>
              <a:gd name="connsiteY128" fmla="*/ 480025 h 1068867"/>
              <a:gd name="connsiteX129" fmla="*/ 4439104 w 4452260"/>
              <a:gd name="connsiteY129" fmla="*/ 588843 h 1068867"/>
              <a:gd name="connsiteX130" fmla="*/ 4193519 w 4452260"/>
              <a:gd name="connsiteY130" fmla="*/ 1014459 h 1068867"/>
              <a:gd name="connsiteX131" fmla="*/ 4098793 w 4452260"/>
              <a:gd name="connsiteY131" fmla="*/ 1068867 h 1068867"/>
              <a:gd name="connsiteX132" fmla="*/ 3728025 w 4452260"/>
              <a:gd name="connsiteY132" fmla="*/ 1068867 h 1068867"/>
              <a:gd name="connsiteX133" fmla="*/ 3607623 w 4452260"/>
              <a:gd name="connsiteY133" fmla="*/ 1068867 h 1068867"/>
              <a:gd name="connsiteX134" fmla="*/ 3411066 w 4452260"/>
              <a:gd name="connsiteY134" fmla="*/ 1068867 h 1068867"/>
              <a:gd name="connsiteX135" fmla="*/ 3357257 w 4452260"/>
              <a:gd name="connsiteY135" fmla="*/ 1068867 h 1068867"/>
              <a:gd name="connsiteX136" fmla="*/ 3236855 w 4452260"/>
              <a:gd name="connsiteY136" fmla="*/ 1068867 h 1068867"/>
              <a:gd name="connsiteX137" fmla="*/ 3040298 w 4452260"/>
              <a:gd name="connsiteY137" fmla="*/ 1068867 h 1068867"/>
              <a:gd name="connsiteX138" fmla="*/ 3038573 w 4452260"/>
              <a:gd name="connsiteY138" fmla="*/ 1068867 h 1068867"/>
              <a:gd name="connsiteX139" fmla="*/ 2919896 w 4452260"/>
              <a:gd name="connsiteY139" fmla="*/ 1068867 h 1068867"/>
              <a:gd name="connsiteX140" fmla="*/ 2866087 w 4452260"/>
              <a:gd name="connsiteY140" fmla="*/ 1068867 h 1068867"/>
              <a:gd name="connsiteX141" fmla="*/ 2719890 w 4452260"/>
              <a:gd name="connsiteY141" fmla="*/ 1068867 h 1068867"/>
              <a:gd name="connsiteX142" fmla="*/ 2669530 w 4452260"/>
              <a:gd name="connsiteY142" fmla="*/ 1068867 h 1068867"/>
              <a:gd name="connsiteX143" fmla="*/ 2549127 w 4452260"/>
              <a:gd name="connsiteY143" fmla="*/ 1068867 h 1068867"/>
              <a:gd name="connsiteX144" fmla="*/ 2547403 w 4452260"/>
              <a:gd name="connsiteY144" fmla="*/ 1068867 h 1068867"/>
              <a:gd name="connsiteX145" fmla="*/ 2350846 w 4452260"/>
              <a:gd name="connsiteY145" fmla="*/ 1068867 h 1068867"/>
              <a:gd name="connsiteX146" fmla="*/ 2349122 w 4452260"/>
              <a:gd name="connsiteY146" fmla="*/ 1068867 h 1068867"/>
              <a:gd name="connsiteX147" fmla="*/ 2228719 w 4452260"/>
              <a:gd name="connsiteY147" fmla="*/ 1068867 h 1068867"/>
              <a:gd name="connsiteX148" fmla="*/ 2178359 w 4452260"/>
              <a:gd name="connsiteY148" fmla="*/ 1068867 h 1068867"/>
              <a:gd name="connsiteX149" fmla="*/ 2032162 w 4452260"/>
              <a:gd name="connsiteY149" fmla="*/ 1068867 h 1068867"/>
              <a:gd name="connsiteX150" fmla="*/ 1978354 w 4452260"/>
              <a:gd name="connsiteY150" fmla="*/ 1068867 h 1068867"/>
              <a:gd name="connsiteX151" fmla="*/ 1859676 w 4452260"/>
              <a:gd name="connsiteY151" fmla="*/ 1068867 h 1068867"/>
              <a:gd name="connsiteX152" fmla="*/ 1857951 w 4452260"/>
              <a:gd name="connsiteY152" fmla="*/ 1068867 h 1068867"/>
              <a:gd name="connsiteX153" fmla="*/ 1826599 w 4452260"/>
              <a:gd name="connsiteY153" fmla="*/ 1068867 h 1068867"/>
              <a:gd name="connsiteX154" fmla="*/ 1661394 w 4452260"/>
              <a:gd name="connsiteY154" fmla="*/ 1068867 h 1068867"/>
              <a:gd name="connsiteX155" fmla="*/ 1540992 w 4452260"/>
              <a:gd name="connsiteY155" fmla="*/ 1068867 h 1068867"/>
              <a:gd name="connsiteX156" fmla="*/ 1531708 w 4452260"/>
              <a:gd name="connsiteY156" fmla="*/ 1068867 h 1068867"/>
              <a:gd name="connsiteX157" fmla="*/ 1487183 w 4452260"/>
              <a:gd name="connsiteY157" fmla="*/ 1068867 h 1068867"/>
              <a:gd name="connsiteX158" fmla="*/ 1335428 w 4452260"/>
              <a:gd name="connsiteY158" fmla="*/ 1068867 h 1068867"/>
              <a:gd name="connsiteX159" fmla="*/ 1290626 w 4452260"/>
              <a:gd name="connsiteY159" fmla="*/ 1068867 h 1068867"/>
              <a:gd name="connsiteX160" fmla="*/ 1170224 w 4452260"/>
              <a:gd name="connsiteY160" fmla="*/ 1068867 h 1068867"/>
              <a:gd name="connsiteX161" fmla="*/ 1138871 w 4452260"/>
              <a:gd name="connsiteY161" fmla="*/ 1068867 h 1068867"/>
              <a:gd name="connsiteX162" fmla="*/ 1040537 w 4452260"/>
              <a:gd name="connsiteY162" fmla="*/ 1068867 h 1068867"/>
              <a:gd name="connsiteX163" fmla="*/ 843980 w 4452260"/>
              <a:gd name="connsiteY163" fmla="*/ 1068867 h 1068867"/>
              <a:gd name="connsiteX164" fmla="*/ 799455 w 4452260"/>
              <a:gd name="connsiteY164" fmla="*/ 1068867 h 1068867"/>
              <a:gd name="connsiteX165" fmla="*/ 647700 w 4452260"/>
              <a:gd name="connsiteY165" fmla="*/ 1068867 h 1068867"/>
              <a:gd name="connsiteX166" fmla="*/ 352810 w 4452260"/>
              <a:gd name="connsiteY166" fmla="*/ 1068867 h 1068867"/>
              <a:gd name="connsiteX167" fmla="*/ 258084 w 4452260"/>
              <a:gd name="connsiteY167" fmla="*/ 1014459 h 1068867"/>
              <a:gd name="connsiteX168" fmla="*/ 12498 w 4452260"/>
              <a:gd name="connsiteY168" fmla="*/ 588843 h 1068867"/>
              <a:gd name="connsiteX169" fmla="*/ 12498 w 4452260"/>
              <a:gd name="connsiteY169" fmla="*/ 480025 h 1068867"/>
              <a:gd name="connsiteX170" fmla="*/ 258084 w 4452260"/>
              <a:gd name="connsiteY170" fmla="*/ 54408 h 1068867"/>
              <a:gd name="connsiteX171" fmla="*/ 352810 w 4452260"/>
              <a:gd name="connsiteY171" fmla="*/ 0 h 1068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</a:cxnLst>
            <a:rect l="l" t="t" r="r" b="b"/>
            <a:pathLst>
              <a:path w="4452260" h="1068867">
                <a:moveTo>
                  <a:pt x="352810" y="0"/>
                </a:moveTo>
                <a:cubicBezTo>
                  <a:pt x="475602" y="0"/>
                  <a:pt x="567696" y="0"/>
                  <a:pt x="636768" y="0"/>
                </a:cubicBezTo>
                <a:lnTo>
                  <a:pt x="647700" y="0"/>
                </a:lnTo>
                <a:lnTo>
                  <a:pt x="724065" y="0"/>
                </a:lnTo>
                <a:cubicBezTo>
                  <a:pt x="748048" y="0"/>
                  <a:pt x="767235" y="0"/>
                  <a:pt x="782584" y="0"/>
                </a:cubicBezTo>
                <a:lnTo>
                  <a:pt x="799455" y="0"/>
                </a:lnTo>
                <a:lnTo>
                  <a:pt x="809825" y="0"/>
                </a:lnTo>
                <a:lnTo>
                  <a:pt x="818078" y="0"/>
                </a:lnTo>
                <a:cubicBezTo>
                  <a:pt x="843980" y="0"/>
                  <a:pt x="843980" y="0"/>
                  <a:pt x="843980" y="0"/>
                </a:cubicBezTo>
                <a:lnTo>
                  <a:pt x="931658" y="0"/>
                </a:lnTo>
                <a:lnTo>
                  <a:pt x="961580" y="0"/>
                </a:lnTo>
                <a:lnTo>
                  <a:pt x="1000055" y="0"/>
                </a:lnTo>
                <a:lnTo>
                  <a:pt x="1040537" y="0"/>
                </a:lnTo>
                <a:lnTo>
                  <a:pt x="1051453" y="0"/>
                </a:lnTo>
                <a:lnTo>
                  <a:pt x="1083414" y="0"/>
                </a:lnTo>
                <a:lnTo>
                  <a:pt x="1112969" y="0"/>
                </a:lnTo>
                <a:cubicBezTo>
                  <a:pt x="1138871" y="0"/>
                  <a:pt x="1138871" y="0"/>
                  <a:pt x="1138871" y="0"/>
                </a:cubicBezTo>
                <a:lnTo>
                  <a:pt x="1170224" y="0"/>
                </a:lnTo>
                <a:lnTo>
                  <a:pt x="1170711" y="0"/>
                </a:lnTo>
                <a:lnTo>
                  <a:pt x="1202662" y="0"/>
                </a:lnTo>
                <a:lnTo>
                  <a:pt x="1240037" y="0"/>
                </a:lnTo>
                <a:cubicBezTo>
                  <a:pt x="1290626" y="0"/>
                  <a:pt x="1290626" y="0"/>
                  <a:pt x="1290626" y="0"/>
                </a:cubicBezTo>
                <a:lnTo>
                  <a:pt x="1324496" y="0"/>
                </a:lnTo>
                <a:lnTo>
                  <a:pt x="1332348" y="0"/>
                </a:lnTo>
                <a:lnTo>
                  <a:pt x="1335428" y="0"/>
                </a:lnTo>
                <a:lnTo>
                  <a:pt x="1411793" y="0"/>
                </a:lnTo>
                <a:lnTo>
                  <a:pt x="1454182" y="0"/>
                </a:lnTo>
                <a:lnTo>
                  <a:pt x="1470312" y="0"/>
                </a:lnTo>
                <a:lnTo>
                  <a:pt x="1487183" y="0"/>
                </a:lnTo>
                <a:lnTo>
                  <a:pt x="1497552" y="0"/>
                </a:lnTo>
                <a:lnTo>
                  <a:pt x="1505806" y="0"/>
                </a:lnTo>
                <a:lnTo>
                  <a:pt x="1528471" y="0"/>
                </a:lnTo>
                <a:lnTo>
                  <a:pt x="1531708" y="0"/>
                </a:lnTo>
                <a:lnTo>
                  <a:pt x="1540992" y="0"/>
                </a:lnTo>
                <a:lnTo>
                  <a:pt x="1541479" y="0"/>
                </a:lnTo>
                <a:lnTo>
                  <a:pt x="1599998" y="0"/>
                </a:lnTo>
                <a:lnTo>
                  <a:pt x="1619386" y="0"/>
                </a:lnTo>
                <a:lnTo>
                  <a:pt x="1635492" y="0"/>
                </a:lnTo>
                <a:lnTo>
                  <a:pt x="1649308" y="0"/>
                </a:lnTo>
                <a:lnTo>
                  <a:pt x="1653720" y="0"/>
                </a:lnTo>
                <a:lnTo>
                  <a:pt x="1661394" y="0"/>
                </a:lnTo>
                <a:lnTo>
                  <a:pt x="1687782" y="0"/>
                </a:lnTo>
                <a:lnTo>
                  <a:pt x="1703116" y="0"/>
                </a:lnTo>
                <a:lnTo>
                  <a:pt x="1739181" y="0"/>
                </a:lnTo>
                <a:lnTo>
                  <a:pt x="1771141" y="0"/>
                </a:lnTo>
                <a:lnTo>
                  <a:pt x="1800697" y="0"/>
                </a:lnTo>
                <a:lnTo>
                  <a:pt x="1811727" y="0"/>
                </a:lnTo>
                <a:lnTo>
                  <a:pt x="1823361" y="0"/>
                </a:lnTo>
                <a:lnTo>
                  <a:pt x="1826599" y="0"/>
                </a:lnTo>
                <a:lnTo>
                  <a:pt x="1857951" y="0"/>
                </a:lnTo>
                <a:lnTo>
                  <a:pt x="1858439" y="0"/>
                </a:lnTo>
                <a:lnTo>
                  <a:pt x="1859676" y="0"/>
                </a:lnTo>
                <a:lnTo>
                  <a:pt x="1893346" y="0"/>
                </a:lnTo>
                <a:lnTo>
                  <a:pt x="1927765" y="0"/>
                </a:lnTo>
                <a:lnTo>
                  <a:pt x="1963365" y="0"/>
                </a:lnTo>
                <a:lnTo>
                  <a:pt x="1978354" y="0"/>
                </a:lnTo>
                <a:lnTo>
                  <a:pt x="1991032" y="0"/>
                </a:lnTo>
                <a:lnTo>
                  <a:pt x="2020076" y="0"/>
                </a:lnTo>
                <a:lnTo>
                  <a:pt x="2021800" y="0"/>
                </a:lnTo>
                <a:lnTo>
                  <a:pt x="2027021" y="0"/>
                </a:lnTo>
                <a:cubicBezTo>
                  <a:pt x="2032162" y="0"/>
                  <a:pt x="2032162" y="0"/>
                  <a:pt x="2032162" y="0"/>
                </a:cubicBezTo>
                <a:lnTo>
                  <a:pt x="2141909" y="0"/>
                </a:lnTo>
                <a:lnTo>
                  <a:pt x="2143633" y="0"/>
                </a:lnTo>
                <a:lnTo>
                  <a:pt x="2178359" y="0"/>
                </a:lnTo>
                <a:lnTo>
                  <a:pt x="2228719" y="0"/>
                </a:lnTo>
                <a:lnTo>
                  <a:pt x="2229207" y="0"/>
                </a:lnTo>
                <a:lnTo>
                  <a:pt x="2230931" y="0"/>
                </a:lnTo>
                <a:lnTo>
                  <a:pt x="2287725" y="0"/>
                </a:lnTo>
                <a:lnTo>
                  <a:pt x="2289450" y="0"/>
                </a:lnTo>
                <a:lnTo>
                  <a:pt x="2323220" y="0"/>
                </a:lnTo>
                <a:lnTo>
                  <a:pt x="2324944" y="0"/>
                </a:lnTo>
                <a:lnTo>
                  <a:pt x="2340483" y="0"/>
                </a:lnTo>
                <a:lnTo>
                  <a:pt x="2341447" y="0"/>
                </a:lnTo>
                <a:lnTo>
                  <a:pt x="2343172" y="0"/>
                </a:lnTo>
                <a:lnTo>
                  <a:pt x="2349122" y="0"/>
                </a:lnTo>
                <a:lnTo>
                  <a:pt x="2350846" y="0"/>
                </a:lnTo>
                <a:lnTo>
                  <a:pt x="2390844" y="0"/>
                </a:lnTo>
                <a:lnTo>
                  <a:pt x="2462317" y="0"/>
                </a:lnTo>
                <a:lnTo>
                  <a:pt x="2499455" y="0"/>
                </a:lnTo>
                <a:lnTo>
                  <a:pt x="2530713" y="0"/>
                </a:lnTo>
                <a:lnTo>
                  <a:pt x="2547403" y="0"/>
                </a:lnTo>
                <a:lnTo>
                  <a:pt x="2549127" y="0"/>
                </a:lnTo>
                <a:lnTo>
                  <a:pt x="2581074" y="0"/>
                </a:lnTo>
                <a:lnTo>
                  <a:pt x="2582112" y="0"/>
                </a:lnTo>
                <a:cubicBezTo>
                  <a:pt x="2669530" y="0"/>
                  <a:pt x="2669530" y="0"/>
                  <a:pt x="2669530" y="0"/>
                </a:cubicBezTo>
                <a:lnTo>
                  <a:pt x="2678759" y="0"/>
                </a:lnTo>
                <a:lnTo>
                  <a:pt x="2709527" y="0"/>
                </a:lnTo>
                <a:lnTo>
                  <a:pt x="2711252" y="0"/>
                </a:lnTo>
                <a:lnTo>
                  <a:pt x="2714748" y="0"/>
                </a:lnTo>
                <a:lnTo>
                  <a:pt x="2719890" y="0"/>
                </a:lnTo>
                <a:lnTo>
                  <a:pt x="2831360" y="0"/>
                </a:lnTo>
                <a:lnTo>
                  <a:pt x="2833086" y="0"/>
                </a:lnTo>
                <a:lnTo>
                  <a:pt x="2866087" y="0"/>
                </a:lnTo>
                <a:lnTo>
                  <a:pt x="2918659" y="0"/>
                </a:lnTo>
                <a:lnTo>
                  <a:pt x="2919896" y="0"/>
                </a:lnTo>
                <a:lnTo>
                  <a:pt x="2920383" y="0"/>
                </a:lnTo>
                <a:lnTo>
                  <a:pt x="2977177" y="0"/>
                </a:lnTo>
                <a:lnTo>
                  <a:pt x="2978902" y="0"/>
                </a:lnTo>
                <a:lnTo>
                  <a:pt x="3012671" y="0"/>
                </a:lnTo>
                <a:lnTo>
                  <a:pt x="3014397" y="0"/>
                </a:lnTo>
                <a:lnTo>
                  <a:pt x="3028211" y="0"/>
                </a:lnTo>
                <a:lnTo>
                  <a:pt x="3030899" y="0"/>
                </a:lnTo>
                <a:lnTo>
                  <a:pt x="3032624" y="0"/>
                </a:lnTo>
                <a:lnTo>
                  <a:pt x="3038573" y="0"/>
                </a:lnTo>
                <a:lnTo>
                  <a:pt x="3040298" y="0"/>
                </a:lnTo>
                <a:lnTo>
                  <a:pt x="3082021" y="0"/>
                </a:lnTo>
                <a:lnTo>
                  <a:pt x="3150044" y="0"/>
                </a:lnTo>
                <a:lnTo>
                  <a:pt x="3218441" y="0"/>
                </a:lnTo>
                <a:lnTo>
                  <a:pt x="3236855" y="0"/>
                </a:lnTo>
                <a:lnTo>
                  <a:pt x="3269839" y="0"/>
                </a:lnTo>
                <a:lnTo>
                  <a:pt x="3272250" y="0"/>
                </a:lnTo>
                <a:lnTo>
                  <a:pt x="3320378" y="0"/>
                </a:lnTo>
                <a:lnTo>
                  <a:pt x="3346330" y="0"/>
                </a:lnTo>
                <a:lnTo>
                  <a:pt x="3357257" y="0"/>
                </a:lnTo>
                <a:lnTo>
                  <a:pt x="3369936" y="0"/>
                </a:lnTo>
                <a:lnTo>
                  <a:pt x="3398980" y="0"/>
                </a:lnTo>
                <a:lnTo>
                  <a:pt x="3405925" y="0"/>
                </a:lnTo>
                <a:cubicBezTo>
                  <a:pt x="3411066" y="0"/>
                  <a:pt x="3411066" y="0"/>
                  <a:pt x="3411066" y="0"/>
                </a:cubicBezTo>
                <a:lnTo>
                  <a:pt x="3520813" y="0"/>
                </a:lnTo>
                <a:lnTo>
                  <a:pt x="3607623" y="0"/>
                </a:lnTo>
                <a:lnTo>
                  <a:pt x="3608111" y="0"/>
                </a:lnTo>
                <a:lnTo>
                  <a:pt x="3666629" y="0"/>
                </a:lnTo>
                <a:lnTo>
                  <a:pt x="3702124" y="0"/>
                </a:lnTo>
                <a:lnTo>
                  <a:pt x="3720351" y="0"/>
                </a:lnTo>
                <a:lnTo>
                  <a:pt x="3728025" y="0"/>
                </a:lnTo>
                <a:lnTo>
                  <a:pt x="3769748" y="0"/>
                </a:lnTo>
                <a:cubicBezTo>
                  <a:pt x="4098793" y="0"/>
                  <a:pt x="4098793" y="0"/>
                  <a:pt x="4098793" y="0"/>
                </a:cubicBezTo>
                <a:cubicBezTo>
                  <a:pt x="4133877" y="0"/>
                  <a:pt x="4175977" y="24572"/>
                  <a:pt x="4193519" y="54408"/>
                </a:cubicBezTo>
                <a:cubicBezTo>
                  <a:pt x="4439104" y="480025"/>
                  <a:pt x="4439104" y="480025"/>
                  <a:pt x="4439104" y="480025"/>
                </a:cubicBezTo>
                <a:cubicBezTo>
                  <a:pt x="4456646" y="509862"/>
                  <a:pt x="4456646" y="559005"/>
                  <a:pt x="4439104" y="588843"/>
                </a:cubicBezTo>
                <a:cubicBezTo>
                  <a:pt x="4193519" y="1014459"/>
                  <a:pt x="4193519" y="1014459"/>
                  <a:pt x="4193519" y="1014459"/>
                </a:cubicBezTo>
                <a:cubicBezTo>
                  <a:pt x="4175977" y="1044295"/>
                  <a:pt x="4133877" y="1068867"/>
                  <a:pt x="4098793" y="1068867"/>
                </a:cubicBezTo>
                <a:lnTo>
                  <a:pt x="3728025" y="1068867"/>
                </a:lnTo>
                <a:lnTo>
                  <a:pt x="3607623" y="1068867"/>
                </a:lnTo>
                <a:lnTo>
                  <a:pt x="3411066" y="1068867"/>
                </a:lnTo>
                <a:lnTo>
                  <a:pt x="3357257" y="1068867"/>
                </a:lnTo>
                <a:lnTo>
                  <a:pt x="3236855" y="1068867"/>
                </a:lnTo>
                <a:lnTo>
                  <a:pt x="3040298" y="1068867"/>
                </a:lnTo>
                <a:lnTo>
                  <a:pt x="3038573" y="1068867"/>
                </a:lnTo>
                <a:lnTo>
                  <a:pt x="2919896" y="1068867"/>
                </a:lnTo>
                <a:lnTo>
                  <a:pt x="2866087" y="1068867"/>
                </a:lnTo>
                <a:lnTo>
                  <a:pt x="2719890" y="1068867"/>
                </a:lnTo>
                <a:lnTo>
                  <a:pt x="2669530" y="1068867"/>
                </a:lnTo>
                <a:lnTo>
                  <a:pt x="2549127" y="1068867"/>
                </a:lnTo>
                <a:lnTo>
                  <a:pt x="2547403" y="1068867"/>
                </a:lnTo>
                <a:lnTo>
                  <a:pt x="2350846" y="1068867"/>
                </a:lnTo>
                <a:lnTo>
                  <a:pt x="2349122" y="1068867"/>
                </a:lnTo>
                <a:lnTo>
                  <a:pt x="2228719" y="1068867"/>
                </a:lnTo>
                <a:lnTo>
                  <a:pt x="2178359" y="1068867"/>
                </a:lnTo>
                <a:lnTo>
                  <a:pt x="2032162" y="1068867"/>
                </a:lnTo>
                <a:lnTo>
                  <a:pt x="1978354" y="1068867"/>
                </a:lnTo>
                <a:lnTo>
                  <a:pt x="1859676" y="1068867"/>
                </a:lnTo>
                <a:lnTo>
                  <a:pt x="1857951" y="1068867"/>
                </a:lnTo>
                <a:lnTo>
                  <a:pt x="1826599" y="1068867"/>
                </a:lnTo>
                <a:lnTo>
                  <a:pt x="1661394" y="1068867"/>
                </a:lnTo>
                <a:lnTo>
                  <a:pt x="1540992" y="1068867"/>
                </a:lnTo>
                <a:lnTo>
                  <a:pt x="1531708" y="1068867"/>
                </a:lnTo>
                <a:lnTo>
                  <a:pt x="1487183" y="1068867"/>
                </a:lnTo>
                <a:lnTo>
                  <a:pt x="1335428" y="1068867"/>
                </a:lnTo>
                <a:lnTo>
                  <a:pt x="1290626" y="1068867"/>
                </a:lnTo>
                <a:lnTo>
                  <a:pt x="1170224" y="1068867"/>
                </a:lnTo>
                <a:lnTo>
                  <a:pt x="1138871" y="1068867"/>
                </a:lnTo>
                <a:lnTo>
                  <a:pt x="1040537" y="1068867"/>
                </a:lnTo>
                <a:lnTo>
                  <a:pt x="843980" y="1068867"/>
                </a:lnTo>
                <a:lnTo>
                  <a:pt x="799455" y="1068867"/>
                </a:lnTo>
                <a:lnTo>
                  <a:pt x="647700" y="1068867"/>
                </a:lnTo>
                <a:lnTo>
                  <a:pt x="352810" y="1068867"/>
                </a:lnTo>
                <a:cubicBezTo>
                  <a:pt x="318603" y="1068867"/>
                  <a:pt x="275626" y="1044295"/>
                  <a:pt x="258084" y="1014459"/>
                </a:cubicBezTo>
                <a:cubicBezTo>
                  <a:pt x="12498" y="588843"/>
                  <a:pt x="12498" y="588843"/>
                  <a:pt x="12498" y="588843"/>
                </a:cubicBezTo>
                <a:cubicBezTo>
                  <a:pt x="-4166" y="559005"/>
                  <a:pt x="-4166" y="509862"/>
                  <a:pt x="12498" y="480025"/>
                </a:cubicBezTo>
                <a:cubicBezTo>
                  <a:pt x="258084" y="54408"/>
                  <a:pt x="258084" y="54408"/>
                  <a:pt x="258084" y="54408"/>
                </a:cubicBezTo>
                <a:cubicBezTo>
                  <a:pt x="275626" y="24572"/>
                  <a:pt x="318603" y="0"/>
                  <a:pt x="35281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5000"/>
                </a:schemeClr>
              </a:gs>
              <a:gs pos="0">
                <a:srgbClr val="D3D3D3"/>
              </a:gs>
            </a:gsLst>
            <a:lin ang="2700000" scaled="1"/>
            <a:tileRect/>
          </a:gradFill>
          <a:ln w="19050">
            <a:gradFill flip="none" rotWithShape="1">
              <a:gsLst>
                <a:gs pos="0">
                  <a:srgbClr val="FFFFFF"/>
                </a:gs>
                <a:gs pos="100000">
                  <a:srgbClr val="BFBFBF">
                    <a:lumMod val="75000"/>
                  </a:srgbClr>
                </a:gs>
              </a:gsLst>
              <a:lin ang="2700000" scaled="0"/>
              <a:tileRect/>
            </a:gradFill>
          </a:ln>
          <a:effectLst>
            <a:outerShdw blurRad="127000" dist="508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noProof="1">
              <a:solidFill>
                <a:prstClr val="black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任意多边形 45"/>
          <p:cNvSpPr/>
          <p:nvPr>
            <p:custDataLst>
              <p:tags r:id="rId13"/>
            </p:custDataLst>
          </p:nvPr>
        </p:nvSpPr>
        <p:spPr bwMode="auto">
          <a:xfrm>
            <a:off x="1108710" y="760095"/>
            <a:ext cx="2132965" cy="435610"/>
          </a:xfrm>
          <a:custGeom>
            <a:avLst/>
            <a:gdLst>
              <a:gd name="connsiteX0" fmla="*/ 305125 w 4603109"/>
              <a:gd name="connsiteY0" fmla="*/ 0 h 924402"/>
              <a:gd name="connsiteX1" fmla="*/ 432894 w 4603109"/>
              <a:gd name="connsiteY1" fmla="*/ 0 h 924402"/>
              <a:gd name="connsiteX2" fmla="*/ 445336 w 4603109"/>
              <a:gd name="connsiteY2" fmla="*/ 0 h 924402"/>
              <a:gd name="connsiteX3" fmla="*/ 550703 w 4603109"/>
              <a:gd name="connsiteY3" fmla="*/ 0 h 924402"/>
              <a:gd name="connsiteX4" fmla="*/ 560158 w 4603109"/>
              <a:gd name="connsiteY4" fmla="*/ 0 h 924402"/>
              <a:gd name="connsiteX5" fmla="*/ 573105 w 4603109"/>
              <a:gd name="connsiteY5" fmla="*/ 0 h 924402"/>
              <a:gd name="connsiteX6" fmla="*/ 626202 w 4603109"/>
              <a:gd name="connsiteY6" fmla="*/ 0 h 924402"/>
              <a:gd name="connsiteX7" fmla="*/ 676811 w 4603109"/>
              <a:gd name="connsiteY7" fmla="*/ 0 h 924402"/>
              <a:gd name="connsiteX8" fmla="*/ 678472 w 4603109"/>
              <a:gd name="connsiteY8" fmla="*/ 0 h 924402"/>
              <a:gd name="connsiteX9" fmla="*/ 687927 w 4603109"/>
              <a:gd name="connsiteY9" fmla="*/ 0 h 924402"/>
              <a:gd name="connsiteX10" fmla="*/ 691402 w 4603109"/>
              <a:gd name="connsiteY10" fmla="*/ 0 h 924402"/>
              <a:gd name="connsiteX11" fmla="*/ 700371 w 4603109"/>
              <a:gd name="connsiteY11" fmla="*/ 0 h 924402"/>
              <a:gd name="connsiteX12" fmla="*/ 707508 w 4603109"/>
              <a:gd name="connsiteY12" fmla="*/ 0 h 924402"/>
              <a:gd name="connsiteX13" fmla="*/ 729909 w 4603109"/>
              <a:gd name="connsiteY13" fmla="*/ 0 h 924402"/>
              <a:gd name="connsiteX14" fmla="*/ 753971 w 4603109"/>
              <a:gd name="connsiteY14" fmla="*/ 0 h 924402"/>
              <a:gd name="connsiteX15" fmla="*/ 804580 w 4603109"/>
              <a:gd name="connsiteY15" fmla="*/ 0 h 924402"/>
              <a:gd name="connsiteX16" fmla="*/ 805737 w 4603109"/>
              <a:gd name="connsiteY16" fmla="*/ 0 h 924402"/>
              <a:gd name="connsiteX17" fmla="*/ 819171 w 4603109"/>
              <a:gd name="connsiteY17" fmla="*/ 0 h 924402"/>
              <a:gd name="connsiteX18" fmla="*/ 828140 w 4603109"/>
              <a:gd name="connsiteY18" fmla="*/ 0 h 924402"/>
              <a:gd name="connsiteX19" fmla="*/ 831615 w 4603109"/>
              <a:gd name="connsiteY19" fmla="*/ 0 h 924402"/>
              <a:gd name="connsiteX20" fmla="*/ 835277 w 4603109"/>
              <a:gd name="connsiteY20" fmla="*/ 0 h 924402"/>
              <a:gd name="connsiteX21" fmla="*/ 857678 w 4603109"/>
              <a:gd name="connsiteY21" fmla="*/ 0 h 924402"/>
              <a:gd name="connsiteX22" fmla="*/ 864889 w 4603109"/>
              <a:gd name="connsiteY22" fmla="*/ 0 h 924402"/>
              <a:gd name="connsiteX23" fmla="*/ 899900 w 4603109"/>
              <a:gd name="connsiteY23" fmla="*/ 0 h 924402"/>
              <a:gd name="connsiteX24" fmla="*/ 909341 w 4603109"/>
              <a:gd name="connsiteY24" fmla="*/ 0 h 924402"/>
              <a:gd name="connsiteX25" fmla="*/ 929965 w 4603109"/>
              <a:gd name="connsiteY25" fmla="*/ 0 h 924402"/>
              <a:gd name="connsiteX26" fmla="*/ 933506 w 4603109"/>
              <a:gd name="connsiteY26" fmla="*/ 0 h 924402"/>
              <a:gd name="connsiteX27" fmla="*/ 936982 w 4603109"/>
              <a:gd name="connsiteY27" fmla="*/ 0 h 924402"/>
              <a:gd name="connsiteX28" fmla="*/ 959384 w 4603109"/>
              <a:gd name="connsiteY28" fmla="*/ 0 h 924402"/>
              <a:gd name="connsiteX29" fmla="*/ 962542 w 4603109"/>
              <a:gd name="connsiteY29" fmla="*/ 0 h 924402"/>
              <a:gd name="connsiteX30" fmla="*/ 984943 w 4603109"/>
              <a:gd name="connsiteY30" fmla="*/ 0 h 924402"/>
              <a:gd name="connsiteX31" fmla="*/ 992658 w 4603109"/>
              <a:gd name="connsiteY31" fmla="*/ 0 h 924402"/>
              <a:gd name="connsiteX32" fmla="*/ 1012059 w 4603109"/>
              <a:gd name="connsiteY32" fmla="*/ 0 h 924402"/>
              <a:gd name="connsiteX33" fmla="*/ 1012480 w 4603109"/>
              <a:gd name="connsiteY33" fmla="*/ 0 h 924402"/>
              <a:gd name="connsiteX34" fmla="*/ 1027669 w 4603109"/>
              <a:gd name="connsiteY34" fmla="*/ 0 h 924402"/>
              <a:gd name="connsiteX35" fmla="*/ 1037110 w 4603109"/>
              <a:gd name="connsiteY35" fmla="*/ 0 h 924402"/>
              <a:gd name="connsiteX36" fmla="*/ 1040112 w 4603109"/>
              <a:gd name="connsiteY36" fmla="*/ 0 h 924402"/>
              <a:gd name="connsiteX37" fmla="*/ 1057734 w 4603109"/>
              <a:gd name="connsiteY37" fmla="*/ 0 h 924402"/>
              <a:gd name="connsiteX38" fmla="*/ 1064751 w 4603109"/>
              <a:gd name="connsiteY38" fmla="*/ 0 h 924402"/>
              <a:gd name="connsiteX39" fmla="*/ 1070177 w 4603109"/>
              <a:gd name="connsiteY39" fmla="*/ 0 h 924402"/>
              <a:gd name="connsiteX40" fmla="*/ 1072436 w 4603109"/>
              <a:gd name="connsiteY40" fmla="*/ 0 h 924402"/>
              <a:gd name="connsiteX41" fmla="*/ 1090311 w 4603109"/>
              <a:gd name="connsiteY41" fmla="*/ 0 h 924402"/>
              <a:gd name="connsiteX42" fmla="*/ 1110718 w 4603109"/>
              <a:gd name="connsiteY42" fmla="*/ 0 h 924402"/>
              <a:gd name="connsiteX43" fmla="*/ 1112712 w 4603109"/>
              <a:gd name="connsiteY43" fmla="*/ 0 h 924402"/>
              <a:gd name="connsiteX44" fmla="*/ 1116187 w 4603109"/>
              <a:gd name="connsiteY44" fmla="*/ 0 h 924402"/>
              <a:gd name="connsiteX45" fmla="*/ 1139828 w 4603109"/>
              <a:gd name="connsiteY45" fmla="*/ 0 h 924402"/>
              <a:gd name="connsiteX46" fmla="*/ 1140249 w 4603109"/>
              <a:gd name="connsiteY46" fmla="*/ 0 h 924402"/>
              <a:gd name="connsiteX47" fmla="*/ 1145480 w 4603109"/>
              <a:gd name="connsiteY47" fmla="*/ 0 h 924402"/>
              <a:gd name="connsiteX48" fmla="*/ 1152270 w 4603109"/>
              <a:gd name="connsiteY48" fmla="*/ 0 h 924402"/>
              <a:gd name="connsiteX49" fmla="*/ 1154934 w 4603109"/>
              <a:gd name="connsiteY49" fmla="*/ 0 h 924402"/>
              <a:gd name="connsiteX50" fmla="*/ 1167881 w 4603109"/>
              <a:gd name="connsiteY50" fmla="*/ 0 h 924402"/>
              <a:gd name="connsiteX51" fmla="*/ 1175544 w 4603109"/>
              <a:gd name="connsiteY51" fmla="*/ 0 h 924402"/>
              <a:gd name="connsiteX52" fmla="*/ 1184998 w 4603109"/>
              <a:gd name="connsiteY52" fmla="*/ 0 h 924402"/>
              <a:gd name="connsiteX53" fmla="*/ 1197946 w 4603109"/>
              <a:gd name="connsiteY53" fmla="*/ 0 h 924402"/>
              <a:gd name="connsiteX54" fmla="*/ 1200205 w 4603109"/>
              <a:gd name="connsiteY54" fmla="*/ 0 h 924402"/>
              <a:gd name="connsiteX55" fmla="*/ 1220978 w 4603109"/>
              <a:gd name="connsiteY55" fmla="*/ 0 h 924402"/>
              <a:gd name="connsiteX56" fmla="*/ 1238487 w 4603109"/>
              <a:gd name="connsiteY56" fmla="*/ 0 h 924402"/>
              <a:gd name="connsiteX57" fmla="*/ 1243956 w 4603109"/>
              <a:gd name="connsiteY57" fmla="*/ 0 h 924402"/>
              <a:gd name="connsiteX58" fmla="*/ 1251042 w 4603109"/>
              <a:gd name="connsiteY58" fmla="*/ 0 h 924402"/>
              <a:gd name="connsiteX59" fmla="*/ 1257637 w 4603109"/>
              <a:gd name="connsiteY59" fmla="*/ 0 h 924402"/>
              <a:gd name="connsiteX60" fmla="*/ 1271587 w 4603109"/>
              <a:gd name="connsiteY60" fmla="*/ 0 h 924402"/>
              <a:gd name="connsiteX61" fmla="*/ 1273249 w 4603109"/>
              <a:gd name="connsiteY61" fmla="*/ 0 h 924402"/>
              <a:gd name="connsiteX62" fmla="*/ 1280039 w 4603109"/>
              <a:gd name="connsiteY62" fmla="*/ 0 h 924402"/>
              <a:gd name="connsiteX63" fmla="*/ 1282703 w 4603109"/>
              <a:gd name="connsiteY63" fmla="*/ 0 h 924402"/>
              <a:gd name="connsiteX64" fmla="*/ 1286178 w 4603109"/>
              <a:gd name="connsiteY64" fmla="*/ 0 h 924402"/>
              <a:gd name="connsiteX65" fmla="*/ 1295146 w 4603109"/>
              <a:gd name="connsiteY65" fmla="*/ 0 h 924402"/>
              <a:gd name="connsiteX66" fmla="*/ 1301651 w 4603109"/>
              <a:gd name="connsiteY66" fmla="*/ 0 h 924402"/>
              <a:gd name="connsiteX67" fmla="*/ 1302284 w 4603109"/>
              <a:gd name="connsiteY67" fmla="*/ 0 h 924402"/>
              <a:gd name="connsiteX68" fmla="*/ 1303313 w 4603109"/>
              <a:gd name="connsiteY68" fmla="*/ 0 h 924402"/>
              <a:gd name="connsiteX69" fmla="*/ 1312767 w 4603109"/>
              <a:gd name="connsiteY69" fmla="*/ 0 h 924402"/>
              <a:gd name="connsiteX70" fmla="*/ 1316242 w 4603109"/>
              <a:gd name="connsiteY70" fmla="*/ 0 h 924402"/>
              <a:gd name="connsiteX71" fmla="*/ 1321886 w 4603109"/>
              <a:gd name="connsiteY71" fmla="*/ 0 h 924402"/>
              <a:gd name="connsiteX72" fmla="*/ 1324685 w 4603109"/>
              <a:gd name="connsiteY72" fmla="*/ 0 h 924402"/>
              <a:gd name="connsiteX73" fmla="*/ 1325211 w 4603109"/>
              <a:gd name="connsiteY73" fmla="*/ 0 h 924402"/>
              <a:gd name="connsiteX74" fmla="*/ 1332348 w 4603109"/>
              <a:gd name="connsiteY74" fmla="*/ 0 h 924402"/>
              <a:gd name="connsiteX75" fmla="*/ 1332714 w 4603109"/>
              <a:gd name="connsiteY75" fmla="*/ 0 h 924402"/>
              <a:gd name="connsiteX76" fmla="*/ 1333135 w 4603109"/>
              <a:gd name="connsiteY76" fmla="*/ 0 h 924402"/>
              <a:gd name="connsiteX77" fmla="*/ 1348747 w 4603109"/>
              <a:gd name="connsiteY77" fmla="*/ 0 h 924402"/>
              <a:gd name="connsiteX78" fmla="*/ 1354749 w 4603109"/>
              <a:gd name="connsiteY78" fmla="*/ 0 h 924402"/>
              <a:gd name="connsiteX79" fmla="*/ 1378811 w 4603109"/>
              <a:gd name="connsiteY79" fmla="*/ 0 h 924402"/>
              <a:gd name="connsiteX80" fmla="*/ 1383745 w 4603109"/>
              <a:gd name="connsiteY80" fmla="*/ 0 h 924402"/>
              <a:gd name="connsiteX81" fmla="*/ 1385406 w 4603109"/>
              <a:gd name="connsiteY81" fmla="*/ 0 h 924402"/>
              <a:gd name="connsiteX82" fmla="*/ 1399356 w 4603109"/>
              <a:gd name="connsiteY82" fmla="*/ 0 h 924402"/>
              <a:gd name="connsiteX83" fmla="*/ 1400513 w 4603109"/>
              <a:gd name="connsiteY83" fmla="*/ 0 h 924402"/>
              <a:gd name="connsiteX84" fmla="*/ 1413947 w 4603109"/>
              <a:gd name="connsiteY84" fmla="*/ 0 h 924402"/>
              <a:gd name="connsiteX85" fmla="*/ 1414442 w 4603109"/>
              <a:gd name="connsiteY85" fmla="*/ 0 h 924402"/>
              <a:gd name="connsiteX86" fmla="*/ 1422915 w 4603109"/>
              <a:gd name="connsiteY86" fmla="*/ 0 h 924402"/>
              <a:gd name="connsiteX87" fmla="*/ 1426390 w 4603109"/>
              <a:gd name="connsiteY87" fmla="*/ 0 h 924402"/>
              <a:gd name="connsiteX88" fmla="*/ 1429420 w 4603109"/>
              <a:gd name="connsiteY88" fmla="*/ 0 h 924402"/>
              <a:gd name="connsiteX89" fmla="*/ 1430053 w 4603109"/>
              <a:gd name="connsiteY89" fmla="*/ 0 h 924402"/>
              <a:gd name="connsiteX90" fmla="*/ 1430206 w 4603109"/>
              <a:gd name="connsiteY90" fmla="*/ 0 h 924402"/>
              <a:gd name="connsiteX91" fmla="*/ 1430577 w 4603109"/>
              <a:gd name="connsiteY91" fmla="*/ 0 h 924402"/>
              <a:gd name="connsiteX92" fmla="*/ 1436843 w 4603109"/>
              <a:gd name="connsiteY92" fmla="*/ 0 h 924402"/>
              <a:gd name="connsiteX93" fmla="*/ 1444011 w 4603109"/>
              <a:gd name="connsiteY93" fmla="*/ 0 h 924402"/>
              <a:gd name="connsiteX94" fmla="*/ 1449655 w 4603109"/>
              <a:gd name="connsiteY94" fmla="*/ 0 h 924402"/>
              <a:gd name="connsiteX95" fmla="*/ 1452454 w 4603109"/>
              <a:gd name="connsiteY95" fmla="*/ 0 h 924402"/>
              <a:gd name="connsiteX96" fmla="*/ 1452980 w 4603109"/>
              <a:gd name="connsiteY96" fmla="*/ 0 h 924402"/>
              <a:gd name="connsiteX97" fmla="*/ 1456455 w 4603109"/>
              <a:gd name="connsiteY97" fmla="*/ 0 h 924402"/>
              <a:gd name="connsiteX98" fmla="*/ 1459664 w 4603109"/>
              <a:gd name="connsiteY98" fmla="*/ 0 h 924402"/>
              <a:gd name="connsiteX99" fmla="*/ 1460117 w 4603109"/>
              <a:gd name="connsiteY99" fmla="*/ 0 h 924402"/>
              <a:gd name="connsiteX100" fmla="*/ 1460483 w 4603109"/>
              <a:gd name="connsiteY100" fmla="*/ 0 h 924402"/>
              <a:gd name="connsiteX101" fmla="*/ 1460904 w 4603109"/>
              <a:gd name="connsiteY101" fmla="*/ 0 h 924402"/>
              <a:gd name="connsiteX102" fmla="*/ 1472926 w 4603109"/>
              <a:gd name="connsiteY102" fmla="*/ 0 h 924402"/>
              <a:gd name="connsiteX103" fmla="*/ 1482518 w 4603109"/>
              <a:gd name="connsiteY103" fmla="*/ 0 h 924402"/>
              <a:gd name="connsiteX104" fmla="*/ 1489729 w 4603109"/>
              <a:gd name="connsiteY104" fmla="*/ 0 h 924402"/>
              <a:gd name="connsiteX105" fmla="*/ 1504116 w 4603109"/>
              <a:gd name="connsiteY105" fmla="*/ 0 h 924402"/>
              <a:gd name="connsiteX106" fmla="*/ 1511514 w 4603109"/>
              <a:gd name="connsiteY106" fmla="*/ 0 h 924402"/>
              <a:gd name="connsiteX107" fmla="*/ 1524740 w 4603109"/>
              <a:gd name="connsiteY107" fmla="*/ 0 h 924402"/>
              <a:gd name="connsiteX108" fmla="*/ 1528282 w 4603109"/>
              <a:gd name="connsiteY108" fmla="*/ 0 h 924402"/>
              <a:gd name="connsiteX109" fmla="*/ 1531757 w 4603109"/>
              <a:gd name="connsiteY109" fmla="*/ 0 h 924402"/>
              <a:gd name="connsiteX110" fmla="*/ 1534181 w 4603109"/>
              <a:gd name="connsiteY110" fmla="*/ 0 h 924402"/>
              <a:gd name="connsiteX111" fmla="*/ 1542211 w 4603109"/>
              <a:gd name="connsiteY111" fmla="*/ 0 h 924402"/>
              <a:gd name="connsiteX112" fmla="*/ 1554159 w 4603109"/>
              <a:gd name="connsiteY112" fmla="*/ 0 h 924402"/>
              <a:gd name="connsiteX113" fmla="*/ 1557318 w 4603109"/>
              <a:gd name="connsiteY113" fmla="*/ 0 h 924402"/>
              <a:gd name="connsiteX114" fmla="*/ 1557975 w 4603109"/>
              <a:gd name="connsiteY114" fmla="*/ 0 h 924402"/>
              <a:gd name="connsiteX115" fmla="*/ 1558346 w 4603109"/>
              <a:gd name="connsiteY115" fmla="*/ 0 h 924402"/>
              <a:gd name="connsiteX116" fmla="*/ 1561822 w 4603109"/>
              <a:gd name="connsiteY116" fmla="*/ 0 h 924402"/>
              <a:gd name="connsiteX117" fmla="*/ 1564612 w 4603109"/>
              <a:gd name="connsiteY117" fmla="*/ 0 h 924402"/>
              <a:gd name="connsiteX118" fmla="*/ 1566857 w 4603109"/>
              <a:gd name="connsiteY118" fmla="*/ 0 h 924402"/>
              <a:gd name="connsiteX119" fmla="*/ 1576919 w 4603109"/>
              <a:gd name="connsiteY119" fmla="*/ 0 h 924402"/>
              <a:gd name="connsiteX120" fmla="*/ 1579719 w 4603109"/>
              <a:gd name="connsiteY120" fmla="*/ 0 h 924402"/>
              <a:gd name="connsiteX121" fmla="*/ 1584224 w 4603109"/>
              <a:gd name="connsiteY121" fmla="*/ 0 h 924402"/>
              <a:gd name="connsiteX122" fmla="*/ 1587382 w 4603109"/>
              <a:gd name="connsiteY122" fmla="*/ 0 h 924402"/>
              <a:gd name="connsiteX123" fmla="*/ 1587433 w 4603109"/>
              <a:gd name="connsiteY123" fmla="*/ 0 h 924402"/>
              <a:gd name="connsiteX124" fmla="*/ 1600695 w 4603109"/>
              <a:gd name="connsiteY124" fmla="*/ 0 h 924402"/>
              <a:gd name="connsiteX125" fmla="*/ 1606834 w 4603109"/>
              <a:gd name="connsiteY125" fmla="*/ 0 h 924402"/>
              <a:gd name="connsiteX126" fmla="*/ 1607256 w 4603109"/>
              <a:gd name="connsiteY126" fmla="*/ 0 h 924402"/>
              <a:gd name="connsiteX127" fmla="*/ 1608325 w 4603109"/>
              <a:gd name="connsiteY127" fmla="*/ 0 h 924402"/>
              <a:gd name="connsiteX128" fmla="*/ 1609783 w 4603109"/>
              <a:gd name="connsiteY128" fmla="*/ 0 h 924402"/>
              <a:gd name="connsiteX129" fmla="*/ 1617498 w 4603109"/>
              <a:gd name="connsiteY129" fmla="*/ 0 h 924402"/>
              <a:gd name="connsiteX130" fmla="*/ 1631885 w 4603109"/>
              <a:gd name="connsiteY130" fmla="*/ 0 h 924402"/>
              <a:gd name="connsiteX131" fmla="*/ 1636899 w 4603109"/>
              <a:gd name="connsiteY131" fmla="*/ 0 h 924402"/>
              <a:gd name="connsiteX132" fmla="*/ 1637320 w 4603109"/>
              <a:gd name="connsiteY132" fmla="*/ 0 h 924402"/>
              <a:gd name="connsiteX133" fmla="*/ 1637445 w 4603109"/>
              <a:gd name="connsiteY133" fmla="*/ 0 h 924402"/>
              <a:gd name="connsiteX134" fmla="*/ 1652509 w 4603109"/>
              <a:gd name="connsiteY134" fmla="*/ 0 h 924402"/>
              <a:gd name="connsiteX135" fmla="*/ 1659526 w 4603109"/>
              <a:gd name="connsiteY135" fmla="*/ 0 h 924402"/>
              <a:gd name="connsiteX136" fmla="*/ 1661950 w 4603109"/>
              <a:gd name="connsiteY136" fmla="*/ 0 h 924402"/>
              <a:gd name="connsiteX137" fmla="*/ 1664952 w 4603109"/>
              <a:gd name="connsiteY137" fmla="*/ 0 h 924402"/>
              <a:gd name="connsiteX138" fmla="*/ 1667212 w 4603109"/>
              <a:gd name="connsiteY138" fmla="*/ 0 h 924402"/>
              <a:gd name="connsiteX139" fmla="*/ 1685087 w 4603109"/>
              <a:gd name="connsiteY139" fmla="*/ 0 h 924402"/>
              <a:gd name="connsiteX140" fmla="*/ 1689591 w 4603109"/>
              <a:gd name="connsiteY140" fmla="*/ 0 h 924402"/>
              <a:gd name="connsiteX141" fmla="*/ 1694626 w 4603109"/>
              <a:gd name="connsiteY141" fmla="*/ 0 h 924402"/>
              <a:gd name="connsiteX142" fmla="*/ 1697276 w 4603109"/>
              <a:gd name="connsiteY142" fmla="*/ 0 h 924402"/>
              <a:gd name="connsiteX143" fmla="*/ 1698000 w 4603109"/>
              <a:gd name="connsiteY143" fmla="*/ 0 h 924402"/>
              <a:gd name="connsiteX144" fmla="*/ 1704688 w 4603109"/>
              <a:gd name="connsiteY144" fmla="*/ 0 h 924402"/>
              <a:gd name="connsiteX145" fmla="*/ 1707488 w 4603109"/>
              <a:gd name="connsiteY145" fmla="*/ 0 h 924402"/>
              <a:gd name="connsiteX146" fmla="*/ 1710963 w 4603109"/>
              <a:gd name="connsiteY146" fmla="*/ 0 h 924402"/>
              <a:gd name="connsiteX147" fmla="*/ 1715151 w 4603109"/>
              <a:gd name="connsiteY147" fmla="*/ 0 h 924402"/>
              <a:gd name="connsiteX148" fmla="*/ 1721928 w 4603109"/>
              <a:gd name="connsiteY148" fmla="*/ 0 h 924402"/>
              <a:gd name="connsiteX149" fmla="*/ 1734603 w 4603109"/>
              <a:gd name="connsiteY149" fmla="*/ 0 h 924402"/>
              <a:gd name="connsiteX150" fmla="*/ 1735025 w 4603109"/>
              <a:gd name="connsiteY150" fmla="*/ 0 h 924402"/>
              <a:gd name="connsiteX151" fmla="*/ 1735558 w 4603109"/>
              <a:gd name="connsiteY151" fmla="*/ 0 h 924402"/>
              <a:gd name="connsiteX152" fmla="*/ 1736094 w 4603109"/>
              <a:gd name="connsiteY152" fmla="*/ 0 h 924402"/>
              <a:gd name="connsiteX153" fmla="*/ 1737552 w 4603109"/>
              <a:gd name="connsiteY153" fmla="*/ 0 h 924402"/>
              <a:gd name="connsiteX154" fmla="*/ 1741027 w 4603109"/>
              <a:gd name="connsiteY154" fmla="*/ 0 h 924402"/>
              <a:gd name="connsiteX155" fmla="*/ 1747046 w 4603109"/>
              <a:gd name="connsiteY155" fmla="*/ 0 h 924402"/>
              <a:gd name="connsiteX156" fmla="*/ 1748537 w 4603109"/>
              <a:gd name="connsiteY156" fmla="*/ 0 h 924402"/>
              <a:gd name="connsiteX157" fmla="*/ 1753052 w 4603109"/>
              <a:gd name="connsiteY157" fmla="*/ 0 h 924402"/>
              <a:gd name="connsiteX158" fmla="*/ 1757499 w 4603109"/>
              <a:gd name="connsiteY158" fmla="*/ 0 h 924402"/>
              <a:gd name="connsiteX159" fmla="*/ 1764668 w 4603109"/>
              <a:gd name="connsiteY159" fmla="*/ 0 h 924402"/>
              <a:gd name="connsiteX160" fmla="*/ 1765089 w 4603109"/>
              <a:gd name="connsiteY160" fmla="*/ 0 h 924402"/>
              <a:gd name="connsiteX161" fmla="*/ 1765214 w 4603109"/>
              <a:gd name="connsiteY161" fmla="*/ 0 h 924402"/>
              <a:gd name="connsiteX162" fmla="*/ 1770320 w 4603109"/>
              <a:gd name="connsiteY162" fmla="*/ 0 h 924402"/>
              <a:gd name="connsiteX163" fmla="*/ 1777110 w 4603109"/>
              <a:gd name="connsiteY163" fmla="*/ 0 h 924402"/>
              <a:gd name="connsiteX164" fmla="*/ 1779774 w 4603109"/>
              <a:gd name="connsiteY164" fmla="*/ 0 h 924402"/>
              <a:gd name="connsiteX165" fmla="*/ 1792721 w 4603109"/>
              <a:gd name="connsiteY165" fmla="*/ 0 h 924402"/>
              <a:gd name="connsiteX166" fmla="*/ 1794981 w 4603109"/>
              <a:gd name="connsiteY166" fmla="*/ 0 h 924402"/>
              <a:gd name="connsiteX167" fmla="*/ 1825045 w 4603109"/>
              <a:gd name="connsiteY167" fmla="*/ 0 h 924402"/>
              <a:gd name="connsiteX168" fmla="*/ 1825769 w 4603109"/>
              <a:gd name="connsiteY168" fmla="*/ 0 h 924402"/>
              <a:gd name="connsiteX169" fmla="*/ 1838732 w 4603109"/>
              <a:gd name="connsiteY169" fmla="*/ 0 h 924402"/>
              <a:gd name="connsiteX170" fmla="*/ 1845818 w 4603109"/>
              <a:gd name="connsiteY170" fmla="*/ 0 h 924402"/>
              <a:gd name="connsiteX171" fmla="*/ 1849697 w 4603109"/>
              <a:gd name="connsiteY171" fmla="*/ 0 h 924402"/>
              <a:gd name="connsiteX172" fmla="*/ 1852412 w 4603109"/>
              <a:gd name="connsiteY172" fmla="*/ 0 h 924402"/>
              <a:gd name="connsiteX173" fmla="*/ 1853903 w 4603109"/>
              <a:gd name="connsiteY173" fmla="*/ 0 h 924402"/>
              <a:gd name="connsiteX174" fmla="*/ 1863327 w 4603109"/>
              <a:gd name="connsiteY174" fmla="*/ 0 h 924402"/>
              <a:gd name="connsiteX175" fmla="*/ 1868796 w 4603109"/>
              <a:gd name="connsiteY175" fmla="*/ 0 h 924402"/>
              <a:gd name="connsiteX176" fmla="*/ 1874815 w 4603109"/>
              <a:gd name="connsiteY176" fmla="*/ 0 h 924402"/>
              <a:gd name="connsiteX177" fmla="*/ 1876306 w 4603109"/>
              <a:gd name="connsiteY177" fmla="*/ 0 h 924402"/>
              <a:gd name="connsiteX178" fmla="*/ 1880821 w 4603109"/>
              <a:gd name="connsiteY178" fmla="*/ 0 h 924402"/>
              <a:gd name="connsiteX179" fmla="*/ 1882477 w 4603109"/>
              <a:gd name="connsiteY179" fmla="*/ 0 h 924402"/>
              <a:gd name="connsiteX180" fmla="*/ 1883936 w 4603109"/>
              <a:gd name="connsiteY180" fmla="*/ 0 h 924402"/>
              <a:gd name="connsiteX181" fmla="*/ 1885268 w 4603109"/>
              <a:gd name="connsiteY181" fmla="*/ 0 h 924402"/>
              <a:gd name="connsiteX182" fmla="*/ 1896427 w 4603109"/>
              <a:gd name="connsiteY182" fmla="*/ 0 h 924402"/>
              <a:gd name="connsiteX183" fmla="*/ 1898089 w 4603109"/>
              <a:gd name="connsiteY183" fmla="*/ 0 h 924402"/>
              <a:gd name="connsiteX184" fmla="*/ 1904879 w 4603109"/>
              <a:gd name="connsiteY184" fmla="*/ 0 h 924402"/>
              <a:gd name="connsiteX185" fmla="*/ 1907543 w 4603109"/>
              <a:gd name="connsiteY185" fmla="*/ 0 h 924402"/>
              <a:gd name="connsiteX186" fmla="*/ 1911018 w 4603109"/>
              <a:gd name="connsiteY186" fmla="*/ 0 h 924402"/>
              <a:gd name="connsiteX187" fmla="*/ 1919986 w 4603109"/>
              <a:gd name="connsiteY187" fmla="*/ 0 h 924402"/>
              <a:gd name="connsiteX188" fmla="*/ 1927124 w 4603109"/>
              <a:gd name="connsiteY188" fmla="*/ 0 h 924402"/>
              <a:gd name="connsiteX189" fmla="*/ 1927489 w 4603109"/>
              <a:gd name="connsiteY189" fmla="*/ 0 h 924402"/>
              <a:gd name="connsiteX190" fmla="*/ 1927911 w 4603109"/>
              <a:gd name="connsiteY190" fmla="*/ 0 h 924402"/>
              <a:gd name="connsiteX191" fmla="*/ 1929402 w 4603109"/>
              <a:gd name="connsiteY191" fmla="*/ 0 h 924402"/>
              <a:gd name="connsiteX192" fmla="*/ 1946726 w 4603109"/>
              <a:gd name="connsiteY192" fmla="*/ 0 h 924402"/>
              <a:gd name="connsiteX193" fmla="*/ 1949525 w 4603109"/>
              <a:gd name="connsiteY193" fmla="*/ 0 h 924402"/>
              <a:gd name="connsiteX194" fmla="*/ 1957554 w 4603109"/>
              <a:gd name="connsiteY194" fmla="*/ 0 h 924402"/>
              <a:gd name="connsiteX195" fmla="*/ 1957975 w 4603109"/>
              <a:gd name="connsiteY195" fmla="*/ 0 h 924402"/>
              <a:gd name="connsiteX196" fmla="*/ 1973587 w 4603109"/>
              <a:gd name="connsiteY196" fmla="*/ 0 h 924402"/>
              <a:gd name="connsiteX197" fmla="*/ 1978520 w 4603109"/>
              <a:gd name="connsiteY197" fmla="*/ 0 h 924402"/>
              <a:gd name="connsiteX198" fmla="*/ 1980012 w 4603109"/>
              <a:gd name="connsiteY198" fmla="*/ 0 h 924402"/>
              <a:gd name="connsiteX199" fmla="*/ 1980181 w 4603109"/>
              <a:gd name="connsiteY199" fmla="*/ 0 h 924402"/>
              <a:gd name="connsiteX200" fmla="*/ 1981672 w 4603109"/>
              <a:gd name="connsiteY200" fmla="*/ 0 h 924402"/>
              <a:gd name="connsiteX201" fmla="*/ 2008585 w 4603109"/>
              <a:gd name="connsiteY201" fmla="*/ 0 h 924402"/>
              <a:gd name="connsiteX202" fmla="*/ 2009218 w 4603109"/>
              <a:gd name="connsiteY202" fmla="*/ 0 h 924402"/>
              <a:gd name="connsiteX203" fmla="*/ 2010246 w 4603109"/>
              <a:gd name="connsiteY203" fmla="*/ 0 h 924402"/>
              <a:gd name="connsiteX204" fmla="*/ 2010709 w 4603109"/>
              <a:gd name="connsiteY204" fmla="*/ 0 h 924402"/>
              <a:gd name="connsiteX205" fmla="*/ 2011705 w 4603109"/>
              <a:gd name="connsiteY205" fmla="*/ 0 h 924402"/>
              <a:gd name="connsiteX206" fmla="*/ 2024147 w 4603109"/>
              <a:gd name="connsiteY206" fmla="*/ 0 h 924402"/>
              <a:gd name="connsiteX207" fmla="*/ 2024196 w 4603109"/>
              <a:gd name="connsiteY207" fmla="*/ 0 h 924402"/>
              <a:gd name="connsiteX208" fmla="*/ 2024981 w 4603109"/>
              <a:gd name="connsiteY208" fmla="*/ 0 h 924402"/>
              <a:gd name="connsiteX209" fmla="*/ 2025353 w 4603109"/>
              <a:gd name="connsiteY209" fmla="*/ 0 h 924402"/>
              <a:gd name="connsiteX210" fmla="*/ 2026473 w 4603109"/>
              <a:gd name="connsiteY210" fmla="*/ 0 h 924402"/>
              <a:gd name="connsiteX211" fmla="*/ 2031619 w 4603109"/>
              <a:gd name="connsiteY211" fmla="*/ 0 h 924402"/>
              <a:gd name="connsiteX212" fmla="*/ 2033110 w 4603109"/>
              <a:gd name="connsiteY212" fmla="*/ 0 h 924402"/>
              <a:gd name="connsiteX213" fmla="*/ 2038787 w 4603109"/>
              <a:gd name="connsiteY213" fmla="*/ 0 h 924402"/>
              <a:gd name="connsiteX214" fmla="*/ 2039282 w 4603109"/>
              <a:gd name="connsiteY214" fmla="*/ 0 h 924402"/>
              <a:gd name="connsiteX215" fmla="*/ 2047755 w 4603109"/>
              <a:gd name="connsiteY215" fmla="*/ 0 h 924402"/>
              <a:gd name="connsiteX216" fmla="*/ 2051230 w 4603109"/>
              <a:gd name="connsiteY216" fmla="*/ 0 h 924402"/>
              <a:gd name="connsiteX217" fmla="*/ 2054893 w 4603109"/>
              <a:gd name="connsiteY217" fmla="*/ 0 h 924402"/>
              <a:gd name="connsiteX218" fmla="*/ 2055046 w 4603109"/>
              <a:gd name="connsiteY218" fmla="*/ 0 h 924402"/>
              <a:gd name="connsiteX219" fmla="*/ 2055258 w 4603109"/>
              <a:gd name="connsiteY219" fmla="*/ 0 h 924402"/>
              <a:gd name="connsiteX220" fmla="*/ 2055680 w 4603109"/>
              <a:gd name="connsiteY220" fmla="*/ 0 h 924402"/>
              <a:gd name="connsiteX221" fmla="*/ 2057171 w 4603109"/>
              <a:gd name="connsiteY221" fmla="*/ 0 h 924402"/>
              <a:gd name="connsiteX222" fmla="*/ 2061683 w 4603109"/>
              <a:gd name="connsiteY222" fmla="*/ 0 h 924402"/>
              <a:gd name="connsiteX223" fmla="*/ 2067702 w 4603109"/>
              <a:gd name="connsiteY223" fmla="*/ 0 h 924402"/>
              <a:gd name="connsiteX224" fmla="*/ 2074495 w 4603109"/>
              <a:gd name="connsiteY224" fmla="*/ 0 h 924402"/>
              <a:gd name="connsiteX225" fmla="*/ 2077294 w 4603109"/>
              <a:gd name="connsiteY225" fmla="*/ 0 h 924402"/>
              <a:gd name="connsiteX226" fmla="*/ 2084504 w 4603109"/>
              <a:gd name="connsiteY226" fmla="*/ 0 h 924402"/>
              <a:gd name="connsiteX227" fmla="*/ 2085323 w 4603109"/>
              <a:gd name="connsiteY227" fmla="*/ 0 h 924402"/>
              <a:gd name="connsiteX228" fmla="*/ 2085744 w 4603109"/>
              <a:gd name="connsiteY228" fmla="*/ 0 h 924402"/>
              <a:gd name="connsiteX229" fmla="*/ 2097766 w 4603109"/>
              <a:gd name="connsiteY229" fmla="*/ 0 h 924402"/>
              <a:gd name="connsiteX230" fmla="*/ 2106289 w 4603109"/>
              <a:gd name="connsiteY230" fmla="*/ 0 h 924402"/>
              <a:gd name="connsiteX231" fmla="*/ 2107781 w 4603109"/>
              <a:gd name="connsiteY231" fmla="*/ 0 h 924402"/>
              <a:gd name="connsiteX232" fmla="*/ 2128956 w 4603109"/>
              <a:gd name="connsiteY232" fmla="*/ 0 h 924402"/>
              <a:gd name="connsiteX233" fmla="*/ 2129514 w 4603109"/>
              <a:gd name="connsiteY233" fmla="*/ 0 h 924402"/>
              <a:gd name="connsiteX234" fmla="*/ 2136354 w 4603109"/>
              <a:gd name="connsiteY234" fmla="*/ 0 h 924402"/>
              <a:gd name="connsiteX235" fmla="*/ 2136987 w 4603109"/>
              <a:gd name="connsiteY235" fmla="*/ 0 h 924402"/>
              <a:gd name="connsiteX236" fmla="*/ 2138478 w 4603109"/>
              <a:gd name="connsiteY236" fmla="*/ 0 h 924402"/>
              <a:gd name="connsiteX237" fmla="*/ 2151916 w 4603109"/>
              <a:gd name="connsiteY237" fmla="*/ 0 h 924402"/>
              <a:gd name="connsiteX238" fmla="*/ 2152750 w 4603109"/>
              <a:gd name="connsiteY238" fmla="*/ 0 h 924402"/>
              <a:gd name="connsiteX239" fmla="*/ 2153122 w 4603109"/>
              <a:gd name="connsiteY239" fmla="*/ 0 h 924402"/>
              <a:gd name="connsiteX240" fmla="*/ 2154242 w 4603109"/>
              <a:gd name="connsiteY240" fmla="*/ 0 h 924402"/>
              <a:gd name="connsiteX241" fmla="*/ 2156597 w 4603109"/>
              <a:gd name="connsiteY241" fmla="*/ 0 h 924402"/>
              <a:gd name="connsiteX242" fmla="*/ 2159388 w 4603109"/>
              <a:gd name="connsiteY242" fmla="*/ 0 h 924402"/>
              <a:gd name="connsiteX243" fmla="*/ 2160879 w 4603109"/>
              <a:gd name="connsiteY243" fmla="*/ 0 h 924402"/>
              <a:gd name="connsiteX244" fmla="*/ 2161633 w 4603109"/>
              <a:gd name="connsiteY244" fmla="*/ 0 h 924402"/>
              <a:gd name="connsiteX245" fmla="*/ 2167051 w 4603109"/>
              <a:gd name="connsiteY245" fmla="*/ 0 h 924402"/>
              <a:gd name="connsiteX246" fmla="*/ 2178999 w 4603109"/>
              <a:gd name="connsiteY246" fmla="*/ 0 h 924402"/>
              <a:gd name="connsiteX247" fmla="*/ 2182158 w 4603109"/>
              <a:gd name="connsiteY247" fmla="*/ 0 h 924402"/>
              <a:gd name="connsiteX248" fmla="*/ 2182815 w 4603109"/>
              <a:gd name="connsiteY248" fmla="*/ 0 h 924402"/>
              <a:gd name="connsiteX249" fmla="*/ 2188666 w 4603109"/>
              <a:gd name="connsiteY249" fmla="*/ 0 h 924402"/>
              <a:gd name="connsiteX250" fmla="*/ 2189452 w 4603109"/>
              <a:gd name="connsiteY250" fmla="*/ 0 h 924402"/>
              <a:gd name="connsiteX251" fmla="*/ 2191697 w 4603109"/>
              <a:gd name="connsiteY251" fmla="*/ 0 h 924402"/>
              <a:gd name="connsiteX252" fmla="*/ 2195471 w 4603109"/>
              <a:gd name="connsiteY252" fmla="*/ 0 h 924402"/>
              <a:gd name="connsiteX253" fmla="*/ 2201759 w 4603109"/>
              <a:gd name="connsiteY253" fmla="*/ 0 h 924402"/>
              <a:gd name="connsiteX254" fmla="*/ 2203100 w 4603109"/>
              <a:gd name="connsiteY254" fmla="*/ 0 h 924402"/>
              <a:gd name="connsiteX255" fmla="*/ 2204559 w 4603109"/>
              <a:gd name="connsiteY255" fmla="*/ 0 h 924402"/>
              <a:gd name="connsiteX256" fmla="*/ 2204591 w 4603109"/>
              <a:gd name="connsiteY256" fmla="*/ 0 h 924402"/>
              <a:gd name="connsiteX257" fmla="*/ 2212273 w 4603109"/>
              <a:gd name="connsiteY257" fmla="*/ 0 h 924402"/>
              <a:gd name="connsiteX258" fmla="*/ 2225535 w 4603109"/>
              <a:gd name="connsiteY258" fmla="*/ 0 h 924402"/>
              <a:gd name="connsiteX259" fmla="*/ 2231674 w 4603109"/>
              <a:gd name="connsiteY259" fmla="*/ 0 h 924402"/>
              <a:gd name="connsiteX260" fmla="*/ 2232096 w 4603109"/>
              <a:gd name="connsiteY260" fmla="*/ 0 h 924402"/>
              <a:gd name="connsiteX261" fmla="*/ 2232220 w 4603109"/>
              <a:gd name="connsiteY261" fmla="*/ 0 h 924402"/>
              <a:gd name="connsiteX262" fmla="*/ 2233118 w 4603109"/>
              <a:gd name="connsiteY262" fmla="*/ 0 h 924402"/>
              <a:gd name="connsiteX263" fmla="*/ 2233165 w 4603109"/>
              <a:gd name="connsiteY263" fmla="*/ 0 h 924402"/>
              <a:gd name="connsiteX264" fmla="*/ 2256725 w 4603109"/>
              <a:gd name="connsiteY264" fmla="*/ 0 h 924402"/>
              <a:gd name="connsiteX265" fmla="*/ 2257283 w 4603109"/>
              <a:gd name="connsiteY265" fmla="*/ 0 h 924402"/>
              <a:gd name="connsiteX266" fmla="*/ 2262285 w 4603109"/>
              <a:gd name="connsiteY266" fmla="*/ 0 h 924402"/>
              <a:gd name="connsiteX267" fmla="*/ 2284366 w 4603109"/>
              <a:gd name="connsiteY267" fmla="*/ 0 h 924402"/>
              <a:gd name="connsiteX268" fmla="*/ 2289402 w 4603109"/>
              <a:gd name="connsiteY268" fmla="*/ 0 h 924402"/>
              <a:gd name="connsiteX269" fmla="*/ 2292052 w 4603109"/>
              <a:gd name="connsiteY269" fmla="*/ 0 h 924402"/>
              <a:gd name="connsiteX270" fmla="*/ 2299271 w 4603109"/>
              <a:gd name="connsiteY270" fmla="*/ 0 h 924402"/>
              <a:gd name="connsiteX271" fmla="*/ 2308721 w 4603109"/>
              <a:gd name="connsiteY271" fmla="*/ 0 h 924402"/>
              <a:gd name="connsiteX272" fmla="*/ 2309927 w 4603109"/>
              <a:gd name="connsiteY272" fmla="*/ 0 h 924402"/>
              <a:gd name="connsiteX273" fmla="*/ 2316435 w 4603109"/>
              <a:gd name="connsiteY273" fmla="*/ 0 h 924402"/>
              <a:gd name="connsiteX274" fmla="*/ 2316703 w 4603109"/>
              <a:gd name="connsiteY274" fmla="*/ 0 h 924402"/>
              <a:gd name="connsiteX275" fmla="*/ 2319466 w 4603109"/>
              <a:gd name="connsiteY275" fmla="*/ 0 h 924402"/>
              <a:gd name="connsiteX276" fmla="*/ 2322840 w 4603109"/>
              <a:gd name="connsiteY276" fmla="*/ 0 h 924402"/>
              <a:gd name="connsiteX277" fmla="*/ 2329528 w 4603109"/>
              <a:gd name="connsiteY277" fmla="*/ 0 h 924402"/>
              <a:gd name="connsiteX278" fmla="*/ 2330869 w 4603109"/>
              <a:gd name="connsiteY278" fmla="*/ 0 h 924402"/>
              <a:gd name="connsiteX279" fmla="*/ 2332328 w 4603109"/>
              <a:gd name="connsiteY279" fmla="*/ 0 h 924402"/>
              <a:gd name="connsiteX280" fmla="*/ 2332360 w 4603109"/>
              <a:gd name="connsiteY280" fmla="*/ 0 h 924402"/>
              <a:gd name="connsiteX281" fmla="*/ 2335803 w 4603109"/>
              <a:gd name="connsiteY281" fmla="*/ 0 h 924402"/>
              <a:gd name="connsiteX282" fmla="*/ 2343312 w 4603109"/>
              <a:gd name="connsiteY282" fmla="*/ 0 h 924402"/>
              <a:gd name="connsiteX283" fmla="*/ 2344804 w 4603109"/>
              <a:gd name="connsiteY283" fmla="*/ 0 h 924402"/>
              <a:gd name="connsiteX284" fmla="*/ 2346768 w 4603109"/>
              <a:gd name="connsiteY284" fmla="*/ 0 h 924402"/>
              <a:gd name="connsiteX285" fmla="*/ 2347827 w 4603109"/>
              <a:gd name="connsiteY285" fmla="*/ 0 h 924402"/>
              <a:gd name="connsiteX286" fmla="*/ 2352274 w 4603109"/>
              <a:gd name="connsiteY286" fmla="*/ 0 h 924402"/>
              <a:gd name="connsiteX287" fmla="*/ 2359443 w 4603109"/>
              <a:gd name="connsiteY287" fmla="*/ 0 h 924402"/>
              <a:gd name="connsiteX288" fmla="*/ 2359865 w 4603109"/>
              <a:gd name="connsiteY288" fmla="*/ 0 h 924402"/>
              <a:gd name="connsiteX289" fmla="*/ 2359989 w 4603109"/>
              <a:gd name="connsiteY289" fmla="*/ 0 h 924402"/>
              <a:gd name="connsiteX290" fmla="*/ 2360887 w 4603109"/>
              <a:gd name="connsiteY290" fmla="*/ 0 h 924402"/>
              <a:gd name="connsiteX291" fmla="*/ 2360934 w 4603109"/>
              <a:gd name="connsiteY291" fmla="*/ 0 h 924402"/>
              <a:gd name="connsiteX292" fmla="*/ 2371886 w 4603109"/>
              <a:gd name="connsiteY292" fmla="*/ 0 h 924402"/>
              <a:gd name="connsiteX293" fmla="*/ 2373377 w 4603109"/>
              <a:gd name="connsiteY293" fmla="*/ 0 h 924402"/>
              <a:gd name="connsiteX294" fmla="*/ 2377892 w 4603109"/>
              <a:gd name="connsiteY294" fmla="*/ 0 h 924402"/>
              <a:gd name="connsiteX295" fmla="*/ 2382339 w 4603109"/>
              <a:gd name="connsiteY295" fmla="*/ 0 h 924402"/>
              <a:gd name="connsiteX296" fmla="*/ 2390054 w 4603109"/>
              <a:gd name="connsiteY296" fmla="*/ 0 h 924402"/>
              <a:gd name="connsiteX297" fmla="*/ 2419821 w 4603109"/>
              <a:gd name="connsiteY297" fmla="*/ 0 h 924402"/>
              <a:gd name="connsiteX298" fmla="*/ 2427040 w 4603109"/>
              <a:gd name="connsiteY298" fmla="*/ 0 h 924402"/>
              <a:gd name="connsiteX299" fmla="*/ 2436490 w 4603109"/>
              <a:gd name="connsiteY299" fmla="*/ 0 h 924402"/>
              <a:gd name="connsiteX300" fmla="*/ 2444472 w 4603109"/>
              <a:gd name="connsiteY300" fmla="*/ 0 h 924402"/>
              <a:gd name="connsiteX301" fmla="*/ 2448678 w 4603109"/>
              <a:gd name="connsiteY301" fmla="*/ 0 h 924402"/>
              <a:gd name="connsiteX302" fmla="*/ 2450171 w 4603109"/>
              <a:gd name="connsiteY302" fmla="*/ 0 h 924402"/>
              <a:gd name="connsiteX303" fmla="*/ 2450609 w 4603109"/>
              <a:gd name="connsiteY303" fmla="*/ 0 h 924402"/>
              <a:gd name="connsiteX304" fmla="*/ 2463572 w 4603109"/>
              <a:gd name="connsiteY304" fmla="*/ 0 h 924402"/>
              <a:gd name="connsiteX305" fmla="*/ 2471081 w 4603109"/>
              <a:gd name="connsiteY305" fmla="*/ 0 h 924402"/>
              <a:gd name="connsiteX306" fmla="*/ 2472573 w 4603109"/>
              <a:gd name="connsiteY306" fmla="*/ 0 h 924402"/>
              <a:gd name="connsiteX307" fmla="*/ 2474537 w 4603109"/>
              <a:gd name="connsiteY307" fmla="*/ 0 h 924402"/>
              <a:gd name="connsiteX308" fmla="*/ 2475596 w 4603109"/>
              <a:gd name="connsiteY308" fmla="*/ 0 h 924402"/>
              <a:gd name="connsiteX309" fmla="*/ 2477252 w 4603109"/>
              <a:gd name="connsiteY309" fmla="*/ 0 h 924402"/>
              <a:gd name="connsiteX310" fmla="*/ 2478712 w 4603109"/>
              <a:gd name="connsiteY310" fmla="*/ 0 h 924402"/>
              <a:gd name="connsiteX311" fmla="*/ 2478743 w 4603109"/>
              <a:gd name="connsiteY311" fmla="*/ 0 h 924402"/>
              <a:gd name="connsiteX312" fmla="*/ 2480043 w 4603109"/>
              <a:gd name="connsiteY312" fmla="*/ 0 h 924402"/>
              <a:gd name="connsiteX313" fmla="*/ 2499655 w 4603109"/>
              <a:gd name="connsiteY313" fmla="*/ 0 h 924402"/>
              <a:gd name="connsiteX314" fmla="*/ 2501146 w 4603109"/>
              <a:gd name="connsiteY314" fmla="*/ 0 h 924402"/>
              <a:gd name="connsiteX315" fmla="*/ 2505661 w 4603109"/>
              <a:gd name="connsiteY315" fmla="*/ 0 h 924402"/>
              <a:gd name="connsiteX316" fmla="*/ 2508776 w 4603109"/>
              <a:gd name="connsiteY316" fmla="*/ 0 h 924402"/>
              <a:gd name="connsiteX317" fmla="*/ 2510108 w 4603109"/>
              <a:gd name="connsiteY317" fmla="*/ 0 h 924402"/>
              <a:gd name="connsiteX318" fmla="*/ 2524178 w 4603109"/>
              <a:gd name="connsiteY318" fmla="*/ 0 h 924402"/>
              <a:gd name="connsiteX319" fmla="*/ 2525248 w 4603109"/>
              <a:gd name="connsiteY319" fmla="*/ 0 h 924402"/>
              <a:gd name="connsiteX320" fmla="*/ 2525669 w 4603109"/>
              <a:gd name="connsiteY320" fmla="*/ 0 h 924402"/>
              <a:gd name="connsiteX321" fmla="*/ 2552329 w 4603109"/>
              <a:gd name="connsiteY321" fmla="*/ 0 h 924402"/>
              <a:gd name="connsiteX322" fmla="*/ 2552751 w 4603109"/>
              <a:gd name="connsiteY322" fmla="*/ 0 h 924402"/>
              <a:gd name="connsiteX323" fmla="*/ 2554242 w 4603109"/>
              <a:gd name="connsiteY323" fmla="*/ 0 h 924402"/>
              <a:gd name="connsiteX324" fmla="*/ 2574787 w 4603109"/>
              <a:gd name="connsiteY324" fmla="*/ 0 h 924402"/>
              <a:gd name="connsiteX325" fmla="*/ 2576279 w 4603109"/>
              <a:gd name="connsiteY325" fmla="*/ 0 h 924402"/>
              <a:gd name="connsiteX326" fmla="*/ 2576447 w 4603109"/>
              <a:gd name="connsiteY326" fmla="*/ 0 h 924402"/>
              <a:gd name="connsiteX327" fmla="*/ 2577940 w 4603109"/>
              <a:gd name="connsiteY327" fmla="*/ 0 h 924402"/>
              <a:gd name="connsiteX328" fmla="*/ 2603360 w 4603109"/>
              <a:gd name="connsiteY328" fmla="*/ 0 h 924402"/>
              <a:gd name="connsiteX329" fmla="*/ 2604852 w 4603109"/>
              <a:gd name="connsiteY329" fmla="*/ 0 h 924402"/>
              <a:gd name="connsiteX330" fmla="*/ 2605021 w 4603109"/>
              <a:gd name="connsiteY330" fmla="*/ 0 h 924402"/>
              <a:gd name="connsiteX331" fmla="*/ 2605484 w 4603109"/>
              <a:gd name="connsiteY331" fmla="*/ 0 h 924402"/>
              <a:gd name="connsiteX332" fmla="*/ 2606481 w 4603109"/>
              <a:gd name="connsiteY332" fmla="*/ 0 h 924402"/>
              <a:gd name="connsiteX333" fmla="*/ 2606512 w 4603109"/>
              <a:gd name="connsiteY333" fmla="*/ 0 h 924402"/>
              <a:gd name="connsiteX334" fmla="*/ 2606976 w 4603109"/>
              <a:gd name="connsiteY334" fmla="*/ 0 h 924402"/>
              <a:gd name="connsiteX335" fmla="*/ 2618923 w 4603109"/>
              <a:gd name="connsiteY335" fmla="*/ 0 h 924402"/>
              <a:gd name="connsiteX336" fmla="*/ 2621248 w 4603109"/>
              <a:gd name="connsiteY336" fmla="*/ 0 h 924402"/>
              <a:gd name="connsiteX337" fmla="*/ 2622740 w 4603109"/>
              <a:gd name="connsiteY337" fmla="*/ 0 h 924402"/>
              <a:gd name="connsiteX338" fmla="*/ 2627885 w 4603109"/>
              <a:gd name="connsiteY338" fmla="*/ 0 h 924402"/>
              <a:gd name="connsiteX339" fmla="*/ 2629377 w 4603109"/>
              <a:gd name="connsiteY339" fmla="*/ 0 h 924402"/>
              <a:gd name="connsiteX340" fmla="*/ 2634058 w 4603109"/>
              <a:gd name="connsiteY340" fmla="*/ 0 h 924402"/>
              <a:gd name="connsiteX341" fmla="*/ 2635549 w 4603109"/>
              <a:gd name="connsiteY341" fmla="*/ 0 h 924402"/>
              <a:gd name="connsiteX342" fmla="*/ 2636545 w 4603109"/>
              <a:gd name="connsiteY342" fmla="*/ 0 h 924402"/>
              <a:gd name="connsiteX343" fmla="*/ 2648987 w 4603109"/>
              <a:gd name="connsiteY343" fmla="*/ 0 h 924402"/>
              <a:gd name="connsiteX344" fmla="*/ 2649821 w 4603109"/>
              <a:gd name="connsiteY344" fmla="*/ 0 h 924402"/>
              <a:gd name="connsiteX345" fmla="*/ 2651313 w 4603109"/>
              <a:gd name="connsiteY345" fmla="*/ 0 h 924402"/>
              <a:gd name="connsiteX346" fmla="*/ 2651947 w 4603109"/>
              <a:gd name="connsiteY346" fmla="*/ 0 h 924402"/>
              <a:gd name="connsiteX347" fmla="*/ 2653017 w 4603109"/>
              <a:gd name="connsiteY347" fmla="*/ 0 h 924402"/>
              <a:gd name="connsiteX348" fmla="*/ 2653438 w 4603109"/>
              <a:gd name="connsiteY348" fmla="*/ 0 h 924402"/>
              <a:gd name="connsiteX349" fmla="*/ 2656459 w 4603109"/>
              <a:gd name="connsiteY349" fmla="*/ 0 h 924402"/>
              <a:gd name="connsiteX350" fmla="*/ 2657950 w 4603109"/>
              <a:gd name="connsiteY350" fmla="*/ 0 h 924402"/>
              <a:gd name="connsiteX351" fmla="*/ 2665460 w 4603109"/>
              <a:gd name="connsiteY351" fmla="*/ 0 h 924402"/>
              <a:gd name="connsiteX352" fmla="*/ 2680098 w 4603109"/>
              <a:gd name="connsiteY352" fmla="*/ 0 h 924402"/>
              <a:gd name="connsiteX353" fmla="*/ 2680520 w 4603109"/>
              <a:gd name="connsiteY353" fmla="*/ 0 h 924402"/>
              <a:gd name="connsiteX354" fmla="*/ 2682011 w 4603109"/>
              <a:gd name="connsiteY354" fmla="*/ 0 h 924402"/>
              <a:gd name="connsiteX355" fmla="*/ 2692542 w 4603109"/>
              <a:gd name="connsiteY355" fmla="*/ 0 h 924402"/>
              <a:gd name="connsiteX356" fmla="*/ 2702556 w 4603109"/>
              <a:gd name="connsiteY356" fmla="*/ 0 h 924402"/>
              <a:gd name="connsiteX357" fmla="*/ 2704048 w 4603109"/>
              <a:gd name="connsiteY357" fmla="*/ 0 h 924402"/>
              <a:gd name="connsiteX358" fmla="*/ 2724289 w 4603109"/>
              <a:gd name="connsiteY358" fmla="*/ 0 h 924402"/>
              <a:gd name="connsiteX359" fmla="*/ 2731129 w 4603109"/>
              <a:gd name="connsiteY359" fmla="*/ 0 h 924402"/>
              <a:gd name="connsiteX360" fmla="*/ 2732621 w 4603109"/>
              <a:gd name="connsiteY360" fmla="*/ 0 h 924402"/>
              <a:gd name="connsiteX361" fmla="*/ 2733253 w 4603109"/>
              <a:gd name="connsiteY361" fmla="*/ 0 h 924402"/>
              <a:gd name="connsiteX362" fmla="*/ 2734745 w 4603109"/>
              <a:gd name="connsiteY362" fmla="*/ 0 h 924402"/>
              <a:gd name="connsiteX363" fmla="*/ 2746692 w 4603109"/>
              <a:gd name="connsiteY363" fmla="*/ 0 h 924402"/>
              <a:gd name="connsiteX364" fmla="*/ 2749017 w 4603109"/>
              <a:gd name="connsiteY364" fmla="*/ 0 h 924402"/>
              <a:gd name="connsiteX365" fmla="*/ 2750509 w 4603109"/>
              <a:gd name="connsiteY365" fmla="*/ 0 h 924402"/>
              <a:gd name="connsiteX366" fmla="*/ 2754354 w 4603109"/>
              <a:gd name="connsiteY366" fmla="*/ 0 h 924402"/>
              <a:gd name="connsiteX367" fmla="*/ 2755654 w 4603109"/>
              <a:gd name="connsiteY367" fmla="*/ 0 h 924402"/>
              <a:gd name="connsiteX368" fmla="*/ 2757146 w 4603109"/>
              <a:gd name="connsiteY368" fmla="*/ 0 h 924402"/>
              <a:gd name="connsiteX369" fmla="*/ 2761827 w 4603109"/>
              <a:gd name="connsiteY369" fmla="*/ 0 h 924402"/>
              <a:gd name="connsiteX370" fmla="*/ 2763318 w 4603109"/>
              <a:gd name="connsiteY370" fmla="*/ 0 h 924402"/>
              <a:gd name="connsiteX371" fmla="*/ 2776756 w 4603109"/>
              <a:gd name="connsiteY371" fmla="*/ 0 h 924402"/>
              <a:gd name="connsiteX372" fmla="*/ 2777590 w 4603109"/>
              <a:gd name="connsiteY372" fmla="*/ 0 h 924402"/>
              <a:gd name="connsiteX373" fmla="*/ 2779082 w 4603109"/>
              <a:gd name="connsiteY373" fmla="*/ 0 h 924402"/>
              <a:gd name="connsiteX374" fmla="*/ 2783442 w 4603109"/>
              <a:gd name="connsiteY374" fmla="*/ 0 h 924402"/>
              <a:gd name="connsiteX375" fmla="*/ 2784228 w 4603109"/>
              <a:gd name="connsiteY375" fmla="*/ 0 h 924402"/>
              <a:gd name="connsiteX376" fmla="*/ 2785719 w 4603109"/>
              <a:gd name="connsiteY376" fmla="*/ 0 h 924402"/>
              <a:gd name="connsiteX377" fmla="*/ 2786473 w 4603109"/>
              <a:gd name="connsiteY377" fmla="*/ 0 h 924402"/>
              <a:gd name="connsiteX378" fmla="*/ 2793229 w 4603109"/>
              <a:gd name="connsiteY378" fmla="*/ 0 h 924402"/>
              <a:gd name="connsiteX379" fmla="*/ 2799367 w 4603109"/>
              <a:gd name="connsiteY379" fmla="*/ 0 h 924402"/>
              <a:gd name="connsiteX380" fmla="*/ 2813506 w 4603109"/>
              <a:gd name="connsiteY380" fmla="*/ 0 h 924402"/>
              <a:gd name="connsiteX381" fmla="*/ 2820311 w 4603109"/>
              <a:gd name="connsiteY381" fmla="*/ 0 h 924402"/>
              <a:gd name="connsiteX382" fmla="*/ 2827893 w 4603109"/>
              <a:gd name="connsiteY382" fmla="*/ 0 h 924402"/>
              <a:gd name="connsiteX383" fmla="*/ 2827940 w 4603109"/>
              <a:gd name="connsiteY383" fmla="*/ 0 h 924402"/>
              <a:gd name="connsiteX384" fmla="*/ 2829431 w 4603109"/>
              <a:gd name="connsiteY384" fmla="*/ 0 h 924402"/>
              <a:gd name="connsiteX385" fmla="*/ 2829978 w 4603109"/>
              <a:gd name="connsiteY385" fmla="*/ 0 h 924402"/>
              <a:gd name="connsiteX386" fmla="*/ 2852058 w 4603109"/>
              <a:gd name="connsiteY386" fmla="*/ 0 h 924402"/>
              <a:gd name="connsiteX387" fmla="*/ 2857060 w 4603109"/>
              <a:gd name="connsiteY387" fmla="*/ 0 h 924402"/>
              <a:gd name="connsiteX388" fmla="*/ 2857958 w 4603109"/>
              <a:gd name="connsiteY388" fmla="*/ 0 h 924402"/>
              <a:gd name="connsiteX389" fmla="*/ 2871601 w 4603109"/>
              <a:gd name="connsiteY389" fmla="*/ 0 h 924402"/>
              <a:gd name="connsiteX390" fmla="*/ 2882123 w 4603109"/>
              <a:gd name="connsiteY390" fmla="*/ 0 h 924402"/>
              <a:gd name="connsiteX391" fmla="*/ 2894046 w 4603109"/>
              <a:gd name="connsiteY391" fmla="*/ 0 h 924402"/>
              <a:gd name="connsiteX392" fmla="*/ 2903496 w 4603109"/>
              <a:gd name="connsiteY392" fmla="*/ 0 h 924402"/>
              <a:gd name="connsiteX393" fmla="*/ 2911211 w 4603109"/>
              <a:gd name="connsiteY393" fmla="*/ 0 h 924402"/>
              <a:gd name="connsiteX394" fmla="*/ 2914242 w 4603109"/>
              <a:gd name="connsiteY394" fmla="*/ 0 h 924402"/>
              <a:gd name="connsiteX395" fmla="*/ 2914461 w 4603109"/>
              <a:gd name="connsiteY395" fmla="*/ 0 h 924402"/>
              <a:gd name="connsiteX396" fmla="*/ 2924111 w 4603109"/>
              <a:gd name="connsiteY396" fmla="*/ 0 h 924402"/>
              <a:gd name="connsiteX397" fmla="*/ 2927136 w 4603109"/>
              <a:gd name="connsiteY397" fmla="*/ 0 h 924402"/>
              <a:gd name="connsiteX398" fmla="*/ 2933561 w 4603109"/>
              <a:gd name="connsiteY398" fmla="*/ 0 h 924402"/>
              <a:gd name="connsiteX399" fmla="*/ 2939580 w 4603109"/>
              <a:gd name="connsiteY399" fmla="*/ 0 h 924402"/>
              <a:gd name="connsiteX400" fmla="*/ 2941275 w 4603109"/>
              <a:gd name="connsiteY400" fmla="*/ 0 h 924402"/>
              <a:gd name="connsiteX401" fmla="*/ 2941543 w 4603109"/>
              <a:gd name="connsiteY401" fmla="*/ 0 h 924402"/>
              <a:gd name="connsiteX402" fmla="*/ 2945586 w 4603109"/>
              <a:gd name="connsiteY402" fmla="*/ 0 h 924402"/>
              <a:gd name="connsiteX403" fmla="*/ 2950032 w 4603109"/>
              <a:gd name="connsiteY403" fmla="*/ 0 h 924402"/>
              <a:gd name="connsiteX404" fmla="*/ 2955662 w 4603109"/>
              <a:gd name="connsiteY404" fmla="*/ 0 h 924402"/>
              <a:gd name="connsiteX405" fmla="*/ 2955709 w 4603109"/>
              <a:gd name="connsiteY405" fmla="*/ 0 h 924402"/>
              <a:gd name="connsiteX406" fmla="*/ 2957200 w 4603109"/>
              <a:gd name="connsiteY406" fmla="*/ 0 h 924402"/>
              <a:gd name="connsiteX407" fmla="*/ 2957747 w 4603109"/>
              <a:gd name="connsiteY407" fmla="*/ 0 h 924402"/>
              <a:gd name="connsiteX408" fmla="*/ 2968152 w 4603109"/>
              <a:gd name="connsiteY408" fmla="*/ 0 h 924402"/>
              <a:gd name="connsiteX409" fmla="*/ 2969644 w 4603109"/>
              <a:gd name="connsiteY409" fmla="*/ 0 h 924402"/>
              <a:gd name="connsiteX410" fmla="*/ 2972667 w 4603109"/>
              <a:gd name="connsiteY410" fmla="*/ 0 h 924402"/>
              <a:gd name="connsiteX411" fmla="*/ 2977114 w 4603109"/>
              <a:gd name="connsiteY411" fmla="*/ 0 h 924402"/>
              <a:gd name="connsiteX412" fmla="*/ 2984829 w 4603109"/>
              <a:gd name="connsiteY412" fmla="*/ 0 h 924402"/>
              <a:gd name="connsiteX413" fmla="*/ 2985727 w 4603109"/>
              <a:gd name="connsiteY413" fmla="*/ 0 h 924402"/>
              <a:gd name="connsiteX414" fmla="*/ 2999370 w 4603109"/>
              <a:gd name="connsiteY414" fmla="*/ 0 h 924402"/>
              <a:gd name="connsiteX415" fmla="*/ 3021815 w 4603109"/>
              <a:gd name="connsiteY415" fmla="*/ 0 h 924402"/>
              <a:gd name="connsiteX416" fmla="*/ 3031265 w 4603109"/>
              <a:gd name="connsiteY416" fmla="*/ 0 h 924402"/>
              <a:gd name="connsiteX417" fmla="*/ 3042230 w 4603109"/>
              <a:gd name="connsiteY417" fmla="*/ 0 h 924402"/>
              <a:gd name="connsiteX418" fmla="*/ 3044946 w 4603109"/>
              <a:gd name="connsiteY418" fmla="*/ 0 h 924402"/>
              <a:gd name="connsiteX419" fmla="*/ 3051880 w 4603109"/>
              <a:gd name="connsiteY419" fmla="*/ 0 h 924402"/>
              <a:gd name="connsiteX420" fmla="*/ 3061330 w 4603109"/>
              <a:gd name="connsiteY420" fmla="*/ 0 h 924402"/>
              <a:gd name="connsiteX421" fmla="*/ 3067349 w 4603109"/>
              <a:gd name="connsiteY421" fmla="*/ 0 h 924402"/>
              <a:gd name="connsiteX422" fmla="*/ 3069312 w 4603109"/>
              <a:gd name="connsiteY422" fmla="*/ 0 h 924402"/>
              <a:gd name="connsiteX423" fmla="*/ 3073355 w 4603109"/>
              <a:gd name="connsiteY423" fmla="*/ 0 h 924402"/>
              <a:gd name="connsiteX424" fmla="*/ 3073518 w 4603109"/>
              <a:gd name="connsiteY424" fmla="*/ 0 h 924402"/>
              <a:gd name="connsiteX425" fmla="*/ 3075011 w 4603109"/>
              <a:gd name="connsiteY425" fmla="*/ 0 h 924402"/>
              <a:gd name="connsiteX426" fmla="*/ 3077801 w 4603109"/>
              <a:gd name="connsiteY426" fmla="*/ 0 h 924402"/>
              <a:gd name="connsiteX427" fmla="*/ 3095921 w 4603109"/>
              <a:gd name="connsiteY427" fmla="*/ 0 h 924402"/>
              <a:gd name="connsiteX428" fmla="*/ 3097413 w 4603109"/>
              <a:gd name="connsiteY428" fmla="*/ 0 h 924402"/>
              <a:gd name="connsiteX429" fmla="*/ 3100436 w 4603109"/>
              <a:gd name="connsiteY429" fmla="*/ 0 h 924402"/>
              <a:gd name="connsiteX430" fmla="*/ 3103552 w 4603109"/>
              <a:gd name="connsiteY430" fmla="*/ 0 h 924402"/>
              <a:gd name="connsiteX431" fmla="*/ 3104883 w 4603109"/>
              <a:gd name="connsiteY431" fmla="*/ 0 h 924402"/>
              <a:gd name="connsiteX432" fmla="*/ 3120023 w 4603109"/>
              <a:gd name="connsiteY432" fmla="*/ 0 h 924402"/>
              <a:gd name="connsiteX433" fmla="*/ 3120445 w 4603109"/>
              <a:gd name="connsiteY433" fmla="*/ 0 h 924402"/>
              <a:gd name="connsiteX434" fmla="*/ 3149018 w 4603109"/>
              <a:gd name="connsiteY434" fmla="*/ 0 h 924402"/>
              <a:gd name="connsiteX435" fmla="*/ 3150088 w 4603109"/>
              <a:gd name="connsiteY435" fmla="*/ 0 h 924402"/>
              <a:gd name="connsiteX436" fmla="*/ 3150509 w 4603109"/>
              <a:gd name="connsiteY436" fmla="*/ 0 h 924402"/>
              <a:gd name="connsiteX437" fmla="*/ 3171054 w 4603109"/>
              <a:gd name="connsiteY437" fmla="*/ 0 h 924402"/>
              <a:gd name="connsiteX438" fmla="*/ 3172715 w 4603109"/>
              <a:gd name="connsiteY438" fmla="*/ 0 h 924402"/>
              <a:gd name="connsiteX439" fmla="*/ 3199627 w 4603109"/>
              <a:gd name="connsiteY439" fmla="*/ 0 h 924402"/>
              <a:gd name="connsiteX440" fmla="*/ 3201119 w 4603109"/>
              <a:gd name="connsiteY440" fmla="*/ 0 h 924402"/>
              <a:gd name="connsiteX441" fmla="*/ 3201287 w 4603109"/>
              <a:gd name="connsiteY441" fmla="*/ 0 h 924402"/>
              <a:gd name="connsiteX442" fmla="*/ 3201751 w 4603109"/>
              <a:gd name="connsiteY442" fmla="*/ 0 h 924402"/>
              <a:gd name="connsiteX443" fmla="*/ 3202780 w 4603109"/>
              <a:gd name="connsiteY443" fmla="*/ 0 h 924402"/>
              <a:gd name="connsiteX444" fmla="*/ 3217515 w 4603109"/>
              <a:gd name="connsiteY444" fmla="*/ 0 h 924402"/>
              <a:gd name="connsiteX445" fmla="*/ 3224152 w 4603109"/>
              <a:gd name="connsiteY445" fmla="*/ 0 h 924402"/>
              <a:gd name="connsiteX446" fmla="*/ 3230324 w 4603109"/>
              <a:gd name="connsiteY446" fmla="*/ 0 h 924402"/>
              <a:gd name="connsiteX447" fmla="*/ 3231321 w 4603109"/>
              <a:gd name="connsiteY447" fmla="*/ 0 h 924402"/>
              <a:gd name="connsiteX448" fmla="*/ 3231816 w 4603109"/>
              <a:gd name="connsiteY448" fmla="*/ 0 h 924402"/>
              <a:gd name="connsiteX449" fmla="*/ 3243763 w 4603109"/>
              <a:gd name="connsiteY449" fmla="*/ 0 h 924402"/>
              <a:gd name="connsiteX450" fmla="*/ 3246088 w 4603109"/>
              <a:gd name="connsiteY450" fmla="*/ 0 h 924402"/>
              <a:gd name="connsiteX451" fmla="*/ 3247580 w 4603109"/>
              <a:gd name="connsiteY451" fmla="*/ 0 h 924402"/>
              <a:gd name="connsiteX452" fmla="*/ 3247792 w 4603109"/>
              <a:gd name="connsiteY452" fmla="*/ 0 h 924402"/>
              <a:gd name="connsiteX453" fmla="*/ 3248214 w 4603109"/>
              <a:gd name="connsiteY453" fmla="*/ 0 h 924402"/>
              <a:gd name="connsiteX454" fmla="*/ 3252725 w 4603109"/>
              <a:gd name="connsiteY454" fmla="*/ 0 h 924402"/>
              <a:gd name="connsiteX455" fmla="*/ 3254217 w 4603109"/>
              <a:gd name="connsiteY455" fmla="*/ 0 h 924402"/>
              <a:gd name="connsiteX456" fmla="*/ 3260235 w 4603109"/>
              <a:gd name="connsiteY456" fmla="*/ 0 h 924402"/>
              <a:gd name="connsiteX457" fmla="*/ 3276787 w 4603109"/>
              <a:gd name="connsiteY457" fmla="*/ 0 h 924402"/>
              <a:gd name="connsiteX458" fmla="*/ 3277857 w 4603109"/>
              <a:gd name="connsiteY458" fmla="*/ 0 h 924402"/>
              <a:gd name="connsiteX459" fmla="*/ 3278278 w 4603109"/>
              <a:gd name="connsiteY459" fmla="*/ 0 h 924402"/>
              <a:gd name="connsiteX460" fmla="*/ 3290300 w 4603109"/>
              <a:gd name="connsiteY460" fmla="*/ 0 h 924402"/>
              <a:gd name="connsiteX461" fmla="*/ 3298823 w 4603109"/>
              <a:gd name="connsiteY461" fmla="*/ 0 h 924402"/>
              <a:gd name="connsiteX462" fmla="*/ 3327396 w 4603109"/>
              <a:gd name="connsiteY462" fmla="*/ 0 h 924402"/>
              <a:gd name="connsiteX463" fmla="*/ 3328888 w 4603109"/>
              <a:gd name="connsiteY463" fmla="*/ 0 h 924402"/>
              <a:gd name="connsiteX464" fmla="*/ 3329520 w 4603109"/>
              <a:gd name="connsiteY464" fmla="*/ 0 h 924402"/>
              <a:gd name="connsiteX465" fmla="*/ 3345284 w 4603109"/>
              <a:gd name="connsiteY465" fmla="*/ 0 h 924402"/>
              <a:gd name="connsiteX466" fmla="*/ 3349129 w 4603109"/>
              <a:gd name="connsiteY466" fmla="*/ 0 h 924402"/>
              <a:gd name="connsiteX467" fmla="*/ 3351921 w 4603109"/>
              <a:gd name="connsiteY467" fmla="*/ 0 h 924402"/>
              <a:gd name="connsiteX468" fmla="*/ 3358093 w 4603109"/>
              <a:gd name="connsiteY468" fmla="*/ 0 h 924402"/>
              <a:gd name="connsiteX469" fmla="*/ 3359585 w 4603109"/>
              <a:gd name="connsiteY469" fmla="*/ 0 h 924402"/>
              <a:gd name="connsiteX470" fmla="*/ 3371532 w 4603109"/>
              <a:gd name="connsiteY470" fmla="*/ 0 h 924402"/>
              <a:gd name="connsiteX471" fmla="*/ 3373857 w 4603109"/>
              <a:gd name="connsiteY471" fmla="*/ 0 h 924402"/>
              <a:gd name="connsiteX472" fmla="*/ 3375349 w 4603109"/>
              <a:gd name="connsiteY472" fmla="*/ 0 h 924402"/>
              <a:gd name="connsiteX473" fmla="*/ 3380494 w 4603109"/>
              <a:gd name="connsiteY473" fmla="*/ 0 h 924402"/>
              <a:gd name="connsiteX474" fmla="*/ 3381986 w 4603109"/>
              <a:gd name="connsiteY474" fmla="*/ 0 h 924402"/>
              <a:gd name="connsiteX475" fmla="*/ 3388004 w 4603109"/>
              <a:gd name="connsiteY475" fmla="*/ 0 h 924402"/>
              <a:gd name="connsiteX476" fmla="*/ 3408282 w 4603109"/>
              <a:gd name="connsiteY476" fmla="*/ 0 h 924402"/>
              <a:gd name="connsiteX477" fmla="*/ 3418069 w 4603109"/>
              <a:gd name="connsiteY477" fmla="*/ 0 h 924402"/>
              <a:gd name="connsiteX478" fmla="*/ 3424207 w 4603109"/>
              <a:gd name="connsiteY478" fmla="*/ 0 h 924402"/>
              <a:gd name="connsiteX479" fmla="*/ 3424753 w 4603109"/>
              <a:gd name="connsiteY479" fmla="*/ 0 h 924402"/>
              <a:gd name="connsiteX480" fmla="*/ 3452733 w 4603109"/>
              <a:gd name="connsiteY480" fmla="*/ 0 h 924402"/>
              <a:gd name="connsiteX481" fmla="*/ 3454818 w 4603109"/>
              <a:gd name="connsiteY481" fmla="*/ 0 h 924402"/>
              <a:gd name="connsiteX482" fmla="*/ 3476898 w 4603109"/>
              <a:gd name="connsiteY482" fmla="*/ 0 h 924402"/>
              <a:gd name="connsiteX483" fmla="*/ 3496441 w 4603109"/>
              <a:gd name="connsiteY483" fmla="*/ 0 h 924402"/>
              <a:gd name="connsiteX484" fmla="*/ 3509236 w 4603109"/>
              <a:gd name="connsiteY484" fmla="*/ 0 h 924402"/>
              <a:gd name="connsiteX485" fmla="*/ 3518886 w 4603109"/>
              <a:gd name="connsiteY485" fmla="*/ 0 h 924402"/>
              <a:gd name="connsiteX486" fmla="*/ 3528336 w 4603109"/>
              <a:gd name="connsiteY486" fmla="*/ 0 h 924402"/>
              <a:gd name="connsiteX487" fmla="*/ 3536051 w 4603109"/>
              <a:gd name="connsiteY487" fmla="*/ 0 h 924402"/>
              <a:gd name="connsiteX488" fmla="*/ 3539301 w 4603109"/>
              <a:gd name="connsiteY488" fmla="*/ 0 h 924402"/>
              <a:gd name="connsiteX489" fmla="*/ 3540361 w 4603109"/>
              <a:gd name="connsiteY489" fmla="*/ 0 h 924402"/>
              <a:gd name="connsiteX490" fmla="*/ 3544807 w 4603109"/>
              <a:gd name="connsiteY490" fmla="*/ 0 h 924402"/>
              <a:gd name="connsiteX491" fmla="*/ 3551976 w 4603109"/>
              <a:gd name="connsiteY491" fmla="*/ 0 h 924402"/>
              <a:gd name="connsiteX492" fmla="*/ 3552522 w 4603109"/>
              <a:gd name="connsiteY492" fmla="*/ 0 h 924402"/>
              <a:gd name="connsiteX493" fmla="*/ 3564420 w 4603109"/>
              <a:gd name="connsiteY493" fmla="*/ 0 h 924402"/>
              <a:gd name="connsiteX494" fmla="*/ 3570426 w 4603109"/>
              <a:gd name="connsiteY494" fmla="*/ 0 h 924402"/>
              <a:gd name="connsiteX495" fmla="*/ 3574872 w 4603109"/>
              <a:gd name="connsiteY495" fmla="*/ 0 h 924402"/>
              <a:gd name="connsiteX496" fmla="*/ 3580502 w 4603109"/>
              <a:gd name="connsiteY496" fmla="*/ 0 h 924402"/>
              <a:gd name="connsiteX497" fmla="*/ 3582587 w 4603109"/>
              <a:gd name="connsiteY497" fmla="*/ 0 h 924402"/>
              <a:gd name="connsiteX498" fmla="*/ 3624210 w 4603109"/>
              <a:gd name="connsiteY498" fmla="*/ 0 h 924402"/>
              <a:gd name="connsiteX499" fmla="*/ 3637005 w 4603109"/>
              <a:gd name="connsiteY499" fmla="*/ 0 h 924402"/>
              <a:gd name="connsiteX500" fmla="*/ 3646655 w 4603109"/>
              <a:gd name="connsiteY500" fmla="*/ 0 h 924402"/>
              <a:gd name="connsiteX501" fmla="*/ 3656105 w 4603109"/>
              <a:gd name="connsiteY501" fmla="*/ 0 h 924402"/>
              <a:gd name="connsiteX502" fmla="*/ 3667070 w 4603109"/>
              <a:gd name="connsiteY502" fmla="*/ 0 h 924402"/>
              <a:gd name="connsiteX503" fmla="*/ 3668130 w 4603109"/>
              <a:gd name="connsiteY503" fmla="*/ 0 h 924402"/>
              <a:gd name="connsiteX504" fmla="*/ 3669786 w 4603109"/>
              <a:gd name="connsiteY504" fmla="*/ 0 h 924402"/>
              <a:gd name="connsiteX505" fmla="*/ 3672576 w 4603109"/>
              <a:gd name="connsiteY505" fmla="*/ 0 h 924402"/>
              <a:gd name="connsiteX506" fmla="*/ 3692189 w 4603109"/>
              <a:gd name="connsiteY506" fmla="*/ 0 h 924402"/>
              <a:gd name="connsiteX507" fmla="*/ 3698195 w 4603109"/>
              <a:gd name="connsiteY507" fmla="*/ 0 h 924402"/>
              <a:gd name="connsiteX508" fmla="*/ 3702641 w 4603109"/>
              <a:gd name="connsiteY508" fmla="*/ 0 h 924402"/>
              <a:gd name="connsiteX509" fmla="*/ 3744863 w 4603109"/>
              <a:gd name="connsiteY509" fmla="*/ 0 h 924402"/>
              <a:gd name="connsiteX510" fmla="*/ 3745285 w 4603109"/>
              <a:gd name="connsiteY510" fmla="*/ 0 h 924402"/>
              <a:gd name="connsiteX511" fmla="*/ 3795894 w 4603109"/>
              <a:gd name="connsiteY511" fmla="*/ 0 h 924402"/>
              <a:gd name="connsiteX512" fmla="*/ 3797555 w 4603109"/>
              <a:gd name="connsiteY512" fmla="*/ 0 h 924402"/>
              <a:gd name="connsiteX513" fmla="*/ 3826591 w 4603109"/>
              <a:gd name="connsiteY513" fmla="*/ 0 h 924402"/>
              <a:gd name="connsiteX514" fmla="*/ 3842355 w 4603109"/>
              <a:gd name="connsiteY514" fmla="*/ 0 h 924402"/>
              <a:gd name="connsiteX515" fmla="*/ 3848992 w 4603109"/>
              <a:gd name="connsiteY515" fmla="*/ 0 h 924402"/>
              <a:gd name="connsiteX516" fmla="*/ 3872632 w 4603109"/>
              <a:gd name="connsiteY516" fmla="*/ 0 h 924402"/>
              <a:gd name="connsiteX517" fmla="*/ 3873054 w 4603109"/>
              <a:gd name="connsiteY517" fmla="*/ 0 h 924402"/>
              <a:gd name="connsiteX518" fmla="*/ 3885075 w 4603109"/>
              <a:gd name="connsiteY518" fmla="*/ 0 h 924402"/>
              <a:gd name="connsiteX519" fmla="*/ 3923663 w 4603109"/>
              <a:gd name="connsiteY519" fmla="*/ 0 h 924402"/>
              <a:gd name="connsiteX520" fmla="*/ 3954360 w 4603109"/>
              <a:gd name="connsiteY520" fmla="*/ 0 h 924402"/>
              <a:gd name="connsiteX521" fmla="*/ 3970124 w 4603109"/>
              <a:gd name="connsiteY521" fmla="*/ 0 h 924402"/>
              <a:gd name="connsiteX522" fmla="*/ 3976761 w 4603109"/>
              <a:gd name="connsiteY522" fmla="*/ 0 h 924402"/>
              <a:gd name="connsiteX523" fmla="*/ 4012844 w 4603109"/>
              <a:gd name="connsiteY523" fmla="*/ 0 h 924402"/>
              <a:gd name="connsiteX524" fmla="*/ 4049593 w 4603109"/>
              <a:gd name="connsiteY524" fmla="*/ 0 h 924402"/>
              <a:gd name="connsiteX525" fmla="*/ 4169647 w 4603109"/>
              <a:gd name="connsiteY525" fmla="*/ 0 h 924402"/>
              <a:gd name="connsiteX526" fmla="*/ 4177362 w 4603109"/>
              <a:gd name="connsiteY526" fmla="*/ 0 h 924402"/>
              <a:gd name="connsiteX527" fmla="*/ 4297416 w 4603109"/>
              <a:gd name="connsiteY527" fmla="*/ 0 h 924402"/>
              <a:gd name="connsiteX528" fmla="*/ 4379339 w 4603109"/>
              <a:gd name="connsiteY528" fmla="*/ 47054 h 924402"/>
              <a:gd name="connsiteX529" fmla="*/ 4591731 w 4603109"/>
              <a:gd name="connsiteY529" fmla="*/ 415146 h 924402"/>
              <a:gd name="connsiteX530" fmla="*/ 4591731 w 4603109"/>
              <a:gd name="connsiteY530" fmla="*/ 509257 h 924402"/>
              <a:gd name="connsiteX531" fmla="*/ 4379339 w 4603109"/>
              <a:gd name="connsiteY531" fmla="*/ 877348 h 924402"/>
              <a:gd name="connsiteX532" fmla="*/ 4297416 w 4603109"/>
              <a:gd name="connsiteY532" fmla="*/ 924402 h 924402"/>
              <a:gd name="connsiteX533" fmla="*/ 4169647 w 4603109"/>
              <a:gd name="connsiteY533" fmla="*/ 924402 h 924402"/>
              <a:gd name="connsiteX534" fmla="*/ 3976761 w 4603109"/>
              <a:gd name="connsiteY534" fmla="*/ 924402 h 924402"/>
              <a:gd name="connsiteX535" fmla="*/ 3872632 w 4603109"/>
              <a:gd name="connsiteY535" fmla="*/ 924402 h 924402"/>
              <a:gd name="connsiteX536" fmla="*/ 3848992 w 4603109"/>
              <a:gd name="connsiteY536" fmla="*/ 924402 h 924402"/>
              <a:gd name="connsiteX537" fmla="*/ 3744863 w 4603109"/>
              <a:gd name="connsiteY537" fmla="*/ 924402 h 924402"/>
              <a:gd name="connsiteX538" fmla="*/ 3702641 w 4603109"/>
              <a:gd name="connsiteY538" fmla="*/ 924402 h 924402"/>
              <a:gd name="connsiteX539" fmla="*/ 3672576 w 4603109"/>
              <a:gd name="connsiteY539" fmla="*/ 924402 h 924402"/>
              <a:gd name="connsiteX540" fmla="*/ 3656105 w 4603109"/>
              <a:gd name="connsiteY540" fmla="*/ 924402 h 924402"/>
              <a:gd name="connsiteX541" fmla="*/ 3574872 w 4603109"/>
              <a:gd name="connsiteY541" fmla="*/ 924402 h 924402"/>
              <a:gd name="connsiteX542" fmla="*/ 3551976 w 4603109"/>
              <a:gd name="connsiteY542" fmla="*/ 924402 h 924402"/>
              <a:gd name="connsiteX543" fmla="*/ 3544807 w 4603109"/>
              <a:gd name="connsiteY543" fmla="*/ 924402 h 924402"/>
              <a:gd name="connsiteX544" fmla="*/ 3528336 w 4603109"/>
              <a:gd name="connsiteY544" fmla="*/ 924402 h 924402"/>
              <a:gd name="connsiteX545" fmla="*/ 3424207 w 4603109"/>
              <a:gd name="connsiteY545" fmla="*/ 924402 h 924402"/>
              <a:gd name="connsiteX546" fmla="*/ 3381986 w 4603109"/>
              <a:gd name="connsiteY546" fmla="*/ 924402 h 924402"/>
              <a:gd name="connsiteX547" fmla="*/ 3380494 w 4603109"/>
              <a:gd name="connsiteY547" fmla="*/ 924402 h 924402"/>
              <a:gd name="connsiteX548" fmla="*/ 3351921 w 4603109"/>
              <a:gd name="connsiteY548" fmla="*/ 924402 h 924402"/>
              <a:gd name="connsiteX549" fmla="*/ 3277857 w 4603109"/>
              <a:gd name="connsiteY549" fmla="*/ 924402 h 924402"/>
              <a:gd name="connsiteX550" fmla="*/ 3254217 w 4603109"/>
              <a:gd name="connsiteY550" fmla="*/ 924402 h 924402"/>
              <a:gd name="connsiteX551" fmla="*/ 3252725 w 4603109"/>
              <a:gd name="connsiteY551" fmla="*/ 924402 h 924402"/>
              <a:gd name="connsiteX552" fmla="*/ 3247792 w 4603109"/>
              <a:gd name="connsiteY552" fmla="*/ 924402 h 924402"/>
              <a:gd name="connsiteX553" fmla="*/ 3231321 w 4603109"/>
              <a:gd name="connsiteY553" fmla="*/ 924402 h 924402"/>
              <a:gd name="connsiteX554" fmla="*/ 3224152 w 4603109"/>
              <a:gd name="connsiteY554" fmla="*/ 924402 h 924402"/>
              <a:gd name="connsiteX555" fmla="*/ 3150088 w 4603109"/>
              <a:gd name="connsiteY555" fmla="*/ 924402 h 924402"/>
              <a:gd name="connsiteX556" fmla="*/ 3120023 w 4603109"/>
              <a:gd name="connsiteY556" fmla="*/ 924402 h 924402"/>
              <a:gd name="connsiteX557" fmla="*/ 3104883 w 4603109"/>
              <a:gd name="connsiteY557" fmla="*/ 924402 h 924402"/>
              <a:gd name="connsiteX558" fmla="*/ 3103552 w 4603109"/>
              <a:gd name="connsiteY558" fmla="*/ 924402 h 924402"/>
              <a:gd name="connsiteX559" fmla="*/ 3077801 w 4603109"/>
              <a:gd name="connsiteY559" fmla="*/ 924402 h 924402"/>
              <a:gd name="connsiteX560" fmla="*/ 3061330 w 4603109"/>
              <a:gd name="connsiteY560" fmla="*/ 924402 h 924402"/>
              <a:gd name="connsiteX561" fmla="*/ 3031265 w 4603109"/>
              <a:gd name="connsiteY561" fmla="*/ 924402 h 924402"/>
              <a:gd name="connsiteX562" fmla="*/ 2977114 w 4603109"/>
              <a:gd name="connsiteY562" fmla="*/ 924402 h 924402"/>
              <a:gd name="connsiteX563" fmla="*/ 2957200 w 4603109"/>
              <a:gd name="connsiteY563" fmla="*/ 924402 h 924402"/>
              <a:gd name="connsiteX564" fmla="*/ 2955709 w 4603109"/>
              <a:gd name="connsiteY564" fmla="*/ 924402 h 924402"/>
              <a:gd name="connsiteX565" fmla="*/ 2950032 w 4603109"/>
              <a:gd name="connsiteY565" fmla="*/ 924402 h 924402"/>
              <a:gd name="connsiteX566" fmla="*/ 2933561 w 4603109"/>
              <a:gd name="connsiteY566" fmla="*/ 924402 h 924402"/>
              <a:gd name="connsiteX567" fmla="*/ 2927136 w 4603109"/>
              <a:gd name="connsiteY567" fmla="*/ 924402 h 924402"/>
              <a:gd name="connsiteX568" fmla="*/ 2903496 w 4603109"/>
              <a:gd name="connsiteY568" fmla="*/ 924402 h 924402"/>
              <a:gd name="connsiteX569" fmla="*/ 2829431 w 4603109"/>
              <a:gd name="connsiteY569" fmla="*/ 924402 h 924402"/>
              <a:gd name="connsiteX570" fmla="*/ 2827940 w 4603109"/>
              <a:gd name="connsiteY570" fmla="*/ 924402 h 924402"/>
              <a:gd name="connsiteX571" fmla="*/ 2799367 w 4603109"/>
              <a:gd name="connsiteY571" fmla="*/ 924402 h 924402"/>
              <a:gd name="connsiteX572" fmla="*/ 2785719 w 4603109"/>
              <a:gd name="connsiteY572" fmla="*/ 924402 h 924402"/>
              <a:gd name="connsiteX573" fmla="*/ 2784228 w 4603109"/>
              <a:gd name="connsiteY573" fmla="*/ 924402 h 924402"/>
              <a:gd name="connsiteX574" fmla="*/ 2757146 w 4603109"/>
              <a:gd name="connsiteY574" fmla="*/ 924402 h 924402"/>
              <a:gd name="connsiteX575" fmla="*/ 2755654 w 4603109"/>
              <a:gd name="connsiteY575" fmla="*/ 924402 h 924402"/>
              <a:gd name="connsiteX576" fmla="*/ 2680098 w 4603109"/>
              <a:gd name="connsiteY576" fmla="*/ 924402 h 924402"/>
              <a:gd name="connsiteX577" fmla="*/ 2657950 w 4603109"/>
              <a:gd name="connsiteY577" fmla="*/ 924402 h 924402"/>
              <a:gd name="connsiteX578" fmla="*/ 2656459 w 4603109"/>
              <a:gd name="connsiteY578" fmla="*/ 924402 h 924402"/>
              <a:gd name="connsiteX579" fmla="*/ 2653017 w 4603109"/>
              <a:gd name="connsiteY579" fmla="*/ 924402 h 924402"/>
              <a:gd name="connsiteX580" fmla="*/ 2636545 w 4603109"/>
              <a:gd name="connsiteY580" fmla="*/ 924402 h 924402"/>
              <a:gd name="connsiteX581" fmla="*/ 2629377 w 4603109"/>
              <a:gd name="connsiteY581" fmla="*/ 924402 h 924402"/>
              <a:gd name="connsiteX582" fmla="*/ 2627885 w 4603109"/>
              <a:gd name="connsiteY582" fmla="*/ 924402 h 924402"/>
              <a:gd name="connsiteX583" fmla="*/ 2606481 w 4603109"/>
              <a:gd name="connsiteY583" fmla="*/ 924402 h 924402"/>
              <a:gd name="connsiteX584" fmla="*/ 2552329 w 4603109"/>
              <a:gd name="connsiteY584" fmla="*/ 924402 h 924402"/>
              <a:gd name="connsiteX585" fmla="*/ 2525248 w 4603109"/>
              <a:gd name="connsiteY585" fmla="*/ 924402 h 924402"/>
              <a:gd name="connsiteX586" fmla="*/ 2510108 w 4603109"/>
              <a:gd name="connsiteY586" fmla="*/ 924402 h 924402"/>
              <a:gd name="connsiteX587" fmla="*/ 2508776 w 4603109"/>
              <a:gd name="connsiteY587" fmla="*/ 924402 h 924402"/>
              <a:gd name="connsiteX588" fmla="*/ 2480043 w 4603109"/>
              <a:gd name="connsiteY588" fmla="*/ 924402 h 924402"/>
              <a:gd name="connsiteX589" fmla="*/ 2478712 w 4603109"/>
              <a:gd name="connsiteY589" fmla="*/ 924402 h 924402"/>
              <a:gd name="connsiteX590" fmla="*/ 2463572 w 4603109"/>
              <a:gd name="connsiteY590" fmla="*/ 924402 h 924402"/>
              <a:gd name="connsiteX591" fmla="*/ 2436490 w 4603109"/>
              <a:gd name="connsiteY591" fmla="*/ 924402 h 924402"/>
              <a:gd name="connsiteX592" fmla="*/ 2382339 w 4603109"/>
              <a:gd name="connsiteY592" fmla="*/ 924402 h 924402"/>
              <a:gd name="connsiteX593" fmla="*/ 2360934 w 4603109"/>
              <a:gd name="connsiteY593" fmla="*/ 924402 h 924402"/>
              <a:gd name="connsiteX594" fmla="*/ 2359443 w 4603109"/>
              <a:gd name="connsiteY594" fmla="*/ 924402 h 924402"/>
              <a:gd name="connsiteX595" fmla="*/ 2352274 w 4603109"/>
              <a:gd name="connsiteY595" fmla="*/ 924402 h 924402"/>
              <a:gd name="connsiteX596" fmla="*/ 2335803 w 4603109"/>
              <a:gd name="connsiteY596" fmla="*/ 924402 h 924402"/>
              <a:gd name="connsiteX597" fmla="*/ 2332360 w 4603109"/>
              <a:gd name="connsiteY597" fmla="*/ 924402 h 924402"/>
              <a:gd name="connsiteX598" fmla="*/ 2332328 w 4603109"/>
              <a:gd name="connsiteY598" fmla="*/ 924402 h 924402"/>
              <a:gd name="connsiteX599" fmla="*/ 2330869 w 4603109"/>
              <a:gd name="connsiteY599" fmla="*/ 924402 h 924402"/>
              <a:gd name="connsiteX600" fmla="*/ 2308721 w 4603109"/>
              <a:gd name="connsiteY600" fmla="*/ 924402 h 924402"/>
              <a:gd name="connsiteX601" fmla="*/ 2233165 w 4603109"/>
              <a:gd name="connsiteY601" fmla="*/ 924402 h 924402"/>
              <a:gd name="connsiteX602" fmla="*/ 2231674 w 4603109"/>
              <a:gd name="connsiteY602" fmla="*/ 924402 h 924402"/>
              <a:gd name="connsiteX603" fmla="*/ 2204591 w 4603109"/>
              <a:gd name="connsiteY603" fmla="*/ 924402 h 924402"/>
              <a:gd name="connsiteX604" fmla="*/ 2204559 w 4603109"/>
              <a:gd name="connsiteY604" fmla="*/ 924402 h 924402"/>
              <a:gd name="connsiteX605" fmla="*/ 2203100 w 4603109"/>
              <a:gd name="connsiteY605" fmla="*/ 924402 h 924402"/>
              <a:gd name="connsiteX606" fmla="*/ 2189452 w 4603109"/>
              <a:gd name="connsiteY606" fmla="*/ 924402 h 924402"/>
              <a:gd name="connsiteX607" fmla="*/ 2160879 w 4603109"/>
              <a:gd name="connsiteY607" fmla="*/ 924402 h 924402"/>
              <a:gd name="connsiteX608" fmla="*/ 2159388 w 4603109"/>
              <a:gd name="connsiteY608" fmla="*/ 924402 h 924402"/>
              <a:gd name="connsiteX609" fmla="*/ 2085323 w 4603109"/>
              <a:gd name="connsiteY609" fmla="*/ 924402 h 924402"/>
              <a:gd name="connsiteX610" fmla="*/ 2077294 w 4603109"/>
              <a:gd name="connsiteY610" fmla="*/ 924402 h 924402"/>
              <a:gd name="connsiteX611" fmla="*/ 2061683 w 4603109"/>
              <a:gd name="connsiteY611" fmla="*/ 924402 h 924402"/>
              <a:gd name="connsiteX612" fmla="*/ 2055258 w 4603109"/>
              <a:gd name="connsiteY612" fmla="*/ 924402 h 924402"/>
              <a:gd name="connsiteX613" fmla="*/ 2038787 w 4603109"/>
              <a:gd name="connsiteY613" fmla="*/ 924402 h 924402"/>
              <a:gd name="connsiteX614" fmla="*/ 2033110 w 4603109"/>
              <a:gd name="connsiteY614" fmla="*/ 924402 h 924402"/>
              <a:gd name="connsiteX615" fmla="*/ 2031619 w 4603109"/>
              <a:gd name="connsiteY615" fmla="*/ 924402 h 924402"/>
              <a:gd name="connsiteX616" fmla="*/ 2011705 w 4603109"/>
              <a:gd name="connsiteY616" fmla="*/ 924402 h 924402"/>
              <a:gd name="connsiteX617" fmla="*/ 1957554 w 4603109"/>
              <a:gd name="connsiteY617" fmla="*/ 924402 h 924402"/>
              <a:gd name="connsiteX618" fmla="*/ 1949525 w 4603109"/>
              <a:gd name="connsiteY618" fmla="*/ 924402 h 924402"/>
              <a:gd name="connsiteX619" fmla="*/ 1927489 w 4603109"/>
              <a:gd name="connsiteY619" fmla="*/ 924402 h 924402"/>
              <a:gd name="connsiteX620" fmla="*/ 1911018 w 4603109"/>
              <a:gd name="connsiteY620" fmla="*/ 924402 h 924402"/>
              <a:gd name="connsiteX621" fmla="*/ 1907543 w 4603109"/>
              <a:gd name="connsiteY621" fmla="*/ 924402 h 924402"/>
              <a:gd name="connsiteX622" fmla="*/ 1885268 w 4603109"/>
              <a:gd name="connsiteY622" fmla="*/ 924402 h 924402"/>
              <a:gd name="connsiteX623" fmla="*/ 1883936 w 4603109"/>
              <a:gd name="connsiteY623" fmla="*/ 924402 h 924402"/>
              <a:gd name="connsiteX624" fmla="*/ 1868796 w 4603109"/>
              <a:gd name="connsiteY624" fmla="*/ 924402 h 924402"/>
              <a:gd name="connsiteX625" fmla="*/ 1838732 w 4603109"/>
              <a:gd name="connsiteY625" fmla="*/ 924402 h 924402"/>
              <a:gd name="connsiteX626" fmla="*/ 1779774 w 4603109"/>
              <a:gd name="connsiteY626" fmla="*/ 924402 h 924402"/>
              <a:gd name="connsiteX627" fmla="*/ 1764668 w 4603109"/>
              <a:gd name="connsiteY627" fmla="*/ 924402 h 924402"/>
              <a:gd name="connsiteX628" fmla="*/ 1757499 w 4603109"/>
              <a:gd name="connsiteY628" fmla="*/ 924402 h 924402"/>
              <a:gd name="connsiteX629" fmla="*/ 1741027 w 4603109"/>
              <a:gd name="connsiteY629" fmla="*/ 924402 h 924402"/>
              <a:gd name="connsiteX630" fmla="*/ 1737552 w 4603109"/>
              <a:gd name="connsiteY630" fmla="*/ 924402 h 924402"/>
              <a:gd name="connsiteX631" fmla="*/ 1736094 w 4603109"/>
              <a:gd name="connsiteY631" fmla="*/ 924402 h 924402"/>
              <a:gd name="connsiteX632" fmla="*/ 1734603 w 4603109"/>
              <a:gd name="connsiteY632" fmla="*/ 924402 h 924402"/>
              <a:gd name="connsiteX633" fmla="*/ 1710963 w 4603109"/>
              <a:gd name="connsiteY633" fmla="*/ 924402 h 924402"/>
              <a:gd name="connsiteX634" fmla="*/ 1707488 w 4603109"/>
              <a:gd name="connsiteY634" fmla="*/ 924402 h 924402"/>
              <a:gd name="connsiteX635" fmla="*/ 1652509 w 4603109"/>
              <a:gd name="connsiteY635" fmla="*/ 924402 h 924402"/>
              <a:gd name="connsiteX636" fmla="*/ 1636899 w 4603109"/>
              <a:gd name="connsiteY636" fmla="*/ 924402 h 924402"/>
              <a:gd name="connsiteX637" fmla="*/ 1609783 w 4603109"/>
              <a:gd name="connsiteY637" fmla="*/ 924402 h 924402"/>
              <a:gd name="connsiteX638" fmla="*/ 1608325 w 4603109"/>
              <a:gd name="connsiteY638" fmla="*/ 924402 h 924402"/>
              <a:gd name="connsiteX639" fmla="*/ 1606834 w 4603109"/>
              <a:gd name="connsiteY639" fmla="*/ 924402 h 924402"/>
              <a:gd name="connsiteX640" fmla="*/ 1579719 w 4603109"/>
              <a:gd name="connsiteY640" fmla="*/ 924402 h 924402"/>
              <a:gd name="connsiteX641" fmla="*/ 1564612 w 4603109"/>
              <a:gd name="connsiteY641" fmla="*/ 924402 h 924402"/>
              <a:gd name="connsiteX642" fmla="*/ 1524740 w 4603109"/>
              <a:gd name="connsiteY642" fmla="*/ 924402 h 924402"/>
              <a:gd name="connsiteX643" fmla="*/ 1482518 w 4603109"/>
              <a:gd name="connsiteY643" fmla="*/ 924402 h 924402"/>
              <a:gd name="connsiteX644" fmla="*/ 1460483 w 4603109"/>
              <a:gd name="connsiteY644" fmla="*/ 924402 h 924402"/>
              <a:gd name="connsiteX645" fmla="*/ 1452454 w 4603109"/>
              <a:gd name="connsiteY645" fmla="*/ 924402 h 924402"/>
              <a:gd name="connsiteX646" fmla="*/ 1444011 w 4603109"/>
              <a:gd name="connsiteY646" fmla="*/ 924402 h 924402"/>
              <a:gd name="connsiteX647" fmla="*/ 1436843 w 4603109"/>
              <a:gd name="connsiteY647" fmla="*/ 924402 h 924402"/>
              <a:gd name="connsiteX648" fmla="*/ 1413947 w 4603109"/>
              <a:gd name="connsiteY648" fmla="*/ 924402 h 924402"/>
              <a:gd name="connsiteX649" fmla="*/ 1354749 w 4603109"/>
              <a:gd name="connsiteY649" fmla="*/ 924402 h 924402"/>
              <a:gd name="connsiteX650" fmla="*/ 1332714 w 4603109"/>
              <a:gd name="connsiteY650" fmla="*/ 924402 h 924402"/>
              <a:gd name="connsiteX651" fmla="*/ 1324685 w 4603109"/>
              <a:gd name="connsiteY651" fmla="*/ 924402 h 924402"/>
              <a:gd name="connsiteX652" fmla="*/ 1316242 w 4603109"/>
              <a:gd name="connsiteY652" fmla="*/ 924402 h 924402"/>
              <a:gd name="connsiteX653" fmla="*/ 1312767 w 4603109"/>
              <a:gd name="connsiteY653" fmla="*/ 924402 h 924402"/>
              <a:gd name="connsiteX654" fmla="*/ 1286178 w 4603109"/>
              <a:gd name="connsiteY654" fmla="*/ 924402 h 924402"/>
              <a:gd name="connsiteX655" fmla="*/ 1282703 w 4603109"/>
              <a:gd name="connsiteY655" fmla="*/ 924402 h 924402"/>
              <a:gd name="connsiteX656" fmla="*/ 1243956 w 4603109"/>
              <a:gd name="connsiteY656" fmla="*/ 924402 h 924402"/>
              <a:gd name="connsiteX657" fmla="*/ 1184998 w 4603109"/>
              <a:gd name="connsiteY657" fmla="*/ 924402 h 924402"/>
              <a:gd name="connsiteX658" fmla="*/ 1154934 w 4603109"/>
              <a:gd name="connsiteY658" fmla="*/ 924402 h 924402"/>
              <a:gd name="connsiteX659" fmla="*/ 1139828 w 4603109"/>
              <a:gd name="connsiteY659" fmla="*/ 924402 h 924402"/>
              <a:gd name="connsiteX660" fmla="*/ 1116187 w 4603109"/>
              <a:gd name="connsiteY660" fmla="*/ 924402 h 924402"/>
              <a:gd name="connsiteX661" fmla="*/ 1112712 w 4603109"/>
              <a:gd name="connsiteY661" fmla="*/ 924402 h 924402"/>
              <a:gd name="connsiteX662" fmla="*/ 1057734 w 4603109"/>
              <a:gd name="connsiteY662" fmla="*/ 924402 h 924402"/>
              <a:gd name="connsiteX663" fmla="*/ 1027669 w 4603109"/>
              <a:gd name="connsiteY663" fmla="*/ 924402 h 924402"/>
              <a:gd name="connsiteX664" fmla="*/ 1012059 w 4603109"/>
              <a:gd name="connsiteY664" fmla="*/ 924402 h 924402"/>
              <a:gd name="connsiteX665" fmla="*/ 984943 w 4603109"/>
              <a:gd name="connsiteY665" fmla="*/ 924402 h 924402"/>
              <a:gd name="connsiteX666" fmla="*/ 929965 w 4603109"/>
              <a:gd name="connsiteY666" fmla="*/ 924402 h 924402"/>
              <a:gd name="connsiteX667" fmla="*/ 899900 w 4603109"/>
              <a:gd name="connsiteY667" fmla="*/ 924402 h 924402"/>
              <a:gd name="connsiteX668" fmla="*/ 857678 w 4603109"/>
              <a:gd name="connsiteY668" fmla="*/ 924402 h 924402"/>
              <a:gd name="connsiteX669" fmla="*/ 819171 w 4603109"/>
              <a:gd name="connsiteY669" fmla="*/ 924402 h 924402"/>
              <a:gd name="connsiteX670" fmla="*/ 729909 w 4603109"/>
              <a:gd name="connsiteY670" fmla="*/ 924402 h 924402"/>
              <a:gd name="connsiteX671" fmla="*/ 691402 w 4603109"/>
              <a:gd name="connsiteY671" fmla="*/ 924402 h 924402"/>
              <a:gd name="connsiteX672" fmla="*/ 687927 w 4603109"/>
              <a:gd name="connsiteY672" fmla="*/ 924402 h 924402"/>
              <a:gd name="connsiteX673" fmla="*/ 560158 w 4603109"/>
              <a:gd name="connsiteY673" fmla="*/ 924402 h 924402"/>
              <a:gd name="connsiteX674" fmla="*/ 432894 w 4603109"/>
              <a:gd name="connsiteY674" fmla="*/ 924402 h 924402"/>
              <a:gd name="connsiteX675" fmla="*/ 305125 w 4603109"/>
              <a:gd name="connsiteY675" fmla="*/ 924402 h 924402"/>
              <a:gd name="connsiteX676" fmla="*/ 223202 w 4603109"/>
              <a:gd name="connsiteY676" fmla="*/ 877348 h 924402"/>
              <a:gd name="connsiteX677" fmla="*/ 10809 w 4603109"/>
              <a:gd name="connsiteY677" fmla="*/ 509257 h 924402"/>
              <a:gd name="connsiteX678" fmla="*/ 10809 w 4603109"/>
              <a:gd name="connsiteY678" fmla="*/ 415146 h 924402"/>
              <a:gd name="connsiteX679" fmla="*/ 223202 w 4603109"/>
              <a:gd name="connsiteY679" fmla="*/ 47054 h 924402"/>
              <a:gd name="connsiteX680" fmla="*/ 305125 w 4603109"/>
              <a:gd name="connsiteY680" fmla="*/ 0 h 92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</a:cxnLst>
            <a:rect l="l" t="t" r="r" b="b"/>
            <a:pathLst>
              <a:path w="4603109" h="924402">
                <a:moveTo>
                  <a:pt x="305125" y="0"/>
                </a:moveTo>
                <a:lnTo>
                  <a:pt x="432894" y="0"/>
                </a:lnTo>
                <a:lnTo>
                  <a:pt x="445336" y="0"/>
                </a:lnTo>
                <a:cubicBezTo>
                  <a:pt x="485989" y="0"/>
                  <a:pt x="520835" y="0"/>
                  <a:pt x="550703" y="0"/>
                </a:cubicBezTo>
                <a:lnTo>
                  <a:pt x="560158" y="0"/>
                </a:lnTo>
                <a:lnTo>
                  <a:pt x="573105" y="0"/>
                </a:lnTo>
                <a:lnTo>
                  <a:pt x="626202" y="0"/>
                </a:lnTo>
                <a:cubicBezTo>
                  <a:pt x="646943" y="0"/>
                  <a:pt x="663537" y="0"/>
                  <a:pt x="676811" y="0"/>
                </a:cubicBezTo>
                <a:lnTo>
                  <a:pt x="678472" y="0"/>
                </a:lnTo>
                <a:lnTo>
                  <a:pt x="687927" y="0"/>
                </a:lnTo>
                <a:lnTo>
                  <a:pt x="691402" y="0"/>
                </a:lnTo>
                <a:lnTo>
                  <a:pt x="700371" y="0"/>
                </a:lnTo>
                <a:lnTo>
                  <a:pt x="707508" y="0"/>
                </a:lnTo>
                <a:cubicBezTo>
                  <a:pt x="729909" y="0"/>
                  <a:pt x="729909" y="0"/>
                  <a:pt x="729909" y="0"/>
                </a:cubicBezTo>
                <a:lnTo>
                  <a:pt x="753971" y="0"/>
                </a:lnTo>
                <a:lnTo>
                  <a:pt x="804580" y="0"/>
                </a:lnTo>
                <a:lnTo>
                  <a:pt x="805737" y="0"/>
                </a:lnTo>
                <a:lnTo>
                  <a:pt x="819171" y="0"/>
                </a:lnTo>
                <a:lnTo>
                  <a:pt x="828140" y="0"/>
                </a:lnTo>
                <a:lnTo>
                  <a:pt x="831615" y="0"/>
                </a:lnTo>
                <a:lnTo>
                  <a:pt x="835277" y="0"/>
                </a:lnTo>
                <a:lnTo>
                  <a:pt x="857678" y="0"/>
                </a:lnTo>
                <a:lnTo>
                  <a:pt x="864889" y="0"/>
                </a:lnTo>
                <a:lnTo>
                  <a:pt x="899900" y="0"/>
                </a:lnTo>
                <a:lnTo>
                  <a:pt x="909341" y="0"/>
                </a:lnTo>
                <a:lnTo>
                  <a:pt x="929965" y="0"/>
                </a:lnTo>
                <a:lnTo>
                  <a:pt x="933506" y="0"/>
                </a:lnTo>
                <a:lnTo>
                  <a:pt x="936982" y="0"/>
                </a:lnTo>
                <a:lnTo>
                  <a:pt x="959384" y="0"/>
                </a:lnTo>
                <a:lnTo>
                  <a:pt x="962542" y="0"/>
                </a:lnTo>
                <a:lnTo>
                  <a:pt x="984943" y="0"/>
                </a:lnTo>
                <a:lnTo>
                  <a:pt x="992658" y="0"/>
                </a:lnTo>
                <a:lnTo>
                  <a:pt x="1012059" y="0"/>
                </a:lnTo>
                <a:lnTo>
                  <a:pt x="1012480" y="0"/>
                </a:lnTo>
                <a:lnTo>
                  <a:pt x="1027669" y="0"/>
                </a:lnTo>
                <a:lnTo>
                  <a:pt x="1037110" y="0"/>
                </a:lnTo>
                <a:lnTo>
                  <a:pt x="1040112" y="0"/>
                </a:lnTo>
                <a:lnTo>
                  <a:pt x="1057734" y="0"/>
                </a:lnTo>
                <a:lnTo>
                  <a:pt x="1064751" y="0"/>
                </a:lnTo>
                <a:lnTo>
                  <a:pt x="1070177" y="0"/>
                </a:lnTo>
                <a:lnTo>
                  <a:pt x="1072436" y="0"/>
                </a:lnTo>
                <a:lnTo>
                  <a:pt x="1090311" y="0"/>
                </a:lnTo>
                <a:lnTo>
                  <a:pt x="1110718" y="0"/>
                </a:lnTo>
                <a:lnTo>
                  <a:pt x="1112712" y="0"/>
                </a:lnTo>
                <a:lnTo>
                  <a:pt x="1116187" y="0"/>
                </a:lnTo>
                <a:lnTo>
                  <a:pt x="1139828" y="0"/>
                </a:lnTo>
                <a:lnTo>
                  <a:pt x="1140249" y="0"/>
                </a:lnTo>
                <a:lnTo>
                  <a:pt x="1145480" y="0"/>
                </a:lnTo>
                <a:lnTo>
                  <a:pt x="1152270" y="0"/>
                </a:lnTo>
                <a:lnTo>
                  <a:pt x="1154934" y="0"/>
                </a:lnTo>
                <a:lnTo>
                  <a:pt x="1167881" y="0"/>
                </a:lnTo>
                <a:lnTo>
                  <a:pt x="1175544" y="0"/>
                </a:lnTo>
                <a:lnTo>
                  <a:pt x="1184998" y="0"/>
                </a:lnTo>
                <a:lnTo>
                  <a:pt x="1197946" y="0"/>
                </a:lnTo>
                <a:lnTo>
                  <a:pt x="1200205" y="0"/>
                </a:lnTo>
                <a:lnTo>
                  <a:pt x="1220978" y="0"/>
                </a:lnTo>
                <a:lnTo>
                  <a:pt x="1238487" y="0"/>
                </a:lnTo>
                <a:lnTo>
                  <a:pt x="1243956" y="0"/>
                </a:lnTo>
                <a:lnTo>
                  <a:pt x="1251042" y="0"/>
                </a:lnTo>
                <a:lnTo>
                  <a:pt x="1257637" y="0"/>
                </a:lnTo>
                <a:lnTo>
                  <a:pt x="1271587" y="0"/>
                </a:lnTo>
                <a:lnTo>
                  <a:pt x="1273249" y="0"/>
                </a:lnTo>
                <a:lnTo>
                  <a:pt x="1280039" y="0"/>
                </a:lnTo>
                <a:lnTo>
                  <a:pt x="1282703" y="0"/>
                </a:lnTo>
                <a:lnTo>
                  <a:pt x="1286178" y="0"/>
                </a:lnTo>
                <a:lnTo>
                  <a:pt x="1295146" y="0"/>
                </a:lnTo>
                <a:lnTo>
                  <a:pt x="1301651" y="0"/>
                </a:lnTo>
                <a:lnTo>
                  <a:pt x="1302284" y="0"/>
                </a:lnTo>
                <a:lnTo>
                  <a:pt x="1303313" y="0"/>
                </a:lnTo>
                <a:lnTo>
                  <a:pt x="1312767" y="0"/>
                </a:lnTo>
                <a:lnTo>
                  <a:pt x="1316242" y="0"/>
                </a:lnTo>
                <a:lnTo>
                  <a:pt x="1321886" y="0"/>
                </a:lnTo>
                <a:lnTo>
                  <a:pt x="1324685" y="0"/>
                </a:lnTo>
                <a:lnTo>
                  <a:pt x="1325211" y="0"/>
                </a:lnTo>
                <a:lnTo>
                  <a:pt x="1332348" y="0"/>
                </a:lnTo>
                <a:lnTo>
                  <a:pt x="1332714" y="0"/>
                </a:lnTo>
                <a:lnTo>
                  <a:pt x="1333135" y="0"/>
                </a:lnTo>
                <a:lnTo>
                  <a:pt x="1348747" y="0"/>
                </a:lnTo>
                <a:lnTo>
                  <a:pt x="1354749" y="0"/>
                </a:lnTo>
                <a:lnTo>
                  <a:pt x="1378811" y="0"/>
                </a:lnTo>
                <a:lnTo>
                  <a:pt x="1383745" y="0"/>
                </a:lnTo>
                <a:lnTo>
                  <a:pt x="1385406" y="0"/>
                </a:lnTo>
                <a:lnTo>
                  <a:pt x="1399356" y="0"/>
                </a:lnTo>
                <a:lnTo>
                  <a:pt x="1400513" y="0"/>
                </a:lnTo>
                <a:lnTo>
                  <a:pt x="1413947" y="0"/>
                </a:lnTo>
                <a:lnTo>
                  <a:pt x="1414442" y="0"/>
                </a:lnTo>
                <a:lnTo>
                  <a:pt x="1422915" y="0"/>
                </a:lnTo>
                <a:lnTo>
                  <a:pt x="1426390" y="0"/>
                </a:lnTo>
                <a:lnTo>
                  <a:pt x="1429420" y="0"/>
                </a:lnTo>
                <a:lnTo>
                  <a:pt x="1430053" y="0"/>
                </a:lnTo>
                <a:lnTo>
                  <a:pt x="1430206" y="0"/>
                </a:lnTo>
                <a:lnTo>
                  <a:pt x="1430577" y="0"/>
                </a:lnTo>
                <a:lnTo>
                  <a:pt x="1436843" y="0"/>
                </a:lnTo>
                <a:lnTo>
                  <a:pt x="1444011" y="0"/>
                </a:lnTo>
                <a:lnTo>
                  <a:pt x="1449655" y="0"/>
                </a:lnTo>
                <a:lnTo>
                  <a:pt x="1452454" y="0"/>
                </a:lnTo>
                <a:lnTo>
                  <a:pt x="1452980" y="0"/>
                </a:lnTo>
                <a:lnTo>
                  <a:pt x="1456455" y="0"/>
                </a:lnTo>
                <a:lnTo>
                  <a:pt x="1459664" y="0"/>
                </a:lnTo>
                <a:lnTo>
                  <a:pt x="1460117" y="0"/>
                </a:lnTo>
                <a:lnTo>
                  <a:pt x="1460483" y="0"/>
                </a:lnTo>
                <a:lnTo>
                  <a:pt x="1460904" y="0"/>
                </a:lnTo>
                <a:lnTo>
                  <a:pt x="1472926" y="0"/>
                </a:lnTo>
                <a:lnTo>
                  <a:pt x="1482518" y="0"/>
                </a:lnTo>
                <a:lnTo>
                  <a:pt x="1489729" y="0"/>
                </a:lnTo>
                <a:lnTo>
                  <a:pt x="1504116" y="0"/>
                </a:lnTo>
                <a:lnTo>
                  <a:pt x="1511514" y="0"/>
                </a:lnTo>
                <a:lnTo>
                  <a:pt x="1524740" y="0"/>
                </a:lnTo>
                <a:lnTo>
                  <a:pt x="1528282" y="0"/>
                </a:lnTo>
                <a:lnTo>
                  <a:pt x="1531757" y="0"/>
                </a:lnTo>
                <a:lnTo>
                  <a:pt x="1534181" y="0"/>
                </a:lnTo>
                <a:lnTo>
                  <a:pt x="1542211" y="0"/>
                </a:lnTo>
                <a:lnTo>
                  <a:pt x="1554159" y="0"/>
                </a:lnTo>
                <a:lnTo>
                  <a:pt x="1557318" y="0"/>
                </a:lnTo>
                <a:lnTo>
                  <a:pt x="1557975" y="0"/>
                </a:lnTo>
                <a:lnTo>
                  <a:pt x="1558346" y="0"/>
                </a:lnTo>
                <a:lnTo>
                  <a:pt x="1561822" y="0"/>
                </a:lnTo>
                <a:lnTo>
                  <a:pt x="1564612" y="0"/>
                </a:lnTo>
                <a:lnTo>
                  <a:pt x="1566857" y="0"/>
                </a:lnTo>
                <a:lnTo>
                  <a:pt x="1576919" y="0"/>
                </a:lnTo>
                <a:lnTo>
                  <a:pt x="1579719" y="0"/>
                </a:lnTo>
                <a:lnTo>
                  <a:pt x="1584224" y="0"/>
                </a:lnTo>
                <a:lnTo>
                  <a:pt x="1587382" y="0"/>
                </a:lnTo>
                <a:lnTo>
                  <a:pt x="1587433" y="0"/>
                </a:lnTo>
                <a:lnTo>
                  <a:pt x="1600695" y="0"/>
                </a:lnTo>
                <a:lnTo>
                  <a:pt x="1606834" y="0"/>
                </a:lnTo>
                <a:lnTo>
                  <a:pt x="1607256" y="0"/>
                </a:lnTo>
                <a:lnTo>
                  <a:pt x="1608325" y="0"/>
                </a:lnTo>
                <a:lnTo>
                  <a:pt x="1609783" y="0"/>
                </a:lnTo>
                <a:lnTo>
                  <a:pt x="1617498" y="0"/>
                </a:lnTo>
                <a:lnTo>
                  <a:pt x="1631885" y="0"/>
                </a:lnTo>
                <a:lnTo>
                  <a:pt x="1636899" y="0"/>
                </a:lnTo>
                <a:lnTo>
                  <a:pt x="1637320" y="0"/>
                </a:lnTo>
                <a:lnTo>
                  <a:pt x="1637445" y="0"/>
                </a:lnTo>
                <a:lnTo>
                  <a:pt x="1652509" y="0"/>
                </a:lnTo>
                <a:lnTo>
                  <a:pt x="1659526" y="0"/>
                </a:lnTo>
                <a:lnTo>
                  <a:pt x="1661950" y="0"/>
                </a:lnTo>
                <a:lnTo>
                  <a:pt x="1664952" y="0"/>
                </a:lnTo>
                <a:lnTo>
                  <a:pt x="1667212" y="0"/>
                </a:lnTo>
                <a:lnTo>
                  <a:pt x="1685087" y="0"/>
                </a:lnTo>
                <a:lnTo>
                  <a:pt x="1689591" y="0"/>
                </a:lnTo>
                <a:lnTo>
                  <a:pt x="1694626" y="0"/>
                </a:lnTo>
                <a:lnTo>
                  <a:pt x="1697276" y="0"/>
                </a:lnTo>
                <a:lnTo>
                  <a:pt x="1698000" y="0"/>
                </a:lnTo>
                <a:lnTo>
                  <a:pt x="1704688" y="0"/>
                </a:lnTo>
                <a:lnTo>
                  <a:pt x="1707488" y="0"/>
                </a:lnTo>
                <a:lnTo>
                  <a:pt x="1710963" y="0"/>
                </a:lnTo>
                <a:lnTo>
                  <a:pt x="1715151" y="0"/>
                </a:lnTo>
                <a:lnTo>
                  <a:pt x="1721928" y="0"/>
                </a:lnTo>
                <a:lnTo>
                  <a:pt x="1734603" y="0"/>
                </a:lnTo>
                <a:lnTo>
                  <a:pt x="1735025" y="0"/>
                </a:lnTo>
                <a:lnTo>
                  <a:pt x="1735558" y="0"/>
                </a:lnTo>
                <a:lnTo>
                  <a:pt x="1736094" y="0"/>
                </a:lnTo>
                <a:lnTo>
                  <a:pt x="1737552" y="0"/>
                </a:lnTo>
                <a:lnTo>
                  <a:pt x="1741027" y="0"/>
                </a:lnTo>
                <a:lnTo>
                  <a:pt x="1747046" y="0"/>
                </a:lnTo>
                <a:lnTo>
                  <a:pt x="1748537" y="0"/>
                </a:lnTo>
                <a:lnTo>
                  <a:pt x="1753052" y="0"/>
                </a:lnTo>
                <a:lnTo>
                  <a:pt x="1757499" y="0"/>
                </a:lnTo>
                <a:lnTo>
                  <a:pt x="1764668" y="0"/>
                </a:lnTo>
                <a:lnTo>
                  <a:pt x="1765089" y="0"/>
                </a:lnTo>
                <a:lnTo>
                  <a:pt x="1765214" y="0"/>
                </a:lnTo>
                <a:lnTo>
                  <a:pt x="1770320" y="0"/>
                </a:lnTo>
                <a:lnTo>
                  <a:pt x="1777110" y="0"/>
                </a:lnTo>
                <a:lnTo>
                  <a:pt x="1779774" y="0"/>
                </a:lnTo>
                <a:lnTo>
                  <a:pt x="1792721" y="0"/>
                </a:lnTo>
                <a:lnTo>
                  <a:pt x="1794981" y="0"/>
                </a:lnTo>
                <a:lnTo>
                  <a:pt x="1825045" y="0"/>
                </a:lnTo>
                <a:lnTo>
                  <a:pt x="1825769" y="0"/>
                </a:lnTo>
                <a:lnTo>
                  <a:pt x="1838732" y="0"/>
                </a:lnTo>
                <a:lnTo>
                  <a:pt x="1845818" y="0"/>
                </a:lnTo>
                <a:lnTo>
                  <a:pt x="1849697" y="0"/>
                </a:lnTo>
                <a:lnTo>
                  <a:pt x="1852412" y="0"/>
                </a:lnTo>
                <a:lnTo>
                  <a:pt x="1853903" y="0"/>
                </a:lnTo>
                <a:lnTo>
                  <a:pt x="1863327" y="0"/>
                </a:lnTo>
                <a:lnTo>
                  <a:pt x="1868796" y="0"/>
                </a:lnTo>
                <a:lnTo>
                  <a:pt x="1874815" y="0"/>
                </a:lnTo>
                <a:lnTo>
                  <a:pt x="1876306" y="0"/>
                </a:lnTo>
                <a:lnTo>
                  <a:pt x="1880821" y="0"/>
                </a:lnTo>
                <a:lnTo>
                  <a:pt x="1882477" y="0"/>
                </a:lnTo>
                <a:lnTo>
                  <a:pt x="1883936" y="0"/>
                </a:lnTo>
                <a:lnTo>
                  <a:pt x="1885268" y="0"/>
                </a:lnTo>
                <a:lnTo>
                  <a:pt x="1896427" y="0"/>
                </a:lnTo>
                <a:lnTo>
                  <a:pt x="1898089" y="0"/>
                </a:lnTo>
                <a:lnTo>
                  <a:pt x="1904879" y="0"/>
                </a:lnTo>
                <a:lnTo>
                  <a:pt x="1907543" y="0"/>
                </a:lnTo>
                <a:lnTo>
                  <a:pt x="1911018" y="0"/>
                </a:lnTo>
                <a:lnTo>
                  <a:pt x="1919986" y="0"/>
                </a:lnTo>
                <a:lnTo>
                  <a:pt x="1927124" y="0"/>
                </a:lnTo>
                <a:lnTo>
                  <a:pt x="1927489" y="0"/>
                </a:lnTo>
                <a:lnTo>
                  <a:pt x="1927911" y="0"/>
                </a:lnTo>
                <a:lnTo>
                  <a:pt x="1929402" y="0"/>
                </a:lnTo>
                <a:lnTo>
                  <a:pt x="1946726" y="0"/>
                </a:lnTo>
                <a:lnTo>
                  <a:pt x="1949525" y="0"/>
                </a:lnTo>
                <a:lnTo>
                  <a:pt x="1957554" y="0"/>
                </a:lnTo>
                <a:lnTo>
                  <a:pt x="1957975" y="0"/>
                </a:lnTo>
                <a:lnTo>
                  <a:pt x="1973587" y="0"/>
                </a:lnTo>
                <a:lnTo>
                  <a:pt x="1978520" y="0"/>
                </a:lnTo>
                <a:lnTo>
                  <a:pt x="1980012" y="0"/>
                </a:lnTo>
                <a:lnTo>
                  <a:pt x="1980181" y="0"/>
                </a:lnTo>
                <a:lnTo>
                  <a:pt x="1981672" y="0"/>
                </a:lnTo>
                <a:lnTo>
                  <a:pt x="2008585" y="0"/>
                </a:lnTo>
                <a:lnTo>
                  <a:pt x="2009218" y="0"/>
                </a:lnTo>
                <a:lnTo>
                  <a:pt x="2010246" y="0"/>
                </a:lnTo>
                <a:lnTo>
                  <a:pt x="2010709" y="0"/>
                </a:lnTo>
                <a:lnTo>
                  <a:pt x="2011705" y="0"/>
                </a:lnTo>
                <a:lnTo>
                  <a:pt x="2024147" y="0"/>
                </a:lnTo>
                <a:lnTo>
                  <a:pt x="2024196" y="0"/>
                </a:lnTo>
                <a:lnTo>
                  <a:pt x="2024981" y="0"/>
                </a:lnTo>
                <a:lnTo>
                  <a:pt x="2025353" y="0"/>
                </a:lnTo>
                <a:lnTo>
                  <a:pt x="2026473" y="0"/>
                </a:lnTo>
                <a:lnTo>
                  <a:pt x="2031619" y="0"/>
                </a:lnTo>
                <a:lnTo>
                  <a:pt x="2033110" y="0"/>
                </a:lnTo>
                <a:lnTo>
                  <a:pt x="2038787" y="0"/>
                </a:lnTo>
                <a:lnTo>
                  <a:pt x="2039282" y="0"/>
                </a:lnTo>
                <a:lnTo>
                  <a:pt x="2047755" y="0"/>
                </a:lnTo>
                <a:lnTo>
                  <a:pt x="2051230" y="0"/>
                </a:lnTo>
                <a:lnTo>
                  <a:pt x="2054893" y="0"/>
                </a:lnTo>
                <a:lnTo>
                  <a:pt x="2055046" y="0"/>
                </a:lnTo>
                <a:lnTo>
                  <a:pt x="2055258" y="0"/>
                </a:lnTo>
                <a:lnTo>
                  <a:pt x="2055680" y="0"/>
                </a:lnTo>
                <a:lnTo>
                  <a:pt x="2057171" y="0"/>
                </a:lnTo>
                <a:lnTo>
                  <a:pt x="2061683" y="0"/>
                </a:lnTo>
                <a:lnTo>
                  <a:pt x="2067702" y="0"/>
                </a:lnTo>
                <a:lnTo>
                  <a:pt x="2074495" y="0"/>
                </a:lnTo>
                <a:lnTo>
                  <a:pt x="2077294" y="0"/>
                </a:lnTo>
                <a:lnTo>
                  <a:pt x="2084504" y="0"/>
                </a:lnTo>
                <a:lnTo>
                  <a:pt x="2085323" y="0"/>
                </a:lnTo>
                <a:lnTo>
                  <a:pt x="2085744" y="0"/>
                </a:lnTo>
                <a:lnTo>
                  <a:pt x="2097766" y="0"/>
                </a:lnTo>
                <a:lnTo>
                  <a:pt x="2106289" y="0"/>
                </a:lnTo>
                <a:lnTo>
                  <a:pt x="2107781" y="0"/>
                </a:lnTo>
                <a:lnTo>
                  <a:pt x="2128956" y="0"/>
                </a:lnTo>
                <a:lnTo>
                  <a:pt x="2129514" y="0"/>
                </a:lnTo>
                <a:lnTo>
                  <a:pt x="2136354" y="0"/>
                </a:lnTo>
                <a:lnTo>
                  <a:pt x="2136987" y="0"/>
                </a:lnTo>
                <a:lnTo>
                  <a:pt x="2138478" y="0"/>
                </a:lnTo>
                <a:lnTo>
                  <a:pt x="2151916" y="0"/>
                </a:lnTo>
                <a:lnTo>
                  <a:pt x="2152750" y="0"/>
                </a:lnTo>
                <a:lnTo>
                  <a:pt x="2153122" y="0"/>
                </a:lnTo>
                <a:lnTo>
                  <a:pt x="2154242" y="0"/>
                </a:lnTo>
                <a:lnTo>
                  <a:pt x="2156597" y="0"/>
                </a:lnTo>
                <a:lnTo>
                  <a:pt x="2159388" y="0"/>
                </a:lnTo>
                <a:lnTo>
                  <a:pt x="2160879" y="0"/>
                </a:lnTo>
                <a:lnTo>
                  <a:pt x="2161633" y="0"/>
                </a:lnTo>
                <a:lnTo>
                  <a:pt x="2167051" y="0"/>
                </a:lnTo>
                <a:lnTo>
                  <a:pt x="2178999" y="0"/>
                </a:lnTo>
                <a:lnTo>
                  <a:pt x="2182158" y="0"/>
                </a:lnTo>
                <a:lnTo>
                  <a:pt x="2182815" y="0"/>
                </a:lnTo>
                <a:lnTo>
                  <a:pt x="2188666" y="0"/>
                </a:lnTo>
                <a:lnTo>
                  <a:pt x="2189452" y="0"/>
                </a:lnTo>
                <a:lnTo>
                  <a:pt x="2191697" y="0"/>
                </a:lnTo>
                <a:lnTo>
                  <a:pt x="2195471" y="0"/>
                </a:lnTo>
                <a:lnTo>
                  <a:pt x="2201759" y="0"/>
                </a:lnTo>
                <a:lnTo>
                  <a:pt x="2203100" y="0"/>
                </a:lnTo>
                <a:lnTo>
                  <a:pt x="2204559" y="0"/>
                </a:lnTo>
                <a:lnTo>
                  <a:pt x="2204591" y="0"/>
                </a:lnTo>
                <a:lnTo>
                  <a:pt x="2212273" y="0"/>
                </a:lnTo>
                <a:lnTo>
                  <a:pt x="2225535" y="0"/>
                </a:lnTo>
                <a:lnTo>
                  <a:pt x="2231674" y="0"/>
                </a:lnTo>
                <a:lnTo>
                  <a:pt x="2232096" y="0"/>
                </a:lnTo>
                <a:lnTo>
                  <a:pt x="2232220" y="0"/>
                </a:lnTo>
                <a:lnTo>
                  <a:pt x="2233118" y="0"/>
                </a:lnTo>
                <a:lnTo>
                  <a:pt x="2233165" y="0"/>
                </a:lnTo>
                <a:lnTo>
                  <a:pt x="2256725" y="0"/>
                </a:lnTo>
                <a:lnTo>
                  <a:pt x="2257283" y="0"/>
                </a:lnTo>
                <a:lnTo>
                  <a:pt x="2262285" y="0"/>
                </a:lnTo>
                <a:lnTo>
                  <a:pt x="2284366" y="0"/>
                </a:lnTo>
                <a:lnTo>
                  <a:pt x="2289402" y="0"/>
                </a:lnTo>
                <a:lnTo>
                  <a:pt x="2292052" y="0"/>
                </a:lnTo>
                <a:lnTo>
                  <a:pt x="2299271" y="0"/>
                </a:lnTo>
                <a:lnTo>
                  <a:pt x="2308721" y="0"/>
                </a:lnTo>
                <a:lnTo>
                  <a:pt x="2309927" y="0"/>
                </a:lnTo>
                <a:lnTo>
                  <a:pt x="2316435" y="0"/>
                </a:lnTo>
                <a:lnTo>
                  <a:pt x="2316703" y="0"/>
                </a:lnTo>
                <a:lnTo>
                  <a:pt x="2319466" y="0"/>
                </a:lnTo>
                <a:lnTo>
                  <a:pt x="2322840" y="0"/>
                </a:lnTo>
                <a:lnTo>
                  <a:pt x="2329528" y="0"/>
                </a:lnTo>
                <a:lnTo>
                  <a:pt x="2330869" y="0"/>
                </a:lnTo>
                <a:lnTo>
                  <a:pt x="2332328" y="0"/>
                </a:lnTo>
                <a:lnTo>
                  <a:pt x="2332360" y="0"/>
                </a:lnTo>
                <a:lnTo>
                  <a:pt x="2335803" y="0"/>
                </a:lnTo>
                <a:lnTo>
                  <a:pt x="2343312" y="0"/>
                </a:lnTo>
                <a:lnTo>
                  <a:pt x="2344804" y="0"/>
                </a:lnTo>
                <a:lnTo>
                  <a:pt x="2346768" y="0"/>
                </a:lnTo>
                <a:lnTo>
                  <a:pt x="2347827" y="0"/>
                </a:lnTo>
                <a:lnTo>
                  <a:pt x="2352274" y="0"/>
                </a:lnTo>
                <a:lnTo>
                  <a:pt x="2359443" y="0"/>
                </a:lnTo>
                <a:lnTo>
                  <a:pt x="2359865" y="0"/>
                </a:lnTo>
                <a:lnTo>
                  <a:pt x="2359989" y="0"/>
                </a:lnTo>
                <a:lnTo>
                  <a:pt x="2360887" y="0"/>
                </a:lnTo>
                <a:lnTo>
                  <a:pt x="2360934" y="0"/>
                </a:lnTo>
                <a:lnTo>
                  <a:pt x="2371886" y="0"/>
                </a:lnTo>
                <a:lnTo>
                  <a:pt x="2373377" y="0"/>
                </a:lnTo>
                <a:lnTo>
                  <a:pt x="2377892" y="0"/>
                </a:lnTo>
                <a:cubicBezTo>
                  <a:pt x="2382339" y="0"/>
                  <a:pt x="2382339" y="0"/>
                  <a:pt x="2382339" y="0"/>
                </a:cubicBezTo>
                <a:lnTo>
                  <a:pt x="2390054" y="0"/>
                </a:lnTo>
                <a:lnTo>
                  <a:pt x="2419821" y="0"/>
                </a:lnTo>
                <a:lnTo>
                  <a:pt x="2427040" y="0"/>
                </a:lnTo>
                <a:lnTo>
                  <a:pt x="2436490" y="0"/>
                </a:lnTo>
                <a:lnTo>
                  <a:pt x="2444472" y="0"/>
                </a:lnTo>
                <a:lnTo>
                  <a:pt x="2448678" y="0"/>
                </a:lnTo>
                <a:lnTo>
                  <a:pt x="2450171" y="0"/>
                </a:lnTo>
                <a:lnTo>
                  <a:pt x="2450609" y="0"/>
                </a:lnTo>
                <a:lnTo>
                  <a:pt x="2463572" y="0"/>
                </a:lnTo>
                <a:lnTo>
                  <a:pt x="2471081" y="0"/>
                </a:lnTo>
                <a:lnTo>
                  <a:pt x="2472573" y="0"/>
                </a:lnTo>
                <a:lnTo>
                  <a:pt x="2474537" y="0"/>
                </a:lnTo>
                <a:lnTo>
                  <a:pt x="2475596" y="0"/>
                </a:lnTo>
                <a:lnTo>
                  <a:pt x="2477252" y="0"/>
                </a:lnTo>
                <a:lnTo>
                  <a:pt x="2478712" y="0"/>
                </a:lnTo>
                <a:lnTo>
                  <a:pt x="2478743" y="0"/>
                </a:lnTo>
                <a:lnTo>
                  <a:pt x="2480043" y="0"/>
                </a:lnTo>
                <a:lnTo>
                  <a:pt x="2499655" y="0"/>
                </a:lnTo>
                <a:lnTo>
                  <a:pt x="2501146" y="0"/>
                </a:lnTo>
                <a:lnTo>
                  <a:pt x="2505661" y="0"/>
                </a:lnTo>
                <a:lnTo>
                  <a:pt x="2508776" y="0"/>
                </a:lnTo>
                <a:lnTo>
                  <a:pt x="2510108" y="0"/>
                </a:lnTo>
                <a:lnTo>
                  <a:pt x="2524178" y="0"/>
                </a:lnTo>
                <a:lnTo>
                  <a:pt x="2525248" y="0"/>
                </a:lnTo>
                <a:lnTo>
                  <a:pt x="2525669" y="0"/>
                </a:lnTo>
                <a:lnTo>
                  <a:pt x="2552329" y="0"/>
                </a:lnTo>
                <a:lnTo>
                  <a:pt x="2552751" y="0"/>
                </a:lnTo>
                <a:lnTo>
                  <a:pt x="2554242" y="0"/>
                </a:lnTo>
                <a:lnTo>
                  <a:pt x="2574787" y="0"/>
                </a:lnTo>
                <a:lnTo>
                  <a:pt x="2576279" y="0"/>
                </a:lnTo>
                <a:lnTo>
                  <a:pt x="2576447" y="0"/>
                </a:lnTo>
                <a:lnTo>
                  <a:pt x="2577940" y="0"/>
                </a:lnTo>
                <a:lnTo>
                  <a:pt x="2603360" y="0"/>
                </a:lnTo>
                <a:lnTo>
                  <a:pt x="2604852" y="0"/>
                </a:lnTo>
                <a:lnTo>
                  <a:pt x="2605021" y="0"/>
                </a:lnTo>
                <a:lnTo>
                  <a:pt x="2605484" y="0"/>
                </a:lnTo>
                <a:lnTo>
                  <a:pt x="2606481" y="0"/>
                </a:lnTo>
                <a:lnTo>
                  <a:pt x="2606512" y="0"/>
                </a:lnTo>
                <a:lnTo>
                  <a:pt x="2606976" y="0"/>
                </a:lnTo>
                <a:lnTo>
                  <a:pt x="2618923" y="0"/>
                </a:lnTo>
                <a:lnTo>
                  <a:pt x="2621248" y="0"/>
                </a:lnTo>
                <a:lnTo>
                  <a:pt x="2622740" y="0"/>
                </a:lnTo>
                <a:lnTo>
                  <a:pt x="2627885" y="0"/>
                </a:lnTo>
                <a:lnTo>
                  <a:pt x="2629377" y="0"/>
                </a:lnTo>
                <a:lnTo>
                  <a:pt x="2634058" y="0"/>
                </a:lnTo>
                <a:lnTo>
                  <a:pt x="2635549" y="0"/>
                </a:lnTo>
                <a:lnTo>
                  <a:pt x="2636545" y="0"/>
                </a:lnTo>
                <a:lnTo>
                  <a:pt x="2648987" y="0"/>
                </a:lnTo>
                <a:lnTo>
                  <a:pt x="2649821" y="0"/>
                </a:lnTo>
                <a:lnTo>
                  <a:pt x="2651313" y="0"/>
                </a:lnTo>
                <a:lnTo>
                  <a:pt x="2651947" y="0"/>
                </a:lnTo>
                <a:lnTo>
                  <a:pt x="2653017" y="0"/>
                </a:lnTo>
                <a:lnTo>
                  <a:pt x="2653438" y="0"/>
                </a:lnTo>
                <a:lnTo>
                  <a:pt x="2656459" y="0"/>
                </a:lnTo>
                <a:lnTo>
                  <a:pt x="2657950" y="0"/>
                </a:lnTo>
                <a:lnTo>
                  <a:pt x="2665460" y="0"/>
                </a:lnTo>
                <a:lnTo>
                  <a:pt x="2680098" y="0"/>
                </a:lnTo>
                <a:lnTo>
                  <a:pt x="2680520" y="0"/>
                </a:lnTo>
                <a:lnTo>
                  <a:pt x="2682011" y="0"/>
                </a:lnTo>
                <a:lnTo>
                  <a:pt x="2692542" y="0"/>
                </a:lnTo>
                <a:lnTo>
                  <a:pt x="2702556" y="0"/>
                </a:lnTo>
                <a:lnTo>
                  <a:pt x="2704048" y="0"/>
                </a:lnTo>
                <a:lnTo>
                  <a:pt x="2724289" y="0"/>
                </a:lnTo>
                <a:lnTo>
                  <a:pt x="2731129" y="0"/>
                </a:lnTo>
                <a:lnTo>
                  <a:pt x="2732621" y="0"/>
                </a:lnTo>
                <a:lnTo>
                  <a:pt x="2733253" y="0"/>
                </a:lnTo>
                <a:lnTo>
                  <a:pt x="2734745" y="0"/>
                </a:lnTo>
                <a:lnTo>
                  <a:pt x="2746692" y="0"/>
                </a:lnTo>
                <a:lnTo>
                  <a:pt x="2749017" y="0"/>
                </a:lnTo>
                <a:lnTo>
                  <a:pt x="2750509" y="0"/>
                </a:lnTo>
                <a:lnTo>
                  <a:pt x="2754354" y="0"/>
                </a:lnTo>
                <a:lnTo>
                  <a:pt x="2755654" y="0"/>
                </a:lnTo>
                <a:lnTo>
                  <a:pt x="2757146" y="0"/>
                </a:lnTo>
                <a:lnTo>
                  <a:pt x="2761827" y="0"/>
                </a:lnTo>
                <a:lnTo>
                  <a:pt x="2763318" y="0"/>
                </a:lnTo>
                <a:lnTo>
                  <a:pt x="2776756" y="0"/>
                </a:lnTo>
                <a:lnTo>
                  <a:pt x="2777590" y="0"/>
                </a:lnTo>
                <a:lnTo>
                  <a:pt x="2779082" y="0"/>
                </a:lnTo>
                <a:lnTo>
                  <a:pt x="2783442" y="0"/>
                </a:lnTo>
                <a:lnTo>
                  <a:pt x="2784228" y="0"/>
                </a:lnTo>
                <a:lnTo>
                  <a:pt x="2785719" y="0"/>
                </a:lnTo>
                <a:lnTo>
                  <a:pt x="2786473" y="0"/>
                </a:lnTo>
                <a:lnTo>
                  <a:pt x="2793229" y="0"/>
                </a:lnTo>
                <a:lnTo>
                  <a:pt x="2799367" y="0"/>
                </a:lnTo>
                <a:lnTo>
                  <a:pt x="2813506" y="0"/>
                </a:lnTo>
                <a:lnTo>
                  <a:pt x="2820311" y="0"/>
                </a:lnTo>
                <a:lnTo>
                  <a:pt x="2827893" y="0"/>
                </a:lnTo>
                <a:lnTo>
                  <a:pt x="2827940" y="0"/>
                </a:lnTo>
                <a:lnTo>
                  <a:pt x="2829431" y="0"/>
                </a:lnTo>
                <a:lnTo>
                  <a:pt x="2829978" y="0"/>
                </a:lnTo>
                <a:lnTo>
                  <a:pt x="2852058" y="0"/>
                </a:lnTo>
                <a:lnTo>
                  <a:pt x="2857060" y="0"/>
                </a:lnTo>
                <a:lnTo>
                  <a:pt x="2857958" y="0"/>
                </a:lnTo>
                <a:lnTo>
                  <a:pt x="2871601" y="0"/>
                </a:lnTo>
                <a:lnTo>
                  <a:pt x="2882123" y="0"/>
                </a:lnTo>
                <a:lnTo>
                  <a:pt x="2894046" y="0"/>
                </a:lnTo>
                <a:lnTo>
                  <a:pt x="2903496" y="0"/>
                </a:lnTo>
                <a:lnTo>
                  <a:pt x="2911211" y="0"/>
                </a:lnTo>
                <a:lnTo>
                  <a:pt x="2914242" y="0"/>
                </a:lnTo>
                <a:lnTo>
                  <a:pt x="2914461" y="0"/>
                </a:lnTo>
                <a:lnTo>
                  <a:pt x="2924111" y="0"/>
                </a:lnTo>
                <a:lnTo>
                  <a:pt x="2927136" y="0"/>
                </a:lnTo>
                <a:lnTo>
                  <a:pt x="2933561" y="0"/>
                </a:lnTo>
                <a:lnTo>
                  <a:pt x="2939580" y="0"/>
                </a:lnTo>
                <a:lnTo>
                  <a:pt x="2941275" y="0"/>
                </a:lnTo>
                <a:lnTo>
                  <a:pt x="2941543" y="0"/>
                </a:lnTo>
                <a:lnTo>
                  <a:pt x="2945586" y="0"/>
                </a:lnTo>
                <a:lnTo>
                  <a:pt x="2950032" y="0"/>
                </a:lnTo>
                <a:lnTo>
                  <a:pt x="2955662" y="0"/>
                </a:lnTo>
                <a:lnTo>
                  <a:pt x="2955709" y="0"/>
                </a:lnTo>
                <a:lnTo>
                  <a:pt x="2957200" y="0"/>
                </a:lnTo>
                <a:lnTo>
                  <a:pt x="2957747" y="0"/>
                </a:lnTo>
                <a:lnTo>
                  <a:pt x="2968152" y="0"/>
                </a:lnTo>
                <a:lnTo>
                  <a:pt x="2969644" y="0"/>
                </a:lnTo>
                <a:lnTo>
                  <a:pt x="2972667" y="0"/>
                </a:lnTo>
                <a:lnTo>
                  <a:pt x="2977114" y="0"/>
                </a:lnTo>
                <a:lnTo>
                  <a:pt x="2984829" y="0"/>
                </a:lnTo>
                <a:lnTo>
                  <a:pt x="2985727" y="0"/>
                </a:lnTo>
                <a:lnTo>
                  <a:pt x="2999370" y="0"/>
                </a:lnTo>
                <a:lnTo>
                  <a:pt x="3021815" y="0"/>
                </a:lnTo>
                <a:lnTo>
                  <a:pt x="3031265" y="0"/>
                </a:lnTo>
                <a:lnTo>
                  <a:pt x="3042230" y="0"/>
                </a:lnTo>
                <a:lnTo>
                  <a:pt x="3044946" y="0"/>
                </a:lnTo>
                <a:lnTo>
                  <a:pt x="3051880" y="0"/>
                </a:lnTo>
                <a:lnTo>
                  <a:pt x="3061330" y="0"/>
                </a:lnTo>
                <a:lnTo>
                  <a:pt x="3067349" y="0"/>
                </a:lnTo>
                <a:lnTo>
                  <a:pt x="3069312" y="0"/>
                </a:lnTo>
                <a:lnTo>
                  <a:pt x="3073355" y="0"/>
                </a:lnTo>
                <a:lnTo>
                  <a:pt x="3073518" y="0"/>
                </a:lnTo>
                <a:lnTo>
                  <a:pt x="3075011" y="0"/>
                </a:lnTo>
                <a:lnTo>
                  <a:pt x="3077801" y="0"/>
                </a:lnTo>
                <a:lnTo>
                  <a:pt x="3095921" y="0"/>
                </a:lnTo>
                <a:lnTo>
                  <a:pt x="3097413" y="0"/>
                </a:lnTo>
                <a:lnTo>
                  <a:pt x="3100436" y="0"/>
                </a:lnTo>
                <a:lnTo>
                  <a:pt x="3103552" y="0"/>
                </a:lnTo>
                <a:lnTo>
                  <a:pt x="3104883" y="0"/>
                </a:lnTo>
                <a:lnTo>
                  <a:pt x="3120023" y="0"/>
                </a:lnTo>
                <a:lnTo>
                  <a:pt x="3120445" y="0"/>
                </a:lnTo>
                <a:lnTo>
                  <a:pt x="3149018" y="0"/>
                </a:lnTo>
                <a:lnTo>
                  <a:pt x="3150088" y="0"/>
                </a:lnTo>
                <a:lnTo>
                  <a:pt x="3150509" y="0"/>
                </a:lnTo>
                <a:lnTo>
                  <a:pt x="3171054" y="0"/>
                </a:lnTo>
                <a:lnTo>
                  <a:pt x="3172715" y="0"/>
                </a:lnTo>
                <a:lnTo>
                  <a:pt x="3199627" y="0"/>
                </a:lnTo>
                <a:lnTo>
                  <a:pt x="3201119" y="0"/>
                </a:lnTo>
                <a:lnTo>
                  <a:pt x="3201287" y="0"/>
                </a:lnTo>
                <a:lnTo>
                  <a:pt x="3201751" y="0"/>
                </a:lnTo>
                <a:lnTo>
                  <a:pt x="3202780" y="0"/>
                </a:lnTo>
                <a:lnTo>
                  <a:pt x="3217515" y="0"/>
                </a:lnTo>
                <a:lnTo>
                  <a:pt x="3224152" y="0"/>
                </a:lnTo>
                <a:lnTo>
                  <a:pt x="3230324" y="0"/>
                </a:lnTo>
                <a:lnTo>
                  <a:pt x="3231321" y="0"/>
                </a:lnTo>
                <a:lnTo>
                  <a:pt x="3231816" y="0"/>
                </a:lnTo>
                <a:lnTo>
                  <a:pt x="3243763" y="0"/>
                </a:lnTo>
                <a:lnTo>
                  <a:pt x="3246088" y="0"/>
                </a:lnTo>
                <a:lnTo>
                  <a:pt x="3247580" y="0"/>
                </a:lnTo>
                <a:lnTo>
                  <a:pt x="3247792" y="0"/>
                </a:lnTo>
                <a:lnTo>
                  <a:pt x="3248214" y="0"/>
                </a:lnTo>
                <a:lnTo>
                  <a:pt x="3252725" y="0"/>
                </a:lnTo>
                <a:lnTo>
                  <a:pt x="3254217" y="0"/>
                </a:lnTo>
                <a:lnTo>
                  <a:pt x="3260235" y="0"/>
                </a:lnTo>
                <a:lnTo>
                  <a:pt x="3276787" y="0"/>
                </a:lnTo>
                <a:lnTo>
                  <a:pt x="3277857" y="0"/>
                </a:lnTo>
                <a:lnTo>
                  <a:pt x="3278278" y="0"/>
                </a:lnTo>
                <a:lnTo>
                  <a:pt x="3290300" y="0"/>
                </a:lnTo>
                <a:lnTo>
                  <a:pt x="3298823" y="0"/>
                </a:lnTo>
                <a:lnTo>
                  <a:pt x="3327396" y="0"/>
                </a:lnTo>
                <a:lnTo>
                  <a:pt x="3328888" y="0"/>
                </a:lnTo>
                <a:lnTo>
                  <a:pt x="3329520" y="0"/>
                </a:lnTo>
                <a:lnTo>
                  <a:pt x="3345284" y="0"/>
                </a:lnTo>
                <a:lnTo>
                  <a:pt x="3349129" y="0"/>
                </a:lnTo>
                <a:lnTo>
                  <a:pt x="3351921" y="0"/>
                </a:lnTo>
                <a:lnTo>
                  <a:pt x="3358093" y="0"/>
                </a:lnTo>
                <a:lnTo>
                  <a:pt x="3359585" y="0"/>
                </a:lnTo>
                <a:lnTo>
                  <a:pt x="3371532" y="0"/>
                </a:lnTo>
                <a:lnTo>
                  <a:pt x="3373857" y="0"/>
                </a:lnTo>
                <a:lnTo>
                  <a:pt x="3375349" y="0"/>
                </a:lnTo>
                <a:lnTo>
                  <a:pt x="3380494" y="0"/>
                </a:lnTo>
                <a:lnTo>
                  <a:pt x="3381986" y="0"/>
                </a:lnTo>
                <a:lnTo>
                  <a:pt x="3388004" y="0"/>
                </a:lnTo>
                <a:lnTo>
                  <a:pt x="3408282" y="0"/>
                </a:lnTo>
                <a:lnTo>
                  <a:pt x="3418069" y="0"/>
                </a:lnTo>
                <a:lnTo>
                  <a:pt x="3424207" y="0"/>
                </a:lnTo>
                <a:lnTo>
                  <a:pt x="3424753" y="0"/>
                </a:lnTo>
                <a:lnTo>
                  <a:pt x="3452733" y="0"/>
                </a:lnTo>
                <a:lnTo>
                  <a:pt x="3454818" y="0"/>
                </a:lnTo>
                <a:lnTo>
                  <a:pt x="3476898" y="0"/>
                </a:lnTo>
                <a:lnTo>
                  <a:pt x="3496441" y="0"/>
                </a:lnTo>
                <a:lnTo>
                  <a:pt x="3509236" y="0"/>
                </a:lnTo>
                <a:lnTo>
                  <a:pt x="3518886" y="0"/>
                </a:lnTo>
                <a:lnTo>
                  <a:pt x="3528336" y="0"/>
                </a:lnTo>
                <a:lnTo>
                  <a:pt x="3536051" y="0"/>
                </a:lnTo>
                <a:lnTo>
                  <a:pt x="3539301" y="0"/>
                </a:lnTo>
                <a:lnTo>
                  <a:pt x="3540361" y="0"/>
                </a:lnTo>
                <a:lnTo>
                  <a:pt x="3544807" y="0"/>
                </a:lnTo>
                <a:lnTo>
                  <a:pt x="3551976" y="0"/>
                </a:lnTo>
                <a:lnTo>
                  <a:pt x="3552522" y="0"/>
                </a:lnTo>
                <a:lnTo>
                  <a:pt x="3564420" y="0"/>
                </a:lnTo>
                <a:lnTo>
                  <a:pt x="3570426" y="0"/>
                </a:lnTo>
                <a:cubicBezTo>
                  <a:pt x="3574872" y="0"/>
                  <a:pt x="3574872" y="0"/>
                  <a:pt x="3574872" y="0"/>
                </a:cubicBezTo>
                <a:lnTo>
                  <a:pt x="3580502" y="0"/>
                </a:lnTo>
                <a:lnTo>
                  <a:pt x="3582587" y="0"/>
                </a:lnTo>
                <a:lnTo>
                  <a:pt x="3624210" y="0"/>
                </a:lnTo>
                <a:lnTo>
                  <a:pt x="3637005" y="0"/>
                </a:lnTo>
                <a:lnTo>
                  <a:pt x="3646655" y="0"/>
                </a:lnTo>
                <a:lnTo>
                  <a:pt x="3656105" y="0"/>
                </a:lnTo>
                <a:lnTo>
                  <a:pt x="3667070" y="0"/>
                </a:lnTo>
                <a:lnTo>
                  <a:pt x="3668130" y="0"/>
                </a:lnTo>
                <a:lnTo>
                  <a:pt x="3669786" y="0"/>
                </a:lnTo>
                <a:lnTo>
                  <a:pt x="3672576" y="0"/>
                </a:lnTo>
                <a:lnTo>
                  <a:pt x="3692189" y="0"/>
                </a:lnTo>
                <a:lnTo>
                  <a:pt x="3698195" y="0"/>
                </a:lnTo>
                <a:lnTo>
                  <a:pt x="3702641" y="0"/>
                </a:lnTo>
                <a:lnTo>
                  <a:pt x="3744863" y="0"/>
                </a:lnTo>
                <a:lnTo>
                  <a:pt x="3745285" y="0"/>
                </a:lnTo>
                <a:lnTo>
                  <a:pt x="3795894" y="0"/>
                </a:lnTo>
                <a:lnTo>
                  <a:pt x="3797555" y="0"/>
                </a:lnTo>
                <a:lnTo>
                  <a:pt x="3826591" y="0"/>
                </a:lnTo>
                <a:lnTo>
                  <a:pt x="3842355" y="0"/>
                </a:lnTo>
                <a:lnTo>
                  <a:pt x="3848992" y="0"/>
                </a:lnTo>
                <a:lnTo>
                  <a:pt x="3872632" y="0"/>
                </a:lnTo>
                <a:lnTo>
                  <a:pt x="3873054" y="0"/>
                </a:lnTo>
                <a:lnTo>
                  <a:pt x="3885075" y="0"/>
                </a:lnTo>
                <a:lnTo>
                  <a:pt x="3923663" y="0"/>
                </a:lnTo>
                <a:lnTo>
                  <a:pt x="3954360" y="0"/>
                </a:lnTo>
                <a:lnTo>
                  <a:pt x="3970124" y="0"/>
                </a:lnTo>
                <a:lnTo>
                  <a:pt x="3976761" y="0"/>
                </a:lnTo>
                <a:lnTo>
                  <a:pt x="4012844" y="0"/>
                </a:lnTo>
                <a:lnTo>
                  <a:pt x="4049593" y="0"/>
                </a:lnTo>
                <a:cubicBezTo>
                  <a:pt x="4169647" y="0"/>
                  <a:pt x="4169647" y="0"/>
                  <a:pt x="4169647" y="0"/>
                </a:cubicBezTo>
                <a:lnTo>
                  <a:pt x="4177362" y="0"/>
                </a:lnTo>
                <a:cubicBezTo>
                  <a:pt x="4297416" y="0"/>
                  <a:pt x="4297416" y="0"/>
                  <a:pt x="4297416" y="0"/>
                </a:cubicBezTo>
                <a:cubicBezTo>
                  <a:pt x="4327758" y="0"/>
                  <a:pt x="4364168" y="21251"/>
                  <a:pt x="4379339" y="47054"/>
                </a:cubicBezTo>
                <a:cubicBezTo>
                  <a:pt x="4591731" y="415146"/>
                  <a:pt x="4591731" y="415146"/>
                  <a:pt x="4591731" y="415146"/>
                </a:cubicBezTo>
                <a:cubicBezTo>
                  <a:pt x="4606902" y="440951"/>
                  <a:pt x="4606902" y="483452"/>
                  <a:pt x="4591731" y="509257"/>
                </a:cubicBezTo>
                <a:cubicBezTo>
                  <a:pt x="4379339" y="877348"/>
                  <a:pt x="4379339" y="877348"/>
                  <a:pt x="4379339" y="877348"/>
                </a:cubicBezTo>
                <a:cubicBezTo>
                  <a:pt x="4364168" y="903151"/>
                  <a:pt x="4327758" y="924402"/>
                  <a:pt x="4297416" y="924402"/>
                </a:cubicBezTo>
                <a:lnTo>
                  <a:pt x="4169647" y="924402"/>
                </a:lnTo>
                <a:lnTo>
                  <a:pt x="3976761" y="924402"/>
                </a:lnTo>
                <a:lnTo>
                  <a:pt x="3872632" y="924402"/>
                </a:lnTo>
                <a:lnTo>
                  <a:pt x="3848992" y="924402"/>
                </a:lnTo>
                <a:lnTo>
                  <a:pt x="3744863" y="924402"/>
                </a:lnTo>
                <a:lnTo>
                  <a:pt x="3702641" y="924402"/>
                </a:lnTo>
                <a:lnTo>
                  <a:pt x="3672576" y="924402"/>
                </a:lnTo>
                <a:lnTo>
                  <a:pt x="3656105" y="924402"/>
                </a:lnTo>
                <a:lnTo>
                  <a:pt x="3574872" y="924402"/>
                </a:lnTo>
                <a:lnTo>
                  <a:pt x="3551976" y="924402"/>
                </a:lnTo>
                <a:lnTo>
                  <a:pt x="3544807" y="924402"/>
                </a:lnTo>
                <a:lnTo>
                  <a:pt x="3528336" y="924402"/>
                </a:lnTo>
                <a:lnTo>
                  <a:pt x="3424207" y="924402"/>
                </a:lnTo>
                <a:lnTo>
                  <a:pt x="3381986" y="924402"/>
                </a:lnTo>
                <a:lnTo>
                  <a:pt x="3380494" y="924402"/>
                </a:lnTo>
                <a:lnTo>
                  <a:pt x="3351921" y="924402"/>
                </a:lnTo>
                <a:lnTo>
                  <a:pt x="3277857" y="924402"/>
                </a:lnTo>
                <a:lnTo>
                  <a:pt x="3254217" y="924402"/>
                </a:lnTo>
                <a:lnTo>
                  <a:pt x="3252725" y="924402"/>
                </a:lnTo>
                <a:lnTo>
                  <a:pt x="3247792" y="924402"/>
                </a:lnTo>
                <a:lnTo>
                  <a:pt x="3231321" y="924402"/>
                </a:lnTo>
                <a:lnTo>
                  <a:pt x="3224152" y="924402"/>
                </a:lnTo>
                <a:lnTo>
                  <a:pt x="3150088" y="924402"/>
                </a:lnTo>
                <a:lnTo>
                  <a:pt x="3120023" y="924402"/>
                </a:lnTo>
                <a:lnTo>
                  <a:pt x="3104883" y="924402"/>
                </a:lnTo>
                <a:lnTo>
                  <a:pt x="3103552" y="924402"/>
                </a:lnTo>
                <a:lnTo>
                  <a:pt x="3077801" y="924402"/>
                </a:lnTo>
                <a:lnTo>
                  <a:pt x="3061330" y="924402"/>
                </a:lnTo>
                <a:lnTo>
                  <a:pt x="3031265" y="924402"/>
                </a:lnTo>
                <a:lnTo>
                  <a:pt x="2977114" y="924402"/>
                </a:lnTo>
                <a:lnTo>
                  <a:pt x="2957200" y="924402"/>
                </a:lnTo>
                <a:lnTo>
                  <a:pt x="2955709" y="924402"/>
                </a:lnTo>
                <a:lnTo>
                  <a:pt x="2950032" y="924402"/>
                </a:lnTo>
                <a:lnTo>
                  <a:pt x="2933561" y="924402"/>
                </a:lnTo>
                <a:lnTo>
                  <a:pt x="2927136" y="924402"/>
                </a:lnTo>
                <a:lnTo>
                  <a:pt x="2903496" y="924402"/>
                </a:lnTo>
                <a:lnTo>
                  <a:pt x="2829431" y="924402"/>
                </a:lnTo>
                <a:lnTo>
                  <a:pt x="2827940" y="924402"/>
                </a:lnTo>
                <a:lnTo>
                  <a:pt x="2799367" y="924402"/>
                </a:lnTo>
                <a:lnTo>
                  <a:pt x="2785719" y="924402"/>
                </a:lnTo>
                <a:lnTo>
                  <a:pt x="2784228" y="924402"/>
                </a:lnTo>
                <a:lnTo>
                  <a:pt x="2757146" y="924402"/>
                </a:lnTo>
                <a:lnTo>
                  <a:pt x="2755654" y="924402"/>
                </a:lnTo>
                <a:lnTo>
                  <a:pt x="2680098" y="924402"/>
                </a:lnTo>
                <a:lnTo>
                  <a:pt x="2657950" y="924402"/>
                </a:lnTo>
                <a:lnTo>
                  <a:pt x="2656459" y="924402"/>
                </a:lnTo>
                <a:lnTo>
                  <a:pt x="2653017" y="924402"/>
                </a:lnTo>
                <a:lnTo>
                  <a:pt x="2636545" y="924402"/>
                </a:lnTo>
                <a:lnTo>
                  <a:pt x="2629377" y="924402"/>
                </a:lnTo>
                <a:lnTo>
                  <a:pt x="2627885" y="924402"/>
                </a:lnTo>
                <a:lnTo>
                  <a:pt x="2606481" y="924402"/>
                </a:lnTo>
                <a:lnTo>
                  <a:pt x="2552329" y="924402"/>
                </a:lnTo>
                <a:lnTo>
                  <a:pt x="2525248" y="924402"/>
                </a:lnTo>
                <a:lnTo>
                  <a:pt x="2510108" y="924402"/>
                </a:lnTo>
                <a:lnTo>
                  <a:pt x="2508776" y="924402"/>
                </a:lnTo>
                <a:lnTo>
                  <a:pt x="2480043" y="924402"/>
                </a:lnTo>
                <a:lnTo>
                  <a:pt x="2478712" y="924402"/>
                </a:lnTo>
                <a:lnTo>
                  <a:pt x="2463572" y="924402"/>
                </a:lnTo>
                <a:lnTo>
                  <a:pt x="2436490" y="924402"/>
                </a:lnTo>
                <a:lnTo>
                  <a:pt x="2382339" y="924402"/>
                </a:lnTo>
                <a:lnTo>
                  <a:pt x="2360934" y="924402"/>
                </a:lnTo>
                <a:lnTo>
                  <a:pt x="2359443" y="924402"/>
                </a:lnTo>
                <a:lnTo>
                  <a:pt x="2352274" y="924402"/>
                </a:lnTo>
                <a:lnTo>
                  <a:pt x="2335803" y="924402"/>
                </a:lnTo>
                <a:lnTo>
                  <a:pt x="2332360" y="924402"/>
                </a:lnTo>
                <a:lnTo>
                  <a:pt x="2332328" y="924402"/>
                </a:lnTo>
                <a:lnTo>
                  <a:pt x="2330869" y="924402"/>
                </a:lnTo>
                <a:lnTo>
                  <a:pt x="2308721" y="924402"/>
                </a:lnTo>
                <a:lnTo>
                  <a:pt x="2233165" y="924402"/>
                </a:lnTo>
                <a:lnTo>
                  <a:pt x="2231674" y="924402"/>
                </a:lnTo>
                <a:lnTo>
                  <a:pt x="2204591" y="924402"/>
                </a:lnTo>
                <a:lnTo>
                  <a:pt x="2204559" y="924402"/>
                </a:lnTo>
                <a:lnTo>
                  <a:pt x="2203100" y="924402"/>
                </a:lnTo>
                <a:lnTo>
                  <a:pt x="2189452" y="924402"/>
                </a:lnTo>
                <a:lnTo>
                  <a:pt x="2160879" y="924402"/>
                </a:lnTo>
                <a:lnTo>
                  <a:pt x="2159388" y="924402"/>
                </a:lnTo>
                <a:lnTo>
                  <a:pt x="2085323" y="924402"/>
                </a:lnTo>
                <a:lnTo>
                  <a:pt x="2077294" y="924402"/>
                </a:lnTo>
                <a:lnTo>
                  <a:pt x="2061683" y="924402"/>
                </a:lnTo>
                <a:lnTo>
                  <a:pt x="2055258" y="924402"/>
                </a:lnTo>
                <a:lnTo>
                  <a:pt x="2038787" y="924402"/>
                </a:lnTo>
                <a:lnTo>
                  <a:pt x="2033110" y="924402"/>
                </a:lnTo>
                <a:lnTo>
                  <a:pt x="2031619" y="924402"/>
                </a:lnTo>
                <a:lnTo>
                  <a:pt x="2011705" y="924402"/>
                </a:lnTo>
                <a:lnTo>
                  <a:pt x="1957554" y="924402"/>
                </a:lnTo>
                <a:lnTo>
                  <a:pt x="1949525" y="924402"/>
                </a:lnTo>
                <a:lnTo>
                  <a:pt x="1927489" y="924402"/>
                </a:lnTo>
                <a:lnTo>
                  <a:pt x="1911018" y="924402"/>
                </a:lnTo>
                <a:lnTo>
                  <a:pt x="1907543" y="924402"/>
                </a:lnTo>
                <a:lnTo>
                  <a:pt x="1885268" y="924402"/>
                </a:lnTo>
                <a:lnTo>
                  <a:pt x="1883936" y="924402"/>
                </a:lnTo>
                <a:lnTo>
                  <a:pt x="1868796" y="924402"/>
                </a:lnTo>
                <a:lnTo>
                  <a:pt x="1838732" y="924402"/>
                </a:lnTo>
                <a:lnTo>
                  <a:pt x="1779774" y="924402"/>
                </a:lnTo>
                <a:lnTo>
                  <a:pt x="1764668" y="924402"/>
                </a:lnTo>
                <a:lnTo>
                  <a:pt x="1757499" y="924402"/>
                </a:lnTo>
                <a:lnTo>
                  <a:pt x="1741027" y="924402"/>
                </a:lnTo>
                <a:lnTo>
                  <a:pt x="1737552" y="924402"/>
                </a:lnTo>
                <a:lnTo>
                  <a:pt x="1736094" y="924402"/>
                </a:lnTo>
                <a:lnTo>
                  <a:pt x="1734603" y="924402"/>
                </a:lnTo>
                <a:lnTo>
                  <a:pt x="1710963" y="924402"/>
                </a:lnTo>
                <a:lnTo>
                  <a:pt x="1707488" y="924402"/>
                </a:lnTo>
                <a:lnTo>
                  <a:pt x="1652509" y="924402"/>
                </a:lnTo>
                <a:lnTo>
                  <a:pt x="1636899" y="924402"/>
                </a:lnTo>
                <a:lnTo>
                  <a:pt x="1609783" y="924402"/>
                </a:lnTo>
                <a:lnTo>
                  <a:pt x="1608325" y="924402"/>
                </a:lnTo>
                <a:lnTo>
                  <a:pt x="1606834" y="924402"/>
                </a:lnTo>
                <a:lnTo>
                  <a:pt x="1579719" y="924402"/>
                </a:lnTo>
                <a:lnTo>
                  <a:pt x="1564612" y="924402"/>
                </a:lnTo>
                <a:lnTo>
                  <a:pt x="1524740" y="924402"/>
                </a:lnTo>
                <a:lnTo>
                  <a:pt x="1482518" y="924402"/>
                </a:lnTo>
                <a:lnTo>
                  <a:pt x="1460483" y="924402"/>
                </a:lnTo>
                <a:lnTo>
                  <a:pt x="1452454" y="924402"/>
                </a:lnTo>
                <a:lnTo>
                  <a:pt x="1444011" y="924402"/>
                </a:lnTo>
                <a:lnTo>
                  <a:pt x="1436843" y="924402"/>
                </a:lnTo>
                <a:lnTo>
                  <a:pt x="1413947" y="924402"/>
                </a:lnTo>
                <a:lnTo>
                  <a:pt x="1354749" y="924402"/>
                </a:lnTo>
                <a:lnTo>
                  <a:pt x="1332714" y="924402"/>
                </a:lnTo>
                <a:lnTo>
                  <a:pt x="1324685" y="924402"/>
                </a:lnTo>
                <a:lnTo>
                  <a:pt x="1316242" y="924402"/>
                </a:lnTo>
                <a:lnTo>
                  <a:pt x="1312767" y="924402"/>
                </a:lnTo>
                <a:lnTo>
                  <a:pt x="1286178" y="924402"/>
                </a:lnTo>
                <a:lnTo>
                  <a:pt x="1282703" y="924402"/>
                </a:lnTo>
                <a:lnTo>
                  <a:pt x="1243956" y="924402"/>
                </a:lnTo>
                <a:lnTo>
                  <a:pt x="1184998" y="924402"/>
                </a:lnTo>
                <a:lnTo>
                  <a:pt x="1154934" y="924402"/>
                </a:lnTo>
                <a:lnTo>
                  <a:pt x="1139828" y="924402"/>
                </a:lnTo>
                <a:lnTo>
                  <a:pt x="1116187" y="924402"/>
                </a:lnTo>
                <a:lnTo>
                  <a:pt x="1112712" y="924402"/>
                </a:lnTo>
                <a:lnTo>
                  <a:pt x="1057734" y="924402"/>
                </a:lnTo>
                <a:lnTo>
                  <a:pt x="1027669" y="924402"/>
                </a:lnTo>
                <a:lnTo>
                  <a:pt x="1012059" y="924402"/>
                </a:lnTo>
                <a:lnTo>
                  <a:pt x="984943" y="924402"/>
                </a:lnTo>
                <a:lnTo>
                  <a:pt x="929965" y="924402"/>
                </a:lnTo>
                <a:lnTo>
                  <a:pt x="899900" y="924402"/>
                </a:lnTo>
                <a:lnTo>
                  <a:pt x="857678" y="924402"/>
                </a:lnTo>
                <a:lnTo>
                  <a:pt x="819171" y="924402"/>
                </a:lnTo>
                <a:lnTo>
                  <a:pt x="729909" y="924402"/>
                </a:lnTo>
                <a:lnTo>
                  <a:pt x="691402" y="924402"/>
                </a:lnTo>
                <a:lnTo>
                  <a:pt x="687927" y="924402"/>
                </a:lnTo>
                <a:lnTo>
                  <a:pt x="560158" y="924402"/>
                </a:lnTo>
                <a:lnTo>
                  <a:pt x="432894" y="924402"/>
                </a:lnTo>
                <a:lnTo>
                  <a:pt x="305125" y="924402"/>
                </a:lnTo>
                <a:cubicBezTo>
                  <a:pt x="275541" y="924402"/>
                  <a:pt x="238373" y="903151"/>
                  <a:pt x="223202" y="877348"/>
                </a:cubicBezTo>
                <a:cubicBezTo>
                  <a:pt x="10809" y="509257"/>
                  <a:pt x="10809" y="509257"/>
                  <a:pt x="10809" y="509257"/>
                </a:cubicBezTo>
                <a:cubicBezTo>
                  <a:pt x="-3603" y="483452"/>
                  <a:pt x="-3603" y="440951"/>
                  <a:pt x="10809" y="415146"/>
                </a:cubicBezTo>
                <a:cubicBezTo>
                  <a:pt x="223202" y="47054"/>
                  <a:pt x="223202" y="47054"/>
                  <a:pt x="223202" y="47054"/>
                </a:cubicBezTo>
                <a:cubicBezTo>
                  <a:pt x="238373" y="21251"/>
                  <a:pt x="275541" y="0"/>
                  <a:pt x="305125" y="0"/>
                </a:cubicBezTo>
                <a:close/>
              </a:path>
            </a:pathLst>
          </a:custGeom>
          <a:solidFill>
            <a:srgbClr val="609801"/>
          </a:solidFill>
          <a:ln w="19050">
            <a:gradFill flip="none" rotWithShape="1">
              <a:gsLst>
                <a:gs pos="0">
                  <a:srgbClr val="BFBFBF">
                    <a:lumMod val="75000"/>
                  </a:srgbClr>
                </a:gs>
                <a:gs pos="100000">
                  <a:srgbClr val="FFFFFF"/>
                </a:gs>
              </a:gsLst>
              <a:lin ang="2700000" scaled="0"/>
              <a:tileRect/>
            </a:gra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noProof="1">
                <a:solidFill>
                  <a:schemeClr val="lt1"/>
                </a:solidFill>
                <a:latin typeface="幼圆" charset="0"/>
                <a:ea typeface="幼圆" charset="0"/>
                <a:cs typeface="幼圆" charset="0"/>
              </a:rPr>
              <a:t>    </a:t>
            </a:r>
            <a:r>
              <a:rPr lang="zh-CN" altLang="en-US" sz="2400" b="1" noProof="1">
                <a:solidFill>
                  <a:schemeClr val="lt1"/>
                </a:solidFill>
                <a:latin typeface="幼圆" charset="0"/>
                <a:ea typeface="幼圆" charset="0"/>
                <a:cs typeface="幼圆" charset="0"/>
              </a:rPr>
              <a:t>课堂检测</a:t>
            </a:r>
            <a:endParaRPr lang="zh-CN" altLang="en-US" sz="2400" b="1" noProof="1">
              <a:solidFill>
                <a:schemeClr val="lt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11" name="Freeform 5"/>
          <p:cNvSpPr/>
          <p:nvPr>
            <p:custDataLst>
              <p:tags r:id="rId14"/>
            </p:custDataLst>
          </p:nvPr>
        </p:nvSpPr>
        <p:spPr bwMode="auto">
          <a:xfrm>
            <a:off x="537210" y="652780"/>
            <a:ext cx="871855" cy="631825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7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0"/>
          </a:gradFill>
          <a:ln w="19050">
            <a:gradFill flip="none" rotWithShape="1">
              <a:gsLst>
                <a:gs pos="0">
                  <a:srgbClr val="FFFFFF"/>
                </a:gs>
                <a:gs pos="100000">
                  <a:srgbClr val="BFBFBF">
                    <a:lumMod val="75000"/>
                  </a:srgbClr>
                </a:gs>
              </a:gsLst>
              <a:lin ang="2700000" scaled="0"/>
              <a:tileRect/>
            </a:gradFill>
          </a:ln>
          <a:effectLst>
            <a:outerShdw blurRad="127000" dist="508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noProof="1">
              <a:solidFill>
                <a:prstClr val="black"/>
              </a:solidFill>
              <a:latin typeface="幼圆" charset="0"/>
              <a:ea typeface="幼圆" charset="0"/>
            </a:endParaRPr>
          </a:p>
        </p:txBody>
      </p:sp>
      <p:sp>
        <p:nvSpPr>
          <p:cNvPr id="12" name="Freeform 5"/>
          <p:cNvSpPr/>
          <p:nvPr>
            <p:custDataLst>
              <p:tags r:id="rId15"/>
            </p:custDataLst>
          </p:nvPr>
        </p:nvSpPr>
        <p:spPr bwMode="auto">
          <a:xfrm>
            <a:off x="655320" y="738505"/>
            <a:ext cx="635635" cy="460375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609801"/>
          </a:solidFill>
          <a:ln w="15875">
            <a:gradFill flip="none" rotWithShape="1">
              <a:gsLst>
                <a:gs pos="0">
                  <a:srgbClr val="A6A6A6">
                    <a:lumMod val="65000"/>
                  </a:srgbClr>
                </a:gs>
                <a:gs pos="100000">
                  <a:srgbClr val="FFFFFF"/>
                </a:gs>
              </a:gsLst>
              <a:lin ang="2700000" scaled="0"/>
              <a:tileRect/>
            </a:gradFill>
          </a:ln>
          <a:effectLst>
            <a:innerShdw blurRad="50800" dist="254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noProof="1">
              <a:solidFill>
                <a:prstClr val="black"/>
              </a:solidFill>
              <a:latin typeface="幼圆" charset="0"/>
              <a:ea typeface="幼圆" charset="0"/>
            </a:endParaRPr>
          </a:p>
        </p:txBody>
      </p:sp>
      <p:pic>
        <p:nvPicPr>
          <p:cNvPr id="10" name="图片 3" descr="22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" y="845820"/>
            <a:ext cx="454660" cy="265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文本框 14"/>
          <p:cNvSpPr txBox="1"/>
          <p:nvPr>
            <p:custDataLst>
              <p:tags r:id="rId17"/>
            </p:custDataLst>
          </p:nvPr>
        </p:nvSpPr>
        <p:spPr>
          <a:xfrm>
            <a:off x="7874298" y="2494834"/>
            <a:ext cx="2046323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355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不可忽视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18"/>
            </p:custDataLst>
          </p:nvPr>
        </p:nvSpPr>
        <p:spPr>
          <a:xfrm>
            <a:off x="3578492" y="3137333"/>
            <a:ext cx="145643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355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不能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19"/>
            </p:custDataLst>
          </p:nvPr>
        </p:nvSpPr>
        <p:spPr>
          <a:xfrm>
            <a:off x="4080553" y="3775008"/>
            <a:ext cx="2046323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355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大家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20"/>
            </p:custDataLst>
          </p:nvPr>
        </p:nvSpPr>
        <p:spPr>
          <a:xfrm>
            <a:off x="2154301" y="4395851"/>
            <a:ext cx="2046323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355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共同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</p:spTree>
    <p:custDataLst>
      <p:tags r:id="rId2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6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4" name="矩形 4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16296" y="1375802"/>
            <a:ext cx="10959407" cy="3969385"/>
          </a:xfrm>
          <a:prstGeom prst="rect">
            <a:avLst/>
          </a:prstGeom>
          <a:noFill/>
          <a:ln w="2857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二、判断。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1.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家乡的建设是政府部门的事情，与我们小学生没有关系。（  ）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2.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我们的家乡发展还存在着一些问题，都怪政府不得力。（  ）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3.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家乡的发展靠大家，需要我们共同的努力。（  ）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4.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面对家乡发展存在的问题，我们可以假装看不见。（  ）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5.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我们要正确面对家乡建设过程中存在的问题。（  ）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86330" y="4020206"/>
            <a:ext cx="762001" cy="922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X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  <a:cs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14465" y="2748803"/>
            <a:ext cx="762001" cy="922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X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  <a:cs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244665" y="2092867"/>
            <a:ext cx="762001" cy="922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X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  <a:cs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309141" y="4616981"/>
            <a:ext cx="829733" cy="1014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√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  <a:cs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956891" y="3310466"/>
            <a:ext cx="829733" cy="1014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√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  <a:cs typeface="楷体" panose="02010609060101010101" pitchFamily="49" charset="-122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2583770" y="713527"/>
            <a:ext cx="960823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你发现你的家乡在发展过程中存在哪些问题？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矩形: 圆角 9"/>
          <p:cNvSpPr/>
          <p:nvPr>
            <p:custDataLst>
              <p:tags r:id="rId11"/>
            </p:custDataLst>
          </p:nvPr>
        </p:nvSpPr>
        <p:spPr>
          <a:xfrm>
            <a:off x="663924" y="537658"/>
            <a:ext cx="1326801" cy="665564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论述题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2"/>
            </p:custDataLst>
          </p:nvPr>
        </p:nvSpPr>
        <p:spPr>
          <a:xfrm>
            <a:off x="1004070" y="1629250"/>
            <a:ext cx="10353194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答：我发现我的家乡在发展过程中存在的问题有：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1.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由于设备工艺落后，没有技术创新，有些工厂倒闭了；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2.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现在，到处的新农村都修好了，村里有许多漂亮的楼房，但是，只有老人和小孩住。村里的老人、小孩的安全是个问题。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3.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尽管家乡越来越富裕了，但是，也带来了很多问题。比如，河流的污染日益严重，化工厂的烟囱还在时不时的释放浓烟，很多绿地都盖上了楼房。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4.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人民生活富裕了，家家都开上了小轿车，乘坐公交车的人少了，汽车尾气严重污染空气，经常是雾霾天气。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ldLvl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/>
              <a:t>单击此处编辑母版文本样式</a:t>
            </a:r>
            <a:endParaRPr lang="zh-CN" altLang="en-US"/>
          </a:p>
          <a:p>
            <a:pPr lvl="1">
              <a:lnSpc>
                <a:spcPct val="150000"/>
              </a:lnSpc>
              <a:spcBef>
                <a:spcPct val="0"/>
              </a:spcBef>
            </a:pPr>
            <a:r>
              <a:rPr lang="zh-CN" altLang="en-US"/>
              <a:t>二级</a:t>
            </a:r>
            <a:endParaRPr lang="zh-CN" altLang="en-US"/>
          </a:p>
          <a:p>
            <a:pPr lvl="2">
              <a:lnSpc>
                <a:spcPct val="150000"/>
              </a:lnSpc>
              <a:spcBef>
                <a:spcPct val="0"/>
              </a:spcBef>
            </a:pPr>
            <a:r>
              <a:rPr lang="zh-CN" altLang="en-US"/>
              <a:t>三级</a:t>
            </a:r>
            <a:endParaRPr lang="zh-CN" altLang="en-US"/>
          </a:p>
          <a:p>
            <a:pPr lvl="3">
              <a:lnSpc>
                <a:spcPct val="150000"/>
              </a:lnSpc>
              <a:spcBef>
                <a:spcPct val="0"/>
              </a:spcBef>
            </a:pPr>
            <a:r>
              <a:rPr lang="zh-CN" altLang="en-US"/>
              <a:t>四级</a:t>
            </a:r>
            <a:endParaRPr lang="zh-CN" altLang="en-US"/>
          </a:p>
          <a:p>
            <a:pPr lvl="4">
              <a:lnSpc>
                <a:spcPct val="150000"/>
              </a:lnSpc>
              <a:spcBef>
                <a:spcPct val="0"/>
              </a:spcBef>
            </a:pPr>
            <a:r>
              <a:rPr lang="zh-CN" altLang="en-US"/>
              <a:t>五级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Box 4"/>
          <p:cNvSpPr txBox="1"/>
          <p:nvPr/>
        </p:nvSpPr>
        <p:spPr>
          <a:xfrm>
            <a:off x="4763197" y="3358839"/>
            <a:ext cx="2954655" cy="114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dirty="0">
                <a:latin typeface="+mj-ea"/>
                <a:ea typeface="+mj-ea"/>
              </a:rPr>
              <a:t>谢谢观看</a:t>
            </a:r>
            <a:endParaRPr lang="en-US" altLang="zh-CN" sz="5400" dirty="0">
              <a:latin typeface="+mj-ea"/>
              <a:ea typeface="+mj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442" y="1070715"/>
            <a:ext cx="3252163" cy="19209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pic>
        <p:nvPicPr>
          <p:cNvPr id="6" name="内容占位符 3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017863" y="1845441"/>
            <a:ext cx="4298103" cy="3167117"/>
          </a:xfrm>
          <a:prstGeom prst="rect">
            <a:avLst/>
          </a:prstGeom>
        </p:spPr>
      </p:pic>
      <p:pic>
        <p:nvPicPr>
          <p:cNvPr id="7" name="内容占位符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05748" y="1845441"/>
            <a:ext cx="4228385" cy="3167117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10" name="矩形: 圆角 9"/>
          <p:cNvSpPr/>
          <p:nvPr>
            <p:custDataLst>
              <p:tags r:id="rId10"/>
            </p:custDataLst>
          </p:nvPr>
        </p:nvSpPr>
        <p:spPr>
          <a:xfrm>
            <a:off x="631583" y="742510"/>
            <a:ext cx="1766560" cy="775739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谈话导入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607684" y="4509655"/>
            <a:ext cx="1691583" cy="1739799"/>
          </a:xfrm>
          <a:prstGeom prst="rect">
            <a:avLst/>
          </a:prstGeom>
        </p:spPr>
      </p:pic>
      <p:sp>
        <p:nvSpPr>
          <p:cNvPr id="5" name="流程图: 可选过程 4"/>
          <p:cNvSpPr/>
          <p:nvPr>
            <p:custDataLst>
              <p:tags r:id="rId12"/>
            </p:custDataLst>
          </p:nvPr>
        </p:nvSpPr>
        <p:spPr>
          <a:xfrm>
            <a:off x="2398143" y="2341432"/>
            <a:ext cx="6625087" cy="2644636"/>
          </a:xfrm>
          <a:prstGeom prst="flowChartAlternateProcess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　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文本框 19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586999" y="2648087"/>
            <a:ext cx="6247374" cy="203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少年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强，则国强。我今日之少年是祖国的希望，那我们少年能为家乡的发展建设出力吗？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5" grpId="0" bldLvl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7" name="文本框 6"/>
          <p:cNvSpPr txBox="1"/>
          <p:nvPr>
            <p:custDataLst>
              <p:tags r:id="rId10"/>
            </p:custDataLst>
          </p:nvPr>
        </p:nvSpPr>
        <p:spPr>
          <a:xfrm>
            <a:off x="1325592" y="1816386"/>
            <a:ext cx="9796371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根据课前的调查，说说家乡发展建设方面还存在哪些问题？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矩形: 圆角 3"/>
          <p:cNvSpPr/>
          <p:nvPr>
            <p:custDataLst>
              <p:tags r:id="rId11"/>
            </p:custDataLst>
          </p:nvPr>
        </p:nvSpPr>
        <p:spPr>
          <a:xfrm>
            <a:off x="631583" y="742510"/>
            <a:ext cx="1324217" cy="562415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找问题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955800" y="3176588"/>
          <a:ext cx="7418070" cy="27857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18070"/>
              </a:tblGrid>
              <a:tr h="73279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800" b="0" dirty="0">
                          <a:latin typeface="幼圆" charset="0"/>
                          <a:ea typeface="幼圆" charset="0"/>
                          <a:cs typeface="宋体" panose="02010600030101010101" pitchFamily="2" charset="-122"/>
                        </a:rPr>
                        <a:t>我发现的问题</a:t>
                      </a:r>
                      <a:endParaRPr lang="zh-CN" altLang="en-US" sz="2800" b="0" dirty="0">
                        <a:latin typeface="幼圆" charset="0"/>
                        <a:ea typeface="幼圆" charset="0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52955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en-US" sz="1400" b="0" dirty="0">
                        <a:latin typeface="幼圆" charset="0"/>
                        <a:ea typeface="幼圆" charset="0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13" name="文本框 12"/>
          <p:cNvSpPr txBox="1"/>
          <p:nvPr>
            <p:custDataLst>
              <p:tags r:id="rId10"/>
            </p:custDataLst>
          </p:nvPr>
        </p:nvSpPr>
        <p:spPr>
          <a:xfrm>
            <a:off x="600984" y="772224"/>
            <a:ext cx="10632526" cy="5908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如：由于设备工艺落后，没有技术创新，有些工厂倒闭了；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现在，到处的新农村都修好了，村里有许多漂亮的楼房，但是，只有老人和小孩住。村里的老人、小孩的安全是个问题。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尽管家乡越来越富裕了，但是，也带来了很多问题。比如，河流的污染日益严重，化工厂的烟囱还在时不时的释放浓烟，很多绿地都盖上了楼房。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人民生活富裕了，家家都开上了小轿车，乘坐公交车的人少了，汽车尾气严重污染空气，经常是雾霾天气。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……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3" name="矩形 2"/>
          <p:cNvSpPr/>
          <p:nvPr>
            <p:custDataLst>
              <p:tags r:id="rId10"/>
            </p:custDataLst>
          </p:nvPr>
        </p:nvSpPr>
        <p:spPr>
          <a:xfrm>
            <a:off x="4777882" y="1005560"/>
            <a:ext cx="3824251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家乡发展建议书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11"/>
            </p:custDataLst>
          </p:nvPr>
        </p:nvGraphicFramePr>
        <p:xfrm>
          <a:off x="2440940" y="2050627"/>
          <a:ext cx="7310120" cy="34829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53790"/>
                <a:gridCol w="3656330"/>
              </a:tblGrid>
              <a:tr h="696595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800" b="0" dirty="0">
                          <a:latin typeface="幼圆" charset="0"/>
                          <a:ea typeface="幼圆" charset="0"/>
                          <a:cs typeface="宋体" panose="02010600030101010101" pitchFamily="2" charset="-122"/>
                        </a:rPr>
                        <a:t>建议的方面</a:t>
                      </a:r>
                      <a:endParaRPr lang="zh-CN" altLang="en-US" sz="2800" b="0" dirty="0">
                        <a:latin typeface="幼圆" charset="0"/>
                        <a:ea typeface="幼圆" charset="0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0">
                          <a:latin typeface="幼圆" charset="0"/>
                          <a:ea typeface="幼圆" charset="0"/>
                          <a:cs typeface="宋体" panose="02010600030101010101" pitchFamily="2" charset="-122"/>
                        </a:rPr>
                        <a:t>我的好建议</a:t>
                      </a:r>
                      <a:endParaRPr lang="en-US" altLang="en-US" sz="2800" b="0">
                        <a:latin typeface="幼圆" charset="0"/>
                        <a:ea typeface="幼圆" charset="0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595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0">
                          <a:latin typeface="幼圆" charset="0"/>
                          <a:ea typeface="幼圆" charset="0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>
                        <a:latin typeface="幼圆" charset="0"/>
                        <a:ea typeface="幼圆" charset="0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0" dirty="0">
                          <a:latin typeface="幼圆" charset="0"/>
                          <a:ea typeface="幼圆" charset="0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 dirty="0">
                        <a:latin typeface="幼圆" charset="0"/>
                        <a:ea typeface="幼圆" charset="0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595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0">
                          <a:latin typeface="幼圆" charset="0"/>
                          <a:ea typeface="幼圆" charset="0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>
                        <a:latin typeface="幼圆" charset="0"/>
                        <a:ea typeface="幼圆" charset="0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0">
                          <a:latin typeface="幼圆" charset="0"/>
                          <a:ea typeface="幼圆" charset="0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>
                        <a:latin typeface="幼圆" charset="0"/>
                        <a:ea typeface="幼圆" charset="0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595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0">
                          <a:latin typeface="幼圆" charset="0"/>
                          <a:ea typeface="幼圆" charset="0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>
                        <a:latin typeface="幼圆" charset="0"/>
                        <a:ea typeface="幼圆" charset="0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0">
                          <a:latin typeface="幼圆" charset="0"/>
                          <a:ea typeface="幼圆" charset="0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>
                        <a:latin typeface="幼圆" charset="0"/>
                        <a:ea typeface="幼圆" charset="0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595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0" dirty="0">
                          <a:latin typeface="幼圆" charset="0"/>
                          <a:ea typeface="幼圆" charset="0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 dirty="0">
                        <a:latin typeface="幼圆" charset="0"/>
                        <a:ea typeface="幼圆" charset="0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en-US" sz="2800" b="0" dirty="0">
                        <a:latin typeface="幼圆" charset="0"/>
                        <a:ea typeface="幼圆" charset="0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图片 4" descr="卡通人物&#10;&#10;中度可信度描述已自动生成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43" t="35227" r="4433" b="27273"/>
          <a:stretch>
            <a:fillRect/>
          </a:stretch>
        </p:blipFill>
        <p:spPr>
          <a:xfrm>
            <a:off x="651660" y="4435764"/>
            <a:ext cx="1177140" cy="1754340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4" name="矩形: 圆角 9"/>
          <p:cNvSpPr/>
          <p:nvPr>
            <p:custDataLst>
              <p:tags r:id="rId10"/>
            </p:custDataLst>
          </p:nvPr>
        </p:nvSpPr>
        <p:spPr>
          <a:xfrm>
            <a:off x="1016000" y="1302365"/>
            <a:ext cx="10160000" cy="3066436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1.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学生针对课前收集的家乡发展的问题提出自己的建议。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2.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学生将自己在对家乡发展方面的调查和建议书在小组内交流。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3.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学生根据小组交流情况，进行整理，并在全班交流。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4.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讨论各小组的建议书是否具有可行性。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10" t="25764" r="33883" b="36774"/>
          <a:stretch>
            <a:fillRect/>
          </a:stretch>
        </p:blipFill>
        <p:spPr>
          <a:xfrm>
            <a:off x="10120747" y="4264645"/>
            <a:ext cx="1267690" cy="2243258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5" name="矩形: 圆角 3"/>
          <p:cNvSpPr/>
          <p:nvPr>
            <p:custDataLst>
              <p:tags r:id="rId10"/>
            </p:custDataLst>
          </p:nvPr>
        </p:nvSpPr>
        <p:spPr>
          <a:xfrm>
            <a:off x="569711" y="583522"/>
            <a:ext cx="1701540" cy="530903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拓展延伸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1"/>
            </p:custDataLst>
          </p:nvPr>
        </p:nvSpPr>
        <p:spPr>
          <a:xfrm>
            <a:off x="1420481" y="2487894"/>
            <a:ext cx="935103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355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以小组为单位，将针对家乡发展提出的相关建议提交到相交部门，看看这些部门是否会采纳大家的建议。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678926" y="4291445"/>
            <a:ext cx="1893879" cy="1947861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pic>
        <p:nvPicPr>
          <p:cNvPr id="15" name="图片 3" descr="2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1057" y="4457701"/>
            <a:ext cx="2020120" cy="2075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81079" y="1649918"/>
            <a:ext cx="8507990" cy="4013473"/>
          </a:xfrm>
          <a:prstGeom prst="rect">
            <a:avLst/>
          </a:prstGeom>
        </p:spPr>
      </p:pic>
      <p:sp>
        <p:nvSpPr>
          <p:cNvPr id="17" name="文本框 16"/>
          <p:cNvSpPr txBox="1"/>
          <p:nvPr>
            <p:custDataLst>
              <p:tags r:id="rId12"/>
            </p:custDataLst>
          </p:nvPr>
        </p:nvSpPr>
        <p:spPr>
          <a:xfrm>
            <a:off x="2099735" y="2368320"/>
            <a:ext cx="7095067" cy="2676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家乡是生我们养我们的地方，家乡的发展与繁荣昌盛都与我们荣辱相关，我们要为家乡的发展出力，从我们自身做起，从一些力所能及的小事做起。争取把家乡建设得更美好！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8" name="矩形: 圆角 3"/>
          <p:cNvSpPr/>
          <p:nvPr>
            <p:custDataLst>
              <p:tags r:id="rId13"/>
            </p:custDataLst>
          </p:nvPr>
        </p:nvSpPr>
        <p:spPr>
          <a:xfrm>
            <a:off x="498735" y="545422"/>
            <a:ext cx="1126866" cy="606045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总结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2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37.xml><?xml version="1.0" encoding="utf-8"?>
<p:tagLst xmlns:p="http://schemas.openxmlformats.org/presentationml/2006/main">
  <p:tag name="REFSHAPE" val="390504988"/>
  <p:tag name="KSO_WM_UNIT_PLACING_PICTURE_USER_VIEWPORT" val="{&quot;height&quot;:6853,&quot;width&quot;:12182}"/>
</p:tagLst>
</file>

<file path=ppt/tags/tag2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8.xml><?xml version="1.0" encoding="utf-8"?>
<p:tagLst xmlns:p="http://schemas.openxmlformats.org/presentationml/2006/main">
  <p:tag name="KSO_WM_UNIT_LINE_FORE_SCHEMECOLOR_INDEX_BRIGHTNESS" val="0.4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49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2.xml><?xml version="1.0" encoding="utf-8"?>
<p:tagLst xmlns:p="http://schemas.openxmlformats.org/presentationml/2006/main">
  <p:tag name="KSO_WM_UNIT_LINE_FORE_SCHEMECOLOR_INDEX_BRIGHTNESS" val="0.4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5.xml><?xml version="1.0" encoding="utf-8"?>
<p:tagLst xmlns:p="http://schemas.openxmlformats.org/presentationml/2006/main">
  <p:tag name="KSO_WM_UNIT_TABLE_BEAUTIFY" val="smartTable{aef7592d-0b83-4272-8023-a2f31b5d3fa0}"/>
</p:tagLst>
</file>

<file path=ppt/tags/tag28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6.xml><?xml version="1.0" encoding="utf-8"?>
<p:tagLst xmlns:p="http://schemas.openxmlformats.org/presentationml/2006/main">
  <p:tag name="KSO_WM_UNIT_LINE_FORE_SCHEMECOLOR_INDEX_BRIGHTNESS" val="0.4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7.xml><?xml version="1.0" encoding="utf-8"?>
<p:tagLst xmlns:p="http://schemas.openxmlformats.org/presentationml/2006/main">
  <p:tag name="KSO_WM_UNIT_LINE_FORE_SCHEMECOLOR_INDEX_BRIGHTNESS" val="0.4"/>
  <p:tag name="KSO_WM_UNIT_LINE_FORE_SCHEMECOLOR_INDEX" val="5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LINE_FORE_SCHEMECOLOR_INDEX_BRIGHTNESS" val="0.4"/>
  <p:tag name="KSO_WM_UNIT_LINE_FORE_SCHEMECOLOR_INDEX" val="5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2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33.xml><?xml version="1.0" encoding="utf-8"?>
<p:tagLst xmlns:p="http://schemas.openxmlformats.org/presentationml/2006/main">
  <p:tag name="KSO_WM_UNIT_LINE_FORE_SCHEMECOLOR_INDEX_1_BRIGHTNESS" val="0"/>
  <p:tag name="KSO_WM_UNIT_LINE_FORE_SCHEMECOLOR_INDEX_1" val="14"/>
  <p:tag name="KSO_WM_UNIT_LINE_FORE_SCHEMECOLOR_INDEX_1_POS" val="0"/>
  <p:tag name="KSO_WM_UNIT_LINE_FORE_SCHEMECOLOR_INDEX_1_TRANS" val="0"/>
  <p:tag name="KSO_WM_UNIT_LINE_FORE_SCHEMECOLOR_INDEX_2_BRIGHTNESS" val="-0.25"/>
  <p:tag name="KSO_WM_UNIT_LINE_FORE_SCHEMECOLOR_INDEX_2" val="14"/>
  <p:tag name="KSO_WM_UNIT_LINE_FORE_SCHEMECOLOR_INDEX_2_POS" val="1"/>
  <p:tag name="KSO_WM_UNIT_LINE_FORE_SCHEMECOLOR_INDEX_2_TRANS" val="0"/>
  <p:tag name="KSO_WM_UNIT_LINE_GRADIENT_TYPE" val="0"/>
  <p:tag name="KSO_WM_UNIT_LINE_GRADIENT_ANGLE" val="45"/>
  <p:tag name="KSO_WM_UNIT_LINE_GRADIENT_Direction" val="0"/>
  <p:tag name="KSO_WM_UNIT_LINE_FILL_TYPE" val="5"/>
</p:tagLst>
</file>

<file path=ppt/tags/tag334.xml><?xml version="1.0" encoding="utf-8"?>
<p:tagLst xmlns:p="http://schemas.openxmlformats.org/presentationml/2006/main">
  <p:tag name="KSO_WM_UNIT_LINE_FORE_SCHEMECOLOR_INDEX_1_BRIGHTNESS" val="-0.25"/>
  <p:tag name="KSO_WM_UNIT_LINE_FORE_SCHEMECOLOR_INDEX_1" val="14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14"/>
  <p:tag name="KSO_WM_UNIT_LINE_FORE_SCHEMECOLOR_INDEX_2_POS" val="1"/>
  <p:tag name="KSO_WM_UNIT_LINE_FORE_SCHEMECOLOR_INDEX_2_TRANS" val="0"/>
  <p:tag name="KSO_WM_UNIT_LINE_GRADIENT_TYPE" val="0"/>
  <p:tag name="KSO_WM_UNIT_LINE_GRADIENT_ANGLE" val="45"/>
  <p:tag name="KSO_WM_UNIT_LINE_GRADIENT_Direction" val="0"/>
  <p:tag name="KSO_WM_UNIT_LINE_FILL_TYPE" val="5"/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UNIT_FILL_FORE_SCHEMECOLOR_INDEX_1_BRIGHTNESS" val="-0.03"/>
  <p:tag name="KSO_WM_UNIT_FILL_FORE_SCHEMECOLOR_INDEX_1" val="14"/>
  <p:tag name="KSO_WM_UNIT_FILL_FORE_SCHEMECOLOR_INDEX_1_POS" val="0"/>
  <p:tag name="KSO_WM_UNIT_FILL_FORE_SCHEMECOLOR_INDEX_1_TRANS" val="0"/>
  <p:tag name="KSO_WM_UNIT_FILL_FORE_SCHEMECOLOR_INDEX_2_BRIGHTNESS" val="-0.15"/>
  <p:tag name="KSO_WM_UNIT_FILL_FORE_SCHEMECOLOR_INDEX_2" val="14"/>
  <p:tag name="KSO_WM_UNIT_FILL_FORE_SCHEMECOLOR_INDEX_2_POS" val="1"/>
  <p:tag name="KSO_WM_UNIT_FILL_FORE_SCHEMECOLOR_INDEX_2_TRANS" val="0"/>
  <p:tag name="KSO_WM_UNIT_FILL_GRADIENT_TYPE" val="0"/>
  <p:tag name="KSO_WM_UNIT_FILL_GRADIENT_ANGLE" val="45"/>
  <p:tag name="KSO_WM_UNIT_FILL_GRADIENT_Direction" val="0"/>
  <p:tag name="KSO_WM_UNIT_FILL_TYPE" val="3"/>
  <p:tag name="KSO_WM_UNIT_LINE_FORE_SCHEMECOLOR_INDEX_1_BRIGHTNESS" val="0"/>
  <p:tag name="KSO_WM_UNIT_LINE_FORE_SCHEMECOLOR_INDEX_1" val="14"/>
  <p:tag name="KSO_WM_UNIT_LINE_FORE_SCHEMECOLOR_INDEX_1_POS" val="0"/>
  <p:tag name="KSO_WM_UNIT_LINE_FORE_SCHEMECOLOR_INDEX_1_TRANS" val="0"/>
  <p:tag name="KSO_WM_UNIT_LINE_FORE_SCHEMECOLOR_INDEX_2_BRIGHTNESS" val="-0.25"/>
  <p:tag name="KSO_WM_UNIT_LINE_FORE_SCHEMECOLOR_INDEX_2" val="14"/>
  <p:tag name="KSO_WM_UNIT_LINE_FORE_SCHEMECOLOR_INDEX_2_POS" val="1"/>
  <p:tag name="KSO_WM_UNIT_LINE_FORE_SCHEMECOLOR_INDEX_2_TRANS" val="0"/>
  <p:tag name="KSO_WM_UNIT_LINE_GRADIENT_TYPE" val="0"/>
  <p:tag name="KSO_WM_UNIT_LINE_GRADIENT_ANGLE" val="45"/>
  <p:tag name="KSO_WM_UNIT_LINE_GRADIENT_Direction" val="0"/>
  <p:tag name="KSO_WM_UNIT_LINE_FILL_TYPE" val="5"/>
</p:tagLst>
</file>

<file path=ppt/tags/tag336.xml><?xml version="1.0" encoding="utf-8"?>
<p:tagLst xmlns:p="http://schemas.openxmlformats.org/presentationml/2006/main">
  <p:tag name="KSO_WM_UNIT_LINE_FORE_SCHEMECOLOR_INDEX_1_BRIGHTNESS" val="-0.35"/>
  <p:tag name="KSO_WM_UNIT_LINE_FORE_SCHEMECOLOR_INDEX_1" val="14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14"/>
  <p:tag name="KSO_WM_UNIT_LINE_FORE_SCHEMECOLOR_INDEX_2_POS" val="1"/>
  <p:tag name="KSO_WM_UNIT_LINE_FORE_SCHEMECOLOR_INDEX_2_TRANS" val="0"/>
  <p:tag name="KSO_WM_UNIT_LINE_GRADIENT_TYPE" val="0"/>
  <p:tag name="KSO_WM_UNIT_LINE_GRADIENT_ANGLE" val="45"/>
  <p:tag name="KSO_WM_UNIT_LINE_GRADIENT_Direction" val="0"/>
  <p:tag name="KSO_WM_UNIT_LINE_FILL_TYPE" val="5"/>
</p:tagLst>
</file>

<file path=ppt/tags/tag3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UNIT_LINE_FORE_SCHEMECOLOR_INDEX_BRIGHTNESS" val="0.4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6.xml><?xml version="1.0" encoding="utf-8"?>
<p:tagLst xmlns:p="http://schemas.openxmlformats.org/presentationml/2006/main">
  <p:tag name="KSO_WPP_MARK_KEY" val="2e1c57c6-bc46-44f7-9864-41eeeb232c4a"/>
  <p:tag name="COMMONDATA" val="eyJoZGlkIjoiOThmYTM0NmUyNmJmYTVlMDc2NDdiMWYyNmVhMjNkZTQifQ==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1128</Words>
  <Application>WPS 演示</Application>
  <PresentationFormat>宽屏</PresentationFormat>
  <Paragraphs>116</Paragraphs>
  <Slides>13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Arial</vt:lpstr>
      <vt:lpstr>宋体</vt:lpstr>
      <vt:lpstr>Wingdings</vt:lpstr>
      <vt:lpstr>楷体</vt:lpstr>
      <vt:lpstr>Calibri</vt:lpstr>
      <vt:lpstr>微软雅黑</vt:lpstr>
      <vt:lpstr>Times New Roman</vt:lpstr>
      <vt:lpstr>Arial Unicode MS</vt:lpstr>
      <vt:lpstr>等线</vt:lpstr>
      <vt:lpstr>幼圆</vt:lpstr>
      <vt:lpstr>汉仪乐喵体W</vt:lpstr>
      <vt:lpstr>Arial</vt:lpstr>
      <vt:lpstr>幼圆</vt:lpstr>
      <vt:lpstr>Office 主题​​</vt:lpstr>
      <vt:lpstr>1_Office 主题​​</vt:lpstr>
      <vt:lpstr>单击此处编辑母版标题样式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单击此处编辑母版标题样式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单击此处编辑母版标题样式</dc:title>
  <dc:creator>China</dc:creator>
  <cp:lastModifiedBy>万润仪器贸易公司</cp:lastModifiedBy>
  <cp:revision>137</cp:revision>
  <dcterms:created xsi:type="dcterms:W3CDTF">2021-07-06T05:40:00Z</dcterms:created>
  <dcterms:modified xsi:type="dcterms:W3CDTF">2023-05-02T09:14:12Z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910D5B158A0246F488D060B0599ACD60_12</vt:lpwstr>
  </property>
  <property fmtid="{D5CDD505-2E9C-101B-9397-08002B2CF9AE}" pid="3" name="KSOProductBuildVer">
    <vt:lpwstr>2052-11.1.0.14036</vt:lpwstr>
  </property>
</Properties>
</file>