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9" r:id="rId4"/>
    <p:sldId id="350" r:id="rId6"/>
    <p:sldId id="351" r:id="rId7"/>
    <p:sldId id="352" r:id="rId8"/>
    <p:sldId id="353" r:id="rId9"/>
    <p:sldId id="354" r:id="rId10"/>
    <p:sldId id="355" r:id="rId11"/>
    <p:sldId id="356" r:id="rId12"/>
    <p:sldId id="357" r:id="rId13"/>
    <p:sldId id="358" r:id="rId14"/>
    <p:sldId id="359" r:id="rId15"/>
    <p:sldId id="360" r:id="rId16"/>
    <p:sldId id="361" r:id="rId17"/>
    <p:sldId id="362" r:id="rId18"/>
    <p:sldId id="363" r:id="rId19"/>
    <p:sldId id="364" r:id="rId20"/>
    <p:sldId id="365" r:id="rId21"/>
    <p:sldId id="366" r:id="rId22"/>
    <p:sldId id="367" r:id="rId23"/>
    <p:sldId id="368" r:id="rId24"/>
    <p:sldId id="369" r:id="rId25"/>
    <p:sldId id="285"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F6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22" autoAdjust="0"/>
    <p:restoredTop sz="94660"/>
  </p:normalViewPr>
  <p:slideViewPr>
    <p:cSldViewPr snapToGrid="0">
      <p:cViewPr varScale="1">
        <p:scale>
          <a:sx n="84" d="100"/>
          <a:sy n="84" d="100"/>
        </p:scale>
        <p:origin x="96"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1" Type="http://schemas.openxmlformats.org/officeDocument/2006/relationships/tags" Target="tags/tag463.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E92DF-23EB-4683-912D-4E0EA415253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AFE080-D6D6-4825-A04C-E4279B535F0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6AD6C-9DC4-4A0D-A2E1-154048A1B3D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6AD6C-9DC4-4A0D-A2E1-154048A1B3D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3.png"/><Relationship Id="rId4" Type="http://schemas.openxmlformats.org/officeDocument/2006/relationships/tags" Target="../tags/tag2.xml"/><Relationship Id="rId3" Type="http://schemas.openxmlformats.org/officeDocument/2006/relationships/image" Target="../media/image2.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4.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4.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4.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4.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4.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4.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6.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4.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4.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7.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5:prstTrans prst="pageCurlDoubl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3725545"/>
            <a:ext cx="2499360" cy="3132455"/>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9278620" y="4258945"/>
            <a:ext cx="2935605" cy="2621915"/>
          </a:xfrm>
          <a:prstGeom prst="rect">
            <a:avLst/>
          </a:prstGeom>
        </p:spPr>
      </p:pic>
      <p:sp>
        <p:nvSpPr>
          <p:cNvPr id="7" name="矩形 6"/>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10252710" y="392430"/>
            <a:ext cx="1537335" cy="1480820"/>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2288471" y="2141466"/>
            <a:ext cx="7562259" cy="1389323"/>
          </a:xfrm>
        </p:spPr>
        <p:txBody>
          <a:bodyPr lIns="90000" tIns="46800" rIns="90000" bIns="0" anchor="b" anchorCtr="0">
            <a:normAutofit/>
          </a:bodyPr>
          <a:lstStyle>
            <a:lvl1pPr algn="ctr">
              <a:defRPr sz="60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2288472" y="3577014"/>
            <a:ext cx="7562258" cy="1193124"/>
          </a:xfrm>
        </p:spPr>
        <p:txBody>
          <a:bodyPr lIns="90000" tIns="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10139680" y="290830"/>
            <a:ext cx="1784985" cy="1891665"/>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532981" y="4093103"/>
            <a:ext cx="2731245" cy="2237426"/>
          </a:xfrm>
          <a:prstGeom prst="rect">
            <a:avLst/>
          </a:prstGeom>
        </p:spPr>
      </p:pic>
      <p:grpSp>
        <p:nvGrpSpPr>
          <p:cNvPr id="25" name="组合 24"/>
          <p:cNvGrpSpPr/>
          <p:nvPr userDrawn="1">
            <p:custDataLst>
              <p:tags r:id="rId4"/>
            </p:custDataLst>
          </p:nvPr>
        </p:nvGrpSpPr>
        <p:grpSpPr>
          <a:xfrm>
            <a:off x="9437551" y="294635"/>
            <a:ext cx="2084524" cy="2386580"/>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pitchFamily="3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grpSp>
      </p:grpSp>
      <p:sp>
        <p:nvSpPr>
          <p:cNvPr id="2" name="标题 1"/>
          <p:cNvSpPr>
            <a:spLocks noGrp="1"/>
          </p:cNvSpPr>
          <p:nvPr>
            <p:ph type="title" hasCustomPrompt="1"/>
            <p:custDataLst>
              <p:tags r:id="rId13"/>
            </p:custDataLst>
          </p:nvPr>
        </p:nvSpPr>
        <p:spPr>
          <a:xfrm>
            <a:off x="2912111" y="3514508"/>
            <a:ext cx="6367780" cy="1011555"/>
          </a:xfrm>
        </p:spPr>
        <p:txBody>
          <a:bodyPr lIns="90000" tIns="0" rIns="90000" bIns="46800" anchor="t" anchorCtr="0">
            <a:normAutofit/>
          </a:bodyPr>
          <a:lstStyle>
            <a:lvl1pPr algn="ctr">
              <a:defRPr sz="24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439694" y="975620"/>
            <a:ext cx="9312612" cy="490676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pitchFamily="34"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lIns="90000" tIns="46800" rIns="90000" bIns="46800">
            <a:normAutofit/>
          </a:bodyPr>
          <a:lstStyle>
            <a:lvl1pPr>
              <a:defRPr sz="1600" baseline="0">
                <a:solidFill>
                  <a:schemeClr val="tx1">
                    <a:lumMod val="85000"/>
                    <a:lumOff val="15000"/>
                  </a:schemeClr>
                </a:solidFill>
                <a:latin typeface="Arial" panose="020B0604020202020204" pitchFamily="34" charset="0"/>
                <a:ea typeface="幼圆" panose="02010509060101010101" pitchFamily="49" charset="-122"/>
              </a:defRPr>
            </a:lvl1pPr>
            <a:lvl2pPr>
              <a:defRPr sz="1600" baseline="0">
                <a:solidFill>
                  <a:schemeClr val="tx1">
                    <a:lumMod val="85000"/>
                    <a:lumOff val="15000"/>
                  </a:schemeClr>
                </a:solidFill>
                <a:latin typeface="Arial" panose="020B0604020202020204" pitchFamily="34" charset="0"/>
                <a:ea typeface="幼圆" panose="02010509060101010101" pitchFamily="49" charset="-122"/>
              </a:defRPr>
            </a:lvl2pPr>
            <a:lvl3pPr>
              <a:defRPr sz="1600" baseline="0">
                <a:solidFill>
                  <a:schemeClr val="tx1">
                    <a:lumMod val="85000"/>
                    <a:lumOff val="15000"/>
                  </a:schemeClr>
                </a:solidFill>
                <a:latin typeface="Arial" panose="020B0604020202020204" pitchFamily="34" charset="0"/>
                <a:ea typeface="幼圆" panose="02010509060101010101" pitchFamily="49" charset="-122"/>
              </a:defRPr>
            </a:lvl3pPr>
            <a:lvl4pPr>
              <a:defRPr sz="1600" baseline="0">
                <a:solidFill>
                  <a:schemeClr val="tx1">
                    <a:lumMod val="85000"/>
                    <a:lumOff val="15000"/>
                  </a:schemeClr>
                </a:solidFill>
                <a:latin typeface="Arial" panose="020B0604020202020204" pitchFamily="34" charset="0"/>
                <a:ea typeface="幼圆" panose="02010509060101010101" pitchFamily="49" charset="-122"/>
              </a:defRPr>
            </a:lvl4pPr>
            <a:lvl5pPr>
              <a:defRPr sz="16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90000" tIns="46800" rIns="90000" bIns="468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1329430" y="1081786"/>
            <a:ext cx="3300936" cy="4694428"/>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772423" y="1301077"/>
            <a:ext cx="1189352" cy="155434"/>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3657600" y="4095115"/>
            <a:ext cx="2152650" cy="2281555"/>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4630684" y="4651742"/>
            <a:ext cx="791790" cy="1273300"/>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953685" y="3819680"/>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952664" y="431030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949864" y="480093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948843" y="5291567"/>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953158" y="284435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950391" y="333498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3837629" y="273976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3837629" y="322702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3837629" y="371428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3837629" y="420154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3837629" y="468880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3837629" y="5176068"/>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3770416" y="2603802"/>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3770416" y="3093876"/>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3770416" y="4074024"/>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3770416" y="5054171"/>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34234" y="3940633"/>
            <a:ext cx="2901948" cy="3133616"/>
          </a:xfrm>
          <a:prstGeom prst="rect">
            <a:avLst/>
          </a:prstGeom>
        </p:spPr>
      </p:pic>
      <p:grpSp>
        <p:nvGrpSpPr>
          <p:cNvPr id="28" name="组合 27"/>
          <p:cNvGrpSpPr/>
          <p:nvPr userDrawn="1">
            <p:custDataLst>
              <p:tags r:id="rId5"/>
            </p:custDataLst>
          </p:nvPr>
        </p:nvGrpSpPr>
        <p:grpSpPr>
          <a:xfrm rot="420000">
            <a:off x="9607550" y="3907790"/>
            <a:ext cx="2837180" cy="2929890"/>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82245" y="404495"/>
            <a:ext cx="1537335" cy="1480820"/>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47625" y="302895"/>
            <a:ext cx="1784985" cy="1891665"/>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2311246" y="2153955"/>
            <a:ext cx="7561907" cy="1360084"/>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2298400" y="3605466"/>
            <a:ext cx="7506161" cy="1192557"/>
          </a:xfrm>
        </p:spPr>
        <p:txBody>
          <a:bodyPr lIns="90000" tIns="0" rIns="90000" bIns="46800">
            <a:normAutofit/>
          </a:bodyPr>
          <a:lstStyle>
            <a:lvl1pPr marL="0" indent="0" algn="ctr">
              <a:buNone/>
              <a:defRPr sz="28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lstStyle>
            <a:lvl1pPr>
              <a:defRPr sz="36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391160" y="547560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247207" y="62310"/>
            <a:ext cx="1944793" cy="1597290"/>
          </a:xfrm>
          <a:prstGeom prst="rect">
            <a:avLst/>
          </a:prstGeom>
        </p:spPr>
      </p:pic>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574040" y="32385"/>
            <a:ext cx="1461770" cy="1548765"/>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849632" y="5435622"/>
            <a:ext cx="1109568" cy="1072989"/>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lIns="90000" tIns="46800" rIns="90000" bIns="46800" anchor="b"/>
          <a:lstStyle>
            <a:lvl1pPr algn="ctr">
              <a:defRPr sz="60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73990" y="-576580"/>
            <a:ext cx="2837180" cy="2929890"/>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9993630" y="4527550"/>
            <a:ext cx="2198370" cy="2330450"/>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CBBDFA5-D4BF-42B1-80BB-880D09BCF953}"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0DD92879-D76B-4A38-8D0C-2C7B19AFEE0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6" Type="http://schemas.openxmlformats.org/officeDocument/2006/relationships/theme" Target="../theme/theme2.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tags" Target="../tags/tag225.xml"/><Relationship Id="rId22" Type="http://schemas.openxmlformats.org/officeDocument/2006/relationships/tags" Target="../tags/tag224.xml"/><Relationship Id="rId21" Type="http://schemas.openxmlformats.org/officeDocument/2006/relationships/tags" Target="../tags/tag223.xml"/><Relationship Id="rId20" Type="http://schemas.openxmlformats.org/officeDocument/2006/relationships/tags" Target="../tags/tag222.xml"/><Relationship Id="rId2" Type="http://schemas.openxmlformats.org/officeDocument/2006/relationships/slideLayout" Target="../slideLayouts/slideLayout13.xml"/><Relationship Id="rId19" Type="http://schemas.openxmlformats.org/officeDocument/2006/relationships/slideLayout" Target="../slideLayouts/slideLayout30.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143000" y="2160905"/>
            <a:ext cx="10043160" cy="1710055"/>
          </a:xfrm>
          <a:prstGeom prst="rect">
            <a:avLst/>
          </a:prstGeom>
        </p:spPr>
        <p:txBody>
          <a:bodyPr vert="horz" lIns="91440" tIns="45720" rIns="91440" bIns="45720" rtlCol="0">
            <a:normAutofit/>
          </a:bodyPr>
          <a:lstStyle/>
          <a:p>
            <a:pPr lvl="0"/>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2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1"/>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2"/>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3"/>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image" Target="../media/image9.png"/><Relationship Id="rId1" Type="http://schemas.openxmlformats.org/officeDocument/2006/relationships/image" Target="../media/image8.jpeg"/></Relationships>
</file>

<file path=ppt/slides/_rels/slide10.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3" Type="http://schemas.openxmlformats.org/officeDocument/2006/relationships/slideLayout" Target="../slideLayouts/slideLayout18.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_rels/slide11.xml.rels><?xml version="1.0" encoding="UTF-8" standalone="yes"?>
<Relationships xmlns="http://schemas.openxmlformats.org/package/2006/relationships"><Relationship Id="rId9" Type="http://schemas.openxmlformats.org/officeDocument/2006/relationships/tags" Target="../tags/tag342.xml"/><Relationship Id="rId8" Type="http://schemas.openxmlformats.org/officeDocument/2006/relationships/tags" Target="../tags/tag341.xml"/><Relationship Id="rId7" Type="http://schemas.openxmlformats.org/officeDocument/2006/relationships/tags" Target="../tags/tag340.xml"/><Relationship Id="rId6" Type="http://schemas.openxmlformats.org/officeDocument/2006/relationships/tags" Target="../tags/tag339.xml"/><Relationship Id="rId5" Type="http://schemas.openxmlformats.org/officeDocument/2006/relationships/tags" Target="../tags/tag338.xml"/><Relationship Id="rId4" Type="http://schemas.openxmlformats.org/officeDocument/2006/relationships/tags" Target="../tags/tag337.xml"/><Relationship Id="rId3" Type="http://schemas.openxmlformats.org/officeDocument/2006/relationships/tags" Target="../tags/tag336.xml"/><Relationship Id="rId2" Type="http://schemas.openxmlformats.org/officeDocument/2006/relationships/tags" Target="../tags/tag335.xml"/><Relationship Id="rId13" Type="http://schemas.openxmlformats.org/officeDocument/2006/relationships/slideLayout" Target="../slideLayouts/slideLayout18.xml"/><Relationship Id="rId12" Type="http://schemas.openxmlformats.org/officeDocument/2006/relationships/tags" Target="../tags/tag345.xml"/><Relationship Id="rId11" Type="http://schemas.openxmlformats.org/officeDocument/2006/relationships/tags" Target="../tags/tag344.xml"/><Relationship Id="rId10" Type="http://schemas.openxmlformats.org/officeDocument/2006/relationships/tags" Target="../tags/tag343.xml"/><Relationship Id="rId1" Type="http://schemas.openxmlformats.org/officeDocument/2006/relationships/tags" Target="../tags/tag334.xml"/></Relationships>
</file>

<file path=ppt/slides/_rels/slide12.xml.rels><?xml version="1.0" encoding="UTF-8" standalone="yes"?>
<Relationships xmlns="http://schemas.openxmlformats.org/package/2006/relationships"><Relationship Id="rId9" Type="http://schemas.openxmlformats.org/officeDocument/2006/relationships/tags" Target="../tags/tag354.xml"/><Relationship Id="rId8" Type="http://schemas.openxmlformats.org/officeDocument/2006/relationships/tags" Target="../tags/tag353.xml"/><Relationship Id="rId7" Type="http://schemas.openxmlformats.org/officeDocument/2006/relationships/tags" Target="../tags/tag352.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3" Type="http://schemas.openxmlformats.org/officeDocument/2006/relationships/tags" Target="../tags/tag348.xml"/><Relationship Id="rId2" Type="http://schemas.openxmlformats.org/officeDocument/2006/relationships/tags" Target="../tags/tag347.xml"/><Relationship Id="rId12" Type="http://schemas.openxmlformats.org/officeDocument/2006/relationships/slideLayout" Target="../slideLayouts/slideLayout18.xml"/><Relationship Id="rId11" Type="http://schemas.openxmlformats.org/officeDocument/2006/relationships/tags" Target="../tags/tag356.xml"/><Relationship Id="rId10" Type="http://schemas.openxmlformats.org/officeDocument/2006/relationships/tags" Target="../tags/tag355.xml"/><Relationship Id="rId1" Type="http://schemas.openxmlformats.org/officeDocument/2006/relationships/tags" Target="../tags/tag346.xml"/></Relationships>
</file>

<file path=ppt/slides/_rels/slide13.xml.rels><?xml version="1.0" encoding="UTF-8" standalone="yes"?>
<Relationships xmlns="http://schemas.openxmlformats.org/package/2006/relationships"><Relationship Id="rId9" Type="http://schemas.openxmlformats.org/officeDocument/2006/relationships/tags" Target="../tags/tag365.xml"/><Relationship Id="rId8" Type="http://schemas.openxmlformats.org/officeDocument/2006/relationships/tags" Target="../tags/tag364.xml"/><Relationship Id="rId7" Type="http://schemas.openxmlformats.org/officeDocument/2006/relationships/tags" Target="../tags/tag363.xml"/><Relationship Id="rId6" Type="http://schemas.openxmlformats.org/officeDocument/2006/relationships/tags" Target="../tags/tag362.xml"/><Relationship Id="rId5" Type="http://schemas.openxmlformats.org/officeDocument/2006/relationships/tags" Target="../tags/tag361.xml"/><Relationship Id="rId4" Type="http://schemas.openxmlformats.org/officeDocument/2006/relationships/tags" Target="../tags/tag360.xml"/><Relationship Id="rId3" Type="http://schemas.openxmlformats.org/officeDocument/2006/relationships/tags" Target="../tags/tag359.xml"/><Relationship Id="rId2" Type="http://schemas.openxmlformats.org/officeDocument/2006/relationships/tags" Target="../tags/tag358.xml"/><Relationship Id="rId14" Type="http://schemas.openxmlformats.org/officeDocument/2006/relationships/slideLayout" Target="../slideLayouts/slideLayout18.xml"/><Relationship Id="rId13" Type="http://schemas.openxmlformats.org/officeDocument/2006/relationships/tags" Target="../tags/tag368.xml"/><Relationship Id="rId12" Type="http://schemas.openxmlformats.org/officeDocument/2006/relationships/image" Target="../media/image12.png"/><Relationship Id="rId11" Type="http://schemas.openxmlformats.org/officeDocument/2006/relationships/tags" Target="../tags/tag367.xml"/><Relationship Id="rId10" Type="http://schemas.openxmlformats.org/officeDocument/2006/relationships/tags" Target="../tags/tag366.xml"/><Relationship Id="rId1" Type="http://schemas.openxmlformats.org/officeDocument/2006/relationships/tags" Target="../tags/tag357.xml"/></Relationships>
</file>

<file path=ppt/slides/_rels/slide14.xml.rels><?xml version="1.0" encoding="UTF-8" standalone="yes"?>
<Relationships xmlns="http://schemas.openxmlformats.org/package/2006/relationships"><Relationship Id="rId9" Type="http://schemas.openxmlformats.org/officeDocument/2006/relationships/tags" Target="../tags/tag377.xml"/><Relationship Id="rId8" Type="http://schemas.openxmlformats.org/officeDocument/2006/relationships/tags" Target="../tags/tag376.xml"/><Relationship Id="rId7" Type="http://schemas.openxmlformats.org/officeDocument/2006/relationships/tags" Target="../tags/tag375.xml"/><Relationship Id="rId6" Type="http://schemas.openxmlformats.org/officeDocument/2006/relationships/tags" Target="../tags/tag374.xml"/><Relationship Id="rId5" Type="http://schemas.openxmlformats.org/officeDocument/2006/relationships/tags" Target="../tags/tag373.xml"/><Relationship Id="rId4" Type="http://schemas.openxmlformats.org/officeDocument/2006/relationships/tags" Target="../tags/tag372.xml"/><Relationship Id="rId3" Type="http://schemas.openxmlformats.org/officeDocument/2006/relationships/tags" Target="../tags/tag371.xml"/><Relationship Id="rId2" Type="http://schemas.openxmlformats.org/officeDocument/2006/relationships/tags" Target="../tags/tag370.xml"/><Relationship Id="rId13" Type="http://schemas.openxmlformats.org/officeDocument/2006/relationships/slideLayout" Target="../slideLayouts/slideLayout18.xml"/><Relationship Id="rId12" Type="http://schemas.openxmlformats.org/officeDocument/2006/relationships/tags" Target="../tags/tag380.xml"/><Relationship Id="rId11" Type="http://schemas.openxmlformats.org/officeDocument/2006/relationships/tags" Target="../tags/tag379.xml"/><Relationship Id="rId10" Type="http://schemas.openxmlformats.org/officeDocument/2006/relationships/tags" Target="../tags/tag378.xml"/><Relationship Id="rId1" Type="http://schemas.openxmlformats.org/officeDocument/2006/relationships/tags" Target="../tags/tag369.xml"/></Relationships>
</file>

<file path=ppt/slides/_rels/slide15.xml.rels><?xml version="1.0" encoding="UTF-8" standalone="yes"?>
<Relationships xmlns="http://schemas.openxmlformats.org/package/2006/relationships"><Relationship Id="rId9" Type="http://schemas.openxmlformats.org/officeDocument/2006/relationships/tags" Target="../tags/tag389.xml"/><Relationship Id="rId8" Type="http://schemas.openxmlformats.org/officeDocument/2006/relationships/tags" Target="../tags/tag388.xml"/><Relationship Id="rId7" Type="http://schemas.openxmlformats.org/officeDocument/2006/relationships/tags" Target="../tags/tag387.xml"/><Relationship Id="rId6" Type="http://schemas.openxmlformats.org/officeDocument/2006/relationships/tags" Target="../tags/tag386.xml"/><Relationship Id="rId5" Type="http://schemas.openxmlformats.org/officeDocument/2006/relationships/tags" Target="../tags/tag385.xml"/><Relationship Id="rId4" Type="http://schemas.openxmlformats.org/officeDocument/2006/relationships/tags" Target="../tags/tag384.xml"/><Relationship Id="rId3" Type="http://schemas.openxmlformats.org/officeDocument/2006/relationships/tags" Target="../tags/tag383.xml"/><Relationship Id="rId2" Type="http://schemas.openxmlformats.org/officeDocument/2006/relationships/tags" Target="../tags/tag382.xml"/><Relationship Id="rId13" Type="http://schemas.openxmlformats.org/officeDocument/2006/relationships/slideLayout" Target="../slideLayouts/slideLayout18.xml"/><Relationship Id="rId12" Type="http://schemas.openxmlformats.org/officeDocument/2006/relationships/tags" Target="../tags/tag390.xml"/><Relationship Id="rId11" Type="http://schemas.openxmlformats.org/officeDocument/2006/relationships/image" Target="../media/image14.png"/><Relationship Id="rId10" Type="http://schemas.openxmlformats.org/officeDocument/2006/relationships/image" Target="../media/image13.png"/><Relationship Id="rId1" Type="http://schemas.openxmlformats.org/officeDocument/2006/relationships/tags" Target="../tags/tag381.xml"/></Relationships>
</file>

<file path=ppt/slides/_rels/slide16.xml.rels><?xml version="1.0" encoding="UTF-8" standalone="yes"?>
<Relationships xmlns="http://schemas.openxmlformats.org/package/2006/relationships"><Relationship Id="rId9" Type="http://schemas.openxmlformats.org/officeDocument/2006/relationships/tags" Target="../tags/tag399.xml"/><Relationship Id="rId8" Type="http://schemas.openxmlformats.org/officeDocument/2006/relationships/tags" Target="../tags/tag398.xml"/><Relationship Id="rId7" Type="http://schemas.openxmlformats.org/officeDocument/2006/relationships/tags" Target="../tags/tag397.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 Id="rId3" Type="http://schemas.openxmlformats.org/officeDocument/2006/relationships/tags" Target="../tags/tag393.xml"/><Relationship Id="rId2" Type="http://schemas.openxmlformats.org/officeDocument/2006/relationships/tags" Target="../tags/tag392.xml"/><Relationship Id="rId12" Type="http://schemas.openxmlformats.org/officeDocument/2006/relationships/slideLayout" Target="../slideLayouts/slideLayout18.xml"/><Relationship Id="rId11" Type="http://schemas.openxmlformats.org/officeDocument/2006/relationships/tags" Target="../tags/tag401.xml"/><Relationship Id="rId10" Type="http://schemas.openxmlformats.org/officeDocument/2006/relationships/tags" Target="../tags/tag400.xml"/><Relationship Id="rId1" Type="http://schemas.openxmlformats.org/officeDocument/2006/relationships/tags" Target="../tags/tag391.xml"/></Relationships>
</file>

<file path=ppt/slides/_rels/slide17.xml.rels><?xml version="1.0" encoding="UTF-8" standalone="yes"?>
<Relationships xmlns="http://schemas.openxmlformats.org/package/2006/relationships"><Relationship Id="rId9" Type="http://schemas.openxmlformats.org/officeDocument/2006/relationships/tags" Target="../tags/tag410.xml"/><Relationship Id="rId8" Type="http://schemas.openxmlformats.org/officeDocument/2006/relationships/tags" Target="../tags/tag409.xml"/><Relationship Id="rId7" Type="http://schemas.openxmlformats.org/officeDocument/2006/relationships/tags" Target="../tags/tag408.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 Id="rId3" Type="http://schemas.openxmlformats.org/officeDocument/2006/relationships/tags" Target="../tags/tag404.xml"/><Relationship Id="rId2" Type="http://schemas.openxmlformats.org/officeDocument/2006/relationships/tags" Target="../tags/tag403.xml"/><Relationship Id="rId12" Type="http://schemas.openxmlformats.org/officeDocument/2006/relationships/slideLayout" Target="../slideLayouts/slideLayout18.xml"/><Relationship Id="rId11" Type="http://schemas.openxmlformats.org/officeDocument/2006/relationships/tags" Target="../tags/tag412.xml"/><Relationship Id="rId10" Type="http://schemas.openxmlformats.org/officeDocument/2006/relationships/tags" Target="../tags/tag411.xml"/><Relationship Id="rId1" Type="http://schemas.openxmlformats.org/officeDocument/2006/relationships/tags" Target="../tags/tag402.xml"/></Relationships>
</file>

<file path=ppt/slides/_rels/slide18.xml.rels><?xml version="1.0" encoding="UTF-8" standalone="yes"?>
<Relationships xmlns="http://schemas.openxmlformats.org/package/2006/relationships"><Relationship Id="rId9" Type="http://schemas.openxmlformats.org/officeDocument/2006/relationships/tags" Target="../tags/tag421.xml"/><Relationship Id="rId8" Type="http://schemas.openxmlformats.org/officeDocument/2006/relationships/tags" Target="../tags/tag420.xml"/><Relationship Id="rId7" Type="http://schemas.openxmlformats.org/officeDocument/2006/relationships/tags" Target="../tags/tag419.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4" Type="http://schemas.openxmlformats.org/officeDocument/2006/relationships/slideLayout" Target="../slideLayouts/slideLayout18.xml"/><Relationship Id="rId13" Type="http://schemas.openxmlformats.org/officeDocument/2006/relationships/tags" Target="../tags/tag424.xml"/><Relationship Id="rId12" Type="http://schemas.openxmlformats.org/officeDocument/2006/relationships/tags" Target="../tags/tag423.xml"/><Relationship Id="rId11" Type="http://schemas.openxmlformats.org/officeDocument/2006/relationships/image" Target="../media/image15.png"/><Relationship Id="rId10" Type="http://schemas.openxmlformats.org/officeDocument/2006/relationships/tags" Target="../tags/tag422.xml"/><Relationship Id="rId1" Type="http://schemas.openxmlformats.org/officeDocument/2006/relationships/tags" Target="../tags/tag413.xml"/></Relationships>
</file>

<file path=ppt/slides/_rels/slide19.xml.rels><?xml version="1.0" encoding="UTF-8" standalone="yes"?>
<Relationships xmlns="http://schemas.openxmlformats.org/package/2006/relationships"><Relationship Id="rId9" Type="http://schemas.openxmlformats.org/officeDocument/2006/relationships/tags" Target="../tags/tag433.xml"/><Relationship Id="rId8" Type="http://schemas.openxmlformats.org/officeDocument/2006/relationships/tags" Target="../tags/tag432.xml"/><Relationship Id="rId7" Type="http://schemas.openxmlformats.org/officeDocument/2006/relationships/tags" Target="../tags/tag431.xml"/><Relationship Id="rId6" Type="http://schemas.openxmlformats.org/officeDocument/2006/relationships/tags" Target="../tags/tag430.xml"/><Relationship Id="rId5" Type="http://schemas.openxmlformats.org/officeDocument/2006/relationships/tags" Target="../tags/tag429.xml"/><Relationship Id="rId4" Type="http://schemas.openxmlformats.org/officeDocument/2006/relationships/tags" Target="../tags/tag428.xml"/><Relationship Id="rId3" Type="http://schemas.openxmlformats.org/officeDocument/2006/relationships/tags" Target="../tags/tag427.xml"/><Relationship Id="rId2" Type="http://schemas.openxmlformats.org/officeDocument/2006/relationships/tags" Target="../tags/tag426.xml"/><Relationship Id="rId13" Type="http://schemas.openxmlformats.org/officeDocument/2006/relationships/slideLayout" Target="../slideLayouts/slideLayout18.xml"/><Relationship Id="rId12" Type="http://schemas.openxmlformats.org/officeDocument/2006/relationships/tags" Target="../tags/tag435.xml"/><Relationship Id="rId11" Type="http://schemas.openxmlformats.org/officeDocument/2006/relationships/tags" Target="../tags/tag434.xml"/><Relationship Id="rId10" Type="http://schemas.openxmlformats.org/officeDocument/2006/relationships/image" Target="../media/image16.png"/><Relationship Id="rId1" Type="http://schemas.openxmlformats.org/officeDocument/2006/relationships/tags" Target="../tags/tag425.xml"/></Relationships>
</file>

<file path=ppt/slides/_rels/slide2.xml.rels><?xml version="1.0" encoding="UTF-8" standalone="yes"?>
<Relationships xmlns="http://schemas.openxmlformats.org/package/2006/relationships"><Relationship Id="rId9" Type="http://schemas.openxmlformats.org/officeDocument/2006/relationships/tags" Target="../tags/tag236.xml"/><Relationship Id="rId8" Type="http://schemas.openxmlformats.org/officeDocument/2006/relationships/tags" Target="../tags/tag235.xml"/><Relationship Id="rId7" Type="http://schemas.openxmlformats.org/officeDocument/2006/relationships/tags" Target="../tags/tag234.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4" Type="http://schemas.openxmlformats.org/officeDocument/2006/relationships/slideLayout" Target="../slideLayouts/slideLayout18.xml"/><Relationship Id="rId13" Type="http://schemas.openxmlformats.org/officeDocument/2006/relationships/tags" Target="../tags/tag239.xml"/><Relationship Id="rId12" Type="http://schemas.openxmlformats.org/officeDocument/2006/relationships/image" Target="../media/image10.png"/><Relationship Id="rId11" Type="http://schemas.openxmlformats.org/officeDocument/2006/relationships/tags" Target="../tags/tag238.xml"/><Relationship Id="rId10" Type="http://schemas.openxmlformats.org/officeDocument/2006/relationships/tags" Target="../tags/tag237.xml"/><Relationship Id="rId1" Type="http://schemas.openxmlformats.org/officeDocument/2006/relationships/tags" Target="../tags/tag228.xml"/></Relationships>
</file>

<file path=ppt/slides/_rels/slide20.xml.rels><?xml version="1.0" encoding="UTF-8" standalone="yes"?>
<Relationships xmlns="http://schemas.openxmlformats.org/package/2006/relationships"><Relationship Id="rId9" Type="http://schemas.openxmlformats.org/officeDocument/2006/relationships/tags" Target="../tags/tag444.xml"/><Relationship Id="rId8" Type="http://schemas.openxmlformats.org/officeDocument/2006/relationships/tags" Target="../tags/tag443.xml"/><Relationship Id="rId7" Type="http://schemas.openxmlformats.org/officeDocument/2006/relationships/tags" Target="../tags/tag442.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 Id="rId3" Type="http://schemas.openxmlformats.org/officeDocument/2006/relationships/tags" Target="../tags/tag438.xml"/><Relationship Id="rId2" Type="http://schemas.openxmlformats.org/officeDocument/2006/relationships/tags" Target="../tags/tag437.xml"/><Relationship Id="rId13" Type="http://schemas.openxmlformats.org/officeDocument/2006/relationships/slideLayout" Target="../slideLayouts/slideLayout18.xml"/><Relationship Id="rId12" Type="http://schemas.openxmlformats.org/officeDocument/2006/relationships/tags" Target="../tags/tag446.xml"/><Relationship Id="rId11" Type="http://schemas.openxmlformats.org/officeDocument/2006/relationships/image" Target="../media/image17.png"/><Relationship Id="rId10" Type="http://schemas.openxmlformats.org/officeDocument/2006/relationships/tags" Target="../tags/tag445.xml"/><Relationship Id="rId1" Type="http://schemas.openxmlformats.org/officeDocument/2006/relationships/tags" Target="../tags/tag436.xml"/></Relationships>
</file>

<file path=ppt/slides/_rels/slide21.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0" Type="http://schemas.openxmlformats.org/officeDocument/2006/relationships/slideLayout" Target="../slideLayouts/slideLayout18.xml"/><Relationship Id="rId2" Type="http://schemas.openxmlformats.org/officeDocument/2006/relationships/tags" Target="../tags/tag448.xml"/><Relationship Id="rId19" Type="http://schemas.openxmlformats.org/officeDocument/2006/relationships/tags" Target="../tags/tag462.xml"/><Relationship Id="rId18" Type="http://schemas.openxmlformats.org/officeDocument/2006/relationships/image" Target="../media/image20.png"/><Relationship Id="rId17" Type="http://schemas.openxmlformats.org/officeDocument/2006/relationships/tags" Target="../tags/tag461.xml"/><Relationship Id="rId16" Type="http://schemas.openxmlformats.org/officeDocument/2006/relationships/tags" Target="../tags/tag460.xml"/><Relationship Id="rId15" Type="http://schemas.openxmlformats.org/officeDocument/2006/relationships/tags" Target="../tags/tag459.xml"/><Relationship Id="rId14" Type="http://schemas.openxmlformats.org/officeDocument/2006/relationships/tags" Target="../tags/tag458.xml"/><Relationship Id="rId13" Type="http://schemas.openxmlformats.org/officeDocument/2006/relationships/tags" Target="../tags/tag457.xml"/><Relationship Id="rId12" Type="http://schemas.openxmlformats.org/officeDocument/2006/relationships/image" Target="../media/image19.png"/><Relationship Id="rId11" Type="http://schemas.openxmlformats.org/officeDocument/2006/relationships/tags" Target="../tags/tag456.xml"/><Relationship Id="rId10" Type="http://schemas.openxmlformats.org/officeDocument/2006/relationships/image" Target="../media/image18.png"/><Relationship Id="rId1" Type="http://schemas.openxmlformats.org/officeDocument/2006/relationships/tags" Target="../tags/tag447.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1.xml"/><Relationship Id="rId2" Type="http://schemas.openxmlformats.org/officeDocument/2006/relationships/image" Target="../media/image9.png"/><Relationship Id="rId1" Type="http://schemas.openxmlformats.org/officeDocument/2006/relationships/image" Target="../media/image8.jpeg"/></Relationships>
</file>

<file path=ppt/slides/_rels/slide3.xml.rels><?xml version="1.0" encoding="UTF-8" standalone="yes"?>
<Relationships xmlns="http://schemas.openxmlformats.org/package/2006/relationships"><Relationship Id="rId9" Type="http://schemas.openxmlformats.org/officeDocument/2006/relationships/tags" Target="../tags/tag248.xml"/><Relationship Id="rId8" Type="http://schemas.openxmlformats.org/officeDocument/2006/relationships/tags" Target="../tags/tag247.xml"/><Relationship Id="rId7" Type="http://schemas.openxmlformats.org/officeDocument/2006/relationships/tags" Target="../tags/tag246.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3" Type="http://schemas.openxmlformats.org/officeDocument/2006/relationships/slideLayout" Target="../slideLayouts/slideLayout18.xml"/><Relationship Id="rId12" Type="http://schemas.openxmlformats.org/officeDocument/2006/relationships/tags" Target="../tags/tag251.xml"/><Relationship Id="rId11" Type="http://schemas.openxmlformats.org/officeDocument/2006/relationships/tags" Target="../tags/tag250.xml"/><Relationship Id="rId10" Type="http://schemas.openxmlformats.org/officeDocument/2006/relationships/tags" Target="../tags/tag249.xml"/><Relationship Id="rId1" Type="http://schemas.openxmlformats.org/officeDocument/2006/relationships/tags" Target="../tags/tag240.xml"/></Relationships>
</file>

<file path=ppt/slides/_rels/slide4.xml.rels><?xml version="1.0" encoding="UTF-8" standalone="yes"?>
<Relationships xmlns="http://schemas.openxmlformats.org/package/2006/relationships"><Relationship Id="rId9" Type="http://schemas.openxmlformats.org/officeDocument/2006/relationships/tags" Target="../tags/tag260.xml"/><Relationship Id="rId8" Type="http://schemas.openxmlformats.org/officeDocument/2006/relationships/tags" Target="../tags/tag259.xml"/><Relationship Id="rId7" Type="http://schemas.openxmlformats.org/officeDocument/2006/relationships/tags" Target="../tags/tag258.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tags" Target="../tags/tag253.xml"/><Relationship Id="rId14" Type="http://schemas.openxmlformats.org/officeDocument/2006/relationships/slideLayout" Target="../slideLayouts/slideLayout18.xml"/><Relationship Id="rId13" Type="http://schemas.openxmlformats.org/officeDocument/2006/relationships/tags" Target="../tags/tag263.xml"/><Relationship Id="rId12" Type="http://schemas.openxmlformats.org/officeDocument/2006/relationships/image" Target="../media/image11.png"/><Relationship Id="rId11" Type="http://schemas.openxmlformats.org/officeDocument/2006/relationships/tags" Target="../tags/tag262.xml"/><Relationship Id="rId10" Type="http://schemas.openxmlformats.org/officeDocument/2006/relationships/tags" Target="../tags/tag261.xml"/><Relationship Id="rId1" Type="http://schemas.openxmlformats.org/officeDocument/2006/relationships/tags" Target="../tags/tag252.xml"/></Relationships>
</file>

<file path=ppt/slides/_rels/slide5.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2" Type="http://schemas.openxmlformats.org/officeDocument/2006/relationships/slideLayout" Target="../slideLayouts/slideLayout18.xml"/><Relationship Id="rId11" Type="http://schemas.openxmlformats.org/officeDocument/2006/relationships/tags" Target="../tags/tag274.xml"/><Relationship Id="rId10" Type="http://schemas.openxmlformats.org/officeDocument/2006/relationships/tags" Target="../tags/tag273.xml"/><Relationship Id="rId1" Type="http://schemas.openxmlformats.org/officeDocument/2006/relationships/tags" Target="../tags/tag264.xml"/></Relationships>
</file>

<file path=ppt/slides/_rels/slide6.xml.rels><?xml version="1.0" encoding="UTF-8" standalone="yes"?>
<Relationships xmlns="http://schemas.openxmlformats.org/package/2006/relationships"><Relationship Id="rId9" Type="http://schemas.openxmlformats.org/officeDocument/2006/relationships/tags" Target="../tags/tag283.xml"/><Relationship Id="rId8" Type="http://schemas.openxmlformats.org/officeDocument/2006/relationships/tags" Target="../tags/tag282.xml"/><Relationship Id="rId7" Type="http://schemas.openxmlformats.org/officeDocument/2006/relationships/tags" Target="../tags/tag281.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4" Type="http://schemas.openxmlformats.org/officeDocument/2006/relationships/slideLayout" Target="../slideLayouts/slideLayout18.xml"/><Relationship Id="rId13" Type="http://schemas.openxmlformats.org/officeDocument/2006/relationships/tags" Target="../tags/tag287.xml"/><Relationship Id="rId12" Type="http://schemas.openxmlformats.org/officeDocument/2006/relationships/tags" Target="../tags/tag286.xml"/><Relationship Id="rId11" Type="http://schemas.openxmlformats.org/officeDocument/2006/relationships/tags" Target="../tags/tag285.xml"/><Relationship Id="rId10" Type="http://schemas.openxmlformats.org/officeDocument/2006/relationships/tags" Target="../tags/tag284.xml"/><Relationship Id="rId1" Type="http://schemas.openxmlformats.org/officeDocument/2006/relationships/tags" Target="../tags/tag275.xml"/></Relationships>
</file>

<file path=ppt/slides/_rels/slide7.xml.rels><?xml version="1.0" encoding="UTF-8" standalone="yes"?>
<Relationships xmlns="http://schemas.openxmlformats.org/package/2006/relationships"><Relationship Id="rId9" Type="http://schemas.openxmlformats.org/officeDocument/2006/relationships/tags" Target="../tags/tag296.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2" Type="http://schemas.openxmlformats.org/officeDocument/2006/relationships/slideLayout" Target="../slideLayouts/slideLayout18.xml"/><Relationship Id="rId11" Type="http://schemas.openxmlformats.org/officeDocument/2006/relationships/tags" Target="../tags/tag298.xml"/><Relationship Id="rId10" Type="http://schemas.openxmlformats.org/officeDocument/2006/relationships/tags" Target="../tags/tag297.xml"/><Relationship Id="rId1" Type="http://schemas.openxmlformats.org/officeDocument/2006/relationships/tags" Target="../tags/tag288.xml"/></Relationships>
</file>

<file path=ppt/slides/_rels/slide8.xml.rels><?xml version="1.0" encoding="UTF-8" standalone="yes"?>
<Relationships xmlns="http://schemas.openxmlformats.org/package/2006/relationships"><Relationship Id="rId9" Type="http://schemas.openxmlformats.org/officeDocument/2006/relationships/tags" Target="../tags/tag307.xml"/><Relationship Id="rId8" Type="http://schemas.openxmlformats.org/officeDocument/2006/relationships/tags" Target="../tags/tag306.xml"/><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tags" Target="../tags/tag301.xml"/><Relationship Id="rId2" Type="http://schemas.openxmlformats.org/officeDocument/2006/relationships/tags" Target="../tags/tag300.xml"/><Relationship Id="rId12" Type="http://schemas.openxmlformats.org/officeDocument/2006/relationships/slideLayout" Target="../slideLayouts/slideLayout18.xml"/><Relationship Id="rId11" Type="http://schemas.openxmlformats.org/officeDocument/2006/relationships/tags" Target="../tags/tag309.xml"/><Relationship Id="rId10" Type="http://schemas.openxmlformats.org/officeDocument/2006/relationships/tags" Target="../tags/tag308.xml"/><Relationship Id="rId1" Type="http://schemas.openxmlformats.org/officeDocument/2006/relationships/tags" Target="../tags/tag299.xml"/></Relationships>
</file>

<file path=ppt/slides/_rels/slide9.xml.rels><?xml version="1.0" encoding="UTF-8" standalone="yes"?>
<Relationships xmlns="http://schemas.openxmlformats.org/package/2006/relationships"><Relationship Id="rId9" Type="http://schemas.openxmlformats.org/officeDocument/2006/relationships/tags" Target="../tags/tag318.xml"/><Relationship Id="rId8" Type="http://schemas.openxmlformats.org/officeDocument/2006/relationships/tags" Target="../tags/tag317.xml"/><Relationship Id="rId7" Type="http://schemas.openxmlformats.org/officeDocument/2006/relationships/tags" Target="../tags/tag316.xml"/><Relationship Id="rId6" Type="http://schemas.openxmlformats.org/officeDocument/2006/relationships/tags" Target="../tags/tag315.xml"/><Relationship Id="rId5" Type="http://schemas.openxmlformats.org/officeDocument/2006/relationships/tags" Target="../tags/tag314.xml"/><Relationship Id="rId4" Type="http://schemas.openxmlformats.org/officeDocument/2006/relationships/tags" Target="../tags/tag313.xml"/><Relationship Id="rId3" Type="http://schemas.openxmlformats.org/officeDocument/2006/relationships/tags" Target="../tags/tag312.xml"/><Relationship Id="rId2" Type="http://schemas.openxmlformats.org/officeDocument/2006/relationships/tags" Target="../tags/tag311.xml"/><Relationship Id="rId14" Type="http://schemas.openxmlformats.org/officeDocument/2006/relationships/slideLayout" Target="../slideLayouts/slideLayout18.xml"/><Relationship Id="rId13" Type="http://schemas.openxmlformats.org/officeDocument/2006/relationships/tags" Target="../tags/tag321.xml"/><Relationship Id="rId12" Type="http://schemas.openxmlformats.org/officeDocument/2006/relationships/image" Target="../media/image11.png"/><Relationship Id="rId11" Type="http://schemas.openxmlformats.org/officeDocument/2006/relationships/tags" Target="../tags/tag320.xml"/><Relationship Id="rId10" Type="http://schemas.openxmlformats.org/officeDocument/2006/relationships/tags" Target="../tags/tag319.xml"/><Relationship Id="rId1" Type="http://schemas.openxmlformats.org/officeDocument/2006/relationships/tags" Target="../tags/tag3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t>单击此处编辑母版标题样式</a:t>
            </a:r>
            <a:endParaRPr lang="zh-CN" altLang="en-US" dirty="0"/>
          </a:p>
        </p:txBody>
      </p:sp>
      <p:sp>
        <p:nvSpPr>
          <p:cNvPr id="3" name="副标题 2"/>
          <p:cNvSpPr>
            <a:spLocks noGrp="1"/>
          </p:cNvSpPr>
          <p:nvPr>
            <p:ph type="subTitle" idx="4294967295"/>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pic>
        <p:nvPicPr>
          <p:cNvPr id="5" name="图片 4"/>
          <p:cNvPicPr>
            <a:picLocks noChangeAspect="1"/>
          </p:cNvPicPr>
          <p:nvPr/>
        </p:nvPicPr>
        <p:blipFill>
          <a:blip r:embed="rId1"/>
          <a:stretch>
            <a:fillRect/>
          </a:stretch>
        </p:blipFill>
        <p:spPr>
          <a:xfrm>
            <a:off x="0" y="0"/>
            <a:ext cx="12192000" cy="6858000"/>
          </a:xfrm>
          <a:prstGeom prst="rect">
            <a:avLst/>
          </a:prstGeom>
        </p:spPr>
      </p:pic>
      <p:sp>
        <p:nvSpPr>
          <p:cNvPr id="10" name="TextBox 4"/>
          <p:cNvSpPr txBox="1"/>
          <p:nvPr/>
        </p:nvSpPr>
        <p:spPr>
          <a:xfrm>
            <a:off x="4746913" y="2681257"/>
            <a:ext cx="2698176" cy="738664"/>
          </a:xfrm>
          <a:prstGeom prst="rect">
            <a:avLst/>
          </a:prstGeom>
          <a:noFill/>
        </p:spPr>
        <p:txBody>
          <a:bodyPr wrap="none" rtlCol="0">
            <a:spAutoFit/>
          </a:bodyPr>
          <a:lstStyle/>
          <a:p>
            <a:pPr algn="ctr">
              <a:lnSpc>
                <a:spcPct val="150000"/>
              </a:lnSpc>
            </a:pPr>
            <a:r>
              <a:rPr lang="zh-CN" altLang="en-US" sz="2800" dirty="0">
                <a:latin typeface="+mn-ea"/>
                <a:sym typeface="微软雅黑" panose="020B0503020204020204" pitchFamily="34" charset="-122"/>
              </a:rPr>
              <a:t>富起来到强起来</a:t>
            </a:r>
            <a:endParaRPr lang="zh-CN" altLang="en-US" sz="2800" dirty="0">
              <a:latin typeface="+mn-ea"/>
              <a:sym typeface="微软雅黑" panose="020B0503020204020204" pitchFamily="34" charset="-122"/>
            </a:endParaRPr>
          </a:p>
        </p:txBody>
      </p:sp>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4444" y="466391"/>
            <a:ext cx="3252163" cy="1920984"/>
          </a:xfrm>
          <a:prstGeom prst="rect">
            <a:avLst/>
          </a:prstGeom>
        </p:spPr>
      </p:pic>
      <p:sp>
        <p:nvSpPr>
          <p:cNvPr id="8" name="TextBox 4"/>
          <p:cNvSpPr txBox="1"/>
          <p:nvPr/>
        </p:nvSpPr>
        <p:spPr>
          <a:xfrm>
            <a:off x="5430046" y="3543505"/>
            <a:ext cx="1620957" cy="637675"/>
          </a:xfrm>
          <a:prstGeom prst="rect">
            <a:avLst/>
          </a:prstGeom>
          <a:noFill/>
        </p:spPr>
        <p:txBody>
          <a:bodyPr wrap="none" rtlCol="0">
            <a:spAutoFit/>
          </a:bodyPr>
          <a:lstStyle/>
          <a:p>
            <a:pPr algn="ctr">
              <a:lnSpc>
                <a:spcPct val="150000"/>
              </a:lnSpc>
            </a:pPr>
            <a:r>
              <a:rPr lang="zh-CN" altLang="en-US" sz="2800" dirty="0">
                <a:latin typeface="+mn-ea"/>
                <a:sym typeface="微软雅黑" panose="020B0503020204020204" pitchFamily="34" charset="-122"/>
              </a:rPr>
              <a:t>第二课时</a:t>
            </a:r>
            <a:endParaRPr lang="zh-CN" altLang="en-US" sz="2800" dirty="0">
              <a:latin typeface="+mn-ea"/>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6" name="对话气泡: 圆角矩形 9"/>
          <p:cNvSpPr/>
          <p:nvPr>
            <p:custDataLst>
              <p:tags r:id="rId10"/>
            </p:custDataLst>
          </p:nvPr>
        </p:nvSpPr>
        <p:spPr>
          <a:xfrm>
            <a:off x="765047" y="577538"/>
            <a:ext cx="1483693" cy="611182"/>
          </a:xfrm>
          <a:prstGeom prst="wedgeRoundRectCallout">
            <a:avLst>
              <a:gd name="adj1" fmla="val 28775"/>
              <a:gd name="adj2" fmla="val 13156"/>
              <a:gd name="adj3" fmla="val 16667"/>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dirty="0">
                <a:solidFill>
                  <a:schemeClr val="dk1"/>
                </a:solidFill>
                <a:latin typeface="幼圆" charset="0"/>
                <a:ea typeface="幼圆" charset="0"/>
              </a:rPr>
              <a:t>故事一</a:t>
            </a:r>
            <a:endParaRPr lang="zh-CN" altLang="en-US" sz="2800" dirty="0">
              <a:solidFill>
                <a:schemeClr val="dk1"/>
              </a:solidFill>
              <a:latin typeface="幼圆" charset="0"/>
              <a:ea typeface="幼圆" charset="0"/>
            </a:endParaRPr>
          </a:p>
        </p:txBody>
      </p:sp>
      <p:sp>
        <p:nvSpPr>
          <p:cNvPr id="8" name="文本框 7"/>
          <p:cNvSpPr txBox="1"/>
          <p:nvPr>
            <p:custDataLst>
              <p:tags r:id="rId11"/>
            </p:custDataLst>
          </p:nvPr>
        </p:nvSpPr>
        <p:spPr>
          <a:xfrm>
            <a:off x="490728" y="1431572"/>
            <a:ext cx="11210544" cy="4615815"/>
          </a:xfrm>
          <a:prstGeom prst="rect">
            <a:avLst/>
          </a:prstGeom>
          <a:noFill/>
        </p:spPr>
        <p:txBody>
          <a:bodyPr wrap="square" rtlCol="0">
            <a:spAutoFit/>
          </a:bodyPr>
          <a:lstStyle/>
          <a:p>
            <a:pPr>
              <a:lnSpc>
                <a:spcPct val="150000"/>
              </a:lnSpc>
              <a:spcAft>
                <a:spcPts val="0"/>
              </a:spcAft>
            </a:pPr>
            <a:r>
              <a:rPr lang="en-US" altLang="zh-CN" sz="2800" dirty="0">
                <a:solidFill>
                  <a:schemeClr val="dk1"/>
                </a:solidFill>
                <a:latin typeface="幼圆" charset="0"/>
                <a:ea typeface="幼圆" charset="0"/>
                <a:cs typeface="幼圆" charset="0"/>
              </a:rPr>
              <a:t>    </a:t>
            </a:r>
            <a:r>
              <a:rPr lang="zh-CN" altLang="en-US" sz="2800" dirty="0">
                <a:solidFill>
                  <a:schemeClr val="dk1"/>
                </a:solidFill>
                <a:latin typeface="幼圆" charset="0"/>
                <a:ea typeface="幼圆" charset="0"/>
                <a:cs typeface="幼圆" charset="0"/>
              </a:rPr>
              <a:t>老许是环卫工人，每天清晨推着一辆滚轮小车，在马路上扫垃圾。“啥是我的中国梦呢</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说实在点，就是希望路人都讲文明，不乱扔垃圾，要我扫的东西少一点。”老许说，“不要小看这事，如果每个人都自觉爱护环境</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我国就是一个了不起的文明大国。”老许讲起一件事，附近小区有个初中女生，似乎受到他的感染，最近每天早晨上学时，都一路捡垃圾装在塑料袋里，投到马路边的垃圾桶中。有天早晨，女生还递给老许一瓶从家里带来的白开水，老许感动得流了泪。</a:t>
            </a:r>
            <a:endParaRPr lang="zh-CN" altLang="en-US" sz="2800" kern="100" dirty="0">
              <a:solidFill>
                <a:schemeClr val="dk1"/>
              </a:solidFill>
              <a:latin typeface="幼圆" charset="0"/>
              <a:ea typeface="幼圆" charset="0"/>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3" name="对话气泡: 圆角矩形 9"/>
          <p:cNvSpPr/>
          <p:nvPr>
            <p:custDataLst>
              <p:tags r:id="rId10"/>
            </p:custDataLst>
          </p:nvPr>
        </p:nvSpPr>
        <p:spPr>
          <a:xfrm>
            <a:off x="765047" y="577538"/>
            <a:ext cx="1483693" cy="611182"/>
          </a:xfrm>
          <a:prstGeom prst="wedgeRoundRectCallout">
            <a:avLst>
              <a:gd name="adj1" fmla="val 28775"/>
              <a:gd name="adj2" fmla="val 13156"/>
              <a:gd name="adj3" fmla="val 16667"/>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dirty="0">
                <a:solidFill>
                  <a:schemeClr val="dk1"/>
                </a:solidFill>
                <a:latin typeface="幼圆" charset="0"/>
                <a:ea typeface="幼圆" charset="0"/>
              </a:rPr>
              <a:t>故事二</a:t>
            </a:r>
            <a:endParaRPr lang="zh-CN" altLang="en-US" sz="2800" dirty="0">
              <a:solidFill>
                <a:schemeClr val="dk1"/>
              </a:solidFill>
              <a:latin typeface="幼圆" charset="0"/>
              <a:ea typeface="幼圆" charset="0"/>
            </a:endParaRPr>
          </a:p>
        </p:txBody>
      </p:sp>
      <p:sp>
        <p:nvSpPr>
          <p:cNvPr id="4" name="文本框 3"/>
          <p:cNvSpPr txBox="1"/>
          <p:nvPr>
            <p:custDataLst>
              <p:tags r:id="rId11"/>
            </p:custDataLst>
          </p:nvPr>
        </p:nvSpPr>
        <p:spPr>
          <a:xfrm>
            <a:off x="918972" y="1431572"/>
            <a:ext cx="10354056" cy="3969385"/>
          </a:xfrm>
          <a:prstGeom prst="rect">
            <a:avLst/>
          </a:prstGeom>
          <a:noFill/>
        </p:spPr>
        <p:txBody>
          <a:bodyPr wrap="square" rtlCol="0">
            <a:spAutoFit/>
          </a:bodyPr>
          <a:lstStyle/>
          <a:p>
            <a:pPr algn="just">
              <a:lnSpc>
                <a:spcPct val="150000"/>
              </a:lnSpc>
              <a:spcAft>
                <a:spcPts val="0"/>
              </a:spcAft>
            </a:pPr>
            <a:r>
              <a:rPr lang="en-US" altLang="zh-CN" sz="2800" dirty="0">
                <a:solidFill>
                  <a:schemeClr val="dk1"/>
                </a:solidFill>
                <a:latin typeface="幼圆" charset="0"/>
                <a:ea typeface="幼圆" charset="0"/>
                <a:cs typeface="幼圆" charset="0"/>
              </a:rPr>
              <a:t>    </a:t>
            </a:r>
            <a:r>
              <a:rPr lang="zh-CN" altLang="en-US" sz="2800" dirty="0">
                <a:solidFill>
                  <a:schemeClr val="dk1"/>
                </a:solidFill>
                <a:latin typeface="幼圆" charset="0"/>
                <a:ea typeface="幼圆" charset="0"/>
                <a:cs typeface="幼圆" charset="0"/>
              </a:rPr>
              <a:t>张先生是一家高科技企业负责人，他说起了自己的中国梦</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希望政府给予企业引进人才的政策再优惠一些，每年上缴的税收再少一些，进口设备再便捷一些。”老张说，说到底就是希望国家能够通过制度推动自主创新，“我们的国家，有着世界上最多的人口，要让</a:t>
            </a:r>
            <a:r>
              <a:rPr lang="en-US" altLang="zh-CN" sz="2800" dirty="0">
                <a:solidFill>
                  <a:schemeClr val="dk1"/>
                </a:solidFill>
                <a:latin typeface="幼圆" charset="0"/>
                <a:ea typeface="幼圆" charset="0"/>
                <a:cs typeface="幼圆" charset="0"/>
              </a:rPr>
              <a:t>13</a:t>
            </a:r>
            <a:r>
              <a:rPr lang="zh-CN" altLang="en-US" sz="2800" dirty="0">
                <a:solidFill>
                  <a:schemeClr val="dk1"/>
                </a:solidFill>
                <a:latin typeface="幼圆" charset="0"/>
                <a:ea typeface="幼圆" charset="0"/>
                <a:cs typeface="幼圆" charset="0"/>
              </a:rPr>
              <a:t>亿多人过上好曰子，不是一件容易的事儿，只能依靠创新，开创我们的未来之路。”</a:t>
            </a:r>
            <a:endParaRPr lang="zh-CN" altLang="en-US" sz="2800" kern="100" dirty="0">
              <a:solidFill>
                <a:schemeClr val="dk1"/>
              </a:solidFill>
              <a:latin typeface="幼圆" charset="0"/>
              <a:ea typeface="幼圆" charset="0"/>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5" name="矩形: 圆角 3"/>
          <p:cNvSpPr/>
          <p:nvPr>
            <p:custDataLst>
              <p:tags r:id="rId10"/>
            </p:custDataLst>
          </p:nvPr>
        </p:nvSpPr>
        <p:spPr>
          <a:xfrm>
            <a:off x="1143000" y="1874520"/>
            <a:ext cx="9906000" cy="3108960"/>
          </a:xfrm>
          <a:prstGeom prst="roundRect">
            <a:avLst>
              <a:gd name="adj" fmla="val 0"/>
            </a:avLst>
          </a:prstGeom>
          <a:noFill/>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        中国梦是历史的、现实的，更是未来的。中华民族伟大复兴的中国梦终将在一代代中国人的持续奋斗中变为现实。我们坚信，在中国共产党的带领下，在新时代中国特色社会主义的伟大实践中，每一个中国人都是最终受益的“圆梦人”</a:t>
            </a:r>
            <a:r>
              <a:rPr lang="en-US" altLang="zh-CN" sz="2800" dirty="0">
                <a:solidFill>
                  <a:schemeClr val="dk1"/>
                </a:solidFill>
                <a:latin typeface="幼圆" charset="0"/>
                <a:ea typeface="幼圆" charset="0"/>
                <a:cs typeface="幼圆" charset="0"/>
              </a:rPr>
              <a:t>!</a:t>
            </a:r>
            <a:endParaRPr lang="en-US" altLang="zh-CN" sz="2800" dirty="0">
              <a:solidFill>
                <a:schemeClr val="dk1"/>
              </a:solidFill>
              <a:latin typeface="幼圆" charset="0"/>
              <a:ea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7" name="文本框 6"/>
          <p:cNvSpPr txBox="1"/>
          <p:nvPr>
            <p:custDataLst>
              <p:tags r:id="rId10"/>
            </p:custDataLst>
          </p:nvPr>
        </p:nvSpPr>
        <p:spPr>
          <a:xfrm>
            <a:off x="4247545" y="584014"/>
            <a:ext cx="3696911" cy="521970"/>
          </a:xfrm>
          <a:prstGeom prst="rect">
            <a:avLst/>
          </a:prstGeom>
          <a:noFill/>
        </p:spPr>
        <p:txBody>
          <a:bodyPr wrap="square" rtlCol="0">
            <a:spAutoFit/>
          </a:bodyPr>
          <a:lstStyle/>
          <a:p>
            <a:pPr algn="ctr">
              <a:spcAft>
                <a:spcPts val="0"/>
              </a:spcAft>
            </a:pPr>
            <a:r>
              <a:rPr lang="zh-CN" altLang="en-US" sz="2800" kern="100" dirty="0">
                <a:solidFill>
                  <a:schemeClr val="dk1"/>
                </a:solidFill>
                <a:latin typeface="幼圆" charset="0"/>
                <a:ea typeface="幼圆" charset="0"/>
              </a:rPr>
              <a:t>做新时代的好少年</a:t>
            </a:r>
            <a:endParaRPr lang="zh-CN" altLang="en-US" sz="2800" kern="100" dirty="0">
              <a:solidFill>
                <a:schemeClr val="dk1"/>
              </a:solidFill>
              <a:latin typeface="幼圆" charset="0"/>
              <a:ea typeface="幼圆" charset="0"/>
            </a:endParaRPr>
          </a:p>
        </p:txBody>
      </p:sp>
      <p:sp>
        <p:nvSpPr>
          <p:cNvPr id="8" name="文本框 7"/>
          <p:cNvSpPr txBox="1"/>
          <p:nvPr>
            <p:custDataLst>
              <p:tags r:id="rId11"/>
            </p:custDataLst>
          </p:nvPr>
        </p:nvSpPr>
        <p:spPr>
          <a:xfrm>
            <a:off x="629412" y="5014983"/>
            <a:ext cx="10933176" cy="1383665"/>
          </a:xfrm>
          <a:prstGeom prst="rect">
            <a:avLst/>
          </a:prstGeom>
          <a:noFill/>
        </p:spPr>
        <p:txBody>
          <a:bodyPr wrap="square" rtlCol="0">
            <a:spAutoFit/>
          </a:bodyPr>
          <a:lstStyle/>
          <a:p>
            <a:pPr>
              <a:lnSpc>
                <a:spcPct val="150000"/>
              </a:lnSpc>
            </a:pPr>
            <a:r>
              <a:rPr lang="zh-CN" altLang="en-US" sz="2800" dirty="0">
                <a:solidFill>
                  <a:schemeClr val="dk1"/>
                </a:solidFill>
                <a:latin typeface="幼圆" charset="0"/>
                <a:ea typeface="幼圆" charset="0"/>
                <a:cs typeface="幼圆" charset="0"/>
              </a:rPr>
              <a:t>    我们成长在中国共产党领导下的社会主义国家，作为新时代的少年，我们是建设社会主义现代化强国的主力军、生力军。</a:t>
            </a:r>
            <a:endParaRPr lang="zh-CN" altLang="en-US" sz="2800" dirty="0">
              <a:solidFill>
                <a:schemeClr val="dk1"/>
              </a:solidFill>
              <a:latin typeface="幼圆" charset="0"/>
              <a:ea typeface="幼圆" charset="0"/>
              <a:cs typeface="幼圆" charset="0"/>
            </a:endParaRPr>
          </a:p>
        </p:txBody>
      </p:sp>
      <p:pic>
        <p:nvPicPr>
          <p:cNvPr id="10" name="内容占位符 7"/>
          <p:cNvPicPr>
            <a:picLocks noGrp="1" noChangeAspect="1"/>
          </p:cNvPicPr>
          <p:nvPr>
            <p:ph idx="4294967295"/>
          </p:nvPr>
        </p:nvPicPr>
        <p:blipFill>
          <a:blip r:embed="rId12" cstate="print"/>
          <a:stretch>
            <a:fillRect/>
          </a:stretch>
        </p:blipFill>
        <p:spPr>
          <a:xfrm>
            <a:off x="3188827" y="1479899"/>
            <a:ext cx="5814278" cy="3162419"/>
          </a:xfrm>
          <a:prstGeom prst="rect">
            <a:avLst/>
          </a:prstGeom>
        </p:spPr>
      </p:pic>
    </p:spTree>
    <p:custDataLst>
      <p:tags r:id="rId13"/>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6" name="文本框 5"/>
          <p:cNvSpPr txBox="1"/>
          <p:nvPr>
            <p:custDataLst>
              <p:tags r:id="rId10"/>
            </p:custDataLst>
          </p:nvPr>
        </p:nvSpPr>
        <p:spPr>
          <a:xfrm>
            <a:off x="3683537" y="585407"/>
            <a:ext cx="4824927" cy="737235"/>
          </a:xfrm>
          <a:prstGeom prst="rect">
            <a:avLst/>
          </a:prstGeom>
          <a:noFill/>
        </p:spPr>
        <p:txBody>
          <a:bodyPr wrap="square" rtlCol="0">
            <a:spAutoFit/>
          </a:bodyPr>
          <a:lstStyle/>
          <a:p>
            <a:pPr algn="ctr">
              <a:lnSpc>
                <a:spcPct val="150000"/>
              </a:lnSpc>
              <a:spcAft>
                <a:spcPts val="0"/>
              </a:spcAft>
            </a:pPr>
            <a:r>
              <a:rPr lang="zh-CN" altLang="en-US" sz="2800" kern="100" dirty="0">
                <a:solidFill>
                  <a:schemeClr val="dk1"/>
                </a:solidFill>
                <a:latin typeface="幼圆" charset="0"/>
                <a:ea typeface="幼圆" charset="0"/>
              </a:rPr>
              <a:t>世界是属于你们的</a:t>
            </a:r>
            <a:endParaRPr lang="zh-CN" altLang="en-US" sz="2800" kern="100" dirty="0">
              <a:solidFill>
                <a:schemeClr val="dk1"/>
              </a:solidFill>
              <a:latin typeface="幼圆" charset="0"/>
              <a:ea typeface="幼圆" charset="0"/>
            </a:endParaRPr>
          </a:p>
        </p:txBody>
      </p:sp>
      <p:sp>
        <p:nvSpPr>
          <p:cNvPr id="11" name="矩形: 圆角 9"/>
          <p:cNvSpPr/>
          <p:nvPr>
            <p:custDataLst>
              <p:tags r:id="rId11"/>
            </p:custDataLst>
          </p:nvPr>
        </p:nvSpPr>
        <p:spPr>
          <a:xfrm>
            <a:off x="1056308" y="1773936"/>
            <a:ext cx="10079385" cy="3528539"/>
          </a:xfrm>
          <a:prstGeom prst="roundRect">
            <a:avLst>
              <a:gd name="adj" fmla="val 0"/>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   世界是你们的，也是我们的，但是归根结底是你们的。你们青年人朝气蓬勃，正在兴旺时期，好像早晨八、九点钟的太阳。希望寄托在你们身上。世界是属于你们的。中国的前途是属于你们的。</a:t>
            </a:r>
            <a:endParaRPr lang="en-US" altLang="zh-CN" sz="2800" dirty="0">
              <a:solidFill>
                <a:schemeClr val="dk1"/>
              </a:solidFill>
              <a:latin typeface="幼圆" charset="0"/>
              <a:ea typeface="幼圆" charset="0"/>
              <a:cs typeface="幼圆" charset="0"/>
            </a:endParaRPr>
          </a:p>
          <a:p>
            <a:pPr algn="r">
              <a:lnSpc>
                <a:spcPct val="150000"/>
              </a:lnSpc>
            </a:pP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毛泽东</a:t>
            </a:r>
            <a:endParaRPr lang="zh-CN" altLang="en-US" sz="2800" dirty="0">
              <a:solidFill>
                <a:schemeClr val="dk1"/>
              </a:solidFill>
              <a:latin typeface="幼圆" charset="0"/>
              <a:ea typeface="幼圆" charset="0"/>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pic>
        <p:nvPicPr>
          <p:cNvPr id="12" name="图片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53588" y="1925481"/>
            <a:ext cx="6228865" cy="3007038"/>
          </a:xfrm>
          <a:prstGeom prst="rect">
            <a:avLst/>
          </a:prstGeom>
        </p:spPr>
      </p:pic>
      <p:pic>
        <p:nvPicPr>
          <p:cNvPr id="13" name="图片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07646" y="1121423"/>
            <a:ext cx="4688412" cy="4615155"/>
          </a:xfrm>
          <a:prstGeom prst="rect">
            <a:avLst/>
          </a:prstGeom>
        </p:spPr>
      </p:pic>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6" name="对话气泡: 圆角矩形 9"/>
          <p:cNvSpPr/>
          <p:nvPr>
            <p:custDataLst>
              <p:tags r:id="rId10"/>
            </p:custDataLst>
          </p:nvPr>
        </p:nvSpPr>
        <p:spPr>
          <a:xfrm>
            <a:off x="2103120" y="1591056"/>
            <a:ext cx="8184930" cy="2651760"/>
          </a:xfrm>
          <a:prstGeom prst="wedgeRoundRectCallout">
            <a:avLst>
              <a:gd name="adj1" fmla="val 34452"/>
              <a:gd name="adj2" fmla="val 73444"/>
              <a:gd name="adj3" fmla="val 16667"/>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我的采访记录：</a:t>
            </a:r>
            <a:r>
              <a:rPr lang="en-US" altLang="zh-CN" sz="2800" dirty="0">
                <a:solidFill>
                  <a:schemeClr val="dk1"/>
                </a:solidFill>
                <a:latin typeface="幼圆" charset="0"/>
                <a:ea typeface="幼圆" charset="0"/>
                <a:cs typeface="幼圆" charset="0"/>
              </a:rPr>
              <a:t>___________________________</a:t>
            </a:r>
            <a:endParaRPr lang="en-US" altLang="zh-CN" sz="2800" dirty="0">
              <a:solidFill>
                <a:schemeClr val="dk1"/>
              </a:solidFill>
              <a:latin typeface="幼圆" charset="0"/>
              <a:ea typeface="幼圆" charset="0"/>
              <a:cs typeface="幼圆" charset="0"/>
            </a:endParaRPr>
          </a:p>
          <a:p>
            <a:pPr>
              <a:lnSpc>
                <a:spcPct val="150000"/>
              </a:lnSpc>
            </a:pPr>
            <a:r>
              <a:rPr lang="zh-CN" altLang="en-US" sz="2800" dirty="0">
                <a:solidFill>
                  <a:schemeClr val="dk1"/>
                </a:solidFill>
                <a:latin typeface="幼圆" charset="0"/>
                <a:ea typeface="幼圆" charset="0"/>
                <a:cs typeface="幼圆" charset="0"/>
              </a:rPr>
              <a:t>寄语人：</a:t>
            </a:r>
            <a:r>
              <a:rPr lang="en-US" altLang="zh-CN" sz="2800" dirty="0">
                <a:solidFill>
                  <a:schemeClr val="dk1"/>
                </a:solidFill>
                <a:latin typeface="幼圆" charset="0"/>
                <a:ea typeface="幼圆" charset="0"/>
                <a:cs typeface="幼圆" charset="0"/>
              </a:rPr>
              <a:t>_________________________________</a:t>
            </a:r>
            <a:endParaRPr lang="en-US" altLang="zh-CN" sz="2800" dirty="0">
              <a:solidFill>
                <a:schemeClr val="dk1"/>
              </a:solidFill>
              <a:latin typeface="幼圆" charset="0"/>
              <a:ea typeface="幼圆" charset="0"/>
              <a:cs typeface="幼圆" charset="0"/>
            </a:endParaRPr>
          </a:p>
          <a:p>
            <a:pPr>
              <a:lnSpc>
                <a:spcPct val="150000"/>
              </a:lnSpc>
            </a:pPr>
            <a:r>
              <a:rPr lang="zh-CN" altLang="en-US" sz="2800" dirty="0">
                <a:solidFill>
                  <a:schemeClr val="dk1"/>
                </a:solidFill>
                <a:latin typeface="幼圆" charset="0"/>
                <a:ea typeface="幼圆" charset="0"/>
                <a:cs typeface="幼圆" charset="0"/>
              </a:rPr>
              <a:t>寄语：</a:t>
            </a:r>
            <a:r>
              <a:rPr lang="en-US" altLang="zh-CN" sz="2800" dirty="0">
                <a:solidFill>
                  <a:schemeClr val="dk1"/>
                </a:solidFill>
                <a:latin typeface="幼圆" charset="0"/>
                <a:ea typeface="幼圆" charset="0"/>
                <a:cs typeface="幼圆" charset="0"/>
              </a:rPr>
              <a:t>___________________________________</a:t>
            </a:r>
            <a:endParaRPr lang="en-US" altLang="zh-CN" sz="2800" dirty="0">
              <a:solidFill>
                <a:schemeClr val="dk1"/>
              </a:solidFill>
              <a:latin typeface="幼圆" charset="0"/>
              <a:ea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4" name="矩形: 圆角 3"/>
          <p:cNvSpPr/>
          <p:nvPr>
            <p:custDataLst>
              <p:tags r:id="rId10"/>
            </p:custDataLst>
          </p:nvPr>
        </p:nvSpPr>
        <p:spPr>
          <a:xfrm>
            <a:off x="1984542" y="1611104"/>
            <a:ext cx="8222916" cy="3635792"/>
          </a:xfrm>
          <a:prstGeom prst="roundRect">
            <a:avLst/>
          </a:prstGeom>
          <a:noFill/>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        少年是人的一生中最宝贵的时期，我们要懂得珍惜，严格要求自己，向榜样学习，从自己做起，从小事做起，养成好思想、好品行、好习惯，努力做德智体美劳全面发展的社会主义建设者和接班人。</a:t>
            </a:r>
            <a:endParaRPr lang="zh-CN" altLang="en-US" sz="2800" dirty="0">
              <a:solidFill>
                <a:schemeClr val="dk1"/>
              </a:solidFill>
              <a:latin typeface="幼圆" charset="0"/>
              <a:ea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6" name="对话气泡: 圆角矩形 9"/>
          <p:cNvSpPr/>
          <p:nvPr>
            <p:custDataLst>
              <p:tags r:id="rId10"/>
            </p:custDataLst>
          </p:nvPr>
        </p:nvSpPr>
        <p:spPr>
          <a:xfrm>
            <a:off x="1794274" y="1133856"/>
            <a:ext cx="8603453" cy="1591056"/>
          </a:xfrm>
          <a:prstGeom prst="wedgeRoundRectCallout">
            <a:avLst>
              <a:gd name="adj1" fmla="val 27010"/>
              <a:gd name="adj2" fmla="val 48658"/>
              <a:gd name="adj3" fmla="val 16667"/>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五</a:t>
            </a:r>
            <a:r>
              <a:rPr lang="en-US" altLang="zh-CN" sz="2800" dirty="0">
                <a:solidFill>
                  <a:schemeClr val="dk1"/>
                </a:solidFill>
                <a:latin typeface="幼圆" charset="0"/>
                <a:ea typeface="幼圆" charset="0"/>
                <a:cs typeface="幼圆" charset="0"/>
              </a:rPr>
              <a:t>(3</a:t>
            </a:r>
            <a:r>
              <a:rPr lang="zh-CN" altLang="en-US" sz="2800" dirty="0">
                <a:solidFill>
                  <a:schemeClr val="dk1"/>
                </a:solidFill>
                <a:latin typeface="幼圆" charset="0"/>
                <a:ea typeface="幼圆" charset="0"/>
                <a:cs typeface="幼圆" charset="0"/>
              </a:rPr>
              <a:t>）班的同学们正在讨论“如何做一个新时代的好少年”，你也和同学们一起讨论吧。</a:t>
            </a:r>
            <a:endParaRPr lang="zh-CN" altLang="en-US" sz="2800" dirty="0">
              <a:solidFill>
                <a:schemeClr val="dk1"/>
              </a:solidFill>
              <a:latin typeface="幼圆" charset="0"/>
              <a:ea typeface="幼圆" charset="0"/>
              <a:cs typeface="幼圆" charset="0"/>
            </a:endParaRPr>
          </a:p>
        </p:txBody>
      </p:sp>
      <p:pic>
        <p:nvPicPr>
          <p:cNvPr id="5" name="图片 4"/>
          <p:cNvPicPr>
            <a:picLocks noChangeAspect="1"/>
          </p:cNvPicPr>
          <p:nvPr/>
        </p:nvPicPr>
        <p:blipFill>
          <a:blip r:embed="rId11"/>
          <a:stretch>
            <a:fillRect/>
          </a:stretch>
        </p:blipFill>
        <p:spPr>
          <a:xfrm flipH="1">
            <a:off x="783101" y="4993227"/>
            <a:ext cx="1201016" cy="1786283"/>
          </a:xfrm>
          <a:prstGeom prst="rect">
            <a:avLst/>
          </a:prstGeom>
        </p:spPr>
      </p:pic>
      <p:sp>
        <p:nvSpPr>
          <p:cNvPr id="7" name="对话气泡: 椭圆形 6"/>
          <p:cNvSpPr/>
          <p:nvPr>
            <p:custDataLst>
              <p:tags r:id="rId12"/>
            </p:custDataLst>
          </p:nvPr>
        </p:nvSpPr>
        <p:spPr>
          <a:xfrm>
            <a:off x="1794274" y="3062040"/>
            <a:ext cx="8723376" cy="2693342"/>
          </a:xfrm>
          <a:prstGeom prst="wedgeEllipseCallout">
            <a:avLst>
              <a:gd name="adj1" fmla="val -43459"/>
              <a:gd name="adj2" fmla="val 40563"/>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b="1" dirty="0">
                <a:solidFill>
                  <a:schemeClr val="dk1"/>
                </a:solidFill>
                <a:latin typeface="幼圆" charset="0"/>
                <a:ea typeface="幼圆" charset="0"/>
                <a:cs typeface="幼圆" charset="0"/>
              </a:rPr>
              <a:t>做人：</a:t>
            </a:r>
            <a:r>
              <a:rPr lang="zh-CN" altLang="en-US" sz="2800" dirty="0">
                <a:solidFill>
                  <a:schemeClr val="dk1"/>
                </a:solidFill>
                <a:latin typeface="幼圆" charset="0"/>
                <a:ea typeface="幼圆" charset="0"/>
                <a:cs typeface="幼圆" charset="0"/>
              </a:rPr>
              <a:t>我查资料的时候发现，习近平爷爷希望我们“要从小学习做人。要做一个好人，要坚持品德为先。”</a:t>
            </a:r>
            <a:endParaRPr lang="zh-CN" altLang="en-US" sz="2800" dirty="0">
              <a:solidFill>
                <a:schemeClr val="dk1"/>
              </a:solidFill>
              <a:latin typeface="幼圆" charset="0"/>
              <a:ea typeface="幼圆" charset="0"/>
              <a:cs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l="37145" t="-602" r="51944" b="77715"/>
          <a:stretch>
            <a:fillRect/>
          </a:stretch>
        </p:blipFill>
        <p:spPr>
          <a:xfrm>
            <a:off x="987552" y="4819824"/>
            <a:ext cx="1081042" cy="1864546"/>
          </a:xfrm>
          <a:prstGeom prst="rect">
            <a:avLst/>
          </a:prstGeom>
        </p:spPr>
      </p:pic>
      <p:sp>
        <p:nvSpPr>
          <p:cNvPr id="4" name="对话气泡: 椭圆形 6"/>
          <p:cNvSpPr/>
          <p:nvPr>
            <p:custDataLst>
              <p:tags r:id="rId11"/>
            </p:custDataLst>
          </p:nvPr>
        </p:nvSpPr>
        <p:spPr>
          <a:xfrm>
            <a:off x="1666258" y="1013784"/>
            <a:ext cx="10038062" cy="4381176"/>
          </a:xfrm>
          <a:prstGeom prst="wedgeEllipseCallout">
            <a:avLst>
              <a:gd name="adj1" fmla="val -43459"/>
              <a:gd name="adj2" fmla="val 40563"/>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b="1" dirty="0">
                <a:solidFill>
                  <a:schemeClr val="dk1"/>
                </a:solidFill>
                <a:latin typeface="幼圆" charset="0"/>
                <a:ea typeface="幼圆" charset="0"/>
                <a:cs typeface="幼圆" charset="0"/>
              </a:rPr>
              <a:t>立志：</a:t>
            </a:r>
            <a:r>
              <a:rPr lang="zh-CN" altLang="en-US" sz="2800" dirty="0">
                <a:solidFill>
                  <a:schemeClr val="dk1"/>
                </a:solidFill>
                <a:latin typeface="幼圆" charset="0"/>
                <a:ea typeface="幼圆" charset="0"/>
                <a:cs typeface="幼圆" charset="0"/>
              </a:rPr>
              <a:t>我认为人要有理想，要有远大志向。“有志不在年高”，我知道很多伟大的人都在少年时期就有自己的志向。我读过周总理“为中华之崛起而读书”的故事，我要向他们学习。</a:t>
            </a:r>
            <a:endParaRPr lang="zh-CN" altLang="en-US" sz="2800" dirty="0">
              <a:solidFill>
                <a:schemeClr val="dk1"/>
              </a:solidFill>
              <a:latin typeface="幼圆" charset="0"/>
              <a:ea typeface="幼圆" charset="0"/>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4" name="文本框 3"/>
          <p:cNvSpPr txBox="1"/>
          <p:nvPr>
            <p:custDataLst>
              <p:tags r:id="rId10"/>
            </p:custDataLst>
          </p:nvPr>
        </p:nvSpPr>
        <p:spPr>
          <a:xfrm>
            <a:off x="4247545" y="474286"/>
            <a:ext cx="3696911" cy="521970"/>
          </a:xfrm>
          <a:prstGeom prst="rect">
            <a:avLst/>
          </a:prstGeom>
          <a:noFill/>
        </p:spPr>
        <p:txBody>
          <a:bodyPr wrap="square" rtlCol="0">
            <a:spAutoFit/>
          </a:bodyPr>
          <a:lstStyle/>
          <a:p>
            <a:pPr algn="ctr">
              <a:spcAft>
                <a:spcPts val="0"/>
              </a:spcAft>
            </a:pPr>
            <a:r>
              <a:rPr lang="zh-CN" altLang="en-US" sz="2800" kern="100" dirty="0">
                <a:solidFill>
                  <a:schemeClr val="dk1"/>
                </a:solidFill>
                <a:latin typeface="幼圆" charset="0"/>
                <a:ea typeface="幼圆" charset="0"/>
              </a:rPr>
              <a:t>精神文明新风尚</a:t>
            </a:r>
            <a:endParaRPr lang="zh-CN" altLang="en-US" sz="2800" kern="100" dirty="0">
              <a:solidFill>
                <a:schemeClr val="dk1"/>
              </a:solidFill>
              <a:latin typeface="幼圆" charset="0"/>
              <a:ea typeface="幼圆" charset="0"/>
            </a:endParaRPr>
          </a:p>
        </p:txBody>
      </p:sp>
      <p:sp>
        <p:nvSpPr>
          <p:cNvPr id="6" name="文本框 5"/>
          <p:cNvSpPr txBox="1"/>
          <p:nvPr>
            <p:custDataLst>
              <p:tags r:id="rId11"/>
            </p:custDataLst>
          </p:nvPr>
        </p:nvSpPr>
        <p:spPr>
          <a:xfrm>
            <a:off x="441961" y="4493335"/>
            <a:ext cx="10933176" cy="2030095"/>
          </a:xfrm>
          <a:prstGeom prst="rect">
            <a:avLst/>
          </a:prstGeom>
          <a:noFill/>
        </p:spPr>
        <p:txBody>
          <a:bodyPr wrap="square" rtlCol="0">
            <a:spAutoFit/>
          </a:bodyPr>
          <a:lstStyle/>
          <a:p>
            <a:pPr>
              <a:lnSpc>
                <a:spcPct val="150000"/>
              </a:lnSpc>
            </a:pPr>
            <a:r>
              <a:rPr lang="zh-CN" altLang="en-US" sz="2800" dirty="0">
                <a:solidFill>
                  <a:schemeClr val="dk1"/>
                </a:solidFill>
                <a:latin typeface="幼圆" charset="0"/>
                <a:ea typeface="幼圆" charset="0"/>
                <a:cs typeface="幼圆" charset="0"/>
              </a:rPr>
              <a:t>    在改革开放和社会主义现代化建设中，弘扬真善美、传播正能量、树立新风尚的精神文明建设一直发挥着非常重要的作用。实现中华民族伟大复兴的中国梦，需要强大的精神作支撑。</a:t>
            </a:r>
            <a:endParaRPr lang="zh-CN" altLang="en-US" sz="2800" dirty="0">
              <a:solidFill>
                <a:schemeClr val="dk1"/>
              </a:solidFill>
              <a:latin typeface="幼圆" charset="0"/>
              <a:ea typeface="幼圆" charset="0"/>
              <a:cs typeface="幼圆" charset="0"/>
            </a:endParaRPr>
          </a:p>
        </p:txBody>
      </p:sp>
      <p:pic>
        <p:nvPicPr>
          <p:cNvPr id="5" name="图片 4"/>
          <p:cNvPicPr>
            <a:picLocks noChangeAspect="1"/>
          </p:cNvPicPr>
          <p:nvPr/>
        </p:nvPicPr>
        <p:blipFill>
          <a:blip r:embed="rId12" cstate="print"/>
          <a:stretch>
            <a:fillRect/>
          </a:stretch>
        </p:blipFill>
        <p:spPr>
          <a:xfrm>
            <a:off x="3380188" y="1278332"/>
            <a:ext cx="5431625" cy="3092500"/>
          </a:xfrm>
          <a:prstGeom prst="rect">
            <a:avLst/>
          </a:prstGeom>
        </p:spPr>
      </p:pic>
    </p:spTree>
    <p:custDataLst>
      <p:tags r:id="rId13"/>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4" name="对话气泡: 椭圆形 6"/>
          <p:cNvSpPr/>
          <p:nvPr>
            <p:custDataLst>
              <p:tags r:id="rId10"/>
            </p:custDataLst>
          </p:nvPr>
        </p:nvSpPr>
        <p:spPr>
          <a:xfrm>
            <a:off x="1024128" y="1214953"/>
            <a:ext cx="9875520" cy="3795959"/>
          </a:xfrm>
          <a:prstGeom prst="wedgeEllipseCallout">
            <a:avLst>
              <a:gd name="adj1" fmla="val 34152"/>
              <a:gd name="adj2" fmla="val 48494"/>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b="1" dirty="0">
                <a:solidFill>
                  <a:schemeClr val="dk1"/>
                </a:solidFill>
                <a:latin typeface="幼圆" charset="0"/>
                <a:ea typeface="幼圆" charset="0"/>
                <a:cs typeface="幼圆" charset="0"/>
              </a:rPr>
              <a:t>创造：</a:t>
            </a:r>
            <a:r>
              <a:rPr lang="zh-CN" altLang="en-US" sz="2800" dirty="0">
                <a:solidFill>
                  <a:schemeClr val="dk1"/>
                </a:solidFill>
                <a:latin typeface="幼圆" charset="0"/>
                <a:ea typeface="幼圆" charset="0"/>
                <a:cs typeface="幼圆" charset="0"/>
              </a:rPr>
              <a:t>我特别喜欢科技制作，喜欢读科技故事，也喜欢问问题，喜欢自己动手实践，我发现生活中很多东西都需要我们去创造</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我觉得这个也是我们应该拥有的品质。</a:t>
            </a:r>
            <a:endParaRPr lang="zh-CN" altLang="en-US" sz="2800" dirty="0">
              <a:solidFill>
                <a:schemeClr val="dk1"/>
              </a:solidFill>
              <a:latin typeface="幼圆" charset="0"/>
              <a:ea typeface="幼圆" charset="0"/>
              <a:cs typeface="幼圆" charset="0"/>
            </a:endParaRPr>
          </a:p>
        </p:txBody>
      </p:sp>
      <p:pic>
        <p:nvPicPr>
          <p:cNvPr id="5" name="图片 4"/>
          <p:cNvPicPr>
            <a:picLocks noChangeAspect="1"/>
          </p:cNvPicPr>
          <p:nvPr/>
        </p:nvPicPr>
        <p:blipFill rotWithShape="1">
          <a:blip r:embed="rId11">
            <a:extLst>
              <a:ext uri="{28A0092B-C50C-407E-A947-70E740481C1C}">
                <a14:useLocalDpi xmlns:a14="http://schemas.microsoft.com/office/drawing/2010/main" val="0"/>
              </a:ext>
            </a:extLst>
          </a:blip>
          <a:srcRect l="77866" t="30976" b="24569"/>
          <a:stretch>
            <a:fillRect/>
          </a:stretch>
        </p:blipFill>
        <p:spPr>
          <a:xfrm flipH="1">
            <a:off x="9509759" y="4809745"/>
            <a:ext cx="1521631" cy="1719072"/>
          </a:xfrm>
          <a:prstGeom prst="rect">
            <a:avLst/>
          </a:prstGeom>
        </p:spPr>
      </p:pic>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r="30407" b="30853"/>
          <a:stretch>
            <a:fillRect/>
          </a:stretch>
        </p:blipFill>
        <p:spPr>
          <a:xfrm>
            <a:off x="2229869" y="1268110"/>
            <a:ext cx="7732262" cy="4321780"/>
          </a:xfrm>
          <a:prstGeom prst="rect">
            <a:avLst/>
          </a:prstGeom>
        </p:spPr>
      </p:pic>
      <p:sp>
        <p:nvSpPr>
          <p:cNvPr id="4" name="副标题 1"/>
          <p:cNvSpPr txBox="1"/>
          <p:nvPr>
            <p:custDataLst>
              <p:tags r:id="rId11"/>
            </p:custDataLst>
          </p:nvPr>
        </p:nvSpPr>
        <p:spPr>
          <a:xfrm>
            <a:off x="2932513" y="2030077"/>
            <a:ext cx="6326974" cy="2797847"/>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2800" kern="1200">
                <a:solidFill>
                  <a:schemeClr val="tx1"/>
                </a:solidFill>
                <a:latin typeface="宋体" panose="02010600030101010101" pitchFamily="2" charset="-122"/>
                <a:ea typeface="宋体" panose="0201060003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lt1"/>
                </a:solidFill>
                <a:latin typeface="幼圆" charset="0"/>
                <a:ea typeface="幼圆" charset="0"/>
                <a:cs typeface="幼圆" charset="0"/>
              </a:rPr>
              <a:t>兴中华，责任重，我们要热爱祖国，热爱中国共产党，热爱社会主义，脚踏实地</a:t>
            </a:r>
            <a:r>
              <a:rPr lang="en-US" altLang="zh-CN" dirty="0">
                <a:solidFill>
                  <a:schemeClr val="lt1"/>
                </a:solidFill>
                <a:latin typeface="幼圆" charset="0"/>
                <a:ea typeface="幼圆" charset="0"/>
                <a:cs typeface="幼圆" charset="0"/>
              </a:rPr>
              <a:t>,</a:t>
            </a:r>
            <a:r>
              <a:rPr lang="zh-CN" altLang="en-US" dirty="0">
                <a:solidFill>
                  <a:schemeClr val="lt1"/>
                </a:solidFill>
                <a:latin typeface="幼圆" charset="0"/>
                <a:ea typeface="幼圆" charset="0"/>
                <a:cs typeface="幼圆" charset="0"/>
              </a:rPr>
              <a:t>勤奋学习，长大后为实现中华民族伟大复兴的中国梦贡献力量。</a:t>
            </a:r>
            <a:endParaRPr lang="zh-CN" altLang="en-US" dirty="0">
              <a:solidFill>
                <a:schemeClr val="lt1"/>
              </a:solidFill>
              <a:latin typeface="幼圆" charset="0"/>
              <a:ea typeface="幼圆" charset="0"/>
              <a:cs typeface="幼圆" charset="0"/>
            </a:endParaRPr>
          </a:p>
        </p:txBody>
      </p:sp>
      <p:pic>
        <p:nvPicPr>
          <p:cNvPr id="5" name="图片 4"/>
          <p:cNvPicPr>
            <a:picLocks noChangeAspect="1"/>
          </p:cNvPicPr>
          <p:nvPr/>
        </p:nvPicPr>
        <p:blipFill>
          <a:blip r:embed="rId12"/>
          <a:stretch>
            <a:fillRect/>
          </a:stretch>
        </p:blipFill>
        <p:spPr>
          <a:xfrm>
            <a:off x="9370242" y="4873684"/>
            <a:ext cx="1627071" cy="1673449"/>
          </a:xfrm>
          <a:prstGeom prst="rect">
            <a:avLst/>
          </a:prstGeom>
        </p:spPr>
      </p:pic>
      <p:sp>
        <p:nvSpPr>
          <p:cNvPr id="7" name="矩形 3"/>
          <p:cNvSpPr>
            <a:spLocks noChangeArrowheads="1"/>
          </p:cNvSpPr>
          <p:nvPr>
            <p:custDataLst>
              <p:tags r:id="rId13"/>
            </p:custDataLst>
          </p:nvPr>
        </p:nvSpPr>
        <p:spPr bwMode="auto">
          <a:xfrm>
            <a:off x="2009775" y="742315"/>
            <a:ext cx="1062990" cy="34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eaLnBrk="0" hangingPunct="0"/>
            <a:r>
              <a:rPr lang="zh-CN" altLang="en-US">
                <a:solidFill>
                  <a:schemeClr val="lt1"/>
                </a:solidFill>
                <a:latin typeface="幼圆" charset="0"/>
                <a:ea typeface="幼圆" charset="0"/>
                <a:sym typeface="Arial" panose="020B0604020202020204" pitchFamily="34" charset="0"/>
              </a:rPr>
              <a:t>教学目标</a:t>
            </a:r>
            <a:endParaRPr lang="zh-CN" altLang="en-US">
              <a:solidFill>
                <a:schemeClr val="lt1"/>
              </a:solidFill>
              <a:latin typeface="幼圆" charset="0"/>
              <a:ea typeface="幼圆" charset="0"/>
              <a:sym typeface="Arial" panose="020B0604020202020204" pitchFamily="34" charset="0"/>
            </a:endParaRPr>
          </a:p>
        </p:txBody>
      </p:sp>
      <p:sp>
        <p:nvSpPr>
          <p:cNvPr id="13" name="任意多边形 44"/>
          <p:cNvSpPr/>
          <p:nvPr>
            <p:custDataLst>
              <p:tags r:id="rId14"/>
            </p:custDataLst>
          </p:nvPr>
        </p:nvSpPr>
        <p:spPr bwMode="auto">
          <a:xfrm>
            <a:off x="1239520" y="568960"/>
            <a:ext cx="2335530" cy="560705"/>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0">
                  <a:srgbClr val="FFFFFF"/>
                </a:gs>
                <a:gs pos="100000">
                  <a:srgbClr val="BFBFBF">
                    <a:lumMod val="75000"/>
                  </a:srgbClr>
                </a:gs>
              </a:gsLst>
              <a:lin ang="2700000" scaled="0"/>
              <a:tileRect/>
            </a:gradFill>
          </a:ln>
          <a:effectLst>
            <a:outerShdw blurRad="127000" dist="50800" dir="2700000" algn="tl" rotWithShape="0">
              <a:prstClr val="black">
                <a:alpha val="40000"/>
              </a:prstClr>
            </a:outerShdw>
          </a:effectLst>
        </p:spPr>
        <p:txBody>
          <a:bodyPr/>
          <a:lstStyle/>
          <a:p>
            <a:endParaRPr lang="zh-CN" altLang="en-US" noProof="1">
              <a:solidFill>
                <a:prstClr val="black"/>
              </a:solidFill>
              <a:latin typeface="幼圆" charset="0"/>
              <a:ea typeface="幼圆" charset="0"/>
            </a:endParaRPr>
          </a:p>
        </p:txBody>
      </p:sp>
      <p:sp>
        <p:nvSpPr>
          <p:cNvPr id="14" name="任意多边形 45"/>
          <p:cNvSpPr/>
          <p:nvPr>
            <p:custDataLst>
              <p:tags r:id="rId15"/>
            </p:custDataLst>
          </p:nvPr>
        </p:nvSpPr>
        <p:spPr bwMode="auto">
          <a:xfrm>
            <a:off x="1348105" y="631825"/>
            <a:ext cx="2132965" cy="435610"/>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609801"/>
          </a:solidFill>
          <a:ln w="19050">
            <a:gradFill flip="none" rotWithShape="1">
              <a:gsLst>
                <a:gs pos="0">
                  <a:srgbClr val="BFBFBF">
                    <a:lumMod val="75000"/>
                  </a:srgbClr>
                </a:gs>
                <a:gs pos="100000">
                  <a:srgbClr val="FFFFFF"/>
                </a:gs>
              </a:gsLst>
              <a:lin ang="2700000" scaled="0"/>
              <a:tileRect/>
            </a:gradFill>
          </a:ln>
          <a:effectLst>
            <a:innerShdw blurRad="63500" dist="50800" dir="13500000">
              <a:prstClr val="black">
                <a:alpha val="50000"/>
              </a:prstClr>
            </a:innerShdw>
          </a:effectLst>
        </p:spPr>
        <p:txBody>
          <a:bodyPr/>
          <a:lstStyle/>
          <a:p>
            <a:r>
              <a:rPr lang="zh-CN" altLang="en-US" noProof="1">
                <a:solidFill>
                  <a:schemeClr val="lt1"/>
                </a:solidFill>
                <a:latin typeface="幼圆" charset="0"/>
                <a:ea typeface="幼圆" charset="0"/>
                <a:cs typeface="幼圆" charset="0"/>
              </a:rPr>
              <a:t>    </a:t>
            </a:r>
            <a:r>
              <a:rPr lang="zh-CN" altLang="en-US" sz="2400" b="1" noProof="1">
                <a:solidFill>
                  <a:schemeClr val="lt1"/>
                </a:solidFill>
                <a:latin typeface="幼圆" charset="0"/>
                <a:ea typeface="幼圆" charset="0"/>
                <a:cs typeface="幼圆" charset="0"/>
              </a:rPr>
              <a:t>课堂小结</a:t>
            </a:r>
            <a:endParaRPr lang="zh-CN" altLang="en-US" sz="2400" b="1" noProof="1">
              <a:solidFill>
                <a:schemeClr val="lt1"/>
              </a:solidFill>
              <a:latin typeface="幼圆" charset="0"/>
              <a:ea typeface="幼圆" charset="0"/>
              <a:cs typeface="幼圆" charset="0"/>
            </a:endParaRPr>
          </a:p>
        </p:txBody>
      </p:sp>
      <p:sp>
        <p:nvSpPr>
          <p:cNvPr id="11" name="Freeform 5"/>
          <p:cNvSpPr/>
          <p:nvPr>
            <p:custDataLst>
              <p:tags r:id="rId16"/>
            </p:custDataLst>
          </p:nvPr>
        </p:nvSpPr>
        <p:spPr bwMode="auto">
          <a:xfrm>
            <a:off x="776605" y="524510"/>
            <a:ext cx="871855" cy="63182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0"/>
          </a:gradFill>
          <a:ln w="19050">
            <a:gradFill flip="none" rotWithShape="1">
              <a:gsLst>
                <a:gs pos="0">
                  <a:srgbClr val="FFFFFF"/>
                </a:gs>
                <a:gs pos="100000">
                  <a:srgbClr val="BFBFBF">
                    <a:lumMod val="75000"/>
                  </a:srgbClr>
                </a:gs>
              </a:gsLst>
              <a:lin ang="2700000" scaled="0"/>
              <a:tileRect/>
            </a:gradFill>
          </a:ln>
          <a:effectLst>
            <a:outerShdw blurRad="127000" dist="50800" dir="2700000" algn="tl" rotWithShape="0">
              <a:prstClr val="black">
                <a:alpha val="40000"/>
              </a:prstClr>
            </a:outerShdw>
          </a:effectLst>
        </p:spPr>
        <p:txBody>
          <a:bodyPr/>
          <a:lstStyle/>
          <a:p>
            <a:endParaRPr lang="zh-CN" altLang="en-US" noProof="1">
              <a:solidFill>
                <a:prstClr val="black"/>
              </a:solidFill>
              <a:latin typeface="幼圆" charset="0"/>
              <a:ea typeface="幼圆" charset="0"/>
            </a:endParaRPr>
          </a:p>
        </p:txBody>
      </p:sp>
      <p:sp>
        <p:nvSpPr>
          <p:cNvPr id="12" name="Freeform 5"/>
          <p:cNvSpPr/>
          <p:nvPr>
            <p:custDataLst>
              <p:tags r:id="rId17"/>
            </p:custDataLst>
          </p:nvPr>
        </p:nvSpPr>
        <p:spPr bwMode="auto">
          <a:xfrm>
            <a:off x="894715" y="610235"/>
            <a:ext cx="635635" cy="46037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09801"/>
          </a:solidFill>
          <a:ln w="15875">
            <a:gradFill flip="none" rotWithShape="1">
              <a:gsLst>
                <a:gs pos="0">
                  <a:srgbClr val="A6A6A6">
                    <a:lumMod val="65000"/>
                  </a:srgbClr>
                </a:gs>
                <a:gs pos="100000">
                  <a:srgbClr val="FFFFFF"/>
                </a:gs>
              </a:gsLst>
              <a:lin ang="2700000" scaled="0"/>
              <a:tileRect/>
            </a:gradFill>
          </a:ln>
          <a:effectLst>
            <a:innerShdw blurRad="50800" dist="25400" dir="13500000">
              <a:prstClr val="black">
                <a:alpha val="50000"/>
              </a:prstClr>
            </a:innerShdw>
          </a:effectLst>
        </p:spPr>
        <p:txBody>
          <a:bodyPr/>
          <a:lstStyle/>
          <a:p>
            <a:endParaRPr lang="zh-CN" altLang="en-US" noProof="1">
              <a:solidFill>
                <a:prstClr val="black"/>
              </a:solidFill>
              <a:latin typeface="幼圆" charset="0"/>
              <a:ea typeface="幼圆" charset="0"/>
            </a:endParaRPr>
          </a:p>
        </p:txBody>
      </p:sp>
      <p:pic>
        <p:nvPicPr>
          <p:cNvPr id="10" name="图片 3" descr="22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86155" y="717550"/>
            <a:ext cx="454660" cy="265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9"/>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a:t>单击此处编辑母版标题样式</a:t>
            </a:r>
            <a:endParaRPr lang="zh-CN" altLang="en-US"/>
          </a:p>
        </p:txBody>
      </p:sp>
      <p:sp>
        <p:nvSpPr>
          <p:cNvPr id="3" name="副标题 2"/>
          <p:cNvSpPr>
            <a:spLocks noGrp="1"/>
          </p:cNvSpPr>
          <p:nvPr>
            <p:ph type="subTitle" idx="4294967295"/>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pic>
        <p:nvPicPr>
          <p:cNvPr id="5" name="图片 4"/>
          <p:cNvPicPr>
            <a:picLocks noChangeAspect="1"/>
          </p:cNvPicPr>
          <p:nvPr/>
        </p:nvPicPr>
        <p:blipFill>
          <a:blip r:embed="rId1"/>
          <a:stretch>
            <a:fillRect/>
          </a:stretch>
        </p:blipFill>
        <p:spPr>
          <a:xfrm>
            <a:off x="0" y="0"/>
            <a:ext cx="12192000" cy="6858000"/>
          </a:xfrm>
          <a:prstGeom prst="rect">
            <a:avLst/>
          </a:prstGeom>
        </p:spPr>
      </p:pic>
      <p:sp>
        <p:nvSpPr>
          <p:cNvPr id="10" name="TextBox 4"/>
          <p:cNvSpPr txBox="1"/>
          <p:nvPr/>
        </p:nvSpPr>
        <p:spPr>
          <a:xfrm>
            <a:off x="4763197" y="3358839"/>
            <a:ext cx="2954655" cy="923330"/>
          </a:xfrm>
          <a:prstGeom prst="rect">
            <a:avLst/>
          </a:prstGeom>
          <a:noFill/>
        </p:spPr>
        <p:txBody>
          <a:bodyPr wrap="none" rtlCol="0">
            <a:spAutoFit/>
          </a:bodyPr>
          <a:lstStyle/>
          <a:p>
            <a:pPr algn="ctr"/>
            <a:r>
              <a:rPr lang="zh-CN" altLang="en-US" sz="5400" dirty="0">
                <a:latin typeface="+mj-ea"/>
                <a:ea typeface="+mj-ea"/>
              </a:rPr>
              <a:t>谢谢观看</a:t>
            </a:r>
            <a:endParaRPr lang="en-US" altLang="zh-CN" sz="5400" dirty="0">
              <a:latin typeface="+mj-ea"/>
              <a:ea typeface="+mj-ea"/>
            </a:endParaRP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14442" y="1070715"/>
            <a:ext cx="3252163" cy="192098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6" name="矩形: 圆角 3"/>
          <p:cNvSpPr/>
          <p:nvPr>
            <p:custDataLst>
              <p:tags r:id="rId10"/>
            </p:custDataLst>
          </p:nvPr>
        </p:nvSpPr>
        <p:spPr>
          <a:xfrm>
            <a:off x="774780" y="497296"/>
            <a:ext cx="1834685" cy="738838"/>
          </a:xfrm>
          <a:prstGeom prst="roundRect">
            <a:avLst/>
          </a:prstGeom>
          <a:noFill/>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lnSpc>
                <a:spcPct val="150000"/>
              </a:lnSpc>
            </a:pPr>
            <a:r>
              <a:rPr lang="zh-CN" altLang="en-US" sz="2800" dirty="0">
                <a:solidFill>
                  <a:schemeClr val="dk1"/>
                </a:solidFill>
                <a:latin typeface="幼圆" charset="0"/>
                <a:ea typeface="幼圆" charset="0"/>
              </a:rPr>
              <a:t>活动园</a:t>
            </a:r>
            <a:endParaRPr lang="zh-CN" altLang="en-US" sz="2800" dirty="0">
              <a:solidFill>
                <a:schemeClr val="dk1"/>
              </a:solidFill>
              <a:latin typeface="幼圆" charset="0"/>
              <a:ea typeface="幼圆" charset="0"/>
            </a:endParaRPr>
          </a:p>
        </p:txBody>
      </p:sp>
      <p:sp>
        <p:nvSpPr>
          <p:cNvPr id="10" name="对话气泡: 圆角矩形 9"/>
          <p:cNvSpPr/>
          <p:nvPr>
            <p:custDataLst>
              <p:tags r:id="rId11"/>
            </p:custDataLst>
          </p:nvPr>
        </p:nvSpPr>
        <p:spPr>
          <a:xfrm>
            <a:off x="2050255" y="1993392"/>
            <a:ext cx="8091491" cy="2329128"/>
          </a:xfrm>
          <a:prstGeom prst="wedgeRoundRectCallout">
            <a:avLst>
              <a:gd name="adj1" fmla="val 37727"/>
              <a:gd name="adj2" fmla="val 77837"/>
              <a:gd name="adj3" fmla="val 16667"/>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文明的创建需要国家政策的保障和社会的推动。用你的眼睛去观察，用心去感受国家和社会在文明创建中的行动吧</a:t>
            </a:r>
            <a:r>
              <a:rPr lang="en-US" altLang="zh-CN" sz="2800" dirty="0">
                <a:solidFill>
                  <a:schemeClr val="dk1"/>
                </a:solidFill>
                <a:latin typeface="幼圆" charset="0"/>
                <a:ea typeface="幼圆" charset="0"/>
                <a:cs typeface="幼圆" charset="0"/>
              </a:rPr>
              <a:t>!</a:t>
            </a:r>
            <a:endParaRPr lang="en-US" altLang="zh-CN" sz="2800" dirty="0">
              <a:solidFill>
                <a:schemeClr val="dk1"/>
              </a:solidFill>
              <a:latin typeface="幼圆" charset="0"/>
              <a:ea typeface="幼圆" charset="0"/>
              <a:cs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7" name="矩形: 圆角 3"/>
          <p:cNvSpPr/>
          <p:nvPr>
            <p:custDataLst>
              <p:tags r:id="rId10"/>
            </p:custDataLst>
          </p:nvPr>
        </p:nvSpPr>
        <p:spPr>
          <a:xfrm>
            <a:off x="774780" y="497296"/>
            <a:ext cx="1834685" cy="738838"/>
          </a:xfrm>
          <a:prstGeom prst="roundRect">
            <a:avLst/>
          </a:prstGeom>
          <a:noFill/>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lnSpc>
                <a:spcPct val="150000"/>
              </a:lnSpc>
            </a:pPr>
            <a:r>
              <a:rPr lang="zh-CN" altLang="en-US" sz="2800" dirty="0">
                <a:solidFill>
                  <a:schemeClr val="dk1"/>
                </a:solidFill>
                <a:latin typeface="幼圆" charset="0"/>
                <a:ea typeface="幼圆" charset="0"/>
              </a:rPr>
              <a:t>活动园</a:t>
            </a:r>
            <a:endParaRPr lang="zh-CN" altLang="en-US" sz="2800" dirty="0">
              <a:solidFill>
                <a:schemeClr val="dk1"/>
              </a:solidFill>
              <a:latin typeface="幼圆" charset="0"/>
              <a:ea typeface="幼圆" charset="0"/>
            </a:endParaRPr>
          </a:p>
        </p:txBody>
      </p:sp>
      <p:sp>
        <p:nvSpPr>
          <p:cNvPr id="10" name="思想气泡: 云 2"/>
          <p:cNvSpPr/>
          <p:nvPr>
            <p:custDataLst>
              <p:tags r:id="rId11"/>
            </p:custDataLst>
          </p:nvPr>
        </p:nvSpPr>
        <p:spPr>
          <a:xfrm>
            <a:off x="585217" y="1024129"/>
            <a:ext cx="10125162" cy="3813104"/>
          </a:xfrm>
          <a:prstGeom prst="cloudCallout">
            <a:avLst>
              <a:gd name="adj1" fmla="val 34034"/>
              <a:gd name="adj2" fmla="val 53605"/>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阅读下面的资料，想一想</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为什么</a:t>
            </a:r>
            <a:r>
              <a:rPr lang="en-US" altLang="zh-CN" sz="2800" dirty="0">
                <a:solidFill>
                  <a:schemeClr val="dk1"/>
                </a:solidFill>
                <a:latin typeface="幼圆" charset="0"/>
                <a:ea typeface="幼圆" charset="0"/>
                <a:cs typeface="幼圆" charset="0"/>
              </a:rPr>
              <a:t>2008</a:t>
            </a:r>
            <a:r>
              <a:rPr lang="zh-CN" altLang="en-US" sz="2800" dirty="0">
                <a:solidFill>
                  <a:schemeClr val="dk1"/>
                </a:solidFill>
                <a:latin typeface="幼圆" charset="0"/>
                <a:ea typeface="幼圆" charset="0"/>
                <a:cs typeface="幼圆" charset="0"/>
              </a:rPr>
              <a:t>年感动中国人物评选的特别奖会颁给全体中国人</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查一查，</a:t>
            </a:r>
            <a:r>
              <a:rPr lang="en-US" altLang="zh-CN" sz="2800" dirty="0">
                <a:solidFill>
                  <a:schemeClr val="dk1"/>
                </a:solidFill>
                <a:latin typeface="幼圆" charset="0"/>
                <a:ea typeface="幼圆" charset="0"/>
                <a:cs typeface="幼圆" charset="0"/>
              </a:rPr>
              <a:t>2008</a:t>
            </a:r>
            <a:r>
              <a:rPr lang="zh-CN" altLang="en-US" sz="2800" dirty="0">
                <a:solidFill>
                  <a:schemeClr val="dk1"/>
                </a:solidFill>
                <a:latin typeface="幼圆" charset="0"/>
                <a:ea typeface="幼圆" charset="0"/>
                <a:cs typeface="幼圆" charset="0"/>
              </a:rPr>
              <a:t>年以来还有哪些故事、人物让我们感动</a:t>
            </a:r>
            <a:r>
              <a:rPr lang="en-US" altLang="zh-CN" sz="2800" dirty="0">
                <a:solidFill>
                  <a:schemeClr val="dk1"/>
                </a:solidFill>
                <a:latin typeface="幼圆" charset="0"/>
                <a:ea typeface="幼圆" charset="0"/>
                <a:cs typeface="幼圆" charset="0"/>
              </a:rPr>
              <a:t>?</a:t>
            </a:r>
            <a:endParaRPr lang="en-US" altLang="zh-CN" sz="2800" dirty="0">
              <a:solidFill>
                <a:schemeClr val="dk1"/>
              </a:solidFill>
              <a:latin typeface="幼圆" charset="0"/>
              <a:ea typeface="幼圆" charset="0"/>
              <a:cs typeface="幼圆" charset="0"/>
            </a:endParaRPr>
          </a:p>
        </p:txBody>
      </p:sp>
      <p:pic>
        <p:nvPicPr>
          <p:cNvPr id="11" name="图片 10" descr="卡通人物&#10;&#10;描述已自动生成"/>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33583" y="5020113"/>
            <a:ext cx="1022071" cy="1481327"/>
          </a:xfrm>
          <a:prstGeom prst="rect">
            <a:avLst/>
          </a:prstGeom>
        </p:spPr>
      </p:pic>
    </p:spTree>
    <p:custDataLst>
      <p:tags r:id="rId13"/>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8" name="对话气泡: 圆角矩形 9"/>
          <p:cNvSpPr/>
          <p:nvPr>
            <p:custDataLst>
              <p:tags r:id="rId10"/>
            </p:custDataLst>
          </p:nvPr>
        </p:nvSpPr>
        <p:spPr>
          <a:xfrm>
            <a:off x="786384" y="1207008"/>
            <a:ext cx="9207059" cy="3261816"/>
          </a:xfrm>
          <a:prstGeom prst="wedgeRoundRectCallout">
            <a:avLst>
              <a:gd name="adj1" fmla="val 34549"/>
              <a:gd name="adj2" fmla="val 62138"/>
              <a:gd name="adj3" fmla="val 16667"/>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    近年来，助人为乐、见义勇为、诚实守信、敬业奉献、孝老爱亲等文明道德风气在全社会不断弘扬。在我们身边，就有很多平凡而伟大的人，他们来自各个行业、不同的城市，用爱心和善良给我们温暖。</a:t>
            </a:r>
            <a:endParaRPr lang="zh-CN" altLang="en-US" sz="2800" dirty="0">
              <a:solidFill>
                <a:schemeClr val="dk1"/>
              </a:solidFill>
              <a:latin typeface="幼圆" charset="0"/>
              <a:ea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4" name="文本框 3"/>
          <p:cNvSpPr txBox="1"/>
          <p:nvPr>
            <p:custDataLst>
              <p:tags r:id="rId10"/>
            </p:custDataLst>
          </p:nvPr>
        </p:nvSpPr>
        <p:spPr>
          <a:xfrm>
            <a:off x="4247545" y="492574"/>
            <a:ext cx="3696911" cy="521970"/>
          </a:xfrm>
          <a:prstGeom prst="rect">
            <a:avLst/>
          </a:prstGeom>
          <a:noFill/>
        </p:spPr>
        <p:txBody>
          <a:bodyPr wrap="square" rtlCol="0">
            <a:spAutoFit/>
          </a:bodyPr>
          <a:lstStyle/>
          <a:p>
            <a:pPr algn="ctr">
              <a:spcAft>
                <a:spcPts val="0"/>
              </a:spcAft>
            </a:pPr>
            <a:r>
              <a:rPr lang="zh-CN" altLang="en-US" sz="2800" kern="100" dirty="0">
                <a:solidFill>
                  <a:schemeClr val="dk1"/>
                </a:solidFill>
                <a:latin typeface="幼圆" charset="0"/>
                <a:ea typeface="幼圆" charset="0"/>
              </a:rPr>
              <a:t>走进新时代</a:t>
            </a:r>
            <a:endParaRPr lang="zh-CN" altLang="en-US" sz="2800" kern="100" dirty="0">
              <a:solidFill>
                <a:schemeClr val="dk1"/>
              </a:solidFill>
              <a:latin typeface="幼圆" charset="0"/>
              <a:ea typeface="幼圆" charset="0"/>
            </a:endParaRPr>
          </a:p>
        </p:txBody>
      </p:sp>
      <p:sp>
        <p:nvSpPr>
          <p:cNvPr id="5" name="文本框 4"/>
          <p:cNvSpPr txBox="1"/>
          <p:nvPr>
            <p:custDataLst>
              <p:tags r:id="rId11"/>
            </p:custDataLst>
          </p:nvPr>
        </p:nvSpPr>
        <p:spPr>
          <a:xfrm>
            <a:off x="1131570" y="1443841"/>
            <a:ext cx="9877806" cy="2030095"/>
          </a:xfrm>
          <a:prstGeom prst="rect">
            <a:avLst/>
          </a:prstGeom>
          <a:noFill/>
        </p:spPr>
        <p:txBody>
          <a:bodyPr wrap="square" rtlCol="0">
            <a:spAutoFit/>
          </a:bodyPr>
          <a:lstStyle/>
          <a:p>
            <a:pPr>
              <a:lnSpc>
                <a:spcPct val="150000"/>
              </a:lnSpc>
            </a:pPr>
            <a:r>
              <a:rPr lang="zh-CN" altLang="en-US" sz="2800" dirty="0">
                <a:solidFill>
                  <a:schemeClr val="dk1"/>
                </a:solidFill>
                <a:latin typeface="幼圆" charset="0"/>
                <a:ea typeface="幼圆" charset="0"/>
                <a:cs typeface="幼圆" charset="0"/>
              </a:rPr>
              <a:t>    经过长期努力，中国特色社会主义进入了新时代。今天，我们比历史上任何时期都更接近、更有信心和能力实现中华民族伟大复兴的中国梦目标。</a:t>
            </a:r>
            <a:endParaRPr lang="zh-CN" altLang="en-US" sz="2800" dirty="0">
              <a:solidFill>
                <a:schemeClr val="dk1"/>
              </a:solidFill>
              <a:latin typeface="幼圆" charset="0"/>
              <a:ea typeface="幼圆" charset="0"/>
              <a:cs typeface="幼圆" charset="0"/>
            </a:endParaRPr>
          </a:p>
        </p:txBody>
      </p:sp>
      <p:sp>
        <p:nvSpPr>
          <p:cNvPr id="9" name="文本框 8"/>
          <p:cNvSpPr txBox="1"/>
          <p:nvPr>
            <p:custDataLst>
              <p:tags r:id="rId12"/>
            </p:custDataLst>
          </p:nvPr>
        </p:nvSpPr>
        <p:spPr>
          <a:xfrm>
            <a:off x="2087464" y="4213476"/>
            <a:ext cx="9877806" cy="521970"/>
          </a:xfrm>
          <a:prstGeom prst="rect">
            <a:avLst/>
          </a:prstGeom>
          <a:noFill/>
        </p:spPr>
        <p:txBody>
          <a:bodyPr wrap="square" rtlCol="0">
            <a:spAutoFit/>
          </a:bodyPr>
          <a:lstStyle/>
          <a:p>
            <a:pPr algn="ctr">
              <a:spcAft>
                <a:spcPts val="0"/>
              </a:spcAft>
            </a:pPr>
            <a:r>
              <a:rPr lang="en-US" altLang="zh-CN" sz="2800" kern="100" dirty="0">
                <a:solidFill>
                  <a:schemeClr val="dk1"/>
                </a:solidFill>
                <a:latin typeface="幼圆" charset="0"/>
                <a:ea typeface="幼圆" charset="0"/>
                <a:cs typeface="幼圆" charset="0"/>
              </a:rPr>
              <a:t>——</a:t>
            </a:r>
            <a:r>
              <a:rPr lang="zh-CN" altLang="en-US" sz="2800" kern="100" dirty="0">
                <a:solidFill>
                  <a:schemeClr val="dk1"/>
                </a:solidFill>
                <a:latin typeface="幼圆" charset="0"/>
                <a:ea typeface="幼圆" charset="0"/>
                <a:cs typeface="幼圆" charset="0"/>
              </a:rPr>
              <a:t>习近平在中国共产党第十九次全国代表大会上作报告</a:t>
            </a:r>
            <a:endParaRPr lang="zh-CN" altLang="en-US" sz="2800" kern="100" dirty="0">
              <a:solidFill>
                <a:schemeClr val="dk1"/>
              </a:solidFill>
              <a:latin typeface="幼圆" charset="0"/>
              <a:ea typeface="幼圆" charset="0"/>
              <a:cs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6" name="矩形: 圆角 3"/>
          <p:cNvSpPr/>
          <p:nvPr>
            <p:custDataLst>
              <p:tags r:id="rId10"/>
            </p:custDataLst>
          </p:nvPr>
        </p:nvSpPr>
        <p:spPr>
          <a:xfrm>
            <a:off x="335280" y="1133856"/>
            <a:ext cx="11558016" cy="5193792"/>
          </a:xfrm>
          <a:prstGeom prst="roundRect">
            <a:avLst>
              <a:gd name="adj" fmla="val 0"/>
            </a:avLst>
          </a:prstGeom>
          <a:noFill/>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nSpc>
                <a:spcPct val="150000"/>
              </a:lnSpc>
            </a:pPr>
            <a:r>
              <a:rPr lang="en-US" altLang="zh-CN" sz="2800" dirty="0">
                <a:solidFill>
                  <a:schemeClr val="dk1"/>
                </a:solidFill>
                <a:latin typeface="幼圆" charset="0"/>
                <a:ea typeface="幼圆" charset="0"/>
                <a:cs typeface="幼圆" charset="0"/>
              </a:rPr>
              <a:t>        2017</a:t>
            </a:r>
            <a:r>
              <a:rPr lang="zh-CN" altLang="en-US" sz="2800" dirty="0">
                <a:solidFill>
                  <a:schemeClr val="dk1"/>
                </a:solidFill>
                <a:latin typeface="幼圆" charset="0"/>
                <a:ea typeface="幼圆" charset="0"/>
                <a:cs typeface="幼圆" charset="0"/>
              </a:rPr>
              <a:t>年</a:t>
            </a:r>
            <a:r>
              <a:rPr lang="en-US" altLang="zh-CN" sz="2800" dirty="0">
                <a:solidFill>
                  <a:schemeClr val="dk1"/>
                </a:solidFill>
                <a:latin typeface="幼圆" charset="0"/>
                <a:ea typeface="幼圆" charset="0"/>
                <a:cs typeface="幼圆" charset="0"/>
              </a:rPr>
              <a:t>10</a:t>
            </a:r>
            <a:r>
              <a:rPr lang="zh-CN" altLang="en-US" sz="2800" dirty="0">
                <a:solidFill>
                  <a:schemeClr val="dk1"/>
                </a:solidFill>
                <a:latin typeface="幼圆" charset="0"/>
                <a:ea typeface="幼圆" charset="0"/>
                <a:cs typeface="幼圆" charset="0"/>
              </a:rPr>
              <a:t>月</a:t>
            </a:r>
            <a:r>
              <a:rPr lang="en-US" altLang="zh-CN" sz="2800" dirty="0">
                <a:solidFill>
                  <a:schemeClr val="dk1"/>
                </a:solidFill>
                <a:latin typeface="幼圆" charset="0"/>
                <a:ea typeface="幼圆" charset="0"/>
                <a:cs typeface="幼圆" charset="0"/>
              </a:rPr>
              <a:t>18</a:t>
            </a:r>
            <a:r>
              <a:rPr lang="zh-CN" altLang="en-US" sz="2800" dirty="0">
                <a:solidFill>
                  <a:schemeClr val="dk1"/>
                </a:solidFill>
                <a:latin typeface="幼圆" charset="0"/>
                <a:ea typeface="幼圆" charset="0"/>
                <a:cs typeface="幼圆" charset="0"/>
              </a:rPr>
              <a:t>日，中国共产党第十九次全国代表大会在北京人民大会堂隆重开幕</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会议对新时代中国特色社会主义发展作出了战略安排。</a:t>
            </a:r>
            <a:endParaRPr lang="en-US" altLang="zh-CN" sz="2800" dirty="0">
              <a:solidFill>
                <a:schemeClr val="dk1"/>
              </a:solidFill>
              <a:latin typeface="幼圆" charset="0"/>
              <a:ea typeface="幼圆" charset="0"/>
              <a:cs typeface="幼圆" charset="0"/>
            </a:endParaRPr>
          </a:p>
          <a:p>
            <a:pPr>
              <a:lnSpc>
                <a:spcPct val="150000"/>
              </a:lnSpc>
            </a:pPr>
            <a:r>
              <a:rPr lang="en-US" altLang="zh-CN" sz="2800" dirty="0">
                <a:solidFill>
                  <a:schemeClr val="dk1"/>
                </a:solidFill>
                <a:latin typeface="幼圆" charset="0"/>
                <a:ea typeface="幼圆" charset="0"/>
                <a:cs typeface="幼圆" charset="0"/>
              </a:rPr>
              <a:t>        </a:t>
            </a:r>
            <a:r>
              <a:rPr lang="zh-CN" altLang="en-US" sz="2800" dirty="0">
                <a:solidFill>
                  <a:schemeClr val="dk1"/>
                </a:solidFill>
                <a:latin typeface="幼圆" charset="0"/>
                <a:ea typeface="幼圆" charset="0"/>
                <a:cs typeface="幼圆" charset="0"/>
              </a:rPr>
              <a:t>从现在到二○二○年，是全面建成小康社会决胜期。</a:t>
            </a:r>
            <a:endParaRPr lang="en-US" altLang="zh-CN" sz="2800" dirty="0">
              <a:solidFill>
                <a:schemeClr val="dk1"/>
              </a:solidFill>
              <a:latin typeface="幼圆" charset="0"/>
              <a:ea typeface="幼圆" charset="0"/>
              <a:cs typeface="幼圆" charset="0"/>
            </a:endParaRPr>
          </a:p>
          <a:p>
            <a:pPr>
              <a:lnSpc>
                <a:spcPct val="150000"/>
              </a:lnSpc>
            </a:pPr>
            <a:r>
              <a:rPr lang="en-US" altLang="zh-CN" sz="2800" dirty="0">
                <a:solidFill>
                  <a:schemeClr val="dk1"/>
                </a:solidFill>
                <a:latin typeface="幼圆" charset="0"/>
                <a:ea typeface="幼圆" charset="0"/>
                <a:cs typeface="幼圆" charset="0"/>
              </a:rPr>
              <a:t>        </a:t>
            </a:r>
            <a:r>
              <a:rPr lang="zh-CN" altLang="en-US" sz="2800" dirty="0">
                <a:solidFill>
                  <a:schemeClr val="dk1"/>
                </a:solidFill>
                <a:latin typeface="幼圆" charset="0"/>
                <a:ea typeface="幼圆" charset="0"/>
                <a:cs typeface="幼圆" charset="0"/>
              </a:rPr>
              <a:t>从二○二○年到本世纪中叶可以分两个阶段来安排</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从二○二○年到二○三五年，在全面建成小康社会的基础上，再奋斗十五年，基本实现社会主义现代化</a:t>
            </a:r>
            <a:r>
              <a:rPr lang="en-US" altLang="zh-CN" sz="2800" dirty="0">
                <a:solidFill>
                  <a:schemeClr val="dk1"/>
                </a:solidFill>
                <a:latin typeface="幼圆" charset="0"/>
                <a:ea typeface="幼圆" charset="0"/>
                <a:cs typeface="幼圆" charset="0"/>
              </a:rPr>
              <a:t>;</a:t>
            </a:r>
            <a:r>
              <a:rPr lang="zh-CN" altLang="en-US" sz="2800" dirty="0">
                <a:solidFill>
                  <a:schemeClr val="dk1"/>
                </a:solidFill>
                <a:latin typeface="幼圆" charset="0"/>
                <a:ea typeface="幼圆" charset="0"/>
                <a:cs typeface="幼圆" charset="0"/>
              </a:rPr>
              <a:t>从二○三五年到本世纪中叶，在基本实现现代化的基础上，再奋斗十五年，把我国建成富强民主文明和谐美丽的社会主义现代化强国。</a:t>
            </a:r>
            <a:endParaRPr lang="zh-CN" altLang="en-US" sz="2800" dirty="0">
              <a:solidFill>
                <a:schemeClr val="dk1"/>
              </a:solidFill>
              <a:latin typeface="幼圆" charset="0"/>
              <a:ea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7" name="对话气泡: 圆角矩形 9"/>
          <p:cNvSpPr/>
          <p:nvPr>
            <p:custDataLst>
              <p:tags r:id="rId10"/>
            </p:custDataLst>
          </p:nvPr>
        </p:nvSpPr>
        <p:spPr>
          <a:xfrm>
            <a:off x="1377696" y="1444752"/>
            <a:ext cx="9436608" cy="3968497"/>
          </a:xfrm>
          <a:prstGeom prst="wedgeRoundRectCallout">
            <a:avLst>
              <a:gd name="adj1" fmla="val 24558"/>
              <a:gd name="adj2" fmla="val 5030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    中国梦是民族的梦，也是每个中国人的梦。它体现了中华民族和中国人民的整体利益，它是每一个中华儿女的一种共同期盼。实现中华民族伟大复兴的中国梦，必须以党的坚强领导和顽强奋斗，激励全体中华儿女不断奋进，凝聚起同心共筑中国梦的磅礴力量</a:t>
            </a:r>
            <a:r>
              <a:rPr lang="en-US" altLang="zh-CN" sz="2800" dirty="0">
                <a:solidFill>
                  <a:schemeClr val="dk1"/>
                </a:solidFill>
                <a:latin typeface="幼圆" charset="0"/>
                <a:ea typeface="幼圆" charset="0"/>
                <a:cs typeface="幼圆" charset="0"/>
              </a:rPr>
              <a:t>!</a:t>
            </a:r>
            <a:endParaRPr lang="en-US" altLang="zh-CN" sz="2800" dirty="0">
              <a:solidFill>
                <a:schemeClr val="dk1"/>
              </a:solidFill>
              <a:latin typeface="幼圆" charset="0"/>
              <a:ea typeface="幼圆" charset="0"/>
              <a:cs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charset="0"/>
                  <a:cs typeface="+mn-cs"/>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charset="0"/>
                  <a:cs typeface="+mn-cs"/>
                </a:endParaRPr>
              </a:p>
            </p:txBody>
          </p:sp>
        </p:grpSp>
      </p:grpSp>
      <p:sp>
        <p:nvSpPr>
          <p:cNvPr id="8" name="矩形: 圆角 3"/>
          <p:cNvSpPr/>
          <p:nvPr>
            <p:custDataLst>
              <p:tags r:id="rId10"/>
            </p:custDataLst>
          </p:nvPr>
        </p:nvSpPr>
        <p:spPr>
          <a:xfrm>
            <a:off x="774780" y="497296"/>
            <a:ext cx="1834685" cy="738838"/>
          </a:xfrm>
          <a:prstGeom prst="roundRect">
            <a:avLst/>
          </a:prstGeom>
          <a:noFill/>
          <a:ln>
            <a:solidFill>
              <a:schemeClr val="accent1">
                <a:lumMod val="60000"/>
                <a:lumOff val="4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lnSpc>
                <a:spcPct val="150000"/>
              </a:lnSpc>
            </a:pPr>
            <a:r>
              <a:rPr lang="zh-CN" altLang="en-US" sz="2800" dirty="0">
                <a:solidFill>
                  <a:schemeClr val="dk1"/>
                </a:solidFill>
                <a:latin typeface="幼圆" charset="0"/>
                <a:ea typeface="幼圆" charset="0"/>
              </a:rPr>
              <a:t>活动园</a:t>
            </a:r>
            <a:endParaRPr lang="zh-CN" altLang="en-US" sz="2800" dirty="0">
              <a:solidFill>
                <a:schemeClr val="dk1"/>
              </a:solidFill>
              <a:latin typeface="幼圆" charset="0"/>
              <a:ea typeface="幼圆" charset="0"/>
            </a:endParaRPr>
          </a:p>
        </p:txBody>
      </p:sp>
      <p:sp>
        <p:nvSpPr>
          <p:cNvPr id="9" name="思想气泡: 云 2"/>
          <p:cNvSpPr/>
          <p:nvPr>
            <p:custDataLst>
              <p:tags r:id="rId11"/>
            </p:custDataLst>
          </p:nvPr>
        </p:nvSpPr>
        <p:spPr>
          <a:xfrm>
            <a:off x="585217" y="1024129"/>
            <a:ext cx="10125162" cy="3813104"/>
          </a:xfrm>
          <a:prstGeom prst="cloudCallout">
            <a:avLst>
              <a:gd name="adj1" fmla="val 34034"/>
              <a:gd name="adj2" fmla="val 53605"/>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800" dirty="0">
                <a:solidFill>
                  <a:schemeClr val="dk1"/>
                </a:solidFill>
                <a:latin typeface="幼圆" charset="0"/>
                <a:ea typeface="幼圆" charset="0"/>
                <a:cs typeface="幼圆" charset="0"/>
              </a:rPr>
              <a:t>谈起“中国梦”，往往有人认为这是一个远之又远的词语，与普通人关系不大。读读下面的故事，说说你对中国梦是怎么理解的</a:t>
            </a:r>
            <a:r>
              <a:rPr lang="en-US" altLang="zh-CN" sz="2800" dirty="0">
                <a:solidFill>
                  <a:schemeClr val="dk1"/>
                </a:solidFill>
                <a:latin typeface="幼圆" charset="0"/>
                <a:ea typeface="幼圆" charset="0"/>
                <a:cs typeface="幼圆" charset="0"/>
              </a:rPr>
              <a:t>?</a:t>
            </a:r>
            <a:endParaRPr lang="en-US" altLang="zh-CN" sz="2800" dirty="0">
              <a:solidFill>
                <a:schemeClr val="dk1"/>
              </a:solidFill>
              <a:latin typeface="幼圆" charset="0"/>
              <a:ea typeface="幼圆" charset="0"/>
              <a:cs typeface="幼圆" charset="0"/>
            </a:endParaRPr>
          </a:p>
        </p:txBody>
      </p:sp>
      <p:pic>
        <p:nvPicPr>
          <p:cNvPr id="10" name="图片 9" descr="卡通人物&#10;&#10;描述已自动生成"/>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33583" y="5020113"/>
            <a:ext cx="1022071" cy="1481327"/>
          </a:xfrm>
          <a:prstGeom prst="rect">
            <a:avLst/>
          </a:prstGeom>
        </p:spPr>
      </p:pic>
    </p:spTree>
    <p:custDataLst>
      <p:tags r:id="rId13"/>
    </p:custDataLst>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2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39.xml><?xml version="1.0" encoding="utf-8"?>
<p:tagLst xmlns:p="http://schemas.openxmlformats.org/presentationml/2006/main">
  <p:tag name="KSO_WM_SLIDE_BK_DARK_LIGHT" val="2"/>
  <p:tag name="KSO_WM_SLIDE_BACKGROUND_TYPE" val="general"/>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9.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251.xml><?xml version="1.0" encoding="utf-8"?>
<p:tagLst xmlns:p="http://schemas.openxmlformats.org/presentationml/2006/main">
  <p:tag name="KSO_WM_SLIDE_BK_DARK_LIGHT" val="2"/>
  <p:tag name="KSO_WM_SLIDE_BACKGROUND_TYPE" val="general"/>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1.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
  <p:tag name="KSO_WM_UNIT_TEXT_FILL_TYPE" val="1"/>
</p:tagLst>
</file>

<file path=ppt/tags/tag262.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263.xml><?xml version="1.0" encoding="utf-8"?>
<p:tagLst xmlns:p="http://schemas.openxmlformats.org/presentationml/2006/main">
  <p:tag name="KSO_WM_SLIDE_BK_DARK_LIGHT" val="2"/>
  <p:tag name="KSO_WM_SLIDE_BACKGROUND_TYPE" val="general"/>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3.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274.xml><?xml version="1.0" encoding="utf-8"?>
<p:tagLst xmlns:p="http://schemas.openxmlformats.org/presentationml/2006/main">
  <p:tag name="KSO_WM_SLIDE_BK_DARK_LIGHT" val="2"/>
  <p:tag name="KSO_WM_SLIDE_BACKGROUND_TYPE" val="general"/>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7.xml><?xml version="1.0" encoding="utf-8"?>
<p:tagLst xmlns:p="http://schemas.openxmlformats.org/presentationml/2006/main">
  <p:tag name="KSO_WM_SLIDE_BK_DARK_LIGHT" val="2"/>
  <p:tag name="KSO_WM_SLIDE_BACKGROUND_TYPE" val="general"/>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7.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
  <p:tag name="KSO_WM_UNIT_TEXT_FILL_TYPE" val="1"/>
</p:tagLst>
</file>

<file path=ppt/tags/tag298.xml><?xml version="1.0" encoding="utf-8"?>
<p:tagLst xmlns:p="http://schemas.openxmlformats.org/presentationml/2006/main">
  <p:tag name="KSO_WM_SLIDE_BK_DARK_LIGHT" val="2"/>
  <p:tag name="KSO_WM_SLIDE_BACKGROUND_TYPE" val="general"/>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9.xml><?xml version="1.0" encoding="utf-8"?>
<p:tagLst xmlns:p="http://schemas.openxmlformats.org/presentationml/2006/main">
  <p:tag name="KSO_WM_SLIDE_BK_DARK_LIGHT" val="2"/>
  <p:tag name="KSO_WM_SLIDE_BACKGROUND_TYPE" val="general"/>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9.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SLIDE_BK_DARK_LIGHT" val="2"/>
  <p:tag name="KSO_WM_SLIDE_BACKGROUND_TYPE" val="general"/>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1.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SLIDE_BK_DARK_LIGHT" val="2"/>
  <p:tag name="KSO_WM_SLIDE_BACKGROUND_TYPE" val="general"/>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3.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5.xml><?xml version="1.0" encoding="utf-8"?>
<p:tagLst xmlns:p="http://schemas.openxmlformats.org/presentationml/2006/main">
  <p:tag name="KSO_WM_SLIDE_BK_DARK_LIGHT" val="2"/>
  <p:tag name="KSO_WM_SLIDE_BACKGROUND_TYPE" val="general"/>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5.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
  <p:tag name="KSO_WM_UNIT_TEXT_FILL_TYPE" val="1"/>
</p:tagLst>
</file>

<file path=ppt/tags/tag356.xml><?xml version="1.0" encoding="utf-8"?>
<p:tagLst xmlns:p="http://schemas.openxmlformats.org/presentationml/2006/main">
  <p:tag name="KSO_WM_SLIDE_BK_DARK_LIGHT" val="2"/>
  <p:tag name="KSO_WM_SLIDE_BACKGROUND_TYPE" val="general"/>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8.xml><?xml version="1.0" encoding="utf-8"?>
<p:tagLst xmlns:p="http://schemas.openxmlformats.org/presentationml/2006/main">
  <p:tag name="KSO_WM_SLIDE_BK_DARK_LIGHT" val="2"/>
  <p:tag name="KSO_WM_SLIDE_BACKGROUND_TYPE" val="general"/>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K_DARK_LIGHT" val="2"/>
  <p:tag name="KSO_WM_SLIDE_BACKGROUND_TYPE" val="general"/>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K_DARK_LIGHT" val="2"/>
  <p:tag name="KSO_WM_SLIDE_BACKGROUND_TYPE" val="general"/>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01.xml><?xml version="1.0" encoding="utf-8"?>
<p:tagLst xmlns:p="http://schemas.openxmlformats.org/presentationml/2006/main">
  <p:tag name="KSO_WM_SLIDE_BK_DARK_LIGHT" val="2"/>
  <p:tag name="KSO_WM_SLIDE_BACKGROUND_TYPE" val="general"/>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1.xml><?xml version="1.0" encoding="utf-8"?>
<p:tagLst xmlns:p="http://schemas.openxmlformats.org/presentationml/2006/main">
  <p:tag name="KSO_WM_UNIT_LINE_FORE_SCHEMECOLOR_INDEX_BRIGHTNESS" val="0.4"/>
  <p:tag name="KSO_WM_UNIT_LINE_FORE_SCHEMECOLOR_INDEX" val="5"/>
  <p:tag name="KSO_WM_UNIT_LINE_FILL_TYPE" val="2"/>
  <p:tag name="KSO_WM_UNIT_TEXT_FILL_FORE_SCHEMECOLOR_INDEX_BRIGHTNESS" val="0"/>
  <p:tag name="KSO_WM_UNIT_TEXT_FILL_FORE_SCHEMECOLOR_INDEX" val="1"/>
  <p:tag name="KSO_WM_UNIT_TEXT_FILL_TYPE" val="1"/>
</p:tagLst>
</file>

<file path=ppt/tags/tag412.xml><?xml version="1.0" encoding="utf-8"?>
<p:tagLst xmlns:p="http://schemas.openxmlformats.org/presentationml/2006/main">
  <p:tag name="KSO_WM_SLIDE_BK_DARK_LIGHT" val="2"/>
  <p:tag name="KSO_WM_SLIDE_BACKGROUND_TYPE" val="general"/>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2.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SLIDE_BK_DARK_LIGHT" val="2"/>
  <p:tag name="KSO_WM_SLIDE_BACKGROUND_TYPE" val="general"/>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4.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35.xml><?xml version="1.0" encoding="utf-8"?>
<p:tagLst xmlns:p="http://schemas.openxmlformats.org/presentationml/2006/main">
  <p:tag name="KSO_WM_SLIDE_BK_DARK_LIGHT" val="2"/>
  <p:tag name="KSO_WM_SLIDE_BACKGROUND_TYPE" val="general"/>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5.xml><?xml version="1.0" encoding="utf-8"?>
<p:tagLst xmlns:p="http://schemas.openxmlformats.org/presentationml/2006/main">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3"/>
  <p:tag name="KSO_WM_UNIT_TEXT_FILL_TYPE" val="1"/>
</p:tagLst>
</file>

<file path=ppt/tags/tag446.xml><?xml version="1.0" encoding="utf-8"?>
<p:tagLst xmlns:p="http://schemas.openxmlformats.org/presentationml/2006/main">
  <p:tag name="KSO_WM_SLIDE_BK_DARK_LIGHT" val="2"/>
  <p:tag name="KSO_WM_SLIDE_BACKGROUND_TYPE" val="general"/>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TYPE" val="i"/>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6.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457.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458.xml><?xml version="1.0" encoding="utf-8"?>
<p:tagLst xmlns:p="http://schemas.openxmlformats.org/presentationml/2006/main">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25"/>
  <p:tag name="KSO_WM_UNIT_LINE_FORE_SCHEMECOLOR_INDEX_2" val="14"/>
  <p:tag name="KSO_WM_UNIT_LINE_FORE_SCHEMECOLOR_INDEX_2_POS" val="1"/>
  <p:tag name="KSO_WM_UNIT_LINE_FORE_SCHEMECOLOR_INDEX_2_TRANS" val="0"/>
  <p:tag name="KSO_WM_UNIT_LINE_GRADIENT_TYPE" val="0"/>
  <p:tag name="KSO_WM_UNIT_LINE_GRADIENT_ANGLE" val="45"/>
  <p:tag name="KSO_WM_UNIT_LINE_GRADIENT_Direction" val="0"/>
  <p:tag name="KSO_WM_UNIT_LINE_FILL_TYPE" val="5"/>
</p:tagLst>
</file>

<file path=ppt/tags/tag459.xml><?xml version="1.0" encoding="utf-8"?>
<p:tagLst xmlns:p="http://schemas.openxmlformats.org/presentationml/2006/main">
  <p:tag name="KSO_WM_UNIT_LINE_FORE_SCHEMECOLOR_INDEX_1_BRIGHTNESS" val="-0.25"/>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1"/>
  <p:tag name="KSO_WM_UNIT_LINE_FORE_SCHEMECOLOR_INDEX_2_TRANS" val="0"/>
  <p:tag name="KSO_WM_UNIT_LINE_GRADIENT_TYPE" val="0"/>
  <p:tag name="KSO_WM_UNIT_LINE_GRADIENT_ANGLE" val="45"/>
  <p:tag name="KSO_WM_UNIT_LINE_GRADIENT_Direction" val="0"/>
  <p:tag name="KSO_WM_UNIT_LINE_FILL_TYPE" val="5"/>
  <p:tag name="KSO_WM_UNIT_TEXT_FILL_FORE_SCHEMECOLOR_INDEX_BRIGHTNESS" val="0"/>
  <p:tag name="KSO_WM_UNIT_TEXT_FILL_FORE_SCHEMECOLOR_INDEX" val="13"/>
  <p:tag name="KSO_WM_UNIT_TEX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UNIT_FILL_FORE_SCHEMECOLOR_INDEX_1_BRIGHTNESS" val="-0.03"/>
  <p:tag name="KSO_WM_UNIT_FILL_FORE_SCHEMECOLOR_INDEX_1" val="14"/>
  <p:tag name="KSO_WM_UNIT_FILL_FORE_SCHEMECOLOR_INDEX_1_POS" val="0"/>
  <p:tag name="KSO_WM_UNIT_FILL_FORE_SCHEMECOLOR_INDEX_1_TRANS" val="0"/>
  <p:tag name="KSO_WM_UNIT_FILL_FORE_SCHEMECOLOR_INDEX_2_BRIGHTNESS" val="-0.15"/>
  <p:tag name="KSO_WM_UNIT_FILL_FORE_SCHEMECOLOR_INDEX_2" val="14"/>
  <p:tag name="KSO_WM_UNIT_FILL_FORE_SCHEMECOLOR_INDEX_2_POS" val="1"/>
  <p:tag name="KSO_WM_UNIT_FILL_FORE_SCHEMECOLOR_INDEX_2_TRANS" val="0"/>
  <p:tag name="KSO_WM_UNIT_FILL_GRADIENT_TYPE" val="0"/>
  <p:tag name="KSO_WM_UNIT_FILL_GRADIENT_ANGLE" val="45"/>
  <p:tag name="KSO_WM_UNIT_FILL_GRADIENT_Direction" val="0"/>
  <p:tag name="KSO_WM_UNIT_FILL_TYPE" val="3"/>
  <p:tag name="KSO_WM_UNIT_LINE_FORE_SCHEMECOLOR_INDEX_1_BRIGHTNESS" val="0"/>
  <p:tag name="KSO_WM_UNIT_LINE_FORE_SCHEMECOLOR_INDEX_1" val="14"/>
  <p:tag name="KSO_WM_UNIT_LINE_FORE_SCHEMECOLOR_INDEX_1_POS" val="0"/>
  <p:tag name="KSO_WM_UNIT_LINE_FORE_SCHEMECOLOR_INDEX_1_TRANS" val="0"/>
  <p:tag name="KSO_WM_UNIT_LINE_FORE_SCHEMECOLOR_INDEX_2_BRIGHTNESS" val="-0.25"/>
  <p:tag name="KSO_WM_UNIT_LINE_FORE_SCHEMECOLOR_INDEX_2" val="14"/>
  <p:tag name="KSO_WM_UNIT_LINE_FORE_SCHEMECOLOR_INDEX_2_POS" val="1"/>
  <p:tag name="KSO_WM_UNIT_LINE_FORE_SCHEMECOLOR_INDEX_2_TRANS" val="0"/>
  <p:tag name="KSO_WM_UNIT_LINE_GRADIENT_TYPE" val="0"/>
  <p:tag name="KSO_WM_UNIT_LINE_GRADIENT_ANGLE" val="45"/>
  <p:tag name="KSO_WM_UNIT_LINE_GRADIENT_Direction" val="0"/>
  <p:tag name="KSO_WM_UNIT_LINE_FILL_TYPE" val="5"/>
</p:tagLst>
</file>

<file path=ppt/tags/tag461.xml><?xml version="1.0" encoding="utf-8"?>
<p:tagLst xmlns:p="http://schemas.openxmlformats.org/presentationml/2006/main">
  <p:tag name="KSO_WM_UNIT_LINE_FORE_SCHEMECOLOR_INDEX_1_BRIGHTNESS" val="-0.35"/>
  <p:tag name="KSO_WM_UNIT_LINE_FORE_SCHEMECOLOR_INDEX_1" val="14"/>
  <p:tag name="KSO_WM_UNIT_LINE_FORE_SCHEMECOLOR_INDEX_1_POS" val="0"/>
  <p:tag name="KSO_WM_UNIT_LINE_FORE_SCHEMECOLOR_INDEX_1_TRANS" val="0"/>
  <p:tag name="KSO_WM_UNIT_LINE_FORE_SCHEMECOLOR_INDEX_2_BRIGHTNESS" val="0"/>
  <p:tag name="KSO_WM_UNIT_LINE_FORE_SCHEMECOLOR_INDEX_2" val="14"/>
  <p:tag name="KSO_WM_UNIT_LINE_FORE_SCHEMECOLOR_INDEX_2_POS" val="1"/>
  <p:tag name="KSO_WM_UNIT_LINE_FORE_SCHEMECOLOR_INDEX_2_TRANS" val="0"/>
  <p:tag name="KSO_WM_UNIT_LINE_GRADIENT_TYPE" val="0"/>
  <p:tag name="KSO_WM_UNIT_LINE_GRADIENT_ANGLE" val="45"/>
  <p:tag name="KSO_WM_UNIT_LINE_GRADIENT_Direction" val="0"/>
  <p:tag name="KSO_WM_UNIT_LINE_FILL_TYPE" val="5"/>
</p:tagLst>
</file>

<file path=ppt/tags/tag462.xml><?xml version="1.0" encoding="utf-8"?>
<p:tagLst xmlns:p="http://schemas.openxmlformats.org/presentationml/2006/main">
  <p:tag name="KSO_WM_SLIDE_BK_DARK_LIGHT" val="2"/>
  <p:tag name="KSO_WM_SLIDE_BACKGROUND_TYPE" val="general"/>
</p:tagLst>
</file>

<file path=ppt/tags/tag463.xml><?xml version="1.0" encoding="utf-8"?>
<p:tagLst xmlns:p="http://schemas.openxmlformats.org/presentationml/2006/main">
  <p:tag name="KSO_WPP_MARK_KEY" val="d0f8bf23-fea1-41ab-a681-7e597164b7b8"/>
  <p:tag name="COMMONDATA" val="eyJoZGlkIjoiOThmYTM0NmUyNmJmYTVlMDc2NDdiMWYyNmVhMjNkZTQifQ=="/>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2078</Words>
  <Application>WPS 演示</Application>
  <PresentationFormat>宽屏</PresentationFormat>
  <Paragraphs>91</Paragraphs>
  <Slides>22</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22</vt:i4>
      </vt:variant>
    </vt:vector>
  </HeadingPairs>
  <TitlesOfParts>
    <vt:vector size="36" baseType="lpstr">
      <vt:lpstr>Arial</vt:lpstr>
      <vt:lpstr>宋体</vt:lpstr>
      <vt:lpstr>Wingdings</vt:lpstr>
      <vt:lpstr>微软雅黑</vt:lpstr>
      <vt:lpstr>Times New Roman</vt:lpstr>
      <vt:lpstr>Arial Unicode MS</vt:lpstr>
      <vt:lpstr>等线</vt:lpstr>
      <vt:lpstr>Calibri</vt:lpstr>
      <vt:lpstr>幼圆</vt:lpstr>
      <vt:lpstr>汉仪乐喵体W</vt:lpstr>
      <vt:lpstr>Arial</vt:lpstr>
      <vt:lpstr>幼圆</vt:lpstr>
      <vt:lpstr>Office 主题​​</vt:lpstr>
      <vt:lpstr>1_Office 主题​​</vt:lpstr>
      <vt:lpstr>单击此处编辑母版标题样式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单击此处编辑母版标题样式</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单击此处编辑母版标题样式</dc:title>
  <dc:creator>China</dc:creator>
  <cp:lastModifiedBy>万润仪器贸易公司</cp:lastModifiedBy>
  <cp:revision>157</cp:revision>
  <dcterms:created xsi:type="dcterms:W3CDTF">2021-07-06T05:40:00Z</dcterms:created>
  <dcterms:modified xsi:type="dcterms:W3CDTF">2023-05-02T09:55:06Z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DA5C16E837D34F0DB3C71620BBD7F5D9_12</vt:lpwstr>
  </property>
  <property fmtid="{D5CDD505-2E9C-101B-9397-08002B2CF9AE}" pid="3" name="KSOProductBuildVer">
    <vt:lpwstr>2052-11.1.0.14036</vt:lpwstr>
  </property>
</Properties>
</file>