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handoutMasterIdLst>
    <p:handoutMasterId r:id="rId20"/>
  </p:handoutMasterIdLst>
  <p:sldIdLst>
    <p:sldId id="256" r:id="rId4"/>
    <p:sldId id="368" r:id="rId6"/>
    <p:sldId id="369" r:id="rId7"/>
    <p:sldId id="370" r:id="rId8"/>
    <p:sldId id="371" r:id="rId9"/>
    <p:sldId id="372" r:id="rId10"/>
    <p:sldId id="373" r:id="rId11"/>
    <p:sldId id="374" r:id="rId12"/>
    <p:sldId id="375" r:id="rId13"/>
    <p:sldId id="376" r:id="rId14"/>
    <p:sldId id="377" r:id="rId15"/>
    <p:sldId id="378" r:id="rId16"/>
    <p:sldId id="379" r:id="rId17"/>
    <p:sldId id="380" r:id="rId18"/>
    <p:sldId id="281" r:id="rId19"/>
  </p:sldIdLst>
  <p:sldSz cx="12192000" cy="6858000"/>
  <p:notesSz cx="6858000" cy="9144000"/>
  <p:custDataLst>
    <p:tags r:id="rId25"/>
  </p:custDataLst>
  <p:defaultTextStyle/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0000FF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howGuides="1">
      <p:cViewPr varScale="1">
        <p:scale>
          <a:sx n="84" d="100"/>
          <a:sy n="84" d="100"/>
        </p:scale>
        <p:origin x="126" y="1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" d="100"/>
        <a:sy n="13" d="100"/>
      </p:scale>
      <p:origin x="0" y="0"/>
    </p:cViewPr>
  </p:sorterViewPr>
  <p:notesViewPr>
    <p:cSldViewPr>
      <p:cViewPr>
        <p:scale>
          <a:sx n="62" d="100"/>
          <a:sy n="62" d="100"/>
        </p:scale>
        <p:origin x="378" y="252"/>
      </p:cViewPr>
      <p:guideLst/>
    </p:cSldViewPr>
  </p:notesViewPr>
  <p:gridSpacing cx="71755" cy="7175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393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l">
              <a:defRPr lang="zh-CN" sz="1200"/>
            </a:pPr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quarter" idx="1"/>
          </p:nvPr>
        </p:nvSpPr>
        <p:spPr>
          <a:xfrm>
            <a:off x="388493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r">
              <a:defRPr lang="zh-CN" sz="1200"/>
            </a:pPr>
            <a:fld id="{3FD59664-2AD2-8060-9C6D-DC35D8236A89}" type="datetime1">
              <a:rPr/>
            </a:fld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2"/>
          </p:nvPr>
        </p:nvSpPr>
        <p:spPr>
          <a:xfrm>
            <a:off x="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l">
              <a:defRPr lang="zh-CN" sz="1200"/>
            </a:pPr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3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r">
              <a:defRPr lang="zh-CN" sz="1200"/>
            </a:pPr>
            <a:fld id="{3FD5BD54-1AD2-804B-9C6D-EC1EF3236AB9}" type="slidenum">
              <a:rPr/>
            </a:fld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l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idx="1"/>
          </p:nvPr>
        </p:nvSpPr>
        <p:spPr>
          <a:xfrm>
            <a:off x="388493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r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97C-32D2-800F-9C6D-C45AB7236A91}" type="datetime1">
              <a:rPr/>
            </a:fld>
            <a:endParaRPr/>
          </a:p>
        </p:txBody>
      </p:sp>
      <p:sp>
        <p:nvSpPr>
          <p:cNvPr id="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 lang="zh-CN"/>
            </a:pPr>
          </a:p>
        </p:txBody>
      </p:sp>
      <p:sp>
        <p:nvSpPr>
          <p:cNvPr id="5" name="备注占位符 4"/>
          <p:cNvSpPr>
            <a:spLocks noGrp="1" noChangeArrowheads="1"/>
          </p:cNvSpPr>
          <p:nvPr>
            <p:ph type="body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  <a:r>
              <a:t>编辑母版文本样式</a:t>
            </a:r>
          </a:p>
          <a:p>
            <a:pPr lvl="1">
              <a:defRPr lang="zh-CN"/>
            </a:pPr>
            <a:r>
              <a:t>第二级</a:t>
            </a:r>
          </a:p>
          <a:p>
            <a:pPr lvl="2">
              <a:defRPr lang="zh-CN"/>
            </a:pPr>
            <a:r>
              <a:t>第三级</a:t>
            </a:r>
          </a:p>
          <a:p>
            <a:pPr lvl="3">
              <a:defRPr lang="zh-CN"/>
            </a:pPr>
            <a:r>
              <a:t>第四级</a:t>
            </a:r>
          </a:p>
          <a:p>
            <a:pPr lvl="4">
              <a:defRPr lang="zh-CN"/>
            </a:pPr>
            <a:r>
              <a:t>第五级</a:t>
            </a: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l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r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D0EF-A1D2-8026-9C6D-57739E236A02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1pPr>
    <a:lvl2pPr marL="4572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2pPr>
    <a:lvl3pPr marL="9144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3pPr>
    <a:lvl4pPr marL="13716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4pPr>
    <a:lvl5pPr marL="18288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5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C2D4-9AD2-8034-9C6D-6C618C236A39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D8C8-86D2-802E-9C6D-707B96236A25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D8C8-86D2-802E-9C6D-707B96236A25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3A7-E9D2-8065-9C6D-1F30DD236A4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741-0FD2-8061-9C6D-F934D9236AAC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741-0FD2-8061-9C6D-F934D9236AAC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741-0FD2-8061-9C6D-F934D9236AAC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08A-C4D2-8056-9C6D-3203EE236A67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F104-4AD2-8007-9C6D-BC52BF236AE9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1" Type="http://schemas.openxmlformats.org/officeDocument/2006/relationships/tags" Target="../tags/tag18.xml"/><Relationship Id="rId20" Type="http://schemas.openxmlformats.org/officeDocument/2006/relationships/tags" Target="../tags/tag17.xml"/><Relationship Id="rId2" Type="http://schemas.openxmlformats.org/officeDocument/2006/relationships/tags" Target="../tags/tag1.xml"/><Relationship Id="rId19" Type="http://schemas.openxmlformats.org/officeDocument/2006/relationships/tags" Target="../tags/tag16.xml"/><Relationship Id="rId18" Type="http://schemas.openxmlformats.org/officeDocument/2006/relationships/tags" Target="../tags/tag15.xml"/><Relationship Id="rId17" Type="http://schemas.openxmlformats.org/officeDocument/2006/relationships/tags" Target="../tags/tag14.xml"/><Relationship Id="rId16" Type="http://schemas.openxmlformats.org/officeDocument/2006/relationships/tags" Target="../tags/tag13.xml"/><Relationship Id="rId15" Type="http://schemas.openxmlformats.org/officeDocument/2006/relationships/tags" Target="../tags/tag12.xml"/><Relationship Id="rId14" Type="http://schemas.openxmlformats.org/officeDocument/2006/relationships/tags" Target="../tags/tag11.xml"/><Relationship Id="rId13" Type="http://schemas.openxmlformats.org/officeDocument/2006/relationships/tags" Target="../tags/tag10.xml"/><Relationship Id="rId12" Type="http://schemas.openxmlformats.org/officeDocument/2006/relationships/tags" Target="../tags/tag9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image" Target="../media/image3.png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image" Target="../media/image4.png"/><Relationship Id="rId2" Type="http://schemas.openxmlformats.org/officeDocument/2006/relationships/tags" Target="../tags/tag25.xml"/><Relationship Id="rId17" Type="http://schemas.openxmlformats.org/officeDocument/2006/relationships/tags" Target="../tags/tag39.xml"/><Relationship Id="rId16" Type="http://schemas.openxmlformats.org/officeDocument/2006/relationships/tags" Target="../tags/tag38.xml"/><Relationship Id="rId15" Type="http://schemas.openxmlformats.org/officeDocument/2006/relationships/tags" Target="../tags/tag37.xml"/><Relationship Id="rId14" Type="http://schemas.openxmlformats.org/officeDocument/2006/relationships/tags" Target="../tags/tag36.xml"/><Relationship Id="rId13" Type="http://schemas.openxmlformats.org/officeDocument/2006/relationships/tags" Target="../tags/tag35.xml"/><Relationship Id="rId12" Type="http://schemas.openxmlformats.org/officeDocument/2006/relationships/tags" Target="../tags/tag34.xml"/><Relationship Id="rId11" Type="http://schemas.openxmlformats.org/officeDocument/2006/relationships/tags" Target="../tags/tag33.xml"/><Relationship Id="rId10" Type="http://schemas.openxmlformats.org/officeDocument/2006/relationships/tags" Target="../tags/tag32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image" Target="../media/image3.png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image" Target="../media/image3.png"/><Relationship Id="rId2" Type="http://schemas.openxmlformats.org/officeDocument/2006/relationships/tags" Target="../tags/tag47.xml"/><Relationship Id="rId11" Type="http://schemas.openxmlformats.org/officeDocument/2006/relationships/tags" Target="../tags/tag55.xml"/><Relationship Id="rId10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63.xml"/><Relationship Id="rId8" Type="http://schemas.openxmlformats.org/officeDocument/2006/relationships/tags" Target="../tags/tag62.xml"/><Relationship Id="rId7" Type="http://schemas.openxmlformats.org/officeDocument/2006/relationships/tags" Target="../tags/tag61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4" Type="http://schemas.openxmlformats.org/officeDocument/2006/relationships/tags" Target="../tags/tag88.xml"/><Relationship Id="rId33" Type="http://schemas.openxmlformats.org/officeDocument/2006/relationships/tags" Target="../tags/tag87.xml"/><Relationship Id="rId32" Type="http://schemas.openxmlformats.org/officeDocument/2006/relationships/tags" Target="../tags/tag86.xml"/><Relationship Id="rId31" Type="http://schemas.openxmlformats.org/officeDocument/2006/relationships/tags" Target="../tags/tag85.xml"/><Relationship Id="rId30" Type="http://schemas.openxmlformats.org/officeDocument/2006/relationships/tags" Target="../tags/tag84.xml"/><Relationship Id="rId3" Type="http://schemas.openxmlformats.org/officeDocument/2006/relationships/tags" Target="../tags/tag57.xml"/><Relationship Id="rId29" Type="http://schemas.openxmlformats.org/officeDocument/2006/relationships/tags" Target="../tags/tag83.xml"/><Relationship Id="rId28" Type="http://schemas.openxmlformats.org/officeDocument/2006/relationships/tags" Target="../tags/tag82.xml"/><Relationship Id="rId27" Type="http://schemas.openxmlformats.org/officeDocument/2006/relationships/tags" Target="../tags/tag81.xml"/><Relationship Id="rId26" Type="http://schemas.openxmlformats.org/officeDocument/2006/relationships/tags" Target="../tags/tag80.xml"/><Relationship Id="rId25" Type="http://schemas.openxmlformats.org/officeDocument/2006/relationships/tags" Target="../tags/tag79.xml"/><Relationship Id="rId24" Type="http://schemas.openxmlformats.org/officeDocument/2006/relationships/tags" Target="../tags/tag78.xml"/><Relationship Id="rId23" Type="http://schemas.openxmlformats.org/officeDocument/2006/relationships/tags" Target="../tags/tag77.xml"/><Relationship Id="rId22" Type="http://schemas.openxmlformats.org/officeDocument/2006/relationships/tags" Target="../tags/tag76.xml"/><Relationship Id="rId21" Type="http://schemas.openxmlformats.org/officeDocument/2006/relationships/tags" Target="../tags/tag75.xml"/><Relationship Id="rId20" Type="http://schemas.openxmlformats.org/officeDocument/2006/relationships/tags" Target="../tags/tag74.xml"/><Relationship Id="rId2" Type="http://schemas.openxmlformats.org/officeDocument/2006/relationships/tags" Target="../tags/tag56.xml"/><Relationship Id="rId19" Type="http://schemas.openxmlformats.org/officeDocument/2006/relationships/tags" Target="../tags/tag73.xml"/><Relationship Id="rId18" Type="http://schemas.openxmlformats.org/officeDocument/2006/relationships/tags" Target="../tags/tag72.xml"/><Relationship Id="rId17" Type="http://schemas.openxmlformats.org/officeDocument/2006/relationships/tags" Target="../tags/tag71.xml"/><Relationship Id="rId16" Type="http://schemas.openxmlformats.org/officeDocument/2006/relationships/tags" Target="../tags/tag70.xml"/><Relationship Id="rId15" Type="http://schemas.openxmlformats.org/officeDocument/2006/relationships/tags" Target="../tags/tag69.xml"/><Relationship Id="rId14" Type="http://schemas.openxmlformats.org/officeDocument/2006/relationships/tags" Target="../tags/tag68.xml"/><Relationship Id="rId13" Type="http://schemas.openxmlformats.org/officeDocument/2006/relationships/tags" Target="../tags/tag67.xml"/><Relationship Id="rId12" Type="http://schemas.openxmlformats.org/officeDocument/2006/relationships/tags" Target="../tags/tag66.xml"/><Relationship Id="rId11" Type="http://schemas.openxmlformats.org/officeDocument/2006/relationships/tags" Target="../tags/tag65.xml"/><Relationship Id="rId10" Type="http://schemas.openxmlformats.org/officeDocument/2006/relationships/tags" Target="../tags/tag64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tags" Target="../tags/tag97.xml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image" Target="../media/image3.png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tags" Target="../tags/tag104.xml"/><Relationship Id="rId7" Type="http://schemas.openxmlformats.org/officeDocument/2006/relationships/tags" Target="../tags/tag103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image" Target="../media/image3.png"/><Relationship Id="rId2" Type="http://schemas.openxmlformats.org/officeDocument/2006/relationships/tags" Target="../tags/tag99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3" Type="http://schemas.openxmlformats.org/officeDocument/2006/relationships/image" Target="../media/image3.png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16.xml"/><Relationship Id="rId8" Type="http://schemas.openxmlformats.org/officeDocument/2006/relationships/tags" Target="../tags/tag115.xml"/><Relationship Id="rId7" Type="http://schemas.openxmlformats.org/officeDocument/2006/relationships/tags" Target="../tags/tag114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image" Target="../media/image5.png"/><Relationship Id="rId3" Type="http://schemas.openxmlformats.org/officeDocument/2006/relationships/tags" Target="../tags/tag111.xml"/><Relationship Id="rId25" Type="http://schemas.openxmlformats.org/officeDocument/2006/relationships/tags" Target="../tags/tag132.xml"/><Relationship Id="rId24" Type="http://schemas.openxmlformats.org/officeDocument/2006/relationships/tags" Target="../tags/tag131.xml"/><Relationship Id="rId23" Type="http://schemas.openxmlformats.org/officeDocument/2006/relationships/tags" Target="../tags/tag130.xml"/><Relationship Id="rId22" Type="http://schemas.openxmlformats.org/officeDocument/2006/relationships/tags" Target="../tags/tag129.xml"/><Relationship Id="rId21" Type="http://schemas.openxmlformats.org/officeDocument/2006/relationships/tags" Target="../tags/tag128.xml"/><Relationship Id="rId20" Type="http://schemas.openxmlformats.org/officeDocument/2006/relationships/tags" Target="../tags/tag127.xml"/><Relationship Id="rId2" Type="http://schemas.openxmlformats.org/officeDocument/2006/relationships/tags" Target="../tags/tag110.xml"/><Relationship Id="rId19" Type="http://schemas.openxmlformats.org/officeDocument/2006/relationships/tags" Target="../tags/tag126.xml"/><Relationship Id="rId18" Type="http://schemas.openxmlformats.org/officeDocument/2006/relationships/tags" Target="../tags/tag125.xml"/><Relationship Id="rId17" Type="http://schemas.openxmlformats.org/officeDocument/2006/relationships/tags" Target="../tags/tag124.xml"/><Relationship Id="rId16" Type="http://schemas.openxmlformats.org/officeDocument/2006/relationships/tags" Target="../tags/tag123.xml"/><Relationship Id="rId15" Type="http://schemas.openxmlformats.org/officeDocument/2006/relationships/tags" Target="../tags/tag12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tags" Target="../tags/tag118.xml"/><Relationship Id="rId10" Type="http://schemas.openxmlformats.org/officeDocument/2006/relationships/tags" Target="../tags/tag117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40.xml"/><Relationship Id="rId8" Type="http://schemas.openxmlformats.org/officeDocument/2006/relationships/tags" Target="../tags/tag139.xml"/><Relationship Id="rId7" Type="http://schemas.openxmlformats.org/officeDocument/2006/relationships/tags" Target="../tags/tag138.xml"/><Relationship Id="rId6" Type="http://schemas.openxmlformats.org/officeDocument/2006/relationships/tags" Target="../tags/tag137.xml"/><Relationship Id="rId5" Type="http://schemas.openxmlformats.org/officeDocument/2006/relationships/tags" Target="../tags/tag136.xml"/><Relationship Id="rId4" Type="http://schemas.openxmlformats.org/officeDocument/2006/relationships/tags" Target="../tags/tag135.xml"/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4" Type="http://schemas.openxmlformats.org/officeDocument/2006/relationships/tags" Target="../tags/tag145.xml"/><Relationship Id="rId13" Type="http://schemas.openxmlformats.org/officeDocument/2006/relationships/tags" Target="../tags/tag144.xml"/><Relationship Id="rId12" Type="http://schemas.openxmlformats.org/officeDocument/2006/relationships/tags" Target="../tags/tag143.xml"/><Relationship Id="rId11" Type="http://schemas.openxmlformats.org/officeDocument/2006/relationships/tags" Target="../tags/tag142.xml"/><Relationship Id="rId10" Type="http://schemas.openxmlformats.org/officeDocument/2006/relationships/tags" Target="../tags/tag141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52.xml"/><Relationship Id="rId8" Type="http://schemas.openxmlformats.org/officeDocument/2006/relationships/tags" Target="../tags/tag151.xml"/><Relationship Id="rId7" Type="http://schemas.openxmlformats.org/officeDocument/2006/relationships/tags" Target="../tags/tag150.xml"/><Relationship Id="rId6" Type="http://schemas.openxmlformats.org/officeDocument/2006/relationships/tags" Target="../tags/tag149.xml"/><Relationship Id="rId5" Type="http://schemas.openxmlformats.org/officeDocument/2006/relationships/tags" Target="../tags/tag148.xml"/><Relationship Id="rId4" Type="http://schemas.openxmlformats.org/officeDocument/2006/relationships/image" Target="../media/image3.png"/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60.xml"/><Relationship Id="rId8" Type="http://schemas.openxmlformats.org/officeDocument/2006/relationships/tags" Target="../tags/tag159.xml"/><Relationship Id="rId7" Type="http://schemas.openxmlformats.org/officeDocument/2006/relationships/tags" Target="../tags/tag158.xml"/><Relationship Id="rId6" Type="http://schemas.openxmlformats.org/officeDocument/2006/relationships/tags" Target="../tags/tag157.xml"/><Relationship Id="rId5" Type="http://schemas.openxmlformats.org/officeDocument/2006/relationships/tags" Target="../tags/tag156.xml"/><Relationship Id="rId4" Type="http://schemas.openxmlformats.org/officeDocument/2006/relationships/tags" Target="../tags/tag155.xml"/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7" Type="http://schemas.openxmlformats.org/officeDocument/2006/relationships/tags" Target="../tags/tag168.xml"/><Relationship Id="rId16" Type="http://schemas.openxmlformats.org/officeDocument/2006/relationships/tags" Target="../tags/tag167.xml"/><Relationship Id="rId15" Type="http://schemas.openxmlformats.org/officeDocument/2006/relationships/tags" Target="../tags/tag166.xml"/><Relationship Id="rId14" Type="http://schemas.openxmlformats.org/officeDocument/2006/relationships/tags" Target="../tags/tag165.xml"/><Relationship Id="rId13" Type="http://schemas.openxmlformats.org/officeDocument/2006/relationships/tags" Target="../tags/tag164.xml"/><Relationship Id="rId12" Type="http://schemas.openxmlformats.org/officeDocument/2006/relationships/tags" Target="../tags/tag163.xml"/><Relationship Id="rId11" Type="http://schemas.openxmlformats.org/officeDocument/2006/relationships/tags" Target="../tags/tag162.xml"/><Relationship Id="rId10" Type="http://schemas.openxmlformats.org/officeDocument/2006/relationships/tags" Target="../tags/tag161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75.xml"/><Relationship Id="rId8" Type="http://schemas.openxmlformats.org/officeDocument/2006/relationships/tags" Target="../tags/tag174.xml"/><Relationship Id="rId7" Type="http://schemas.openxmlformats.org/officeDocument/2006/relationships/tags" Target="../tags/tag173.xml"/><Relationship Id="rId6" Type="http://schemas.openxmlformats.org/officeDocument/2006/relationships/tags" Target="../tags/tag172.xml"/><Relationship Id="rId5" Type="http://schemas.openxmlformats.org/officeDocument/2006/relationships/tags" Target="../tags/tag171.xml"/><Relationship Id="rId4" Type="http://schemas.openxmlformats.org/officeDocument/2006/relationships/image" Target="../media/image3.png"/><Relationship Id="rId3" Type="http://schemas.openxmlformats.org/officeDocument/2006/relationships/tags" Target="../tags/tag170.xml"/><Relationship Id="rId2" Type="http://schemas.openxmlformats.org/officeDocument/2006/relationships/tags" Target="../tags/tag169.xml"/><Relationship Id="rId10" Type="http://schemas.openxmlformats.org/officeDocument/2006/relationships/tags" Target="../tags/tag176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84.xml"/><Relationship Id="rId8" Type="http://schemas.openxmlformats.org/officeDocument/2006/relationships/tags" Target="../tags/tag183.xml"/><Relationship Id="rId7" Type="http://schemas.openxmlformats.org/officeDocument/2006/relationships/tags" Target="../tags/tag182.xml"/><Relationship Id="rId6" Type="http://schemas.openxmlformats.org/officeDocument/2006/relationships/tags" Target="../tags/tag181.xml"/><Relationship Id="rId5" Type="http://schemas.openxmlformats.org/officeDocument/2006/relationships/tags" Target="../tags/tag180.xml"/><Relationship Id="rId4" Type="http://schemas.openxmlformats.org/officeDocument/2006/relationships/tags" Target="../tags/tag179.xml"/><Relationship Id="rId3" Type="http://schemas.openxmlformats.org/officeDocument/2006/relationships/tags" Target="../tags/tag178.xml"/><Relationship Id="rId2" Type="http://schemas.openxmlformats.org/officeDocument/2006/relationships/tags" Target="../tags/tag177.xml"/><Relationship Id="rId15" Type="http://schemas.openxmlformats.org/officeDocument/2006/relationships/tags" Target="../tags/tag190.xml"/><Relationship Id="rId14" Type="http://schemas.openxmlformats.org/officeDocument/2006/relationships/tags" Target="../tags/tag189.xml"/><Relationship Id="rId13" Type="http://schemas.openxmlformats.org/officeDocument/2006/relationships/tags" Target="../tags/tag188.xml"/><Relationship Id="rId12" Type="http://schemas.openxmlformats.org/officeDocument/2006/relationships/tags" Target="../tags/tag187.xml"/><Relationship Id="rId11" Type="http://schemas.openxmlformats.org/officeDocument/2006/relationships/tags" Target="../tags/tag186.xml"/><Relationship Id="rId10" Type="http://schemas.openxmlformats.org/officeDocument/2006/relationships/tags" Target="../tags/tag185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97.xml"/><Relationship Id="rId8" Type="http://schemas.openxmlformats.org/officeDocument/2006/relationships/tags" Target="../tags/tag196.xml"/><Relationship Id="rId7" Type="http://schemas.openxmlformats.org/officeDocument/2006/relationships/tags" Target="../tags/tag195.xml"/><Relationship Id="rId6" Type="http://schemas.openxmlformats.org/officeDocument/2006/relationships/tags" Target="../tags/tag194.xml"/><Relationship Id="rId5" Type="http://schemas.openxmlformats.org/officeDocument/2006/relationships/tags" Target="../tags/tag193.xml"/><Relationship Id="rId4" Type="http://schemas.openxmlformats.org/officeDocument/2006/relationships/image" Target="../media/image6.png"/><Relationship Id="rId3" Type="http://schemas.openxmlformats.org/officeDocument/2006/relationships/tags" Target="../tags/tag192.xml"/><Relationship Id="rId2" Type="http://schemas.openxmlformats.org/officeDocument/2006/relationships/tags" Target="../tags/tag191.xml"/><Relationship Id="rId12" Type="http://schemas.openxmlformats.org/officeDocument/2006/relationships/tags" Target="../tags/tag200.xml"/><Relationship Id="rId11" Type="http://schemas.openxmlformats.org/officeDocument/2006/relationships/tags" Target="../tags/tag199.xml"/><Relationship Id="rId10" Type="http://schemas.openxmlformats.org/officeDocument/2006/relationships/tags" Target="../tags/tag198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208.xml"/><Relationship Id="rId8" Type="http://schemas.openxmlformats.org/officeDocument/2006/relationships/tags" Target="../tags/tag207.xml"/><Relationship Id="rId7" Type="http://schemas.openxmlformats.org/officeDocument/2006/relationships/tags" Target="../tags/tag206.xml"/><Relationship Id="rId6" Type="http://schemas.openxmlformats.org/officeDocument/2006/relationships/tags" Target="../tags/tag205.xml"/><Relationship Id="rId5" Type="http://schemas.openxmlformats.org/officeDocument/2006/relationships/tags" Target="../tags/tag204.xml"/><Relationship Id="rId4" Type="http://schemas.openxmlformats.org/officeDocument/2006/relationships/tags" Target="../tags/tag203.xml"/><Relationship Id="rId3" Type="http://schemas.openxmlformats.org/officeDocument/2006/relationships/tags" Target="../tags/tag202.xml"/><Relationship Id="rId22" Type="http://schemas.openxmlformats.org/officeDocument/2006/relationships/tags" Target="../tags/tag221.xml"/><Relationship Id="rId21" Type="http://schemas.openxmlformats.org/officeDocument/2006/relationships/tags" Target="../tags/tag220.xml"/><Relationship Id="rId20" Type="http://schemas.openxmlformats.org/officeDocument/2006/relationships/tags" Target="../tags/tag219.xml"/><Relationship Id="rId2" Type="http://schemas.openxmlformats.org/officeDocument/2006/relationships/tags" Target="../tags/tag201.xml"/><Relationship Id="rId19" Type="http://schemas.openxmlformats.org/officeDocument/2006/relationships/tags" Target="../tags/tag218.xml"/><Relationship Id="rId18" Type="http://schemas.openxmlformats.org/officeDocument/2006/relationships/tags" Target="../tags/tag217.xml"/><Relationship Id="rId17" Type="http://schemas.openxmlformats.org/officeDocument/2006/relationships/tags" Target="../tags/tag216.xml"/><Relationship Id="rId16" Type="http://schemas.openxmlformats.org/officeDocument/2006/relationships/tags" Target="../tags/tag215.xml"/><Relationship Id="rId15" Type="http://schemas.openxmlformats.org/officeDocument/2006/relationships/tags" Target="../tags/tag214.xml"/><Relationship Id="rId14" Type="http://schemas.openxmlformats.org/officeDocument/2006/relationships/tags" Target="../tags/tag213.xml"/><Relationship Id="rId13" Type="http://schemas.openxmlformats.org/officeDocument/2006/relationships/tags" Target="../tags/tag212.xml"/><Relationship Id="rId12" Type="http://schemas.openxmlformats.org/officeDocument/2006/relationships/tags" Target="../tags/tag211.xml"/><Relationship Id="rId11" Type="http://schemas.openxmlformats.org/officeDocument/2006/relationships/tags" Target="../tags/tag210.xml"/><Relationship Id="rId10" Type="http://schemas.openxmlformats.org/officeDocument/2006/relationships/tags" Target="../tags/tag209.xm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ctrTitle"/>
          </p:nvPr>
        </p:nvSpPr>
        <p:spPr>
          <a:xfrm>
            <a:off x="932815" y="2152650"/>
            <a:ext cx="10332720" cy="13633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幻灯片副标题1"/>
          <p:cNvSpPr>
            <a:spLocks noGrp="1" noChangeArrowheads="1"/>
          </p:cNvSpPr>
          <p:nvPr>
            <p:ph type="subTitle" idx="1"/>
          </p:nvPr>
        </p:nvSpPr>
        <p:spPr>
          <a:xfrm>
            <a:off x="1793875" y="3874770"/>
            <a:ext cx="8538845" cy="17938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3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4572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2pPr>
            <a:lvl3pPr marL="9144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3pPr>
            <a:lvl4pPr marL="13716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4pPr>
            <a:lvl5pPr marL="18288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804-4AD2-805E-9C6D-BC0BE6236AE9}" type="slidenum">
              <a:rPr/>
            </a:fld>
            <a:endParaRPr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57F-31D2-8053-9C6D-C706EB236A92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标题和两个栏目，左侧栏目具有分隔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quarter" idx="1"/>
          </p:nvPr>
        </p:nvSpPr>
        <p:spPr>
          <a:xfrm>
            <a:off x="574040" y="1578610"/>
            <a:ext cx="538162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574040" y="4018280"/>
            <a:ext cx="538162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half" idx="3"/>
          </p:nvPr>
        </p:nvSpPr>
        <p:spPr>
          <a:xfrm>
            <a:off x="6242685" y="1578610"/>
            <a:ext cx="5309870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F59-17D2-8079-9C6D-E12CC1236AB4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7C2-8CD2-8001-9C6D-7A54B9236A2F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标题和两个文本行，下方文本行具有分隔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1097851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574040" y="4018280"/>
            <a:ext cx="538162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quarter" idx="3"/>
          </p:nvPr>
        </p:nvSpPr>
        <p:spPr>
          <a:xfrm>
            <a:off x="6242685" y="4018280"/>
            <a:ext cx="5309870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A7F-31D2-805C-9C6D-C709E4236A92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DD7B-35D2-802B-9C6D-C37E93236A96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标题和两个文本行，上方文本行具有分隔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quarter" idx="1"/>
          </p:nvPr>
        </p:nvSpPr>
        <p:spPr>
          <a:xfrm>
            <a:off x="574040" y="1578610"/>
            <a:ext cx="538162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6242685" y="1578610"/>
            <a:ext cx="5309870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half" idx="3"/>
          </p:nvPr>
        </p:nvSpPr>
        <p:spPr>
          <a:xfrm>
            <a:off x="574040" y="4018280"/>
            <a:ext cx="1097851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D7AC-E2D2-8021-9C6D-147499236A41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FBD-F3D2-8059-9C6D-050CE1236A50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0" y="3725545"/>
            <a:ext cx="2499360" cy="31324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78620" y="4258945"/>
            <a:ext cx="2935605" cy="2621915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6"/>
            </p:custDataLst>
          </p:nvPr>
        </p:nvSpPr>
        <p:spPr>
          <a:xfrm>
            <a:off x="439366" y="448553"/>
            <a:ext cx="11313268" cy="5960894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41" name="组合 40"/>
          <p:cNvGrpSpPr/>
          <p:nvPr userDrawn="1">
            <p:custDataLst>
              <p:tags r:id="rId7"/>
            </p:custDataLst>
          </p:nvPr>
        </p:nvGrpSpPr>
        <p:grpSpPr>
          <a:xfrm rot="14680333">
            <a:off x="10252710" y="392430"/>
            <a:ext cx="1537335" cy="1480820"/>
            <a:chOff x="3464771" y="1644163"/>
            <a:chExt cx="206269" cy="198616"/>
          </a:xfrm>
        </p:grpSpPr>
        <p:sp>
          <p:nvSpPr>
            <p:cNvPr id="42" name="任意多边形: 形状 41"/>
            <p:cNvSpPr/>
            <p:nvPr>
              <p:custDataLst>
                <p:tags r:id="rId8"/>
              </p:custDataLst>
            </p:nvPr>
          </p:nvSpPr>
          <p:spPr>
            <a:xfrm>
              <a:off x="3527149" y="1691234"/>
              <a:ext cx="20209" cy="20434"/>
            </a:xfrm>
            <a:custGeom>
              <a:avLst/>
              <a:gdLst>
                <a:gd name="connsiteX0" fmla="*/ 0 w 102616"/>
                <a:gd name="connsiteY0" fmla="*/ 61595 h 103759"/>
                <a:gd name="connsiteX1" fmla="*/ 61595 w 102616"/>
                <a:gd name="connsiteY1" fmla="*/ 0 h 103759"/>
                <a:gd name="connsiteX2" fmla="*/ 102616 w 102616"/>
                <a:gd name="connsiteY2" fmla="*/ 40005 h 103759"/>
                <a:gd name="connsiteX3" fmla="*/ 39878 w 102616"/>
                <a:gd name="connsiteY3" fmla="*/ 103759 h 103759"/>
                <a:gd name="connsiteX4" fmla="*/ 0 w 102616"/>
                <a:gd name="connsiteY4" fmla="*/ 61595 h 103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616" h="103759">
                  <a:moveTo>
                    <a:pt x="0" y="61595"/>
                  </a:moveTo>
                  <a:lnTo>
                    <a:pt x="61595" y="0"/>
                  </a:lnTo>
                  <a:lnTo>
                    <a:pt x="102616" y="40005"/>
                  </a:lnTo>
                  <a:lnTo>
                    <a:pt x="39878" y="103759"/>
                  </a:lnTo>
                  <a:lnTo>
                    <a:pt x="0" y="61595"/>
                  </a:lnTo>
                </a:path>
              </a:pathLst>
            </a:custGeom>
            <a:solidFill>
              <a:schemeClr val="tx2"/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3" name="任意多边形: 形状 42"/>
            <p:cNvSpPr/>
            <p:nvPr>
              <p:custDataLst>
                <p:tags r:id="rId9"/>
              </p:custDataLst>
            </p:nvPr>
          </p:nvSpPr>
          <p:spPr>
            <a:xfrm>
              <a:off x="3535003" y="1699738"/>
              <a:ext cx="130285" cy="136663"/>
            </a:xfrm>
            <a:custGeom>
              <a:avLst/>
              <a:gdLst>
                <a:gd name="connsiteX0" fmla="*/ 11430 w 661543"/>
                <a:gd name="connsiteY0" fmla="*/ 181610 h 693928"/>
                <a:gd name="connsiteX1" fmla="*/ 0 w 661543"/>
                <a:gd name="connsiteY1" fmla="*/ 60579 h 693928"/>
                <a:gd name="connsiteX2" fmla="*/ 57404 w 661543"/>
                <a:gd name="connsiteY2" fmla="*/ 0 h 693928"/>
                <a:gd name="connsiteX3" fmla="*/ 168656 w 661543"/>
                <a:gd name="connsiteY3" fmla="*/ 8636 h 693928"/>
                <a:gd name="connsiteX4" fmla="*/ 661543 w 661543"/>
                <a:gd name="connsiteY4" fmla="*/ 445389 h 693928"/>
                <a:gd name="connsiteX5" fmla="*/ 421640 w 661543"/>
                <a:gd name="connsiteY5" fmla="*/ 693928 h 693928"/>
                <a:gd name="connsiteX6" fmla="*/ 11430 w 661543"/>
                <a:gd name="connsiteY6" fmla="*/ 181610 h 693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543" h="693928">
                  <a:moveTo>
                    <a:pt x="11430" y="181610"/>
                  </a:moveTo>
                  <a:lnTo>
                    <a:pt x="0" y="60579"/>
                  </a:lnTo>
                  <a:lnTo>
                    <a:pt x="57404" y="0"/>
                  </a:lnTo>
                  <a:lnTo>
                    <a:pt x="168656" y="8636"/>
                  </a:lnTo>
                  <a:lnTo>
                    <a:pt x="661543" y="445389"/>
                  </a:lnTo>
                  <a:lnTo>
                    <a:pt x="421640" y="693928"/>
                  </a:lnTo>
                  <a:lnTo>
                    <a:pt x="11430" y="181610"/>
                  </a:ln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4" name="任意多边形: 形状 43"/>
            <p:cNvSpPr/>
            <p:nvPr>
              <p:custDataLst>
                <p:tags r:id="rId10"/>
              </p:custDataLst>
            </p:nvPr>
          </p:nvSpPr>
          <p:spPr>
            <a:xfrm>
              <a:off x="3618041" y="1788504"/>
              <a:ext cx="52999" cy="54275"/>
            </a:xfrm>
            <a:custGeom>
              <a:avLst/>
              <a:gdLst>
                <a:gd name="connsiteX0" fmla="*/ 269113 w 269113"/>
                <a:gd name="connsiteY0" fmla="*/ 32512 h 275590"/>
                <a:gd name="connsiteX1" fmla="*/ 239903 w 269113"/>
                <a:gd name="connsiteY1" fmla="*/ 0 h 275590"/>
                <a:gd name="connsiteX2" fmla="*/ 0 w 269113"/>
                <a:gd name="connsiteY2" fmla="*/ 243205 h 275590"/>
                <a:gd name="connsiteX3" fmla="*/ 32385 w 269113"/>
                <a:gd name="connsiteY3" fmla="*/ 275590 h 275590"/>
                <a:gd name="connsiteX4" fmla="*/ 269113 w 269113"/>
                <a:gd name="connsiteY4" fmla="*/ 32512 h 275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113" h="275590">
                  <a:moveTo>
                    <a:pt x="269113" y="32512"/>
                  </a:moveTo>
                  <a:lnTo>
                    <a:pt x="239903" y="0"/>
                  </a:lnTo>
                  <a:lnTo>
                    <a:pt x="0" y="243205"/>
                  </a:lnTo>
                  <a:lnTo>
                    <a:pt x="32385" y="275590"/>
                  </a:lnTo>
                  <a:lnTo>
                    <a:pt x="269113" y="32512"/>
                  </a:ln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5" name="任意多边形: 形状 44"/>
            <p:cNvSpPr/>
            <p:nvPr>
              <p:custDataLst>
                <p:tags r:id="rId11"/>
              </p:custDataLst>
            </p:nvPr>
          </p:nvSpPr>
          <p:spPr>
            <a:xfrm>
              <a:off x="3537254" y="1702515"/>
              <a:ext cx="71633" cy="75985"/>
            </a:xfrm>
            <a:custGeom>
              <a:avLst/>
              <a:gdLst>
                <a:gd name="connsiteX0" fmla="*/ 363728 w 363728"/>
                <a:gd name="connsiteY0" fmla="*/ 182626 h 385826"/>
                <a:gd name="connsiteX1" fmla="*/ 171323 w 363728"/>
                <a:gd name="connsiteY1" fmla="*/ 385826 h 385826"/>
                <a:gd name="connsiteX2" fmla="*/ 0 w 363728"/>
                <a:gd name="connsiteY2" fmla="*/ 172974 h 385826"/>
                <a:gd name="connsiteX3" fmla="*/ 161544 w 363728"/>
                <a:gd name="connsiteY3" fmla="*/ 0 h 385826"/>
                <a:gd name="connsiteX4" fmla="*/ 363728 w 363728"/>
                <a:gd name="connsiteY4" fmla="*/ 182626 h 38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728" h="385826">
                  <a:moveTo>
                    <a:pt x="363728" y="182626"/>
                  </a:moveTo>
                  <a:lnTo>
                    <a:pt x="171323" y="385826"/>
                  </a:lnTo>
                  <a:lnTo>
                    <a:pt x="0" y="172974"/>
                  </a:lnTo>
                  <a:lnTo>
                    <a:pt x="161544" y="0"/>
                  </a:lnTo>
                  <a:lnTo>
                    <a:pt x="363728" y="182626"/>
                  </a:ln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6" name="任意多边形: 形状 45"/>
            <p:cNvSpPr/>
            <p:nvPr>
              <p:custDataLst>
                <p:tags r:id="rId12"/>
              </p:custDataLst>
            </p:nvPr>
          </p:nvSpPr>
          <p:spPr>
            <a:xfrm>
              <a:off x="3464771" y="1644163"/>
              <a:ext cx="77261" cy="55526"/>
            </a:xfrm>
            <a:custGeom>
              <a:avLst/>
              <a:gdLst/>
              <a:ahLst/>
              <a:cxnLst/>
              <a:rect l="0" t="0" r="0" b="0"/>
              <a:pathLst>
                <a:path w="392304" h="281941">
                  <a:moveTo>
                    <a:pt x="93980" y="68199"/>
                  </a:moveTo>
                  <a:cubicBezTo>
                    <a:pt x="117475" y="53594"/>
                    <a:pt x="140970" y="76327"/>
                    <a:pt x="119380" y="98933"/>
                  </a:cubicBezTo>
                  <a:lnTo>
                    <a:pt x="76708" y="143764"/>
                  </a:lnTo>
                  <a:cubicBezTo>
                    <a:pt x="62357" y="178308"/>
                    <a:pt x="94869" y="198628"/>
                    <a:pt x="117729" y="182626"/>
                  </a:cubicBezTo>
                  <a:lnTo>
                    <a:pt x="291338" y="16129"/>
                  </a:lnTo>
                  <a:cubicBezTo>
                    <a:pt x="356616" y="0"/>
                    <a:pt x="392303" y="33909"/>
                    <a:pt x="381508" y="99314"/>
                  </a:cubicBezTo>
                  <a:cubicBezTo>
                    <a:pt x="372110" y="128778"/>
                    <a:pt x="356616" y="136017"/>
                    <a:pt x="330708" y="163068"/>
                  </a:cubicBezTo>
                  <a:cubicBezTo>
                    <a:pt x="308229" y="187452"/>
                    <a:pt x="315468" y="204978"/>
                    <a:pt x="332867" y="220345"/>
                  </a:cubicBezTo>
                  <a:lnTo>
                    <a:pt x="364871" y="252095"/>
                  </a:lnTo>
                  <a:lnTo>
                    <a:pt x="335026" y="281940"/>
                  </a:lnTo>
                  <a:lnTo>
                    <a:pt x="292862" y="239014"/>
                  </a:lnTo>
                  <a:cubicBezTo>
                    <a:pt x="261747" y="206883"/>
                    <a:pt x="271526" y="172847"/>
                    <a:pt x="300482" y="142875"/>
                  </a:cubicBezTo>
                  <a:lnTo>
                    <a:pt x="341503" y="100711"/>
                  </a:lnTo>
                  <a:cubicBezTo>
                    <a:pt x="356616" y="73914"/>
                    <a:pt x="338836" y="41529"/>
                    <a:pt x="296164" y="58547"/>
                  </a:cubicBezTo>
                  <a:lnTo>
                    <a:pt x="149098" y="217424"/>
                  </a:lnTo>
                  <a:cubicBezTo>
                    <a:pt x="82677" y="262763"/>
                    <a:pt x="0" y="217424"/>
                    <a:pt x="44196" y="12230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ctrTitle" hasCustomPrompt="1"/>
            <p:custDataLst>
              <p:tags r:id="rId13"/>
            </p:custDataLst>
          </p:nvPr>
        </p:nvSpPr>
        <p:spPr>
          <a:xfrm>
            <a:off x="2288471" y="2141466"/>
            <a:ext cx="7562259" cy="1389323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6000" spc="600" baseline="0">
                <a:solidFill>
                  <a:schemeClr val="accent1"/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 userDrawn="1">
            <p:ph type="subTitle" idx="1" hasCustomPrompt="1"/>
            <p:custDataLst>
              <p:tags r:id="rId14"/>
            </p:custDataLst>
          </p:nvPr>
        </p:nvSpPr>
        <p:spPr>
          <a:xfrm>
            <a:off x="2288472" y="3577014"/>
            <a:ext cx="7562258" cy="1193124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 userDrawn="1"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 userDrawn="1"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 userDrawn="1"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47" name="组合 46"/>
          <p:cNvGrpSpPr/>
          <p:nvPr userDrawn="1">
            <p:custDataLst>
              <p:tags r:id="rId18"/>
            </p:custDataLst>
          </p:nvPr>
        </p:nvGrpSpPr>
        <p:grpSpPr>
          <a:xfrm rot="1202429">
            <a:off x="10139680" y="290830"/>
            <a:ext cx="1784985" cy="1891665"/>
            <a:chOff x="4159239" y="1559399"/>
            <a:chExt cx="266873" cy="282805"/>
          </a:xfrm>
        </p:grpSpPr>
        <p:sp>
          <p:nvSpPr>
            <p:cNvPr id="48" name="任意多边形: 形状 47"/>
            <p:cNvSpPr/>
            <p:nvPr>
              <p:custDataLst>
                <p:tags r:id="rId19"/>
              </p:custDataLst>
            </p:nvPr>
          </p:nvSpPr>
          <p:spPr>
            <a:xfrm>
              <a:off x="4219467" y="1559399"/>
              <a:ext cx="206645" cy="207245"/>
            </a:xfrm>
            <a:custGeom>
              <a:avLst/>
              <a:gdLst/>
              <a:ahLst/>
              <a:cxnLst/>
              <a:rect l="0" t="0" r="0" b="0"/>
              <a:pathLst>
                <a:path w="1049275" h="1052323">
                  <a:moveTo>
                    <a:pt x="993648" y="16510"/>
                  </a:moveTo>
                  <a:cubicBezTo>
                    <a:pt x="1039622" y="0"/>
                    <a:pt x="1049274" y="26289"/>
                    <a:pt x="1045591" y="68453"/>
                  </a:cubicBezTo>
                  <a:cubicBezTo>
                    <a:pt x="726059" y="414782"/>
                    <a:pt x="205740" y="1052322"/>
                    <a:pt x="137668" y="1045591"/>
                  </a:cubicBezTo>
                  <a:cubicBezTo>
                    <a:pt x="119762" y="1046861"/>
                    <a:pt x="81662" y="1002157"/>
                    <a:pt x="63374" y="981456"/>
                  </a:cubicBezTo>
                  <a:cubicBezTo>
                    <a:pt x="0" y="941832"/>
                    <a:pt x="652653" y="362331"/>
                    <a:pt x="993648" y="165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9" name="任意多边形: 形状 48"/>
            <p:cNvSpPr/>
            <p:nvPr>
              <p:custDataLst>
                <p:tags r:id="rId20"/>
              </p:custDataLst>
            </p:nvPr>
          </p:nvSpPr>
          <p:spPr>
            <a:xfrm>
              <a:off x="4213989" y="1754038"/>
              <a:ext cx="29864" cy="29514"/>
            </a:xfrm>
            <a:custGeom>
              <a:avLst/>
              <a:gdLst>
                <a:gd name="connsiteX0" fmla="*/ 0 w 151638"/>
                <a:gd name="connsiteY0" fmla="*/ 101219 h 149860"/>
                <a:gd name="connsiteX1" fmla="*/ 46990 w 151638"/>
                <a:gd name="connsiteY1" fmla="*/ 149860 h 149860"/>
                <a:gd name="connsiteX2" fmla="*/ 151638 w 151638"/>
                <a:gd name="connsiteY2" fmla="*/ 46990 h 149860"/>
                <a:gd name="connsiteX3" fmla="*/ 102235 w 151638"/>
                <a:gd name="connsiteY3" fmla="*/ 0 h 149860"/>
                <a:gd name="connsiteX4" fmla="*/ 0 w 151638"/>
                <a:gd name="connsiteY4" fmla="*/ 101219 h 14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638" h="149860">
                  <a:moveTo>
                    <a:pt x="0" y="101219"/>
                  </a:moveTo>
                  <a:lnTo>
                    <a:pt x="46990" y="149860"/>
                  </a:lnTo>
                  <a:lnTo>
                    <a:pt x="151638" y="46990"/>
                  </a:lnTo>
                  <a:lnTo>
                    <a:pt x="102235" y="0"/>
                  </a:lnTo>
                  <a:lnTo>
                    <a:pt x="0" y="1012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50" name="任意多边形: 形状 49"/>
            <p:cNvSpPr/>
            <p:nvPr>
              <p:custDataLst>
                <p:tags r:id="rId21"/>
              </p:custDataLst>
            </p:nvPr>
          </p:nvSpPr>
          <p:spPr>
            <a:xfrm>
              <a:off x="4159239" y="1771071"/>
              <a:ext cx="66231" cy="71133"/>
            </a:xfrm>
            <a:custGeom>
              <a:avLst/>
              <a:gdLst/>
              <a:ahLst/>
              <a:cxnLst/>
              <a:rect l="0" t="0" r="0" b="0"/>
              <a:pathLst>
                <a:path w="336297" h="361189">
                  <a:moveTo>
                    <a:pt x="0" y="345567"/>
                  </a:moveTo>
                  <a:lnTo>
                    <a:pt x="160782" y="46736"/>
                  </a:lnTo>
                  <a:cubicBezTo>
                    <a:pt x="196723" y="5969"/>
                    <a:pt x="229489" y="0"/>
                    <a:pt x="278003" y="14859"/>
                  </a:cubicBezTo>
                  <a:lnTo>
                    <a:pt x="324993" y="63500"/>
                  </a:lnTo>
                  <a:cubicBezTo>
                    <a:pt x="336296" y="118110"/>
                    <a:pt x="331089" y="161290"/>
                    <a:pt x="302260" y="188341"/>
                  </a:cubicBezTo>
                  <a:lnTo>
                    <a:pt x="17780" y="359283"/>
                  </a:lnTo>
                  <a:cubicBezTo>
                    <a:pt x="8128" y="361188"/>
                    <a:pt x="1651" y="357378"/>
                    <a:pt x="0" y="34556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981" y="4093103"/>
            <a:ext cx="2731245" cy="2237426"/>
          </a:xfrm>
          <a:prstGeom prst="rect">
            <a:avLst/>
          </a:prstGeom>
        </p:spPr>
      </p:pic>
      <p:grpSp>
        <p:nvGrpSpPr>
          <p:cNvPr id="25" name="组合 24"/>
          <p:cNvGrpSpPr/>
          <p:nvPr userDrawn="1">
            <p:custDataLst>
              <p:tags r:id="rId4"/>
            </p:custDataLst>
          </p:nvPr>
        </p:nvGrpSpPr>
        <p:grpSpPr>
          <a:xfrm>
            <a:off x="9437551" y="294635"/>
            <a:ext cx="2084524" cy="2386580"/>
            <a:chOff x="9278257" y="343273"/>
            <a:chExt cx="2084524" cy="2386580"/>
          </a:xfrm>
        </p:grpSpPr>
        <p:grpSp>
          <p:nvGrpSpPr>
            <p:cNvPr id="26" name="组合 25"/>
            <p:cNvGrpSpPr/>
            <p:nvPr/>
          </p:nvGrpSpPr>
          <p:grpSpPr>
            <a:xfrm rot="14134458">
              <a:off x="9244087" y="377443"/>
              <a:ext cx="1841834" cy="1773494"/>
              <a:chOff x="3464771" y="1644163"/>
              <a:chExt cx="206269" cy="198616"/>
            </a:xfrm>
          </p:grpSpPr>
          <p:sp>
            <p:nvSpPr>
              <p:cNvPr id="31" name="任意多边形: 形状 30"/>
              <p:cNvSpPr/>
              <p:nvPr>
                <p:custDataLst>
                  <p:tags r:id="rId5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2" name="任意多边形: 形状 31"/>
              <p:cNvSpPr/>
              <p:nvPr>
                <p:custDataLst>
                  <p:tags r:id="rId6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3" name="任意多边形: 形状 32"/>
              <p:cNvSpPr/>
              <p:nvPr>
                <p:custDataLst>
                  <p:tags r:id="rId7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4" name="任意多边形: 形状 33"/>
              <p:cNvSpPr/>
              <p:nvPr>
                <p:custDataLst>
                  <p:tags r:id="rId8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5" name="任意多边形: 形状 34"/>
              <p:cNvSpPr/>
              <p:nvPr>
                <p:custDataLst>
                  <p:tags r:id="rId9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 rot="1187154">
              <a:off x="9363540" y="611264"/>
              <a:ext cx="1999241" cy="2118589"/>
              <a:chOff x="4159239" y="1559399"/>
              <a:chExt cx="266873" cy="282805"/>
            </a:xfrm>
          </p:grpSpPr>
          <p:sp>
            <p:nvSpPr>
              <p:cNvPr id="28" name="任意多边形: 形状 27"/>
              <p:cNvSpPr/>
              <p:nvPr>
                <p:custDataLst>
                  <p:tags r:id="rId10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9" name="任意多边形: 形状 28"/>
              <p:cNvSpPr/>
              <p:nvPr>
                <p:custDataLst>
                  <p:tags r:id="rId11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0" name="任意多边形: 形状 29"/>
              <p:cNvSpPr/>
              <p:nvPr>
                <p:custDataLst>
                  <p:tags r:id="rId12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3"/>
            </p:custDataLst>
          </p:nvPr>
        </p:nvSpPr>
        <p:spPr>
          <a:xfrm>
            <a:off x="2912111" y="3514508"/>
            <a:ext cx="6367780" cy="1011555"/>
          </a:xfrm>
        </p:spPr>
        <p:txBody>
          <a:bodyPr lIns="90000" tIns="0" rIns="90000" bIns="46800" anchor="t" anchorCtr="0">
            <a:normAutofit/>
          </a:bodyPr>
          <a:lstStyle>
            <a:lvl1pPr algn="ctr">
              <a:defRPr sz="24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>
            <p:custDataLst>
              <p:tags r:id="rId17"/>
            </p:custDataLst>
          </p:nvPr>
        </p:nvSpPr>
        <p:spPr>
          <a:xfrm>
            <a:off x="1439694" y="975620"/>
            <a:ext cx="9312612" cy="4906760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000" tIns="46800" rIns="90000" bIns="4680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000" tIns="46800" rIns="90000" bIns="468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>
            <p:custDataLst>
              <p:tags r:id="rId2"/>
            </p:custDataLst>
          </p:nvPr>
        </p:nvSpPr>
        <p:spPr>
          <a:xfrm>
            <a:off x="1329430" y="1081786"/>
            <a:ext cx="3300936" cy="4694428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6" name="组合 5"/>
          <p:cNvGrpSpPr/>
          <p:nvPr userDrawn="1">
            <p:custDataLst>
              <p:tags r:id="rId3"/>
            </p:custDataLst>
          </p:nvPr>
        </p:nvGrpSpPr>
        <p:grpSpPr>
          <a:xfrm flipH="1">
            <a:off x="772423" y="1301077"/>
            <a:ext cx="1189352" cy="155434"/>
            <a:chOff x="2224544" y="3400956"/>
            <a:chExt cx="1206600" cy="157689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7" name="任意多边形: 形状 6"/>
            <p:cNvSpPr/>
            <p:nvPr>
              <p:custDataLst>
                <p:tags r:id="rId4"/>
              </p:custDataLst>
            </p:nvPr>
          </p:nvSpPr>
          <p:spPr>
            <a:xfrm>
              <a:off x="2224544" y="3400956"/>
              <a:ext cx="911049" cy="157689"/>
            </a:xfrm>
            <a:custGeom>
              <a:avLst/>
              <a:gdLst/>
              <a:ahLst/>
              <a:cxnLst/>
              <a:rect l="0" t="0" r="0" b="0"/>
              <a:pathLst>
                <a:path w="887096" h="153544">
                  <a:moveTo>
                    <a:pt x="813562" y="153543"/>
                  </a:moveTo>
                  <a:lnTo>
                    <a:pt x="57023" y="153543"/>
                  </a:lnTo>
                  <a:cubicBezTo>
                    <a:pt x="20701" y="116205"/>
                    <a:pt x="0" y="50419"/>
                    <a:pt x="57023" y="0"/>
                  </a:cubicBezTo>
                  <a:lnTo>
                    <a:pt x="813562" y="0"/>
                  </a:lnTo>
                  <a:cubicBezTo>
                    <a:pt x="884936" y="36830"/>
                    <a:pt x="887095" y="112395"/>
                    <a:pt x="813562" y="153543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5"/>
              </p:custDataLst>
            </p:nvPr>
          </p:nvSpPr>
          <p:spPr>
            <a:xfrm>
              <a:off x="3278281" y="3405782"/>
              <a:ext cx="152863" cy="15286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9" name="矩形 8"/>
          <p:cNvSpPr/>
          <p:nvPr userDrawn="1">
            <p:custDataLst>
              <p:tags r:id="rId6"/>
            </p:custDataLst>
          </p:nvPr>
        </p:nvSpPr>
        <p:spPr>
          <a:xfrm>
            <a:off x="439366" y="448553"/>
            <a:ext cx="11313268" cy="5960894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10" name="组合 9"/>
          <p:cNvGrpSpPr/>
          <p:nvPr userDrawn="1">
            <p:custDataLst>
              <p:tags r:id="rId7"/>
            </p:custDataLst>
          </p:nvPr>
        </p:nvGrpSpPr>
        <p:grpSpPr>
          <a:xfrm rot="302429">
            <a:off x="3657600" y="4095115"/>
            <a:ext cx="2152650" cy="2281555"/>
            <a:chOff x="4159239" y="1559399"/>
            <a:chExt cx="266873" cy="282805"/>
          </a:xfrm>
        </p:grpSpPr>
        <p:sp>
          <p:nvSpPr>
            <p:cNvPr id="11" name="任意多边形: 形状 51"/>
            <p:cNvSpPr/>
            <p:nvPr>
              <p:custDataLst>
                <p:tags r:id="rId8"/>
              </p:custDataLst>
            </p:nvPr>
          </p:nvSpPr>
          <p:spPr>
            <a:xfrm>
              <a:off x="4219467" y="1559399"/>
              <a:ext cx="206645" cy="207245"/>
            </a:xfrm>
            <a:custGeom>
              <a:avLst/>
              <a:gdLst/>
              <a:ahLst/>
              <a:cxnLst/>
              <a:rect l="0" t="0" r="0" b="0"/>
              <a:pathLst>
                <a:path w="1049275" h="1052323">
                  <a:moveTo>
                    <a:pt x="993648" y="16510"/>
                  </a:moveTo>
                  <a:cubicBezTo>
                    <a:pt x="1039622" y="0"/>
                    <a:pt x="1049274" y="26289"/>
                    <a:pt x="1045591" y="68453"/>
                  </a:cubicBezTo>
                  <a:cubicBezTo>
                    <a:pt x="726059" y="414782"/>
                    <a:pt x="205740" y="1052322"/>
                    <a:pt x="137668" y="1045591"/>
                  </a:cubicBezTo>
                  <a:cubicBezTo>
                    <a:pt x="119762" y="1046861"/>
                    <a:pt x="81662" y="1002157"/>
                    <a:pt x="63374" y="981456"/>
                  </a:cubicBezTo>
                  <a:cubicBezTo>
                    <a:pt x="0" y="941832"/>
                    <a:pt x="652653" y="362331"/>
                    <a:pt x="993648" y="165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12" name="任意多边形: 形状 52"/>
            <p:cNvSpPr/>
            <p:nvPr>
              <p:custDataLst>
                <p:tags r:id="rId9"/>
              </p:custDataLst>
            </p:nvPr>
          </p:nvSpPr>
          <p:spPr>
            <a:xfrm>
              <a:off x="4213989" y="1754038"/>
              <a:ext cx="29864" cy="29514"/>
            </a:xfrm>
            <a:custGeom>
              <a:avLst/>
              <a:gdLst>
                <a:gd name="connsiteX0" fmla="*/ 0 w 151638"/>
                <a:gd name="connsiteY0" fmla="*/ 101219 h 149860"/>
                <a:gd name="connsiteX1" fmla="*/ 46990 w 151638"/>
                <a:gd name="connsiteY1" fmla="*/ 149860 h 149860"/>
                <a:gd name="connsiteX2" fmla="*/ 151638 w 151638"/>
                <a:gd name="connsiteY2" fmla="*/ 46990 h 149860"/>
                <a:gd name="connsiteX3" fmla="*/ 102235 w 151638"/>
                <a:gd name="connsiteY3" fmla="*/ 0 h 149860"/>
                <a:gd name="connsiteX4" fmla="*/ 0 w 151638"/>
                <a:gd name="connsiteY4" fmla="*/ 101219 h 14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638" h="149860">
                  <a:moveTo>
                    <a:pt x="0" y="101219"/>
                  </a:moveTo>
                  <a:lnTo>
                    <a:pt x="46990" y="149860"/>
                  </a:lnTo>
                  <a:lnTo>
                    <a:pt x="151638" y="46990"/>
                  </a:lnTo>
                  <a:lnTo>
                    <a:pt x="102235" y="0"/>
                  </a:lnTo>
                  <a:lnTo>
                    <a:pt x="0" y="1012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13" name="任意多边形: 形状 53"/>
            <p:cNvSpPr/>
            <p:nvPr>
              <p:custDataLst>
                <p:tags r:id="rId10"/>
              </p:custDataLst>
            </p:nvPr>
          </p:nvSpPr>
          <p:spPr>
            <a:xfrm>
              <a:off x="4159239" y="1771071"/>
              <a:ext cx="66231" cy="71133"/>
            </a:xfrm>
            <a:custGeom>
              <a:avLst/>
              <a:gdLst/>
              <a:ahLst/>
              <a:cxnLst/>
              <a:rect l="0" t="0" r="0" b="0"/>
              <a:pathLst>
                <a:path w="336297" h="361189">
                  <a:moveTo>
                    <a:pt x="0" y="345567"/>
                  </a:moveTo>
                  <a:lnTo>
                    <a:pt x="160782" y="46736"/>
                  </a:lnTo>
                  <a:cubicBezTo>
                    <a:pt x="196723" y="5969"/>
                    <a:pt x="229489" y="0"/>
                    <a:pt x="278003" y="14859"/>
                  </a:cubicBezTo>
                  <a:lnTo>
                    <a:pt x="324993" y="63500"/>
                  </a:lnTo>
                  <a:cubicBezTo>
                    <a:pt x="336296" y="118110"/>
                    <a:pt x="331089" y="161290"/>
                    <a:pt x="302260" y="188341"/>
                  </a:cubicBezTo>
                  <a:lnTo>
                    <a:pt x="17780" y="359283"/>
                  </a:lnTo>
                  <a:cubicBezTo>
                    <a:pt x="8128" y="361188"/>
                    <a:pt x="1651" y="357378"/>
                    <a:pt x="0" y="34556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grpSp>
        <p:nvGrpSpPr>
          <p:cNvPr id="14" name="组合 13"/>
          <p:cNvGrpSpPr/>
          <p:nvPr userDrawn="1">
            <p:custDataLst>
              <p:tags r:id="rId11"/>
            </p:custDataLst>
          </p:nvPr>
        </p:nvGrpSpPr>
        <p:grpSpPr>
          <a:xfrm>
            <a:off x="4630684" y="4651742"/>
            <a:ext cx="791790" cy="1273300"/>
            <a:chOff x="4515453" y="2474469"/>
            <a:chExt cx="68557" cy="110251"/>
          </a:xfrm>
        </p:grpSpPr>
        <p:sp>
          <p:nvSpPr>
            <p:cNvPr id="15" name="矩形 14"/>
            <p:cNvSpPr/>
            <p:nvPr>
              <p:custDataLst>
                <p:tags r:id="rId12"/>
              </p:custDataLst>
            </p:nvPr>
          </p:nvSpPr>
          <p:spPr>
            <a:xfrm>
              <a:off x="4525258" y="2474469"/>
              <a:ext cx="48097" cy="2596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16" name="任意多边形: 形状 15"/>
            <p:cNvSpPr/>
            <p:nvPr>
              <p:custDataLst>
                <p:tags r:id="rId13"/>
              </p:custDataLst>
            </p:nvPr>
          </p:nvSpPr>
          <p:spPr>
            <a:xfrm>
              <a:off x="4516303" y="2500006"/>
              <a:ext cx="67706" cy="84714"/>
            </a:xfrm>
            <a:custGeom>
              <a:avLst/>
              <a:gdLst/>
              <a:ahLst/>
              <a:cxnLst/>
              <a:rect l="0" t="0" r="0" b="0"/>
              <a:pathLst>
                <a:path w="343790" h="430150">
                  <a:moveTo>
                    <a:pt x="0" y="67056"/>
                  </a:moveTo>
                  <a:cubicBezTo>
                    <a:pt x="24256" y="54102"/>
                    <a:pt x="58928" y="25654"/>
                    <a:pt x="75692" y="0"/>
                  </a:cubicBezTo>
                  <a:lnTo>
                    <a:pt x="259969" y="0"/>
                  </a:lnTo>
                  <a:cubicBezTo>
                    <a:pt x="278638" y="29464"/>
                    <a:pt x="316738" y="53467"/>
                    <a:pt x="343789" y="67056"/>
                  </a:cubicBezTo>
                  <a:lnTo>
                    <a:pt x="343789" y="389128"/>
                  </a:lnTo>
                  <a:cubicBezTo>
                    <a:pt x="334518" y="414528"/>
                    <a:pt x="326517" y="424307"/>
                    <a:pt x="302768" y="430149"/>
                  </a:cubicBezTo>
                  <a:lnTo>
                    <a:pt x="33528" y="430149"/>
                  </a:lnTo>
                  <a:cubicBezTo>
                    <a:pt x="17018" y="427101"/>
                    <a:pt x="5969" y="415417"/>
                    <a:pt x="0" y="395605"/>
                  </a:cubicBezTo>
                  <a:cubicBezTo>
                    <a:pt x="0" y="281051"/>
                    <a:pt x="0" y="120015"/>
                    <a:pt x="0" y="67056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17" name="任意多边形: 形状 16"/>
            <p:cNvSpPr/>
            <p:nvPr>
              <p:custDataLst>
                <p:tags r:id="rId14"/>
              </p:custDataLst>
            </p:nvPr>
          </p:nvSpPr>
          <p:spPr>
            <a:xfrm>
              <a:off x="4515453" y="2531395"/>
              <a:ext cx="68557" cy="24286"/>
            </a:xfrm>
            <a:custGeom>
              <a:avLst/>
              <a:gdLst/>
              <a:ahLst/>
              <a:cxnLst/>
              <a:rect l="0" t="0" r="0" b="0"/>
              <a:pathLst>
                <a:path w="348108" h="123318">
                  <a:moveTo>
                    <a:pt x="0" y="0"/>
                  </a:moveTo>
                  <a:lnTo>
                    <a:pt x="348107" y="0"/>
                  </a:lnTo>
                  <a:lnTo>
                    <a:pt x="348107" y="123317"/>
                  </a:lnTo>
                  <a:lnTo>
                    <a:pt x="0" y="108712"/>
                  </a:lnTo>
                </a:path>
              </a:pathLst>
            </a:custGeom>
            <a:solidFill>
              <a:schemeClr val="accent5">
                <a:lumMod val="7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/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9" name="矩形 18"/>
          <p:cNvSpPr/>
          <p:nvPr userDrawn="1">
            <p:custDataLst>
              <p:tags r:id="rId19"/>
            </p:custDataLst>
          </p:nvPr>
        </p:nvSpPr>
        <p:spPr>
          <a:xfrm>
            <a:off x="1953685" y="3819680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0" name="矩形 19"/>
          <p:cNvSpPr/>
          <p:nvPr userDrawn="1">
            <p:custDataLst>
              <p:tags r:id="rId20"/>
            </p:custDataLst>
          </p:nvPr>
        </p:nvSpPr>
        <p:spPr>
          <a:xfrm>
            <a:off x="1952664" y="4310309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1" name="矩形 20"/>
          <p:cNvSpPr/>
          <p:nvPr userDrawn="1">
            <p:custDataLst>
              <p:tags r:id="rId21"/>
            </p:custDataLst>
          </p:nvPr>
        </p:nvSpPr>
        <p:spPr>
          <a:xfrm>
            <a:off x="1949864" y="4800938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2" name="矩形 21"/>
          <p:cNvSpPr/>
          <p:nvPr userDrawn="1">
            <p:custDataLst>
              <p:tags r:id="rId22"/>
            </p:custDataLst>
          </p:nvPr>
        </p:nvSpPr>
        <p:spPr>
          <a:xfrm>
            <a:off x="1948843" y="5291567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3" name="矩形 22"/>
          <p:cNvSpPr/>
          <p:nvPr userDrawn="1">
            <p:custDataLst>
              <p:tags r:id="rId23"/>
            </p:custDataLst>
          </p:nvPr>
        </p:nvSpPr>
        <p:spPr>
          <a:xfrm>
            <a:off x="1953158" y="2844359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4" name="矩形 23"/>
          <p:cNvSpPr/>
          <p:nvPr userDrawn="1">
            <p:custDataLst>
              <p:tags r:id="rId24"/>
            </p:custDataLst>
          </p:nvPr>
        </p:nvSpPr>
        <p:spPr>
          <a:xfrm>
            <a:off x="1950391" y="3334988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" name="矩形 24"/>
          <p:cNvSpPr/>
          <p:nvPr userDrawn="1">
            <p:custDataLst>
              <p:tags r:id="rId25"/>
            </p:custDataLst>
          </p:nvPr>
        </p:nvSpPr>
        <p:spPr>
          <a:xfrm>
            <a:off x="3837629" y="273976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3" name="矩形 42"/>
          <p:cNvSpPr/>
          <p:nvPr userDrawn="1">
            <p:custDataLst>
              <p:tags r:id="rId26"/>
            </p:custDataLst>
          </p:nvPr>
        </p:nvSpPr>
        <p:spPr>
          <a:xfrm>
            <a:off x="3837629" y="322702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4" name="矩形 43"/>
          <p:cNvSpPr/>
          <p:nvPr userDrawn="1">
            <p:custDataLst>
              <p:tags r:id="rId27"/>
            </p:custDataLst>
          </p:nvPr>
        </p:nvSpPr>
        <p:spPr>
          <a:xfrm>
            <a:off x="3837629" y="371428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5" name="矩形 44"/>
          <p:cNvSpPr/>
          <p:nvPr userDrawn="1">
            <p:custDataLst>
              <p:tags r:id="rId28"/>
            </p:custDataLst>
          </p:nvPr>
        </p:nvSpPr>
        <p:spPr>
          <a:xfrm>
            <a:off x="3837629" y="420154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6" name="矩形 45"/>
          <p:cNvSpPr/>
          <p:nvPr userDrawn="1">
            <p:custDataLst>
              <p:tags r:id="rId29"/>
            </p:custDataLst>
          </p:nvPr>
        </p:nvSpPr>
        <p:spPr>
          <a:xfrm>
            <a:off x="3837629" y="468880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7" name="矩形 46"/>
          <p:cNvSpPr/>
          <p:nvPr userDrawn="1">
            <p:custDataLst>
              <p:tags r:id="rId30"/>
            </p:custDataLst>
          </p:nvPr>
        </p:nvSpPr>
        <p:spPr>
          <a:xfrm>
            <a:off x="3837629" y="5176068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6" name="文本框 25"/>
          <p:cNvSpPr txBox="1"/>
          <p:nvPr userDrawn="1">
            <p:custDataLst>
              <p:tags r:id="rId31"/>
            </p:custDataLst>
          </p:nvPr>
        </p:nvSpPr>
        <p:spPr>
          <a:xfrm>
            <a:off x="3770416" y="2603802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8" name="文本框 47"/>
          <p:cNvSpPr txBox="1"/>
          <p:nvPr userDrawn="1">
            <p:custDataLst>
              <p:tags r:id="rId32"/>
            </p:custDataLst>
          </p:nvPr>
        </p:nvSpPr>
        <p:spPr>
          <a:xfrm>
            <a:off x="3770416" y="3093876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 userDrawn="1">
            <p:custDataLst>
              <p:tags r:id="rId33"/>
            </p:custDataLst>
          </p:nvPr>
        </p:nvSpPr>
        <p:spPr>
          <a:xfrm>
            <a:off x="3770416" y="4074024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2" name="文本框 51"/>
          <p:cNvSpPr txBox="1"/>
          <p:nvPr userDrawn="1">
            <p:custDataLst>
              <p:tags r:id="rId34"/>
            </p:custDataLst>
          </p:nvPr>
        </p:nvSpPr>
        <p:spPr>
          <a:xfrm>
            <a:off x="3770416" y="5054171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idx="1"/>
          </p:nvPr>
        </p:nvSpPr>
        <p:spPr>
          <a:xfrm>
            <a:off x="574040" y="1578610"/>
            <a:ext cx="10978515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/>
            </a:pPr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B018-56D2-8046-9C6D-A013FE236AF5}" type="slidenum">
              <a:rPr/>
            </a:fld>
            <a:endParaRPr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BC6C-22D2-804A-9C6D-D41FF2236A81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4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5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lIns="90000" tIns="46800" rIns="90000" bIns="46800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439366" y="448553"/>
            <a:ext cx="11313268" cy="5960894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pic>
        <p:nvPicPr>
          <p:cNvPr id="54" name="图片 5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234" y="3940633"/>
            <a:ext cx="2901948" cy="3133616"/>
          </a:xfrm>
          <a:prstGeom prst="rect">
            <a:avLst/>
          </a:prstGeom>
        </p:spPr>
      </p:pic>
      <p:grpSp>
        <p:nvGrpSpPr>
          <p:cNvPr id="28" name="组合 27"/>
          <p:cNvGrpSpPr/>
          <p:nvPr userDrawn="1">
            <p:custDataLst>
              <p:tags r:id="rId5"/>
            </p:custDataLst>
          </p:nvPr>
        </p:nvGrpSpPr>
        <p:grpSpPr>
          <a:xfrm rot="420000">
            <a:off x="9607550" y="3907790"/>
            <a:ext cx="2837180" cy="2929890"/>
            <a:chOff x="-798" y="6266"/>
            <a:chExt cx="4468" cy="4614"/>
          </a:xfrm>
        </p:grpSpPr>
        <p:grpSp>
          <p:nvGrpSpPr>
            <p:cNvPr id="29" name="组合 28"/>
            <p:cNvGrpSpPr/>
            <p:nvPr/>
          </p:nvGrpSpPr>
          <p:grpSpPr>
            <a:xfrm rot="1090597">
              <a:off x="552" y="6266"/>
              <a:ext cx="991" cy="4615"/>
              <a:chOff x="2331447" y="1718543"/>
              <a:chExt cx="961966" cy="4478496"/>
            </a:xfrm>
          </p:grpSpPr>
          <p:sp>
            <p:nvSpPr>
              <p:cNvPr id="33" name="矩形 32"/>
              <p:cNvSpPr/>
              <p:nvPr>
                <p:custDataLst>
                  <p:tags r:id="rId6"/>
                </p:custDataLst>
              </p:nvPr>
            </p:nvSpPr>
            <p:spPr>
              <a:xfrm>
                <a:off x="2380582" y="1721796"/>
                <a:ext cx="895054" cy="4475243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2331447" y="1718543"/>
                <a:ext cx="961966" cy="4478496"/>
                <a:chOff x="3604032" y="4221154"/>
                <a:chExt cx="124048" cy="577515"/>
              </a:xfrm>
            </p:grpSpPr>
            <p:sp>
              <p:nvSpPr>
                <p:cNvPr id="35" name="任意多边形: 形状 34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3605177" y="4221154"/>
                  <a:ext cx="122903" cy="5774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6" h="13714101">
                      <a:moveTo>
                        <a:pt x="0" y="464057"/>
                      </a:moveTo>
                      <a:lnTo>
                        <a:pt x="0" y="1700784"/>
                      </a:lnTo>
                      <a:lnTo>
                        <a:pt x="816229" y="1700784"/>
                      </a:lnTo>
                      <a:cubicBezTo>
                        <a:pt x="919481" y="1700784"/>
                        <a:pt x="919353" y="1860930"/>
                        <a:pt x="816229" y="1860930"/>
                      </a:cubicBezTo>
                      <a:lnTo>
                        <a:pt x="0" y="1860930"/>
                      </a:lnTo>
                      <a:lnTo>
                        <a:pt x="0" y="3330447"/>
                      </a:lnTo>
                      <a:lnTo>
                        <a:pt x="816229" y="3330447"/>
                      </a:lnTo>
                      <a:cubicBezTo>
                        <a:pt x="919481" y="3330447"/>
                        <a:pt x="919353" y="3490594"/>
                        <a:pt x="816229" y="3490594"/>
                      </a:cubicBezTo>
                      <a:lnTo>
                        <a:pt x="0" y="3490594"/>
                      </a:lnTo>
                      <a:lnTo>
                        <a:pt x="0" y="4893562"/>
                      </a:lnTo>
                      <a:lnTo>
                        <a:pt x="849503" y="4893562"/>
                      </a:lnTo>
                      <a:cubicBezTo>
                        <a:pt x="952754" y="4893562"/>
                        <a:pt x="952627" y="5053709"/>
                        <a:pt x="849503" y="5053709"/>
                      </a:cubicBezTo>
                      <a:lnTo>
                        <a:pt x="0" y="5053709"/>
                      </a:lnTo>
                      <a:lnTo>
                        <a:pt x="0" y="6589775"/>
                      </a:lnTo>
                      <a:lnTo>
                        <a:pt x="749682" y="6589775"/>
                      </a:lnTo>
                      <a:cubicBezTo>
                        <a:pt x="852933" y="6589775"/>
                        <a:pt x="852806" y="6749923"/>
                        <a:pt x="749682" y="6749923"/>
                      </a:cubicBezTo>
                      <a:lnTo>
                        <a:pt x="0" y="6749923"/>
                      </a:lnTo>
                      <a:lnTo>
                        <a:pt x="0" y="8019923"/>
                      </a:lnTo>
                      <a:lnTo>
                        <a:pt x="816229" y="8019923"/>
                      </a:lnTo>
                      <a:cubicBezTo>
                        <a:pt x="919481" y="8019923"/>
                        <a:pt x="919353" y="8180072"/>
                        <a:pt x="816229" y="8180072"/>
                      </a:cubicBezTo>
                      <a:lnTo>
                        <a:pt x="0" y="8180072"/>
                      </a:lnTo>
                      <a:lnTo>
                        <a:pt x="0" y="9749412"/>
                      </a:lnTo>
                      <a:lnTo>
                        <a:pt x="816229" y="9749412"/>
                      </a:lnTo>
                      <a:cubicBezTo>
                        <a:pt x="919481" y="9749412"/>
                        <a:pt x="919353" y="9909560"/>
                        <a:pt x="816229" y="9909560"/>
                      </a:cubicBezTo>
                      <a:lnTo>
                        <a:pt x="0" y="9909560"/>
                      </a:lnTo>
                      <a:lnTo>
                        <a:pt x="0" y="11312529"/>
                      </a:lnTo>
                      <a:lnTo>
                        <a:pt x="816229" y="11312529"/>
                      </a:lnTo>
                      <a:cubicBezTo>
                        <a:pt x="919481" y="11312529"/>
                        <a:pt x="919353" y="11472677"/>
                        <a:pt x="816229" y="11472677"/>
                      </a:cubicBezTo>
                      <a:lnTo>
                        <a:pt x="0" y="11472677"/>
                      </a:lnTo>
                      <a:lnTo>
                        <a:pt x="0" y="13008741"/>
                      </a:lnTo>
                      <a:lnTo>
                        <a:pt x="849503" y="13008741"/>
                      </a:lnTo>
                      <a:cubicBezTo>
                        <a:pt x="952754" y="13008741"/>
                        <a:pt x="952627" y="13168890"/>
                        <a:pt x="849503" y="13168890"/>
                      </a:cubicBezTo>
                      <a:lnTo>
                        <a:pt x="0" y="13168890"/>
                      </a:lnTo>
                      <a:lnTo>
                        <a:pt x="0" y="13714100"/>
                      </a:lnTo>
                      <a:lnTo>
                        <a:pt x="2918715" y="13714100"/>
                      </a:lnTo>
                      <a:lnTo>
                        <a:pt x="2918715" y="0"/>
                      </a:lnTo>
                      <a:lnTo>
                        <a:pt x="0" y="0"/>
                      </a:lnTo>
                      <a:lnTo>
                        <a:pt x="0" y="303785"/>
                      </a:lnTo>
                    </a:path>
                  </a:pathLst>
                </a:custGeom>
                <a:solidFill>
                  <a:srgbClr val="FFFFFF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  <p:sp>
              <p:nvSpPr>
                <p:cNvPr id="36" name="任意多边形: 形状 35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3604032" y="4221170"/>
                  <a:ext cx="122903" cy="57749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4" h="13714477">
                      <a:moveTo>
                        <a:pt x="2918586" y="13250040"/>
                      </a:moveTo>
                      <a:lnTo>
                        <a:pt x="2918586" y="12013315"/>
                      </a:lnTo>
                      <a:lnTo>
                        <a:pt x="2102357" y="12013315"/>
                      </a:lnTo>
                      <a:cubicBezTo>
                        <a:pt x="1999106" y="12013315"/>
                        <a:pt x="1999233" y="11853167"/>
                        <a:pt x="2102357" y="11853167"/>
                      </a:cubicBezTo>
                      <a:lnTo>
                        <a:pt x="2918586" y="11853167"/>
                      </a:lnTo>
                      <a:lnTo>
                        <a:pt x="2918586" y="10383650"/>
                      </a:lnTo>
                      <a:lnTo>
                        <a:pt x="2102357" y="10383650"/>
                      </a:lnTo>
                      <a:cubicBezTo>
                        <a:pt x="1999106" y="10383650"/>
                        <a:pt x="1999233" y="10223502"/>
                        <a:pt x="2102357" y="10223502"/>
                      </a:cubicBezTo>
                      <a:lnTo>
                        <a:pt x="2918586" y="10223502"/>
                      </a:lnTo>
                      <a:lnTo>
                        <a:pt x="2918586" y="8820533"/>
                      </a:lnTo>
                      <a:lnTo>
                        <a:pt x="2069083" y="8820533"/>
                      </a:lnTo>
                      <a:cubicBezTo>
                        <a:pt x="1965832" y="8820533"/>
                        <a:pt x="1965959" y="8660385"/>
                        <a:pt x="2069083" y="8660385"/>
                      </a:cubicBezTo>
                      <a:lnTo>
                        <a:pt x="2918586" y="8660385"/>
                      </a:lnTo>
                      <a:lnTo>
                        <a:pt x="2918586" y="7124320"/>
                      </a:lnTo>
                      <a:lnTo>
                        <a:pt x="2168905" y="7124320"/>
                      </a:lnTo>
                      <a:cubicBezTo>
                        <a:pt x="2065654" y="7124320"/>
                        <a:pt x="2065781" y="6964172"/>
                        <a:pt x="2168905" y="6964172"/>
                      </a:cubicBezTo>
                      <a:lnTo>
                        <a:pt x="2918586" y="6964172"/>
                      </a:lnTo>
                      <a:lnTo>
                        <a:pt x="2918586" y="5694172"/>
                      </a:lnTo>
                      <a:lnTo>
                        <a:pt x="2102357" y="5694172"/>
                      </a:lnTo>
                      <a:cubicBezTo>
                        <a:pt x="1999106" y="5694172"/>
                        <a:pt x="1999233" y="5534024"/>
                        <a:pt x="2102357" y="5534024"/>
                      </a:cubicBezTo>
                      <a:lnTo>
                        <a:pt x="2918586" y="5534024"/>
                      </a:lnTo>
                      <a:lnTo>
                        <a:pt x="2918586" y="3964685"/>
                      </a:lnTo>
                      <a:lnTo>
                        <a:pt x="2102357" y="3964685"/>
                      </a:lnTo>
                      <a:cubicBezTo>
                        <a:pt x="1999106" y="3964685"/>
                        <a:pt x="1999233" y="3804539"/>
                        <a:pt x="2102357" y="3804539"/>
                      </a:cubicBezTo>
                      <a:lnTo>
                        <a:pt x="2918586" y="3804539"/>
                      </a:lnTo>
                      <a:lnTo>
                        <a:pt x="2918586" y="2401570"/>
                      </a:lnTo>
                      <a:lnTo>
                        <a:pt x="2102357" y="2401570"/>
                      </a:lnTo>
                      <a:cubicBezTo>
                        <a:pt x="1999106" y="2401570"/>
                        <a:pt x="1999233" y="2241423"/>
                        <a:pt x="2102357" y="2241423"/>
                      </a:cubicBezTo>
                      <a:lnTo>
                        <a:pt x="2918586" y="2241423"/>
                      </a:lnTo>
                      <a:lnTo>
                        <a:pt x="2918586" y="705359"/>
                      </a:lnTo>
                      <a:lnTo>
                        <a:pt x="2069083" y="705359"/>
                      </a:lnTo>
                      <a:cubicBezTo>
                        <a:pt x="1965832" y="705359"/>
                        <a:pt x="1965959" y="545212"/>
                        <a:pt x="2069083" y="545212"/>
                      </a:cubicBezTo>
                      <a:lnTo>
                        <a:pt x="2918586" y="545212"/>
                      </a:lnTo>
                      <a:lnTo>
                        <a:pt x="2918586" y="0"/>
                      </a:lnTo>
                      <a:lnTo>
                        <a:pt x="0" y="0"/>
                      </a:lnTo>
                      <a:lnTo>
                        <a:pt x="0" y="13714476"/>
                      </a:lnTo>
                      <a:lnTo>
                        <a:pt x="2918713" y="13714476"/>
                      </a:lnTo>
                      <a:lnTo>
                        <a:pt x="2918713" y="13410693"/>
                      </a:lnTo>
                    </a:path>
                  </a:pathLst>
                </a:custGeom>
                <a:solidFill>
                  <a:schemeClr val="accent6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</p:grpSp>
        </p:grpSp>
        <p:grpSp>
          <p:nvGrpSpPr>
            <p:cNvPr id="30" name="组合 29"/>
            <p:cNvGrpSpPr/>
            <p:nvPr/>
          </p:nvGrpSpPr>
          <p:grpSpPr>
            <a:xfrm rot="21070388">
              <a:off x="-798" y="6878"/>
              <a:ext cx="4469" cy="3817"/>
              <a:chOff x="4897945" y="3980184"/>
              <a:chExt cx="2293620" cy="1958280"/>
            </a:xfrm>
          </p:grpSpPr>
          <p:sp>
            <p:nvSpPr>
              <p:cNvPr id="31" name="任意多边形: 形状 30"/>
              <p:cNvSpPr/>
              <p:nvPr>
                <p:custDataLst>
                  <p:tags r:id="rId9"/>
                </p:custDataLst>
              </p:nvPr>
            </p:nvSpPr>
            <p:spPr>
              <a:xfrm>
                <a:off x="4897945" y="4963637"/>
                <a:ext cx="2293620" cy="225417"/>
              </a:xfrm>
              <a:custGeom>
                <a:avLst/>
                <a:gdLst>
                  <a:gd name="connsiteX0" fmla="*/ 0 w 2293620"/>
                  <a:gd name="connsiteY0" fmla="*/ 0 h 225417"/>
                  <a:gd name="connsiteX1" fmla="*/ 2293620 w 2293620"/>
                  <a:gd name="connsiteY1" fmla="*/ 0 h 225417"/>
                  <a:gd name="connsiteX2" fmla="*/ 2293620 w 2293620"/>
                  <a:gd name="connsiteY2" fmla="*/ 225417 h 225417"/>
                  <a:gd name="connsiteX3" fmla="*/ 46155 w 2293620"/>
                  <a:gd name="connsiteY3" fmla="*/ 225417 h 225417"/>
                  <a:gd name="connsiteX4" fmla="*/ 46155 w 2293620"/>
                  <a:gd name="connsiteY4" fmla="*/ 116518 h 225417"/>
                  <a:gd name="connsiteX5" fmla="*/ 0 w 2293620"/>
                  <a:gd name="connsiteY5" fmla="*/ 116518 h 225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93620" h="225417">
                    <a:moveTo>
                      <a:pt x="0" y="0"/>
                    </a:moveTo>
                    <a:lnTo>
                      <a:pt x="2293620" y="0"/>
                    </a:lnTo>
                    <a:lnTo>
                      <a:pt x="2293620" y="225417"/>
                    </a:lnTo>
                    <a:lnTo>
                      <a:pt x="46155" y="225417"/>
                    </a:lnTo>
                    <a:lnTo>
                      <a:pt x="46155" y="116518"/>
                    </a:lnTo>
                    <a:lnTo>
                      <a:pt x="0" y="11651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32" name="PA_ImportSvg_637165986937551442"/>
              <p:cNvSpPr/>
              <p:nvPr>
                <p:custDataLst>
                  <p:tags r:id="rId10"/>
                </p:custDataLst>
              </p:nvPr>
            </p:nvSpPr>
            <p:spPr>
              <a:xfrm rot="2686988">
                <a:off x="5125484" y="3980184"/>
                <a:ext cx="1958280" cy="1958280"/>
              </a:xfrm>
              <a:custGeom>
                <a:avLst/>
                <a:gdLst/>
                <a:ahLst/>
                <a:cxnLst/>
                <a:rect l="l" t="t" r="r" b="b"/>
                <a:pathLst>
                  <a:path w="10332213" h="10332213">
                    <a:moveTo>
                      <a:pt x="0" y="10332214"/>
                    </a:moveTo>
                    <a:lnTo>
                      <a:pt x="10332211" y="10332214"/>
                    </a:lnTo>
                    <a:lnTo>
                      <a:pt x="10332211" y="1"/>
                    </a:lnTo>
                    <a:lnTo>
                      <a:pt x="8666734" y="1665478"/>
                    </a:lnTo>
                    <a:cubicBezTo>
                      <a:pt x="8885936" y="1870709"/>
                      <a:pt x="9090026" y="2091564"/>
                      <a:pt x="9315197" y="2290572"/>
                    </a:cubicBezTo>
                    <a:cubicBezTo>
                      <a:pt x="9391905" y="2358391"/>
                      <a:pt x="9279255" y="2470402"/>
                      <a:pt x="9202928" y="2402841"/>
                    </a:cubicBezTo>
                    <a:cubicBezTo>
                      <a:pt x="8977757" y="2203833"/>
                      <a:pt x="8773667" y="1982978"/>
                      <a:pt x="8554465" y="1777747"/>
                    </a:cubicBezTo>
                    <a:lnTo>
                      <a:pt x="7738617" y="2593595"/>
                    </a:lnTo>
                    <a:cubicBezTo>
                      <a:pt x="7912352" y="2767330"/>
                      <a:pt x="8086218" y="2941195"/>
                      <a:pt x="8259953" y="3114930"/>
                    </a:cubicBezTo>
                    <a:cubicBezTo>
                      <a:pt x="8332342" y="3187320"/>
                      <a:pt x="8220076" y="3299589"/>
                      <a:pt x="8147684" y="3227200"/>
                    </a:cubicBezTo>
                    <a:cubicBezTo>
                      <a:pt x="7973949" y="3053464"/>
                      <a:pt x="7800083" y="2879599"/>
                      <a:pt x="7626348" y="2705864"/>
                    </a:cubicBezTo>
                    <a:lnTo>
                      <a:pt x="6699884" y="3632328"/>
                    </a:lnTo>
                    <a:lnTo>
                      <a:pt x="7138796" y="4071241"/>
                    </a:lnTo>
                    <a:cubicBezTo>
                      <a:pt x="7211186" y="4143630"/>
                      <a:pt x="7098920" y="4255900"/>
                      <a:pt x="7026527" y="4183510"/>
                    </a:cubicBezTo>
                    <a:lnTo>
                      <a:pt x="6587615" y="3744597"/>
                    </a:lnTo>
                    <a:lnTo>
                      <a:pt x="5708140" y="4624072"/>
                    </a:lnTo>
                    <a:cubicBezTo>
                      <a:pt x="5883907" y="4806951"/>
                      <a:pt x="6058152" y="4991228"/>
                      <a:pt x="6248398" y="5159376"/>
                    </a:cubicBezTo>
                    <a:cubicBezTo>
                      <a:pt x="6325107" y="5227195"/>
                      <a:pt x="6212458" y="5339207"/>
                      <a:pt x="6136130" y="5271645"/>
                    </a:cubicBezTo>
                    <a:cubicBezTo>
                      <a:pt x="5945758" y="5103370"/>
                      <a:pt x="5771514" y="4919220"/>
                      <a:pt x="5595872" y="4736342"/>
                    </a:cubicBezTo>
                    <a:lnTo>
                      <a:pt x="4454396" y="5877816"/>
                    </a:lnTo>
                    <a:cubicBezTo>
                      <a:pt x="4652009" y="6082793"/>
                      <a:pt x="4849111" y="6288281"/>
                      <a:pt x="5061329" y="6478400"/>
                    </a:cubicBezTo>
                    <a:cubicBezTo>
                      <a:pt x="5137657" y="6546724"/>
                      <a:pt x="5025008" y="6658739"/>
                      <a:pt x="4949062" y="6590669"/>
                    </a:cubicBezTo>
                    <a:cubicBezTo>
                      <a:pt x="4736845" y="6400550"/>
                      <a:pt x="4539741" y="6194938"/>
                      <a:pt x="4342128" y="5990085"/>
                    </a:cubicBezTo>
                    <a:lnTo>
                      <a:pt x="3370960" y="6961254"/>
                    </a:lnTo>
                    <a:lnTo>
                      <a:pt x="3142614" y="7189600"/>
                    </a:lnTo>
                    <a:cubicBezTo>
                      <a:pt x="3332099" y="7369558"/>
                      <a:pt x="3524122" y="7547103"/>
                      <a:pt x="3709415" y="7731508"/>
                    </a:cubicBezTo>
                    <a:cubicBezTo>
                      <a:pt x="3781932" y="7803770"/>
                      <a:pt x="3669664" y="7916039"/>
                      <a:pt x="3597147" y="7843777"/>
                    </a:cubicBezTo>
                    <a:cubicBezTo>
                      <a:pt x="3411855" y="7659372"/>
                      <a:pt x="3219958" y="7481954"/>
                      <a:pt x="3030346" y="7301869"/>
                    </a:cubicBezTo>
                    <a:lnTo>
                      <a:pt x="2017394" y="8314821"/>
                    </a:lnTo>
                    <a:cubicBezTo>
                      <a:pt x="2185669" y="8483096"/>
                      <a:pt x="2353944" y="8651371"/>
                      <a:pt x="2522219" y="8819646"/>
                    </a:cubicBezTo>
                    <a:cubicBezTo>
                      <a:pt x="2594609" y="8892035"/>
                      <a:pt x="2482341" y="9004304"/>
                      <a:pt x="2409952" y="8931915"/>
                    </a:cubicBezTo>
                    <a:lnTo>
                      <a:pt x="1905127" y="8427090"/>
                    </a:lnTo>
                    <a:lnTo>
                      <a:pt x="959231" y="9372986"/>
                    </a:lnTo>
                    <a:cubicBezTo>
                      <a:pt x="1112901" y="9534021"/>
                      <a:pt x="1265809" y="9695819"/>
                      <a:pt x="1434084" y="9841869"/>
                    </a:cubicBezTo>
                    <a:cubicBezTo>
                      <a:pt x="1511427" y="9909052"/>
                      <a:pt x="1398651" y="10020940"/>
                      <a:pt x="1321817" y="9954138"/>
                    </a:cubicBezTo>
                    <a:cubicBezTo>
                      <a:pt x="1153542" y="9808088"/>
                      <a:pt x="1000633" y="9646290"/>
                      <a:pt x="846963" y="9485255"/>
                    </a:cubicBezTo>
                    <a:close/>
                    <a:moveTo>
                      <a:pt x="3893438" y="8704199"/>
                    </a:moveTo>
                    <a:lnTo>
                      <a:pt x="8986518" y="3611117"/>
                    </a:lnTo>
                    <a:lnTo>
                      <a:pt x="8986518" y="8704199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  <p:grpSp>
        <p:nvGrpSpPr>
          <p:cNvPr id="38" name="组合 37"/>
          <p:cNvGrpSpPr/>
          <p:nvPr>
            <p:custDataLst>
              <p:tags r:id="rId11"/>
            </p:custDataLst>
          </p:nvPr>
        </p:nvGrpSpPr>
        <p:grpSpPr>
          <a:xfrm rot="6919667" flipH="1">
            <a:off x="182245" y="404495"/>
            <a:ext cx="1537335" cy="1480820"/>
            <a:chOff x="3464771" y="1644163"/>
            <a:chExt cx="206269" cy="198616"/>
          </a:xfrm>
        </p:grpSpPr>
        <p:sp>
          <p:nvSpPr>
            <p:cNvPr id="43" name="任意多边形: 形状 42"/>
            <p:cNvSpPr/>
            <p:nvPr>
              <p:custDataLst>
                <p:tags r:id="rId12"/>
              </p:custDataLst>
            </p:nvPr>
          </p:nvSpPr>
          <p:spPr>
            <a:xfrm>
              <a:off x="3527149" y="1691234"/>
              <a:ext cx="20209" cy="20434"/>
            </a:xfrm>
            <a:custGeom>
              <a:avLst/>
              <a:gdLst>
                <a:gd name="connsiteX0" fmla="*/ 0 w 102616"/>
                <a:gd name="connsiteY0" fmla="*/ 61595 h 103759"/>
                <a:gd name="connsiteX1" fmla="*/ 61595 w 102616"/>
                <a:gd name="connsiteY1" fmla="*/ 0 h 103759"/>
                <a:gd name="connsiteX2" fmla="*/ 102616 w 102616"/>
                <a:gd name="connsiteY2" fmla="*/ 40005 h 103759"/>
                <a:gd name="connsiteX3" fmla="*/ 39878 w 102616"/>
                <a:gd name="connsiteY3" fmla="*/ 103759 h 103759"/>
                <a:gd name="connsiteX4" fmla="*/ 0 w 102616"/>
                <a:gd name="connsiteY4" fmla="*/ 61595 h 103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616" h="103759">
                  <a:moveTo>
                    <a:pt x="0" y="61595"/>
                  </a:moveTo>
                  <a:lnTo>
                    <a:pt x="61595" y="0"/>
                  </a:lnTo>
                  <a:lnTo>
                    <a:pt x="102616" y="40005"/>
                  </a:lnTo>
                  <a:lnTo>
                    <a:pt x="39878" y="103759"/>
                  </a:lnTo>
                  <a:lnTo>
                    <a:pt x="0" y="61595"/>
                  </a:ln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4" name="任意多边形: 形状 43"/>
            <p:cNvSpPr/>
            <p:nvPr>
              <p:custDataLst>
                <p:tags r:id="rId13"/>
              </p:custDataLst>
            </p:nvPr>
          </p:nvSpPr>
          <p:spPr>
            <a:xfrm>
              <a:off x="3535003" y="1699738"/>
              <a:ext cx="130285" cy="136663"/>
            </a:xfrm>
            <a:custGeom>
              <a:avLst/>
              <a:gdLst>
                <a:gd name="connsiteX0" fmla="*/ 11430 w 661543"/>
                <a:gd name="connsiteY0" fmla="*/ 181610 h 693928"/>
                <a:gd name="connsiteX1" fmla="*/ 0 w 661543"/>
                <a:gd name="connsiteY1" fmla="*/ 60579 h 693928"/>
                <a:gd name="connsiteX2" fmla="*/ 57404 w 661543"/>
                <a:gd name="connsiteY2" fmla="*/ 0 h 693928"/>
                <a:gd name="connsiteX3" fmla="*/ 168656 w 661543"/>
                <a:gd name="connsiteY3" fmla="*/ 8636 h 693928"/>
                <a:gd name="connsiteX4" fmla="*/ 661543 w 661543"/>
                <a:gd name="connsiteY4" fmla="*/ 445389 h 693928"/>
                <a:gd name="connsiteX5" fmla="*/ 421640 w 661543"/>
                <a:gd name="connsiteY5" fmla="*/ 693928 h 693928"/>
                <a:gd name="connsiteX6" fmla="*/ 11430 w 661543"/>
                <a:gd name="connsiteY6" fmla="*/ 181610 h 693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543" h="693928">
                  <a:moveTo>
                    <a:pt x="11430" y="181610"/>
                  </a:moveTo>
                  <a:lnTo>
                    <a:pt x="0" y="60579"/>
                  </a:lnTo>
                  <a:lnTo>
                    <a:pt x="57404" y="0"/>
                  </a:lnTo>
                  <a:lnTo>
                    <a:pt x="168656" y="8636"/>
                  </a:lnTo>
                  <a:lnTo>
                    <a:pt x="661543" y="445389"/>
                  </a:lnTo>
                  <a:lnTo>
                    <a:pt x="421640" y="693928"/>
                  </a:lnTo>
                  <a:lnTo>
                    <a:pt x="11430" y="181610"/>
                  </a:ln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5" name="任意多边形: 形状 44"/>
            <p:cNvSpPr/>
            <p:nvPr>
              <p:custDataLst>
                <p:tags r:id="rId14"/>
              </p:custDataLst>
            </p:nvPr>
          </p:nvSpPr>
          <p:spPr>
            <a:xfrm>
              <a:off x="3618041" y="1788504"/>
              <a:ext cx="52999" cy="54275"/>
            </a:xfrm>
            <a:custGeom>
              <a:avLst/>
              <a:gdLst>
                <a:gd name="connsiteX0" fmla="*/ 269113 w 269113"/>
                <a:gd name="connsiteY0" fmla="*/ 32512 h 275590"/>
                <a:gd name="connsiteX1" fmla="*/ 239903 w 269113"/>
                <a:gd name="connsiteY1" fmla="*/ 0 h 275590"/>
                <a:gd name="connsiteX2" fmla="*/ 0 w 269113"/>
                <a:gd name="connsiteY2" fmla="*/ 243205 h 275590"/>
                <a:gd name="connsiteX3" fmla="*/ 32385 w 269113"/>
                <a:gd name="connsiteY3" fmla="*/ 275590 h 275590"/>
                <a:gd name="connsiteX4" fmla="*/ 269113 w 269113"/>
                <a:gd name="connsiteY4" fmla="*/ 32512 h 275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113" h="275590">
                  <a:moveTo>
                    <a:pt x="269113" y="32512"/>
                  </a:moveTo>
                  <a:lnTo>
                    <a:pt x="239903" y="0"/>
                  </a:lnTo>
                  <a:lnTo>
                    <a:pt x="0" y="243205"/>
                  </a:lnTo>
                  <a:lnTo>
                    <a:pt x="32385" y="275590"/>
                  </a:lnTo>
                  <a:lnTo>
                    <a:pt x="269113" y="32512"/>
                  </a:ln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6" name="任意多边形: 形状 45"/>
            <p:cNvSpPr/>
            <p:nvPr>
              <p:custDataLst>
                <p:tags r:id="rId15"/>
              </p:custDataLst>
            </p:nvPr>
          </p:nvSpPr>
          <p:spPr>
            <a:xfrm>
              <a:off x="3537254" y="1702515"/>
              <a:ext cx="71633" cy="75985"/>
            </a:xfrm>
            <a:custGeom>
              <a:avLst/>
              <a:gdLst>
                <a:gd name="connsiteX0" fmla="*/ 363728 w 363728"/>
                <a:gd name="connsiteY0" fmla="*/ 182626 h 385826"/>
                <a:gd name="connsiteX1" fmla="*/ 171323 w 363728"/>
                <a:gd name="connsiteY1" fmla="*/ 385826 h 385826"/>
                <a:gd name="connsiteX2" fmla="*/ 0 w 363728"/>
                <a:gd name="connsiteY2" fmla="*/ 172974 h 385826"/>
                <a:gd name="connsiteX3" fmla="*/ 161544 w 363728"/>
                <a:gd name="connsiteY3" fmla="*/ 0 h 385826"/>
                <a:gd name="connsiteX4" fmla="*/ 363728 w 363728"/>
                <a:gd name="connsiteY4" fmla="*/ 182626 h 38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728" h="385826">
                  <a:moveTo>
                    <a:pt x="363728" y="182626"/>
                  </a:moveTo>
                  <a:lnTo>
                    <a:pt x="171323" y="385826"/>
                  </a:lnTo>
                  <a:lnTo>
                    <a:pt x="0" y="172974"/>
                  </a:lnTo>
                  <a:lnTo>
                    <a:pt x="161544" y="0"/>
                  </a:lnTo>
                  <a:lnTo>
                    <a:pt x="363728" y="182626"/>
                  </a:ln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7" name="任意多边形: 形状 46"/>
            <p:cNvSpPr/>
            <p:nvPr>
              <p:custDataLst>
                <p:tags r:id="rId16"/>
              </p:custDataLst>
            </p:nvPr>
          </p:nvSpPr>
          <p:spPr>
            <a:xfrm>
              <a:off x="3464771" y="1644163"/>
              <a:ext cx="77261" cy="55526"/>
            </a:xfrm>
            <a:custGeom>
              <a:avLst/>
              <a:gdLst/>
              <a:ahLst/>
              <a:cxnLst/>
              <a:rect l="0" t="0" r="0" b="0"/>
              <a:pathLst>
                <a:path w="392304" h="281941">
                  <a:moveTo>
                    <a:pt x="93980" y="68199"/>
                  </a:moveTo>
                  <a:cubicBezTo>
                    <a:pt x="117475" y="53594"/>
                    <a:pt x="140970" y="76327"/>
                    <a:pt x="119380" y="98933"/>
                  </a:cubicBezTo>
                  <a:lnTo>
                    <a:pt x="76708" y="143764"/>
                  </a:lnTo>
                  <a:cubicBezTo>
                    <a:pt x="62357" y="178308"/>
                    <a:pt x="94869" y="198628"/>
                    <a:pt x="117729" y="182626"/>
                  </a:cubicBezTo>
                  <a:lnTo>
                    <a:pt x="291338" y="16129"/>
                  </a:lnTo>
                  <a:cubicBezTo>
                    <a:pt x="356616" y="0"/>
                    <a:pt x="392303" y="33909"/>
                    <a:pt x="381508" y="99314"/>
                  </a:cubicBezTo>
                  <a:cubicBezTo>
                    <a:pt x="372110" y="128778"/>
                    <a:pt x="356616" y="136017"/>
                    <a:pt x="330708" y="163068"/>
                  </a:cubicBezTo>
                  <a:cubicBezTo>
                    <a:pt x="308229" y="187452"/>
                    <a:pt x="315468" y="204978"/>
                    <a:pt x="332867" y="220345"/>
                  </a:cubicBezTo>
                  <a:lnTo>
                    <a:pt x="364871" y="252095"/>
                  </a:lnTo>
                  <a:lnTo>
                    <a:pt x="335026" y="281940"/>
                  </a:lnTo>
                  <a:lnTo>
                    <a:pt x="292862" y="239014"/>
                  </a:lnTo>
                  <a:cubicBezTo>
                    <a:pt x="261747" y="206883"/>
                    <a:pt x="271526" y="172847"/>
                    <a:pt x="300482" y="142875"/>
                  </a:cubicBezTo>
                  <a:lnTo>
                    <a:pt x="341503" y="100711"/>
                  </a:lnTo>
                  <a:cubicBezTo>
                    <a:pt x="356616" y="73914"/>
                    <a:pt x="338836" y="41529"/>
                    <a:pt x="296164" y="58547"/>
                  </a:cubicBezTo>
                  <a:lnTo>
                    <a:pt x="149098" y="217424"/>
                  </a:lnTo>
                  <a:cubicBezTo>
                    <a:pt x="82677" y="262763"/>
                    <a:pt x="0" y="217424"/>
                    <a:pt x="44196" y="12230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grpSp>
        <p:nvGrpSpPr>
          <p:cNvPr id="39" name="组合 38"/>
          <p:cNvGrpSpPr/>
          <p:nvPr>
            <p:custDataLst>
              <p:tags r:id="rId17"/>
            </p:custDataLst>
          </p:nvPr>
        </p:nvGrpSpPr>
        <p:grpSpPr>
          <a:xfrm rot="20397571" flipH="1">
            <a:off x="47625" y="302895"/>
            <a:ext cx="1784985" cy="1891665"/>
            <a:chOff x="4159239" y="1559399"/>
            <a:chExt cx="266873" cy="282805"/>
          </a:xfrm>
        </p:grpSpPr>
        <p:sp>
          <p:nvSpPr>
            <p:cNvPr id="40" name="任意多边形: 形状 39"/>
            <p:cNvSpPr/>
            <p:nvPr>
              <p:custDataLst>
                <p:tags r:id="rId18"/>
              </p:custDataLst>
            </p:nvPr>
          </p:nvSpPr>
          <p:spPr>
            <a:xfrm>
              <a:off x="4219467" y="1559399"/>
              <a:ext cx="206645" cy="207245"/>
            </a:xfrm>
            <a:custGeom>
              <a:avLst/>
              <a:gdLst/>
              <a:ahLst/>
              <a:cxnLst/>
              <a:rect l="0" t="0" r="0" b="0"/>
              <a:pathLst>
                <a:path w="1049275" h="1052323">
                  <a:moveTo>
                    <a:pt x="993648" y="16510"/>
                  </a:moveTo>
                  <a:cubicBezTo>
                    <a:pt x="1039622" y="0"/>
                    <a:pt x="1049274" y="26289"/>
                    <a:pt x="1045591" y="68453"/>
                  </a:cubicBezTo>
                  <a:cubicBezTo>
                    <a:pt x="726059" y="414782"/>
                    <a:pt x="205740" y="1052322"/>
                    <a:pt x="137668" y="1045591"/>
                  </a:cubicBezTo>
                  <a:cubicBezTo>
                    <a:pt x="119762" y="1046861"/>
                    <a:pt x="81662" y="1002157"/>
                    <a:pt x="63374" y="981456"/>
                  </a:cubicBezTo>
                  <a:cubicBezTo>
                    <a:pt x="0" y="941832"/>
                    <a:pt x="652653" y="362331"/>
                    <a:pt x="993648" y="165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1" name="任意多边形: 形状 40"/>
            <p:cNvSpPr/>
            <p:nvPr>
              <p:custDataLst>
                <p:tags r:id="rId19"/>
              </p:custDataLst>
            </p:nvPr>
          </p:nvSpPr>
          <p:spPr>
            <a:xfrm>
              <a:off x="4213989" y="1754038"/>
              <a:ext cx="29864" cy="29514"/>
            </a:xfrm>
            <a:custGeom>
              <a:avLst/>
              <a:gdLst>
                <a:gd name="connsiteX0" fmla="*/ 0 w 151638"/>
                <a:gd name="connsiteY0" fmla="*/ 101219 h 149860"/>
                <a:gd name="connsiteX1" fmla="*/ 46990 w 151638"/>
                <a:gd name="connsiteY1" fmla="*/ 149860 h 149860"/>
                <a:gd name="connsiteX2" fmla="*/ 151638 w 151638"/>
                <a:gd name="connsiteY2" fmla="*/ 46990 h 149860"/>
                <a:gd name="connsiteX3" fmla="*/ 102235 w 151638"/>
                <a:gd name="connsiteY3" fmla="*/ 0 h 149860"/>
                <a:gd name="connsiteX4" fmla="*/ 0 w 151638"/>
                <a:gd name="connsiteY4" fmla="*/ 101219 h 14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638" h="149860">
                  <a:moveTo>
                    <a:pt x="0" y="101219"/>
                  </a:moveTo>
                  <a:lnTo>
                    <a:pt x="46990" y="149860"/>
                  </a:lnTo>
                  <a:lnTo>
                    <a:pt x="151638" y="46990"/>
                  </a:lnTo>
                  <a:lnTo>
                    <a:pt x="102235" y="0"/>
                  </a:lnTo>
                  <a:lnTo>
                    <a:pt x="0" y="1012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2" name="任意多边形: 形状 41"/>
            <p:cNvSpPr/>
            <p:nvPr>
              <p:custDataLst>
                <p:tags r:id="rId20"/>
              </p:custDataLst>
            </p:nvPr>
          </p:nvSpPr>
          <p:spPr>
            <a:xfrm>
              <a:off x="4159239" y="1771071"/>
              <a:ext cx="66231" cy="71133"/>
            </a:xfrm>
            <a:custGeom>
              <a:avLst/>
              <a:gdLst/>
              <a:ahLst/>
              <a:cxnLst/>
              <a:rect l="0" t="0" r="0" b="0"/>
              <a:pathLst>
                <a:path w="336297" h="361189">
                  <a:moveTo>
                    <a:pt x="0" y="345567"/>
                  </a:moveTo>
                  <a:lnTo>
                    <a:pt x="160782" y="46736"/>
                  </a:lnTo>
                  <a:cubicBezTo>
                    <a:pt x="196723" y="5969"/>
                    <a:pt x="229489" y="0"/>
                    <a:pt x="278003" y="14859"/>
                  </a:cubicBezTo>
                  <a:lnTo>
                    <a:pt x="324993" y="63500"/>
                  </a:lnTo>
                  <a:cubicBezTo>
                    <a:pt x="336296" y="118110"/>
                    <a:pt x="331089" y="161290"/>
                    <a:pt x="302260" y="188341"/>
                  </a:cubicBezTo>
                  <a:lnTo>
                    <a:pt x="17780" y="359283"/>
                  </a:lnTo>
                  <a:cubicBezTo>
                    <a:pt x="8128" y="361188"/>
                    <a:pt x="1651" y="357378"/>
                    <a:pt x="0" y="34556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1"/>
            </p:custDataLst>
          </p:nvPr>
        </p:nvSpPr>
        <p:spPr>
          <a:xfrm>
            <a:off x="2311246" y="2153955"/>
            <a:ext cx="7561907" cy="1360084"/>
          </a:xfrm>
        </p:spPr>
        <p:txBody>
          <a:bodyPr vert="horz" lIns="90000" tIns="46800" rIns="9000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7200" b="0" i="0" u="none" strike="noStrike" kern="1200" cap="none" spc="6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2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2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2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2" name="文本占位符 51"/>
          <p:cNvSpPr>
            <a:spLocks noGrp="1"/>
          </p:cNvSpPr>
          <p:nvPr userDrawn="1">
            <p:ph type="body" sz="quarter" idx="13" hasCustomPrompt="1"/>
            <p:custDataLst>
              <p:tags r:id="rId25"/>
            </p:custDataLst>
          </p:nvPr>
        </p:nvSpPr>
        <p:spPr>
          <a:xfrm>
            <a:off x="2298400" y="3605466"/>
            <a:ext cx="7506161" cy="1192557"/>
          </a:xfrm>
        </p:spPr>
        <p:txBody>
          <a:bodyPr lIns="90000" tIns="0" rIns="90000" bIns="46800">
            <a:normAutofit/>
          </a:bodyPr>
          <a:lstStyle>
            <a:lvl1pPr marL="0" indent="0" algn="ctr">
              <a:buNone/>
              <a:defRPr sz="2800"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6" name="组合 5"/>
          <p:cNvGrpSpPr/>
          <p:nvPr userDrawn="1">
            <p:custDataLst>
              <p:tags r:id="rId6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7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8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9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10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11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12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13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14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aseline="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 dirty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grpSp>
        <p:nvGrpSpPr>
          <p:cNvPr id="26" name="组合 25"/>
          <p:cNvGrpSpPr/>
          <p:nvPr userDrawn="1">
            <p:custDataLst>
              <p:tags r:id="rId9"/>
            </p:custDataLst>
          </p:nvPr>
        </p:nvGrpSpPr>
        <p:grpSpPr>
          <a:xfrm flipH="1">
            <a:off x="391160" y="547560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10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11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12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13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14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15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16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17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27" name="图片 2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7207" y="62310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6" name="组合 5"/>
          <p:cNvGrpSpPr/>
          <p:nvPr userDrawn="1">
            <p:custDataLst>
              <p:tags r:id="rId9"/>
            </p:custDataLst>
          </p:nvPr>
        </p:nvGrpSpPr>
        <p:grpSpPr>
          <a:xfrm>
            <a:off x="574040" y="32385"/>
            <a:ext cx="1461770" cy="1548765"/>
            <a:chOff x="5760" y="6449"/>
            <a:chExt cx="3390" cy="3592"/>
          </a:xfrm>
        </p:grpSpPr>
        <p:grpSp>
          <p:nvGrpSpPr>
            <p:cNvPr id="10" name="组合 9"/>
            <p:cNvGrpSpPr/>
            <p:nvPr/>
          </p:nvGrpSpPr>
          <p:grpSpPr>
            <a:xfrm rot="302429">
              <a:off x="5760" y="6449"/>
              <a:ext cx="3390" cy="3593"/>
              <a:chOff x="4159239" y="1559399"/>
              <a:chExt cx="266873" cy="282805"/>
            </a:xfrm>
          </p:grpSpPr>
          <p:sp>
            <p:nvSpPr>
              <p:cNvPr id="11" name="任意多边形: 形状 51"/>
              <p:cNvSpPr/>
              <p:nvPr>
                <p:custDataLst>
                  <p:tags r:id="rId10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2" name="任意多边形: 形状 52"/>
              <p:cNvSpPr/>
              <p:nvPr>
                <p:custDataLst>
                  <p:tags r:id="rId11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8" name="任意多边形: 形状 53"/>
              <p:cNvSpPr/>
              <p:nvPr>
                <p:custDataLst>
                  <p:tags r:id="rId12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7292" y="7326"/>
              <a:ext cx="1247" cy="2005"/>
              <a:chOff x="4515453" y="2474469"/>
              <a:chExt cx="68557" cy="110251"/>
            </a:xfrm>
          </p:grpSpPr>
          <p:sp>
            <p:nvSpPr>
              <p:cNvPr id="30" name="矩形 29"/>
              <p:cNvSpPr/>
              <p:nvPr>
                <p:custDataLst>
                  <p:tags r:id="rId13"/>
                </p:custDataLst>
              </p:nvPr>
            </p:nvSpPr>
            <p:spPr>
              <a:xfrm>
                <a:off x="4525258" y="2474469"/>
                <a:ext cx="48097" cy="25962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31" name="任意多边形: 形状 30"/>
              <p:cNvSpPr/>
              <p:nvPr>
                <p:custDataLst>
                  <p:tags r:id="rId14"/>
                </p:custDataLst>
              </p:nvPr>
            </p:nvSpPr>
            <p:spPr>
              <a:xfrm>
                <a:off x="4516303" y="2500006"/>
                <a:ext cx="67706" cy="84714"/>
              </a:xfrm>
              <a:custGeom>
                <a:avLst/>
                <a:gdLst/>
                <a:ahLst/>
                <a:cxnLst/>
                <a:rect l="0" t="0" r="0" b="0"/>
                <a:pathLst>
                  <a:path w="343790" h="430150">
                    <a:moveTo>
                      <a:pt x="0" y="67056"/>
                    </a:moveTo>
                    <a:cubicBezTo>
                      <a:pt x="24256" y="54102"/>
                      <a:pt x="58928" y="25654"/>
                      <a:pt x="75692" y="0"/>
                    </a:cubicBezTo>
                    <a:lnTo>
                      <a:pt x="259969" y="0"/>
                    </a:lnTo>
                    <a:cubicBezTo>
                      <a:pt x="278638" y="29464"/>
                      <a:pt x="316738" y="53467"/>
                      <a:pt x="343789" y="67056"/>
                    </a:cubicBezTo>
                    <a:lnTo>
                      <a:pt x="343789" y="389128"/>
                    </a:lnTo>
                    <a:cubicBezTo>
                      <a:pt x="334518" y="414528"/>
                      <a:pt x="326517" y="424307"/>
                      <a:pt x="302768" y="430149"/>
                    </a:cubicBezTo>
                    <a:lnTo>
                      <a:pt x="33528" y="430149"/>
                    </a:lnTo>
                    <a:cubicBezTo>
                      <a:pt x="17018" y="427101"/>
                      <a:pt x="5969" y="415417"/>
                      <a:pt x="0" y="395605"/>
                    </a:cubicBezTo>
                    <a:cubicBezTo>
                      <a:pt x="0" y="281051"/>
                      <a:pt x="0" y="120015"/>
                      <a:pt x="0" y="67056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32" name="任意多边形: 形状 31"/>
              <p:cNvSpPr/>
              <p:nvPr>
                <p:custDataLst>
                  <p:tags r:id="rId15"/>
                </p:custDataLst>
              </p:nvPr>
            </p:nvSpPr>
            <p:spPr>
              <a:xfrm>
                <a:off x="4515453" y="2531395"/>
                <a:ext cx="68557" cy="24286"/>
              </a:xfrm>
              <a:custGeom>
                <a:avLst/>
                <a:gdLst/>
                <a:ahLst/>
                <a:cxnLst/>
                <a:rect l="0" t="0" r="0" b="0"/>
                <a:pathLst>
                  <a:path w="348108" h="123318">
                    <a:moveTo>
                      <a:pt x="0" y="0"/>
                    </a:moveTo>
                    <a:lnTo>
                      <a:pt x="348107" y="0"/>
                    </a:lnTo>
                    <a:lnTo>
                      <a:pt x="348107" y="123317"/>
                    </a:lnTo>
                    <a:lnTo>
                      <a:pt x="0" y="108712"/>
                    </a:lnTo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32" name="图片 3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9632" y="5435622"/>
            <a:ext cx="1109568" cy="107298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标题和两个栏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5381625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2"/>
          <p:cNvSpPr>
            <a:spLocks noGrp="1" noChangeArrowheads="1"/>
          </p:cNvSpPr>
          <p:nvPr>
            <p:ph sz="half" idx="2"/>
          </p:nvPr>
        </p:nvSpPr>
        <p:spPr>
          <a:xfrm>
            <a:off x="6242685" y="1578610"/>
            <a:ext cx="5309870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3D2-9CD2-8035-9C6D-6A608D236A3F}" type="slidenum">
              <a:rPr/>
            </a:fld>
            <a:endParaRPr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D79-37D2-803B-9C6D-C16E83236A94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522800" y="1339200"/>
            <a:ext cx="9144000" cy="2386800"/>
          </a:xfrm>
        </p:spPr>
        <p:txBody>
          <a:bodyPr lIns="90000" tIns="46800" rIns="90000" bIns="46800" anchor="b"/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522413" y="3862800"/>
            <a:ext cx="9144000" cy="1656000"/>
          </a:xfrm>
        </p:spPr>
        <p:txBody>
          <a:bodyPr lIns="90000" tIns="46800" rIns="90000" bIns="46800"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29" name="组合 28"/>
          <p:cNvGrpSpPr/>
          <p:nvPr userDrawn="1">
            <p:custDataLst>
              <p:tags r:id="rId8"/>
            </p:custDataLst>
          </p:nvPr>
        </p:nvGrpSpPr>
        <p:grpSpPr>
          <a:xfrm rot="19920000">
            <a:off x="-173990" y="-576580"/>
            <a:ext cx="2837180" cy="2929890"/>
            <a:chOff x="-798" y="6266"/>
            <a:chExt cx="4468" cy="4614"/>
          </a:xfrm>
        </p:grpSpPr>
        <p:grpSp>
          <p:nvGrpSpPr>
            <p:cNvPr id="33" name="组合 32"/>
            <p:cNvGrpSpPr/>
            <p:nvPr/>
          </p:nvGrpSpPr>
          <p:grpSpPr>
            <a:xfrm rot="1090597">
              <a:off x="552" y="6266"/>
              <a:ext cx="991" cy="4615"/>
              <a:chOff x="2331447" y="1718543"/>
              <a:chExt cx="961966" cy="4478496"/>
            </a:xfrm>
          </p:grpSpPr>
          <p:sp>
            <p:nvSpPr>
              <p:cNvPr id="32" name="矩形 31"/>
              <p:cNvSpPr/>
              <p:nvPr>
                <p:custDataLst>
                  <p:tags r:id="rId9"/>
                </p:custDataLst>
              </p:nvPr>
            </p:nvSpPr>
            <p:spPr>
              <a:xfrm>
                <a:off x="2380582" y="1721796"/>
                <a:ext cx="895054" cy="4475243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2331447" y="1718543"/>
                <a:ext cx="961966" cy="4478496"/>
                <a:chOff x="3604032" y="4221154"/>
                <a:chExt cx="124048" cy="577515"/>
              </a:xfrm>
            </p:grpSpPr>
            <p:sp>
              <p:nvSpPr>
                <p:cNvPr id="25" name="任意多边形: 形状 24"/>
                <p:cNvSpPr/>
                <p:nvPr>
                  <p:custDataLst>
                    <p:tags r:id="rId10"/>
                  </p:custDataLst>
                </p:nvPr>
              </p:nvSpPr>
              <p:spPr>
                <a:xfrm>
                  <a:off x="3605177" y="4221154"/>
                  <a:ext cx="122903" cy="5774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6" h="13714101">
                      <a:moveTo>
                        <a:pt x="0" y="464057"/>
                      </a:moveTo>
                      <a:lnTo>
                        <a:pt x="0" y="1700784"/>
                      </a:lnTo>
                      <a:lnTo>
                        <a:pt x="816229" y="1700784"/>
                      </a:lnTo>
                      <a:cubicBezTo>
                        <a:pt x="919481" y="1700784"/>
                        <a:pt x="919353" y="1860930"/>
                        <a:pt x="816229" y="1860930"/>
                      </a:cubicBezTo>
                      <a:lnTo>
                        <a:pt x="0" y="1860930"/>
                      </a:lnTo>
                      <a:lnTo>
                        <a:pt x="0" y="3330447"/>
                      </a:lnTo>
                      <a:lnTo>
                        <a:pt x="816229" y="3330447"/>
                      </a:lnTo>
                      <a:cubicBezTo>
                        <a:pt x="919481" y="3330447"/>
                        <a:pt x="919353" y="3490594"/>
                        <a:pt x="816229" y="3490594"/>
                      </a:cubicBezTo>
                      <a:lnTo>
                        <a:pt x="0" y="3490594"/>
                      </a:lnTo>
                      <a:lnTo>
                        <a:pt x="0" y="4893562"/>
                      </a:lnTo>
                      <a:lnTo>
                        <a:pt x="849503" y="4893562"/>
                      </a:lnTo>
                      <a:cubicBezTo>
                        <a:pt x="952754" y="4893562"/>
                        <a:pt x="952627" y="5053709"/>
                        <a:pt x="849503" y="5053709"/>
                      </a:cubicBezTo>
                      <a:lnTo>
                        <a:pt x="0" y="5053709"/>
                      </a:lnTo>
                      <a:lnTo>
                        <a:pt x="0" y="6589775"/>
                      </a:lnTo>
                      <a:lnTo>
                        <a:pt x="749682" y="6589775"/>
                      </a:lnTo>
                      <a:cubicBezTo>
                        <a:pt x="852933" y="6589775"/>
                        <a:pt x="852806" y="6749923"/>
                        <a:pt x="749682" y="6749923"/>
                      </a:cubicBezTo>
                      <a:lnTo>
                        <a:pt x="0" y="6749923"/>
                      </a:lnTo>
                      <a:lnTo>
                        <a:pt x="0" y="8019923"/>
                      </a:lnTo>
                      <a:lnTo>
                        <a:pt x="816229" y="8019923"/>
                      </a:lnTo>
                      <a:cubicBezTo>
                        <a:pt x="919481" y="8019923"/>
                        <a:pt x="919353" y="8180072"/>
                        <a:pt x="816229" y="8180072"/>
                      </a:cubicBezTo>
                      <a:lnTo>
                        <a:pt x="0" y="8180072"/>
                      </a:lnTo>
                      <a:lnTo>
                        <a:pt x="0" y="9749412"/>
                      </a:lnTo>
                      <a:lnTo>
                        <a:pt x="816229" y="9749412"/>
                      </a:lnTo>
                      <a:cubicBezTo>
                        <a:pt x="919481" y="9749412"/>
                        <a:pt x="919353" y="9909560"/>
                        <a:pt x="816229" y="9909560"/>
                      </a:cubicBezTo>
                      <a:lnTo>
                        <a:pt x="0" y="9909560"/>
                      </a:lnTo>
                      <a:lnTo>
                        <a:pt x="0" y="11312529"/>
                      </a:lnTo>
                      <a:lnTo>
                        <a:pt x="816229" y="11312529"/>
                      </a:lnTo>
                      <a:cubicBezTo>
                        <a:pt x="919481" y="11312529"/>
                        <a:pt x="919353" y="11472677"/>
                        <a:pt x="816229" y="11472677"/>
                      </a:cubicBezTo>
                      <a:lnTo>
                        <a:pt x="0" y="11472677"/>
                      </a:lnTo>
                      <a:lnTo>
                        <a:pt x="0" y="13008741"/>
                      </a:lnTo>
                      <a:lnTo>
                        <a:pt x="849503" y="13008741"/>
                      </a:lnTo>
                      <a:cubicBezTo>
                        <a:pt x="952754" y="13008741"/>
                        <a:pt x="952627" y="13168890"/>
                        <a:pt x="849503" y="13168890"/>
                      </a:cubicBezTo>
                      <a:lnTo>
                        <a:pt x="0" y="13168890"/>
                      </a:lnTo>
                      <a:lnTo>
                        <a:pt x="0" y="13714100"/>
                      </a:lnTo>
                      <a:lnTo>
                        <a:pt x="2918715" y="13714100"/>
                      </a:lnTo>
                      <a:lnTo>
                        <a:pt x="2918715" y="0"/>
                      </a:lnTo>
                      <a:lnTo>
                        <a:pt x="0" y="0"/>
                      </a:lnTo>
                      <a:lnTo>
                        <a:pt x="0" y="303785"/>
                      </a:lnTo>
                    </a:path>
                  </a:pathLst>
                </a:custGeom>
                <a:solidFill>
                  <a:schemeClr val="bg2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  <p:sp>
              <p:nvSpPr>
                <p:cNvPr id="26" name="任意多边形: 形状 25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3604032" y="4221170"/>
                  <a:ext cx="122903" cy="57749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4" h="13714477">
                      <a:moveTo>
                        <a:pt x="2918586" y="13250040"/>
                      </a:moveTo>
                      <a:lnTo>
                        <a:pt x="2918586" y="12013315"/>
                      </a:lnTo>
                      <a:lnTo>
                        <a:pt x="2102357" y="12013315"/>
                      </a:lnTo>
                      <a:cubicBezTo>
                        <a:pt x="1999106" y="12013315"/>
                        <a:pt x="1999233" y="11853167"/>
                        <a:pt x="2102357" y="11853167"/>
                      </a:cubicBezTo>
                      <a:lnTo>
                        <a:pt x="2918586" y="11853167"/>
                      </a:lnTo>
                      <a:lnTo>
                        <a:pt x="2918586" y="10383650"/>
                      </a:lnTo>
                      <a:lnTo>
                        <a:pt x="2102357" y="10383650"/>
                      </a:lnTo>
                      <a:cubicBezTo>
                        <a:pt x="1999106" y="10383650"/>
                        <a:pt x="1999233" y="10223502"/>
                        <a:pt x="2102357" y="10223502"/>
                      </a:cubicBezTo>
                      <a:lnTo>
                        <a:pt x="2918586" y="10223502"/>
                      </a:lnTo>
                      <a:lnTo>
                        <a:pt x="2918586" y="8820533"/>
                      </a:lnTo>
                      <a:lnTo>
                        <a:pt x="2069083" y="8820533"/>
                      </a:lnTo>
                      <a:cubicBezTo>
                        <a:pt x="1965832" y="8820533"/>
                        <a:pt x="1965959" y="8660385"/>
                        <a:pt x="2069083" y="8660385"/>
                      </a:cubicBezTo>
                      <a:lnTo>
                        <a:pt x="2918586" y="8660385"/>
                      </a:lnTo>
                      <a:lnTo>
                        <a:pt x="2918586" y="7124320"/>
                      </a:lnTo>
                      <a:lnTo>
                        <a:pt x="2168905" y="7124320"/>
                      </a:lnTo>
                      <a:cubicBezTo>
                        <a:pt x="2065654" y="7124320"/>
                        <a:pt x="2065781" y="6964172"/>
                        <a:pt x="2168905" y="6964172"/>
                      </a:cubicBezTo>
                      <a:lnTo>
                        <a:pt x="2918586" y="6964172"/>
                      </a:lnTo>
                      <a:lnTo>
                        <a:pt x="2918586" y="5694172"/>
                      </a:lnTo>
                      <a:lnTo>
                        <a:pt x="2102357" y="5694172"/>
                      </a:lnTo>
                      <a:cubicBezTo>
                        <a:pt x="1999106" y="5694172"/>
                        <a:pt x="1999233" y="5534024"/>
                        <a:pt x="2102357" y="5534024"/>
                      </a:cubicBezTo>
                      <a:lnTo>
                        <a:pt x="2918586" y="5534024"/>
                      </a:lnTo>
                      <a:lnTo>
                        <a:pt x="2918586" y="3964685"/>
                      </a:lnTo>
                      <a:lnTo>
                        <a:pt x="2102357" y="3964685"/>
                      </a:lnTo>
                      <a:cubicBezTo>
                        <a:pt x="1999106" y="3964685"/>
                        <a:pt x="1999233" y="3804539"/>
                        <a:pt x="2102357" y="3804539"/>
                      </a:cubicBezTo>
                      <a:lnTo>
                        <a:pt x="2918586" y="3804539"/>
                      </a:lnTo>
                      <a:lnTo>
                        <a:pt x="2918586" y="2401570"/>
                      </a:lnTo>
                      <a:lnTo>
                        <a:pt x="2102357" y="2401570"/>
                      </a:lnTo>
                      <a:cubicBezTo>
                        <a:pt x="1999106" y="2401570"/>
                        <a:pt x="1999233" y="2241423"/>
                        <a:pt x="2102357" y="2241423"/>
                      </a:cubicBezTo>
                      <a:lnTo>
                        <a:pt x="2918586" y="2241423"/>
                      </a:lnTo>
                      <a:lnTo>
                        <a:pt x="2918586" y="705359"/>
                      </a:lnTo>
                      <a:lnTo>
                        <a:pt x="2069083" y="705359"/>
                      </a:lnTo>
                      <a:cubicBezTo>
                        <a:pt x="1965832" y="705359"/>
                        <a:pt x="1965959" y="545212"/>
                        <a:pt x="2069083" y="545212"/>
                      </a:cubicBezTo>
                      <a:lnTo>
                        <a:pt x="2918586" y="545212"/>
                      </a:lnTo>
                      <a:lnTo>
                        <a:pt x="2918586" y="0"/>
                      </a:lnTo>
                      <a:lnTo>
                        <a:pt x="0" y="0"/>
                      </a:lnTo>
                      <a:lnTo>
                        <a:pt x="0" y="13714476"/>
                      </a:lnTo>
                      <a:lnTo>
                        <a:pt x="2918713" y="13714476"/>
                      </a:lnTo>
                      <a:lnTo>
                        <a:pt x="2918713" y="13410693"/>
                      </a:lnTo>
                    </a:path>
                  </a:pathLst>
                </a:custGeom>
                <a:solidFill>
                  <a:schemeClr val="accent6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</p:grpSp>
        </p:grpSp>
        <p:grpSp>
          <p:nvGrpSpPr>
            <p:cNvPr id="38" name="组合 37"/>
            <p:cNvGrpSpPr/>
            <p:nvPr/>
          </p:nvGrpSpPr>
          <p:grpSpPr>
            <a:xfrm rot="21070388">
              <a:off x="-798" y="6878"/>
              <a:ext cx="4469" cy="3817"/>
              <a:chOff x="4897945" y="3980184"/>
              <a:chExt cx="2293620" cy="1958280"/>
            </a:xfrm>
          </p:grpSpPr>
          <p:sp>
            <p:nvSpPr>
              <p:cNvPr id="37" name="任意多边形: 形状 36"/>
              <p:cNvSpPr/>
              <p:nvPr>
                <p:custDataLst>
                  <p:tags r:id="rId12"/>
                </p:custDataLst>
              </p:nvPr>
            </p:nvSpPr>
            <p:spPr>
              <a:xfrm>
                <a:off x="4897945" y="4963637"/>
                <a:ext cx="2293620" cy="225417"/>
              </a:xfrm>
              <a:custGeom>
                <a:avLst/>
                <a:gdLst>
                  <a:gd name="connsiteX0" fmla="*/ 0 w 2293620"/>
                  <a:gd name="connsiteY0" fmla="*/ 0 h 225417"/>
                  <a:gd name="connsiteX1" fmla="*/ 2293620 w 2293620"/>
                  <a:gd name="connsiteY1" fmla="*/ 0 h 225417"/>
                  <a:gd name="connsiteX2" fmla="*/ 2293620 w 2293620"/>
                  <a:gd name="connsiteY2" fmla="*/ 225417 h 225417"/>
                  <a:gd name="connsiteX3" fmla="*/ 46155 w 2293620"/>
                  <a:gd name="connsiteY3" fmla="*/ 225417 h 225417"/>
                  <a:gd name="connsiteX4" fmla="*/ 46155 w 2293620"/>
                  <a:gd name="connsiteY4" fmla="*/ 116518 h 225417"/>
                  <a:gd name="connsiteX5" fmla="*/ 0 w 2293620"/>
                  <a:gd name="connsiteY5" fmla="*/ 116518 h 225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93620" h="225417">
                    <a:moveTo>
                      <a:pt x="0" y="0"/>
                    </a:moveTo>
                    <a:lnTo>
                      <a:pt x="2293620" y="0"/>
                    </a:lnTo>
                    <a:lnTo>
                      <a:pt x="2293620" y="225417"/>
                    </a:lnTo>
                    <a:lnTo>
                      <a:pt x="46155" y="225417"/>
                    </a:lnTo>
                    <a:lnTo>
                      <a:pt x="46155" y="116518"/>
                    </a:lnTo>
                    <a:lnTo>
                      <a:pt x="0" y="1165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31" name="PA_ImportSvg_637165986937551442"/>
              <p:cNvSpPr/>
              <p:nvPr>
                <p:custDataLst>
                  <p:tags r:id="rId13"/>
                </p:custDataLst>
              </p:nvPr>
            </p:nvSpPr>
            <p:spPr>
              <a:xfrm rot="2686988">
                <a:off x="5125484" y="3980184"/>
                <a:ext cx="1958280" cy="1958280"/>
              </a:xfrm>
              <a:custGeom>
                <a:avLst/>
                <a:gdLst/>
                <a:ahLst/>
                <a:cxnLst/>
                <a:rect l="l" t="t" r="r" b="b"/>
                <a:pathLst>
                  <a:path w="10332213" h="10332213">
                    <a:moveTo>
                      <a:pt x="0" y="10332214"/>
                    </a:moveTo>
                    <a:lnTo>
                      <a:pt x="10332211" y="10332214"/>
                    </a:lnTo>
                    <a:lnTo>
                      <a:pt x="10332211" y="1"/>
                    </a:lnTo>
                    <a:lnTo>
                      <a:pt x="8666734" y="1665478"/>
                    </a:lnTo>
                    <a:cubicBezTo>
                      <a:pt x="8885936" y="1870709"/>
                      <a:pt x="9090026" y="2091564"/>
                      <a:pt x="9315197" y="2290572"/>
                    </a:cubicBezTo>
                    <a:cubicBezTo>
                      <a:pt x="9391905" y="2358391"/>
                      <a:pt x="9279255" y="2470402"/>
                      <a:pt x="9202928" y="2402841"/>
                    </a:cubicBezTo>
                    <a:cubicBezTo>
                      <a:pt x="8977757" y="2203833"/>
                      <a:pt x="8773667" y="1982978"/>
                      <a:pt x="8554465" y="1777747"/>
                    </a:cubicBezTo>
                    <a:lnTo>
                      <a:pt x="7738617" y="2593595"/>
                    </a:lnTo>
                    <a:cubicBezTo>
                      <a:pt x="7912352" y="2767330"/>
                      <a:pt x="8086218" y="2941195"/>
                      <a:pt x="8259953" y="3114930"/>
                    </a:cubicBezTo>
                    <a:cubicBezTo>
                      <a:pt x="8332342" y="3187320"/>
                      <a:pt x="8220076" y="3299589"/>
                      <a:pt x="8147684" y="3227200"/>
                    </a:cubicBezTo>
                    <a:cubicBezTo>
                      <a:pt x="7973949" y="3053464"/>
                      <a:pt x="7800083" y="2879599"/>
                      <a:pt x="7626348" y="2705864"/>
                    </a:cubicBezTo>
                    <a:lnTo>
                      <a:pt x="6699884" y="3632328"/>
                    </a:lnTo>
                    <a:lnTo>
                      <a:pt x="7138796" y="4071241"/>
                    </a:lnTo>
                    <a:cubicBezTo>
                      <a:pt x="7211186" y="4143630"/>
                      <a:pt x="7098920" y="4255900"/>
                      <a:pt x="7026527" y="4183510"/>
                    </a:cubicBezTo>
                    <a:lnTo>
                      <a:pt x="6587615" y="3744597"/>
                    </a:lnTo>
                    <a:lnTo>
                      <a:pt x="5708140" y="4624072"/>
                    </a:lnTo>
                    <a:cubicBezTo>
                      <a:pt x="5883907" y="4806951"/>
                      <a:pt x="6058152" y="4991228"/>
                      <a:pt x="6248398" y="5159376"/>
                    </a:cubicBezTo>
                    <a:cubicBezTo>
                      <a:pt x="6325107" y="5227195"/>
                      <a:pt x="6212458" y="5339207"/>
                      <a:pt x="6136130" y="5271645"/>
                    </a:cubicBezTo>
                    <a:cubicBezTo>
                      <a:pt x="5945758" y="5103370"/>
                      <a:pt x="5771514" y="4919220"/>
                      <a:pt x="5595872" y="4736342"/>
                    </a:cubicBezTo>
                    <a:lnTo>
                      <a:pt x="4454396" y="5877816"/>
                    </a:lnTo>
                    <a:cubicBezTo>
                      <a:pt x="4652009" y="6082793"/>
                      <a:pt x="4849111" y="6288281"/>
                      <a:pt x="5061329" y="6478400"/>
                    </a:cubicBezTo>
                    <a:cubicBezTo>
                      <a:pt x="5137657" y="6546724"/>
                      <a:pt x="5025008" y="6658739"/>
                      <a:pt x="4949062" y="6590669"/>
                    </a:cubicBezTo>
                    <a:cubicBezTo>
                      <a:pt x="4736845" y="6400550"/>
                      <a:pt x="4539741" y="6194938"/>
                      <a:pt x="4342128" y="5990085"/>
                    </a:cubicBezTo>
                    <a:lnTo>
                      <a:pt x="3370960" y="6961254"/>
                    </a:lnTo>
                    <a:lnTo>
                      <a:pt x="3142614" y="7189600"/>
                    </a:lnTo>
                    <a:cubicBezTo>
                      <a:pt x="3332099" y="7369558"/>
                      <a:pt x="3524122" y="7547103"/>
                      <a:pt x="3709415" y="7731508"/>
                    </a:cubicBezTo>
                    <a:cubicBezTo>
                      <a:pt x="3781932" y="7803770"/>
                      <a:pt x="3669664" y="7916039"/>
                      <a:pt x="3597147" y="7843777"/>
                    </a:cubicBezTo>
                    <a:cubicBezTo>
                      <a:pt x="3411855" y="7659372"/>
                      <a:pt x="3219958" y="7481954"/>
                      <a:pt x="3030346" y="7301869"/>
                    </a:cubicBezTo>
                    <a:lnTo>
                      <a:pt x="2017394" y="8314821"/>
                    </a:lnTo>
                    <a:cubicBezTo>
                      <a:pt x="2185669" y="8483096"/>
                      <a:pt x="2353944" y="8651371"/>
                      <a:pt x="2522219" y="8819646"/>
                    </a:cubicBezTo>
                    <a:cubicBezTo>
                      <a:pt x="2594609" y="8892035"/>
                      <a:pt x="2482341" y="9004304"/>
                      <a:pt x="2409952" y="8931915"/>
                    </a:cubicBezTo>
                    <a:lnTo>
                      <a:pt x="1905127" y="8427090"/>
                    </a:lnTo>
                    <a:lnTo>
                      <a:pt x="959231" y="9372986"/>
                    </a:lnTo>
                    <a:cubicBezTo>
                      <a:pt x="1112901" y="9534021"/>
                      <a:pt x="1265809" y="9695819"/>
                      <a:pt x="1434084" y="9841869"/>
                    </a:cubicBezTo>
                    <a:cubicBezTo>
                      <a:pt x="1511427" y="9909052"/>
                      <a:pt x="1398651" y="10020940"/>
                      <a:pt x="1321817" y="9954138"/>
                    </a:cubicBezTo>
                    <a:cubicBezTo>
                      <a:pt x="1153542" y="9808088"/>
                      <a:pt x="1000633" y="9646290"/>
                      <a:pt x="846963" y="9485255"/>
                    </a:cubicBezTo>
                    <a:close/>
                    <a:moveTo>
                      <a:pt x="3893438" y="8704199"/>
                    </a:moveTo>
                    <a:lnTo>
                      <a:pt x="8986518" y="3611117"/>
                    </a:lnTo>
                    <a:lnTo>
                      <a:pt x="8986518" y="8704199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  <p:grpSp>
        <p:nvGrpSpPr>
          <p:cNvPr id="6" name="组合 5"/>
          <p:cNvGrpSpPr/>
          <p:nvPr userDrawn="1">
            <p:custDataLst>
              <p:tags r:id="rId14"/>
            </p:custDataLst>
          </p:nvPr>
        </p:nvGrpSpPr>
        <p:grpSpPr>
          <a:xfrm>
            <a:off x="9993630" y="4527550"/>
            <a:ext cx="2198370" cy="2330450"/>
            <a:chOff x="15968" y="458"/>
            <a:chExt cx="2810" cy="2978"/>
          </a:xfrm>
        </p:grpSpPr>
        <p:grpSp>
          <p:nvGrpSpPr>
            <p:cNvPr id="50" name="组合 49"/>
            <p:cNvGrpSpPr/>
            <p:nvPr/>
          </p:nvGrpSpPr>
          <p:grpSpPr>
            <a:xfrm rot="14680333">
              <a:off x="16146" y="618"/>
              <a:ext cx="2421" cy="2332"/>
              <a:chOff x="3464771" y="1644163"/>
              <a:chExt cx="206269" cy="198616"/>
            </a:xfrm>
          </p:grpSpPr>
          <p:sp>
            <p:nvSpPr>
              <p:cNvPr id="55" name="任意多边形: 形状 54"/>
              <p:cNvSpPr/>
              <p:nvPr>
                <p:custDataLst>
                  <p:tags r:id="rId15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6" name="任意多边形: 形状 55"/>
              <p:cNvSpPr/>
              <p:nvPr>
                <p:custDataLst>
                  <p:tags r:id="rId16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7" name="任意多边形: 形状 56"/>
              <p:cNvSpPr/>
              <p:nvPr>
                <p:custDataLst>
                  <p:tags r:id="rId17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8" name="任意多边形: 形状 57"/>
              <p:cNvSpPr/>
              <p:nvPr>
                <p:custDataLst>
                  <p:tags r:id="rId18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9" name="任意多边形: 形状 58"/>
              <p:cNvSpPr/>
              <p:nvPr>
                <p:custDataLst>
                  <p:tags r:id="rId19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1202429">
              <a:off x="15968" y="458"/>
              <a:ext cx="2811" cy="2979"/>
              <a:chOff x="4159239" y="1559399"/>
              <a:chExt cx="266873" cy="282805"/>
            </a:xfrm>
          </p:grpSpPr>
          <p:sp>
            <p:nvSpPr>
              <p:cNvPr id="9" name="任意多边形: 形状 51"/>
              <p:cNvSpPr/>
              <p:nvPr>
                <p:custDataLst>
                  <p:tags r:id="rId20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1" name="任意多边形: 形状 52"/>
              <p:cNvSpPr/>
              <p:nvPr>
                <p:custDataLst>
                  <p:tags r:id="rId21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2" name="任意多边形: 形状 53"/>
              <p:cNvSpPr/>
              <p:nvPr>
                <p:custDataLst>
                  <p:tags r:id="rId22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C5A-14D2-807A-9C6D-E22FC2236AB7}" type="slidenum">
              <a:rPr/>
            </a:fld>
            <a:endParaRPr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B17B-35D2-8047-9C6D-C312FF236A96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92F2-BCD2-8064-9C6D-4A31DC236A1F}" type="slidenum">
              <a:rPr/>
            </a:fld>
            <a:endParaRPr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EADF-91D2-801C-9C6D-6749A4236A32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只显示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对象1"/>
          <p:cNvSpPr>
            <a:spLocks noGrp="1" noChangeArrowheads="1"/>
          </p:cNvSpPr>
          <p:nvPr>
            <p:ph/>
          </p:nvPr>
        </p:nvSpPr>
        <p:spPr>
          <a:xfrm>
            <a:off x="574040" y="287020"/>
            <a:ext cx="10978515" cy="581215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/>
            </a:pPr>
          </a:p>
        </p:txBody>
      </p:sp>
      <p:sp>
        <p:nvSpPr>
          <p:cNvPr id="3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CD2-9CD2-807A-9C6D-6A2FC2236A3F}" type="slidenum">
              <a:rPr/>
            </a:fld>
            <a:endParaRPr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9839-77D2-806E-9C6D-813BD6236AD4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标题和两个文本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1097851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2"/>
          <p:cNvSpPr>
            <a:spLocks noGrp="1" noChangeArrowheads="1"/>
          </p:cNvSpPr>
          <p:nvPr>
            <p:ph sz="half" idx="2"/>
          </p:nvPr>
        </p:nvSpPr>
        <p:spPr>
          <a:xfrm>
            <a:off x="574040" y="4018280"/>
            <a:ext cx="1097851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6F1-BFD2-8030-9C6D-496588236A1C}" type="slidenum">
              <a:rPr/>
            </a:fld>
            <a:endParaRPr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EC1-8FD2-8038-9C6D-796D80236A2C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个内容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quarter" idx="1"/>
          </p:nvPr>
        </p:nvSpPr>
        <p:spPr>
          <a:xfrm>
            <a:off x="574040" y="1578610"/>
            <a:ext cx="538162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对象2"/>
          <p:cNvSpPr>
            <a:spLocks noGrp="1" noChangeArrowheads="1"/>
          </p:cNvSpPr>
          <p:nvPr>
            <p:ph sz="quarter" idx="2"/>
          </p:nvPr>
        </p:nvSpPr>
        <p:spPr>
          <a:xfrm>
            <a:off x="6242685" y="1578610"/>
            <a:ext cx="5309870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4"/>
          <p:cNvSpPr>
            <a:spLocks noGrp="1" noChangeArrowheads="1"/>
          </p:cNvSpPr>
          <p:nvPr>
            <p:ph sz="quarter" idx="3"/>
          </p:nvPr>
        </p:nvSpPr>
        <p:spPr>
          <a:xfrm>
            <a:off x="574040" y="4018280"/>
            <a:ext cx="538162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6" name="对象3"/>
          <p:cNvSpPr>
            <a:spLocks noGrp="1" noChangeArrowheads="1"/>
          </p:cNvSpPr>
          <p:nvPr>
            <p:ph sz="quarter" idx="4"/>
          </p:nvPr>
        </p:nvSpPr>
        <p:spPr>
          <a:xfrm>
            <a:off x="6242685" y="4018280"/>
            <a:ext cx="5309870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6FC-B2D2-8000-9C6D-4455B8236A11}" type="slidenum">
              <a:rPr/>
            </a:fld>
            <a:endParaRPr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9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FC5-8BD2-8009-9C6D-7D5CB1236A28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和两个栏目，右侧栏目具有分割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5381625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6242685" y="1578610"/>
            <a:ext cx="5309870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quarter" idx="3"/>
          </p:nvPr>
        </p:nvSpPr>
        <p:spPr>
          <a:xfrm>
            <a:off x="6242685" y="4018280"/>
            <a:ext cx="5309870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EF49-07D2-8019-9C6D-F14CA1236AA4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8D6-98D2-807E-9C6D-6E2BC6236A3B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5" Type="http://schemas.openxmlformats.org/officeDocument/2006/relationships/theme" Target="../theme/theme2.xml"/><Relationship Id="rId24" Type="http://schemas.openxmlformats.org/officeDocument/2006/relationships/tags" Target="../tags/tag227.xml"/><Relationship Id="rId23" Type="http://schemas.openxmlformats.org/officeDocument/2006/relationships/tags" Target="../tags/tag226.xml"/><Relationship Id="rId22" Type="http://schemas.openxmlformats.org/officeDocument/2006/relationships/tags" Target="../tags/tag225.xml"/><Relationship Id="rId21" Type="http://schemas.openxmlformats.org/officeDocument/2006/relationships/tags" Target="../tags/tag224.xml"/><Relationship Id="rId20" Type="http://schemas.openxmlformats.org/officeDocument/2006/relationships/tags" Target="../tags/tag223.xml"/><Relationship Id="rId2" Type="http://schemas.openxmlformats.org/officeDocument/2006/relationships/slideLayout" Target="../slideLayouts/slideLayout14.xml"/><Relationship Id="rId19" Type="http://schemas.openxmlformats.org/officeDocument/2006/relationships/tags" Target="../tags/tag222.xml"/><Relationship Id="rId18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 noChangeArrowheads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>
            <a:lvl1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44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44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单击此处编辑母版标题样式</a:t>
            </a:r>
          </a:p>
        </p:txBody>
      </p:sp>
      <p:sp>
        <p:nvSpPr>
          <p:cNvPr id="3" name="文本占位符 2"/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342900" marR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32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742950" marR="0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2pPr>
            <a:lvl3pPr marL="11430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3pPr>
            <a:lvl4pPr marL="16002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0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4pPr>
            <a:lvl5pPr marL="20574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»"/>
              <a:defRPr lang="zh-CN" sz="20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5pPr>
          </a:lstStyle>
          <a:p>
            <a:pPr marL="342900" marR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32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单击此处编辑母版文本样式</a:t>
            </a:r>
          </a:p>
          <a:p>
            <a:pPr marL="742950" marR="0" lvl="1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8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第二级</a:t>
            </a:r>
          </a:p>
          <a:p>
            <a:pPr marL="1143000" marR="0" lvl="2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24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第三级</a:t>
            </a:r>
          </a:p>
          <a:p>
            <a:pPr marL="1600200" marR="0" lvl="3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0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第四级</a:t>
            </a:r>
          </a:p>
          <a:p>
            <a:pPr marL="2057400" marR="0" lvl="4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»"/>
              <a:defRPr lang="zh-CN" sz="20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EB82-CCD2-801D-9C6D-3A48A5236A6F}" type="datetime1">
              <a:rPr/>
            </a:fld>
            <a:endParaRPr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554-1AD2-8033-9C6D-EC668B236AB9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 advClick="0" advTm="5000">
    <p:fade/>
  </p:transition>
  <p:hf sldNum="0" hdr="0" ftr="0" dt="0"/>
  <p:txStyles>
    <p:titleStyle>
      <a:lvl1pPr marL="0" marR="0" indent="0" algn="ctr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44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5pPr>
    </p:titleStyle>
    <p:bodyStyle>
      <a:lvl1pPr marL="342900" marR="0" indent="-3429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lang="zh-CN" sz="32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1pPr>
      <a:lvl2pPr marL="742950" marR="0" indent="-28575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–"/>
        <a:defRPr lang="zh-CN" sz="28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2pPr>
      <a:lvl3pPr marL="11430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lang="zh-CN" sz="24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3pPr>
      <a:lvl4pPr marL="16002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–"/>
        <a:defRPr lang="zh-CN" sz="20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4pPr>
      <a:lvl5pPr marL="20574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»"/>
        <a:defRPr lang="zh-CN" sz="20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5pPr>
    </p:bodyStyle>
    <p:otherStyle>
      <a:lvl1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5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340.xml"/><Relationship Id="rId8" Type="http://schemas.openxmlformats.org/officeDocument/2006/relationships/tags" Target="../tags/tag339.xml"/><Relationship Id="rId7" Type="http://schemas.openxmlformats.org/officeDocument/2006/relationships/tags" Target="../tags/tag338.xml"/><Relationship Id="rId6" Type="http://schemas.openxmlformats.org/officeDocument/2006/relationships/tags" Target="../tags/tag337.xml"/><Relationship Id="rId5" Type="http://schemas.openxmlformats.org/officeDocument/2006/relationships/tags" Target="../tags/tag336.xml"/><Relationship Id="rId4" Type="http://schemas.openxmlformats.org/officeDocument/2006/relationships/tags" Target="../tags/tag335.xml"/><Relationship Id="rId3" Type="http://schemas.openxmlformats.org/officeDocument/2006/relationships/tags" Target="../tags/tag334.xml"/><Relationship Id="rId2" Type="http://schemas.openxmlformats.org/officeDocument/2006/relationships/tags" Target="../tags/tag333.xml"/><Relationship Id="rId14" Type="http://schemas.openxmlformats.org/officeDocument/2006/relationships/notesSlide" Target="../notesSlides/notesSlide8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342.xml"/><Relationship Id="rId11" Type="http://schemas.openxmlformats.org/officeDocument/2006/relationships/image" Target="../media/image24.jpeg"/><Relationship Id="rId10" Type="http://schemas.openxmlformats.org/officeDocument/2006/relationships/tags" Target="../tags/tag341.xml"/><Relationship Id="rId1" Type="http://schemas.openxmlformats.org/officeDocument/2006/relationships/tags" Target="../tags/tag332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51.xml"/><Relationship Id="rId8" Type="http://schemas.openxmlformats.org/officeDocument/2006/relationships/tags" Target="../tags/tag350.xml"/><Relationship Id="rId7" Type="http://schemas.openxmlformats.org/officeDocument/2006/relationships/tags" Target="../tags/tag349.xml"/><Relationship Id="rId6" Type="http://schemas.openxmlformats.org/officeDocument/2006/relationships/tags" Target="../tags/tag348.xml"/><Relationship Id="rId5" Type="http://schemas.openxmlformats.org/officeDocument/2006/relationships/tags" Target="../tags/tag347.xml"/><Relationship Id="rId4" Type="http://schemas.openxmlformats.org/officeDocument/2006/relationships/tags" Target="../tags/tag346.xml"/><Relationship Id="rId3" Type="http://schemas.openxmlformats.org/officeDocument/2006/relationships/tags" Target="../tags/tag345.xml"/><Relationship Id="rId2" Type="http://schemas.openxmlformats.org/officeDocument/2006/relationships/tags" Target="../tags/tag344.xml"/><Relationship Id="rId14" Type="http://schemas.openxmlformats.org/officeDocument/2006/relationships/notesSlide" Target="../notesSlides/notesSlide9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353.xml"/><Relationship Id="rId11" Type="http://schemas.openxmlformats.org/officeDocument/2006/relationships/image" Target="../media/image20.jpeg"/><Relationship Id="rId10" Type="http://schemas.openxmlformats.org/officeDocument/2006/relationships/tags" Target="../tags/tag352.xml"/><Relationship Id="rId1" Type="http://schemas.openxmlformats.org/officeDocument/2006/relationships/tags" Target="../tags/tag343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362.xml"/><Relationship Id="rId8" Type="http://schemas.openxmlformats.org/officeDocument/2006/relationships/tags" Target="../tags/tag361.xml"/><Relationship Id="rId7" Type="http://schemas.openxmlformats.org/officeDocument/2006/relationships/tags" Target="../tags/tag360.xml"/><Relationship Id="rId6" Type="http://schemas.openxmlformats.org/officeDocument/2006/relationships/tags" Target="../tags/tag359.xml"/><Relationship Id="rId5" Type="http://schemas.openxmlformats.org/officeDocument/2006/relationships/tags" Target="../tags/tag358.xml"/><Relationship Id="rId4" Type="http://schemas.openxmlformats.org/officeDocument/2006/relationships/tags" Target="../tags/tag357.xml"/><Relationship Id="rId3" Type="http://schemas.openxmlformats.org/officeDocument/2006/relationships/tags" Target="../tags/tag356.xml"/><Relationship Id="rId2" Type="http://schemas.openxmlformats.org/officeDocument/2006/relationships/tags" Target="../tags/tag355.xml"/><Relationship Id="rId15" Type="http://schemas.openxmlformats.org/officeDocument/2006/relationships/notesSlide" Target="../notesSlides/notesSlide10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364.xml"/><Relationship Id="rId12" Type="http://schemas.openxmlformats.org/officeDocument/2006/relationships/image" Target="../media/image25.png"/><Relationship Id="rId11" Type="http://schemas.openxmlformats.org/officeDocument/2006/relationships/image" Target="../media/image20.jpeg"/><Relationship Id="rId10" Type="http://schemas.openxmlformats.org/officeDocument/2006/relationships/tags" Target="../tags/tag363.xml"/><Relationship Id="rId1" Type="http://schemas.openxmlformats.org/officeDocument/2006/relationships/tags" Target="../tags/tag354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373.xml"/><Relationship Id="rId8" Type="http://schemas.openxmlformats.org/officeDocument/2006/relationships/tags" Target="../tags/tag372.xml"/><Relationship Id="rId7" Type="http://schemas.openxmlformats.org/officeDocument/2006/relationships/tags" Target="../tags/tag371.xml"/><Relationship Id="rId6" Type="http://schemas.openxmlformats.org/officeDocument/2006/relationships/tags" Target="../tags/tag370.xml"/><Relationship Id="rId5" Type="http://schemas.openxmlformats.org/officeDocument/2006/relationships/tags" Target="../tags/tag369.xml"/><Relationship Id="rId4" Type="http://schemas.openxmlformats.org/officeDocument/2006/relationships/tags" Target="../tags/tag368.xml"/><Relationship Id="rId3" Type="http://schemas.openxmlformats.org/officeDocument/2006/relationships/tags" Target="../tags/tag367.xml"/><Relationship Id="rId2" Type="http://schemas.openxmlformats.org/officeDocument/2006/relationships/tags" Target="../tags/tag366.xml"/><Relationship Id="rId18" Type="http://schemas.openxmlformats.org/officeDocument/2006/relationships/notesSlide" Target="../notesSlides/notesSlide11.xml"/><Relationship Id="rId17" Type="http://schemas.openxmlformats.org/officeDocument/2006/relationships/slideLayout" Target="../slideLayouts/slideLayout19.xml"/><Relationship Id="rId16" Type="http://schemas.openxmlformats.org/officeDocument/2006/relationships/tags" Target="../tags/tag378.xml"/><Relationship Id="rId15" Type="http://schemas.openxmlformats.org/officeDocument/2006/relationships/tags" Target="../tags/tag377.xml"/><Relationship Id="rId14" Type="http://schemas.openxmlformats.org/officeDocument/2006/relationships/tags" Target="../tags/tag376.xml"/><Relationship Id="rId13" Type="http://schemas.openxmlformats.org/officeDocument/2006/relationships/tags" Target="../tags/tag375.xml"/><Relationship Id="rId12" Type="http://schemas.openxmlformats.org/officeDocument/2006/relationships/image" Target="../media/image27.png"/><Relationship Id="rId11" Type="http://schemas.openxmlformats.org/officeDocument/2006/relationships/image" Target="../media/image26.png"/><Relationship Id="rId10" Type="http://schemas.openxmlformats.org/officeDocument/2006/relationships/tags" Target="../tags/tag374.xml"/><Relationship Id="rId1" Type="http://schemas.openxmlformats.org/officeDocument/2006/relationships/tags" Target="../tags/tag365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387.xml"/><Relationship Id="rId8" Type="http://schemas.openxmlformats.org/officeDocument/2006/relationships/tags" Target="../tags/tag386.xml"/><Relationship Id="rId7" Type="http://schemas.openxmlformats.org/officeDocument/2006/relationships/tags" Target="../tags/tag385.xml"/><Relationship Id="rId6" Type="http://schemas.openxmlformats.org/officeDocument/2006/relationships/tags" Target="../tags/tag384.xml"/><Relationship Id="rId5" Type="http://schemas.openxmlformats.org/officeDocument/2006/relationships/tags" Target="../tags/tag383.xml"/><Relationship Id="rId4" Type="http://schemas.openxmlformats.org/officeDocument/2006/relationships/tags" Target="../tags/tag382.xml"/><Relationship Id="rId3" Type="http://schemas.openxmlformats.org/officeDocument/2006/relationships/tags" Target="../tags/tag381.xml"/><Relationship Id="rId2" Type="http://schemas.openxmlformats.org/officeDocument/2006/relationships/tags" Target="../tags/tag380.xml"/><Relationship Id="rId16" Type="http://schemas.openxmlformats.org/officeDocument/2006/relationships/notesSlide" Target="../notesSlides/notesSlide12.xml"/><Relationship Id="rId15" Type="http://schemas.openxmlformats.org/officeDocument/2006/relationships/slideLayout" Target="../slideLayouts/slideLayout19.xml"/><Relationship Id="rId14" Type="http://schemas.openxmlformats.org/officeDocument/2006/relationships/tags" Target="../tags/tag392.xml"/><Relationship Id="rId13" Type="http://schemas.openxmlformats.org/officeDocument/2006/relationships/tags" Target="../tags/tag391.xml"/><Relationship Id="rId12" Type="http://schemas.openxmlformats.org/officeDocument/2006/relationships/tags" Target="../tags/tag390.xml"/><Relationship Id="rId11" Type="http://schemas.openxmlformats.org/officeDocument/2006/relationships/tags" Target="../tags/tag389.xml"/><Relationship Id="rId10" Type="http://schemas.openxmlformats.org/officeDocument/2006/relationships/tags" Target="../tags/tag388.xml"/><Relationship Id="rId1" Type="http://schemas.openxmlformats.org/officeDocument/2006/relationships/tags" Target="../tags/tag379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236.xml"/><Relationship Id="rId8" Type="http://schemas.openxmlformats.org/officeDocument/2006/relationships/tags" Target="../tags/tag235.xml"/><Relationship Id="rId7" Type="http://schemas.openxmlformats.org/officeDocument/2006/relationships/tags" Target="../tags/tag234.xml"/><Relationship Id="rId6" Type="http://schemas.openxmlformats.org/officeDocument/2006/relationships/tags" Target="../tags/tag233.xml"/><Relationship Id="rId5" Type="http://schemas.openxmlformats.org/officeDocument/2006/relationships/tags" Target="../tags/tag232.xml"/><Relationship Id="rId4" Type="http://schemas.openxmlformats.org/officeDocument/2006/relationships/tags" Target="../tags/tag231.xml"/><Relationship Id="rId3" Type="http://schemas.openxmlformats.org/officeDocument/2006/relationships/tags" Target="../tags/tag230.xml"/><Relationship Id="rId2" Type="http://schemas.openxmlformats.org/officeDocument/2006/relationships/tags" Target="../tags/tag229.xml"/><Relationship Id="rId18" Type="http://schemas.openxmlformats.org/officeDocument/2006/relationships/notesSlide" Target="../notesSlides/notesSlide2.xml"/><Relationship Id="rId17" Type="http://schemas.openxmlformats.org/officeDocument/2006/relationships/slideLayout" Target="../slideLayouts/slideLayout19.xml"/><Relationship Id="rId16" Type="http://schemas.openxmlformats.org/officeDocument/2006/relationships/tags" Target="../tags/tag238.xml"/><Relationship Id="rId15" Type="http://schemas.openxmlformats.org/officeDocument/2006/relationships/image" Target="../media/image12.png"/><Relationship Id="rId14" Type="http://schemas.microsoft.com/office/2007/relationships/media" Target="../media/media2.mp3"/><Relationship Id="rId13" Type="http://schemas.openxmlformats.org/officeDocument/2006/relationships/audio" Target="../media/media2.mp3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tags" Target="../tags/tag237.xml"/><Relationship Id="rId1" Type="http://schemas.openxmlformats.org/officeDocument/2006/relationships/tags" Target="../tags/tag228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47.xml"/><Relationship Id="rId8" Type="http://schemas.openxmlformats.org/officeDocument/2006/relationships/tags" Target="../tags/tag246.xml"/><Relationship Id="rId7" Type="http://schemas.openxmlformats.org/officeDocument/2006/relationships/tags" Target="../tags/tag245.xml"/><Relationship Id="rId6" Type="http://schemas.openxmlformats.org/officeDocument/2006/relationships/tags" Target="../tags/tag244.xml"/><Relationship Id="rId5" Type="http://schemas.openxmlformats.org/officeDocument/2006/relationships/tags" Target="../tags/tag243.xml"/><Relationship Id="rId4" Type="http://schemas.openxmlformats.org/officeDocument/2006/relationships/tags" Target="../tags/tag242.xml"/><Relationship Id="rId3" Type="http://schemas.openxmlformats.org/officeDocument/2006/relationships/tags" Target="../tags/tag241.xml"/><Relationship Id="rId24" Type="http://schemas.openxmlformats.org/officeDocument/2006/relationships/notesSlide" Target="../notesSlides/notesSlide3.xml"/><Relationship Id="rId23" Type="http://schemas.openxmlformats.org/officeDocument/2006/relationships/slideLayout" Target="../slideLayouts/slideLayout19.xml"/><Relationship Id="rId22" Type="http://schemas.openxmlformats.org/officeDocument/2006/relationships/tags" Target="../tags/tag256.xml"/><Relationship Id="rId21" Type="http://schemas.openxmlformats.org/officeDocument/2006/relationships/tags" Target="../tags/tag255.xml"/><Relationship Id="rId20" Type="http://schemas.openxmlformats.org/officeDocument/2006/relationships/tags" Target="../tags/tag254.xml"/><Relationship Id="rId2" Type="http://schemas.openxmlformats.org/officeDocument/2006/relationships/tags" Target="../tags/tag240.xml"/><Relationship Id="rId19" Type="http://schemas.openxmlformats.org/officeDocument/2006/relationships/tags" Target="../tags/tag253.xml"/><Relationship Id="rId18" Type="http://schemas.openxmlformats.org/officeDocument/2006/relationships/tags" Target="../tags/tag252.xml"/><Relationship Id="rId17" Type="http://schemas.openxmlformats.org/officeDocument/2006/relationships/image" Target="../media/image16.png"/><Relationship Id="rId16" Type="http://schemas.openxmlformats.org/officeDocument/2006/relationships/tags" Target="../tags/tag251.xml"/><Relationship Id="rId15" Type="http://schemas.openxmlformats.org/officeDocument/2006/relationships/tags" Target="../tags/tag250.xml"/><Relationship Id="rId14" Type="http://schemas.openxmlformats.org/officeDocument/2006/relationships/image" Target="../media/image15.png"/><Relationship Id="rId13" Type="http://schemas.openxmlformats.org/officeDocument/2006/relationships/image" Target="../media/image14.png"/><Relationship Id="rId12" Type="http://schemas.openxmlformats.org/officeDocument/2006/relationships/tags" Target="../tags/tag249.xml"/><Relationship Id="rId11" Type="http://schemas.openxmlformats.org/officeDocument/2006/relationships/image" Target="../media/image13.png"/><Relationship Id="rId10" Type="http://schemas.openxmlformats.org/officeDocument/2006/relationships/tags" Target="../tags/tag248.xml"/><Relationship Id="rId1" Type="http://schemas.openxmlformats.org/officeDocument/2006/relationships/tags" Target="../tags/tag239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65.xml"/><Relationship Id="rId8" Type="http://schemas.openxmlformats.org/officeDocument/2006/relationships/tags" Target="../tags/tag264.xml"/><Relationship Id="rId7" Type="http://schemas.openxmlformats.org/officeDocument/2006/relationships/tags" Target="../tags/tag263.xml"/><Relationship Id="rId6" Type="http://schemas.openxmlformats.org/officeDocument/2006/relationships/tags" Target="../tags/tag262.xml"/><Relationship Id="rId5" Type="http://schemas.openxmlformats.org/officeDocument/2006/relationships/tags" Target="../tags/tag261.xml"/><Relationship Id="rId4" Type="http://schemas.openxmlformats.org/officeDocument/2006/relationships/tags" Target="../tags/tag260.xml"/><Relationship Id="rId3" Type="http://schemas.openxmlformats.org/officeDocument/2006/relationships/tags" Target="../tags/tag259.xml"/><Relationship Id="rId21" Type="http://schemas.openxmlformats.org/officeDocument/2006/relationships/notesSlide" Target="../notesSlides/notesSlide4.xml"/><Relationship Id="rId20" Type="http://schemas.openxmlformats.org/officeDocument/2006/relationships/slideLayout" Target="../slideLayouts/slideLayout19.xml"/><Relationship Id="rId2" Type="http://schemas.openxmlformats.org/officeDocument/2006/relationships/tags" Target="../tags/tag258.xml"/><Relationship Id="rId19" Type="http://schemas.openxmlformats.org/officeDocument/2006/relationships/tags" Target="../tags/tag271.xml"/><Relationship Id="rId18" Type="http://schemas.openxmlformats.org/officeDocument/2006/relationships/tags" Target="../tags/tag270.xml"/><Relationship Id="rId17" Type="http://schemas.openxmlformats.org/officeDocument/2006/relationships/tags" Target="../tags/tag269.xml"/><Relationship Id="rId16" Type="http://schemas.openxmlformats.org/officeDocument/2006/relationships/image" Target="../media/image11.png"/><Relationship Id="rId15" Type="http://schemas.openxmlformats.org/officeDocument/2006/relationships/tags" Target="../tags/tag268.xml"/><Relationship Id="rId14" Type="http://schemas.openxmlformats.org/officeDocument/2006/relationships/tags" Target="../tags/tag267.xml"/><Relationship Id="rId13" Type="http://schemas.openxmlformats.org/officeDocument/2006/relationships/image" Target="../media/image19.png"/><Relationship Id="rId12" Type="http://schemas.openxmlformats.org/officeDocument/2006/relationships/image" Target="../media/image18.png"/><Relationship Id="rId11" Type="http://schemas.openxmlformats.org/officeDocument/2006/relationships/image" Target="../media/image17.png"/><Relationship Id="rId10" Type="http://schemas.openxmlformats.org/officeDocument/2006/relationships/tags" Target="../tags/tag266.xml"/><Relationship Id="rId1" Type="http://schemas.openxmlformats.org/officeDocument/2006/relationships/tags" Target="../tags/tag257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80.xml"/><Relationship Id="rId8" Type="http://schemas.openxmlformats.org/officeDocument/2006/relationships/tags" Target="../tags/tag279.xml"/><Relationship Id="rId7" Type="http://schemas.openxmlformats.org/officeDocument/2006/relationships/tags" Target="../tags/tag278.xml"/><Relationship Id="rId6" Type="http://schemas.openxmlformats.org/officeDocument/2006/relationships/tags" Target="../tags/tag277.xml"/><Relationship Id="rId5" Type="http://schemas.openxmlformats.org/officeDocument/2006/relationships/tags" Target="../tags/tag276.xml"/><Relationship Id="rId4" Type="http://schemas.openxmlformats.org/officeDocument/2006/relationships/tags" Target="../tags/tag275.xml"/><Relationship Id="rId3" Type="http://schemas.openxmlformats.org/officeDocument/2006/relationships/tags" Target="../tags/tag274.xml"/><Relationship Id="rId2" Type="http://schemas.openxmlformats.org/officeDocument/2006/relationships/tags" Target="../tags/tag273.xml"/><Relationship Id="rId16" Type="http://schemas.openxmlformats.org/officeDocument/2006/relationships/notesSlide" Target="../notesSlides/notesSlide5.xml"/><Relationship Id="rId15" Type="http://schemas.openxmlformats.org/officeDocument/2006/relationships/slideLayout" Target="../slideLayouts/slideLayout19.xml"/><Relationship Id="rId14" Type="http://schemas.openxmlformats.org/officeDocument/2006/relationships/tags" Target="../tags/tag283.xml"/><Relationship Id="rId13" Type="http://schemas.openxmlformats.org/officeDocument/2006/relationships/image" Target="../media/image11.png"/><Relationship Id="rId12" Type="http://schemas.openxmlformats.org/officeDocument/2006/relationships/image" Target="../media/image10.png"/><Relationship Id="rId11" Type="http://schemas.openxmlformats.org/officeDocument/2006/relationships/tags" Target="../tags/tag282.xml"/><Relationship Id="rId10" Type="http://schemas.openxmlformats.org/officeDocument/2006/relationships/tags" Target="../tags/tag281.xml"/><Relationship Id="rId1" Type="http://schemas.openxmlformats.org/officeDocument/2006/relationships/tags" Target="../tags/tag272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92.xml"/><Relationship Id="rId8" Type="http://schemas.openxmlformats.org/officeDocument/2006/relationships/tags" Target="../tags/tag291.xml"/><Relationship Id="rId7" Type="http://schemas.openxmlformats.org/officeDocument/2006/relationships/tags" Target="../tags/tag290.xml"/><Relationship Id="rId6" Type="http://schemas.openxmlformats.org/officeDocument/2006/relationships/tags" Target="../tags/tag289.xml"/><Relationship Id="rId5" Type="http://schemas.openxmlformats.org/officeDocument/2006/relationships/tags" Target="../tags/tag288.xml"/><Relationship Id="rId4" Type="http://schemas.openxmlformats.org/officeDocument/2006/relationships/tags" Target="../tags/tag287.xml"/><Relationship Id="rId3" Type="http://schemas.openxmlformats.org/officeDocument/2006/relationships/tags" Target="../tags/tag286.xml"/><Relationship Id="rId2" Type="http://schemas.openxmlformats.org/officeDocument/2006/relationships/tags" Target="../tags/tag285.xml"/><Relationship Id="rId12" Type="http://schemas.openxmlformats.org/officeDocument/2006/relationships/slideLayout" Target="../slideLayouts/slideLayout19.xml"/><Relationship Id="rId11" Type="http://schemas.openxmlformats.org/officeDocument/2006/relationships/tags" Target="../tags/tag294.xml"/><Relationship Id="rId10" Type="http://schemas.openxmlformats.org/officeDocument/2006/relationships/tags" Target="../tags/tag293.xml"/><Relationship Id="rId1" Type="http://schemas.openxmlformats.org/officeDocument/2006/relationships/tags" Target="../tags/tag284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303.xml"/><Relationship Id="rId8" Type="http://schemas.openxmlformats.org/officeDocument/2006/relationships/tags" Target="../tags/tag302.xml"/><Relationship Id="rId7" Type="http://schemas.openxmlformats.org/officeDocument/2006/relationships/tags" Target="../tags/tag301.xml"/><Relationship Id="rId6" Type="http://schemas.openxmlformats.org/officeDocument/2006/relationships/tags" Target="../tags/tag300.xml"/><Relationship Id="rId5" Type="http://schemas.openxmlformats.org/officeDocument/2006/relationships/tags" Target="../tags/tag299.xml"/><Relationship Id="rId4" Type="http://schemas.openxmlformats.org/officeDocument/2006/relationships/tags" Target="../tags/tag298.xml"/><Relationship Id="rId3" Type="http://schemas.openxmlformats.org/officeDocument/2006/relationships/tags" Target="../tags/tag297.xml"/><Relationship Id="rId2" Type="http://schemas.openxmlformats.org/officeDocument/2006/relationships/tags" Target="../tags/tag296.xml"/><Relationship Id="rId17" Type="http://schemas.openxmlformats.org/officeDocument/2006/relationships/slideLayout" Target="../slideLayouts/slideLayout19.xml"/><Relationship Id="rId16" Type="http://schemas.openxmlformats.org/officeDocument/2006/relationships/tags" Target="../tags/tag309.xml"/><Relationship Id="rId15" Type="http://schemas.openxmlformats.org/officeDocument/2006/relationships/tags" Target="../tags/tag308.xml"/><Relationship Id="rId14" Type="http://schemas.openxmlformats.org/officeDocument/2006/relationships/tags" Target="../tags/tag307.xml"/><Relationship Id="rId13" Type="http://schemas.openxmlformats.org/officeDocument/2006/relationships/tags" Target="../tags/tag306.xml"/><Relationship Id="rId12" Type="http://schemas.openxmlformats.org/officeDocument/2006/relationships/tags" Target="../tags/tag305.xml"/><Relationship Id="rId11" Type="http://schemas.openxmlformats.org/officeDocument/2006/relationships/image" Target="../media/image20.jpeg"/><Relationship Id="rId10" Type="http://schemas.openxmlformats.org/officeDocument/2006/relationships/tags" Target="../tags/tag304.xml"/><Relationship Id="rId1" Type="http://schemas.openxmlformats.org/officeDocument/2006/relationships/tags" Target="../tags/tag295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318.xml"/><Relationship Id="rId8" Type="http://schemas.openxmlformats.org/officeDocument/2006/relationships/tags" Target="../tags/tag317.xml"/><Relationship Id="rId7" Type="http://schemas.openxmlformats.org/officeDocument/2006/relationships/tags" Target="../tags/tag316.xml"/><Relationship Id="rId6" Type="http://schemas.openxmlformats.org/officeDocument/2006/relationships/tags" Target="../tags/tag315.xml"/><Relationship Id="rId5" Type="http://schemas.openxmlformats.org/officeDocument/2006/relationships/tags" Target="../tags/tag314.xml"/><Relationship Id="rId4" Type="http://schemas.openxmlformats.org/officeDocument/2006/relationships/tags" Target="../tags/tag313.xml"/><Relationship Id="rId3" Type="http://schemas.openxmlformats.org/officeDocument/2006/relationships/tags" Target="../tags/tag312.xml"/><Relationship Id="rId2" Type="http://schemas.openxmlformats.org/officeDocument/2006/relationships/tags" Target="../tags/tag311.xml"/><Relationship Id="rId16" Type="http://schemas.openxmlformats.org/officeDocument/2006/relationships/notesSlide" Target="../notesSlides/notesSlide6.xml"/><Relationship Id="rId15" Type="http://schemas.openxmlformats.org/officeDocument/2006/relationships/slideLayout" Target="../slideLayouts/slideLayout19.xml"/><Relationship Id="rId14" Type="http://schemas.openxmlformats.org/officeDocument/2006/relationships/tags" Target="../tags/tag320.xml"/><Relationship Id="rId13" Type="http://schemas.openxmlformats.org/officeDocument/2006/relationships/image" Target="../media/image23.jpeg"/><Relationship Id="rId12" Type="http://schemas.openxmlformats.org/officeDocument/2006/relationships/image" Target="../media/image22.jpeg"/><Relationship Id="rId11" Type="http://schemas.openxmlformats.org/officeDocument/2006/relationships/image" Target="../media/image21.png"/><Relationship Id="rId10" Type="http://schemas.openxmlformats.org/officeDocument/2006/relationships/tags" Target="../tags/tag319.xml"/><Relationship Id="rId1" Type="http://schemas.openxmlformats.org/officeDocument/2006/relationships/tags" Target="../tags/tag310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29.xml"/><Relationship Id="rId8" Type="http://schemas.openxmlformats.org/officeDocument/2006/relationships/tags" Target="../tags/tag328.xml"/><Relationship Id="rId7" Type="http://schemas.openxmlformats.org/officeDocument/2006/relationships/tags" Target="../tags/tag327.xml"/><Relationship Id="rId6" Type="http://schemas.openxmlformats.org/officeDocument/2006/relationships/tags" Target="../tags/tag326.xml"/><Relationship Id="rId5" Type="http://schemas.openxmlformats.org/officeDocument/2006/relationships/tags" Target="../tags/tag325.xml"/><Relationship Id="rId4" Type="http://schemas.openxmlformats.org/officeDocument/2006/relationships/tags" Target="../tags/tag324.xml"/><Relationship Id="rId3" Type="http://schemas.openxmlformats.org/officeDocument/2006/relationships/tags" Target="../tags/tag323.xml"/><Relationship Id="rId2" Type="http://schemas.openxmlformats.org/officeDocument/2006/relationships/tags" Target="../tags/tag322.xml"/><Relationship Id="rId14" Type="http://schemas.openxmlformats.org/officeDocument/2006/relationships/notesSlide" Target="../notesSlides/notesSlide7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331.xml"/><Relationship Id="rId11" Type="http://schemas.openxmlformats.org/officeDocument/2006/relationships/image" Target="../media/image24.jpeg"/><Relationship Id="rId10" Type="http://schemas.openxmlformats.org/officeDocument/2006/relationships/tags" Target="../tags/tag330.xml"/><Relationship Id="rId1" Type="http://schemas.openxmlformats.org/officeDocument/2006/relationships/tags" Target="../tags/tag3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rrowheads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lnSpc>
                <a:spcPct val="150000"/>
              </a:lnSpc>
              <a:defRPr lang="zh-CN"/>
            </a:pPr>
            <a:r>
              <a:rPr>
                <a:latin typeface="Arial" panose="020B0604020202020204"/>
                <a:ea typeface="宋体" panose="02010600030101010101" pitchFamily="2" charset="-122"/>
                <a:sym typeface="Arial" panose="020B0604020202020204"/>
              </a:rPr>
              <a:t>5f</a:t>
            </a:r>
            <a:endParaRPr>
              <a:latin typeface="Arial" panose="020B0604020202020204"/>
              <a:ea typeface="宋体" panose="02010600030101010101" pitchFamily="2" charset="-122"/>
              <a:sym typeface="Arial" panose="020B0604020202020204"/>
            </a:endParaRPr>
          </a:p>
        </p:txBody>
      </p:sp>
      <p:sp>
        <p:nvSpPr>
          <p:cNvPr id="3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3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4572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2pPr>
            <a:lvl3pPr marL="9144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3pPr>
            <a:lvl4pPr marL="13716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4pPr>
            <a:lvl5pPr marL="18288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5pPr>
          </a:lstStyle>
          <a:p>
            <a:pPr marL="0" marR="0" indent="0" algn="ctr" defTabSz="914400">
              <a:lnSpc>
                <a:spcPct val="150000"/>
              </a:lnSpc>
              <a:buNone/>
              <a:defRPr lang="zh-CN" sz="3200" b="0" i="0" u="none" strike="noStrike" kern="1" spc="0" baseline="0">
                <a:solidFill>
                  <a:srgbClr val="8C8C8C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endParaRPr>
              <a:latin typeface="Arial" panose="020B0604020202020204"/>
              <a:ea typeface="宋体" panose="02010600030101010101" pitchFamily="2" charset="-122"/>
              <a:sym typeface="Arial" panose="020B0604020202020204"/>
            </a:endParaRPr>
          </a:p>
        </p:txBody>
      </p:sp>
      <p:pic>
        <p:nvPicPr>
          <p:cNvPr id="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5" name="TextBox 4"/>
          <p:cNvSpPr/>
          <p:nvPr/>
        </p:nvSpPr>
        <p:spPr>
          <a:xfrm>
            <a:off x="3580130" y="2759710"/>
            <a:ext cx="5031740" cy="92329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5400" dirty="0">
                <a:solidFill>
                  <a:srgbClr val="E6792A"/>
                </a:solidFill>
                <a:latin typeface="Arial" panose="020B0604020202020204"/>
                <a:ea typeface="宋体" panose="02010600030101010101" pitchFamily="2" charset="-122"/>
                <a:sym typeface="Arial" panose="020B0604020202020204"/>
              </a:rPr>
              <a:t>坚持才会有收获</a:t>
            </a:r>
            <a:endParaRPr lang="zh-CN" sz="5400" dirty="0">
              <a:solidFill>
                <a:srgbClr val="E6792A"/>
              </a:solidFill>
              <a:latin typeface="Arial" panose="020B0604020202020204"/>
              <a:ea typeface="宋体" panose="02010600030101010101" pitchFamily="2" charset="-122"/>
              <a:sym typeface="Arial" panose="020B0604020202020204"/>
            </a:endParaRPr>
          </a:p>
        </p:txBody>
      </p:sp>
      <p:pic>
        <p:nvPicPr>
          <p:cNvPr id="6" name="流行童趣游戏活动欢快背景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085060" y="1020445"/>
            <a:ext cx="609600" cy="6096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7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14545" y="466090"/>
            <a:ext cx="3251835" cy="19215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9" name="文本框 5"/>
          <p:cNvSpPr/>
          <p:nvPr/>
        </p:nvSpPr>
        <p:spPr>
          <a:xfrm>
            <a:off x="5735955" y="4027169"/>
            <a:ext cx="3384550" cy="49085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sz="2800" dirty="0">
                <a:latin typeface="Arial" panose="020B0604020202020204"/>
                <a:ea typeface="宋体" panose="02010600030101010101" pitchFamily="2" charset="-122"/>
                <a:sym typeface="Arial" panose="020B0604020202020204"/>
              </a:rPr>
              <a:t>第一课时</a:t>
            </a:r>
            <a:endParaRPr sz="2800" dirty="0">
              <a:latin typeface="Arial" panose="020B0604020202020204"/>
              <a:ea typeface="宋体" panose="02010600030101010101" pitchFamily="2" charset="-122"/>
              <a:sym typeface="Arial" panose="020B0604020202020204"/>
            </a:endParaRPr>
          </a:p>
        </p:txBody>
      </p:sp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50"/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2364740" y="493916"/>
            <a:ext cx="7390765" cy="193738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  <a:sym typeface="Arial" panose="020B0604020202020204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2617467" y="503556"/>
            <a:ext cx="6888479" cy="1927746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  <a:sym typeface="Arial" panose="020B0604020202020204"/>
              </a:rPr>
              <a:t>在拔河中，我使出了全身力气；我手红了、疼了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  <a:sym typeface="Arial" panose="020B0604020202020204"/>
              </a:rPr>
              <a:t>……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  <a:sym typeface="Arial" panose="020B0604020202020204"/>
              </a:rPr>
              <a:t>但我们克服了困难，我们坚持住，我们取得了胜利。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  <a:sym typeface="Arial" panose="020B0604020202020204"/>
            </a:endParaRPr>
          </a:p>
        </p:txBody>
      </p:sp>
      <p:pic>
        <p:nvPicPr>
          <p:cNvPr id="9" name="Picture 2" descr="E:\2018年照片\2018.4.9运动会\IMG_20180409_152839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809003" y="2612376"/>
            <a:ext cx="6505409" cy="3672408"/>
          </a:xfrm>
          <a:prstGeom prst="rect">
            <a:avLst/>
          </a:prstGeom>
          <a:noFill/>
        </p:spPr>
      </p:pic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3243738" y="506153"/>
            <a:ext cx="5704524" cy="193738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  <a:sym typeface="Arial" panose="020B0604020202020204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3441066" y="503556"/>
            <a:ext cx="5309870" cy="1927746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sym typeface="Arial" panose="020B0604020202020204"/>
              </a:rPr>
              <a:t>坚持能让我们克服困难，让我们有更多的收获。说说你坚持做了很久的一件事儿有什么新发现？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sym typeface="Arial" panose="020B0604020202020204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1"/>
          <a:srcRect l="53937" t="20628" r="3538" b="54462"/>
          <a:stretch>
            <a:fillRect/>
          </a:stretch>
        </p:blipFill>
        <p:spPr>
          <a:xfrm>
            <a:off x="2612614" y="3141980"/>
            <a:ext cx="6966774" cy="2881078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1"/>
          <p:cNvSpPr/>
          <p:nvPr>
            <p:custDataLst>
              <p:tags r:id="rId10"/>
            </p:custDataLst>
          </p:nvPr>
        </p:nvSpPr>
        <p:spPr>
          <a:xfrm>
            <a:off x="1431925" y="4433569"/>
            <a:ext cx="3240405" cy="13633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sym typeface="Arial" panose="020B0604020202020204"/>
              </a:rPr>
              <a:t>坚持本身就是一种成长，一种收获！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sym typeface="Arial" panose="020B0604020202020204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sym typeface="Arial" panose="020B0604020202020204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1"/>
          <a:srcRect l="54725" t="45538" r="9051" b="23229"/>
          <a:stretch>
            <a:fillRect/>
          </a:stretch>
        </p:blipFill>
        <p:spPr>
          <a:xfrm>
            <a:off x="2548094" y="765175"/>
            <a:ext cx="4248472" cy="258602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796567" y="3591471"/>
            <a:ext cx="3696140" cy="277210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1"/>
          <p:cNvSpPr/>
          <p:nvPr>
            <p:custDataLst>
              <p:tags r:id="rId10"/>
            </p:custDataLst>
          </p:nvPr>
        </p:nvSpPr>
        <p:spPr>
          <a:xfrm>
            <a:off x="2233760" y="4070243"/>
            <a:ext cx="3575219" cy="13633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sym typeface="Arial" panose="020B0604020202020204"/>
              </a:rPr>
              <a:t>坚持让我们意志更坚强，更加热爱这件事。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sym typeface="Arial" panose="020B0604020202020204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063547" y="548679"/>
            <a:ext cx="3580835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图片"/>
          <p:cNvPicPr>
            <a:picLocks noChangeAspect="1"/>
          </p:cNvPicPr>
          <p:nvPr/>
        </p:nvPicPr>
        <p:blipFill>
          <a:blip r:embed="rId12"/>
          <a:srcRect l="18134" t="10220" r="10369" b="14531"/>
          <a:stretch>
            <a:fillRect/>
          </a:stretch>
        </p:blipFill>
        <p:spPr>
          <a:xfrm>
            <a:off x="6096000" y="3422639"/>
            <a:ext cx="3600400" cy="26585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文本框 1"/>
          <p:cNvSpPr txBox="1"/>
          <p:nvPr>
            <p:custDataLst>
              <p:tags r:id="rId13"/>
            </p:custDataLst>
          </p:nvPr>
        </p:nvSpPr>
        <p:spPr>
          <a:xfrm>
            <a:off x="2145804" y="2012856"/>
            <a:ext cx="3383280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dk1">
                    <a:lumMod val="85000"/>
                    <a:lumOff val="15000"/>
                  </a:schemeClr>
                </a:solidFill>
                <a:latin typeface="幼圆" charset="0"/>
                <a:ea typeface="幼圆" charset="0"/>
                <a:sym typeface="Arial" panose="020B0604020202020204"/>
              </a:rPr>
              <a:t>殷煜馨跳双摇的照片</a:t>
            </a:r>
            <a:endParaRPr lang="zh-CN" altLang="en-US" sz="2800" dirty="0">
              <a:solidFill>
                <a:schemeClr val="dk1">
                  <a:lumMod val="85000"/>
                  <a:lumOff val="15000"/>
                </a:schemeClr>
              </a:solidFill>
              <a:latin typeface="幼圆" charset="0"/>
              <a:ea typeface="幼圆" charset="0"/>
              <a:sym typeface="Arial" panose="020B0604020202020204"/>
            </a:endParaRPr>
          </a:p>
        </p:txBody>
      </p:sp>
      <p:sp>
        <p:nvSpPr>
          <p:cNvPr id="11" name="矩形"/>
          <p:cNvSpPr/>
          <p:nvPr>
            <p:custDataLst>
              <p:tags r:id="rId14"/>
            </p:custDataLst>
          </p:nvPr>
        </p:nvSpPr>
        <p:spPr>
          <a:xfrm>
            <a:off x="6239510" y="4775701"/>
            <a:ext cx="3456890" cy="73723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algn="l">
              <a:lnSpc>
                <a:spcPct val="150000"/>
              </a:lnSpc>
              <a:buNone/>
            </a:pPr>
            <a:r>
              <a:rPr lang="zh-CN" altLang="en-US" sz="2800" b="0" i="0" u="none" strike="noStrike" kern="1200" cap="none" spc="0" baseline="0" dirty="0">
                <a:solidFill>
                  <a:schemeClr val="dk1">
                    <a:lumMod val="85000"/>
                    <a:lumOff val="15000"/>
                  </a:schemeClr>
                </a:solidFill>
                <a:latin typeface="幼圆" charset="0"/>
                <a:ea typeface="幼圆" charset="0"/>
                <a:cs typeface="Calibri" panose="020F0502020204030204" pitchFamily="2" charset="0"/>
                <a:sym typeface="Arial" panose="020B0604020202020204"/>
              </a:rPr>
              <a:t>孙玺打乒乓球的照片</a:t>
            </a:r>
            <a:endParaRPr lang="zh-CN" altLang="en-US" sz="2800" b="0" i="0" u="none" strike="noStrike" kern="1200" cap="none" spc="0" baseline="0" dirty="0">
              <a:solidFill>
                <a:schemeClr val="dk1">
                  <a:lumMod val="85000"/>
                  <a:lumOff val="15000"/>
                </a:schemeClr>
              </a:solidFill>
              <a:latin typeface="幼圆" charset="0"/>
              <a:ea typeface="幼圆" charset="0"/>
              <a:cs typeface="Calibri" panose="020F0502020204030204" pitchFamily="2" charset="0"/>
              <a:sym typeface="Arial" panose="020B0604020202020204"/>
            </a:endParaRPr>
          </a:p>
        </p:txBody>
      </p:sp>
      <p:sp>
        <p:nvSpPr>
          <p:cNvPr id="14" name="文本框 1"/>
          <p:cNvSpPr/>
          <p:nvPr>
            <p:custDataLst>
              <p:tags r:id="rId15"/>
            </p:custDataLst>
          </p:nvPr>
        </p:nvSpPr>
        <p:spPr>
          <a:xfrm>
            <a:off x="6275997" y="1055138"/>
            <a:ext cx="3240405" cy="13633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sym typeface="Arial" panose="020B0604020202020204"/>
              </a:rPr>
              <a:t>坚持让我们进步，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sym typeface="Arial" panose="020B0604020202020204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sym typeface="Arial" panose="020B0604020202020204"/>
              </a:rPr>
              <a:t>让我们更有成就感。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sym typeface="Arial" panose="020B0604020202020204"/>
            </a:endParaRPr>
          </a:p>
        </p:txBody>
      </p:sp>
    </p:spTree>
    <p:custDataLst>
      <p:tags r:id="rId16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/>
      <p:bldP spid="11" grpId="0"/>
      <p:bldP spid="1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3285171" y="765174"/>
            <a:ext cx="5621655" cy="76390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  <a:sym typeface="Arial" panose="020B0604020202020204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4581525" y="847697"/>
            <a:ext cx="3028950" cy="5232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sym typeface="Arial" panose="020B0604020202020204"/>
              </a:rPr>
              <a:t>坚持的收获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sym typeface="Arial" panose="020B0604020202020204"/>
            </a:endParaRPr>
          </a:p>
        </p:txBody>
      </p:sp>
      <p:sp>
        <p:nvSpPr>
          <p:cNvPr id="8" name="矩形: 圆角 9"/>
          <p:cNvSpPr/>
          <p:nvPr/>
        </p:nvSpPr>
        <p:spPr>
          <a:xfrm>
            <a:off x="929640" y="1993900"/>
            <a:ext cx="5022850" cy="3789680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  <a:sym typeface="Arial" panose="020B0604020202020204"/>
            </a:endParaRPr>
          </a:p>
        </p:txBody>
      </p:sp>
      <p:sp>
        <p:nvSpPr>
          <p:cNvPr id="9" name="文本框 10"/>
          <p:cNvSpPr/>
          <p:nvPr>
            <p:custDataLst>
              <p:tags r:id="rId11"/>
            </p:custDataLst>
          </p:nvPr>
        </p:nvSpPr>
        <p:spPr>
          <a:xfrm>
            <a:off x="1311275" y="2337434"/>
            <a:ext cx="4248150" cy="34461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  <a:sym typeface="Arial" panose="020B0604020202020204"/>
              </a:rPr>
              <a:t>我坚持的收获：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  <a:sym typeface="Arial" panose="020B0604020202020204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  <a:sym typeface="Arial" panose="020B0604020202020204"/>
              </a:rPr>
              <a:t>1.</a:t>
            </a:r>
            <a:endParaRPr lang="en-US" altLang="zh-CN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  <a:sym typeface="Arial" panose="020B0604020202020204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  <a:sym typeface="Arial" panose="020B0604020202020204"/>
              </a:rPr>
              <a:t>2.</a:t>
            </a:r>
            <a:endParaRPr lang="en-US" altLang="zh-CN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  <a:sym typeface="Arial" panose="020B0604020202020204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  <a:sym typeface="Arial" panose="020B0604020202020204"/>
              </a:rPr>
              <a:t>3.</a:t>
            </a:r>
            <a:endParaRPr lang="en-US" altLang="zh-CN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  <a:sym typeface="Arial" panose="020B0604020202020204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  <a:sym typeface="Arial" panose="020B0604020202020204"/>
              </a:rPr>
              <a:t>……</a:t>
            </a:r>
            <a:endParaRPr lang="en-US" altLang="zh-CN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  <a:sym typeface="Arial" panose="020B0604020202020204"/>
            </a:endParaRPr>
          </a:p>
        </p:txBody>
      </p:sp>
      <p:sp>
        <p:nvSpPr>
          <p:cNvPr id="12" name="图例1"/>
          <p:cNvSpPr/>
          <p:nvPr>
            <p:custDataLst>
              <p:tags r:id="rId12"/>
            </p:custDataLst>
          </p:nvPr>
        </p:nvSpPr>
        <p:spPr>
          <a:xfrm>
            <a:off x="6767141" y="1529079"/>
            <a:ext cx="4782239" cy="2115186"/>
          </a:xfrm>
          <a:prstGeom prst="cloudCallout">
            <a:avLst>
              <a:gd name="adj1" fmla="val 33078"/>
              <a:gd name="adj2" fmla="val 68923"/>
            </a:avLst>
          </a:prstGeom>
          <a:noFill/>
          <a:ln w="25400" cap="flat" cmpd="sng" algn="ctr">
            <a:solidFill>
              <a:srgbClr val="3B608C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50000"/>
              </a:lnSpc>
              <a:buNone/>
              <a:defRPr sz="1800" b="0" i="0" u="none" strike="noStrike" kern="1" spc="0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  <a:sym typeface="Arial" panose="020B0604020202020204"/>
              </a:rPr>
              <a:t> 这节课你有哪些坚持的收获？与大家分享一下吧！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  <a:sym typeface="Arial" panose="020B0604020202020204"/>
            </a:endParaRPr>
          </a:p>
        </p:txBody>
      </p:sp>
      <p:sp>
        <p:nvSpPr>
          <p:cNvPr id="13" name="图例3"/>
          <p:cNvSpPr/>
          <p:nvPr>
            <p:custDataLst>
              <p:tags r:id="rId13"/>
            </p:custDataLst>
          </p:nvPr>
        </p:nvSpPr>
        <p:spPr>
          <a:xfrm>
            <a:off x="6454773" y="4919345"/>
            <a:ext cx="4904106" cy="1506855"/>
          </a:xfrm>
          <a:prstGeom prst="wedgeEllipseCallout">
            <a:avLst>
              <a:gd name="adj1" fmla="val -55307"/>
              <a:gd name="adj2" fmla="val -62220"/>
            </a:avLst>
          </a:prstGeom>
          <a:noFill/>
          <a:ln w="25400" cap="flat" cmpd="sng" algn="ctr">
            <a:solidFill>
              <a:srgbClr val="3B608C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50000"/>
              </a:lnSpc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sym typeface="Arial" panose="020B0604020202020204"/>
              </a:rPr>
              <a:t>写出你在一些事情上的坚持获得的收获。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sym typeface="Arial" panose="020B0604020202020204"/>
            </a:endParaRPr>
          </a:p>
        </p:txBody>
      </p:sp>
    </p:spTree>
    <p:custDataLst>
      <p:tags r:id="rId14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2" grpId="0" bldLvl="0" animBg="1"/>
      <p:bldP spid="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rrowheads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lnSpc>
                <a:spcPct val="150000"/>
              </a:lnSpc>
              <a:defRPr lang="zh-CN"/>
            </a:pPr>
            <a:endParaRPr>
              <a:latin typeface="Arial" panose="020B0604020202020204"/>
              <a:ea typeface="宋体" panose="02010600030101010101" pitchFamily="2" charset="-122"/>
              <a:sym typeface="Arial" panose="020B0604020202020204"/>
            </a:endParaRPr>
          </a:p>
        </p:txBody>
      </p:sp>
      <p:sp>
        <p:nvSpPr>
          <p:cNvPr id="3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3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4572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2pPr>
            <a:lvl3pPr marL="9144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3pPr>
            <a:lvl4pPr marL="13716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4pPr>
            <a:lvl5pPr marL="18288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5pPr>
          </a:lstStyle>
          <a:p>
            <a:pPr marL="0" marR="0" indent="0" algn="ctr" defTabSz="914400">
              <a:lnSpc>
                <a:spcPct val="150000"/>
              </a:lnSpc>
              <a:buNone/>
              <a:defRPr lang="zh-CN" sz="3200" b="0" i="0" u="none" strike="noStrike" kern="1" spc="0" baseline="0">
                <a:solidFill>
                  <a:srgbClr val="8C8C8C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endParaRPr>
              <a:latin typeface="Arial" panose="020B0604020202020204"/>
              <a:ea typeface="宋体" panose="02010600030101010101" pitchFamily="2" charset="-122"/>
              <a:sym typeface="Arial" panose="020B0604020202020204"/>
            </a:endParaRPr>
          </a:p>
        </p:txBody>
      </p:sp>
      <p:pic>
        <p:nvPicPr>
          <p:cNvPr id="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5" name="TextBox 4"/>
          <p:cNvSpPr/>
          <p:nvPr/>
        </p:nvSpPr>
        <p:spPr>
          <a:xfrm>
            <a:off x="4618355" y="2899410"/>
            <a:ext cx="2954655" cy="92329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sz="5400" dirty="0">
                <a:solidFill>
                  <a:srgbClr val="E6792A"/>
                </a:solidFill>
                <a:latin typeface="Arial" panose="020B0604020202020204"/>
                <a:ea typeface="宋体" panose="02010600030101010101" pitchFamily="2" charset="-122"/>
                <a:sym typeface="Arial" panose="020B0604020202020204"/>
              </a:rPr>
              <a:t>谢谢观看</a:t>
            </a:r>
            <a:endParaRPr lang="en-US" sz="5400" dirty="0">
              <a:solidFill>
                <a:srgbClr val="E6792A"/>
              </a:solidFill>
              <a:latin typeface="Arial" panose="020B0604020202020204"/>
              <a:ea typeface="宋体" panose="02010600030101010101" pitchFamily="2" charset="-122"/>
              <a:sym typeface="Arial" panose="020B0604020202020204"/>
            </a:endParaRPr>
          </a:p>
        </p:txBody>
      </p:sp>
      <p:pic>
        <p:nvPicPr>
          <p:cNvPr id="6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4545" y="466090"/>
            <a:ext cx="3251835" cy="19215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50"/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8" name="文本框 3"/>
          <p:cNvSpPr/>
          <p:nvPr>
            <p:custDataLst>
              <p:tags r:id="rId10"/>
            </p:custDataLst>
          </p:nvPr>
        </p:nvSpPr>
        <p:spPr>
          <a:xfrm>
            <a:off x="3431540" y="930275"/>
            <a:ext cx="5184775" cy="65532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Calibri" panose="020F0502020204030204" pitchFamily="2" charset="0"/>
                <a:sym typeface="Arial" panose="020B0604020202020204"/>
              </a:rPr>
              <a:t>同桌一起阅读，讲一讲这个故事：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Calibri" panose="020F0502020204030204" pitchFamily="2" charset="0"/>
              <a:sym typeface="Arial" panose="020B0604020202020204"/>
            </a:endParaRPr>
          </a:p>
        </p:txBody>
      </p:sp>
      <p:pic>
        <p:nvPicPr>
          <p:cNvPr id="10" name="图片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908711" y="2993675"/>
            <a:ext cx="1653096" cy="3134644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796726" y="1726783"/>
            <a:ext cx="5116678" cy="5040024"/>
          </a:xfrm>
          <a:prstGeom prst="rect">
            <a:avLst/>
          </a:prstGeom>
        </p:spPr>
      </p:pic>
      <p:pic>
        <p:nvPicPr>
          <p:cNvPr id="6" name="青蛙看海2_2021726115330.mp3">
            <a:hlinkClick r:id="" action="ppaction://media"/>
          </p:cNvPr>
          <p:cNvPicPr>
            <a:picLocks noChangeAspect="1"/>
          </p:cNvPicPr>
          <p:nvPr>
            <a:audioFile r:link="rId13"/>
            <p:extLst>
              <p:ext uri="{DAA4B4D4-6D71-4841-9C94-3DE7FCFB9230}">
                <p14:media xmlns:p14="http://schemas.microsoft.com/office/powerpoint/2010/main" r:embed="rId14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401810" y="1993900"/>
            <a:ext cx="1309370" cy="1309370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8" name="文本框 3"/>
          <p:cNvSpPr/>
          <p:nvPr>
            <p:custDataLst>
              <p:tags r:id="rId10"/>
            </p:custDataLst>
          </p:nvPr>
        </p:nvSpPr>
        <p:spPr>
          <a:xfrm>
            <a:off x="3455767" y="303212"/>
            <a:ext cx="5184775" cy="65532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Calibri" panose="020F0502020204030204" pitchFamily="2" charset="0"/>
                <a:sym typeface="Arial" panose="020B0604020202020204"/>
              </a:rPr>
              <a:t>青蛙看海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Calibri" panose="020F0502020204030204" pitchFamily="2" charset="0"/>
              <a:sym typeface="Arial" panose="020B0604020202020204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011683" y="1785895"/>
            <a:ext cx="2664370" cy="2623797"/>
          </a:xfrm>
          <a:prstGeom prst="rect">
            <a:avLst/>
          </a:prstGeom>
        </p:spPr>
      </p:pic>
      <p:sp>
        <p:nvSpPr>
          <p:cNvPr id="12" name="圆角矩形标注 11"/>
          <p:cNvSpPr/>
          <p:nvPr>
            <p:custDataLst>
              <p:tags r:id="rId12"/>
            </p:custDataLst>
          </p:nvPr>
        </p:nvSpPr>
        <p:spPr>
          <a:xfrm>
            <a:off x="1144906" y="1102062"/>
            <a:ext cx="2622148" cy="1107103"/>
          </a:xfrm>
          <a:prstGeom prst="wedgeRoundRectCallout">
            <a:avLst>
              <a:gd name="adj1" fmla="val 54964"/>
              <a:gd name="adj2" fmla="val 91367"/>
              <a:gd name="adj3" fmla="val 16667"/>
            </a:avLst>
          </a:prstGeom>
          <a:solidFill>
            <a:schemeClr val="lt1"/>
          </a:solidFill>
          <a:ln>
            <a:solidFill>
              <a:srgbClr val="C5DF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sym typeface="Arial" panose="020B0604020202020204"/>
              </a:rPr>
              <a:t>要是能看看大海该多好啊！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sym typeface="Arial" panose="020B0604020202020204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684086" y="1476654"/>
            <a:ext cx="2664370" cy="262379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939566" y="4323393"/>
            <a:ext cx="2600476" cy="2560875"/>
          </a:xfrm>
          <a:prstGeom prst="rect">
            <a:avLst/>
          </a:prstGeom>
        </p:spPr>
      </p:pic>
      <p:sp>
        <p:nvSpPr>
          <p:cNvPr id="15" name="圆角矩形标注 14"/>
          <p:cNvSpPr/>
          <p:nvPr>
            <p:custDataLst>
              <p:tags r:id="rId15"/>
            </p:custDataLst>
          </p:nvPr>
        </p:nvSpPr>
        <p:spPr>
          <a:xfrm>
            <a:off x="714376" y="3436620"/>
            <a:ext cx="3089418" cy="1610140"/>
          </a:xfrm>
          <a:prstGeom prst="wedgeRoundRectCallout">
            <a:avLst>
              <a:gd name="adj1" fmla="val 43980"/>
              <a:gd name="adj2" fmla="val 64872"/>
              <a:gd name="adj3" fmla="val 16667"/>
            </a:avLst>
          </a:prstGeom>
          <a:solidFill>
            <a:schemeClr val="lt1"/>
          </a:solidFill>
          <a:ln>
            <a:solidFill>
              <a:srgbClr val="C5DF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sym typeface="Arial" panose="020B0604020202020204"/>
              </a:rPr>
              <a:t>小青蛙，别做梦了。你登不上那座高山的！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sym typeface="Arial" panose="020B0604020202020204"/>
            </a:endParaRPr>
          </a:p>
        </p:txBody>
      </p:sp>
      <p:sp>
        <p:nvSpPr>
          <p:cNvPr id="16" name="圆角矩形标注 15"/>
          <p:cNvSpPr/>
          <p:nvPr>
            <p:custDataLst>
              <p:tags r:id="rId16"/>
            </p:custDataLst>
          </p:nvPr>
        </p:nvSpPr>
        <p:spPr>
          <a:xfrm>
            <a:off x="4716553" y="4409692"/>
            <a:ext cx="2096997" cy="813183"/>
          </a:xfrm>
          <a:prstGeom prst="wedgeRoundRectCallout">
            <a:avLst>
              <a:gd name="adj1" fmla="val -45469"/>
              <a:gd name="adj2" fmla="val 114251"/>
              <a:gd name="adj3" fmla="val 16667"/>
            </a:avLst>
          </a:prstGeom>
          <a:solidFill>
            <a:schemeClr val="lt1"/>
          </a:solidFill>
          <a:ln>
            <a:solidFill>
              <a:srgbClr val="C5DF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sym typeface="Arial" panose="020B0604020202020204"/>
              </a:rPr>
              <a:t>我一定能的！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sym typeface="Arial" panose="020B0604020202020204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225277" y="3968305"/>
            <a:ext cx="2737230" cy="2695546"/>
          </a:xfrm>
          <a:prstGeom prst="rect">
            <a:avLst/>
          </a:prstGeom>
        </p:spPr>
      </p:pic>
      <p:sp>
        <p:nvSpPr>
          <p:cNvPr id="18" name="圆角矩形标注 17"/>
          <p:cNvSpPr/>
          <p:nvPr>
            <p:custDataLst>
              <p:tags r:id="rId18"/>
            </p:custDataLst>
          </p:nvPr>
        </p:nvSpPr>
        <p:spPr>
          <a:xfrm>
            <a:off x="7894187" y="3564645"/>
            <a:ext cx="3224663" cy="1258984"/>
          </a:xfrm>
          <a:prstGeom prst="wedgeRoundRectCallout">
            <a:avLst>
              <a:gd name="adj1" fmla="val -50450"/>
              <a:gd name="adj2" fmla="val 76521"/>
              <a:gd name="adj3" fmla="val 16667"/>
            </a:avLst>
          </a:prstGeom>
          <a:solidFill>
            <a:schemeClr val="lt1"/>
          </a:solidFill>
          <a:ln>
            <a:solidFill>
              <a:srgbClr val="C5DF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sym typeface="Arial" panose="020B0604020202020204"/>
              </a:rPr>
              <a:t>坚持下去，你一定能看到大海的！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sym typeface="Arial" panose="020B0604020202020204"/>
            </a:endParaRPr>
          </a:p>
        </p:txBody>
      </p:sp>
      <p:cxnSp>
        <p:nvCxnSpPr>
          <p:cNvPr id="19" name="直接连接符 18"/>
          <p:cNvCxnSpPr/>
          <p:nvPr>
            <p:custDataLst>
              <p:tags r:id="rId19"/>
            </p:custDataLst>
          </p:nvPr>
        </p:nvCxnSpPr>
        <p:spPr>
          <a:xfrm flipV="1">
            <a:off x="2234199" y="3921891"/>
            <a:ext cx="7303297" cy="23564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圆角矩形标注 19"/>
          <p:cNvSpPr/>
          <p:nvPr>
            <p:custDataLst>
              <p:tags r:id="rId20"/>
            </p:custDataLst>
          </p:nvPr>
        </p:nvSpPr>
        <p:spPr>
          <a:xfrm>
            <a:off x="8217898" y="1276350"/>
            <a:ext cx="2900952" cy="722425"/>
          </a:xfrm>
          <a:prstGeom prst="wedgeRoundRectCallout">
            <a:avLst>
              <a:gd name="adj1" fmla="val -36692"/>
              <a:gd name="adj2" fmla="val 112103"/>
              <a:gd name="adj3" fmla="val 16667"/>
            </a:avLst>
          </a:prstGeom>
          <a:solidFill>
            <a:schemeClr val="lt1"/>
          </a:solidFill>
          <a:ln>
            <a:solidFill>
              <a:srgbClr val="C5DF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sym typeface="Arial" panose="020B0604020202020204"/>
              </a:rPr>
              <a:t>啊，这么高的山！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sym typeface="Arial" panose="020B0604020202020204"/>
            </a:endParaRPr>
          </a:p>
        </p:txBody>
      </p:sp>
      <p:cxnSp>
        <p:nvCxnSpPr>
          <p:cNvPr id="21" name="直接连接符 20"/>
          <p:cNvCxnSpPr/>
          <p:nvPr>
            <p:custDataLst>
              <p:tags r:id="rId21"/>
            </p:custDataLst>
          </p:nvPr>
        </p:nvCxnSpPr>
        <p:spPr>
          <a:xfrm flipH="1">
            <a:off x="6096000" y="1406643"/>
            <a:ext cx="10160" cy="489547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5" grpId="0" bldLvl="0" animBg="1"/>
      <p:bldP spid="16" grpId="0" bldLvl="0" animBg="1"/>
      <p:bldP spid="18" grpId="0" bldLvl="0" animBg="1"/>
      <p:bldP spid="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8" name="文本框 3"/>
          <p:cNvSpPr/>
          <p:nvPr>
            <p:custDataLst>
              <p:tags r:id="rId10"/>
            </p:custDataLst>
          </p:nvPr>
        </p:nvSpPr>
        <p:spPr>
          <a:xfrm>
            <a:off x="3455767" y="303212"/>
            <a:ext cx="5184775" cy="65532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Calibri" panose="020F0502020204030204" pitchFamily="2" charset="0"/>
                <a:sym typeface="Arial" panose="020B0604020202020204"/>
              </a:rPr>
              <a:t>青蛙看海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Calibri" panose="020F0502020204030204" pitchFamily="2" charset="0"/>
              <a:sym typeface="Arial" panose="020B0604020202020204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548069" y="851968"/>
            <a:ext cx="3583673" cy="3532751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923925" y="3651157"/>
            <a:ext cx="3044752" cy="2999137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413273" y="1294988"/>
            <a:ext cx="2895253" cy="2854112"/>
          </a:xfrm>
          <a:prstGeom prst="rect">
            <a:avLst/>
          </a:prstGeom>
        </p:spPr>
      </p:pic>
      <p:cxnSp>
        <p:nvCxnSpPr>
          <p:cNvPr id="30" name="直接连接符 29"/>
          <p:cNvCxnSpPr/>
          <p:nvPr>
            <p:custDataLst>
              <p:tags r:id="rId14"/>
            </p:custDataLst>
          </p:nvPr>
        </p:nvCxnSpPr>
        <p:spPr>
          <a:xfrm flipH="1">
            <a:off x="6240429" y="1485937"/>
            <a:ext cx="10160" cy="489547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圆角矩形标注 34"/>
          <p:cNvSpPr/>
          <p:nvPr>
            <p:custDataLst>
              <p:tags r:id="rId15"/>
            </p:custDataLst>
          </p:nvPr>
        </p:nvSpPr>
        <p:spPr>
          <a:xfrm>
            <a:off x="7926084" y="1039569"/>
            <a:ext cx="2669937" cy="1026085"/>
          </a:xfrm>
          <a:prstGeom prst="wedgeRoundRectCallout">
            <a:avLst>
              <a:gd name="adj1" fmla="val -33045"/>
              <a:gd name="adj2" fmla="val 74665"/>
              <a:gd name="adj3" fmla="val 16667"/>
            </a:avLst>
          </a:prstGeom>
          <a:solidFill>
            <a:schemeClr val="lt1"/>
          </a:solidFill>
          <a:ln>
            <a:solidFill>
              <a:srgbClr val="C5DF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sym typeface="Arial" panose="020B0604020202020204"/>
              </a:rPr>
              <a:t>你真是只了不起的青蛙！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sym typeface="Arial" panose="020B0604020202020204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576260" y="3809342"/>
            <a:ext cx="3033380" cy="2987936"/>
          </a:xfrm>
          <a:prstGeom prst="rect">
            <a:avLst/>
          </a:prstGeom>
        </p:spPr>
      </p:pic>
      <p:sp>
        <p:nvSpPr>
          <p:cNvPr id="37" name="圆角矩形标注 36"/>
          <p:cNvSpPr/>
          <p:nvPr>
            <p:custDataLst>
              <p:tags r:id="rId17"/>
            </p:custDataLst>
          </p:nvPr>
        </p:nvSpPr>
        <p:spPr>
          <a:xfrm>
            <a:off x="8019853" y="3995076"/>
            <a:ext cx="1080150" cy="467741"/>
          </a:xfrm>
          <a:prstGeom prst="wedgeRoundRectCallout">
            <a:avLst>
              <a:gd name="adj1" fmla="val 1714"/>
              <a:gd name="adj2" fmla="val 118558"/>
              <a:gd name="adj3" fmla="val 16667"/>
            </a:avLst>
          </a:prstGeom>
          <a:solidFill>
            <a:schemeClr val="lt1"/>
          </a:solidFill>
          <a:ln>
            <a:solidFill>
              <a:srgbClr val="C5DF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dk1"/>
                </a:solidFill>
                <a:latin typeface="幼圆" charset="0"/>
                <a:ea typeface="幼圆" charset="0"/>
                <a:sym typeface="Arial" panose="020B0604020202020204"/>
              </a:rPr>
              <a:t>……</a:t>
            </a:r>
            <a:endParaRPr lang="en-US" altLang="zh-CN" sz="2800" dirty="0">
              <a:solidFill>
                <a:schemeClr val="dk1"/>
              </a:solidFill>
              <a:latin typeface="幼圆" charset="0"/>
              <a:ea typeface="幼圆" charset="0"/>
              <a:sym typeface="Arial" panose="020B0604020202020204"/>
            </a:endParaRPr>
          </a:p>
        </p:txBody>
      </p:sp>
      <p:cxnSp>
        <p:nvCxnSpPr>
          <p:cNvPr id="38" name="直接连接符 37"/>
          <p:cNvCxnSpPr/>
          <p:nvPr>
            <p:custDataLst>
              <p:tags r:id="rId18"/>
            </p:custDataLst>
          </p:nvPr>
        </p:nvCxnSpPr>
        <p:spPr>
          <a:xfrm flipV="1">
            <a:off x="2444351" y="3854635"/>
            <a:ext cx="7303297" cy="23564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9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5" grpId="0" bldLvl="0" animBg="1"/>
      <p:bldP spid="3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1"/>
          <p:cNvSpPr/>
          <p:nvPr>
            <p:custDataLst>
              <p:tags r:id="rId10"/>
            </p:custDataLst>
          </p:nvPr>
        </p:nvSpPr>
        <p:spPr>
          <a:xfrm>
            <a:off x="8176893" y="2285590"/>
            <a:ext cx="3479801" cy="256722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sym typeface="Arial" panose="020B0604020202020204"/>
              </a:rPr>
              <a:t>青蛙是怎样登上山顶，看到大海的？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sym typeface="Arial" panose="020B0604020202020204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sym typeface="Arial" panose="020B0604020202020204"/>
              </a:rPr>
              <a:t>这个故事让我们明白一个什么样的道理？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sym typeface="Arial" panose="020B0604020202020204"/>
            </a:endParaRPr>
          </a:p>
        </p:txBody>
      </p:sp>
      <p:sp>
        <p:nvSpPr>
          <p:cNvPr id="8" name="文本框 3"/>
          <p:cNvSpPr/>
          <p:nvPr>
            <p:custDataLst>
              <p:tags r:id="rId11"/>
            </p:custDataLst>
          </p:nvPr>
        </p:nvSpPr>
        <p:spPr>
          <a:xfrm>
            <a:off x="3431540" y="908685"/>
            <a:ext cx="5184775" cy="6769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Calibri" panose="020F0502020204030204" pitchFamily="2" charset="0"/>
                <a:sym typeface="Arial" panose="020B0604020202020204"/>
              </a:rPr>
              <a:t>想一想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Calibri" panose="020F0502020204030204" pitchFamily="2" charset="0"/>
              <a:sym typeface="Arial" panose="020B0604020202020204"/>
            </a:endParaRPr>
          </a:p>
        </p:txBody>
      </p:sp>
      <p:pic>
        <p:nvPicPr>
          <p:cNvPr id="10" name="图片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096000" y="3285490"/>
            <a:ext cx="1653096" cy="3134644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42620" y="1700530"/>
            <a:ext cx="5116678" cy="5040024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3086299" y="1557295"/>
            <a:ext cx="5621655" cy="3516630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  <a:sym typeface="Arial" panose="020B0604020202020204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3909059" y="2101532"/>
            <a:ext cx="4373880" cy="2670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sym typeface="Arial" panose="020B0604020202020204"/>
              </a:rPr>
              <a:t>青蛙看海给我们的启示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sym typeface="Arial" panose="020B0604020202020204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sym typeface="Arial" panose="020B0604020202020204"/>
              </a:rPr>
              <a:t>世上无难事，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sym typeface="Arial" panose="020B0604020202020204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sym typeface="Arial" panose="020B0604020202020204"/>
              </a:rPr>
              <a:t>只要肯攀登。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sym typeface="Arial" panose="020B0604020202020204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sym typeface="Arial" panose="020B0604020202020204"/>
              </a:rPr>
              <a:t>坚持才会有收获。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sym typeface="Arial" panose="020B0604020202020204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sym typeface="Arial" panose="020B0604020202020204"/>
            </a:endParaRPr>
          </a:p>
          <a:p>
            <a:pPr marL="0" marR="0" indent="0" algn="l" defTabSz="9144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sym typeface="Arial" panose="020B0604020202020204"/>
            </a:endParaRPr>
          </a:p>
        </p:txBody>
      </p:sp>
    </p:spTree>
    <p:custDataLst>
      <p:tags r:id="rId11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10" name="文本框1"/>
          <p:cNvSpPr txBox="1"/>
          <p:nvPr>
            <p:custDataLst>
              <p:tags r:id="rId10"/>
            </p:custDataLst>
          </p:nvPr>
        </p:nvSpPr>
        <p:spPr>
          <a:xfrm>
            <a:off x="370840" y="502285"/>
            <a:ext cx="10751185" cy="57404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sym typeface="Arial" panose="020B0604020202020204"/>
              </a:rPr>
              <a:t>猜猜他们为什么坚持做这些？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sym typeface="Arial" panose="020B0604020202020204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115" t="28806" r="53936" b="23229"/>
          <a:stretch>
            <a:fillRect/>
          </a:stretch>
        </p:blipFill>
        <p:spPr>
          <a:xfrm>
            <a:off x="2569730" y="1221532"/>
            <a:ext cx="6624736" cy="5478147"/>
          </a:xfrm>
          <a:prstGeom prst="rect">
            <a:avLst/>
          </a:prstGeom>
        </p:spPr>
      </p:pic>
      <p:sp>
        <p:nvSpPr>
          <p:cNvPr id="14" name="流程图: 资料带 13"/>
          <p:cNvSpPr/>
          <p:nvPr>
            <p:custDataLst>
              <p:tags r:id="rId12"/>
            </p:custDataLst>
          </p:nvPr>
        </p:nvSpPr>
        <p:spPr>
          <a:xfrm>
            <a:off x="786130" y="2555085"/>
            <a:ext cx="2016664" cy="658650"/>
          </a:xfrm>
          <a:prstGeom prst="flowChartPunchedTape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lt1"/>
                </a:solidFill>
                <a:latin typeface="幼圆" charset="0"/>
                <a:ea typeface="幼圆" charset="0"/>
                <a:sym typeface="Arial" panose="020B0604020202020204"/>
              </a:rPr>
              <a:t>身体棒</a:t>
            </a:r>
            <a:endParaRPr lang="zh-CN" altLang="en-US" sz="2800" dirty="0">
              <a:solidFill>
                <a:schemeClr val="lt1"/>
              </a:solidFill>
              <a:latin typeface="幼圆" charset="0"/>
              <a:ea typeface="幼圆" charset="0"/>
              <a:sym typeface="Arial" panose="020B0604020202020204"/>
            </a:endParaRPr>
          </a:p>
        </p:txBody>
      </p:sp>
      <p:sp>
        <p:nvSpPr>
          <p:cNvPr id="15" name="流程图: 资料带 14"/>
          <p:cNvSpPr/>
          <p:nvPr>
            <p:custDataLst>
              <p:tags r:id="rId13"/>
            </p:custDataLst>
          </p:nvPr>
        </p:nvSpPr>
        <p:spPr>
          <a:xfrm>
            <a:off x="1091642" y="4931349"/>
            <a:ext cx="1716652" cy="980728"/>
          </a:xfrm>
          <a:prstGeom prst="flowChartPunchedTape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chemeClr val="lt1"/>
                </a:solidFill>
                <a:latin typeface="幼圆" charset="0"/>
                <a:ea typeface="幼圆" charset="0"/>
                <a:sym typeface="Arial" panose="020B0604020202020204"/>
              </a:rPr>
              <a:t>感受中国古典诗词的美</a:t>
            </a:r>
            <a:endParaRPr lang="zh-CN" altLang="en-US" sz="2400" dirty="0">
              <a:solidFill>
                <a:schemeClr val="lt1"/>
              </a:solidFill>
              <a:latin typeface="幼圆" charset="0"/>
              <a:ea typeface="幼圆" charset="0"/>
              <a:sym typeface="Arial" panose="020B0604020202020204"/>
            </a:endParaRPr>
          </a:p>
        </p:txBody>
      </p:sp>
      <p:sp>
        <p:nvSpPr>
          <p:cNvPr id="16" name="流程图: 资料带 15"/>
          <p:cNvSpPr/>
          <p:nvPr>
            <p:custDataLst>
              <p:tags r:id="rId14"/>
            </p:custDataLst>
          </p:nvPr>
        </p:nvSpPr>
        <p:spPr>
          <a:xfrm>
            <a:off x="8255123" y="5610892"/>
            <a:ext cx="2217931" cy="792088"/>
          </a:xfrm>
          <a:prstGeom prst="flowChartPunchedTape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lt1"/>
                </a:solidFill>
                <a:latin typeface="幼圆" charset="0"/>
                <a:ea typeface="幼圆" charset="0"/>
                <a:sym typeface="Arial" panose="020B0604020202020204"/>
              </a:rPr>
              <a:t>更有爱心</a:t>
            </a:r>
            <a:endParaRPr lang="zh-CN" altLang="en-US" sz="2800" dirty="0">
              <a:solidFill>
                <a:schemeClr val="lt1"/>
              </a:solidFill>
              <a:latin typeface="幼圆" charset="0"/>
              <a:ea typeface="幼圆" charset="0"/>
              <a:sym typeface="Arial" panose="020B0604020202020204"/>
            </a:endParaRPr>
          </a:p>
        </p:txBody>
      </p:sp>
      <p:sp>
        <p:nvSpPr>
          <p:cNvPr id="17" name="流程图: 资料带 16"/>
          <p:cNvSpPr/>
          <p:nvPr>
            <p:custDataLst>
              <p:tags r:id="rId15"/>
            </p:custDataLst>
          </p:nvPr>
        </p:nvSpPr>
        <p:spPr>
          <a:xfrm>
            <a:off x="8101942" y="1221532"/>
            <a:ext cx="2442868" cy="792088"/>
          </a:xfrm>
          <a:prstGeom prst="flowChartPunchedTape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lt1"/>
                </a:solidFill>
                <a:latin typeface="幼圆" charset="0"/>
                <a:ea typeface="幼圆" charset="0"/>
                <a:sym typeface="Arial" panose="020B0604020202020204"/>
              </a:rPr>
              <a:t>能静下心来</a:t>
            </a:r>
            <a:endParaRPr lang="zh-CN" altLang="en-US" sz="2800" dirty="0">
              <a:solidFill>
                <a:schemeClr val="lt1"/>
              </a:solidFill>
              <a:latin typeface="幼圆" charset="0"/>
              <a:ea typeface="幼圆" charset="0"/>
              <a:sym typeface="Arial" panose="020B0604020202020204"/>
            </a:endParaRPr>
          </a:p>
        </p:txBody>
      </p:sp>
    </p:spTree>
    <p:custDataLst>
      <p:tags r:id="rId16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思想气泡: 云 5"/>
          <p:cNvSpPr/>
          <p:nvPr/>
        </p:nvSpPr>
        <p:spPr>
          <a:xfrm>
            <a:off x="499110" y="271780"/>
            <a:ext cx="6744970" cy="2522220"/>
          </a:xfrm>
          <a:prstGeom prst="cloudCallout">
            <a:avLst>
              <a:gd name="adj1" fmla="val 38294"/>
              <a:gd name="adj2" fmla="val 76355"/>
            </a:avLst>
          </a:prstGeom>
          <a:noFill/>
          <a:ln w="25400" cap="flat" cmpd="sng" algn="ctr">
            <a:solidFill>
              <a:srgbClr val="3B608C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  <a:sym typeface="Arial" panose="020B0604020202020204"/>
            </a:endParaRPr>
          </a:p>
        </p:txBody>
      </p:sp>
      <p:sp>
        <p:nvSpPr>
          <p:cNvPr id="7" name="文本框 1"/>
          <p:cNvSpPr/>
          <p:nvPr>
            <p:custDataLst>
              <p:tags r:id="rId10"/>
            </p:custDataLst>
          </p:nvPr>
        </p:nvSpPr>
        <p:spPr>
          <a:xfrm>
            <a:off x="1336949" y="548005"/>
            <a:ext cx="5417641" cy="209169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rgbClr val="FFFF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sym typeface="Arial" panose="020B0604020202020204"/>
              </a:rPr>
              <a:t>在生活中，你坚持做了什么有意义的事？有什么感受？在小组里和小朋友们说一说吧。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sym typeface="Arial" panose="020B0604020202020204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857223" y="2854960"/>
            <a:ext cx="3707880" cy="2733660"/>
          </a:xfrm>
          <a:prstGeom prst="ellipse">
            <a:avLst/>
          </a:prstGeom>
          <a:ln w="127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100568" y="3213735"/>
            <a:ext cx="3089568" cy="3089568"/>
          </a:xfrm>
          <a:prstGeom prst="ellipse">
            <a:avLst/>
          </a:prstGeom>
          <a:ln w="127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224842" y="794023"/>
            <a:ext cx="2372441" cy="2324024"/>
          </a:xfrm>
          <a:prstGeom prst="ellipse">
            <a:avLst/>
          </a:prstGeom>
          <a:ln w="127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custDataLst>
      <p:tags r:id="rId14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3692206" y="493916"/>
            <a:ext cx="4807585" cy="193738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  <a:sym typeface="Arial" panose="020B0604020202020204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3910646" y="503556"/>
            <a:ext cx="4302125" cy="1927746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sym typeface="Arial" panose="020B0604020202020204"/>
              </a:rPr>
              <a:t>还记得春天里的那次拔河比赛吗？边看边回忆，想想当时的感受。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sym typeface="Arial" panose="020B0604020202020204"/>
            </a:endParaRPr>
          </a:p>
        </p:txBody>
      </p:sp>
      <p:pic>
        <p:nvPicPr>
          <p:cNvPr id="9" name="Picture 2" descr="E:\2018年照片\2018.4.9运动会\IMG_20180409_152839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809003" y="2612376"/>
            <a:ext cx="6505409" cy="3672408"/>
          </a:xfrm>
          <a:prstGeom prst="rect">
            <a:avLst/>
          </a:prstGeom>
          <a:noFill/>
        </p:spPr>
      </p:pic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3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3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4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2"/>
  <p:tag name="KSO_WM_UNIT_BK_DARK_LIGHT" val="2"/>
</p:tagLst>
</file>

<file path=ppt/tags/tag147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2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60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1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2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3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4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5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6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7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8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2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70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SLIDE_BK_DARK_LIGHT" val="2"/>
  <p:tag name="KSO_WM_UNIT_BK_DARK_LIGHT" val="2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4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5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6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7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8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9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</p:tagLst>
</file>

<file path=ppt/tags/tag192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2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7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08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09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1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2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3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4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5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6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7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8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9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21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259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259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7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EMPLATE_MASTER_THUMB_INDEX" val="12"/>
  <p:tag name="KSO_WM_TAG_VERSION" val="1.0"/>
  <p:tag name="KSO_WM_BEAUTIFY_FLAG" val="#wm#"/>
  <p:tag name="KSO_WM_TEMPLATE_CATEGORY" val="custom"/>
  <p:tag name="KSO_WM_TEMPLATE_INDEX" val="20205259"/>
  <p:tag name="KSO_WM_TEMPLATE_THUMBS_INDEX" val="1、4、7、12、16、18、19、20、21、22、23、24、25"/>
</p:tagLst>
</file>

<file path=ppt/tags/tag22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2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3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3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3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3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3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3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3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3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4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4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4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4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4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4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49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251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252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253.xml><?xml version="1.0" encoding="utf-8"?>
<p:tagLst xmlns:p="http://schemas.openxmlformats.org/presentationml/2006/main">
  <p:tag name="KSO_WM_UNIT_LINE_FORE_SCHEMECOLOR_INDEX_BRIGHTNESS" val="0.4"/>
  <p:tag name="KSO_WM_UNIT_LINE_FORE_SCHEMECOLOR_INDEX" val="5"/>
  <p:tag name="KSO_WM_UNIT_LINE_FILL_TYPE" val="2"/>
</p:tagLst>
</file>

<file path=ppt/tags/tag254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255.xml><?xml version="1.0" encoding="utf-8"?>
<p:tagLst xmlns:p="http://schemas.openxmlformats.org/presentationml/2006/main">
  <p:tag name="KSO_WM_UNIT_LINE_FORE_SCHEMECOLOR_INDEX_BRIGHTNESS" val="0.4"/>
  <p:tag name="KSO_WM_UNIT_LINE_FORE_SCHEMECOLOR_INDEX" val="5"/>
  <p:tag name="KSO_WM_UNIT_LINE_FILL_TYPE" val="2"/>
</p:tagLst>
</file>

<file path=ppt/tags/tag25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5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5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5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6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6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6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6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6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6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7.xml><?xml version="1.0" encoding="utf-8"?>
<p:tagLst xmlns:p="http://schemas.openxmlformats.org/presentationml/2006/main">
  <p:tag name="KSO_WM_UNIT_LINE_FORE_SCHEMECOLOR_INDEX_BRIGHTNESS" val="0.4"/>
  <p:tag name="KSO_WM_UNIT_LINE_FORE_SCHEMECOLOR_INDEX" val="5"/>
  <p:tag name="KSO_WM_UNIT_LINE_FILL_TYPE" val="2"/>
</p:tagLst>
</file>

<file path=ppt/tags/tag268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269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LINE_FORE_SCHEMECOLOR_INDEX_BRIGHTNESS" val="0.4"/>
  <p:tag name="KSO_WM_UNIT_LINE_FORE_SCHEMECOLOR_INDEX" val="5"/>
  <p:tag name="KSO_WM_UNIT_LINE_FILL_TYPE" val="2"/>
</p:tagLst>
</file>

<file path=ppt/tags/tag27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7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7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7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7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7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7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7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7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8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8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8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8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8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8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8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8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8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9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9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9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9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9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9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9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9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0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0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0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0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05.xml><?xml version="1.0" encoding="utf-8"?>
<p:tagLst xmlns:p="http://schemas.openxmlformats.org/presentationml/2006/main">
  <p:tag name="KSO_WM_UNIT_FILL_FORE_SCHEMECOLOR_INDEX_BRIGHTNESS" val="-0.1"/>
  <p:tag name="KSO_WM_UNIT_FILL_FORE_SCHEMECOLOR_INDEX" val="7"/>
  <p:tag name="KSO_WM_UNIT_FILL_TYPE" val="1"/>
  <p:tag name="KSO_WM_UNIT_LINE_FORE_SCHEMECOLOR_INDEX_BRIGHTNESS" val="-0.1"/>
  <p:tag name="KSO_WM_UNIT_LINE_FORE_SCHEMECOLOR_INDEX" val="7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06.xml><?xml version="1.0" encoding="utf-8"?>
<p:tagLst xmlns:p="http://schemas.openxmlformats.org/presentationml/2006/main">
  <p:tag name="KSO_WM_UNIT_FILL_FORE_SCHEMECOLOR_INDEX_BRIGHTNESS" val="-0.1"/>
  <p:tag name="KSO_WM_UNIT_FILL_FORE_SCHEMECOLOR_INDEX" val="7"/>
  <p:tag name="KSO_WM_UNIT_FILL_TYPE" val="1"/>
  <p:tag name="KSO_WM_UNIT_LINE_FORE_SCHEMECOLOR_INDEX_BRIGHTNESS" val="-0.1"/>
  <p:tag name="KSO_WM_UNIT_LINE_FORE_SCHEMECOLOR_INDEX" val="7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07.xml><?xml version="1.0" encoding="utf-8"?>
<p:tagLst xmlns:p="http://schemas.openxmlformats.org/presentationml/2006/main">
  <p:tag name="KSO_WM_UNIT_FILL_FORE_SCHEMECOLOR_INDEX_BRIGHTNESS" val="-0.1"/>
  <p:tag name="KSO_WM_UNIT_FILL_FORE_SCHEMECOLOR_INDEX" val="7"/>
  <p:tag name="KSO_WM_UNIT_FILL_TYPE" val="1"/>
  <p:tag name="KSO_WM_UNIT_LINE_FORE_SCHEMECOLOR_INDEX_BRIGHTNESS" val="-0.1"/>
  <p:tag name="KSO_WM_UNIT_LINE_FORE_SCHEMECOLOR_INDEX" val="7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08.xml><?xml version="1.0" encoding="utf-8"?>
<p:tagLst xmlns:p="http://schemas.openxmlformats.org/presentationml/2006/main">
  <p:tag name="KSO_WM_UNIT_FILL_FORE_SCHEMECOLOR_INDEX_BRIGHTNESS" val="-0.1"/>
  <p:tag name="KSO_WM_UNIT_FILL_FORE_SCHEMECOLOR_INDEX" val="7"/>
  <p:tag name="KSO_WM_UNIT_FILL_TYPE" val="1"/>
  <p:tag name="KSO_WM_UNIT_LINE_FORE_SCHEMECOLOR_INDEX_BRIGHTNESS" val="-0.1"/>
  <p:tag name="KSO_WM_UNIT_LINE_FORE_SCHEMECOLOR_INDEX" val="7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0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1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1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1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1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1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1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1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1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1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2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2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2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2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2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2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2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2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2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3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3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3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3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3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3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3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3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3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4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4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4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4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4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4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4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5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5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5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5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5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5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5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5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6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6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6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6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6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6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6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6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6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7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7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7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7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7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8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8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8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8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8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8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8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8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8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93.xml><?xml version="1.0" encoding="utf-8"?>
<p:tagLst xmlns:p="http://schemas.openxmlformats.org/presentationml/2006/main">
  <p:tag name="KSO_WPP_MARK_KEY" val="c9f6ba37-de20-4003-a3d7-b833911f52c5"/>
  <p:tag name="COMMONDATA" val="eyJoZGlkIjoiOThmYTM0NmUyNmJmYTVlMDc2NDdiMWYyNmVhMjNkZTQifQ==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resentation">
      <a:majorFont>
        <a:latin typeface="印品黑体"/>
        <a:ea typeface="印品黑体"/>
        <a:cs typeface="印品黑体"/>
      </a:majorFont>
      <a:minorFont>
        <a:latin typeface="印品黑体"/>
        <a:ea typeface="印品黑体"/>
        <a:cs typeface="印品黑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Presentation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FFFFFF"/>
        </a:dk1>
        <a:lt1>
          <a:srgbClr val="000000"/>
        </a:lt1>
        <a:dk2>
          <a:srgbClr val="EEECE1"/>
        </a:dk2>
        <a:lt2>
          <a:srgbClr val="1F497D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ysClr val="windowText" lastClr="000000"/>
      </a:dk1>
      <a:lt1>
        <a:sysClr val="window" lastClr="FFFFFF"/>
      </a:lt1>
      <a:dk2>
        <a:srgbClr val="F2F2F2"/>
      </a:dk2>
      <a:lt2>
        <a:srgbClr val="FFFFFF"/>
      </a:lt2>
      <a:accent1>
        <a:srgbClr val="50A6A4"/>
      </a:accent1>
      <a:accent2>
        <a:srgbClr val="6293A6"/>
      </a:accent2>
      <a:accent3>
        <a:srgbClr val="7481A8"/>
      </a:accent3>
      <a:accent4>
        <a:srgbClr val="876EA9"/>
      </a:accent4>
      <a:accent5>
        <a:srgbClr val="995CAB"/>
      </a:accent5>
      <a:accent6>
        <a:srgbClr val="AB49AD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resentation">
      <a:majorFont>
        <a:latin typeface="印品黑体"/>
        <a:ea typeface="印品黑体"/>
        <a:cs typeface="印品黑体"/>
      </a:majorFont>
      <a:minorFont>
        <a:latin typeface="印品黑体"/>
        <a:ea typeface="印品黑体"/>
        <a:cs typeface="印品黑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Presentation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FFFFFF"/>
        </a:dk1>
        <a:lt1>
          <a:srgbClr val="000000"/>
        </a:lt1>
        <a:dk2>
          <a:srgbClr val="E7E6E6"/>
        </a:dk2>
        <a:lt2>
          <a:srgbClr val="44546A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resentation">
      <a:majorFont>
        <a:latin typeface="印品黑体"/>
        <a:ea typeface="印品黑体"/>
        <a:cs typeface="印品黑体"/>
      </a:majorFont>
      <a:minorFont>
        <a:latin typeface="印品黑体"/>
        <a:ea typeface="印品黑体"/>
        <a:cs typeface="印品黑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Presentation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FFFFFF"/>
        </a:dk1>
        <a:lt1>
          <a:srgbClr val="000000"/>
        </a:lt1>
        <a:dk2>
          <a:srgbClr val="E7E6E6"/>
        </a:dk2>
        <a:lt2>
          <a:srgbClr val="44546A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501</Words>
  <Application>WPS 演示</Application>
  <PresentationFormat>宽屏</PresentationFormat>
  <Paragraphs>82</Paragraphs>
  <Slides>15</Slides>
  <Notes>13</Notes>
  <HiddenSlides>0</HiddenSlides>
  <MMClips>2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1" baseType="lpstr">
      <vt:lpstr>Arial</vt:lpstr>
      <vt:lpstr>宋体</vt:lpstr>
      <vt:lpstr>Wingdings</vt:lpstr>
      <vt:lpstr>印品黑体</vt:lpstr>
      <vt:lpstr>黑体</vt:lpstr>
      <vt:lpstr>Calibri</vt:lpstr>
      <vt:lpstr>Times New Roman</vt:lpstr>
      <vt:lpstr>Arial</vt:lpstr>
      <vt:lpstr>华文中宋</vt:lpstr>
      <vt:lpstr>微软雅黑</vt:lpstr>
      <vt:lpstr>Arial Unicode MS</vt:lpstr>
      <vt:lpstr>幼圆</vt:lpstr>
      <vt:lpstr>汉仪乐喵体W</vt:lpstr>
      <vt:lpstr>幼圆</vt:lpstr>
      <vt:lpstr>Presentation</vt:lpstr>
      <vt:lpstr>1_Office 主题​​</vt:lpstr>
      <vt:lpstr>5f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万润仪器贸易公司</cp:lastModifiedBy>
  <cp:revision>32</cp:revision>
  <dcterms:created xsi:type="dcterms:W3CDTF">2017-09-06T14:27:00Z</dcterms:created>
  <dcterms:modified xsi:type="dcterms:W3CDTF">2023-04-26T09:11:49Z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5C68C9CF6B68418AACD277664FEE3143_12</vt:lpwstr>
  </property>
  <property fmtid="{D5CDD505-2E9C-101B-9397-08002B2CF9AE}" pid="3" name="KSOProductBuildVer">
    <vt:lpwstr>2052-11.1.0.14036</vt:lpwstr>
  </property>
</Properties>
</file>