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17"/>
  </p:handoutMasterIdLst>
  <p:sldIdLst>
    <p:sldId id="256" r:id="rId4"/>
    <p:sldId id="365" r:id="rId6"/>
    <p:sldId id="366" r:id="rId7"/>
    <p:sldId id="367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281" r:id="rId16"/>
  </p:sldIdLst>
  <p:sldSz cx="12192000" cy="6858000"/>
  <p:notesSz cx="6858000" cy="9144000"/>
  <p:custDataLst>
    <p:tags r:id="rId22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howGuides="1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365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B5F1-BFD2-8043-9C6D-4916FB236A1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2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2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2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2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2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2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2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2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2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2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2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2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2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46.xml"/><Relationship Id="rId8" Type="http://schemas.openxmlformats.org/officeDocument/2006/relationships/tags" Target="../tags/tag345.xml"/><Relationship Id="rId7" Type="http://schemas.openxmlformats.org/officeDocument/2006/relationships/tags" Target="../tags/tag344.xml"/><Relationship Id="rId6" Type="http://schemas.openxmlformats.org/officeDocument/2006/relationships/tags" Target="../tags/tag343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48.xml"/><Relationship Id="rId11" Type="http://schemas.openxmlformats.org/officeDocument/2006/relationships/image" Target="../media/image19.jpeg"/><Relationship Id="rId10" Type="http://schemas.openxmlformats.org/officeDocument/2006/relationships/tags" Target="../tags/tag347.xml"/><Relationship Id="rId1" Type="http://schemas.openxmlformats.org/officeDocument/2006/relationships/tags" Target="../tags/tag33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tags" Target="../tags/tag355.xml"/><Relationship Id="rId6" Type="http://schemas.openxmlformats.org/officeDocument/2006/relationships/tags" Target="../tags/tag354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0" Type="http://schemas.openxmlformats.org/officeDocument/2006/relationships/slideLayout" Target="../slideLayouts/slideLayout19.xml"/><Relationship Id="rId2" Type="http://schemas.openxmlformats.org/officeDocument/2006/relationships/tags" Target="../tags/tag350.xml"/><Relationship Id="rId19" Type="http://schemas.openxmlformats.org/officeDocument/2006/relationships/tags" Target="../tags/tag364.xml"/><Relationship Id="rId18" Type="http://schemas.openxmlformats.org/officeDocument/2006/relationships/image" Target="../media/image22.jpeg"/><Relationship Id="rId17" Type="http://schemas.openxmlformats.org/officeDocument/2006/relationships/tags" Target="../tags/tag363.xml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tags" Target="../tags/tag362.xml"/><Relationship Id="rId13" Type="http://schemas.openxmlformats.org/officeDocument/2006/relationships/tags" Target="../tags/tag361.xml"/><Relationship Id="rId12" Type="http://schemas.openxmlformats.org/officeDocument/2006/relationships/tags" Target="../tags/tag360.xml"/><Relationship Id="rId11" Type="http://schemas.openxmlformats.org/officeDocument/2006/relationships/tags" Target="../tags/tag359.xml"/><Relationship Id="rId10" Type="http://schemas.openxmlformats.org/officeDocument/2006/relationships/tags" Target="../tags/tag358.xml"/><Relationship Id="rId1" Type="http://schemas.openxmlformats.org/officeDocument/2006/relationships/tags" Target="../tags/tag34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39.xml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52.xml"/><Relationship Id="rId13" Type="http://schemas.openxmlformats.org/officeDocument/2006/relationships/tags" Target="../tags/tag251.xml"/><Relationship Id="rId12" Type="http://schemas.openxmlformats.org/officeDocument/2006/relationships/tags" Target="../tags/tag250.xml"/><Relationship Id="rId11" Type="http://schemas.openxmlformats.org/officeDocument/2006/relationships/image" Target="../media/image10.png"/><Relationship Id="rId10" Type="http://schemas.openxmlformats.org/officeDocument/2006/relationships/tags" Target="../tags/tag249.xml"/><Relationship Id="rId1" Type="http://schemas.openxmlformats.org/officeDocument/2006/relationships/tags" Target="../tags/tag24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1.xml"/><Relationship Id="rId8" Type="http://schemas.openxmlformats.org/officeDocument/2006/relationships/tags" Target="../tags/tag260.xml"/><Relationship Id="rId7" Type="http://schemas.openxmlformats.org/officeDocument/2006/relationships/tags" Target="../tags/tag259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65.xml"/><Relationship Id="rId13" Type="http://schemas.openxmlformats.org/officeDocument/2006/relationships/tags" Target="../tags/tag264.xml"/><Relationship Id="rId12" Type="http://schemas.openxmlformats.org/officeDocument/2006/relationships/tags" Target="../tags/tag263.xml"/><Relationship Id="rId11" Type="http://schemas.openxmlformats.org/officeDocument/2006/relationships/image" Target="../media/image11.png"/><Relationship Id="rId10" Type="http://schemas.openxmlformats.org/officeDocument/2006/relationships/tags" Target="../tags/tag262.xml"/><Relationship Id="rId1" Type="http://schemas.openxmlformats.org/officeDocument/2006/relationships/tags" Target="../tags/tag25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tags" Target="../tags/tag272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8" Type="http://schemas.openxmlformats.org/officeDocument/2006/relationships/notesSlide" Target="../notesSlides/notesSlide5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278.xml"/><Relationship Id="rId15" Type="http://schemas.openxmlformats.org/officeDocument/2006/relationships/image" Target="../media/image14.jpeg"/><Relationship Id="rId14" Type="http://schemas.openxmlformats.org/officeDocument/2006/relationships/image" Target="../media/image13.png"/><Relationship Id="rId13" Type="http://schemas.openxmlformats.org/officeDocument/2006/relationships/image" Target="../media/image12.jpeg"/><Relationship Id="rId12" Type="http://schemas.openxmlformats.org/officeDocument/2006/relationships/tags" Target="../tags/tag277.xml"/><Relationship Id="rId11" Type="http://schemas.openxmlformats.org/officeDocument/2006/relationships/tags" Target="../tags/tag276.xml"/><Relationship Id="rId10" Type="http://schemas.openxmlformats.org/officeDocument/2006/relationships/tags" Target="../tags/tag275.xml"/><Relationship Id="rId1" Type="http://schemas.openxmlformats.org/officeDocument/2006/relationships/tags" Target="../tags/tag26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91.xml"/><Relationship Id="rId13" Type="http://schemas.openxmlformats.org/officeDocument/2006/relationships/tags" Target="../tags/tag290.xml"/><Relationship Id="rId12" Type="http://schemas.openxmlformats.org/officeDocument/2006/relationships/image" Target="../media/image15.jpeg"/><Relationship Id="rId11" Type="http://schemas.openxmlformats.org/officeDocument/2006/relationships/tags" Target="../tags/tag289.xml"/><Relationship Id="rId10" Type="http://schemas.openxmlformats.org/officeDocument/2006/relationships/tags" Target="../tags/tag288.xml"/><Relationship Id="rId1" Type="http://schemas.openxmlformats.org/officeDocument/2006/relationships/tags" Target="../tags/tag27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8" Type="http://schemas.openxmlformats.org/officeDocument/2006/relationships/notesSlide" Target="../notesSlides/notesSlide7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314.xml"/><Relationship Id="rId25" Type="http://schemas.openxmlformats.org/officeDocument/2006/relationships/tags" Target="../tags/tag313.xml"/><Relationship Id="rId24" Type="http://schemas.openxmlformats.org/officeDocument/2006/relationships/tags" Target="../tags/tag312.xml"/><Relationship Id="rId23" Type="http://schemas.openxmlformats.org/officeDocument/2006/relationships/tags" Target="../tags/tag311.xml"/><Relationship Id="rId22" Type="http://schemas.openxmlformats.org/officeDocument/2006/relationships/tags" Target="../tags/tag310.xml"/><Relationship Id="rId21" Type="http://schemas.openxmlformats.org/officeDocument/2006/relationships/tags" Target="../tags/tag309.xml"/><Relationship Id="rId20" Type="http://schemas.openxmlformats.org/officeDocument/2006/relationships/tags" Target="../tags/tag308.xml"/><Relationship Id="rId2" Type="http://schemas.openxmlformats.org/officeDocument/2006/relationships/tags" Target="../tags/tag293.xml"/><Relationship Id="rId19" Type="http://schemas.openxmlformats.org/officeDocument/2006/relationships/image" Target="../media/image18.png"/><Relationship Id="rId18" Type="http://schemas.openxmlformats.org/officeDocument/2006/relationships/image" Target="../media/image17.png"/><Relationship Id="rId17" Type="http://schemas.openxmlformats.org/officeDocument/2006/relationships/tags" Target="../tags/tag307.xml"/><Relationship Id="rId16" Type="http://schemas.openxmlformats.org/officeDocument/2006/relationships/tags" Target="../tags/tag306.xml"/><Relationship Id="rId15" Type="http://schemas.openxmlformats.org/officeDocument/2006/relationships/tags" Target="../tags/tag305.xml"/><Relationship Id="rId14" Type="http://schemas.openxmlformats.org/officeDocument/2006/relationships/tags" Target="../tags/tag304.xml"/><Relationship Id="rId13" Type="http://schemas.openxmlformats.org/officeDocument/2006/relationships/tags" Target="../tags/tag303.xml"/><Relationship Id="rId12" Type="http://schemas.openxmlformats.org/officeDocument/2006/relationships/image" Target="../media/image16.png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tags" Target="../tags/tag29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tags" Target="../tags/tag31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tags" Target="../tags/tag334.xml"/><Relationship Id="rId7" Type="http://schemas.openxmlformats.org/officeDocument/2006/relationships/tags" Target="../tags/tag333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37.xml"/><Relationship Id="rId11" Type="http://schemas.openxmlformats.org/officeDocument/2006/relationships/image" Target="../media/image19.jpeg"/><Relationship Id="rId10" Type="http://schemas.openxmlformats.org/officeDocument/2006/relationships/tags" Target="../tags/tag336.xml"/><Relationship Id="rId1" Type="http://schemas.openxmlformats.org/officeDocument/2006/relationships/tags" Target="../tags/tag3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  <a:r>
              <a:rPr>
                <a:ea typeface="宋体" panose="02010600030101010101" pitchFamily="2" charset="-122"/>
              </a:rPr>
              <a:t>5f</a:t>
            </a:r>
            <a:endParaRPr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endParaRPr>
              <a:ea typeface="宋体" panose="02010600030101010101" pitchFamily="2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3580130" y="2759710"/>
            <a:ext cx="5031740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5400" dirty="0" smtClean="0">
                <a:solidFill>
                  <a:srgbClr val="E6792A"/>
                </a:solidFill>
                <a:ea typeface="宋体" panose="02010600030101010101" pitchFamily="2" charset="-122"/>
              </a:rPr>
              <a:t>学习有方法</a:t>
            </a:r>
            <a:endParaRPr lang="zh-CN" sz="5400" dirty="0">
              <a:solidFill>
                <a:srgbClr val="E6792A"/>
              </a:solidFill>
              <a:ea typeface="宋体" panose="02010600030101010101" pitchFamily="2" charset="-122"/>
            </a:endParaRPr>
          </a:p>
        </p:txBody>
      </p:sp>
      <p:pic>
        <p:nvPicPr>
          <p:cNvPr id="6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9" name="文本框 5"/>
          <p:cNvSpPr/>
          <p:nvPr/>
        </p:nvSpPr>
        <p:spPr>
          <a:xfrm>
            <a:off x="5735955" y="4027169"/>
            <a:ext cx="3384550" cy="490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sz="2800" dirty="0" smtClean="0">
                <a:ea typeface="宋体" panose="02010600030101010101" pitchFamily="2" charset="-122"/>
              </a:rPr>
              <a:t>第</a:t>
            </a:r>
            <a:r>
              <a:rPr lang="zh-CN" altLang="en-US" sz="2800" dirty="0" smtClean="0">
                <a:ea typeface="宋体" panose="02010600030101010101" pitchFamily="2" charset="-122"/>
              </a:rPr>
              <a:t>二</a:t>
            </a:r>
            <a:r>
              <a:rPr sz="2800" dirty="0" smtClean="0">
                <a:ea typeface="宋体" panose="02010600030101010101" pitchFamily="2" charset="-122"/>
              </a:rPr>
              <a:t>课时</a:t>
            </a:r>
            <a:endParaRPr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857885" y="551448"/>
            <a:ext cx="4807585" cy="7023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读绘本故事，做“智慧锦囊”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1"/>
          <a:srcRect l="56196"/>
          <a:stretch>
            <a:fillRect/>
          </a:stretch>
        </p:blipFill>
        <p:spPr>
          <a:xfrm>
            <a:off x="1372714" y="2424430"/>
            <a:ext cx="9446571" cy="32685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3" name="矩形 3"/>
          <p:cNvSpPr/>
          <p:nvPr>
            <p:custDataLst>
              <p:tags r:id="rId10"/>
            </p:custDataLst>
          </p:nvPr>
        </p:nvSpPr>
        <p:spPr>
          <a:xfrm>
            <a:off x="2515235" y="901700"/>
            <a:ext cx="1063625" cy="6362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>
                <a:solidFill>
                  <a:schemeClr val="lt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教学目标</a:t>
            </a:r>
            <a:endParaRPr lang="zh-CN">
              <a:solidFill>
                <a:schemeClr val="lt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2" name="任意多边形 44"/>
          <p:cNvSpPr/>
          <p:nvPr>
            <p:custDataLst>
              <p:tags r:id="rId11"/>
            </p:custDataLst>
          </p:nvPr>
        </p:nvSpPr>
        <p:spPr>
          <a:xfrm>
            <a:off x="1744980" y="728345"/>
            <a:ext cx="2335530" cy="560705"/>
          </a:xfrm>
          <a:custGeom>
            <a:avLst/>
            <a:gdLst/>
            <a:ahLst/>
            <a:cxnLst/>
            <a:rect l="0" t="0" r="2335530" b="560705"/>
            <a:pathLst>
              <a:path w="2335530" h="560705">
                <a:moveTo>
                  <a:pt x="185074" y="0"/>
                </a:moveTo>
                <a:cubicBezTo>
                  <a:pt x="249487" y="0"/>
                  <a:pt x="297797" y="0"/>
                  <a:pt x="334031" y="0"/>
                </a:cubicBezTo>
                <a:lnTo>
                  <a:pt x="339765" y="0"/>
                </a:lnTo>
                <a:lnTo>
                  <a:pt x="379824" y="0"/>
                </a:lnTo>
                <a:cubicBezTo>
                  <a:pt x="392405" y="0"/>
                  <a:pt x="402470" y="0"/>
                  <a:pt x="410521" y="0"/>
                </a:cubicBezTo>
                <a:lnTo>
                  <a:pt x="419372" y="0"/>
                </a:lnTo>
                <a:lnTo>
                  <a:pt x="424811" y="0"/>
                </a:lnTo>
                <a:lnTo>
                  <a:pt x="429141" y="0"/>
                </a:lnTo>
                <a:cubicBezTo>
                  <a:pt x="442728" y="0"/>
                  <a:pt x="442728" y="0"/>
                  <a:pt x="442728" y="0"/>
                </a:cubicBezTo>
                <a:lnTo>
                  <a:pt x="488722" y="0"/>
                </a:lnTo>
                <a:lnTo>
                  <a:pt x="504418" y="0"/>
                </a:lnTo>
                <a:lnTo>
                  <a:pt x="524601" y="0"/>
                </a:lnTo>
                <a:lnTo>
                  <a:pt x="545836" y="0"/>
                </a:lnTo>
                <a:lnTo>
                  <a:pt x="551563" y="0"/>
                </a:lnTo>
                <a:lnTo>
                  <a:pt x="568328" y="0"/>
                </a:lnTo>
                <a:lnTo>
                  <a:pt x="583832" y="0"/>
                </a:lnTo>
                <a:cubicBezTo>
                  <a:pt x="597420" y="0"/>
                  <a:pt x="597420" y="0"/>
                  <a:pt x="597420" y="0"/>
                </a:cubicBezTo>
                <a:lnTo>
                  <a:pt x="613866" y="0"/>
                </a:lnTo>
                <a:lnTo>
                  <a:pt x="614122" y="0"/>
                </a:lnTo>
                <a:lnTo>
                  <a:pt x="630883" y="0"/>
                </a:lnTo>
                <a:lnTo>
                  <a:pt x="650488" y="0"/>
                </a:lnTo>
                <a:cubicBezTo>
                  <a:pt x="677026" y="0"/>
                  <a:pt x="677026" y="0"/>
                  <a:pt x="677026" y="0"/>
                </a:cubicBezTo>
                <a:lnTo>
                  <a:pt x="694793" y="0"/>
                </a:lnTo>
                <a:lnTo>
                  <a:pt x="698912" y="0"/>
                </a:lnTo>
                <a:lnTo>
                  <a:pt x="700528" y="0"/>
                </a:lnTo>
                <a:lnTo>
                  <a:pt x="740587" y="0"/>
                </a:lnTo>
                <a:lnTo>
                  <a:pt x="762823" y="0"/>
                </a:lnTo>
                <a:lnTo>
                  <a:pt x="771284" y="0"/>
                </a:lnTo>
                <a:lnTo>
                  <a:pt x="780134" y="0"/>
                </a:lnTo>
                <a:lnTo>
                  <a:pt x="785574" y="0"/>
                </a:lnTo>
                <a:lnTo>
                  <a:pt x="789903" y="0"/>
                </a:lnTo>
                <a:lnTo>
                  <a:pt x="801793" y="0"/>
                </a:lnTo>
                <a:lnTo>
                  <a:pt x="803491" y="0"/>
                </a:lnTo>
                <a:lnTo>
                  <a:pt x="808361" y="0"/>
                </a:lnTo>
                <a:lnTo>
                  <a:pt x="808616" y="0"/>
                </a:lnTo>
                <a:lnTo>
                  <a:pt x="839314" y="0"/>
                </a:lnTo>
                <a:lnTo>
                  <a:pt x="849484" y="0"/>
                </a:lnTo>
                <a:lnTo>
                  <a:pt x="857933" y="0"/>
                </a:lnTo>
                <a:lnTo>
                  <a:pt x="865180" y="0"/>
                </a:lnTo>
                <a:lnTo>
                  <a:pt x="867495" y="0"/>
                </a:lnTo>
                <a:lnTo>
                  <a:pt x="871520" y="0"/>
                </a:lnTo>
                <a:lnTo>
                  <a:pt x="885363" y="0"/>
                </a:lnTo>
                <a:lnTo>
                  <a:pt x="893407" y="0"/>
                </a:lnTo>
                <a:lnTo>
                  <a:pt x="912325" y="0"/>
                </a:lnTo>
                <a:lnTo>
                  <a:pt x="929091" y="0"/>
                </a:lnTo>
                <a:lnTo>
                  <a:pt x="944595" y="0"/>
                </a:lnTo>
                <a:lnTo>
                  <a:pt x="950381" y="0"/>
                </a:lnTo>
                <a:lnTo>
                  <a:pt x="956484" y="0"/>
                </a:lnTo>
                <a:lnTo>
                  <a:pt x="958182" y="0"/>
                </a:lnTo>
                <a:lnTo>
                  <a:pt x="974629" y="0"/>
                </a:lnTo>
                <a:lnTo>
                  <a:pt x="974885" y="0"/>
                </a:lnTo>
                <a:lnTo>
                  <a:pt x="975534" y="0"/>
                </a:lnTo>
                <a:lnTo>
                  <a:pt x="993196" y="0"/>
                </a:lnTo>
                <a:lnTo>
                  <a:pt x="1011251" y="0"/>
                </a:lnTo>
                <a:lnTo>
                  <a:pt x="1029926" y="0"/>
                </a:lnTo>
                <a:lnTo>
                  <a:pt x="1037789" y="0"/>
                </a:lnTo>
                <a:lnTo>
                  <a:pt x="1044439" y="0"/>
                </a:lnTo>
                <a:lnTo>
                  <a:pt x="1059675" y="0"/>
                </a:lnTo>
                <a:lnTo>
                  <a:pt x="1060579" y="0"/>
                </a:lnTo>
                <a:lnTo>
                  <a:pt x="1063318" y="0"/>
                </a:lnTo>
                <a:cubicBezTo>
                  <a:pt x="1066015" y="0"/>
                  <a:pt x="1066015" y="0"/>
                  <a:pt x="1066015" y="0"/>
                </a:cubicBezTo>
                <a:lnTo>
                  <a:pt x="1123585" y="0"/>
                </a:lnTo>
                <a:lnTo>
                  <a:pt x="1124489" y="0"/>
                </a:lnTo>
                <a:lnTo>
                  <a:pt x="1142706" y="0"/>
                </a:lnTo>
                <a:lnTo>
                  <a:pt x="1169123" y="0"/>
                </a:lnTo>
                <a:lnTo>
                  <a:pt x="1169379" y="0"/>
                </a:lnTo>
                <a:lnTo>
                  <a:pt x="1170283" y="0"/>
                </a:lnTo>
                <a:lnTo>
                  <a:pt x="1200076" y="0"/>
                </a:lnTo>
                <a:lnTo>
                  <a:pt x="1200981" y="0"/>
                </a:lnTo>
                <a:lnTo>
                  <a:pt x="1218696" y="0"/>
                </a:lnTo>
                <a:lnTo>
                  <a:pt x="1219600" y="0"/>
                </a:lnTo>
                <a:lnTo>
                  <a:pt x="1227751" y="0"/>
                </a:lnTo>
                <a:lnTo>
                  <a:pt x="1228257" y="0"/>
                </a:lnTo>
                <a:lnTo>
                  <a:pt x="1229162" y="0"/>
                </a:lnTo>
                <a:lnTo>
                  <a:pt x="1232283" y="0"/>
                </a:lnTo>
                <a:lnTo>
                  <a:pt x="1233187" y="0"/>
                </a:lnTo>
                <a:lnTo>
                  <a:pt x="1254169" y="0"/>
                </a:lnTo>
                <a:lnTo>
                  <a:pt x="1291662" y="0"/>
                </a:lnTo>
                <a:lnTo>
                  <a:pt x="1311144" y="0"/>
                </a:lnTo>
                <a:lnTo>
                  <a:pt x="1327541" y="0"/>
                </a:lnTo>
                <a:lnTo>
                  <a:pt x="1336296" y="0"/>
                </a:lnTo>
                <a:lnTo>
                  <a:pt x="1337200" y="0"/>
                </a:lnTo>
                <a:lnTo>
                  <a:pt x="1353959" y="0"/>
                </a:lnTo>
                <a:lnTo>
                  <a:pt x="1354503" y="0"/>
                </a:lnTo>
                <a:cubicBezTo>
                  <a:pt x="1400360" y="0"/>
                  <a:pt x="1400360" y="0"/>
                  <a:pt x="1400360" y="0"/>
                </a:cubicBezTo>
                <a:lnTo>
                  <a:pt x="1405201" y="0"/>
                </a:lnTo>
                <a:lnTo>
                  <a:pt x="1421341" y="0"/>
                </a:lnTo>
                <a:lnTo>
                  <a:pt x="1422246" y="0"/>
                </a:lnTo>
                <a:lnTo>
                  <a:pt x="1424080" y="0"/>
                </a:lnTo>
                <a:lnTo>
                  <a:pt x="1426778" y="0"/>
                </a:lnTo>
                <a:lnTo>
                  <a:pt x="1485252" y="0"/>
                </a:lnTo>
                <a:lnTo>
                  <a:pt x="1486157" y="0"/>
                </a:lnTo>
                <a:lnTo>
                  <a:pt x="1503468" y="0"/>
                </a:lnTo>
                <a:lnTo>
                  <a:pt x="1531046" y="0"/>
                </a:lnTo>
                <a:lnTo>
                  <a:pt x="1531695" y="0"/>
                </a:lnTo>
                <a:lnTo>
                  <a:pt x="1531951" y="0"/>
                </a:lnTo>
                <a:lnTo>
                  <a:pt x="1561743" y="0"/>
                </a:lnTo>
                <a:lnTo>
                  <a:pt x="1562648" y="0"/>
                </a:lnTo>
                <a:lnTo>
                  <a:pt x="1580362" y="0"/>
                </a:lnTo>
                <a:lnTo>
                  <a:pt x="1581268" y="0"/>
                </a:lnTo>
                <a:lnTo>
                  <a:pt x="1588514" y="0"/>
                </a:lnTo>
                <a:lnTo>
                  <a:pt x="1589924" y="0"/>
                </a:lnTo>
                <a:lnTo>
                  <a:pt x="1590829" y="0"/>
                </a:lnTo>
                <a:lnTo>
                  <a:pt x="1593950" y="0"/>
                </a:lnTo>
                <a:lnTo>
                  <a:pt x="1594855" y="0"/>
                </a:lnTo>
                <a:lnTo>
                  <a:pt x="1616741" y="0"/>
                </a:lnTo>
                <a:lnTo>
                  <a:pt x="1652424" y="0"/>
                </a:lnTo>
                <a:lnTo>
                  <a:pt x="1688303" y="0"/>
                </a:lnTo>
                <a:lnTo>
                  <a:pt x="1697963" y="0"/>
                </a:lnTo>
                <a:lnTo>
                  <a:pt x="1715265" y="0"/>
                </a:lnTo>
                <a:lnTo>
                  <a:pt x="1716530" y="0"/>
                </a:lnTo>
                <a:lnTo>
                  <a:pt x="1741777" y="0"/>
                </a:lnTo>
                <a:lnTo>
                  <a:pt x="1755390" y="0"/>
                </a:lnTo>
                <a:lnTo>
                  <a:pt x="1761122" y="0"/>
                </a:lnTo>
                <a:lnTo>
                  <a:pt x="1767773" y="0"/>
                </a:lnTo>
                <a:lnTo>
                  <a:pt x="1783009" y="0"/>
                </a:lnTo>
                <a:lnTo>
                  <a:pt x="1786652" y="0"/>
                </a:lnTo>
                <a:cubicBezTo>
                  <a:pt x="1789349" y="0"/>
                  <a:pt x="1789349" y="0"/>
                  <a:pt x="1789349" y="0"/>
                </a:cubicBezTo>
                <a:lnTo>
                  <a:pt x="1846919" y="0"/>
                </a:lnTo>
                <a:lnTo>
                  <a:pt x="1892457" y="0"/>
                </a:lnTo>
                <a:lnTo>
                  <a:pt x="1892713" y="0"/>
                </a:lnTo>
                <a:lnTo>
                  <a:pt x="1923410" y="0"/>
                </a:lnTo>
                <a:lnTo>
                  <a:pt x="1942030" y="0"/>
                </a:lnTo>
                <a:lnTo>
                  <a:pt x="1951591" y="0"/>
                </a:lnTo>
                <a:lnTo>
                  <a:pt x="1955617" y="0"/>
                </a:lnTo>
                <a:lnTo>
                  <a:pt x="1977503" y="0"/>
                </a:lnTo>
                <a:cubicBezTo>
                  <a:pt x="2150111" y="0"/>
                  <a:pt x="2150111" y="0"/>
                  <a:pt x="2150111" y="0"/>
                </a:cubicBezTo>
                <a:cubicBezTo>
                  <a:pt x="2168515" y="0"/>
                  <a:pt x="2190600" y="12889"/>
                  <a:pt x="2199802" y="28541"/>
                </a:cubicBezTo>
                <a:cubicBezTo>
                  <a:pt x="2328629" y="251810"/>
                  <a:pt x="2328629" y="251810"/>
                  <a:pt x="2328629" y="251810"/>
                </a:cubicBezTo>
                <a:cubicBezTo>
                  <a:pt x="2337831" y="267462"/>
                  <a:pt x="2337831" y="293242"/>
                  <a:pt x="2328629" y="308894"/>
                </a:cubicBezTo>
                <a:cubicBezTo>
                  <a:pt x="2199802" y="532163"/>
                  <a:pt x="2199802" y="532163"/>
                  <a:pt x="2199802" y="532163"/>
                </a:cubicBezTo>
                <a:cubicBezTo>
                  <a:pt x="2190600" y="547815"/>
                  <a:pt x="2168515" y="560705"/>
                  <a:pt x="2150111" y="560705"/>
                </a:cubicBezTo>
                <a:lnTo>
                  <a:pt x="1955617" y="560705"/>
                </a:lnTo>
                <a:lnTo>
                  <a:pt x="1892457" y="560705"/>
                </a:lnTo>
                <a:lnTo>
                  <a:pt x="1789349" y="560705"/>
                </a:lnTo>
                <a:lnTo>
                  <a:pt x="1761122" y="560705"/>
                </a:lnTo>
                <a:lnTo>
                  <a:pt x="1697963" y="560705"/>
                </a:lnTo>
                <a:lnTo>
                  <a:pt x="1594855" y="560705"/>
                </a:lnTo>
                <a:lnTo>
                  <a:pt x="1593950" y="560705"/>
                </a:lnTo>
                <a:lnTo>
                  <a:pt x="1531695" y="560705"/>
                </a:lnTo>
                <a:lnTo>
                  <a:pt x="1503468" y="560705"/>
                </a:lnTo>
                <a:lnTo>
                  <a:pt x="1426778" y="560705"/>
                </a:lnTo>
                <a:lnTo>
                  <a:pt x="1400360" y="560705"/>
                </a:lnTo>
                <a:lnTo>
                  <a:pt x="1337200" y="560705"/>
                </a:lnTo>
                <a:lnTo>
                  <a:pt x="1336296" y="560705"/>
                </a:lnTo>
                <a:lnTo>
                  <a:pt x="1233187" y="560705"/>
                </a:lnTo>
                <a:lnTo>
                  <a:pt x="1232283" y="560705"/>
                </a:lnTo>
                <a:lnTo>
                  <a:pt x="1169123" y="560705"/>
                </a:lnTo>
                <a:lnTo>
                  <a:pt x="1142706" y="560705"/>
                </a:lnTo>
                <a:lnTo>
                  <a:pt x="1066015" y="560705"/>
                </a:lnTo>
                <a:lnTo>
                  <a:pt x="1037789" y="560705"/>
                </a:lnTo>
                <a:lnTo>
                  <a:pt x="975534" y="560705"/>
                </a:lnTo>
                <a:lnTo>
                  <a:pt x="974629" y="560705"/>
                </a:lnTo>
                <a:lnTo>
                  <a:pt x="958182" y="560705"/>
                </a:lnTo>
                <a:lnTo>
                  <a:pt x="871520" y="560705"/>
                </a:lnTo>
                <a:lnTo>
                  <a:pt x="808361" y="560705"/>
                </a:lnTo>
                <a:lnTo>
                  <a:pt x="803491" y="560705"/>
                </a:lnTo>
                <a:lnTo>
                  <a:pt x="780134" y="560705"/>
                </a:lnTo>
                <a:lnTo>
                  <a:pt x="700528" y="560705"/>
                </a:lnTo>
                <a:lnTo>
                  <a:pt x="677026" y="560705"/>
                </a:lnTo>
                <a:lnTo>
                  <a:pt x="613866" y="560705"/>
                </a:lnTo>
                <a:lnTo>
                  <a:pt x="597420" y="560705"/>
                </a:lnTo>
                <a:lnTo>
                  <a:pt x="545836" y="560705"/>
                </a:lnTo>
                <a:lnTo>
                  <a:pt x="442728" y="560705"/>
                </a:lnTo>
                <a:lnTo>
                  <a:pt x="419372" y="560705"/>
                </a:lnTo>
                <a:lnTo>
                  <a:pt x="339765" y="560705"/>
                </a:lnTo>
                <a:lnTo>
                  <a:pt x="185074" y="560705"/>
                </a:lnTo>
                <a:cubicBezTo>
                  <a:pt x="167130" y="560705"/>
                  <a:pt x="144586" y="547815"/>
                  <a:pt x="135384" y="532163"/>
                </a:cubicBezTo>
                <a:cubicBezTo>
                  <a:pt x="6556" y="308894"/>
                  <a:pt x="6556" y="308894"/>
                  <a:pt x="6556" y="308894"/>
                </a:cubicBezTo>
                <a:cubicBezTo>
                  <a:pt x="-2182" y="293242"/>
                  <a:pt x="-2182" y="267462"/>
                  <a:pt x="6556" y="251810"/>
                </a:cubicBezTo>
                <a:cubicBezTo>
                  <a:pt x="135384" y="28541"/>
                  <a:pt x="135384" y="28541"/>
                  <a:pt x="135384" y="28541"/>
                </a:cubicBezTo>
                <a:cubicBezTo>
                  <a:pt x="144586" y="12889"/>
                  <a:pt x="167130" y="0"/>
                  <a:pt x="185074" y="0"/>
                </a:cubicBezTo>
                <a:close/>
              </a:path>
            </a:pathLst>
          </a:custGeom>
          <a:gradFill flip="none" rotWithShape="1">
            <a:gsLst>
              <a:gs pos="0">
                <a:srgbClr val="F2F2F2"/>
              </a:gs>
              <a:gs pos="100000">
                <a:srgbClr val="F2F2F2"/>
              </a:gs>
              <a:gs pos="0">
                <a:srgbClr val="D3D3D3"/>
              </a:gs>
              <a:gs pos="100000">
                <a:srgbClr val="D3D3D3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1" name="任意多边形 45"/>
          <p:cNvSpPr/>
          <p:nvPr>
            <p:custDataLst>
              <p:tags r:id="rId12"/>
            </p:custDataLst>
          </p:nvPr>
        </p:nvSpPr>
        <p:spPr>
          <a:xfrm>
            <a:off x="1853565" y="683895"/>
            <a:ext cx="2132965" cy="605155"/>
          </a:xfrm>
          <a:custGeom>
            <a:avLst/>
            <a:gdLst/>
            <a:ahLst/>
            <a:cxnLst/>
            <a:rect l="0" t="0" r="2132965" b="434975"/>
            <a:pathLst>
              <a:path w="2132965" h="434975">
                <a:moveTo>
                  <a:pt x="141387" y="0"/>
                </a:moveTo>
                <a:lnTo>
                  <a:pt x="200592" y="0"/>
                </a:lnTo>
                <a:lnTo>
                  <a:pt x="206357" y="0"/>
                </a:lnTo>
                <a:cubicBezTo>
                  <a:pt x="225195" y="0"/>
                  <a:pt x="241341" y="0"/>
                  <a:pt x="255181" y="0"/>
                </a:cubicBezTo>
                <a:lnTo>
                  <a:pt x="259563" y="0"/>
                </a:lnTo>
                <a:lnTo>
                  <a:pt x="265562" y="0"/>
                </a:lnTo>
                <a:lnTo>
                  <a:pt x="290166" y="0"/>
                </a:lnTo>
                <a:cubicBezTo>
                  <a:pt x="299777" y="0"/>
                  <a:pt x="307466" y="0"/>
                  <a:pt x="313617" y="0"/>
                </a:cubicBezTo>
                <a:lnTo>
                  <a:pt x="314386" y="0"/>
                </a:lnTo>
                <a:lnTo>
                  <a:pt x="318768" y="0"/>
                </a:lnTo>
                <a:lnTo>
                  <a:pt x="320378" y="0"/>
                </a:lnTo>
                <a:lnTo>
                  <a:pt x="324534" y="0"/>
                </a:lnTo>
                <a:lnTo>
                  <a:pt x="327841" y="0"/>
                </a:lnTo>
                <a:cubicBezTo>
                  <a:pt x="338221" y="0"/>
                  <a:pt x="338221" y="0"/>
                  <a:pt x="338221" y="0"/>
                </a:cubicBezTo>
                <a:lnTo>
                  <a:pt x="349371" y="0"/>
                </a:lnTo>
                <a:lnTo>
                  <a:pt x="372822" y="0"/>
                </a:lnTo>
                <a:lnTo>
                  <a:pt x="373358" y="0"/>
                </a:lnTo>
                <a:lnTo>
                  <a:pt x="379583" y="0"/>
                </a:lnTo>
                <a:lnTo>
                  <a:pt x="383739" y="0"/>
                </a:lnTo>
                <a:lnTo>
                  <a:pt x="385349" y="0"/>
                </a:lnTo>
                <a:lnTo>
                  <a:pt x="387046" y="0"/>
                </a:lnTo>
                <a:lnTo>
                  <a:pt x="397426" y="0"/>
                </a:lnTo>
                <a:lnTo>
                  <a:pt x="400767" y="0"/>
                </a:lnTo>
                <a:lnTo>
                  <a:pt x="416991" y="0"/>
                </a:lnTo>
                <a:lnTo>
                  <a:pt x="421364" y="0"/>
                </a:lnTo>
                <a:lnTo>
                  <a:pt x="430922" y="0"/>
                </a:lnTo>
                <a:lnTo>
                  <a:pt x="432562" y="0"/>
                </a:lnTo>
                <a:lnTo>
                  <a:pt x="434173" y="0"/>
                </a:lnTo>
                <a:lnTo>
                  <a:pt x="444554" y="0"/>
                </a:lnTo>
                <a:lnTo>
                  <a:pt x="446017" y="0"/>
                </a:lnTo>
                <a:lnTo>
                  <a:pt x="456397" y="0"/>
                </a:lnTo>
                <a:lnTo>
                  <a:pt x="459972" y="0"/>
                </a:lnTo>
                <a:lnTo>
                  <a:pt x="468962" y="0"/>
                </a:lnTo>
                <a:lnTo>
                  <a:pt x="469157" y="0"/>
                </a:lnTo>
                <a:lnTo>
                  <a:pt x="476195" y="0"/>
                </a:lnTo>
                <a:lnTo>
                  <a:pt x="480570" y="0"/>
                </a:lnTo>
                <a:lnTo>
                  <a:pt x="481961" y="0"/>
                </a:lnTo>
                <a:lnTo>
                  <a:pt x="490127" y="0"/>
                </a:lnTo>
                <a:lnTo>
                  <a:pt x="493378" y="0"/>
                </a:lnTo>
                <a:lnTo>
                  <a:pt x="495893" y="0"/>
                </a:lnTo>
                <a:lnTo>
                  <a:pt x="496939" y="0"/>
                </a:lnTo>
                <a:lnTo>
                  <a:pt x="505222" y="0"/>
                </a:lnTo>
                <a:lnTo>
                  <a:pt x="514678" y="0"/>
                </a:lnTo>
                <a:lnTo>
                  <a:pt x="515602" y="0"/>
                </a:lnTo>
                <a:lnTo>
                  <a:pt x="517212" y="0"/>
                </a:lnTo>
                <a:lnTo>
                  <a:pt x="528167" y="0"/>
                </a:lnTo>
                <a:lnTo>
                  <a:pt x="528362" y="0"/>
                </a:lnTo>
                <a:lnTo>
                  <a:pt x="530786" y="0"/>
                </a:lnTo>
                <a:lnTo>
                  <a:pt x="533932" y="0"/>
                </a:lnTo>
                <a:lnTo>
                  <a:pt x="535167" y="0"/>
                </a:lnTo>
                <a:lnTo>
                  <a:pt x="541166" y="0"/>
                </a:lnTo>
                <a:lnTo>
                  <a:pt x="544717" y="0"/>
                </a:lnTo>
                <a:lnTo>
                  <a:pt x="549098" y="0"/>
                </a:lnTo>
                <a:lnTo>
                  <a:pt x="555098" y="0"/>
                </a:lnTo>
                <a:lnTo>
                  <a:pt x="556144" y="0"/>
                </a:lnTo>
                <a:lnTo>
                  <a:pt x="565770" y="0"/>
                </a:lnTo>
                <a:lnTo>
                  <a:pt x="573883" y="0"/>
                </a:lnTo>
                <a:lnTo>
                  <a:pt x="576417" y="0"/>
                </a:lnTo>
                <a:lnTo>
                  <a:pt x="579701" y="0"/>
                </a:lnTo>
                <a:lnTo>
                  <a:pt x="582757" y="0"/>
                </a:lnTo>
                <a:lnTo>
                  <a:pt x="589221" y="0"/>
                </a:lnTo>
                <a:lnTo>
                  <a:pt x="589991" y="0"/>
                </a:lnTo>
                <a:lnTo>
                  <a:pt x="593137" y="0"/>
                </a:lnTo>
                <a:lnTo>
                  <a:pt x="594372" y="0"/>
                </a:lnTo>
                <a:lnTo>
                  <a:pt x="595982" y="0"/>
                </a:lnTo>
                <a:lnTo>
                  <a:pt x="600138" y="0"/>
                </a:lnTo>
                <a:lnTo>
                  <a:pt x="603152" y="0"/>
                </a:lnTo>
                <a:lnTo>
                  <a:pt x="603445" y="0"/>
                </a:lnTo>
                <a:lnTo>
                  <a:pt x="603922" y="0"/>
                </a:lnTo>
                <a:lnTo>
                  <a:pt x="608303" y="0"/>
                </a:lnTo>
                <a:lnTo>
                  <a:pt x="609913" y="0"/>
                </a:lnTo>
                <a:lnTo>
                  <a:pt x="612528" y="0"/>
                </a:lnTo>
                <a:lnTo>
                  <a:pt x="613825" y="0"/>
                </a:lnTo>
                <a:lnTo>
                  <a:pt x="614069" y="0"/>
                </a:lnTo>
                <a:lnTo>
                  <a:pt x="617376" y="0"/>
                </a:lnTo>
                <a:lnTo>
                  <a:pt x="617546" y="0"/>
                </a:lnTo>
                <a:lnTo>
                  <a:pt x="617741" y="0"/>
                </a:lnTo>
                <a:lnTo>
                  <a:pt x="624975" y="0"/>
                </a:lnTo>
                <a:lnTo>
                  <a:pt x="627756" y="0"/>
                </a:lnTo>
                <a:lnTo>
                  <a:pt x="638906" y="0"/>
                </a:lnTo>
                <a:lnTo>
                  <a:pt x="641192" y="0"/>
                </a:lnTo>
                <a:lnTo>
                  <a:pt x="641962" y="0"/>
                </a:lnTo>
                <a:lnTo>
                  <a:pt x="648426" y="0"/>
                </a:lnTo>
                <a:lnTo>
                  <a:pt x="648962" y="0"/>
                </a:lnTo>
                <a:lnTo>
                  <a:pt x="655187" y="0"/>
                </a:lnTo>
                <a:lnTo>
                  <a:pt x="655416" y="0"/>
                </a:lnTo>
                <a:lnTo>
                  <a:pt x="659343" y="0"/>
                </a:lnTo>
                <a:lnTo>
                  <a:pt x="660953" y="0"/>
                </a:lnTo>
                <a:lnTo>
                  <a:pt x="662357" y="0"/>
                </a:lnTo>
                <a:lnTo>
                  <a:pt x="662650" y="0"/>
                </a:lnTo>
                <a:lnTo>
                  <a:pt x="662721" y="0"/>
                </a:lnTo>
                <a:lnTo>
                  <a:pt x="662893" y="0"/>
                </a:lnTo>
                <a:lnTo>
                  <a:pt x="665796" y="0"/>
                </a:lnTo>
                <a:lnTo>
                  <a:pt x="669118" y="0"/>
                </a:lnTo>
                <a:lnTo>
                  <a:pt x="671733" y="0"/>
                </a:lnTo>
                <a:lnTo>
                  <a:pt x="673030" y="0"/>
                </a:lnTo>
                <a:lnTo>
                  <a:pt x="673274" y="0"/>
                </a:lnTo>
                <a:lnTo>
                  <a:pt x="674884" y="0"/>
                </a:lnTo>
                <a:lnTo>
                  <a:pt x="676371" y="0"/>
                </a:lnTo>
                <a:lnTo>
                  <a:pt x="676581" y="0"/>
                </a:lnTo>
                <a:lnTo>
                  <a:pt x="676751" y="0"/>
                </a:lnTo>
                <a:lnTo>
                  <a:pt x="676946" y="0"/>
                </a:lnTo>
                <a:lnTo>
                  <a:pt x="682516" y="0"/>
                </a:lnTo>
                <a:lnTo>
                  <a:pt x="686961" y="0"/>
                </a:lnTo>
                <a:lnTo>
                  <a:pt x="690302" y="0"/>
                </a:lnTo>
                <a:lnTo>
                  <a:pt x="696969" y="0"/>
                </a:lnTo>
                <a:lnTo>
                  <a:pt x="700397" y="0"/>
                </a:lnTo>
                <a:lnTo>
                  <a:pt x="706526" y="0"/>
                </a:lnTo>
                <a:lnTo>
                  <a:pt x="708167" y="0"/>
                </a:lnTo>
                <a:lnTo>
                  <a:pt x="709777" y="0"/>
                </a:lnTo>
                <a:lnTo>
                  <a:pt x="710900" y="0"/>
                </a:lnTo>
                <a:lnTo>
                  <a:pt x="714621" y="0"/>
                </a:lnTo>
                <a:lnTo>
                  <a:pt x="720158" y="0"/>
                </a:lnTo>
                <a:lnTo>
                  <a:pt x="721622" y="0"/>
                </a:lnTo>
                <a:lnTo>
                  <a:pt x="721926" y="0"/>
                </a:lnTo>
                <a:lnTo>
                  <a:pt x="722098" y="0"/>
                </a:lnTo>
                <a:lnTo>
                  <a:pt x="723709" y="0"/>
                </a:lnTo>
                <a:lnTo>
                  <a:pt x="725001" y="0"/>
                </a:lnTo>
                <a:lnTo>
                  <a:pt x="726042" y="0"/>
                </a:lnTo>
                <a:lnTo>
                  <a:pt x="730704" y="0"/>
                </a:lnTo>
                <a:lnTo>
                  <a:pt x="732002" y="0"/>
                </a:lnTo>
                <a:lnTo>
                  <a:pt x="734089" y="0"/>
                </a:lnTo>
                <a:lnTo>
                  <a:pt x="735552" y="0"/>
                </a:lnTo>
                <a:lnTo>
                  <a:pt x="735576" y="0"/>
                </a:lnTo>
                <a:lnTo>
                  <a:pt x="741721" y="0"/>
                </a:lnTo>
                <a:lnTo>
                  <a:pt x="744566" y="0"/>
                </a:lnTo>
                <a:lnTo>
                  <a:pt x="744762" y="0"/>
                </a:lnTo>
                <a:lnTo>
                  <a:pt x="745257" y="0"/>
                </a:lnTo>
                <a:lnTo>
                  <a:pt x="745932" y="0"/>
                </a:lnTo>
                <a:lnTo>
                  <a:pt x="749507" y="0"/>
                </a:lnTo>
                <a:lnTo>
                  <a:pt x="756174" y="0"/>
                </a:lnTo>
                <a:lnTo>
                  <a:pt x="758497" y="0"/>
                </a:lnTo>
                <a:lnTo>
                  <a:pt x="758692" y="0"/>
                </a:lnTo>
                <a:lnTo>
                  <a:pt x="758750" y="0"/>
                </a:lnTo>
                <a:lnTo>
                  <a:pt x="765731" y="0"/>
                </a:lnTo>
                <a:lnTo>
                  <a:pt x="768982" y="0"/>
                </a:lnTo>
                <a:lnTo>
                  <a:pt x="770105" y="0"/>
                </a:lnTo>
                <a:lnTo>
                  <a:pt x="771496" y="0"/>
                </a:lnTo>
                <a:lnTo>
                  <a:pt x="772544" y="0"/>
                </a:lnTo>
                <a:lnTo>
                  <a:pt x="780826" y="0"/>
                </a:lnTo>
                <a:lnTo>
                  <a:pt x="782913" y="0"/>
                </a:lnTo>
                <a:lnTo>
                  <a:pt x="785247" y="0"/>
                </a:lnTo>
                <a:lnTo>
                  <a:pt x="786475" y="0"/>
                </a:lnTo>
                <a:lnTo>
                  <a:pt x="786810" y="0"/>
                </a:lnTo>
                <a:lnTo>
                  <a:pt x="789909" y="0"/>
                </a:lnTo>
                <a:lnTo>
                  <a:pt x="791207" y="0"/>
                </a:lnTo>
                <a:lnTo>
                  <a:pt x="792817" y="0"/>
                </a:lnTo>
                <a:lnTo>
                  <a:pt x="794757" y="0"/>
                </a:lnTo>
                <a:lnTo>
                  <a:pt x="797898" y="0"/>
                </a:lnTo>
                <a:lnTo>
                  <a:pt x="803771" y="0"/>
                </a:lnTo>
                <a:lnTo>
                  <a:pt x="803966" y="0"/>
                </a:lnTo>
                <a:lnTo>
                  <a:pt x="804213" y="0"/>
                </a:lnTo>
                <a:lnTo>
                  <a:pt x="804462" y="0"/>
                </a:lnTo>
                <a:lnTo>
                  <a:pt x="805137" y="0"/>
                </a:lnTo>
                <a:lnTo>
                  <a:pt x="806748" y="0"/>
                </a:lnTo>
                <a:lnTo>
                  <a:pt x="809537" y="0"/>
                </a:lnTo>
                <a:lnTo>
                  <a:pt x="810228" y="0"/>
                </a:lnTo>
                <a:lnTo>
                  <a:pt x="812320" y="0"/>
                </a:lnTo>
                <a:lnTo>
                  <a:pt x="814380" y="0"/>
                </a:lnTo>
                <a:lnTo>
                  <a:pt x="817702" y="0"/>
                </a:lnTo>
                <a:lnTo>
                  <a:pt x="817897" y="0"/>
                </a:lnTo>
                <a:lnTo>
                  <a:pt x="817955" y="0"/>
                </a:lnTo>
                <a:lnTo>
                  <a:pt x="820321" y="0"/>
                </a:lnTo>
                <a:lnTo>
                  <a:pt x="823468" y="0"/>
                </a:lnTo>
                <a:lnTo>
                  <a:pt x="824702" y="0"/>
                </a:lnTo>
                <a:lnTo>
                  <a:pt x="830701" y="0"/>
                </a:lnTo>
                <a:lnTo>
                  <a:pt x="831749" y="0"/>
                </a:lnTo>
                <a:lnTo>
                  <a:pt x="845679" y="0"/>
                </a:lnTo>
                <a:lnTo>
                  <a:pt x="846015" y="0"/>
                </a:lnTo>
                <a:lnTo>
                  <a:pt x="852022" y="0"/>
                </a:lnTo>
                <a:lnTo>
                  <a:pt x="855305" y="0"/>
                </a:lnTo>
                <a:lnTo>
                  <a:pt x="857103" y="0"/>
                </a:lnTo>
                <a:lnTo>
                  <a:pt x="858361" y="0"/>
                </a:lnTo>
                <a:lnTo>
                  <a:pt x="859052" y="0"/>
                </a:lnTo>
                <a:lnTo>
                  <a:pt x="863418" y="0"/>
                </a:lnTo>
                <a:lnTo>
                  <a:pt x="865953" y="0"/>
                </a:lnTo>
                <a:lnTo>
                  <a:pt x="868742" y="0"/>
                </a:lnTo>
                <a:lnTo>
                  <a:pt x="869433" y="0"/>
                </a:lnTo>
                <a:lnTo>
                  <a:pt x="871525" y="0"/>
                </a:lnTo>
                <a:lnTo>
                  <a:pt x="872292" y="0"/>
                </a:lnTo>
                <a:lnTo>
                  <a:pt x="872968" y="0"/>
                </a:lnTo>
                <a:lnTo>
                  <a:pt x="873585" y="0"/>
                </a:lnTo>
                <a:lnTo>
                  <a:pt x="878756" y="0"/>
                </a:lnTo>
                <a:lnTo>
                  <a:pt x="879526" y="0"/>
                </a:lnTo>
                <a:lnTo>
                  <a:pt x="882673" y="0"/>
                </a:lnTo>
                <a:lnTo>
                  <a:pt x="883907" y="0"/>
                </a:lnTo>
                <a:lnTo>
                  <a:pt x="885517" y="0"/>
                </a:lnTo>
                <a:lnTo>
                  <a:pt x="889673" y="0"/>
                </a:lnTo>
                <a:lnTo>
                  <a:pt x="892980" y="0"/>
                </a:lnTo>
                <a:lnTo>
                  <a:pt x="893149" y="0"/>
                </a:lnTo>
                <a:lnTo>
                  <a:pt x="893345" y="0"/>
                </a:lnTo>
                <a:lnTo>
                  <a:pt x="894036" y="0"/>
                </a:lnTo>
                <a:lnTo>
                  <a:pt x="902063" y="0"/>
                </a:lnTo>
                <a:lnTo>
                  <a:pt x="903360" y="0"/>
                </a:lnTo>
                <a:lnTo>
                  <a:pt x="907081" y="0"/>
                </a:lnTo>
                <a:lnTo>
                  <a:pt x="907276" y="0"/>
                </a:lnTo>
                <a:lnTo>
                  <a:pt x="914510" y="0"/>
                </a:lnTo>
                <a:lnTo>
                  <a:pt x="916796" y="0"/>
                </a:lnTo>
                <a:lnTo>
                  <a:pt x="917487" y="0"/>
                </a:lnTo>
                <a:lnTo>
                  <a:pt x="917566" y="0"/>
                </a:lnTo>
                <a:lnTo>
                  <a:pt x="918256" y="0"/>
                </a:lnTo>
                <a:lnTo>
                  <a:pt x="930727" y="0"/>
                </a:lnTo>
                <a:lnTo>
                  <a:pt x="931021" y="0"/>
                </a:lnTo>
                <a:lnTo>
                  <a:pt x="931497" y="0"/>
                </a:lnTo>
                <a:lnTo>
                  <a:pt x="931712" y="0"/>
                </a:lnTo>
                <a:lnTo>
                  <a:pt x="932173" y="0"/>
                </a:lnTo>
                <a:lnTo>
                  <a:pt x="937938" y="0"/>
                </a:lnTo>
                <a:lnTo>
                  <a:pt x="937961" y="0"/>
                </a:lnTo>
                <a:lnTo>
                  <a:pt x="938325" y="0"/>
                </a:lnTo>
                <a:lnTo>
                  <a:pt x="938497" y="0"/>
                </a:lnTo>
                <a:lnTo>
                  <a:pt x="939016" y="0"/>
                </a:lnTo>
                <a:lnTo>
                  <a:pt x="941401" y="0"/>
                </a:lnTo>
                <a:lnTo>
                  <a:pt x="942092" y="0"/>
                </a:lnTo>
                <a:lnTo>
                  <a:pt x="944722" y="0"/>
                </a:lnTo>
                <a:lnTo>
                  <a:pt x="944952" y="0"/>
                </a:lnTo>
                <a:lnTo>
                  <a:pt x="948878" y="0"/>
                </a:lnTo>
                <a:lnTo>
                  <a:pt x="950488" y="0"/>
                </a:lnTo>
                <a:lnTo>
                  <a:pt x="952185" y="0"/>
                </a:lnTo>
                <a:lnTo>
                  <a:pt x="952256" y="0"/>
                </a:lnTo>
                <a:lnTo>
                  <a:pt x="952354" y="0"/>
                </a:lnTo>
                <a:lnTo>
                  <a:pt x="952550" y="0"/>
                </a:lnTo>
                <a:lnTo>
                  <a:pt x="953241" y="0"/>
                </a:lnTo>
                <a:lnTo>
                  <a:pt x="955332" y="0"/>
                </a:lnTo>
                <a:lnTo>
                  <a:pt x="958121" y="0"/>
                </a:lnTo>
                <a:lnTo>
                  <a:pt x="961268" y="0"/>
                </a:lnTo>
                <a:lnTo>
                  <a:pt x="962565" y="0"/>
                </a:lnTo>
                <a:lnTo>
                  <a:pt x="965906" y="0"/>
                </a:lnTo>
                <a:lnTo>
                  <a:pt x="966286" y="0"/>
                </a:lnTo>
                <a:lnTo>
                  <a:pt x="966481" y="0"/>
                </a:lnTo>
                <a:lnTo>
                  <a:pt x="972052" y="0"/>
                </a:lnTo>
                <a:lnTo>
                  <a:pt x="976001" y="0"/>
                </a:lnTo>
                <a:lnTo>
                  <a:pt x="976692" y="0"/>
                </a:lnTo>
                <a:lnTo>
                  <a:pt x="986504" y="0"/>
                </a:lnTo>
                <a:lnTo>
                  <a:pt x="986763" y="0"/>
                </a:lnTo>
                <a:lnTo>
                  <a:pt x="989932" y="0"/>
                </a:lnTo>
                <a:lnTo>
                  <a:pt x="990226" y="0"/>
                </a:lnTo>
                <a:lnTo>
                  <a:pt x="990916" y="0"/>
                </a:lnTo>
                <a:lnTo>
                  <a:pt x="997143" y="0"/>
                </a:lnTo>
                <a:lnTo>
                  <a:pt x="997530" y="0"/>
                </a:lnTo>
                <a:lnTo>
                  <a:pt x="997702" y="0"/>
                </a:lnTo>
                <a:lnTo>
                  <a:pt x="998221" y="0"/>
                </a:lnTo>
                <a:lnTo>
                  <a:pt x="999312" y="0"/>
                </a:lnTo>
                <a:lnTo>
                  <a:pt x="1000606" y="0"/>
                </a:lnTo>
                <a:lnTo>
                  <a:pt x="1001297" y="0"/>
                </a:lnTo>
                <a:lnTo>
                  <a:pt x="1001646" y="0"/>
                </a:lnTo>
                <a:lnTo>
                  <a:pt x="1004156" y="0"/>
                </a:lnTo>
                <a:lnTo>
                  <a:pt x="1009693" y="0"/>
                </a:lnTo>
                <a:lnTo>
                  <a:pt x="1011157" y="0"/>
                </a:lnTo>
                <a:lnTo>
                  <a:pt x="1011461" y="0"/>
                </a:lnTo>
                <a:lnTo>
                  <a:pt x="1014172" y="0"/>
                </a:lnTo>
                <a:lnTo>
                  <a:pt x="1014537" y="0"/>
                </a:lnTo>
                <a:lnTo>
                  <a:pt x="1015577" y="0"/>
                </a:lnTo>
                <a:lnTo>
                  <a:pt x="1017326" y="0"/>
                </a:lnTo>
                <a:lnTo>
                  <a:pt x="1020239" y="0"/>
                </a:lnTo>
                <a:lnTo>
                  <a:pt x="1020861" y="0"/>
                </a:lnTo>
                <a:lnTo>
                  <a:pt x="1021537" y="0"/>
                </a:lnTo>
                <a:lnTo>
                  <a:pt x="1021552" y="0"/>
                </a:lnTo>
                <a:lnTo>
                  <a:pt x="1025111" y="0"/>
                </a:lnTo>
                <a:lnTo>
                  <a:pt x="1031256" y="0"/>
                </a:lnTo>
                <a:lnTo>
                  <a:pt x="1034101" y="0"/>
                </a:lnTo>
                <a:lnTo>
                  <a:pt x="1034297" y="0"/>
                </a:lnTo>
                <a:lnTo>
                  <a:pt x="1034354" y="0"/>
                </a:lnTo>
                <a:lnTo>
                  <a:pt x="1034770" y="0"/>
                </a:lnTo>
                <a:lnTo>
                  <a:pt x="1034792" y="0"/>
                </a:lnTo>
                <a:lnTo>
                  <a:pt x="1045709" y="0"/>
                </a:lnTo>
                <a:lnTo>
                  <a:pt x="1045968" y="0"/>
                </a:lnTo>
                <a:lnTo>
                  <a:pt x="1048286" y="0"/>
                </a:lnTo>
                <a:lnTo>
                  <a:pt x="1058517" y="0"/>
                </a:lnTo>
                <a:lnTo>
                  <a:pt x="1060851" y="0"/>
                </a:lnTo>
                <a:lnTo>
                  <a:pt x="1062079" y="0"/>
                </a:lnTo>
                <a:lnTo>
                  <a:pt x="1065424" y="0"/>
                </a:lnTo>
                <a:lnTo>
                  <a:pt x="1069803" y="0"/>
                </a:lnTo>
                <a:lnTo>
                  <a:pt x="1070362" y="0"/>
                </a:lnTo>
                <a:lnTo>
                  <a:pt x="1073377" y="0"/>
                </a:lnTo>
                <a:lnTo>
                  <a:pt x="1073501" y="0"/>
                </a:lnTo>
                <a:lnTo>
                  <a:pt x="1074782" y="0"/>
                </a:lnTo>
                <a:lnTo>
                  <a:pt x="1076345" y="0"/>
                </a:lnTo>
                <a:lnTo>
                  <a:pt x="1079444" y="0"/>
                </a:lnTo>
                <a:lnTo>
                  <a:pt x="1080066" y="0"/>
                </a:lnTo>
                <a:lnTo>
                  <a:pt x="1080742" y="0"/>
                </a:lnTo>
                <a:lnTo>
                  <a:pt x="1080756" y="0"/>
                </a:lnTo>
                <a:lnTo>
                  <a:pt x="1082352" y="0"/>
                </a:lnTo>
                <a:lnTo>
                  <a:pt x="1085831" y="0"/>
                </a:lnTo>
                <a:lnTo>
                  <a:pt x="1086523" y="0"/>
                </a:lnTo>
                <a:lnTo>
                  <a:pt x="1087433" y="0"/>
                </a:lnTo>
                <a:lnTo>
                  <a:pt x="1087924" y="0"/>
                </a:lnTo>
                <a:lnTo>
                  <a:pt x="1089984" y="0"/>
                </a:lnTo>
                <a:lnTo>
                  <a:pt x="1093306" y="0"/>
                </a:lnTo>
                <a:lnTo>
                  <a:pt x="1093502" y="0"/>
                </a:lnTo>
                <a:lnTo>
                  <a:pt x="1093559" y="0"/>
                </a:lnTo>
                <a:lnTo>
                  <a:pt x="1093975" y="0"/>
                </a:lnTo>
                <a:lnTo>
                  <a:pt x="1093997" y="0"/>
                </a:lnTo>
                <a:lnTo>
                  <a:pt x="1099072" y="0"/>
                </a:lnTo>
                <a:lnTo>
                  <a:pt x="1099763" y="0"/>
                </a:lnTo>
                <a:lnTo>
                  <a:pt x="1101855" y="0"/>
                </a:lnTo>
                <a:cubicBezTo>
                  <a:pt x="1103916" y="0"/>
                  <a:pt x="1103916" y="0"/>
                  <a:pt x="1103916" y="0"/>
                </a:cubicBezTo>
                <a:lnTo>
                  <a:pt x="1107490" y="0"/>
                </a:lnTo>
                <a:lnTo>
                  <a:pt x="1121284" y="0"/>
                </a:lnTo>
                <a:lnTo>
                  <a:pt x="1124629" y="0"/>
                </a:lnTo>
                <a:lnTo>
                  <a:pt x="1129008" y="0"/>
                </a:lnTo>
                <a:lnTo>
                  <a:pt x="1132706" y="0"/>
                </a:lnTo>
                <a:lnTo>
                  <a:pt x="1134655" y="0"/>
                </a:lnTo>
                <a:lnTo>
                  <a:pt x="1135347" y="0"/>
                </a:lnTo>
                <a:lnTo>
                  <a:pt x="1135550" y="0"/>
                </a:lnTo>
                <a:lnTo>
                  <a:pt x="1141557" y="0"/>
                </a:lnTo>
                <a:lnTo>
                  <a:pt x="1145036" y="0"/>
                </a:lnTo>
                <a:lnTo>
                  <a:pt x="1145728" y="0"/>
                </a:lnTo>
                <a:lnTo>
                  <a:pt x="1146638" y="0"/>
                </a:lnTo>
                <a:lnTo>
                  <a:pt x="1147128" y="0"/>
                </a:lnTo>
                <a:lnTo>
                  <a:pt x="1147896" y="0"/>
                </a:lnTo>
                <a:lnTo>
                  <a:pt x="1148572" y="0"/>
                </a:lnTo>
                <a:lnTo>
                  <a:pt x="1148587" y="0"/>
                </a:lnTo>
                <a:lnTo>
                  <a:pt x="1149189" y="0"/>
                </a:lnTo>
                <a:lnTo>
                  <a:pt x="1158277" y="0"/>
                </a:lnTo>
                <a:lnTo>
                  <a:pt x="1158968" y="0"/>
                </a:lnTo>
                <a:lnTo>
                  <a:pt x="1161060" y="0"/>
                </a:lnTo>
                <a:lnTo>
                  <a:pt x="1162503" y="0"/>
                </a:lnTo>
                <a:lnTo>
                  <a:pt x="1163120" y="0"/>
                </a:lnTo>
                <a:lnTo>
                  <a:pt x="1169640" y="0"/>
                </a:lnTo>
                <a:lnTo>
                  <a:pt x="1170136" y="0"/>
                </a:lnTo>
                <a:lnTo>
                  <a:pt x="1170331" y="0"/>
                </a:lnTo>
                <a:lnTo>
                  <a:pt x="1182685" y="0"/>
                </a:lnTo>
                <a:lnTo>
                  <a:pt x="1182880" y="0"/>
                </a:lnTo>
                <a:lnTo>
                  <a:pt x="1183571" y="0"/>
                </a:lnTo>
                <a:lnTo>
                  <a:pt x="1193091" y="0"/>
                </a:lnTo>
                <a:lnTo>
                  <a:pt x="1193782" y="0"/>
                </a:lnTo>
                <a:lnTo>
                  <a:pt x="1193860" y="0"/>
                </a:lnTo>
                <a:lnTo>
                  <a:pt x="1194552" y="0"/>
                </a:lnTo>
                <a:lnTo>
                  <a:pt x="1206331" y="0"/>
                </a:lnTo>
                <a:lnTo>
                  <a:pt x="1207022" y="0"/>
                </a:lnTo>
                <a:lnTo>
                  <a:pt x="1207101" y="0"/>
                </a:lnTo>
                <a:lnTo>
                  <a:pt x="1207315" y="0"/>
                </a:lnTo>
                <a:lnTo>
                  <a:pt x="1207777" y="0"/>
                </a:lnTo>
                <a:lnTo>
                  <a:pt x="1207792" y="0"/>
                </a:lnTo>
                <a:lnTo>
                  <a:pt x="1208007" y="0"/>
                </a:lnTo>
                <a:lnTo>
                  <a:pt x="1213543" y="0"/>
                </a:lnTo>
                <a:lnTo>
                  <a:pt x="1214620" y="0"/>
                </a:lnTo>
                <a:lnTo>
                  <a:pt x="1215311" y="0"/>
                </a:lnTo>
                <a:lnTo>
                  <a:pt x="1217695" y="0"/>
                </a:lnTo>
                <a:lnTo>
                  <a:pt x="1218387" y="0"/>
                </a:lnTo>
                <a:lnTo>
                  <a:pt x="1220556" y="0"/>
                </a:lnTo>
                <a:lnTo>
                  <a:pt x="1221247" y="0"/>
                </a:lnTo>
                <a:lnTo>
                  <a:pt x="1221708" y="0"/>
                </a:lnTo>
                <a:lnTo>
                  <a:pt x="1227473" y="0"/>
                </a:lnTo>
                <a:lnTo>
                  <a:pt x="1227860" y="0"/>
                </a:lnTo>
                <a:lnTo>
                  <a:pt x="1228551" y="0"/>
                </a:lnTo>
                <a:lnTo>
                  <a:pt x="1228845" y="0"/>
                </a:lnTo>
                <a:lnTo>
                  <a:pt x="1229341" y="0"/>
                </a:lnTo>
                <a:lnTo>
                  <a:pt x="1229536" y="0"/>
                </a:lnTo>
                <a:lnTo>
                  <a:pt x="1230936" y="0"/>
                </a:lnTo>
                <a:lnTo>
                  <a:pt x="1231627" y="0"/>
                </a:lnTo>
                <a:lnTo>
                  <a:pt x="1235107" y="0"/>
                </a:lnTo>
                <a:lnTo>
                  <a:pt x="1241890" y="0"/>
                </a:lnTo>
                <a:lnTo>
                  <a:pt x="1242085" y="0"/>
                </a:lnTo>
                <a:lnTo>
                  <a:pt x="1242776" y="0"/>
                </a:lnTo>
                <a:lnTo>
                  <a:pt x="1247656" y="0"/>
                </a:lnTo>
                <a:lnTo>
                  <a:pt x="1252296" y="0"/>
                </a:lnTo>
                <a:lnTo>
                  <a:pt x="1252987" y="0"/>
                </a:lnTo>
                <a:lnTo>
                  <a:pt x="1262367" y="0"/>
                </a:lnTo>
                <a:lnTo>
                  <a:pt x="1265536" y="0"/>
                </a:lnTo>
                <a:lnTo>
                  <a:pt x="1266227" y="0"/>
                </a:lnTo>
                <a:lnTo>
                  <a:pt x="1266520" y="0"/>
                </a:lnTo>
                <a:lnTo>
                  <a:pt x="1267212" y="0"/>
                </a:lnTo>
                <a:lnTo>
                  <a:pt x="1272748" y="0"/>
                </a:lnTo>
                <a:lnTo>
                  <a:pt x="1273825" y="0"/>
                </a:lnTo>
                <a:lnTo>
                  <a:pt x="1274516" y="0"/>
                </a:lnTo>
                <a:lnTo>
                  <a:pt x="1276298" y="0"/>
                </a:lnTo>
                <a:lnTo>
                  <a:pt x="1276900" y="0"/>
                </a:lnTo>
                <a:lnTo>
                  <a:pt x="1277592" y="0"/>
                </a:lnTo>
                <a:lnTo>
                  <a:pt x="1279761" y="0"/>
                </a:lnTo>
                <a:lnTo>
                  <a:pt x="1280452" y="0"/>
                </a:lnTo>
                <a:lnTo>
                  <a:pt x="1286678" y="0"/>
                </a:lnTo>
                <a:lnTo>
                  <a:pt x="1287065" y="0"/>
                </a:lnTo>
                <a:lnTo>
                  <a:pt x="1287756" y="0"/>
                </a:lnTo>
                <a:lnTo>
                  <a:pt x="1289777" y="0"/>
                </a:lnTo>
                <a:lnTo>
                  <a:pt x="1290141" y="0"/>
                </a:lnTo>
                <a:lnTo>
                  <a:pt x="1290832" y="0"/>
                </a:lnTo>
                <a:lnTo>
                  <a:pt x="1291181" y="0"/>
                </a:lnTo>
                <a:lnTo>
                  <a:pt x="1294312" y="0"/>
                </a:lnTo>
                <a:lnTo>
                  <a:pt x="1297156" y="0"/>
                </a:lnTo>
                <a:lnTo>
                  <a:pt x="1303707" y="0"/>
                </a:lnTo>
                <a:lnTo>
                  <a:pt x="1306861" y="0"/>
                </a:lnTo>
                <a:lnTo>
                  <a:pt x="1310374" y="0"/>
                </a:lnTo>
                <a:lnTo>
                  <a:pt x="1310396" y="0"/>
                </a:lnTo>
                <a:lnTo>
                  <a:pt x="1311087" y="0"/>
                </a:lnTo>
                <a:lnTo>
                  <a:pt x="1311340" y="0"/>
                </a:lnTo>
                <a:lnTo>
                  <a:pt x="1321571" y="0"/>
                </a:lnTo>
                <a:lnTo>
                  <a:pt x="1323889" y="0"/>
                </a:lnTo>
                <a:lnTo>
                  <a:pt x="1324305" y="0"/>
                </a:lnTo>
                <a:lnTo>
                  <a:pt x="1330627" y="0"/>
                </a:lnTo>
                <a:lnTo>
                  <a:pt x="1335503" y="0"/>
                </a:lnTo>
                <a:lnTo>
                  <a:pt x="1341028" y="0"/>
                </a:lnTo>
                <a:lnTo>
                  <a:pt x="1345407" y="0"/>
                </a:lnTo>
                <a:lnTo>
                  <a:pt x="1348981" y="0"/>
                </a:lnTo>
                <a:lnTo>
                  <a:pt x="1350386" y="0"/>
                </a:lnTo>
                <a:lnTo>
                  <a:pt x="1350487" y="0"/>
                </a:lnTo>
                <a:lnTo>
                  <a:pt x="1354959" y="0"/>
                </a:lnTo>
                <a:lnTo>
                  <a:pt x="1356361" y="0"/>
                </a:lnTo>
                <a:lnTo>
                  <a:pt x="1359338" y="0"/>
                </a:lnTo>
                <a:lnTo>
                  <a:pt x="1362127" y="0"/>
                </a:lnTo>
                <a:lnTo>
                  <a:pt x="1362912" y="0"/>
                </a:lnTo>
                <a:lnTo>
                  <a:pt x="1363037" y="0"/>
                </a:lnTo>
                <a:lnTo>
                  <a:pt x="1364910" y="0"/>
                </a:lnTo>
                <a:lnTo>
                  <a:pt x="1366970" y="0"/>
                </a:lnTo>
                <a:lnTo>
                  <a:pt x="1369579" y="0"/>
                </a:lnTo>
                <a:lnTo>
                  <a:pt x="1369601" y="0"/>
                </a:lnTo>
                <a:lnTo>
                  <a:pt x="1370292" y="0"/>
                </a:lnTo>
                <a:lnTo>
                  <a:pt x="1370545" y="0"/>
                </a:lnTo>
                <a:lnTo>
                  <a:pt x="1375367" y="0"/>
                </a:lnTo>
                <a:lnTo>
                  <a:pt x="1376058" y="0"/>
                </a:lnTo>
                <a:lnTo>
                  <a:pt x="1377459" y="0"/>
                </a:lnTo>
                <a:lnTo>
                  <a:pt x="1379519" y="0"/>
                </a:lnTo>
                <a:lnTo>
                  <a:pt x="1383094" y="0"/>
                </a:lnTo>
                <a:lnTo>
                  <a:pt x="1383510" y="0"/>
                </a:lnTo>
                <a:lnTo>
                  <a:pt x="1389832" y="0"/>
                </a:lnTo>
                <a:lnTo>
                  <a:pt x="1400233" y="0"/>
                </a:lnTo>
                <a:lnTo>
                  <a:pt x="1404612" y="0"/>
                </a:lnTo>
                <a:lnTo>
                  <a:pt x="1409692" y="0"/>
                </a:lnTo>
                <a:lnTo>
                  <a:pt x="1410951" y="0"/>
                </a:lnTo>
                <a:lnTo>
                  <a:pt x="1414164" y="0"/>
                </a:lnTo>
                <a:lnTo>
                  <a:pt x="1418543" y="0"/>
                </a:lnTo>
                <a:lnTo>
                  <a:pt x="1421332" y="0"/>
                </a:lnTo>
                <a:lnTo>
                  <a:pt x="1422242" y="0"/>
                </a:lnTo>
                <a:lnTo>
                  <a:pt x="1424115" y="0"/>
                </a:lnTo>
                <a:lnTo>
                  <a:pt x="1424190" y="0"/>
                </a:lnTo>
                <a:lnTo>
                  <a:pt x="1424882" y="0"/>
                </a:lnTo>
                <a:lnTo>
                  <a:pt x="1426175" y="0"/>
                </a:lnTo>
                <a:lnTo>
                  <a:pt x="1434571" y="0"/>
                </a:lnTo>
                <a:lnTo>
                  <a:pt x="1435263" y="0"/>
                </a:lnTo>
                <a:lnTo>
                  <a:pt x="1436664" y="0"/>
                </a:lnTo>
                <a:lnTo>
                  <a:pt x="1438107" y="0"/>
                </a:lnTo>
                <a:lnTo>
                  <a:pt x="1438724" y="0"/>
                </a:lnTo>
                <a:lnTo>
                  <a:pt x="1445740" y="0"/>
                </a:lnTo>
                <a:lnTo>
                  <a:pt x="1445935" y="0"/>
                </a:lnTo>
                <a:lnTo>
                  <a:pt x="1459175" y="0"/>
                </a:lnTo>
                <a:lnTo>
                  <a:pt x="1459671" y="0"/>
                </a:lnTo>
                <a:lnTo>
                  <a:pt x="1459866" y="0"/>
                </a:lnTo>
                <a:lnTo>
                  <a:pt x="1469386" y="0"/>
                </a:lnTo>
                <a:lnTo>
                  <a:pt x="1470156" y="0"/>
                </a:lnTo>
                <a:lnTo>
                  <a:pt x="1482626" y="0"/>
                </a:lnTo>
                <a:lnTo>
                  <a:pt x="1483318" y="0"/>
                </a:lnTo>
                <a:lnTo>
                  <a:pt x="1483395" y="0"/>
                </a:lnTo>
                <a:lnTo>
                  <a:pt x="1483610" y="0"/>
                </a:lnTo>
                <a:lnTo>
                  <a:pt x="1484087" y="0"/>
                </a:lnTo>
                <a:lnTo>
                  <a:pt x="1490915" y="0"/>
                </a:lnTo>
                <a:lnTo>
                  <a:pt x="1493990" y="0"/>
                </a:lnTo>
                <a:lnTo>
                  <a:pt x="1496850" y="0"/>
                </a:lnTo>
                <a:lnTo>
                  <a:pt x="1497312" y="0"/>
                </a:lnTo>
                <a:lnTo>
                  <a:pt x="1497542" y="0"/>
                </a:lnTo>
                <a:lnTo>
                  <a:pt x="1503078" y="0"/>
                </a:lnTo>
                <a:lnTo>
                  <a:pt x="1504155" y="0"/>
                </a:lnTo>
                <a:lnTo>
                  <a:pt x="1504846" y="0"/>
                </a:lnTo>
                <a:lnTo>
                  <a:pt x="1504945" y="0"/>
                </a:lnTo>
                <a:lnTo>
                  <a:pt x="1505140" y="0"/>
                </a:lnTo>
                <a:lnTo>
                  <a:pt x="1507230" y="0"/>
                </a:lnTo>
                <a:lnTo>
                  <a:pt x="1507922" y="0"/>
                </a:lnTo>
                <a:lnTo>
                  <a:pt x="1510710" y="0"/>
                </a:lnTo>
                <a:lnTo>
                  <a:pt x="1518380" y="0"/>
                </a:lnTo>
                <a:lnTo>
                  <a:pt x="1518876" y="0"/>
                </a:lnTo>
                <a:lnTo>
                  <a:pt x="1519071" y="0"/>
                </a:lnTo>
                <a:lnTo>
                  <a:pt x="1524642" y="0"/>
                </a:lnTo>
                <a:lnTo>
                  <a:pt x="1528591" y="0"/>
                </a:lnTo>
                <a:lnTo>
                  <a:pt x="1541831" y="0"/>
                </a:lnTo>
                <a:lnTo>
                  <a:pt x="1542523" y="0"/>
                </a:lnTo>
                <a:lnTo>
                  <a:pt x="1542815" y="0"/>
                </a:lnTo>
                <a:lnTo>
                  <a:pt x="1550120" y="0"/>
                </a:lnTo>
                <a:lnTo>
                  <a:pt x="1551902" y="0"/>
                </a:lnTo>
                <a:lnTo>
                  <a:pt x="1553195" y="0"/>
                </a:lnTo>
                <a:lnTo>
                  <a:pt x="1556055" y="0"/>
                </a:lnTo>
                <a:lnTo>
                  <a:pt x="1556747" y="0"/>
                </a:lnTo>
                <a:lnTo>
                  <a:pt x="1562283" y="0"/>
                </a:lnTo>
                <a:lnTo>
                  <a:pt x="1563360" y="0"/>
                </a:lnTo>
                <a:lnTo>
                  <a:pt x="1564051" y="0"/>
                </a:lnTo>
                <a:lnTo>
                  <a:pt x="1566435" y="0"/>
                </a:lnTo>
                <a:lnTo>
                  <a:pt x="1567127" y="0"/>
                </a:lnTo>
                <a:lnTo>
                  <a:pt x="1569915" y="0"/>
                </a:lnTo>
                <a:lnTo>
                  <a:pt x="1579312" y="0"/>
                </a:lnTo>
                <a:lnTo>
                  <a:pt x="1583847" y="0"/>
                </a:lnTo>
                <a:lnTo>
                  <a:pt x="1586691" y="0"/>
                </a:lnTo>
                <a:lnTo>
                  <a:pt x="1586944" y="0"/>
                </a:lnTo>
                <a:lnTo>
                  <a:pt x="1599909" y="0"/>
                </a:lnTo>
                <a:lnTo>
                  <a:pt x="1600875" y="0"/>
                </a:lnTo>
                <a:lnTo>
                  <a:pt x="1611107" y="0"/>
                </a:lnTo>
                <a:lnTo>
                  <a:pt x="1620162" y="0"/>
                </a:lnTo>
                <a:lnTo>
                  <a:pt x="1626091" y="0"/>
                </a:lnTo>
                <a:lnTo>
                  <a:pt x="1630563" y="0"/>
                </a:lnTo>
                <a:lnTo>
                  <a:pt x="1634942" y="0"/>
                </a:lnTo>
                <a:lnTo>
                  <a:pt x="1638517" y="0"/>
                </a:lnTo>
                <a:lnTo>
                  <a:pt x="1640023" y="0"/>
                </a:lnTo>
                <a:lnTo>
                  <a:pt x="1640514" y="0"/>
                </a:lnTo>
                <a:lnTo>
                  <a:pt x="1642574" y="0"/>
                </a:lnTo>
                <a:lnTo>
                  <a:pt x="1645896" y="0"/>
                </a:lnTo>
                <a:lnTo>
                  <a:pt x="1646149" y="0"/>
                </a:lnTo>
                <a:lnTo>
                  <a:pt x="1651662" y="0"/>
                </a:lnTo>
                <a:lnTo>
                  <a:pt x="1654445" y="0"/>
                </a:lnTo>
                <a:cubicBezTo>
                  <a:pt x="1656505" y="0"/>
                  <a:pt x="1656505" y="0"/>
                  <a:pt x="1656505" y="0"/>
                </a:cubicBezTo>
                <a:lnTo>
                  <a:pt x="1659114" y="0"/>
                </a:lnTo>
                <a:lnTo>
                  <a:pt x="1660080" y="0"/>
                </a:lnTo>
                <a:lnTo>
                  <a:pt x="1679367" y="0"/>
                </a:lnTo>
                <a:lnTo>
                  <a:pt x="1685296" y="0"/>
                </a:lnTo>
                <a:lnTo>
                  <a:pt x="1689768" y="0"/>
                </a:lnTo>
                <a:lnTo>
                  <a:pt x="1694147" y="0"/>
                </a:lnTo>
                <a:lnTo>
                  <a:pt x="1699228" y="0"/>
                </a:lnTo>
                <a:lnTo>
                  <a:pt x="1699719" y="0"/>
                </a:lnTo>
                <a:lnTo>
                  <a:pt x="1700486" y="0"/>
                </a:lnTo>
                <a:lnTo>
                  <a:pt x="1701779" y="0"/>
                </a:lnTo>
                <a:lnTo>
                  <a:pt x="1710867" y="0"/>
                </a:lnTo>
                <a:lnTo>
                  <a:pt x="1713650" y="0"/>
                </a:lnTo>
                <a:lnTo>
                  <a:pt x="1715710" y="0"/>
                </a:lnTo>
                <a:lnTo>
                  <a:pt x="1735275" y="0"/>
                </a:lnTo>
                <a:lnTo>
                  <a:pt x="1735470" y="0"/>
                </a:lnTo>
                <a:lnTo>
                  <a:pt x="1758921" y="0"/>
                </a:lnTo>
                <a:lnTo>
                  <a:pt x="1759691" y="0"/>
                </a:lnTo>
                <a:lnTo>
                  <a:pt x="1773146" y="0"/>
                </a:lnTo>
                <a:lnTo>
                  <a:pt x="1780450" y="0"/>
                </a:lnTo>
                <a:lnTo>
                  <a:pt x="1783526" y="0"/>
                </a:lnTo>
                <a:lnTo>
                  <a:pt x="1794480" y="0"/>
                </a:lnTo>
                <a:lnTo>
                  <a:pt x="1794675" y="0"/>
                </a:lnTo>
                <a:lnTo>
                  <a:pt x="1800246" y="0"/>
                </a:lnTo>
                <a:lnTo>
                  <a:pt x="1818126" y="0"/>
                </a:lnTo>
                <a:lnTo>
                  <a:pt x="1832351" y="0"/>
                </a:lnTo>
                <a:lnTo>
                  <a:pt x="1839655" y="0"/>
                </a:lnTo>
                <a:lnTo>
                  <a:pt x="1842731" y="0"/>
                </a:lnTo>
                <a:lnTo>
                  <a:pt x="1859451" y="0"/>
                </a:lnTo>
                <a:lnTo>
                  <a:pt x="1876479" y="0"/>
                </a:lnTo>
                <a:cubicBezTo>
                  <a:pt x="1932109" y="0"/>
                  <a:pt x="1932109" y="0"/>
                  <a:pt x="1932109" y="0"/>
                </a:cubicBezTo>
                <a:lnTo>
                  <a:pt x="1935684" y="0"/>
                </a:lnTo>
                <a:cubicBezTo>
                  <a:pt x="1991314" y="0"/>
                  <a:pt x="1991314" y="0"/>
                  <a:pt x="1991314" y="0"/>
                </a:cubicBezTo>
                <a:cubicBezTo>
                  <a:pt x="2005374" y="0"/>
                  <a:pt x="2022245" y="9999"/>
                  <a:pt x="2029275" y="22141"/>
                </a:cubicBezTo>
                <a:cubicBezTo>
                  <a:pt x="2127692" y="195345"/>
                  <a:pt x="2127692" y="195345"/>
                  <a:pt x="2127692" y="195345"/>
                </a:cubicBezTo>
                <a:cubicBezTo>
                  <a:pt x="2134722" y="207488"/>
                  <a:pt x="2134722" y="227487"/>
                  <a:pt x="2127692" y="239629"/>
                </a:cubicBezTo>
                <a:cubicBezTo>
                  <a:pt x="2029275" y="412833"/>
                  <a:pt x="2029275" y="412833"/>
                  <a:pt x="2029275" y="412833"/>
                </a:cubicBezTo>
                <a:cubicBezTo>
                  <a:pt x="2022245" y="424975"/>
                  <a:pt x="2005374" y="434975"/>
                  <a:pt x="1991314" y="434975"/>
                </a:cubicBezTo>
                <a:lnTo>
                  <a:pt x="1932109" y="434975"/>
                </a:lnTo>
                <a:lnTo>
                  <a:pt x="1842731" y="434975"/>
                </a:lnTo>
                <a:lnTo>
                  <a:pt x="1794480" y="434975"/>
                </a:lnTo>
                <a:lnTo>
                  <a:pt x="1783526" y="434975"/>
                </a:lnTo>
                <a:lnTo>
                  <a:pt x="1735275" y="434975"/>
                </a:lnTo>
                <a:lnTo>
                  <a:pt x="1715710" y="434975"/>
                </a:lnTo>
                <a:lnTo>
                  <a:pt x="1701779" y="434975"/>
                </a:lnTo>
                <a:lnTo>
                  <a:pt x="1694147" y="434975"/>
                </a:lnTo>
                <a:lnTo>
                  <a:pt x="1656505" y="434975"/>
                </a:lnTo>
                <a:lnTo>
                  <a:pt x="1645896" y="434975"/>
                </a:lnTo>
                <a:lnTo>
                  <a:pt x="1642574" y="434975"/>
                </a:lnTo>
                <a:lnTo>
                  <a:pt x="1634942" y="434975"/>
                </a:lnTo>
                <a:lnTo>
                  <a:pt x="1586691" y="434975"/>
                </a:lnTo>
                <a:lnTo>
                  <a:pt x="1567127" y="434975"/>
                </a:lnTo>
                <a:lnTo>
                  <a:pt x="1566435" y="434975"/>
                </a:lnTo>
                <a:lnTo>
                  <a:pt x="1553195" y="434975"/>
                </a:lnTo>
                <a:lnTo>
                  <a:pt x="1518876" y="434975"/>
                </a:lnTo>
                <a:lnTo>
                  <a:pt x="1507922" y="434975"/>
                </a:lnTo>
                <a:lnTo>
                  <a:pt x="1507230" y="434975"/>
                </a:lnTo>
                <a:lnTo>
                  <a:pt x="1504945" y="434975"/>
                </a:lnTo>
                <a:lnTo>
                  <a:pt x="1497312" y="434975"/>
                </a:lnTo>
                <a:lnTo>
                  <a:pt x="1493990" y="434975"/>
                </a:lnTo>
                <a:lnTo>
                  <a:pt x="1459671" y="434975"/>
                </a:lnTo>
                <a:lnTo>
                  <a:pt x="1445740" y="434975"/>
                </a:lnTo>
                <a:lnTo>
                  <a:pt x="1438724" y="434975"/>
                </a:lnTo>
                <a:lnTo>
                  <a:pt x="1438107" y="434975"/>
                </a:lnTo>
                <a:lnTo>
                  <a:pt x="1426175" y="434975"/>
                </a:lnTo>
                <a:lnTo>
                  <a:pt x="1418543" y="434975"/>
                </a:lnTo>
                <a:lnTo>
                  <a:pt x="1404612" y="434975"/>
                </a:lnTo>
                <a:lnTo>
                  <a:pt x="1379519" y="434975"/>
                </a:lnTo>
                <a:lnTo>
                  <a:pt x="1370292" y="434975"/>
                </a:lnTo>
                <a:lnTo>
                  <a:pt x="1369601" y="434975"/>
                </a:lnTo>
                <a:lnTo>
                  <a:pt x="1366970" y="434975"/>
                </a:lnTo>
                <a:lnTo>
                  <a:pt x="1359338" y="434975"/>
                </a:lnTo>
                <a:lnTo>
                  <a:pt x="1356361" y="434975"/>
                </a:lnTo>
                <a:lnTo>
                  <a:pt x="1345407" y="434975"/>
                </a:lnTo>
                <a:lnTo>
                  <a:pt x="1311087" y="434975"/>
                </a:lnTo>
                <a:lnTo>
                  <a:pt x="1310396" y="434975"/>
                </a:lnTo>
                <a:lnTo>
                  <a:pt x="1297156" y="434975"/>
                </a:lnTo>
                <a:lnTo>
                  <a:pt x="1290832" y="434975"/>
                </a:lnTo>
                <a:lnTo>
                  <a:pt x="1290141" y="434975"/>
                </a:lnTo>
                <a:lnTo>
                  <a:pt x="1277592" y="434975"/>
                </a:lnTo>
                <a:lnTo>
                  <a:pt x="1276900" y="434975"/>
                </a:lnTo>
                <a:lnTo>
                  <a:pt x="1241890" y="434975"/>
                </a:lnTo>
                <a:lnTo>
                  <a:pt x="1231627" y="434975"/>
                </a:lnTo>
                <a:lnTo>
                  <a:pt x="1230936" y="434975"/>
                </a:lnTo>
                <a:lnTo>
                  <a:pt x="1229341" y="434975"/>
                </a:lnTo>
                <a:lnTo>
                  <a:pt x="1221708" y="434975"/>
                </a:lnTo>
                <a:lnTo>
                  <a:pt x="1218387" y="434975"/>
                </a:lnTo>
                <a:lnTo>
                  <a:pt x="1217695" y="434975"/>
                </a:lnTo>
                <a:lnTo>
                  <a:pt x="1207777" y="434975"/>
                </a:lnTo>
                <a:lnTo>
                  <a:pt x="1182685" y="434975"/>
                </a:lnTo>
                <a:lnTo>
                  <a:pt x="1170136" y="434975"/>
                </a:lnTo>
                <a:lnTo>
                  <a:pt x="1163120" y="434975"/>
                </a:lnTo>
                <a:lnTo>
                  <a:pt x="1162503" y="434975"/>
                </a:lnTo>
                <a:lnTo>
                  <a:pt x="1149189" y="434975"/>
                </a:lnTo>
                <a:lnTo>
                  <a:pt x="1148572" y="434975"/>
                </a:lnTo>
                <a:lnTo>
                  <a:pt x="1141557" y="434975"/>
                </a:lnTo>
                <a:lnTo>
                  <a:pt x="1129008" y="434975"/>
                </a:lnTo>
                <a:lnTo>
                  <a:pt x="1103916" y="434975"/>
                </a:lnTo>
                <a:lnTo>
                  <a:pt x="1093997" y="434975"/>
                </a:lnTo>
                <a:lnTo>
                  <a:pt x="1093306" y="434975"/>
                </a:lnTo>
                <a:lnTo>
                  <a:pt x="1089984" y="434975"/>
                </a:lnTo>
                <a:lnTo>
                  <a:pt x="1082352" y="434975"/>
                </a:lnTo>
                <a:lnTo>
                  <a:pt x="1080756" y="434975"/>
                </a:lnTo>
                <a:lnTo>
                  <a:pt x="1080742" y="434975"/>
                </a:lnTo>
                <a:lnTo>
                  <a:pt x="1080066" y="434975"/>
                </a:lnTo>
                <a:lnTo>
                  <a:pt x="1069803" y="434975"/>
                </a:lnTo>
                <a:lnTo>
                  <a:pt x="1034792" y="434975"/>
                </a:lnTo>
                <a:lnTo>
                  <a:pt x="1034101" y="434975"/>
                </a:lnTo>
                <a:lnTo>
                  <a:pt x="1021552" y="434975"/>
                </a:lnTo>
                <a:lnTo>
                  <a:pt x="1021537" y="434975"/>
                </a:lnTo>
                <a:lnTo>
                  <a:pt x="1020861" y="434975"/>
                </a:lnTo>
                <a:lnTo>
                  <a:pt x="1014537" y="434975"/>
                </a:lnTo>
                <a:lnTo>
                  <a:pt x="1001297" y="434975"/>
                </a:lnTo>
                <a:lnTo>
                  <a:pt x="1000606" y="434975"/>
                </a:lnTo>
                <a:lnTo>
                  <a:pt x="966286" y="434975"/>
                </a:lnTo>
                <a:lnTo>
                  <a:pt x="962565" y="434975"/>
                </a:lnTo>
                <a:lnTo>
                  <a:pt x="955332" y="434975"/>
                </a:lnTo>
                <a:lnTo>
                  <a:pt x="952354" y="434975"/>
                </a:lnTo>
                <a:lnTo>
                  <a:pt x="944722" y="434975"/>
                </a:lnTo>
                <a:lnTo>
                  <a:pt x="942092" y="434975"/>
                </a:lnTo>
                <a:lnTo>
                  <a:pt x="941401" y="434975"/>
                </a:lnTo>
                <a:lnTo>
                  <a:pt x="932173" y="434975"/>
                </a:lnTo>
                <a:lnTo>
                  <a:pt x="907081" y="434975"/>
                </a:lnTo>
                <a:lnTo>
                  <a:pt x="903360" y="434975"/>
                </a:lnTo>
                <a:lnTo>
                  <a:pt x="893149" y="434975"/>
                </a:lnTo>
                <a:lnTo>
                  <a:pt x="885517" y="434975"/>
                </a:lnTo>
                <a:lnTo>
                  <a:pt x="883907" y="434975"/>
                </a:lnTo>
                <a:lnTo>
                  <a:pt x="873585" y="434975"/>
                </a:lnTo>
                <a:lnTo>
                  <a:pt x="872968" y="434975"/>
                </a:lnTo>
                <a:lnTo>
                  <a:pt x="865953" y="434975"/>
                </a:lnTo>
                <a:lnTo>
                  <a:pt x="852022" y="434975"/>
                </a:lnTo>
                <a:lnTo>
                  <a:pt x="824702" y="434975"/>
                </a:lnTo>
                <a:lnTo>
                  <a:pt x="817702" y="434975"/>
                </a:lnTo>
                <a:lnTo>
                  <a:pt x="814380" y="434975"/>
                </a:lnTo>
                <a:lnTo>
                  <a:pt x="806748" y="434975"/>
                </a:lnTo>
                <a:lnTo>
                  <a:pt x="805137" y="434975"/>
                </a:lnTo>
                <a:lnTo>
                  <a:pt x="804462" y="434975"/>
                </a:lnTo>
                <a:lnTo>
                  <a:pt x="803771" y="434975"/>
                </a:lnTo>
                <a:lnTo>
                  <a:pt x="792817" y="434975"/>
                </a:lnTo>
                <a:lnTo>
                  <a:pt x="791207" y="434975"/>
                </a:lnTo>
                <a:lnTo>
                  <a:pt x="765731" y="434975"/>
                </a:lnTo>
                <a:lnTo>
                  <a:pt x="758497" y="434975"/>
                </a:lnTo>
                <a:lnTo>
                  <a:pt x="745932" y="434975"/>
                </a:lnTo>
                <a:lnTo>
                  <a:pt x="745257" y="434975"/>
                </a:lnTo>
                <a:lnTo>
                  <a:pt x="744566" y="434975"/>
                </a:lnTo>
                <a:lnTo>
                  <a:pt x="732002" y="434975"/>
                </a:lnTo>
                <a:lnTo>
                  <a:pt x="725001" y="434975"/>
                </a:lnTo>
                <a:lnTo>
                  <a:pt x="706526" y="434975"/>
                </a:lnTo>
                <a:lnTo>
                  <a:pt x="686961" y="434975"/>
                </a:lnTo>
                <a:lnTo>
                  <a:pt x="676751" y="434975"/>
                </a:lnTo>
                <a:lnTo>
                  <a:pt x="673030" y="434975"/>
                </a:lnTo>
                <a:lnTo>
                  <a:pt x="669118" y="434975"/>
                </a:lnTo>
                <a:lnTo>
                  <a:pt x="665796" y="434975"/>
                </a:lnTo>
                <a:lnTo>
                  <a:pt x="655187" y="434975"/>
                </a:lnTo>
                <a:lnTo>
                  <a:pt x="627756" y="434975"/>
                </a:lnTo>
                <a:lnTo>
                  <a:pt x="617546" y="434975"/>
                </a:lnTo>
                <a:lnTo>
                  <a:pt x="613825" y="434975"/>
                </a:lnTo>
                <a:lnTo>
                  <a:pt x="609913" y="434975"/>
                </a:lnTo>
                <a:lnTo>
                  <a:pt x="608303" y="434975"/>
                </a:lnTo>
                <a:lnTo>
                  <a:pt x="595982" y="434975"/>
                </a:lnTo>
                <a:lnTo>
                  <a:pt x="594372" y="434975"/>
                </a:lnTo>
                <a:lnTo>
                  <a:pt x="576417" y="434975"/>
                </a:lnTo>
                <a:lnTo>
                  <a:pt x="549098" y="434975"/>
                </a:lnTo>
                <a:lnTo>
                  <a:pt x="535167" y="434975"/>
                </a:lnTo>
                <a:lnTo>
                  <a:pt x="528167" y="434975"/>
                </a:lnTo>
                <a:lnTo>
                  <a:pt x="517212" y="434975"/>
                </a:lnTo>
                <a:lnTo>
                  <a:pt x="515602" y="434975"/>
                </a:lnTo>
                <a:lnTo>
                  <a:pt x="490127" y="434975"/>
                </a:lnTo>
                <a:lnTo>
                  <a:pt x="476195" y="434975"/>
                </a:lnTo>
                <a:lnTo>
                  <a:pt x="468962" y="434975"/>
                </a:lnTo>
                <a:lnTo>
                  <a:pt x="456397" y="434975"/>
                </a:lnTo>
                <a:lnTo>
                  <a:pt x="430922" y="434975"/>
                </a:lnTo>
                <a:lnTo>
                  <a:pt x="416991" y="434975"/>
                </a:lnTo>
                <a:lnTo>
                  <a:pt x="397426" y="434975"/>
                </a:lnTo>
                <a:lnTo>
                  <a:pt x="379583" y="434975"/>
                </a:lnTo>
                <a:lnTo>
                  <a:pt x="338221" y="434975"/>
                </a:lnTo>
                <a:lnTo>
                  <a:pt x="320378" y="434975"/>
                </a:lnTo>
                <a:lnTo>
                  <a:pt x="318768" y="434975"/>
                </a:lnTo>
                <a:lnTo>
                  <a:pt x="259563" y="434975"/>
                </a:lnTo>
                <a:lnTo>
                  <a:pt x="200592" y="434975"/>
                </a:lnTo>
                <a:lnTo>
                  <a:pt x="141387" y="434975"/>
                </a:lnTo>
                <a:cubicBezTo>
                  <a:pt x="127678" y="434975"/>
                  <a:pt x="110456" y="424975"/>
                  <a:pt x="103426" y="412833"/>
                </a:cubicBezTo>
                <a:cubicBezTo>
                  <a:pt x="5008" y="239629"/>
                  <a:pt x="5008" y="239629"/>
                  <a:pt x="5008" y="239629"/>
                </a:cubicBezTo>
                <a:cubicBezTo>
                  <a:pt x="-1669" y="227487"/>
                  <a:pt x="-1669" y="207488"/>
                  <a:pt x="5008" y="195345"/>
                </a:cubicBezTo>
                <a:cubicBezTo>
                  <a:pt x="103426" y="22141"/>
                  <a:pt x="103426" y="22141"/>
                  <a:pt x="103426" y="22141"/>
                </a:cubicBezTo>
                <a:cubicBezTo>
                  <a:pt x="110456" y="9999"/>
                  <a:pt x="127678" y="0"/>
                  <a:pt x="141387" y="0"/>
                </a:cubicBezTo>
                <a:close/>
              </a:path>
            </a:pathLst>
          </a:custGeom>
          <a:solidFill>
            <a:schemeClr val="accent4"/>
          </a:solidFill>
          <a:ln w="19050" cap="flat" cmpd="sng" algn="ctr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    </a:t>
            </a:r>
            <a:r>
              <a:rPr sz="2400" b="1"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课堂小结</a:t>
            </a:r>
            <a:endParaRPr sz="2400" b="1" noProof="1">
              <a:solidFill>
                <a:schemeClr val="lt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9" name="Freeform 5"/>
          <p:cNvSpPr/>
          <p:nvPr>
            <p:custDataLst>
              <p:tags r:id="rId13"/>
            </p:custDataLst>
          </p:nvPr>
        </p:nvSpPr>
        <p:spPr>
          <a:xfrm>
            <a:off x="1282700" y="683895"/>
            <a:ext cx="871855" cy="631825"/>
          </a:xfrm>
          <a:custGeom>
            <a:avLst/>
            <a:gdLst/>
            <a:ahLst/>
            <a:cxnLst/>
            <a:rect l="0" t="0" r="871855" b="631825"/>
            <a:pathLst>
              <a:path w="871855" h="631825">
                <a:moveTo>
                  <a:pt x="258069" y="631825"/>
                </a:moveTo>
                <a:cubicBezTo>
                  <a:pt x="233339" y="631825"/>
                  <a:pt x="202270" y="617300"/>
                  <a:pt x="189588" y="599663"/>
                </a:cubicBezTo>
                <a:cubicBezTo>
                  <a:pt x="12047" y="348073"/>
                  <a:pt x="12047" y="348073"/>
                  <a:pt x="12047" y="348073"/>
                </a:cubicBezTo>
                <a:cubicBezTo>
                  <a:pt x="0" y="330437"/>
                  <a:pt x="0" y="301387"/>
                  <a:pt x="12047" y="283750"/>
                </a:cubicBezTo>
                <a:cubicBezTo>
                  <a:pt x="189588" y="32161"/>
                  <a:pt x="189588" y="32161"/>
                  <a:pt x="189588" y="32161"/>
                </a:cubicBezTo>
                <a:cubicBezTo>
                  <a:pt x="202270" y="14524"/>
                  <a:pt x="233339" y="0"/>
                  <a:pt x="258069" y="0"/>
                </a:cubicBezTo>
                <a:cubicBezTo>
                  <a:pt x="613151" y="0"/>
                  <a:pt x="613151" y="0"/>
                  <a:pt x="613151" y="0"/>
                </a:cubicBezTo>
                <a:cubicBezTo>
                  <a:pt x="638514" y="0"/>
                  <a:pt x="668950" y="14524"/>
                  <a:pt x="681632" y="32161"/>
                </a:cubicBezTo>
                <a:cubicBezTo>
                  <a:pt x="859173" y="283750"/>
                  <a:pt x="859173" y="283750"/>
                  <a:pt x="859173" y="283750"/>
                </a:cubicBezTo>
                <a:cubicBezTo>
                  <a:pt x="871855" y="301387"/>
                  <a:pt x="871855" y="330437"/>
                  <a:pt x="859173" y="348073"/>
                </a:cubicBezTo>
                <a:cubicBezTo>
                  <a:pt x="681632" y="599663"/>
                  <a:pt x="681632" y="599663"/>
                  <a:pt x="681632" y="599663"/>
                </a:cubicBezTo>
                <a:cubicBezTo>
                  <a:pt x="668950" y="617300"/>
                  <a:pt x="638514" y="631825"/>
                  <a:pt x="613151" y="631825"/>
                </a:cubicBez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close/>
              </a:path>
            </a:pathLst>
          </a:custGeom>
          <a:gradFill flip="none" rotWithShape="1">
            <a:gsLst>
              <a:gs pos="0">
                <a:srgbClr val="F7F7F7"/>
              </a:gs>
              <a:gs pos="100000">
                <a:srgbClr val="D8D8D8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8" name="曲线1"/>
          <p:cNvSpPr/>
          <p:nvPr>
            <p:custDataLst>
              <p:tags r:id="rId14"/>
            </p:custDataLst>
          </p:nvPr>
        </p:nvSpPr>
        <p:spPr>
          <a:xfrm>
            <a:off x="1400810" y="769620"/>
            <a:ext cx="635635" cy="460375"/>
          </a:xfrm>
          <a:custGeom>
            <a:avLst/>
            <a:gdLst/>
            <a:ahLst/>
            <a:cxnLst/>
            <a:rect l="0" t="0" r="635635" b="460375"/>
            <a:pathLst>
              <a:path w="635635" h="460375">
                <a:moveTo>
                  <a:pt x="188147" y="460375"/>
                </a:moveTo>
                <a:cubicBezTo>
                  <a:pt x="170119" y="460375"/>
                  <a:pt x="147467" y="449791"/>
                  <a:pt x="138221" y="436940"/>
                </a:cubicBezTo>
                <a:cubicBezTo>
                  <a:pt x="8783" y="253622"/>
                  <a:pt x="8783" y="253622"/>
                  <a:pt x="8783" y="253622"/>
                </a:cubicBezTo>
                <a:cubicBezTo>
                  <a:pt x="0" y="240770"/>
                  <a:pt x="0" y="219604"/>
                  <a:pt x="8783" y="206752"/>
                </a:cubicBezTo>
                <a:cubicBezTo>
                  <a:pt x="138221" y="23434"/>
                  <a:pt x="138221" y="23434"/>
                  <a:pt x="138221" y="23434"/>
                </a:cubicBezTo>
                <a:cubicBezTo>
                  <a:pt x="147467" y="10583"/>
                  <a:pt x="170119" y="0"/>
                  <a:pt x="188147" y="0"/>
                </a:cubicBezTo>
                <a:cubicBezTo>
                  <a:pt x="447024" y="0"/>
                  <a:pt x="447024" y="0"/>
                  <a:pt x="447024" y="0"/>
                </a:cubicBezTo>
                <a:cubicBezTo>
                  <a:pt x="465515" y="0"/>
                  <a:pt x="487705" y="10583"/>
                  <a:pt x="496951" y="23434"/>
                </a:cubicBezTo>
                <a:cubicBezTo>
                  <a:pt x="626389" y="206752"/>
                  <a:pt x="626389" y="206752"/>
                  <a:pt x="626389" y="206752"/>
                </a:cubicBezTo>
                <a:cubicBezTo>
                  <a:pt x="635635" y="219604"/>
                  <a:pt x="635635" y="240770"/>
                  <a:pt x="626389" y="253622"/>
                </a:cubicBezTo>
                <a:cubicBezTo>
                  <a:pt x="496951" y="436940"/>
                  <a:pt x="496951" y="436940"/>
                  <a:pt x="496951" y="436940"/>
                </a:cubicBezTo>
                <a:cubicBezTo>
                  <a:pt x="487705" y="449791"/>
                  <a:pt x="465515" y="460375"/>
                  <a:pt x="447024" y="460375"/>
                </a:cubicBez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close/>
              </a:path>
            </a:pathLst>
          </a:custGeom>
          <a:solidFill>
            <a:schemeClr val="accent4"/>
          </a:solidFill>
          <a:ln w="15875" cap="flat" cmpd="sng" algn="ctr">
            <a:solidFill>
              <a:srgbClr val="A5A5A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6" name="图片模式1" descr="2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91615" y="876935"/>
            <a:ext cx="454660" cy="2654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5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99260" y="1795780"/>
            <a:ext cx="7224395" cy="34080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6" name="文本框1"/>
          <p:cNvSpPr txBox="1"/>
          <p:nvPr>
            <p:custDataLst>
              <p:tags r:id="rId17"/>
            </p:custDataLst>
          </p:nvPr>
        </p:nvSpPr>
        <p:spPr>
          <a:xfrm>
            <a:off x="2439670" y="2496185"/>
            <a:ext cx="5668645" cy="186562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这节课你收获了哪些适合自己的好方法呢？记录在自己的智慧锦囊中并运用吧！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715" y="3499802"/>
            <a:ext cx="3257560" cy="321373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  <a:endParaRPr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endParaRPr>
              <a:ea typeface="宋体" panose="02010600030101010101" pitchFamily="2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4618355" y="2899410"/>
            <a:ext cx="2954655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sz="5400" dirty="0">
                <a:solidFill>
                  <a:srgbClr val="E6792A"/>
                </a:solidFill>
                <a:ea typeface="宋体" panose="02010600030101010101" pitchFamily="2" charset="-122"/>
              </a:rPr>
              <a:t>谢谢观看</a:t>
            </a:r>
            <a:endParaRPr lang="en-US" sz="5400" dirty="0">
              <a:solidFill>
                <a:srgbClr val="E6792A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581525" y="840105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找寻榜样</a:t>
            </a:r>
            <a:endParaRPr lang="zh-CN" altLang="en-US" sz="1800" dirty="0" smtClean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587475" y="2092549"/>
            <a:ext cx="6744970" cy="437705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914332" y="2280920"/>
            <a:ext cx="6363335" cy="39350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先自己看课本上的图，然后在小组内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说说他们是怎样学好的？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说说你在班里或者其它地方寻找到的榜样，讲讲他们的学习故事。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交流你的学习经验与方法。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4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把适合自己的方法记下来。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581525" y="840105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找寻榜样</a:t>
            </a:r>
            <a:endParaRPr lang="zh-CN" altLang="en-US" sz="1800" dirty="0" smtClean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92043" y="1802960"/>
            <a:ext cx="4993245" cy="4737539"/>
          </a:xfrm>
          <a:prstGeom prst="rect">
            <a:avLst/>
          </a:prstGeom>
        </p:spPr>
      </p:pic>
      <p:sp>
        <p:nvSpPr>
          <p:cNvPr id="11" name="圆角矩形标注 10"/>
          <p:cNvSpPr/>
          <p:nvPr>
            <p:custDataLst>
              <p:tags r:id="rId12"/>
            </p:custDataLst>
          </p:nvPr>
        </p:nvSpPr>
        <p:spPr>
          <a:xfrm>
            <a:off x="299402" y="1802960"/>
            <a:ext cx="3745837" cy="1803728"/>
          </a:xfrm>
          <a:prstGeom prst="wedgeRoundRectCallout">
            <a:avLst>
              <a:gd name="adj1" fmla="val 54252"/>
              <a:gd name="adj2" fmla="val 66411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大哥哥，我字写得很不好，你有什么好办法帮帮我吗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?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2" name="圆角矩形标注 11"/>
          <p:cNvSpPr/>
          <p:nvPr>
            <p:custDataLst>
              <p:tags r:id="rId13"/>
            </p:custDataLst>
          </p:nvPr>
        </p:nvSpPr>
        <p:spPr>
          <a:xfrm>
            <a:off x="7518717" y="3161387"/>
            <a:ext cx="4373880" cy="3379111"/>
          </a:xfrm>
          <a:prstGeom prst="wedgeRoundRectCallout">
            <a:avLst>
              <a:gd name="adj1" fmla="val -59016"/>
              <a:gd name="adj2" fmla="val -47330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刚开始我的字也写得不好。后来同桌告诉我，写字身体要坐正，握笔姿势要正确，手放松，多练习，写好每一笔。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581525" y="840105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找寻榜样</a:t>
            </a:r>
            <a:endParaRPr lang="zh-CN" altLang="en-US" sz="1800" dirty="0" smtClean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80288" y="1913051"/>
            <a:ext cx="4598503" cy="4621467"/>
          </a:xfrm>
          <a:prstGeom prst="rect">
            <a:avLst/>
          </a:prstGeom>
        </p:spPr>
      </p:pic>
      <p:sp>
        <p:nvSpPr>
          <p:cNvPr id="14" name="圆角矩形标注 13"/>
          <p:cNvSpPr/>
          <p:nvPr>
            <p:custDataLst>
              <p:tags r:id="rId12"/>
            </p:custDataLst>
          </p:nvPr>
        </p:nvSpPr>
        <p:spPr>
          <a:xfrm>
            <a:off x="496239" y="2373982"/>
            <a:ext cx="3703166" cy="2373630"/>
          </a:xfrm>
          <a:prstGeom prst="wedgeRoundRectCallout">
            <a:avLst>
              <a:gd name="adj1" fmla="val 68612"/>
              <a:gd name="adj2" fmla="val -26201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dk1"/>
                </a:solidFill>
                <a:latin typeface="幼圆" charset="0"/>
                <a:ea typeface="幼圆" charset="0"/>
              </a:rPr>
              <a:t>　　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我觉得画画要有整体感，可以先在头脑里想象一个画面，不能边画边想。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圆角矩形标注 14"/>
          <p:cNvSpPr/>
          <p:nvPr>
            <p:custDataLst>
              <p:tags r:id="rId13"/>
            </p:custDataLst>
          </p:nvPr>
        </p:nvSpPr>
        <p:spPr>
          <a:xfrm>
            <a:off x="8392160" y="1604009"/>
            <a:ext cx="2937904" cy="1010637"/>
          </a:xfrm>
          <a:prstGeom prst="wedgeRoundRectCallout">
            <a:avLst>
              <a:gd name="adj1" fmla="val -43276"/>
              <a:gd name="adj2" fmla="val 94344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dk1"/>
                </a:solidFill>
                <a:latin typeface="幼圆" charset="0"/>
                <a:ea typeface="幼圆" charset="0"/>
              </a:rPr>
              <a:t>　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　哦，原来她是这样画的！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504825" y="498007"/>
            <a:ext cx="572897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7" name="文本框 1"/>
          <p:cNvSpPr/>
          <p:nvPr>
            <p:custDataLst>
              <p:tags r:id="rId11"/>
            </p:custDataLst>
          </p:nvPr>
        </p:nvSpPr>
        <p:spPr>
          <a:xfrm>
            <a:off x="8750935" y="1289852"/>
            <a:ext cx="3088640" cy="214676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你觉得他的哪一些学习方法值得你借鉴学习？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2"/>
            </p:custDataLst>
          </p:nvPr>
        </p:nvSpPr>
        <p:spPr>
          <a:xfrm>
            <a:off x="911225" y="498007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讲故事：我的榜样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20" y="3436619"/>
            <a:ext cx="4029075" cy="2857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595" y="1491615"/>
            <a:ext cx="3810001" cy="26578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172325" y="3936433"/>
            <a:ext cx="3997860" cy="26578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2" name="自选图形2"/>
          <p:cNvSpPr/>
          <p:nvPr/>
        </p:nvSpPr>
        <p:spPr>
          <a:xfrm>
            <a:off x="4284661" y="4919345"/>
            <a:ext cx="3622675" cy="1489698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3" name="矩形2"/>
          <p:cNvSpPr/>
          <p:nvPr>
            <p:custDataLst>
              <p:tags r:id="rId10"/>
            </p:custDataLst>
          </p:nvPr>
        </p:nvSpPr>
        <p:spPr>
          <a:xfrm>
            <a:off x="4374354" y="5012549"/>
            <a:ext cx="3443290" cy="137815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小组合作学习，获得了同学的帮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助。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图例2"/>
          <p:cNvSpPr/>
          <p:nvPr>
            <p:custDataLst>
              <p:tags r:id="rId11"/>
            </p:custDataLst>
          </p:nvPr>
        </p:nvSpPr>
        <p:spPr>
          <a:xfrm>
            <a:off x="1175701" y="580699"/>
            <a:ext cx="4305301" cy="1797049"/>
          </a:xfrm>
          <a:prstGeom prst="wedgeEllipseCallout">
            <a:avLst>
              <a:gd name="adj1" fmla="val 70055"/>
              <a:gd name="adj2" fmla="val 42216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en-US" altLang="zh-CN" sz="1800" dirty="0" smtClean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为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什么你们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能说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得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这么好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5998" y="659243"/>
            <a:ext cx="3101178" cy="3866095"/>
          </a:xfrm>
          <a:prstGeom prst="rect">
            <a:avLst/>
          </a:prstGeom>
        </p:spPr>
      </p:pic>
      <p:sp>
        <p:nvSpPr>
          <p:cNvPr id="18" name="矩形2"/>
          <p:cNvSpPr/>
          <p:nvPr>
            <p:custDataLst>
              <p:tags r:id="rId13"/>
            </p:custDataLst>
          </p:nvPr>
        </p:nvSpPr>
        <p:spPr>
          <a:xfrm>
            <a:off x="9786223" y="2041815"/>
            <a:ext cx="1870472" cy="68907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记者采访</a:t>
            </a:r>
            <a:endParaRPr lang="zh-CN" altLang="en-US" sz="2800" dirty="0" smtClean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247269" y="426721"/>
            <a:ext cx="6242685" cy="676910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430785" y="426720"/>
            <a:ext cx="5894704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和同桌一起说说：他们是怎样学习的？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270178" y="2546572"/>
            <a:ext cx="1944270" cy="155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云形"/>
          <p:cNvSpPr/>
          <p:nvPr>
            <p:custDataLst>
              <p:tags r:id="rId13"/>
            </p:custDataLst>
          </p:nvPr>
        </p:nvSpPr>
        <p:spPr>
          <a:xfrm>
            <a:off x="1416050" y="4341495"/>
            <a:ext cx="4283710" cy="2045335"/>
          </a:xfrm>
          <a:prstGeom prst="cloud">
            <a:avLst/>
          </a:prstGeom>
          <a:solidFill>
            <a:schemeClr val="accent3"/>
          </a:solidFill>
          <a:ln w="12700" cap="flat" cmpd="sng">
            <a:solidFill>
              <a:srgbClr val="9C6B5B"/>
            </a:solidFill>
            <a:prstDash val="solid"/>
            <a:miter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80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3" name="矩形"/>
          <p:cNvSpPr/>
          <p:nvPr>
            <p:custDataLst>
              <p:tags r:id="rId14"/>
            </p:custDataLst>
          </p:nvPr>
        </p:nvSpPr>
        <p:spPr>
          <a:xfrm>
            <a:off x="1796415" y="4759960"/>
            <a:ext cx="3523615" cy="13836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lt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小</a:t>
            </a:r>
            <a:r>
              <a:rPr lang="zh-CN" altLang="en-US" sz="2800" dirty="0">
                <a:solidFill>
                  <a:schemeClr val="lt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组学习好处多，互相帮助，共同进步！</a:t>
            </a:r>
            <a:endParaRPr lang="zh-CN" altLang="en-US" sz="2800" dirty="0">
              <a:solidFill>
                <a:schemeClr val="lt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5" name="椭圆 14"/>
          <p:cNvSpPr/>
          <p:nvPr>
            <p:custDataLst>
              <p:tags r:id="rId15"/>
            </p:custDataLst>
          </p:nvPr>
        </p:nvSpPr>
        <p:spPr>
          <a:xfrm rot="2979977">
            <a:off x="1257935" y="5915025"/>
            <a:ext cx="317500" cy="247015"/>
          </a:xfrm>
          <a:prstGeom prst="ellipse">
            <a:avLst/>
          </a:prstGeom>
          <a:solidFill>
            <a:schemeClr val="accent3"/>
          </a:solidFill>
          <a:ln>
            <a:solidFill>
              <a:srgbClr val="9D64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6" name="椭圆 15"/>
          <p:cNvSpPr/>
          <p:nvPr>
            <p:custDataLst>
              <p:tags r:id="rId16"/>
            </p:custDataLst>
          </p:nvPr>
        </p:nvSpPr>
        <p:spPr>
          <a:xfrm rot="2979977">
            <a:off x="1068705" y="6043295"/>
            <a:ext cx="211455" cy="164465"/>
          </a:xfrm>
          <a:prstGeom prst="ellipse">
            <a:avLst/>
          </a:prstGeom>
          <a:solidFill>
            <a:schemeClr val="accent3"/>
          </a:solidFill>
          <a:ln>
            <a:solidFill>
              <a:srgbClr val="9D64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7" name="椭圆 16"/>
          <p:cNvSpPr/>
          <p:nvPr>
            <p:custDataLst>
              <p:tags r:id="rId17"/>
            </p:custDataLst>
          </p:nvPr>
        </p:nvSpPr>
        <p:spPr>
          <a:xfrm rot="2979977">
            <a:off x="951865" y="6136005"/>
            <a:ext cx="106045" cy="82550"/>
          </a:xfrm>
          <a:prstGeom prst="ellipse">
            <a:avLst/>
          </a:prstGeom>
          <a:solidFill>
            <a:schemeClr val="accent3"/>
          </a:solidFill>
          <a:ln>
            <a:solidFill>
              <a:srgbClr val="9D64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214" y="4511506"/>
            <a:ext cx="2567433" cy="192583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40849" y="1872282"/>
            <a:ext cx="3116242" cy="2229706"/>
          </a:xfrm>
          <a:prstGeom prst="rect">
            <a:avLst/>
          </a:prstGeom>
        </p:spPr>
      </p:pic>
      <p:sp>
        <p:nvSpPr>
          <p:cNvPr id="20" name="圆角矩形标注 19"/>
          <p:cNvSpPr/>
          <p:nvPr>
            <p:custDataLst>
              <p:tags r:id="rId20"/>
            </p:custDataLst>
          </p:nvPr>
        </p:nvSpPr>
        <p:spPr>
          <a:xfrm>
            <a:off x="499110" y="1442085"/>
            <a:ext cx="3241015" cy="1104487"/>
          </a:xfrm>
          <a:prstGeom prst="wedgeRoundRectCallout">
            <a:avLst>
              <a:gd name="adj1" fmla="val -563"/>
              <a:gd name="adj2" fmla="val 85340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上课总管不住 自己，爱做小动作。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21" name="圆角矩形标注 20"/>
          <p:cNvSpPr/>
          <p:nvPr>
            <p:custDataLst>
              <p:tags r:id="rId21"/>
            </p:custDataLst>
          </p:nvPr>
        </p:nvSpPr>
        <p:spPr>
          <a:xfrm>
            <a:off x="4025826" y="1276351"/>
            <a:ext cx="2398152" cy="1650364"/>
          </a:xfrm>
          <a:prstGeom prst="wedgeRoundRectCallout">
            <a:avLst>
              <a:gd name="adj1" fmla="val -42403"/>
              <a:gd name="adj2" fmla="val 71835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以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后我看到你有小动作，就碰一下你。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2" name="圆角矩形标注 21"/>
          <p:cNvSpPr/>
          <p:nvPr>
            <p:custDataLst>
              <p:tags r:id="rId22"/>
            </p:custDataLst>
          </p:nvPr>
        </p:nvSpPr>
        <p:spPr>
          <a:xfrm>
            <a:off x="7576017" y="4290246"/>
            <a:ext cx="2233160" cy="496306"/>
          </a:xfrm>
          <a:prstGeom prst="wedgeRoundRectCallout">
            <a:avLst>
              <a:gd name="adj1" fmla="val -38583"/>
              <a:gd name="adj2" fmla="val 88261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错了一个字。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3" name="圆角矩形标注 22"/>
          <p:cNvSpPr/>
          <p:nvPr>
            <p:custDataLst>
              <p:tags r:id="rId23"/>
            </p:custDataLst>
          </p:nvPr>
        </p:nvSpPr>
        <p:spPr>
          <a:xfrm>
            <a:off x="6454160" y="972377"/>
            <a:ext cx="2101850" cy="1198108"/>
          </a:xfrm>
          <a:prstGeom prst="wedgeRoundRectCallout">
            <a:avLst>
              <a:gd name="adj1" fmla="val 34697"/>
              <a:gd name="adj2" fmla="val 79728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我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的方法和你的不一样。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4" name="圆角矩形标注 23"/>
          <p:cNvSpPr/>
          <p:nvPr>
            <p:custDataLst>
              <p:tags r:id="rId24"/>
            </p:custDataLst>
          </p:nvPr>
        </p:nvSpPr>
        <p:spPr>
          <a:xfrm>
            <a:off x="9914629" y="3559643"/>
            <a:ext cx="2014347" cy="978755"/>
          </a:xfrm>
          <a:prstGeom prst="wedgeRoundRectCallout">
            <a:avLst>
              <a:gd name="adj1" fmla="val 3897"/>
              <a:gd name="adj2" fmla="val -110074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我有一种方法。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5" name="圆角矩形标注 24"/>
          <p:cNvSpPr/>
          <p:nvPr>
            <p:custDataLst>
              <p:tags r:id="rId25"/>
            </p:custDataLst>
          </p:nvPr>
        </p:nvSpPr>
        <p:spPr>
          <a:xfrm>
            <a:off x="8875754" y="1103631"/>
            <a:ext cx="2799757" cy="893215"/>
          </a:xfrm>
          <a:prstGeom prst="wedgeRoundRectCallout">
            <a:avLst>
              <a:gd name="adj1" fmla="val -41514"/>
              <a:gd name="adj2" fmla="val 84549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的</a:t>
            </a:r>
            <a:r>
              <a:rPr lang="zh-CN" altLang="en-US" sz="2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方法是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2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思想气泡: 云 2"/>
          <p:cNvSpPr/>
          <p:nvPr/>
        </p:nvSpPr>
        <p:spPr>
          <a:xfrm>
            <a:off x="2925444" y="2496185"/>
            <a:ext cx="5179695" cy="2511425"/>
          </a:xfrm>
          <a:prstGeom prst="cloudCallout">
            <a:avLst>
              <a:gd name="adj1" fmla="val 66985"/>
              <a:gd name="adj2" fmla="val 51654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857885" y="551448"/>
            <a:ext cx="3584575" cy="7023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我们也要好好合作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3777680" y="2769075"/>
            <a:ext cx="3515995" cy="19656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我们班小组合作学习开展一学期了，你有哪些收获？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857885" y="551448"/>
            <a:ext cx="4807585" cy="7023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读绘本故事，做“智慧锦囊”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1"/>
          <a:srcRect l="6739" r="47391"/>
          <a:stretch>
            <a:fillRect/>
          </a:stretch>
        </p:blipFill>
        <p:spPr>
          <a:xfrm>
            <a:off x="928890" y="2370062"/>
            <a:ext cx="10334220" cy="341472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6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7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59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362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3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5.xml><?xml version="1.0" encoding="utf-8"?>
<p:tagLst xmlns:p="http://schemas.openxmlformats.org/presentationml/2006/main">
  <p:tag name="ISLIDE.GUIDESSETTING" val="null"/>
  <p:tag name="KSO_WPP_MARK_KEY" val="5d3da832-ae51-496b-9c33-c6bbaf10ffa6"/>
  <p:tag name="COMMONDATA" val="eyJoZGlkIjoiOThmYTM0NmUyNmJmYTVlMDc2NDdiMWYyNmVhMjNkZTQifQ==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510</Words>
  <Application>WPS 演示</Application>
  <PresentationFormat>自定义</PresentationFormat>
  <Paragraphs>70</Paragraphs>
  <Slides>12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微软雅黑</vt:lpstr>
      <vt:lpstr>Arial Unicode MS</vt:lpstr>
      <vt:lpstr>幼圆</vt:lpstr>
      <vt:lpstr>汉仪乐喵体W</vt:lpstr>
      <vt:lpstr>Arial</vt:lpstr>
      <vt:lpstr>幼圆</vt:lpstr>
      <vt:lpstr>Presentation</vt:lpstr>
      <vt:lpstr>1_Office 主题​​</vt:lpstr>
      <vt:lpstr>5f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26</cp:revision>
  <dcterms:created xsi:type="dcterms:W3CDTF">2017-09-06T14:27:00Z</dcterms:created>
  <dcterms:modified xsi:type="dcterms:W3CDTF">2023-04-26T09:18:59Z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241E0AD1ADBE4C85807F968889EB0318_12</vt:lpwstr>
  </property>
  <property fmtid="{D5CDD505-2E9C-101B-9397-08002B2CF9AE}" pid="3" name="KSOProductBuildVer">
    <vt:lpwstr>2052-11.1.0.14036</vt:lpwstr>
  </property>
</Properties>
</file>