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23"/>
  </p:handoutMasterIdLst>
  <p:sldIdLst>
    <p:sldId id="256" r:id="rId4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  <p:sldId id="396" r:id="rId15"/>
    <p:sldId id="397" r:id="rId16"/>
    <p:sldId id="398" r:id="rId17"/>
    <p:sldId id="399" r:id="rId18"/>
    <p:sldId id="400" r:id="rId19"/>
    <p:sldId id="401" r:id="rId20"/>
    <p:sldId id="402" r:id="rId21"/>
    <p:sldId id="281" r:id="rId22"/>
  </p:sldIdLst>
  <p:sldSz cx="12192000" cy="6858000"/>
  <p:notesSz cx="6858000" cy="9144000"/>
  <p:custDataLst>
    <p:tags r:id="rId28"/>
  </p:custDataLst>
  <p:defaultTextStyle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howGuides="1">
      <p:cViewPr varScale="1">
        <p:scale>
          <a:sx n="84" d="100"/>
          <a:sy n="84" d="100"/>
        </p:scale>
        <p:origin x="126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" d="100"/>
        <a:sy n="13" d="100"/>
      </p:scale>
      <p:origin x="0" y="0"/>
    </p:cViewPr>
  </p:sorterViewPr>
  <p:notesViewPr>
    <p:cSldViewPr>
      <p:cViewPr>
        <p:scale>
          <a:sx n="62" d="100"/>
          <a:sy n="62" d="100"/>
        </p:scale>
        <p:origin x="378" y="252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427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quarter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/>
            </a:pPr>
            <a:fld id="{3FD59664-2AD2-8060-9C6D-DC35D8236A89}" type="datetime1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2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3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/>
            </a:pPr>
            <a:fld id="{3FD5BD54-1AD2-804B-9C6D-EC1EF3236AB9}" type="slidenum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97C-32D2-800F-9C6D-C45AB7236A91}" type="datetime1">
              <a:rPr/>
            </a:fld>
            <a:endParaRPr/>
          </a:p>
        </p:txBody>
      </p:sp>
      <p:sp>
        <p:nvSpPr>
          <p:cNvPr id="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</a:p>
        </p:txBody>
      </p:sp>
      <p:sp>
        <p:nvSpPr>
          <p:cNvPr id="5" name="备注占位符 4"/>
          <p:cNvSpPr>
            <a:spLocks noGrp="1" noChangeArrowheads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  <a:r>
              <a:t>编辑母版文本样式</a:t>
            </a:r>
          </a:p>
          <a:p>
            <a:pPr lvl="1">
              <a:defRPr lang="zh-CN"/>
            </a:pPr>
            <a:r>
              <a:t>第二级</a:t>
            </a:r>
          </a:p>
          <a:p>
            <a:pPr lvl="2">
              <a:defRPr lang="zh-CN"/>
            </a:pPr>
            <a:r>
              <a:t>第三级</a:t>
            </a:r>
          </a:p>
          <a:p>
            <a:pPr lvl="3">
              <a:defRPr lang="zh-CN"/>
            </a:pPr>
            <a:r>
              <a:t>第四级</a:t>
            </a:r>
          </a:p>
          <a:p>
            <a:pPr lvl="4">
              <a:defRPr lang="zh-CN"/>
            </a:pPr>
            <a:r>
              <a:t>第五级</a:t>
            </a: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0EF-A1D2-8026-9C6D-57739E236A02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5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2D4-9AD2-8034-9C6D-6C618C236A3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3A7-E9D2-8065-9C6D-1F30DD236A4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08A-C4D2-8056-9C6D-3203EE236A67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D8C8-86D2-802E-9C6D-707B96236A25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4.png"/><Relationship Id="rId2" Type="http://schemas.openxmlformats.org/officeDocument/2006/relationships/tags" Target="../tags/tag25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.png"/><Relationship Id="rId2" Type="http://schemas.openxmlformats.org/officeDocument/2006/relationships/tags" Target="../tags/tag47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4" Type="http://schemas.openxmlformats.org/officeDocument/2006/relationships/tags" Target="../tags/tag88.xml"/><Relationship Id="rId33" Type="http://schemas.openxmlformats.org/officeDocument/2006/relationships/tags" Target="../tags/tag87.xml"/><Relationship Id="rId32" Type="http://schemas.openxmlformats.org/officeDocument/2006/relationships/tags" Target="../tags/tag86.xml"/><Relationship Id="rId31" Type="http://schemas.openxmlformats.org/officeDocument/2006/relationships/tags" Target="../tags/tag85.xml"/><Relationship Id="rId30" Type="http://schemas.openxmlformats.org/officeDocument/2006/relationships/tags" Target="../tags/tag84.xml"/><Relationship Id="rId3" Type="http://schemas.openxmlformats.org/officeDocument/2006/relationships/tags" Target="../tags/tag57.xml"/><Relationship Id="rId29" Type="http://schemas.openxmlformats.org/officeDocument/2006/relationships/tags" Target="../tags/tag83.xml"/><Relationship Id="rId28" Type="http://schemas.openxmlformats.org/officeDocument/2006/relationships/tags" Target="../tags/tag82.xml"/><Relationship Id="rId27" Type="http://schemas.openxmlformats.org/officeDocument/2006/relationships/tags" Target="../tags/tag81.xml"/><Relationship Id="rId26" Type="http://schemas.openxmlformats.org/officeDocument/2006/relationships/tags" Target="../tags/tag80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3.pn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3.pn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image" Target="../media/image3.png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5.png"/><Relationship Id="rId3" Type="http://schemas.openxmlformats.org/officeDocument/2006/relationships/tags" Target="../tags/tag111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10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3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3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image" Target="../media/image6.png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tags" Target="../tags/tag201.xml"/><Relationship Id="rId19" Type="http://schemas.openxmlformats.org/officeDocument/2006/relationships/tags" Target="../tags/tag218.xml"/><Relationship Id="rId18" Type="http://schemas.openxmlformats.org/officeDocument/2006/relationships/tags" Target="../tags/tag217.xml"/><Relationship Id="rId17" Type="http://schemas.openxmlformats.org/officeDocument/2006/relationships/tags" Target="../tags/tag216.xml"/><Relationship Id="rId16" Type="http://schemas.openxmlformats.org/officeDocument/2006/relationships/tags" Target="../tags/tag215.xml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ctrTitle"/>
          </p:nvPr>
        </p:nvSpPr>
        <p:spPr>
          <a:xfrm>
            <a:off x="932815" y="2152650"/>
            <a:ext cx="1033272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幻灯片副标题1"/>
          <p:cNvSpPr>
            <a:spLocks noGrp="1" noChangeArrowheads="1"/>
          </p:cNvSpPr>
          <p:nvPr>
            <p:ph type="subTitle" idx="1"/>
          </p:nvPr>
        </p:nvSpPr>
        <p:spPr>
          <a:xfrm>
            <a:off x="1793875" y="3874770"/>
            <a:ext cx="853884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804-4AD2-805E-9C6D-BC0BE6236AE9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57F-31D2-8053-9C6D-C706EB236A9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和两个栏目，左侧栏目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F59-17D2-8079-9C6D-E12CC1236AB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7C2-8CD2-8001-9C6D-7A54B9236A2F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两个文本行，下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A7F-31D2-805C-9C6D-C709E4236A92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D7B-35D2-802B-9C6D-C37E93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个文本行，上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7AC-E2D2-8021-9C6D-147499236A41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FBD-F3D2-8059-9C6D-050CE1236A50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25545"/>
            <a:ext cx="2499360" cy="3132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8620" y="4258945"/>
            <a:ext cx="2935605" cy="262191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41" name="组合 40"/>
          <p:cNvGrpSpPr/>
          <p:nvPr userDrawn="1">
            <p:custDataLst>
              <p:tags r:id="rId7"/>
            </p:custDataLst>
          </p:nvPr>
        </p:nvGrpSpPr>
        <p:grpSpPr>
          <a:xfrm rot="14680333">
            <a:off x="10252710" y="392430"/>
            <a:ext cx="1537335" cy="1480820"/>
            <a:chOff x="3464771" y="1644163"/>
            <a:chExt cx="206269" cy="198616"/>
          </a:xfrm>
        </p:grpSpPr>
        <p:sp>
          <p:nvSpPr>
            <p:cNvPr id="42" name="任意多边形: 形状 41"/>
            <p:cNvSpPr/>
            <p:nvPr>
              <p:custDataLst>
                <p:tags r:id="rId8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9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0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1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2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3"/>
            </p:custDataLst>
          </p:nvPr>
        </p:nvSpPr>
        <p:spPr>
          <a:xfrm>
            <a:off x="2288471" y="2141466"/>
            <a:ext cx="7562259" cy="138932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4"/>
            </p:custDataLst>
          </p:nvPr>
        </p:nvSpPr>
        <p:spPr>
          <a:xfrm>
            <a:off x="2288472" y="3577014"/>
            <a:ext cx="7562258" cy="119312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47" name="组合 46"/>
          <p:cNvGrpSpPr/>
          <p:nvPr userDrawn="1">
            <p:custDataLst>
              <p:tags r:id="rId18"/>
            </p:custDataLst>
          </p:nvPr>
        </p:nvGrpSpPr>
        <p:grpSpPr>
          <a:xfrm rot="1202429">
            <a:off x="10139680" y="290830"/>
            <a:ext cx="1784985" cy="1891665"/>
            <a:chOff x="4159239" y="1559399"/>
            <a:chExt cx="266873" cy="282805"/>
          </a:xfrm>
        </p:grpSpPr>
        <p:sp>
          <p:nvSpPr>
            <p:cNvPr id="48" name="任意多边形: 形状 47"/>
            <p:cNvSpPr/>
            <p:nvPr>
              <p:custDataLst>
                <p:tags r:id="rId19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20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>
              <p:custDataLst>
                <p:tags r:id="rId21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1" y="4093103"/>
            <a:ext cx="2731245" cy="2237426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>
            <p:custDataLst>
              <p:tags r:id="rId4"/>
            </p:custDataLst>
          </p:nvPr>
        </p:nvGrpSpPr>
        <p:grpSpPr>
          <a:xfrm>
            <a:off x="9437551" y="294635"/>
            <a:ext cx="2084524" cy="2386580"/>
            <a:chOff x="9278257" y="343273"/>
            <a:chExt cx="2084524" cy="2386580"/>
          </a:xfrm>
        </p:grpSpPr>
        <p:grpSp>
          <p:nvGrpSpPr>
            <p:cNvPr id="26" name="组合 25"/>
            <p:cNvGrpSpPr/>
            <p:nvPr/>
          </p:nvGrpSpPr>
          <p:grpSpPr>
            <a:xfrm rot="14134458">
              <a:off x="9244087" y="377443"/>
              <a:ext cx="1841834" cy="1773494"/>
              <a:chOff x="3464771" y="1644163"/>
              <a:chExt cx="206269" cy="198616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87154">
              <a:off x="9363540" y="611264"/>
              <a:ext cx="1999241" cy="2118589"/>
              <a:chOff x="4159239" y="1559399"/>
              <a:chExt cx="266873" cy="282805"/>
            </a:xfrm>
          </p:grpSpPr>
          <p:sp>
            <p:nvSpPr>
              <p:cNvPr id="28" name="任意多边形: 形状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912111" y="3514508"/>
            <a:ext cx="6367780" cy="1011555"/>
          </a:xfrm>
        </p:spPr>
        <p:txBody>
          <a:bodyPr lIns="90000" tIns="0" rIns="90000" bIns="46800" anchor="t" anchorCtr="0">
            <a:normAutofit/>
          </a:bodyPr>
          <a:lstStyle>
            <a:lvl1pPr algn="ctr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1439694" y="975620"/>
            <a:ext cx="9312612" cy="490676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1329430" y="1081786"/>
            <a:ext cx="3300936" cy="469442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772423" y="1301077"/>
            <a:ext cx="1189352" cy="155434"/>
            <a:chOff x="2224544" y="3400956"/>
            <a:chExt cx="1206600" cy="1576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2224544" y="3400956"/>
              <a:ext cx="911049" cy="157689"/>
            </a:xfrm>
            <a:custGeom>
              <a:avLst/>
              <a:gdLst/>
              <a:ahLst/>
              <a:cxnLst/>
              <a:rect l="0" t="0" r="0" b="0"/>
              <a:pathLst>
                <a:path w="887096" h="153544">
                  <a:moveTo>
                    <a:pt x="813562" y="153543"/>
                  </a:moveTo>
                  <a:lnTo>
                    <a:pt x="57023" y="153543"/>
                  </a:lnTo>
                  <a:cubicBezTo>
                    <a:pt x="20701" y="116205"/>
                    <a:pt x="0" y="50419"/>
                    <a:pt x="57023" y="0"/>
                  </a:cubicBezTo>
                  <a:lnTo>
                    <a:pt x="813562" y="0"/>
                  </a:lnTo>
                  <a:cubicBezTo>
                    <a:pt x="884936" y="36830"/>
                    <a:pt x="887095" y="112395"/>
                    <a:pt x="813562" y="15354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3278281" y="3405782"/>
              <a:ext cx="152863" cy="1528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 rot="302429">
            <a:off x="3657600" y="4095115"/>
            <a:ext cx="2152650" cy="2281555"/>
            <a:chOff x="4159239" y="1559399"/>
            <a:chExt cx="266873" cy="282805"/>
          </a:xfrm>
        </p:grpSpPr>
        <p:sp>
          <p:nvSpPr>
            <p:cNvPr id="11" name="任意多边形: 形状 51"/>
            <p:cNvSpPr/>
            <p:nvPr>
              <p:custDataLst>
                <p:tags r:id="rId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2" name="任意多边形: 形状 52"/>
            <p:cNvSpPr/>
            <p:nvPr>
              <p:custDataLst>
                <p:tags r:id="rId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3" name="任意多边形: 形状 53"/>
            <p:cNvSpPr/>
            <p:nvPr>
              <p:custDataLst>
                <p:tags r:id="rId1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4630684" y="4651742"/>
            <a:ext cx="791790" cy="1273300"/>
            <a:chOff x="4515453" y="2474469"/>
            <a:chExt cx="68557" cy="110251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525258" y="2474469"/>
              <a:ext cx="48097" cy="259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4516303" y="2500006"/>
              <a:ext cx="67706" cy="84714"/>
            </a:xfrm>
            <a:custGeom>
              <a:avLst/>
              <a:gdLst/>
              <a:ahLst/>
              <a:cxnLst/>
              <a:rect l="0" t="0" r="0" b="0"/>
              <a:pathLst>
                <a:path w="343790" h="430150">
                  <a:moveTo>
                    <a:pt x="0" y="67056"/>
                  </a:moveTo>
                  <a:cubicBezTo>
                    <a:pt x="24256" y="54102"/>
                    <a:pt x="58928" y="25654"/>
                    <a:pt x="75692" y="0"/>
                  </a:cubicBezTo>
                  <a:lnTo>
                    <a:pt x="259969" y="0"/>
                  </a:lnTo>
                  <a:cubicBezTo>
                    <a:pt x="278638" y="29464"/>
                    <a:pt x="316738" y="53467"/>
                    <a:pt x="343789" y="67056"/>
                  </a:cubicBezTo>
                  <a:lnTo>
                    <a:pt x="343789" y="389128"/>
                  </a:lnTo>
                  <a:cubicBezTo>
                    <a:pt x="334518" y="414528"/>
                    <a:pt x="326517" y="424307"/>
                    <a:pt x="302768" y="430149"/>
                  </a:cubicBezTo>
                  <a:lnTo>
                    <a:pt x="33528" y="430149"/>
                  </a:lnTo>
                  <a:cubicBezTo>
                    <a:pt x="17018" y="427101"/>
                    <a:pt x="5969" y="415417"/>
                    <a:pt x="0" y="395605"/>
                  </a:cubicBezTo>
                  <a:cubicBezTo>
                    <a:pt x="0" y="281051"/>
                    <a:pt x="0" y="120015"/>
                    <a:pt x="0" y="670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14"/>
              </p:custDataLst>
            </p:nvPr>
          </p:nvSpPr>
          <p:spPr>
            <a:xfrm>
              <a:off x="4515453" y="2531395"/>
              <a:ext cx="68557" cy="24286"/>
            </a:xfrm>
            <a:custGeom>
              <a:avLst/>
              <a:gdLst/>
              <a:ahLst/>
              <a:cxnLst/>
              <a:rect l="0" t="0" r="0" b="0"/>
              <a:pathLst>
                <a:path w="348108" h="123318">
                  <a:moveTo>
                    <a:pt x="0" y="0"/>
                  </a:moveTo>
                  <a:lnTo>
                    <a:pt x="348107" y="0"/>
                  </a:lnTo>
                  <a:lnTo>
                    <a:pt x="348107" y="123317"/>
                  </a:lnTo>
                  <a:lnTo>
                    <a:pt x="0" y="108712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矩形 18"/>
          <p:cNvSpPr/>
          <p:nvPr userDrawn="1">
            <p:custDataLst>
              <p:tags r:id="rId19"/>
            </p:custDataLst>
          </p:nvPr>
        </p:nvSpPr>
        <p:spPr>
          <a:xfrm>
            <a:off x="1953685" y="3819680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 userDrawn="1">
            <p:custDataLst>
              <p:tags r:id="rId20"/>
            </p:custDataLst>
          </p:nvPr>
        </p:nvSpPr>
        <p:spPr>
          <a:xfrm>
            <a:off x="1952664" y="431030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 userDrawn="1">
            <p:custDataLst>
              <p:tags r:id="rId21"/>
            </p:custDataLst>
          </p:nvPr>
        </p:nvSpPr>
        <p:spPr>
          <a:xfrm>
            <a:off x="1949864" y="480093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 userDrawn="1">
            <p:custDataLst>
              <p:tags r:id="rId22"/>
            </p:custDataLst>
          </p:nvPr>
        </p:nvSpPr>
        <p:spPr>
          <a:xfrm>
            <a:off x="1948843" y="5291567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 userDrawn="1">
            <p:custDataLst>
              <p:tags r:id="rId23"/>
            </p:custDataLst>
          </p:nvPr>
        </p:nvSpPr>
        <p:spPr>
          <a:xfrm>
            <a:off x="1953158" y="284435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 userDrawn="1">
            <p:custDataLst>
              <p:tags r:id="rId24"/>
            </p:custDataLst>
          </p:nvPr>
        </p:nvSpPr>
        <p:spPr>
          <a:xfrm>
            <a:off x="1950391" y="333498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 userDrawn="1">
            <p:custDataLst>
              <p:tags r:id="rId25"/>
            </p:custDataLst>
          </p:nvPr>
        </p:nvSpPr>
        <p:spPr>
          <a:xfrm>
            <a:off x="3837629" y="273976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26"/>
            </p:custDataLst>
          </p:nvPr>
        </p:nvSpPr>
        <p:spPr>
          <a:xfrm>
            <a:off x="3837629" y="322702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 userDrawn="1">
            <p:custDataLst>
              <p:tags r:id="rId27"/>
            </p:custDataLst>
          </p:nvPr>
        </p:nvSpPr>
        <p:spPr>
          <a:xfrm>
            <a:off x="3837629" y="371428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28"/>
            </p:custDataLst>
          </p:nvPr>
        </p:nvSpPr>
        <p:spPr>
          <a:xfrm>
            <a:off x="3837629" y="420154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矩形 45"/>
          <p:cNvSpPr/>
          <p:nvPr userDrawn="1">
            <p:custDataLst>
              <p:tags r:id="rId29"/>
            </p:custDataLst>
          </p:nvPr>
        </p:nvSpPr>
        <p:spPr>
          <a:xfrm>
            <a:off x="3837629" y="468880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30"/>
            </p:custDataLst>
          </p:nvPr>
        </p:nvSpPr>
        <p:spPr>
          <a:xfrm>
            <a:off x="3837629" y="5176068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31"/>
            </p:custDataLst>
          </p:nvPr>
        </p:nvSpPr>
        <p:spPr>
          <a:xfrm>
            <a:off x="3770416" y="2603802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32"/>
            </p:custDataLst>
          </p:nvPr>
        </p:nvSpPr>
        <p:spPr>
          <a:xfrm>
            <a:off x="3770416" y="3093876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33"/>
            </p:custDataLst>
          </p:nvPr>
        </p:nvSpPr>
        <p:spPr>
          <a:xfrm>
            <a:off x="3770416" y="4074024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34"/>
            </p:custDataLst>
          </p:nvPr>
        </p:nvSpPr>
        <p:spPr>
          <a:xfrm>
            <a:off x="3770416" y="5054171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idx="1"/>
          </p:nvPr>
        </p:nvSpPr>
        <p:spPr>
          <a:xfrm>
            <a:off x="574040" y="1578610"/>
            <a:ext cx="1097851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018-56D2-8046-9C6D-A013FE236AF5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C6C-22D2-804A-9C6D-D41FF2236A81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34" y="3940633"/>
            <a:ext cx="2901948" cy="3133616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>
            <p:custDataLst>
              <p:tags r:id="rId5"/>
            </p:custDataLst>
          </p:nvPr>
        </p:nvGrpSpPr>
        <p:grpSpPr>
          <a:xfrm rot="420000">
            <a:off x="9607550" y="3907790"/>
            <a:ext cx="2837180" cy="2929890"/>
            <a:chOff x="-798" y="6266"/>
            <a:chExt cx="4468" cy="4614"/>
          </a:xfrm>
        </p:grpSpPr>
        <p:grpSp>
          <p:nvGrpSpPr>
            <p:cNvPr id="29" name="组合 28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3" name="矩形 32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35" name="任意多边形: 形状 34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36" name="任意多边形: 形状 3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1" name="任意多边形: 形状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2" name="PA_ImportSvg_637165986937551442"/>
              <p:cNvSpPr/>
              <p:nvPr>
                <p:custDataLst>
                  <p:tags r:id="rId10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>
            <p:custDataLst>
              <p:tags r:id="rId11"/>
            </p:custDataLst>
          </p:nvPr>
        </p:nvGrpSpPr>
        <p:grpSpPr>
          <a:xfrm rot="6919667" flipH="1">
            <a:off x="182245" y="404495"/>
            <a:ext cx="1537335" cy="1480820"/>
            <a:chOff x="3464771" y="1644163"/>
            <a:chExt cx="206269" cy="198616"/>
          </a:xfrm>
        </p:grpSpPr>
        <p:sp>
          <p:nvSpPr>
            <p:cNvPr id="43" name="任意多边形: 形状 42"/>
            <p:cNvSpPr/>
            <p:nvPr>
              <p:custDataLst>
                <p:tags r:id="rId12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3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4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5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6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7"/>
            </p:custDataLst>
          </p:nvPr>
        </p:nvGrpSpPr>
        <p:grpSpPr>
          <a:xfrm rot="20397571" flipH="1">
            <a:off x="47625" y="302895"/>
            <a:ext cx="1784985" cy="1891665"/>
            <a:chOff x="4159239" y="1559399"/>
            <a:chExt cx="266873" cy="282805"/>
          </a:xfrm>
        </p:grpSpPr>
        <p:sp>
          <p:nvSpPr>
            <p:cNvPr id="40" name="任意多边形: 形状 39"/>
            <p:cNvSpPr/>
            <p:nvPr>
              <p:custDataLst>
                <p:tags r:id="rId1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1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2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311246" y="2153955"/>
            <a:ext cx="7561907" cy="136008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2298400" y="3605466"/>
            <a:ext cx="7506161" cy="1192557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 dirty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26" name="组合 25"/>
          <p:cNvGrpSpPr/>
          <p:nvPr userDrawn="1">
            <p:custDataLst>
              <p:tags r:id="rId9"/>
            </p:custDataLst>
          </p:nvPr>
        </p:nvGrpSpPr>
        <p:grpSpPr>
          <a:xfrm flipH="1">
            <a:off x="391160" y="547560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07" y="62310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9"/>
            </p:custDataLst>
          </p:nvPr>
        </p:nvGrpSpPr>
        <p:grpSpPr>
          <a:xfrm>
            <a:off x="574040" y="32385"/>
            <a:ext cx="1461770" cy="1548765"/>
            <a:chOff x="5760" y="6449"/>
            <a:chExt cx="3390" cy="3592"/>
          </a:xfrm>
        </p:grpSpPr>
        <p:grpSp>
          <p:nvGrpSpPr>
            <p:cNvPr id="10" name="组合 9"/>
            <p:cNvGrpSpPr/>
            <p:nvPr/>
          </p:nvGrpSpPr>
          <p:grpSpPr>
            <a:xfrm rot="302429">
              <a:off x="5760" y="6449"/>
              <a:ext cx="3390" cy="3593"/>
              <a:chOff x="4159239" y="1559399"/>
              <a:chExt cx="266873" cy="282805"/>
            </a:xfrm>
          </p:grpSpPr>
          <p:sp>
            <p:nvSpPr>
              <p:cNvPr id="11" name="任意多边形: 形状 5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8" name="任意多边形: 形状 5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92" y="7326"/>
              <a:ext cx="1247" cy="2005"/>
              <a:chOff x="4515453" y="2474469"/>
              <a:chExt cx="68557" cy="110251"/>
            </a:xfrm>
          </p:grpSpPr>
          <p:sp>
            <p:nvSpPr>
              <p:cNvPr id="30" name="矩形 29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5258" y="2474469"/>
                <a:ext cx="48097" cy="2596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16303" y="2500006"/>
                <a:ext cx="67706" cy="84714"/>
              </a:xfrm>
              <a:custGeom>
                <a:avLst/>
                <a:gdLst/>
                <a:ahLst/>
                <a:cxnLst/>
                <a:rect l="0" t="0" r="0" b="0"/>
                <a:pathLst>
                  <a:path w="343790" h="430150">
                    <a:moveTo>
                      <a:pt x="0" y="67056"/>
                    </a:moveTo>
                    <a:cubicBezTo>
                      <a:pt x="24256" y="54102"/>
                      <a:pt x="58928" y="25654"/>
                      <a:pt x="75692" y="0"/>
                    </a:cubicBezTo>
                    <a:lnTo>
                      <a:pt x="259969" y="0"/>
                    </a:lnTo>
                    <a:cubicBezTo>
                      <a:pt x="278638" y="29464"/>
                      <a:pt x="316738" y="53467"/>
                      <a:pt x="343789" y="67056"/>
                    </a:cubicBezTo>
                    <a:lnTo>
                      <a:pt x="343789" y="389128"/>
                    </a:lnTo>
                    <a:cubicBezTo>
                      <a:pt x="334518" y="414528"/>
                      <a:pt x="326517" y="424307"/>
                      <a:pt x="302768" y="430149"/>
                    </a:cubicBezTo>
                    <a:lnTo>
                      <a:pt x="33528" y="430149"/>
                    </a:lnTo>
                    <a:cubicBezTo>
                      <a:pt x="17018" y="427101"/>
                      <a:pt x="5969" y="415417"/>
                      <a:pt x="0" y="395605"/>
                    </a:cubicBezTo>
                    <a:cubicBezTo>
                      <a:pt x="0" y="281051"/>
                      <a:pt x="0" y="120015"/>
                      <a:pt x="0" y="670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15453" y="2531395"/>
                <a:ext cx="68557" cy="24286"/>
              </a:xfrm>
              <a:custGeom>
                <a:avLst/>
                <a:gdLst/>
                <a:ahLst/>
                <a:cxnLst/>
                <a:rect l="0" t="0" r="0" b="0"/>
                <a:pathLst>
                  <a:path w="348108" h="123318">
                    <a:moveTo>
                      <a:pt x="0" y="0"/>
                    </a:moveTo>
                    <a:lnTo>
                      <a:pt x="348107" y="0"/>
                    </a:lnTo>
                    <a:lnTo>
                      <a:pt x="348107" y="123317"/>
                    </a:lnTo>
                    <a:lnTo>
                      <a:pt x="0" y="108712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32" y="5435622"/>
            <a:ext cx="1109568" cy="10729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标题和两个栏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3D2-9CD2-8035-9C6D-6A608D236A3F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D79-37D2-803B-9C6D-C16E83236A9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 rot="19920000">
            <a:off x="-173990" y="-576580"/>
            <a:ext cx="2837180" cy="2929890"/>
            <a:chOff x="-798" y="6266"/>
            <a:chExt cx="4468" cy="4614"/>
          </a:xfrm>
        </p:grpSpPr>
        <p:grpSp>
          <p:nvGrpSpPr>
            <p:cNvPr id="33" name="组合 32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2" name="矩形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25" name="任意多边形: 形状 2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chemeClr val="bg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26" name="任意多边形: 形状 25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7" name="任意多边形: 形状 3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1" name="PA_ImportSvg_637165986937551442"/>
              <p:cNvSpPr/>
              <p:nvPr>
                <p:custDataLst>
                  <p:tags r:id="rId13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 userDrawn="1">
            <p:custDataLst>
              <p:tags r:id="rId14"/>
            </p:custDataLst>
          </p:nvPr>
        </p:nvGrpSpPr>
        <p:grpSpPr>
          <a:xfrm>
            <a:off x="9993630" y="4527550"/>
            <a:ext cx="2198370" cy="2330450"/>
            <a:chOff x="15968" y="458"/>
            <a:chExt cx="2810" cy="2978"/>
          </a:xfrm>
        </p:grpSpPr>
        <p:grpSp>
          <p:nvGrpSpPr>
            <p:cNvPr id="50" name="组合 49"/>
            <p:cNvGrpSpPr/>
            <p:nvPr/>
          </p:nvGrpSpPr>
          <p:grpSpPr>
            <a:xfrm rot="14680333">
              <a:off x="16146" y="618"/>
              <a:ext cx="2421" cy="2332"/>
              <a:chOff x="3464771" y="1644163"/>
              <a:chExt cx="206269" cy="198616"/>
            </a:xfrm>
          </p:grpSpPr>
          <p:sp>
            <p:nvSpPr>
              <p:cNvPr id="55" name="任意多边形: 形状 5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1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202429">
              <a:off x="15968" y="458"/>
              <a:ext cx="2811" cy="2979"/>
              <a:chOff x="4159239" y="1559399"/>
              <a:chExt cx="266873" cy="282805"/>
            </a:xfrm>
          </p:grpSpPr>
          <p:sp>
            <p:nvSpPr>
              <p:cNvPr id="9" name="任意多边形: 形状 5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1" name="任意多边形: 形状 52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3"/>
              <p:cNvSpPr/>
              <p:nvPr>
                <p:custDataLst>
                  <p:tags r:id="rId2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5A-14D2-807A-9C6D-E22FC2236AB7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17B-35D2-8047-9C6D-C312FF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2F2-BCD2-8064-9C6D-4A31DC236A1F}" type="slidenum">
              <a:rPr/>
            </a:fld>
            <a:endParaRPr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ADF-91D2-801C-9C6D-6749A4236A3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只显示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象1"/>
          <p:cNvSpPr>
            <a:spLocks noGrp="1" noChangeArrowheads="1"/>
          </p:cNvSpPr>
          <p:nvPr>
            <p:ph/>
          </p:nvPr>
        </p:nvSpPr>
        <p:spPr>
          <a:xfrm>
            <a:off x="574040" y="287020"/>
            <a:ext cx="10978515" cy="58121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D2-9CD2-807A-9C6D-6A2FC2236A3F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839-77D2-806E-9C6D-813BD6236AD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两个文本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6F1-BFD2-8030-9C6D-496588236A1C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EC1-8FD2-8038-9C6D-796D80236A2C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个内容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4"/>
          <p:cNvSpPr>
            <a:spLocks noGrp="1" noChangeArrowheads="1"/>
          </p:cNvSpPr>
          <p:nvPr>
            <p:ph sz="quarter" idx="3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对象3"/>
          <p:cNvSpPr>
            <a:spLocks noGrp="1" noChangeArrowheads="1"/>
          </p:cNvSpPr>
          <p:nvPr>
            <p:ph sz="quarter" idx="4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6FC-B2D2-8000-9C6D-4455B8236A11}" type="slidenum">
              <a:rPr/>
            </a:fld>
            <a:endParaRPr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9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FC5-8BD2-8009-9C6D-7D5CB1236A28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和两个栏目，右侧栏目具有分割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F49-07D2-8019-9C6D-F14CA1236AA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8D6-98D2-807E-9C6D-6E2BC6236A3B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227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222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单击此处编辑母版文本样式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第二级</a:t>
            </a:r>
          </a:p>
          <a:p>
            <a:pPr marL="1143000" marR="0" lvl="2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第三级</a:t>
            </a:r>
          </a:p>
          <a:p>
            <a:pPr marL="1600200" marR="0" lvl="3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第四级</a:t>
            </a:r>
          </a:p>
          <a:p>
            <a:pPr marL="2057400" marR="0" lvl="4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B82-CCD2-801D-9C6D-3A48A5236A6F}" type="datetime1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554-1AD2-8033-9C6D-EC668B236AB9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5000">
    <p:fade/>
  </p:transition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4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32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8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2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»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41.xml"/><Relationship Id="rId8" Type="http://schemas.openxmlformats.org/officeDocument/2006/relationships/tags" Target="../tags/tag340.xml"/><Relationship Id="rId7" Type="http://schemas.openxmlformats.org/officeDocument/2006/relationships/tags" Target="../tags/tag339.xml"/><Relationship Id="rId6" Type="http://schemas.openxmlformats.org/officeDocument/2006/relationships/tags" Target="../tags/tag338.xml"/><Relationship Id="rId5" Type="http://schemas.openxmlformats.org/officeDocument/2006/relationships/tags" Target="../tags/tag337.xml"/><Relationship Id="rId4" Type="http://schemas.openxmlformats.org/officeDocument/2006/relationships/tags" Target="../tags/tag336.xml"/><Relationship Id="rId3" Type="http://schemas.openxmlformats.org/officeDocument/2006/relationships/tags" Target="../tags/tag335.xml"/><Relationship Id="rId2" Type="http://schemas.openxmlformats.org/officeDocument/2006/relationships/tags" Target="../tags/tag334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43.xml"/><Relationship Id="rId11" Type="http://schemas.openxmlformats.org/officeDocument/2006/relationships/image" Target="../media/image16.jpeg"/><Relationship Id="rId10" Type="http://schemas.openxmlformats.org/officeDocument/2006/relationships/tags" Target="../tags/tag342.xml"/><Relationship Id="rId1" Type="http://schemas.openxmlformats.org/officeDocument/2006/relationships/tags" Target="../tags/tag33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52.xml"/><Relationship Id="rId8" Type="http://schemas.openxmlformats.org/officeDocument/2006/relationships/tags" Target="../tags/tag351.xml"/><Relationship Id="rId7" Type="http://schemas.openxmlformats.org/officeDocument/2006/relationships/tags" Target="../tags/tag350.xml"/><Relationship Id="rId6" Type="http://schemas.openxmlformats.org/officeDocument/2006/relationships/tags" Target="../tags/tag349.xml"/><Relationship Id="rId5" Type="http://schemas.openxmlformats.org/officeDocument/2006/relationships/tags" Target="../tags/tag348.xml"/><Relationship Id="rId4" Type="http://schemas.openxmlformats.org/officeDocument/2006/relationships/tags" Target="../tags/tag347.xml"/><Relationship Id="rId3" Type="http://schemas.openxmlformats.org/officeDocument/2006/relationships/tags" Target="../tags/tag346.xml"/><Relationship Id="rId2" Type="http://schemas.openxmlformats.org/officeDocument/2006/relationships/tags" Target="../tags/tag345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356.xml"/><Relationship Id="rId13" Type="http://schemas.openxmlformats.org/officeDocument/2006/relationships/tags" Target="../tags/tag355.xml"/><Relationship Id="rId12" Type="http://schemas.openxmlformats.org/officeDocument/2006/relationships/tags" Target="../tags/tag354.xml"/><Relationship Id="rId11" Type="http://schemas.openxmlformats.org/officeDocument/2006/relationships/image" Target="../media/image17.png"/><Relationship Id="rId10" Type="http://schemas.openxmlformats.org/officeDocument/2006/relationships/tags" Target="../tags/tag353.xml"/><Relationship Id="rId1" Type="http://schemas.openxmlformats.org/officeDocument/2006/relationships/tags" Target="../tags/tag34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65.xml"/><Relationship Id="rId8" Type="http://schemas.openxmlformats.org/officeDocument/2006/relationships/tags" Target="../tags/tag364.xml"/><Relationship Id="rId7" Type="http://schemas.openxmlformats.org/officeDocument/2006/relationships/tags" Target="../tags/tag363.xml"/><Relationship Id="rId6" Type="http://schemas.openxmlformats.org/officeDocument/2006/relationships/tags" Target="../tags/tag362.xml"/><Relationship Id="rId5" Type="http://schemas.openxmlformats.org/officeDocument/2006/relationships/tags" Target="../tags/tag361.xml"/><Relationship Id="rId4" Type="http://schemas.openxmlformats.org/officeDocument/2006/relationships/tags" Target="../tags/tag360.xml"/><Relationship Id="rId3" Type="http://schemas.openxmlformats.org/officeDocument/2006/relationships/tags" Target="../tags/tag359.xml"/><Relationship Id="rId2" Type="http://schemas.openxmlformats.org/officeDocument/2006/relationships/tags" Target="../tags/tag358.xml"/><Relationship Id="rId16" Type="http://schemas.openxmlformats.org/officeDocument/2006/relationships/slideLayout" Target="../slideLayouts/slideLayout19.xml"/><Relationship Id="rId15" Type="http://schemas.openxmlformats.org/officeDocument/2006/relationships/tags" Target="../tags/tag370.xml"/><Relationship Id="rId14" Type="http://schemas.openxmlformats.org/officeDocument/2006/relationships/tags" Target="../tags/tag369.xml"/><Relationship Id="rId13" Type="http://schemas.openxmlformats.org/officeDocument/2006/relationships/image" Target="../media/image18.png"/><Relationship Id="rId12" Type="http://schemas.openxmlformats.org/officeDocument/2006/relationships/tags" Target="../tags/tag368.xml"/><Relationship Id="rId11" Type="http://schemas.openxmlformats.org/officeDocument/2006/relationships/tags" Target="../tags/tag367.xml"/><Relationship Id="rId10" Type="http://schemas.openxmlformats.org/officeDocument/2006/relationships/tags" Target="../tags/tag366.xml"/><Relationship Id="rId1" Type="http://schemas.openxmlformats.org/officeDocument/2006/relationships/tags" Target="../tags/tag35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79.xml"/><Relationship Id="rId8" Type="http://schemas.openxmlformats.org/officeDocument/2006/relationships/tags" Target="../tags/tag378.xml"/><Relationship Id="rId7" Type="http://schemas.openxmlformats.org/officeDocument/2006/relationships/tags" Target="../tags/tag377.xml"/><Relationship Id="rId6" Type="http://schemas.openxmlformats.org/officeDocument/2006/relationships/tags" Target="../tags/tag376.xml"/><Relationship Id="rId5" Type="http://schemas.openxmlformats.org/officeDocument/2006/relationships/tags" Target="../tags/tag375.xml"/><Relationship Id="rId4" Type="http://schemas.openxmlformats.org/officeDocument/2006/relationships/tags" Target="../tags/tag374.xml"/><Relationship Id="rId3" Type="http://schemas.openxmlformats.org/officeDocument/2006/relationships/tags" Target="../tags/tag373.xml"/><Relationship Id="rId2" Type="http://schemas.openxmlformats.org/officeDocument/2006/relationships/tags" Target="../tags/tag372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383.xml"/><Relationship Id="rId13" Type="http://schemas.openxmlformats.org/officeDocument/2006/relationships/image" Target="../media/image19.png"/><Relationship Id="rId12" Type="http://schemas.openxmlformats.org/officeDocument/2006/relationships/tags" Target="../tags/tag382.xml"/><Relationship Id="rId11" Type="http://schemas.openxmlformats.org/officeDocument/2006/relationships/tags" Target="../tags/tag381.xml"/><Relationship Id="rId10" Type="http://schemas.openxmlformats.org/officeDocument/2006/relationships/tags" Target="../tags/tag380.xml"/><Relationship Id="rId1" Type="http://schemas.openxmlformats.org/officeDocument/2006/relationships/tags" Target="../tags/tag37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92.xml"/><Relationship Id="rId8" Type="http://schemas.openxmlformats.org/officeDocument/2006/relationships/tags" Target="../tags/tag391.xml"/><Relationship Id="rId7" Type="http://schemas.openxmlformats.org/officeDocument/2006/relationships/tags" Target="../tags/tag390.xml"/><Relationship Id="rId6" Type="http://schemas.openxmlformats.org/officeDocument/2006/relationships/tags" Target="../tags/tag389.xml"/><Relationship Id="rId5" Type="http://schemas.openxmlformats.org/officeDocument/2006/relationships/tags" Target="../tags/tag388.xml"/><Relationship Id="rId4" Type="http://schemas.openxmlformats.org/officeDocument/2006/relationships/tags" Target="../tags/tag387.xml"/><Relationship Id="rId3" Type="http://schemas.openxmlformats.org/officeDocument/2006/relationships/tags" Target="../tags/tag386.xml"/><Relationship Id="rId2" Type="http://schemas.openxmlformats.org/officeDocument/2006/relationships/tags" Target="../tags/tag385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398.xml"/><Relationship Id="rId15" Type="http://schemas.openxmlformats.org/officeDocument/2006/relationships/tags" Target="../tags/tag397.xml"/><Relationship Id="rId14" Type="http://schemas.openxmlformats.org/officeDocument/2006/relationships/tags" Target="../tags/tag396.xml"/><Relationship Id="rId13" Type="http://schemas.openxmlformats.org/officeDocument/2006/relationships/image" Target="../media/image20.png"/><Relationship Id="rId12" Type="http://schemas.openxmlformats.org/officeDocument/2006/relationships/tags" Target="../tags/tag395.xml"/><Relationship Id="rId11" Type="http://schemas.openxmlformats.org/officeDocument/2006/relationships/tags" Target="../tags/tag394.xml"/><Relationship Id="rId10" Type="http://schemas.openxmlformats.org/officeDocument/2006/relationships/tags" Target="../tags/tag393.xml"/><Relationship Id="rId1" Type="http://schemas.openxmlformats.org/officeDocument/2006/relationships/tags" Target="../tags/tag38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07.xml"/><Relationship Id="rId8" Type="http://schemas.openxmlformats.org/officeDocument/2006/relationships/tags" Target="../tags/tag406.xml"/><Relationship Id="rId7" Type="http://schemas.openxmlformats.org/officeDocument/2006/relationships/tags" Target="../tags/tag405.xml"/><Relationship Id="rId6" Type="http://schemas.openxmlformats.org/officeDocument/2006/relationships/tags" Target="../tags/tag404.xml"/><Relationship Id="rId5" Type="http://schemas.openxmlformats.org/officeDocument/2006/relationships/tags" Target="../tags/tag403.xml"/><Relationship Id="rId4" Type="http://schemas.openxmlformats.org/officeDocument/2006/relationships/tags" Target="../tags/tag402.xml"/><Relationship Id="rId3" Type="http://schemas.openxmlformats.org/officeDocument/2006/relationships/tags" Target="../tags/tag401.xml"/><Relationship Id="rId2" Type="http://schemas.openxmlformats.org/officeDocument/2006/relationships/tags" Target="../tags/tag400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10.xml"/><Relationship Id="rId11" Type="http://schemas.openxmlformats.org/officeDocument/2006/relationships/tags" Target="../tags/tag409.xml"/><Relationship Id="rId10" Type="http://schemas.openxmlformats.org/officeDocument/2006/relationships/tags" Target="../tags/tag408.xml"/><Relationship Id="rId1" Type="http://schemas.openxmlformats.org/officeDocument/2006/relationships/tags" Target="../tags/tag39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12.xml"/><Relationship Id="rId1" Type="http://schemas.openxmlformats.org/officeDocument/2006/relationships/tags" Target="../tags/tag41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21.xml"/><Relationship Id="rId8" Type="http://schemas.openxmlformats.org/officeDocument/2006/relationships/tags" Target="../tags/tag420.xml"/><Relationship Id="rId7" Type="http://schemas.openxmlformats.org/officeDocument/2006/relationships/tags" Target="../tags/tag419.xml"/><Relationship Id="rId6" Type="http://schemas.openxmlformats.org/officeDocument/2006/relationships/tags" Target="../tags/tag418.xml"/><Relationship Id="rId5" Type="http://schemas.openxmlformats.org/officeDocument/2006/relationships/tags" Target="../tags/tag417.xml"/><Relationship Id="rId4" Type="http://schemas.openxmlformats.org/officeDocument/2006/relationships/tags" Target="../tags/tag416.xml"/><Relationship Id="rId3" Type="http://schemas.openxmlformats.org/officeDocument/2006/relationships/tags" Target="../tags/tag415.xml"/><Relationship Id="rId2" Type="http://schemas.openxmlformats.org/officeDocument/2006/relationships/tags" Target="../tags/tag414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426.xml"/><Relationship Id="rId16" Type="http://schemas.openxmlformats.org/officeDocument/2006/relationships/tags" Target="../tags/tag425.xml"/><Relationship Id="rId15" Type="http://schemas.openxmlformats.org/officeDocument/2006/relationships/tags" Target="../tags/tag424.xml"/><Relationship Id="rId14" Type="http://schemas.openxmlformats.org/officeDocument/2006/relationships/image" Target="../media/image23.png"/><Relationship Id="rId13" Type="http://schemas.openxmlformats.org/officeDocument/2006/relationships/image" Target="../media/image22.png"/><Relationship Id="rId12" Type="http://schemas.openxmlformats.org/officeDocument/2006/relationships/image" Target="../media/image21.png"/><Relationship Id="rId11" Type="http://schemas.openxmlformats.org/officeDocument/2006/relationships/tags" Target="../tags/tag423.xml"/><Relationship Id="rId10" Type="http://schemas.openxmlformats.org/officeDocument/2006/relationships/tags" Target="../tags/tag422.xml"/><Relationship Id="rId1" Type="http://schemas.openxmlformats.org/officeDocument/2006/relationships/tags" Target="../tags/tag41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4.xml"/><Relationship Id="rId8" Type="http://schemas.openxmlformats.org/officeDocument/2006/relationships/tags" Target="../tags/tag243.xml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48.xml"/><Relationship Id="rId12" Type="http://schemas.openxmlformats.org/officeDocument/2006/relationships/tags" Target="../tags/tag247.xml"/><Relationship Id="rId11" Type="http://schemas.openxmlformats.org/officeDocument/2006/relationships/tags" Target="../tags/tag246.xml"/><Relationship Id="rId10" Type="http://schemas.openxmlformats.org/officeDocument/2006/relationships/tags" Target="../tags/tag245.xml"/><Relationship Id="rId1" Type="http://schemas.openxmlformats.org/officeDocument/2006/relationships/tags" Target="../tags/tag23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tags" Target="../tags/tag256.xml"/><Relationship Id="rId7" Type="http://schemas.openxmlformats.org/officeDocument/2006/relationships/tags" Target="../tags/tag255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5" Type="http://schemas.openxmlformats.org/officeDocument/2006/relationships/notesSlide" Target="../notesSlides/notesSlide4.xml"/><Relationship Id="rId24" Type="http://schemas.openxmlformats.org/officeDocument/2006/relationships/slideLayout" Target="../slideLayouts/slideLayout19.xml"/><Relationship Id="rId23" Type="http://schemas.openxmlformats.org/officeDocument/2006/relationships/tags" Target="../tags/tag271.xml"/><Relationship Id="rId22" Type="http://schemas.openxmlformats.org/officeDocument/2006/relationships/tags" Target="../tags/tag270.xml"/><Relationship Id="rId21" Type="http://schemas.openxmlformats.org/officeDocument/2006/relationships/tags" Target="../tags/tag269.xml"/><Relationship Id="rId20" Type="http://schemas.openxmlformats.org/officeDocument/2006/relationships/tags" Target="../tags/tag268.xml"/><Relationship Id="rId2" Type="http://schemas.openxmlformats.org/officeDocument/2006/relationships/tags" Target="../tags/tag250.xml"/><Relationship Id="rId19" Type="http://schemas.openxmlformats.org/officeDocument/2006/relationships/tags" Target="../tags/tag267.xml"/><Relationship Id="rId18" Type="http://schemas.openxmlformats.org/officeDocument/2006/relationships/tags" Target="../tags/tag266.xml"/><Relationship Id="rId17" Type="http://schemas.openxmlformats.org/officeDocument/2006/relationships/tags" Target="../tags/tag265.xml"/><Relationship Id="rId16" Type="http://schemas.openxmlformats.org/officeDocument/2006/relationships/tags" Target="../tags/tag264.xml"/><Relationship Id="rId15" Type="http://schemas.openxmlformats.org/officeDocument/2006/relationships/tags" Target="../tags/tag263.xml"/><Relationship Id="rId14" Type="http://schemas.openxmlformats.org/officeDocument/2006/relationships/tags" Target="../tags/tag262.xml"/><Relationship Id="rId13" Type="http://schemas.openxmlformats.org/officeDocument/2006/relationships/tags" Target="../tags/tag261.xml"/><Relationship Id="rId12" Type="http://schemas.openxmlformats.org/officeDocument/2006/relationships/tags" Target="../tags/tag260.xml"/><Relationship Id="rId11" Type="http://schemas.openxmlformats.org/officeDocument/2006/relationships/tags" Target="../tags/tag259.xml"/><Relationship Id="rId10" Type="http://schemas.openxmlformats.org/officeDocument/2006/relationships/tags" Target="../tags/tag258.xml"/><Relationship Id="rId1" Type="http://schemas.openxmlformats.org/officeDocument/2006/relationships/tags" Target="../tags/tag24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80.xml"/><Relationship Id="rId8" Type="http://schemas.openxmlformats.org/officeDocument/2006/relationships/tags" Target="../tags/tag279.xml"/><Relationship Id="rId7" Type="http://schemas.openxmlformats.org/officeDocument/2006/relationships/tags" Target="../tags/tag278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tags" Target="../tags/tag275.xml"/><Relationship Id="rId3" Type="http://schemas.openxmlformats.org/officeDocument/2006/relationships/tags" Target="../tags/tag274.xml"/><Relationship Id="rId2" Type="http://schemas.openxmlformats.org/officeDocument/2006/relationships/tags" Target="../tags/tag273.xml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83.xml"/><Relationship Id="rId12" Type="http://schemas.openxmlformats.org/officeDocument/2006/relationships/tags" Target="../tags/tag282.xml"/><Relationship Id="rId11" Type="http://schemas.openxmlformats.org/officeDocument/2006/relationships/image" Target="../media/image11.png"/><Relationship Id="rId10" Type="http://schemas.openxmlformats.org/officeDocument/2006/relationships/tags" Target="../tags/tag281.xml"/><Relationship Id="rId1" Type="http://schemas.openxmlformats.org/officeDocument/2006/relationships/tags" Target="../tags/tag27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92.xml"/><Relationship Id="rId8" Type="http://schemas.openxmlformats.org/officeDocument/2006/relationships/tags" Target="../tags/tag291.xml"/><Relationship Id="rId7" Type="http://schemas.openxmlformats.org/officeDocument/2006/relationships/tags" Target="../tags/tag290.xml"/><Relationship Id="rId6" Type="http://schemas.openxmlformats.org/officeDocument/2006/relationships/tags" Target="../tags/tag289.xml"/><Relationship Id="rId5" Type="http://schemas.openxmlformats.org/officeDocument/2006/relationships/tags" Target="../tags/tag288.xml"/><Relationship Id="rId4" Type="http://schemas.openxmlformats.org/officeDocument/2006/relationships/tags" Target="../tags/tag287.xml"/><Relationship Id="rId3" Type="http://schemas.openxmlformats.org/officeDocument/2006/relationships/tags" Target="../tags/tag286.xml"/><Relationship Id="rId2" Type="http://schemas.openxmlformats.org/officeDocument/2006/relationships/tags" Target="../tags/tag285.xml"/><Relationship Id="rId15" Type="http://schemas.openxmlformats.org/officeDocument/2006/relationships/notesSlide" Target="../notesSlides/notesSlide6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95.xml"/><Relationship Id="rId12" Type="http://schemas.openxmlformats.org/officeDocument/2006/relationships/tags" Target="../tags/tag294.xml"/><Relationship Id="rId11" Type="http://schemas.openxmlformats.org/officeDocument/2006/relationships/image" Target="../media/image11.png"/><Relationship Id="rId10" Type="http://schemas.openxmlformats.org/officeDocument/2006/relationships/tags" Target="../tags/tag293.xml"/><Relationship Id="rId1" Type="http://schemas.openxmlformats.org/officeDocument/2006/relationships/tags" Target="../tags/tag28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04.xml"/><Relationship Id="rId8" Type="http://schemas.openxmlformats.org/officeDocument/2006/relationships/tags" Target="../tags/tag303.xml"/><Relationship Id="rId7" Type="http://schemas.openxmlformats.org/officeDocument/2006/relationships/tags" Target="../tags/tag302.xml"/><Relationship Id="rId6" Type="http://schemas.openxmlformats.org/officeDocument/2006/relationships/tags" Target="../tags/tag301.xml"/><Relationship Id="rId5" Type="http://schemas.openxmlformats.org/officeDocument/2006/relationships/tags" Target="../tags/tag300.xml"/><Relationship Id="rId4" Type="http://schemas.openxmlformats.org/officeDocument/2006/relationships/tags" Target="../tags/tag299.xml"/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06.xml"/><Relationship Id="rId11" Type="http://schemas.openxmlformats.org/officeDocument/2006/relationships/image" Target="../media/image12.png"/><Relationship Id="rId10" Type="http://schemas.openxmlformats.org/officeDocument/2006/relationships/tags" Target="../tags/tag305.xml"/><Relationship Id="rId1" Type="http://schemas.openxmlformats.org/officeDocument/2006/relationships/tags" Target="../tags/tag29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15.xml"/><Relationship Id="rId8" Type="http://schemas.openxmlformats.org/officeDocument/2006/relationships/tags" Target="../tags/tag314.xml"/><Relationship Id="rId7" Type="http://schemas.openxmlformats.org/officeDocument/2006/relationships/tags" Target="../tags/tag313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tags" Target="../tags/tag310.xml"/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9" Type="http://schemas.openxmlformats.org/officeDocument/2006/relationships/notesSlide" Target="../notesSlides/notesSlide8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320.xml"/><Relationship Id="rId16" Type="http://schemas.openxmlformats.org/officeDocument/2006/relationships/tags" Target="../tags/tag319.xml"/><Relationship Id="rId15" Type="http://schemas.openxmlformats.org/officeDocument/2006/relationships/image" Target="../media/image15.png"/><Relationship Id="rId14" Type="http://schemas.openxmlformats.org/officeDocument/2006/relationships/image" Target="../media/image14.jpeg"/><Relationship Id="rId13" Type="http://schemas.openxmlformats.org/officeDocument/2006/relationships/tags" Target="../tags/tag318.xml"/><Relationship Id="rId12" Type="http://schemas.openxmlformats.org/officeDocument/2006/relationships/tags" Target="../tags/tag317.xml"/><Relationship Id="rId11" Type="http://schemas.openxmlformats.org/officeDocument/2006/relationships/image" Target="../media/image13.png"/><Relationship Id="rId10" Type="http://schemas.openxmlformats.org/officeDocument/2006/relationships/tags" Target="../tags/tag316.xml"/><Relationship Id="rId1" Type="http://schemas.openxmlformats.org/officeDocument/2006/relationships/tags" Target="../tags/tag30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29.xml"/><Relationship Id="rId8" Type="http://schemas.openxmlformats.org/officeDocument/2006/relationships/tags" Target="../tags/tag328.xml"/><Relationship Id="rId7" Type="http://schemas.openxmlformats.org/officeDocument/2006/relationships/tags" Target="../tags/tag327.xml"/><Relationship Id="rId6" Type="http://schemas.openxmlformats.org/officeDocument/2006/relationships/tags" Target="../tags/tag326.xml"/><Relationship Id="rId5" Type="http://schemas.openxmlformats.org/officeDocument/2006/relationships/tags" Target="../tags/tag325.xml"/><Relationship Id="rId4" Type="http://schemas.openxmlformats.org/officeDocument/2006/relationships/tags" Target="../tags/tag324.xml"/><Relationship Id="rId3" Type="http://schemas.openxmlformats.org/officeDocument/2006/relationships/tags" Target="../tags/tag323.xml"/><Relationship Id="rId2" Type="http://schemas.openxmlformats.org/officeDocument/2006/relationships/tags" Target="../tags/tag322.xml"/><Relationship Id="rId14" Type="http://schemas.openxmlformats.org/officeDocument/2006/relationships/notesSlide" Target="../notesSlides/notesSlide9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32.xml"/><Relationship Id="rId11" Type="http://schemas.openxmlformats.org/officeDocument/2006/relationships/tags" Target="../tags/tag331.xml"/><Relationship Id="rId10" Type="http://schemas.openxmlformats.org/officeDocument/2006/relationships/tags" Target="../tags/tag330.xml"/><Relationship Id="rId1" Type="http://schemas.openxmlformats.org/officeDocument/2006/relationships/tags" Target="../tags/tag3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  <a:r>
              <a:t>5f</a:t>
            </a: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3580130" y="2759710"/>
            <a:ext cx="5031740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5400" dirty="0">
                <a:solidFill>
                  <a:srgbClr val="E6792A"/>
                </a:solidFill>
              </a:rPr>
              <a:t>学习有方法</a:t>
            </a:r>
            <a:endParaRPr lang="zh-CN" sz="5400" dirty="0">
              <a:solidFill>
                <a:srgbClr val="E6792A"/>
              </a:solidFill>
            </a:endParaRPr>
          </a:p>
        </p:txBody>
      </p:sp>
      <p:pic>
        <p:nvPicPr>
          <p:cNvPr id="6" name="流行童趣游戏活动欢快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085060" y="1020445"/>
            <a:ext cx="609600" cy="609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9" name="文本框 5"/>
          <p:cNvSpPr/>
          <p:nvPr/>
        </p:nvSpPr>
        <p:spPr>
          <a:xfrm>
            <a:off x="5735955" y="4027169"/>
            <a:ext cx="3384550" cy="4908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sz="2800" dirty="0"/>
              <a:t>第一课时</a:t>
            </a:r>
            <a:endParaRPr sz="2800" dirty="0"/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3" name="组合 2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5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0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1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2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14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5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6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739841" y="536107"/>
            <a:ext cx="5621655" cy="200215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363728" y="867334"/>
            <a:ext cx="4373880" cy="133969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lnSpc>
                <a:spcPct val="150000"/>
              </a:lnSpc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做个小侦探，仔细看一看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谁能学得好？为什么？ 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60151" y="2137410"/>
            <a:ext cx="4896544" cy="41872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2" name="组合 1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3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5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2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3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15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6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7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617150" y="659318"/>
            <a:ext cx="3727703" cy="66984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谁能学得好？为什么？ 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70174" y="1993900"/>
            <a:ext cx="5400750" cy="4032066"/>
          </a:xfrm>
          <a:prstGeom prst="rect">
            <a:avLst/>
          </a:prstGeom>
        </p:spPr>
      </p:pic>
      <p:sp>
        <p:nvSpPr>
          <p:cNvPr id="11" name="文本框 6"/>
          <p:cNvSpPr/>
          <p:nvPr>
            <p:custDataLst>
              <p:tags r:id="rId12"/>
            </p:custDataLst>
          </p:nvPr>
        </p:nvSpPr>
        <p:spPr>
          <a:xfrm>
            <a:off x="858102" y="2270759"/>
            <a:ext cx="2060106" cy="66984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听讲更认真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下箭头 7"/>
          <p:cNvSpPr/>
          <p:nvPr>
            <p:custDataLst>
              <p:tags r:id="rId13"/>
            </p:custDataLst>
          </p:nvPr>
        </p:nvSpPr>
        <p:spPr>
          <a:xfrm rot="19448127">
            <a:off x="2645948" y="2747747"/>
            <a:ext cx="459750" cy="1088683"/>
          </a:xfrm>
          <a:prstGeom prst="downArrow">
            <a:avLst/>
          </a:prstGeom>
          <a:solidFill>
            <a:schemeClr val="accent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2" name="组合 1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3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5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0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4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16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7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8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617150" y="659318"/>
            <a:ext cx="3727703" cy="66984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谁能学得好？为什么？ 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1" name="文本框 6"/>
          <p:cNvSpPr/>
          <p:nvPr>
            <p:custDataLst>
              <p:tags r:id="rId11"/>
            </p:custDataLst>
          </p:nvPr>
        </p:nvSpPr>
        <p:spPr>
          <a:xfrm>
            <a:off x="858102" y="2291704"/>
            <a:ext cx="2060106" cy="66984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勤学多请教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下箭头 7"/>
          <p:cNvSpPr/>
          <p:nvPr>
            <p:custDataLst>
              <p:tags r:id="rId12"/>
            </p:custDataLst>
          </p:nvPr>
        </p:nvSpPr>
        <p:spPr>
          <a:xfrm rot="17926030">
            <a:off x="3276121" y="2761516"/>
            <a:ext cx="459750" cy="1088683"/>
          </a:xfrm>
          <a:prstGeom prst="downArrow">
            <a:avLst/>
          </a:prstGeom>
          <a:solidFill>
            <a:schemeClr val="accent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11028" y="2583317"/>
            <a:ext cx="4739948" cy="3910812"/>
          </a:xfrm>
          <a:prstGeom prst="rect">
            <a:avLst/>
          </a:prstGeom>
        </p:spPr>
      </p:pic>
      <p:sp>
        <p:nvSpPr>
          <p:cNvPr id="13" name="圆角矩形标注 12"/>
          <p:cNvSpPr/>
          <p:nvPr>
            <p:custDataLst>
              <p:tags r:id="rId14"/>
            </p:custDataLst>
          </p:nvPr>
        </p:nvSpPr>
        <p:spPr>
          <a:xfrm>
            <a:off x="3707387" y="2087856"/>
            <a:ext cx="3393183" cy="515900"/>
          </a:xfrm>
          <a:prstGeom prst="wedgeRoundRectCallout">
            <a:avLst>
              <a:gd name="adj1" fmla="val -13613"/>
              <a:gd name="adj2" fmla="val 212560"/>
              <a:gd name="adj3" fmla="val 16667"/>
            </a:avLst>
          </a:prstGeom>
          <a:solidFill>
            <a:schemeClr val="lt1"/>
          </a:solidFill>
          <a:ln>
            <a:solidFill>
              <a:srgbClr val="C7D7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老师，为什么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……</a:t>
            </a:r>
            <a:endParaRPr lang="en-US" altLang="zh-CN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5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8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2" name="组合 1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3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5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0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2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15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6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7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617150" y="659318"/>
            <a:ext cx="3727703" cy="66984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谁能学得好？为什么？ 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1" name="文本框 6"/>
          <p:cNvSpPr/>
          <p:nvPr>
            <p:custDataLst>
              <p:tags r:id="rId11"/>
            </p:custDataLst>
          </p:nvPr>
        </p:nvSpPr>
        <p:spPr>
          <a:xfrm>
            <a:off x="7459345" y="2291704"/>
            <a:ext cx="2060106" cy="66984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讨论也积极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下箭头 7"/>
          <p:cNvSpPr/>
          <p:nvPr>
            <p:custDataLst>
              <p:tags r:id="rId12"/>
            </p:custDataLst>
          </p:nvPr>
        </p:nvSpPr>
        <p:spPr>
          <a:xfrm rot="2853202">
            <a:off x="6249665" y="2417212"/>
            <a:ext cx="459750" cy="1088683"/>
          </a:xfrm>
          <a:prstGeom prst="downArrow">
            <a:avLst/>
          </a:prstGeom>
          <a:solidFill>
            <a:schemeClr val="accent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46240" y="2359482"/>
            <a:ext cx="4549759" cy="437498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2" name="组合 1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3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5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0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4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17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8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9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617150" y="659318"/>
            <a:ext cx="3727703" cy="66984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谁能学得好？为什么？ 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1" name="文本框 6"/>
          <p:cNvSpPr/>
          <p:nvPr>
            <p:custDataLst>
              <p:tags r:id="rId11"/>
            </p:custDataLst>
          </p:nvPr>
        </p:nvSpPr>
        <p:spPr>
          <a:xfrm>
            <a:off x="8291829" y="4664018"/>
            <a:ext cx="2060106" cy="66984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做完有检查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下箭头 7"/>
          <p:cNvSpPr/>
          <p:nvPr>
            <p:custDataLst>
              <p:tags r:id="rId12"/>
            </p:custDataLst>
          </p:nvPr>
        </p:nvSpPr>
        <p:spPr>
          <a:xfrm rot="7930614">
            <a:off x="7641862" y="3513206"/>
            <a:ext cx="459750" cy="1088683"/>
          </a:xfrm>
          <a:prstGeom prst="downArrow">
            <a:avLst/>
          </a:prstGeom>
          <a:solidFill>
            <a:schemeClr val="accent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14426" y="2961553"/>
            <a:ext cx="3895561" cy="3404931"/>
          </a:xfrm>
          <a:prstGeom prst="rect">
            <a:avLst/>
          </a:prstGeom>
        </p:spPr>
      </p:pic>
      <p:sp>
        <p:nvSpPr>
          <p:cNvPr id="13" name="圆角矩形标注 12"/>
          <p:cNvSpPr/>
          <p:nvPr>
            <p:custDataLst>
              <p:tags r:id="rId14"/>
            </p:custDataLst>
          </p:nvPr>
        </p:nvSpPr>
        <p:spPr>
          <a:xfrm>
            <a:off x="1131938" y="2489268"/>
            <a:ext cx="2367915" cy="472285"/>
          </a:xfrm>
          <a:prstGeom prst="wedgeRoundRectCallout">
            <a:avLst>
              <a:gd name="adj1" fmla="val 45010"/>
              <a:gd name="adj2" fmla="val 114717"/>
              <a:gd name="adj3" fmla="val 16667"/>
            </a:avLst>
          </a:prstGeom>
          <a:solidFill>
            <a:schemeClr val="lt1"/>
          </a:solidFill>
          <a:ln>
            <a:solidFill>
              <a:srgbClr val="C7D7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终于做完了！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5" name="圆角矩形标注 14"/>
          <p:cNvSpPr/>
          <p:nvPr>
            <p:custDataLst>
              <p:tags r:id="rId15"/>
            </p:custDataLst>
          </p:nvPr>
        </p:nvSpPr>
        <p:spPr>
          <a:xfrm>
            <a:off x="5087342" y="2897276"/>
            <a:ext cx="2784395" cy="572646"/>
          </a:xfrm>
          <a:prstGeom prst="wedgeRoundRectCallout">
            <a:avLst>
              <a:gd name="adj1" fmla="val -44613"/>
              <a:gd name="adj2" fmla="val 95048"/>
              <a:gd name="adj3" fmla="val 16667"/>
            </a:avLst>
          </a:prstGeom>
          <a:solidFill>
            <a:schemeClr val="lt1"/>
          </a:solidFill>
          <a:ln>
            <a:solidFill>
              <a:srgbClr val="C7D7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我再检查一遍</a:t>
            </a:r>
            <a:r>
              <a:rPr lang="zh-CN" altLang="en-US" sz="1400" dirty="0">
                <a:solidFill>
                  <a:schemeClr val="dk1"/>
                </a:solidFill>
                <a:latin typeface="幼圆" charset="0"/>
                <a:ea typeface="幼圆" charset="0"/>
              </a:rPr>
              <a:t>。</a:t>
            </a:r>
            <a:endParaRPr lang="zh-CN" altLang="en-US" sz="14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6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8" grpId="0" bldLvl="0" animBg="1"/>
      <p:bldP spid="13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3" name="组合 2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5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1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2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14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5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6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8" name="矩形: 圆角 9"/>
          <p:cNvSpPr/>
          <p:nvPr/>
        </p:nvSpPr>
        <p:spPr>
          <a:xfrm>
            <a:off x="3799840" y="2486528"/>
            <a:ext cx="4377056" cy="180911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0"/>
            </p:custDataLst>
          </p:nvPr>
        </p:nvSpPr>
        <p:spPr>
          <a:xfrm>
            <a:off x="4339588" y="2745290"/>
            <a:ext cx="3512820" cy="12915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你有什么好方法？和同桌说说吧！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sp>
        <p:nvSpPr>
          <p:cNvPr id="10" name="文本框1"/>
          <p:cNvSpPr txBox="1"/>
          <p:nvPr>
            <p:custDataLst>
              <p:tags r:id="rId11"/>
            </p:custDataLst>
          </p:nvPr>
        </p:nvSpPr>
        <p:spPr>
          <a:xfrm>
            <a:off x="370840" y="502285"/>
            <a:ext cx="10751185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想一想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912110" y="2056130"/>
            <a:ext cx="6367780" cy="2470150"/>
          </a:xfrm>
          <a:prstGeom prst="rect">
            <a:avLst/>
          </a:prstGeom>
        </p:spPr>
        <p:txBody>
          <a:bodyPr vert="horz" lIns="90000" tIns="0" rIns="90000" bIns="46800" rtlCol="0" anchor="t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</a:rPr>
              <a:t>学得好的方法很多，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</a:rPr>
              <a:t>找找你身边同学的好方法！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2" name="组合 1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3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5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9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0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13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9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20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232148" y="691870"/>
            <a:ext cx="3727703" cy="66984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大发现：我的好方法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文本框 6"/>
          <p:cNvSpPr/>
          <p:nvPr>
            <p:custDataLst>
              <p:tags r:id="rId11"/>
            </p:custDataLst>
          </p:nvPr>
        </p:nvSpPr>
        <p:spPr>
          <a:xfrm>
            <a:off x="2250143" y="4084658"/>
            <a:ext cx="1827813" cy="66984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课前预习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4" name="图片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497348" y="4237058"/>
            <a:ext cx="2598652" cy="215034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15" name="图片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10206" y="2065655"/>
            <a:ext cx="2907688" cy="172114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617"/>
          <a:stretch>
            <a:fillRect/>
          </a:stretch>
        </p:blipFill>
        <p:spPr bwMode="auto">
          <a:xfrm>
            <a:off x="7316878" y="1711244"/>
            <a:ext cx="2913214" cy="2080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文本框 6"/>
          <p:cNvSpPr/>
          <p:nvPr>
            <p:custDataLst>
              <p:tags r:id="rId15"/>
            </p:custDataLst>
          </p:nvPr>
        </p:nvSpPr>
        <p:spPr>
          <a:xfrm>
            <a:off x="7859578" y="4237058"/>
            <a:ext cx="1827813" cy="66984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课后总结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8" name="文本框 6"/>
          <p:cNvSpPr/>
          <p:nvPr>
            <p:custDataLst>
              <p:tags r:id="rId16"/>
            </p:custDataLst>
          </p:nvPr>
        </p:nvSpPr>
        <p:spPr>
          <a:xfrm>
            <a:off x="6564022" y="5717556"/>
            <a:ext cx="3666069" cy="66984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讨论分享，一题多解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7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4618355" y="2899410"/>
            <a:ext cx="2954655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sz="5400" dirty="0">
                <a:solidFill>
                  <a:srgbClr val="E6792A"/>
                </a:solidFill>
              </a:rPr>
              <a:t>谢谢观看</a:t>
            </a:r>
            <a:endParaRPr lang="en-US" sz="5400" dirty="0">
              <a:solidFill>
                <a:srgbClr val="E6792A"/>
              </a:solidFill>
            </a:endParaRPr>
          </a:p>
        </p:txBody>
      </p:sp>
      <p:pic>
        <p:nvPicPr>
          <p:cNvPr id="6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模式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9395" y="3746500"/>
            <a:ext cx="2566670" cy="26396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文本框 44"/>
          <p:cNvSpPr txBox="1"/>
          <p:nvPr>
            <p:custDataLst>
              <p:tags r:id="rId2"/>
            </p:custDataLst>
          </p:nvPr>
        </p:nvSpPr>
        <p:spPr>
          <a:xfrm>
            <a:off x="7226935" y="2178871"/>
            <a:ext cx="4088130" cy="76454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kumimoji="0" lang="zh-CN" altLang="en-US" sz="1900" b="0" i="0" u="none" kern="1200" cap="none" spc="200" normalizeH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</a:rPr>
              <a:t>课前活动</a:t>
            </a:r>
            <a:endParaRPr kumimoji="0" lang="zh-CN" altLang="en-US" sz="1900" b="0" i="0" u="none" kern="1200" cap="none" spc="200" normalizeH="0" noProof="0" dirty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</a:endParaRPr>
          </a:p>
          <a:p>
            <a:pPr marL="28575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kumimoji="0" lang="zh-CN" altLang="en-US" sz="1700" b="0" i="0" u="none" kern="1200" cap="none" spc="200" normalizeH="0" noProof="0" dirty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" name="文本框 23"/>
          <p:cNvSpPr txBox="1"/>
          <p:nvPr>
            <p:custDataLst>
              <p:tags r:id="rId3"/>
            </p:custDataLst>
          </p:nvPr>
        </p:nvSpPr>
        <p:spPr>
          <a:xfrm>
            <a:off x="6371590" y="2194746"/>
            <a:ext cx="703580" cy="732790"/>
          </a:xfrm>
          <a:prstGeom prst="rect">
            <a:avLst/>
          </a:prstGeom>
          <a:noFill/>
        </p:spPr>
        <p:txBody>
          <a:bodyPr wrap="square" rtlCol="0" anchor="ctr" anchorCtr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1200" cap="none" spc="0" normalizeH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01</a:t>
            </a:r>
            <a:endParaRPr kumimoji="0" lang="en-US" altLang="zh-CN" sz="2800" b="0" i="0" u="none" strike="noStrike" kern="1200" cap="none" spc="0" normalizeH="0" noProof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文本框 27"/>
          <p:cNvSpPr txBox="1"/>
          <p:nvPr>
            <p:custDataLst>
              <p:tags r:id="rId4"/>
            </p:custDataLst>
          </p:nvPr>
        </p:nvSpPr>
        <p:spPr>
          <a:xfrm>
            <a:off x="7226935" y="3072316"/>
            <a:ext cx="4088130" cy="76454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700" spc="20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+mn-ea"/>
              </a:rPr>
              <a:t>看完故事，你认为米米的妈妈聪明吗？</a:t>
            </a:r>
            <a:endParaRPr kumimoji="0" lang="zh-CN" altLang="en-US" sz="1700" b="0" i="0" u="none" strike="noStrike" kern="1200" cap="none" spc="200" normalizeH="0" noProof="0" dirty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文本框 26"/>
          <p:cNvSpPr txBox="1"/>
          <p:nvPr>
            <p:custDataLst>
              <p:tags r:id="rId5"/>
            </p:custDataLst>
          </p:nvPr>
        </p:nvSpPr>
        <p:spPr>
          <a:xfrm>
            <a:off x="6371590" y="3088191"/>
            <a:ext cx="703580" cy="732790"/>
          </a:xfrm>
          <a:prstGeom prst="rect">
            <a:avLst/>
          </a:prstGeom>
          <a:noFill/>
        </p:spPr>
        <p:txBody>
          <a:bodyPr wrap="square" rtlCol="0" anchor="ctr" anchorCtr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1200" cap="none" spc="0" normalizeH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02</a:t>
            </a:r>
            <a:endParaRPr kumimoji="0" lang="en-US" altLang="zh-CN" sz="2800" b="0" i="0" u="none" strike="noStrike" kern="1200" cap="none" spc="0" normalizeH="0" noProof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6" name="文本框 30"/>
          <p:cNvSpPr txBox="1"/>
          <p:nvPr>
            <p:custDataLst>
              <p:tags r:id="rId6"/>
            </p:custDataLst>
          </p:nvPr>
        </p:nvSpPr>
        <p:spPr>
          <a:xfrm>
            <a:off x="7226935" y="3965761"/>
            <a:ext cx="4088130" cy="76454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700" spc="20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+mn-ea"/>
              </a:rPr>
              <a:t>从哪里看出的？</a:t>
            </a:r>
            <a:endParaRPr kumimoji="0" lang="zh-CN" altLang="en-US" sz="1700" b="0" i="0" u="none" strike="noStrike" kern="1200" cap="none" spc="200" normalizeH="0" noProof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0" name="文本框 29"/>
          <p:cNvSpPr txBox="1"/>
          <p:nvPr>
            <p:custDataLst>
              <p:tags r:id="rId7"/>
            </p:custDataLst>
          </p:nvPr>
        </p:nvSpPr>
        <p:spPr>
          <a:xfrm>
            <a:off x="6371590" y="3981636"/>
            <a:ext cx="703580" cy="732790"/>
          </a:xfrm>
          <a:prstGeom prst="rect">
            <a:avLst/>
          </a:prstGeom>
          <a:noFill/>
        </p:spPr>
        <p:txBody>
          <a:bodyPr wrap="square" rtlCol="0" anchor="ctr" anchorCtr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1200" cap="none" spc="0" normalizeH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03</a:t>
            </a:r>
            <a:endParaRPr kumimoji="0" lang="en-US" altLang="zh-CN" sz="2800" b="0" i="0" u="none" strike="noStrike" kern="1200" cap="none" spc="0" normalizeH="0" noProof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961775" y="1679158"/>
            <a:ext cx="2047812" cy="752674"/>
          </a:xfrm>
          <a:prstGeom prst="rect">
            <a:avLst/>
          </a:prstGeom>
          <a:noFill/>
        </p:spPr>
        <p:txBody>
          <a:bodyPr wrap="square" rtlCol="0" anchor="ctr" anchorCtr="1">
            <a:normAutofit fontScale="90000" lnSpcReduction="20000"/>
          </a:bodyPr>
          <a:lstStyle/>
          <a:p>
            <a:pPr algn="ctr"/>
            <a:r>
              <a:rPr lang="zh-CN" altLang="en-US" sz="4800" spc="300" dirty="0">
                <a:solidFill>
                  <a:schemeClr val="lt1"/>
                </a:solidFill>
                <a:latin typeface="Arial" panose="020B0604020202020204" pitchFamily="34" charset="0"/>
                <a:ea typeface="汉仪乐喵体W" panose="00020600040101010101" pitchFamily="18" charset="-122"/>
                <a:sym typeface="Arial" panose="020B0604020202020204" pitchFamily="34" charset="0"/>
              </a:rPr>
              <a:t>目录</a:t>
            </a:r>
            <a:endParaRPr lang="zh-CN" altLang="en-US" sz="4800" spc="300" dirty="0">
              <a:solidFill>
                <a:schemeClr val="lt1"/>
              </a:solidFill>
              <a:latin typeface="Arial" panose="020B0604020202020204" pitchFamily="34" charset="0"/>
              <a:ea typeface="汉仪乐喵体W" panose="00020600040101010101" pitchFamily="18" charset="-122"/>
              <a:sym typeface="Arial" panose="020B0604020202020204" pitchFamily="34" charset="0"/>
            </a:endParaRPr>
          </a:p>
        </p:txBody>
      </p:sp>
    </p:spTree>
    <p:custDataLst>
      <p:tags r:id="rId9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3" name="组合 2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5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1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4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5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17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8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9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347720" y="574039"/>
            <a:ext cx="5977255" cy="177863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086860" y="840104"/>
            <a:ext cx="4650740" cy="136906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看完故事，你认为米米的妈妈聪明吗？从哪里看出的？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4615813" y="2511742"/>
            <a:ext cx="3441065" cy="24961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4806631" y="2798603"/>
            <a:ext cx="3059430" cy="192246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小兔水杯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——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喝水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各种形状饼干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猜一猜是什么菜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2" name="矩形: 圆角 5"/>
          <p:cNvSpPr/>
          <p:nvPr/>
        </p:nvSpPr>
        <p:spPr>
          <a:xfrm>
            <a:off x="714376" y="5160328"/>
            <a:ext cx="10942320" cy="923607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3" name="文本框 6"/>
          <p:cNvSpPr/>
          <p:nvPr>
            <p:custDataLst>
              <p:tags r:id="rId12"/>
            </p:custDataLst>
          </p:nvPr>
        </p:nvSpPr>
        <p:spPr>
          <a:xfrm>
            <a:off x="714375" y="5160328"/>
            <a:ext cx="10942320" cy="6845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米米的妈妈会动脑筋、想办法让米米吃东西，这样米米的病就好得快。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3" name="组合 2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9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0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21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22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24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25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26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5" name="矩形 4"/>
          <p:cNvSpPr/>
          <p:nvPr>
            <p:custDataLst>
              <p:tags r:id="rId10"/>
            </p:custDataLst>
          </p:nvPr>
        </p:nvSpPr>
        <p:spPr>
          <a:xfrm>
            <a:off x="2813685" y="919012"/>
            <a:ext cx="6540500" cy="791845"/>
          </a:xfrm>
          <a:prstGeom prst="rect">
            <a:avLst/>
          </a:prstGeom>
          <a:noFill/>
          <a:ln w="28575" cap="flat" cmpd="sng" algn="ctr">
            <a:solidFill>
              <a:srgbClr val="DCE7F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sz="280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7" name="文本框 1"/>
          <p:cNvSpPr/>
          <p:nvPr>
            <p:custDataLst>
              <p:tags r:id="rId11"/>
            </p:custDataLst>
          </p:nvPr>
        </p:nvSpPr>
        <p:spPr>
          <a:xfrm>
            <a:off x="1862455" y="1993900"/>
            <a:ext cx="5461635" cy="1955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将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～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6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这六个数分别填入下图的六个○内，使得三角形每条边上的三个数之和都等于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9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2"/>
            </p:custDataLst>
          </p:nvPr>
        </p:nvSpPr>
        <p:spPr>
          <a:xfrm>
            <a:off x="3077527" y="923624"/>
            <a:ext cx="603694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考考你：谁最有办法？看谁先填正确。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1" name="AutoShape 5"/>
          <p:cNvSpPr>
            <a:spLocks noChangeAspect="1" noChangeArrowheads="1"/>
          </p:cNvSpPr>
          <p:nvPr>
            <p:custDataLst>
              <p:tags r:id="rId13"/>
            </p:custDataLst>
          </p:nvPr>
        </p:nvSpPr>
        <p:spPr bwMode="auto">
          <a:xfrm>
            <a:off x="7256145" y="3470275"/>
            <a:ext cx="3626485" cy="259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2" name="Line 6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7641590" y="5726430"/>
            <a:ext cx="295465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64800" bIns="90000"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3" name="Line 7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 flipH="1">
            <a:off x="7641590" y="3806825"/>
            <a:ext cx="1477010" cy="191897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64800" bIns="90000"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4" name="Line 8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9118600" y="3806825"/>
            <a:ext cx="1477645" cy="191897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tIns="64800" bIns="90000"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5" name="Oval 9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749030" y="3486785"/>
            <a:ext cx="640715" cy="64008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6" name="Oval 10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9488170" y="4446905"/>
            <a:ext cx="640080" cy="63881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7" name="Oval 11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0226675" y="5406390"/>
            <a:ext cx="640080" cy="64008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8" name="Oval 12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8749030" y="5406390"/>
            <a:ext cx="640715" cy="64008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9" name="Oval 13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272020" y="5406390"/>
            <a:ext cx="640080" cy="64008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20" name="Oval 14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8011160" y="4446905"/>
            <a:ext cx="640080" cy="63881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800" b="1" i="1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endParaRPr lang="zh-CN" altLang="en-US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2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3" name="组合 2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5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9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0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3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15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6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7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867525" y="1922146"/>
            <a:ext cx="4807585" cy="3300729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120254" y="2235133"/>
            <a:ext cx="4302125" cy="267475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用加、减、乘、除把牌面上的数算成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24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。每张牌必须用一次，且只能用一次。看谁先算出来哦！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1450" y="1484730"/>
            <a:ext cx="4408225" cy="487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"/>
          <p:cNvSpPr/>
          <p:nvPr>
            <p:custDataLst>
              <p:tags r:id="rId12"/>
            </p:custDataLst>
          </p:nvPr>
        </p:nvSpPr>
        <p:spPr>
          <a:xfrm>
            <a:off x="786130" y="414020"/>
            <a:ext cx="3013710" cy="7023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算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24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点游戏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3" name="组合 2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5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9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0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3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15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6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7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867525" y="1922146"/>
            <a:ext cx="4807585" cy="3300729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120254" y="2235133"/>
            <a:ext cx="4302125" cy="267475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小组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PK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玩一玩、想一想、找一找算得快的诀窍。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推荐一名小伙伴参见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PK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1450" y="1484730"/>
            <a:ext cx="4408225" cy="4870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"/>
          <p:cNvSpPr/>
          <p:nvPr>
            <p:custDataLst>
              <p:tags r:id="rId12"/>
            </p:custDataLst>
          </p:nvPr>
        </p:nvSpPr>
        <p:spPr>
          <a:xfrm>
            <a:off x="786130" y="414020"/>
            <a:ext cx="3013710" cy="7023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算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24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点游戏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3" name="组合 2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8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9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1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2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14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5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6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思想气泡: 云 5"/>
          <p:cNvSpPr/>
          <p:nvPr/>
        </p:nvSpPr>
        <p:spPr>
          <a:xfrm>
            <a:off x="1790700" y="932815"/>
            <a:ext cx="5955665" cy="3141980"/>
          </a:xfrm>
          <a:prstGeom prst="cloudCallout">
            <a:avLst>
              <a:gd name="adj1" fmla="val 69859"/>
              <a:gd name="adj2" fmla="val 76355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2870198" y="1467168"/>
            <a:ext cx="4015105" cy="207327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为什么有的同学算得那么快？从这个游戏中你懂得了什么？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0" name="图片模式2"/>
          <p:cNvPicPr>
            <a:picLocks noChangeAspect="1"/>
          </p:cNvPicPr>
          <p:nvPr/>
        </p:nvPicPr>
        <p:blipFill>
          <a:blip r:embed="rId11"/>
          <a:srcRect l="86650" t="73770"/>
          <a:stretch>
            <a:fillRect/>
          </a:stretch>
        </p:blipFill>
        <p:spPr>
          <a:xfrm>
            <a:off x="9144484" y="4003040"/>
            <a:ext cx="1368091" cy="220862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3" name="组合 2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8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0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1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2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19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20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21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思想气泡: 云 5"/>
          <p:cNvSpPr/>
          <p:nvPr/>
        </p:nvSpPr>
        <p:spPr>
          <a:xfrm>
            <a:off x="2135822" y="503555"/>
            <a:ext cx="6041073" cy="1418590"/>
          </a:xfrm>
          <a:prstGeom prst="cloudCallout">
            <a:avLst>
              <a:gd name="adj1" fmla="val -54221"/>
              <a:gd name="adj2" fmla="val 40744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2962535" y="765175"/>
            <a:ext cx="4640543" cy="76350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找到学习方法，学得真快呀！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9" name="图片模式1"/>
          <p:cNvPicPr>
            <a:picLocks noChangeAspect="1"/>
          </p:cNvPicPr>
          <p:nvPr/>
        </p:nvPicPr>
        <p:blipFill>
          <a:blip r:embed="rId11"/>
          <a:srcRect l="58520" t="72440" r="29180"/>
          <a:stretch>
            <a:fillRect/>
          </a:stretch>
        </p:blipFill>
        <p:spPr>
          <a:xfrm>
            <a:off x="566724" y="365055"/>
            <a:ext cx="1266661" cy="23320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14" name="圆角矩形标注 16"/>
          <p:cNvSpPr/>
          <p:nvPr>
            <p:custDataLst>
              <p:tags r:id="rId12"/>
            </p:custDataLst>
          </p:nvPr>
        </p:nvSpPr>
        <p:spPr>
          <a:xfrm>
            <a:off x="3080505" y="2342193"/>
            <a:ext cx="4151705" cy="1203295"/>
          </a:xfrm>
          <a:prstGeom prst="wedgeRoundRectCallout">
            <a:avLst>
              <a:gd name="adj1" fmla="val -36887"/>
              <a:gd name="adj2" fmla="val 84464"/>
              <a:gd name="adj3" fmla="val 16667"/>
            </a:avLst>
          </a:prstGeom>
          <a:solidFill>
            <a:schemeClr val="lt1"/>
          </a:solidFill>
          <a:ln>
            <a:solidFill>
              <a:srgbClr val="C7D7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真是这样，有方法就能算出来。有方法真好！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5" name="圆角矩形标注 16"/>
          <p:cNvSpPr/>
          <p:nvPr>
            <p:custDataLst>
              <p:tags r:id="rId13"/>
            </p:custDataLst>
          </p:nvPr>
        </p:nvSpPr>
        <p:spPr>
          <a:xfrm>
            <a:off x="203810" y="2793693"/>
            <a:ext cx="2663215" cy="751795"/>
          </a:xfrm>
          <a:prstGeom prst="wedgeRoundRectCallout">
            <a:avLst>
              <a:gd name="adj1" fmla="val 31845"/>
              <a:gd name="adj2" fmla="val 104934"/>
              <a:gd name="adj3" fmla="val 16667"/>
            </a:avLst>
          </a:prstGeom>
          <a:solidFill>
            <a:schemeClr val="lt1"/>
          </a:solidFill>
          <a:ln>
            <a:solidFill>
              <a:srgbClr val="C7D7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我的方法是用：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2584" y="3137865"/>
            <a:ext cx="3185308" cy="3114779"/>
          </a:xfrm>
          <a:prstGeom prst="rect">
            <a:avLst/>
          </a:prstGeom>
        </p:spPr>
      </p:pic>
      <p:pic>
        <p:nvPicPr>
          <p:cNvPr id="17" name="Picture 2" descr="F:\人教社一册下 马煜\2017-12-26\ZW17-1785_义务教育教科书 道德与法治 二年级下册-293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58306" y="3641614"/>
            <a:ext cx="3301486" cy="2865164"/>
          </a:xfrm>
          <a:prstGeom prst="rect">
            <a:avLst/>
          </a:prstGeom>
          <a:noFill/>
        </p:spPr>
      </p:pic>
      <p:sp>
        <p:nvSpPr>
          <p:cNvPr id="18" name="圆角矩形标注 16"/>
          <p:cNvSpPr/>
          <p:nvPr>
            <p:custDataLst>
              <p:tags r:id="rId16"/>
            </p:custDataLst>
          </p:nvPr>
        </p:nvSpPr>
        <p:spPr>
          <a:xfrm>
            <a:off x="7961630" y="1146928"/>
            <a:ext cx="3931285" cy="2359070"/>
          </a:xfrm>
          <a:prstGeom prst="wedgeRoundRectCallout">
            <a:avLst>
              <a:gd name="adj1" fmla="val -745"/>
              <a:gd name="adj2" fmla="val 75252"/>
              <a:gd name="adj3" fmla="val 16667"/>
            </a:avLst>
          </a:prstGeom>
          <a:solidFill>
            <a:schemeClr val="lt1"/>
          </a:solidFill>
          <a:ln>
            <a:solidFill>
              <a:srgbClr val="C7D7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我算出来了！我发现了一个方法：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24=12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＋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12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，只要先凑出两个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12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就可以了。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4" grpId="0" bldLvl="0" animBg="1"/>
      <p:bldP spid="15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2" name="组合 1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3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5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1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2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14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5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16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735830" y="755048"/>
            <a:ext cx="302895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小游戏蕴藏大智慧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3555899" y="2280920"/>
            <a:ext cx="5022850" cy="33724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3971924" y="2639695"/>
            <a:ext cx="4248150" cy="271176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有方法，算得快！学习任何事情都是如此，只要找到学习方法，就会学得快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! 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方法很重要哦！ 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9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TEMPLATE_THUMBS_INDEX" val="1、4、7、12、16、18、19、20、21、22、23、24、25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59_3*l_h_f*1_1_1"/>
  <p:tag name="KSO_WM_TEMPLATE_CATEGORY" val="custom"/>
  <p:tag name="KSO_WM_TEMPLATE_INDEX" val="20205259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内容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59_3*l_h_i*1_1_1"/>
  <p:tag name="KSO_WM_TEMPLATE_CATEGORY" val="custom"/>
  <p:tag name="KSO_WM_TEMPLATE_INDEX" val="20205259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59_3*l_h_f*1_2_1"/>
  <p:tag name="KSO_WM_TEMPLATE_CATEGORY" val="custom"/>
  <p:tag name="KSO_WM_TEMPLATE_INDEX" val="20205259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2_1"/>
  <p:tag name="KSO_WM_UNIT_PRESET_TEXT" val="单击此处添加文本内容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59_3*l_h_i*1_2_1"/>
  <p:tag name="KSO_WM_TEMPLATE_CATEGORY" val="custom"/>
  <p:tag name="KSO_WM_TEMPLATE_INDEX" val="20205259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59_3*l_h_f*1_3_1"/>
  <p:tag name="KSO_WM_TEMPLATE_CATEGORY" val="custom"/>
  <p:tag name="KSO_WM_TEMPLATE_INDEX" val="20205259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3_1"/>
  <p:tag name="KSO_WM_UNIT_PRESET_TEXT" val="单击此处添加文本内容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59_3*l_h_i*1_3_1"/>
  <p:tag name="KSO_WM_TEMPLATE_CATEGORY" val="custom"/>
  <p:tag name="KSO_WM_TEMPLATE_INDEX" val="20205259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34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59_2*a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DIAGRAM_GROUP_CODE" val="l1-1"/>
  <p:tag name="KSO_WM_UNIT_PRESET_TEXT" val="目录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5.xml><?xml version="1.0" encoding="utf-8"?>
<p:tagLst xmlns:p="http://schemas.openxmlformats.org/presentationml/2006/main">
  <p:tag name="KSO_WM_SLIDE_ID" val="custom20205259_3"/>
  <p:tag name="KSO_WM_TEMPLATE_SUBCATEGORY" val="0"/>
  <p:tag name="KSO_WM_TEMPLATE_MASTER_TYPE" val="1"/>
  <p:tag name="KSO_WM_TEMPLATE_COLOR_TYPE" val="1"/>
  <p:tag name="KSO_WM_SLIDE_ITEM_CNT" val="3"/>
  <p:tag name="KSO_WM_SLIDE_INDEX" val="3"/>
  <p:tag name="KSO_WM_TAG_VERSION" val="1.0"/>
  <p:tag name="KSO_WM_BEAUTIFY_FLAG" val="#wm#"/>
  <p:tag name="KSO_WM_TEMPLATE_CATEGORY" val="custom"/>
  <p:tag name="KSO_WM_TEMPLATE_INDEX" val="20205259"/>
  <p:tag name="KSO_WM_SLIDE_LAYOUT" val="a_l"/>
  <p:tag name="KSO_WM_SLIDE_LAYOUT_CNT" val="1_1"/>
  <p:tag name="KSO_WM_DIAGRAM_GROUP_CODE" val="l1-1"/>
  <p:tag name="KSO_WM_SLIDE_DIAGTYPE" val="l"/>
  <p:tag name="KSO_WM_SLIDE_TYPE" val="contents"/>
  <p:tag name="KSO_WM_SLIDE_SUBTYPE" val="diag"/>
</p:tagLst>
</file>

<file path=ppt/tags/tag2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7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1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5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6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8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9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97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9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59_7*a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您的正文已经简明扼要，但信息却错综复杂，需要用更多的文字来表述。"/>
  <p:tag name="KSO_WM_UNIT_NOCLEAR" val="0"/>
  <p:tag name="KSO_WM_UNIT_VALUE" val="48"/>
  <p:tag name="KSO_WM_UNIT_TYPE" val="a"/>
  <p:tag name="KSO_WM_UNIT_INDEX" val="1"/>
  <p:tag name="KSO_WM_UNIT_TEXT_FILL_FORE_SCHEMECOLOR_INDEX_BRIGHTNESS" val="0.15"/>
  <p:tag name="KSO_WM_UNIT_TEXT_FILL_FORE_SCHEMECOLOR_INDEX" val="13"/>
  <p:tag name="KSO_WM_UNIT_TEXT_FILL_TYPE" val="1"/>
</p:tagLst>
</file>

<file path=ppt/tags/tag412.xml><?xml version="1.0" encoding="utf-8"?>
<p:tagLst xmlns:p="http://schemas.openxmlformats.org/presentationml/2006/main">
  <p:tag name="KSO_WM_SLIDE_BK_DARK_LIGHT" val="2"/>
  <p:tag name="KSO_WM_SLIDE_BACKGROUND_TYPE" val="general"/>
  <p:tag name="KSO_WM_SLIDE_ID" val="custom20205259_7"/>
  <p:tag name="KSO_WM_TEMPLATE_SUBCATEGORY" val="0"/>
  <p:tag name="KSO_WM_TEMPLATE_MASTER_TYPE" val="1"/>
  <p:tag name="KSO_WM_TEMPLATE_COLOR_TYPE" val="1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5259"/>
  <p:tag name="KSO_WM_SLIDE_TYPE" val="sectionTitle"/>
  <p:tag name="KSO_WM_SLIDE_SUBTYPE" val="pureTxt"/>
  <p:tag name="KSO_WM_SLIDE_LAYOUT" val="a_e"/>
  <p:tag name="KSO_WM_SLIDE_LAYOUT_CNT" val="1_1"/>
</p:tagLst>
</file>

<file path=ppt/tags/tag4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7.xml><?xml version="1.0" encoding="utf-8"?>
<p:tagLst xmlns:p="http://schemas.openxmlformats.org/presentationml/2006/main">
  <p:tag name="KSO_WPP_MARK_KEY" val="13c45f80-3316-4dab-a5f2-053443afbd4b"/>
  <p:tag name="COMMONDATA" val="eyJoZGlkIjoiOThmYTM0NmUyNmJmYTVlMDc2NDdiMWYyNmVhMjNkZTQifQ==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50A6A4"/>
      </a:accent1>
      <a:accent2>
        <a:srgbClr val="6293A6"/>
      </a:accent2>
      <a:accent3>
        <a:srgbClr val="7481A8"/>
      </a:accent3>
      <a:accent4>
        <a:srgbClr val="876EA9"/>
      </a:accent4>
      <a:accent5>
        <a:srgbClr val="995CAB"/>
      </a:accent5>
      <a:accent6>
        <a:srgbClr val="AB49A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604</Words>
  <Application>WPS 演示</Application>
  <PresentationFormat>宽屏</PresentationFormat>
  <Paragraphs>105</Paragraphs>
  <Slides>18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印品黑体</vt:lpstr>
      <vt:lpstr>黑体</vt:lpstr>
      <vt:lpstr>Calibri</vt:lpstr>
      <vt:lpstr>Times New Roman</vt:lpstr>
      <vt:lpstr>Tahoma</vt:lpstr>
      <vt:lpstr>楷体</vt:lpstr>
      <vt:lpstr>微软雅黑</vt:lpstr>
      <vt:lpstr>Arial Unicode MS</vt:lpstr>
      <vt:lpstr>幼圆</vt:lpstr>
      <vt:lpstr>汉仪乐喵体W</vt:lpstr>
      <vt:lpstr>Arial</vt:lpstr>
      <vt:lpstr>幼圆</vt:lpstr>
      <vt:lpstr>Wingdings</vt:lpstr>
      <vt:lpstr>Presentation</vt:lpstr>
      <vt:lpstr>2_Office 主题​​</vt:lpstr>
      <vt:lpstr>5f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万润仪器贸易公司</cp:lastModifiedBy>
  <cp:revision>28</cp:revision>
  <dcterms:created xsi:type="dcterms:W3CDTF">2017-09-06T14:27:00Z</dcterms:created>
  <dcterms:modified xsi:type="dcterms:W3CDTF">2023-04-26T09:21:50Z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A97A14FA01564AB192344CBACF740C28_12</vt:lpwstr>
  </property>
  <property fmtid="{D5CDD505-2E9C-101B-9397-08002B2CF9AE}" pid="3" name="KSOProductBuildVer">
    <vt:lpwstr>2052-11.1.0.14036</vt:lpwstr>
  </property>
</Properties>
</file>