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16"/>
  </p:handoutMasterIdLst>
  <p:sldIdLst>
    <p:sldId id="362" r:id="rId4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</p:sldIdLst>
  <p:sldSz cx="12192000" cy="6858000"/>
  <p:notesSz cx="6858000" cy="9144000"/>
  <p:custDataLst>
    <p:tags r:id="rId21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33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29.xml"/><Relationship Id="rId5" Type="http://schemas.openxmlformats.org/officeDocument/2006/relationships/image" Target="../media/image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228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tags" Target="../tags/tag3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image" Target="../media/image9.jpeg"/><Relationship Id="rId10" Type="http://schemas.openxmlformats.org/officeDocument/2006/relationships/tags" Target="../tags/tag239.xml"/><Relationship Id="rId1" Type="http://schemas.openxmlformats.org/officeDocument/2006/relationships/tags" Target="../tags/tag2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image" Target="../media/image10.jpeg"/><Relationship Id="rId1" Type="http://schemas.openxmlformats.org/officeDocument/2006/relationships/tags" Target="../tags/tag24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tags" Target="../tags/tag25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75.xml"/><Relationship Id="rId11" Type="http://schemas.openxmlformats.org/officeDocument/2006/relationships/image" Target="../media/image12.jpeg"/><Relationship Id="rId10" Type="http://schemas.openxmlformats.org/officeDocument/2006/relationships/image" Target="../media/image11.jpeg"/><Relationship Id="rId1" Type="http://schemas.openxmlformats.org/officeDocument/2006/relationships/tags" Target="../tags/tag26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85.xml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tags" Target="../tags/tag27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tags" Target="../tags/tag2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07.xml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tags" Target="../tags/tag306.xml"/><Relationship Id="rId1" Type="http://schemas.openxmlformats.org/officeDocument/2006/relationships/tags" Target="../tags/tag29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18.xml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jpeg"/><Relationship Id="rId10" Type="http://schemas.openxmlformats.org/officeDocument/2006/relationships/tags" Target="../tags/tag317.xml"/><Relationship Id="rId1" Type="http://schemas.openxmlformats.org/officeDocument/2006/relationships/tags" Target="../tags/tag3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2" name="标题 1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288540" y="2141220"/>
            <a:ext cx="7562215" cy="211518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我能行</a:t>
            </a:r>
            <a:b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第二课时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 vol="80000" numSld="999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4553267" y="2502371"/>
            <a:ext cx="308546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5013483" y="2715260"/>
            <a:ext cx="2165032" cy="144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不能只说行，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努力才能行。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0" name="标题 2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7200" dirty="0">
                <a:solidFill>
                  <a:schemeClr val="accent1">
                    <a:lumMod val="75000"/>
                  </a:schemeClr>
                </a:solidFill>
              </a:rPr>
              <a:t>谢谢观看</a:t>
            </a:r>
            <a:endParaRPr lang="zh-CN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7746365" y="586250"/>
            <a:ext cx="645795" cy="570073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丘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吉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尔著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名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的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演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说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家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 descr="丘吉尔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61845" y="1284772"/>
            <a:ext cx="3803016" cy="3554578"/>
          </a:xfrm>
          <a:prstGeom prst="rect">
            <a:avLst/>
          </a:prstGeom>
        </p:spPr>
      </p:pic>
      <p:sp>
        <p:nvSpPr>
          <p:cNvPr id="11" name="文本框 1"/>
          <p:cNvSpPr/>
          <p:nvPr>
            <p:custDataLst>
              <p:tags r:id="rId12"/>
            </p:custDataLst>
          </p:nvPr>
        </p:nvSpPr>
        <p:spPr>
          <a:xfrm>
            <a:off x="8463915" y="614228"/>
            <a:ext cx="645795" cy="48956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3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7620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6" name="矩形: 圆角 5"/>
          <p:cNvSpPr/>
          <p:nvPr/>
        </p:nvSpPr>
        <p:spPr>
          <a:xfrm>
            <a:off x="3668395" y="1412875"/>
            <a:ext cx="5621655" cy="170116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1"/>
            </p:custDataLst>
          </p:nvPr>
        </p:nvSpPr>
        <p:spPr>
          <a:xfrm>
            <a:off x="4355147" y="1653540"/>
            <a:ext cx="4248785" cy="1219834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丘吉尔从小口吃，为什么会成为演说家呢？</a:t>
            </a:r>
            <a:endParaRPr lang="zh-CN" altLang="en-US" sz="1800" b="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919605" y="3429000"/>
            <a:ext cx="5621655" cy="18091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2"/>
            </p:custDataLst>
          </p:nvPr>
        </p:nvSpPr>
        <p:spPr>
          <a:xfrm>
            <a:off x="2290762" y="3716019"/>
            <a:ext cx="4879340" cy="1235075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从丘吉尔的故事里，你明白了什么道理呢？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3"/>
            </p:custDataLst>
          </p:nvPr>
        </p:nvSpPr>
        <p:spPr>
          <a:xfrm>
            <a:off x="669467" y="480060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想一想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4553267" y="2502371"/>
            <a:ext cx="308546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5013483" y="2715260"/>
            <a:ext cx="2165032" cy="1442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相信自己行，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我才可能行。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1" name="图片 10" descr="飞机踢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360170" y="1288182"/>
            <a:ext cx="4327516" cy="4296876"/>
          </a:xfrm>
          <a:prstGeom prst="rect">
            <a:avLst/>
          </a:prstGeom>
        </p:spPr>
      </p:pic>
      <p:pic>
        <p:nvPicPr>
          <p:cNvPr id="12" name="图片 11" descr="飞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800000">
            <a:off x="7244080" y="1154164"/>
            <a:ext cx="3416768" cy="4564911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0" name="图片 9" descr="飞3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1934210" y="1161081"/>
            <a:ext cx="3119359" cy="4551078"/>
          </a:xfrm>
          <a:prstGeom prst="rect">
            <a:avLst/>
          </a:prstGeom>
        </p:spPr>
      </p:pic>
      <p:pic>
        <p:nvPicPr>
          <p:cNvPr id="11" name="图片 10" descr="飞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800000">
            <a:off x="6670040" y="1139911"/>
            <a:ext cx="3570254" cy="457182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32149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71607" y="2063749"/>
            <a:ext cx="4248785" cy="19221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其实每个人都可以做的更好。相信自己可以做到，多多努力，就会有进步的！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120571" y="632142"/>
            <a:ext cx="5621655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565196" y="632142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谁会真的行呢？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833327" y="1711512"/>
            <a:ext cx="8525346" cy="459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33328" y="1711512"/>
            <a:ext cx="1033698" cy="64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120571" y="632142"/>
            <a:ext cx="5621655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565196" y="632142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谁会真的行呢？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6200000">
            <a:off x="3992324" y="502832"/>
            <a:ext cx="4207352" cy="753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82465" y="2166293"/>
            <a:ext cx="5372269" cy="71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98285" y="2559557"/>
            <a:ext cx="3256450" cy="783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387661">
            <a:off x="5899467" y="2651465"/>
            <a:ext cx="1160145" cy="34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28862" y="5438140"/>
            <a:ext cx="2153603" cy="93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29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5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8"/>
  <p:tag name="KSO_WM_UNIT_TYPE" val="a"/>
  <p:tag name="KSO_WM_UNIT_INDEX" val="1"/>
  <p:tag name="KSO_WM_UNIT_PRESET_TEXT" val="谢谢观看"/>
  <p:tag name="KSO_WM_UNIT_TEXT_FILL_FORE_SCHEMECOLOR_INDEX_BRIGHTNESS" val="0"/>
  <p:tag name="KSO_WM_UNIT_TEXT_FILL_FORE_SCHEMECOLOR_INDEX" val="5"/>
  <p:tag name="KSO_WM_UNIT_TEXT_FILL_TYPE" val="1"/>
</p:tagLst>
</file>

<file path=ppt/tags/tag331.xml><?xml version="1.0" encoding="utf-8"?>
<p:tagLst xmlns:p="http://schemas.openxmlformats.org/presentationml/2006/main">
  <p:tag name="KSO_WM_SLIDE_ID" val="custom20205259_25"/>
  <p:tag name="KSO_WM_TEMPLATE_SUBCATEGORY" val="0"/>
  <p:tag name="KSO_WM_TEMPLATE_MASTER_TYPE" val="1"/>
  <p:tag name="KSO_WM_TEMPLATE_COLOR_TYPE" val="1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5259"/>
  <p:tag name="KSO_WM_SLIDE_TYPE" val="endPage"/>
  <p:tag name="KSO_WM_SLIDE_SUBTYPE" val="pureTxt"/>
  <p:tag name="KSO_WM_SLIDE_LAYOUT" val="a_b"/>
  <p:tag name="KSO_WM_SLIDE_LAYOUT_CNT" val="1_1"/>
</p:tagLst>
</file>

<file path=ppt/tags/tag332.xml><?xml version="1.0" encoding="utf-8"?>
<p:tagLst xmlns:p="http://schemas.openxmlformats.org/presentationml/2006/main">
  <p:tag name="KSO_WPP_MARK_KEY" val="d097979a-131e-4516-9850-d015e172cb1f"/>
  <p:tag name="COMMONDATA" val="eyJoZGlkIjoiOThmYTM0NmUyNmJmYTVlMDc2NDdiMWYyNmVhMjNkZTQ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WPS 演示</Application>
  <PresentationFormat>宽屏</PresentationFormat>
  <Paragraphs>34</Paragraphs>
  <Slides>11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我能行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33</cp:revision>
  <dcterms:created xsi:type="dcterms:W3CDTF">2017-09-06T14:27:00Z</dcterms:created>
  <dcterms:modified xsi:type="dcterms:W3CDTF">2023-04-24T06:03:11Z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38D17F0B4AAF4F06B2B8030772CE250D_12</vt:lpwstr>
  </property>
  <property fmtid="{D5CDD505-2E9C-101B-9397-08002B2CF9AE}" pid="3" name="KSOProductBuildVer">
    <vt:lpwstr>2052-11.1.0.14036</vt:lpwstr>
  </property>
</Properties>
</file>