
<file path=[Content_Types].xml><?xml version="1.0" encoding="utf-8"?>
<Types xmlns="http://schemas.openxmlformats.org/package/2006/content-types">
  <Default Extension="xlsx" ContentType="application/vnd.openxmlformats-officedocument.spreadsheetml.sheet"/>
  <Default Extension="png" ContentType="image/png"/>
  <Default Extension="jpeg" ContentType="image/jpeg"/>
  <Default Extension="JPG" ContentType="image/.jpg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5"/>
  </p:notesMasterIdLst>
  <p:handoutMasterIdLst>
    <p:handoutMasterId r:id="rId17"/>
  </p:handoutMasterIdLst>
  <p:sldIdLst>
    <p:sldId id="369" r:id="rId4"/>
    <p:sldId id="370" r:id="rId6"/>
    <p:sldId id="371" r:id="rId7"/>
    <p:sldId id="372" r:id="rId8"/>
    <p:sldId id="373" r:id="rId9"/>
    <p:sldId id="374" r:id="rId10"/>
    <p:sldId id="375" r:id="rId11"/>
    <p:sldId id="376" r:id="rId12"/>
    <p:sldId id="377" r:id="rId13"/>
    <p:sldId id="378" r:id="rId14"/>
    <p:sldId id="379" r:id="rId15"/>
    <p:sldId id="380" r:id="rId16"/>
  </p:sldIdLst>
  <p:sldSz cx="12192000" cy="6858000"/>
  <p:notesSz cx="6858000" cy="9144000"/>
  <p:custDataLst>
    <p:tags r:id="rId22"/>
  </p:custDataLst>
  <p:defaultTextStyle/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0000FF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howGuides="1">
      <p:cViewPr varScale="1">
        <p:scale>
          <a:sx n="71" d="100"/>
          <a:sy n="71" d="100"/>
        </p:scale>
        <p:origin x="-138" y="-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" d="100"/>
        <a:sy n="13" d="100"/>
      </p:scale>
      <p:origin x="0" y="0"/>
    </p:cViewPr>
  </p:sorterViewPr>
  <p:notesViewPr>
    <p:cSldViewPr>
      <p:cViewPr>
        <p:scale>
          <a:sx n="62" d="100"/>
          <a:sy n="62" d="100"/>
        </p:scale>
        <p:origin x="378" y="252"/>
      </p:cViewPr>
      <p:guideLst/>
    </p:cSldViewPr>
  </p:notesViewPr>
  <p:gridSpacing cx="71755" cy="7175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2" Type="http://schemas.openxmlformats.org/officeDocument/2006/relationships/tags" Target="tags/tag364.xml"/><Relationship Id="rId21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handoutMaster" Target="handoutMasters/handoutMaster1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列2</c:v>
                </c:pt>
              </c:strCache>
            </c:strRef>
          </c:tx>
          <c:spPr/>
          <c:explosion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/>
            </c:spPr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/>
            </c:spPr>
          </c:dPt>
          <c:dLbls>
            <c:delete val="1"/>
          </c:dLbls>
          <c:cat>
            <c:numRef>
              <c:f>Sheet1!$A$2:$A$9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cat>
          <c:val>
            <c:numRef>
              <c:f>Sheet1!$B$2:$B$9</c:f>
              <c:numCache>
                <c:formatCode>General</c:formatCode>
                <c:ptCount val="8"/>
                <c:pt idx="0">
                  <c:v>20</c:v>
                </c:pt>
                <c:pt idx="1">
                  <c:v>10</c:v>
                </c:pt>
                <c:pt idx="2">
                  <c:v>30</c:v>
                </c:pt>
                <c:pt idx="3">
                  <c:v>17</c:v>
                </c:pt>
                <c:pt idx="4">
                  <c:v>28</c:v>
                </c:pt>
                <c:pt idx="5">
                  <c:v>36</c:v>
                </c:pt>
                <c:pt idx="6">
                  <c:v>26</c:v>
                </c:pt>
                <c:pt idx="7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105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 mods="ignoreCSTransforms">
      <cs:styleClr val="0">
        <a:shade val="25000"/>
      </cs:styl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 mods="ignoreCSTransforms">
      <cs:styleClr val="0">
        <a:tint val="25000"/>
      </cs:styl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 noChangeArrowheads="1"/>
          </p:cNvSpPr>
          <p:nvPr>
            <p:ph type="hdr" sz="quarter"/>
          </p:nvPr>
        </p:nvSpPr>
        <p:spPr>
          <a:xfrm>
            <a:off x="0" y="0"/>
            <a:ext cx="2971800" cy="45910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algn="l">
              <a:defRPr lang="zh-CN" sz="1200"/>
            </a:pPr>
            <a:endParaRPr lang="zh-CN">
              <a:latin typeface="印品黑体" charset="0"/>
              <a:ea typeface="印品黑体" charset="0"/>
              <a:cs typeface="Calibri" panose="020F0502020204030204" pitchFamily="2" charset="0"/>
            </a:endParaRPr>
          </a:p>
        </p:txBody>
      </p:sp>
      <p:sp>
        <p:nvSpPr>
          <p:cNvPr id="3" name="日期占位符 2"/>
          <p:cNvSpPr>
            <a:spLocks noGrp="1" noChangeArrowheads="1"/>
          </p:cNvSpPr>
          <p:nvPr>
            <p:ph type="dt" sz="quarter" idx="1"/>
          </p:nvPr>
        </p:nvSpPr>
        <p:spPr>
          <a:xfrm>
            <a:off x="3884930" y="0"/>
            <a:ext cx="2971800" cy="45910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algn="r">
              <a:defRPr lang="zh-CN" sz="1200"/>
            </a:pPr>
            <a:fld id="{3FD59664-2AD2-8060-9C6D-DC35D8236A89}" type="datetime1">
              <a:rPr/>
            </a:fld>
            <a:endParaRPr lang="zh-CN">
              <a:latin typeface="印品黑体" charset="0"/>
              <a:ea typeface="印品黑体" charset="0"/>
              <a:cs typeface="Calibri" panose="020F0502020204030204" pitchFamily="2" charset="0"/>
            </a:endParaRPr>
          </a:p>
        </p:txBody>
      </p:sp>
      <p:sp>
        <p:nvSpPr>
          <p:cNvPr id="4" name="页脚占位符 3"/>
          <p:cNvSpPr>
            <a:spLocks noGrp="1" noChangeArrowheads="1"/>
          </p:cNvSpPr>
          <p:nvPr>
            <p:ph type="ftr" sz="quarter" idx="2"/>
          </p:nvPr>
        </p:nvSpPr>
        <p:spPr>
          <a:xfrm>
            <a:off x="0" y="8685530"/>
            <a:ext cx="2971800" cy="45847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/>
          <a:lstStyle/>
          <a:p>
            <a:pPr algn="l">
              <a:defRPr lang="zh-CN" sz="1200"/>
            </a:pPr>
            <a:endParaRPr lang="zh-CN">
              <a:latin typeface="印品黑体" charset="0"/>
              <a:ea typeface="印品黑体" charset="0"/>
              <a:cs typeface="Calibri" panose="020F0502020204030204" pitchFamily="2" charset="0"/>
            </a:endParaRPr>
          </a:p>
        </p:txBody>
      </p:sp>
      <p:sp>
        <p:nvSpPr>
          <p:cNvPr id="5" name="灯片编号占位符 4"/>
          <p:cNvSpPr>
            <a:spLocks noGrp="1" noChangeArrowheads="1"/>
          </p:cNvSpPr>
          <p:nvPr>
            <p:ph type="sldNum" sz="quarter" idx="3"/>
          </p:nvPr>
        </p:nvSpPr>
        <p:spPr>
          <a:xfrm>
            <a:off x="3884930" y="8685530"/>
            <a:ext cx="2971800" cy="45847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/>
          <a:lstStyle/>
          <a:p>
            <a:pPr algn="r">
              <a:defRPr lang="zh-CN" sz="1200"/>
            </a:pPr>
            <a:fld id="{3FD5BD54-1AD2-804B-9C6D-EC1EF3236AB9}" type="slidenum">
              <a:rPr/>
            </a:fld>
            <a:endParaRPr lang="zh-CN">
              <a:latin typeface="印品黑体" charset="0"/>
              <a:ea typeface="印品黑体" charset="0"/>
              <a:cs typeface="Calibri" panose="020F0502020204030204" pitchFamily="2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 noChangeArrowheads="1"/>
          </p:cNvSpPr>
          <p:nvPr>
            <p:ph type="hdr" sz="quarter"/>
          </p:nvPr>
        </p:nvSpPr>
        <p:spPr>
          <a:xfrm>
            <a:off x="0" y="0"/>
            <a:ext cx="2971800" cy="45910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algn="l">
              <a:defRPr lang="zh-CN" sz="1200">
                <a:latin typeface="印品黑体" charset="0"/>
                <a:ea typeface="印品黑体" charset="0"/>
                <a:cs typeface="Calibri" panose="020F0502020204030204" pitchFamily="2" charset="0"/>
              </a:defRPr>
            </a:pPr>
          </a:p>
        </p:txBody>
      </p:sp>
      <p:sp>
        <p:nvSpPr>
          <p:cNvPr id="3" name="日期占位符 2"/>
          <p:cNvSpPr>
            <a:spLocks noGrp="1" noChangeArrowheads="1"/>
          </p:cNvSpPr>
          <p:nvPr>
            <p:ph type="dt" idx="1"/>
          </p:nvPr>
        </p:nvSpPr>
        <p:spPr>
          <a:xfrm>
            <a:off x="3884930" y="0"/>
            <a:ext cx="2971800" cy="45910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algn="r">
              <a:defRPr lang="zh-CN" sz="1200">
                <a:latin typeface="印品黑体" charset="0"/>
                <a:ea typeface="印品黑体" charset="0"/>
                <a:cs typeface="Calibri" panose="020F0502020204030204" pitchFamily="2" charset="0"/>
              </a:defRPr>
            </a:pPr>
            <a:fld id="{3FD5F97C-32D2-800F-9C6D-C45AB7236A91}" type="datetime1">
              <a:rPr/>
            </a:fld>
            <a:endParaRPr/>
          </a:p>
        </p:txBody>
      </p:sp>
      <p:sp>
        <p:nvSpPr>
          <p:cNvPr id="4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>
              <a:defRPr lang="zh-CN"/>
            </a:pPr>
          </a:p>
        </p:txBody>
      </p:sp>
      <p:sp>
        <p:nvSpPr>
          <p:cNvPr id="5" name="备注占位符 4"/>
          <p:cNvSpPr>
            <a:spLocks noGrp="1" noChangeArrowheads="1"/>
          </p:cNvSpPr>
          <p:nvPr>
            <p:ph type="body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>
              <a:defRPr lang="zh-CN"/>
            </a:pPr>
            <a:r>
              <a:t>编辑母版文本样式</a:t>
            </a:r>
          </a:p>
          <a:p>
            <a:pPr lvl="1">
              <a:defRPr lang="zh-CN"/>
            </a:pPr>
            <a:r>
              <a:t>第二级</a:t>
            </a:r>
          </a:p>
          <a:p>
            <a:pPr lvl="2">
              <a:defRPr lang="zh-CN"/>
            </a:pPr>
            <a:r>
              <a:t>第三级</a:t>
            </a:r>
          </a:p>
          <a:p>
            <a:pPr lvl="3">
              <a:defRPr lang="zh-CN"/>
            </a:pPr>
            <a:r>
              <a:t>第四级</a:t>
            </a:r>
          </a:p>
          <a:p>
            <a:pPr lvl="4">
              <a:defRPr lang="zh-CN"/>
            </a:pPr>
            <a:r>
              <a:t>第五级</a:t>
            </a:r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8685530"/>
            <a:ext cx="2971800" cy="45847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/>
          <a:lstStyle/>
          <a:p>
            <a:pPr algn="l">
              <a:defRPr lang="zh-CN" sz="1200">
                <a:latin typeface="印品黑体" charset="0"/>
                <a:ea typeface="印品黑体" charset="0"/>
                <a:cs typeface="Calibri" panose="020F0502020204030204" pitchFamily="2" charset="0"/>
              </a:defRPr>
            </a:pPr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930" y="8685530"/>
            <a:ext cx="2971800" cy="45847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/>
          <a:lstStyle/>
          <a:p>
            <a:pPr algn="r">
              <a:defRPr lang="zh-CN" sz="1200">
                <a:latin typeface="印品黑体" charset="0"/>
                <a:ea typeface="印品黑体" charset="0"/>
                <a:cs typeface="Calibri" panose="020F0502020204030204" pitchFamily="2" charset="0"/>
              </a:defRPr>
            </a:pPr>
            <a:fld id="{3FD5D0EF-A1D2-8026-9C6D-57739E236A02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defRPr lang="zh-CN" sz="1200" b="0" i="0" u="none" strike="noStrike" kern="1" spc="0" baseline="0">
        <a:solidFill>
          <a:schemeClr val="tx1"/>
        </a:solidFill>
        <a:effectLst/>
        <a:latin typeface="印品黑体" charset="0"/>
        <a:ea typeface="印品黑体" charset="0"/>
        <a:cs typeface="印品黑体" charset="0"/>
      </a:defRPr>
    </a:lvl1pPr>
    <a:lvl2pPr marL="457200" marR="0" indent="0" algn="l" defTabSz="914400">
      <a:lnSpc>
        <a:spcPct val="100000"/>
      </a:lnSpc>
      <a:spcBef>
        <a:spcPts val="0"/>
      </a:spcBef>
      <a:spcAft>
        <a:spcPts val="0"/>
      </a:spcAft>
      <a:buNone/>
      <a:defRPr lang="zh-CN" sz="1200" b="0" i="0" u="none" strike="noStrike" kern="1" spc="0" baseline="0">
        <a:solidFill>
          <a:schemeClr val="tx1"/>
        </a:solidFill>
        <a:effectLst/>
        <a:latin typeface="印品黑体" charset="0"/>
        <a:ea typeface="印品黑体" charset="0"/>
        <a:cs typeface="印品黑体" charset="0"/>
      </a:defRPr>
    </a:lvl2pPr>
    <a:lvl3pPr marL="914400" marR="0" indent="0" algn="l" defTabSz="914400">
      <a:lnSpc>
        <a:spcPct val="100000"/>
      </a:lnSpc>
      <a:spcBef>
        <a:spcPts val="0"/>
      </a:spcBef>
      <a:spcAft>
        <a:spcPts val="0"/>
      </a:spcAft>
      <a:buNone/>
      <a:defRPr lang="zh-CN" sz="1200" b="0" i="0" u="none" strike="noStrike" kern="1" spc="0" baseline="0">
        <a:solidFill>
          <a:schemeClr val="tx1"/>
        </a:solidFill>
        <a:effectLst/>
        <a:latin typeface="印品黑体" charset="0"/>
        <a:ea typeface="印品黑体" charset="0"/>
        <a:cs typeface="印品黑体" charset="0"/>
      </a:defRPr>
    </a:lvl3pPr>
    <a:lvl4pPr marL="1371600" marR="0" indent="0" algn="l" defTabSz="914400">
      <a:lnSpc>
        <a:spcPct val="100000"/>
      </a:lnSpc>
      <a:spcBef>
        <a:spcPts val="0"/>
      </a:spcBef>
      <a:spcAft>
        <a:spcPts val="0"/>
      </a:spcAft>
      <a:buNone/>
      <a:defRPr lang="zh-CN" sz="1200" b="0" i="0" u="none" strike="noStrike" kern="1" spc="0" baseline="0">
        <a:solidFill>
          <a:schemeClr val="tx1"/>
        </a:solidFill>
        <a:effectLst/>
        <a:latin typeface="印品黑体" charset="0"/>
        <a:ea typeface="印品黑体" charset="0"/>
        <a:cs typeface="印品黑体" charset="0"/>
      </a:defRPr>
    </a:lvl4pPr>
    <a:lvl5pPr marL="1828800" marR="0" indent="0" algn="l" defTabSz="914400">
      <a:lnSpc>
        <a:spcPct val="100000"/>
      </a:lnSpc>
      <a:spcBef>
        <a:spcPts val="0"/>
      </a:spcBef>
      <a:spcAft>
        <a:spcPts val="0"/>
      </a:spcAft>
      <a:buNone/>
      <a:defRPr lang="zh-CN" sz="1200" b="0" i="0" u="none" strike="noStrike" kern="1" spc="0" baseline="0">
        <a:solidFill>
          <a:schemeClr val="tx1"/>
        </a:solidFill>
        <a:effectLst/>
        <a:latin typeface="印品黑体" charset="0"/>
        <a:ea typeface="印品黑体" charset="0"/>
        <a:cs typeface="印品黑体" charset="0"/>
      </a:defRPr>
    </a:lvl5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3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>
              <a:defRPr lang="zh-CN"/>
            </a:pPr>
          </a:p>
        </p:txBody>
      </p:sp>
      <p:sp>
        <p:nvSpPr>
          <p:cNvPr id="4" name="灯片编号占位符 3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3884930" y="8685530"/>
            <a:ext cx="2971800" cy="45847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/>
          <a:lstStyle/>
          <a:p>
            <a:pPr>
              <a:defRPr lang="zh-CN"/>
            </a:pPr>
            <a:fld id="{3FD5C2D4-9AD2-8034-9C6D-6C618C236A39}" type="slidenum">
              <a:rPr/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3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>
              <a:defRPr lang="zh-CN"/>
            </a:pPr>
          </a:p>
        </p:txBody>
      </p:sp>
      <p:sp>
        <p:nvSpPr>
          <p:cNvPr id="4" name="灯片编号占位符 3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3884930" y="8685530"/>
            <a:ext cx="2971800" cy="45847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/>
          <a:lstStyle/>
          <a:p>
            <a:pPr>
              <a:defRPr lang="zh-CN"/>
            </a:pPr>
            <a:fld id="{3FD59A57-19D2-806C-9C6D-EF39D4236ABA}" type="slidenum">
              <a:rPr/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3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>
              <a:defRPr lang="zh-CN"/>
            </a:pPr>
          </a:p>
        </p:txBody>
      </p:sp>
      <p:sp>
        <p:nvSpPr>
          <p:cNvPr id="4" name="灯片编号占位符 3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3884930" y="8685530"/>
            <a:ext cx="2971800" cy="45847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/>
          <a:lstStyle/>
          <a:p>
            <a:pPr>
              <a:defRPr lang="zh-CN"/>
            </a:pPr>
            <a:fld id="{3FD59A57-19D2-806C-9C6D-EF39D4236ABA}" type="slidenum">
              <a:rPr/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3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>
              <a:defRPr lang="zh-CN"/>
            </a:pPr>
          </a:p>
        </p:txBody>
      </p:sp>
      <p:sp>
        <p:nvSpPr>
          <p:cNvPr id="4" name="灯片编号占位符 3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3884930" y="8685530"/>
            <a:ext cx="2971800" cy="45847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/>
          <a:lstStyle/>
          <a:p>
            <a:pPr>
              <a:defRPr lang="zh-CN"/>
            </a:pPr>
            <a:fld id="{3FD59A57-19D2-806C-9C6D-EF39D4236ABA}" type="slidenum">
              <a:rPr/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3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>
              <a:defRPr lang="zh-CN"/>
            </a:pPr>
          </a:p>
        </p:txBody>
      </p:sp>
      <p:sp>
        <p:nvSpPr>
          <p:cNvPr id="4" name="灯片编号占位符 3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3884930" y="8685530"/>
            <a:ext cx="2971800" cy="45847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/>
          <a:lstStyle/>
          <a:p>
            <a:pPr>
              <a:defRPr lang="zh-CN"/>
            </a:pPr>
            <a:fld id="{3FD59A57-19D2-806C-9C6D-EF39D4236ABA}" type="slidenum">
              <a:rPr/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3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>
              <a:defRPr lang="zh-CN"/>
            </a:pPr>
          </a:p>
        </p:txBody>
      </p:sp>
      <p:sp>
        <p:nvSpPr>
          <p:cNvPr id="4" name="灯片编号占位符 3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3884930" y="8685530"/>
            <a:ext cx="2971800" cy="45847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/>
          <a:lstStyle/>
          <a:p>
            <a:pPr>
              <a:defRPr lang="zh-CN"/>
            </a:pPr>
            <a:fld id="{3FD59A57-19D2-806C-9C6D-EF39D4236ABA}" type="slidenum">
              <a:rPr/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3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>
              <a:defRPr lang="zh-CN"/>
            </a:pPr>
          </a:p>
        </p:txBody>
      </p:sp>
      <p:sp>
        <p:nvSpPr>
          <p:cNvPr id="4" name="灯片编号占位符 3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3884930" y="8685530"/>
            <a:ext cx="2971800" cy="45847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/>
          <a:lstStyle/>
          <a:p>
            <a:pPr>
              <a:defRPr lang="zh-CN"/>
            </a:pPr>
            <a:fld id="{3FD593A7-E9D2-8065-9C6D-1F30DD236A4A}" type="slidenum">
              <a:rPr/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2.png"/><Relationship Id="rId4" Type="http://schemas.openxmlformats.org/officeDocument/2006/relationships/tags" Target="../tags/tag2.xml"/><Relationship Id="rId3" Type="http://schemas.openxmlformats.org/officeDocument/2006/relationships/image" Target="../media/image1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3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4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3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3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3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3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3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5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3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3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6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</p:cNvSpPr>
          <p:nvPr>
            <p:ph type="ctrTitle"/>
          </p:nvPr>
        </p:nvSpPr>
        <p:spPr>
          <a:xfrm>
            <a:off x="932815" y="2152650"/>
            <a:ext cx="10332720" cy="136334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>
              <a:defRPr/>
            </a:pPr>
          </a:p>
        </p:txBody>
      </p:sp>
      <p:sp>
        <p:nvSpPr>
          <p:cNvPr id="3" name="幻灯片副标题1"/>
          <p:cNvSpPr>
            <a:spLocks noGrp="1" noChangeArrowheads="1"/>
          </p:cNvSpPr>
          <p:nvPr>
            <p:ph type="subTitle" idx="1"/>
          </p:nvPr>
        </p:nvSpPr>
        <p:spPr>
          <a:xfrm>
            <a:off x="1793875" y="3874770"/>
            <a:ext cx="8538845" cy="17938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>
            <a:lvl1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3200" b="0" i="0" u="none" strike="noStrike" kern="1" spc="0" baseline="0">
                <a:solidFill>
                  <a:srgbClr val="8C8C8C"/>
                </a:solidFill>
                <a:effectLst/>
                <a:latin typeface="印品黑体" charset="0"/>
                <a:ea typeface="印品黑体" charset="0"/>
                <a:cs typeface="印品黑体" charset="0"/>
              </a:defRPr>
            </a:lvl1pPr>
            <a:lvl2pPr marL="45720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2800" b="0" i="0" u="none" strike="noStrike" kern="1" spc="0" baseline="0">
                <a:solidFill>
                  <a:srgbClr val="8C8C8C"/>
                </a:solidFill>
                <a:effectLst/>
                <a:latin typeface="印品黑体" charset="0"/>
                <a:ea typeface="印品黑体" charset="0"/>
                <a:cs typeface="印品黑体" charset="0"/>
              </a:defRPr>
            </a:lvl2pPr>
            <a:lvl3pPr marL="91440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2400" b="0" i="0" u="none" strike="noStrike" kern="1" spc="0" baseline="0">
                <a:solidFill>
                  <a:srgbClr val="8C8C8C"/>
                </a:solidFill>
                <a:effectLst/>
                <a:latin typeface="印品黑体" charset="0"/>
                <a:ea typeface="印品黑体" charset="0"/>
                <a:cs typeface="印品黑体" charset="0"/>
              </a:defRPr>
            </a:lvl3pPr>
            <a:lvl4pPr marL="137160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2000" b="0" i="0" u="none" strike="noStrike" kern="1" spc="0" baseline="0">
                <a:solidFill>
                  <a:srgbClr val="8C8C8C"/>
                </a:solidFill>
                <a:effectLst/>
                <a:latin typeface="印品黑体" charset="0"/>
                <a:ea typeface="印品黑体" charset="0"/>
                <a:cs typeface="印品黑体" charset="0"/>
              </a:defRPr>
            </a:lvl4pPr>
            <a:lvl5pPr marL="182880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2000" b="0" i="0" u="none" strike="noStrike" kern="1" spc="0" baseline="0">
                <a:solidFill>
                  <a:srgbClr val="8C8C8C"/>
                </a:solidFill>
                <a:effectLst/>
                <a:latin typeface="印品黑体" charset="0"/>
                <a:ea typeface="印品黑体" charset="0"/>
                <a:cs typeface="印品黑体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200">
                <a:solidFill>
                  <a:srgbClr val="8C8C8C"/>
                </a:solidFill>
                <a:latin typeface="印品黑体" charset="0"/>
                <a:ea typeface="印品黑体" charset="0"/>
                <a:cs typeface="Calibri" panose="020F0502020204030204" pitchFamily="2" charset="0"/>
              </a:defRPr>
            </a:pPr>
            <a:fld id="{3FD5A804-4AD2-805E-9C6D-BC0BE6236AE9}" type="slidenum">
              <a:rPr/>
            </a:fld>
            <a:endParaRPr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200">
                <a:solidFill>
                  <a:srgbClr val="8C8C8C"/>
                </a:solidFill>
                <a:latin typeface="印品黑体" charset="0"/>
                <a:ea typeface="印品黑体" charset="0"/>
                <a:cs typeface="Calibri" panose="020F0502020204030204" pitchFamily="2" charset="0"/>
              </a:defRPr>
            </a:pPr>
          </a:p>
        </p:txBody>
      </p:sp>
      <p:sp>
        <p:nvSpPr>
          <p:cNvPr id="6" name="日期占位符 3"/>
          <p:cNvSpPr>
            <a:spLocks noGrp="1" noChangeArrowheads="1"/>
          </p:cNvSpPr>
          <p:nvPr>
            <p:ph type="dt" sz="half" idx="1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200">
                <a:solidFill>
                  <a:srgbClr val="8C8C8C"/>
                </a:solidFill>
                <a:latin typeface="印品黑体" charset="0"/>
                <a:ea typeface="印品黑体" charset="0"/>
                <a:cs typeface="Calibri" panose="020F0502020204030204" pitchFamily="2" charset="0"/>
              </a:defRPr>
            </a:pPr>
            <a:fld id="{3FD5A57F-31D2-8053-9C6D-C706EB236A92}" type="datetime1">
              <a:rPr/>
            </a:fld>
            <a:endParaRPr/>
          </a:p>
        </p:txBody>
      </p:sp>
    </p:spTree>
  </p:cSld>
  <p:clrMapOvr>
    <a:masterClrMapping/>
  </p:clrMapOvr>
  <p:transition spd="slow" advClick="0" advTm="5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标题和两个栏目，左侧栏目具有分隔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</p:cNvSpPr>
          <p:nvPr>
            <p:ph type="title"/>
          </p:nvPr>
        </p:nvSpPr>
        <p:spPr>
          <a:xfrm>
            <a:off x="574040" y="287020"/>
            <a:ext cx="10978515" cy="114808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</p:cNvSpPr>
          <p:nvPr>
            <p:ph sz="quarter" idx="1"/>
          </p:nvPr>
        </p:nvSpPr>
        <p:spPr>
          <a:xfrm>
            <a:off x="574040" y="1578610"/>
            <a:ext cx="5381625" cy="21526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4" name="对象3"/>
          <p:cNvSpPr>
            <a:spLocks noGrp="1" noChangeArrowheads="1"/>
          </p:cNvSpPr>
          <p:nvPr>
            <p:ph sz="quarter" idx="2"/>
          </p:nvPr>
        </p:nvSpPr>
        <p:spPr>
          <a:xfrm>
            <a:off x="574040" y="4018280"/>
            <a:ext cx="5381625" cy="208089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5" name="对象2"/>
          <p:cNvSpPr>
            <a:spLocks noGrp="1" noChangeArrowheads="1"/>
          </p:cNvSpPr>
          <p:nvPr>
            <p:ph sz="half" idx="3"/>
          </p:nvPr>
        </p:nvSpPr>
        <p:spPr>
          <a:xfrm>
            <a:off x="6242685" y="1578610"/>
            <a:ext cx="5309870" cy="452056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" charset="0"/>
              </a:defRPr>
            </a:pPr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200">
                <a:solidFill>
                  <a:srgbClr val="8C8C8C"/>
                </a:solidFill>
                <a:latin typeface="印品黑体" charset="0"/>
                <a:ea typeface="印品黑体" charset="0"/>
                <a:cs typeface="Calibri" panose="020F0502020204030204" pitchFamily="2" charset="0"/>
              </a:defRPr>
            </a:pPr>
            <a:fld id="{3FD58F59-17D2-8079-9C6D-E12CC1236AB4}" type="slidenum">
              <a:rPr/>
            </a:fld>
            <a:endParaRPr/>
          </a:p>
        </p:txBody>
      </p:sp>
      <p:sp>
        <p:nvSpPr>
          <p:cNvPr id="7" name="页脚占位符 4"/>
          <p:cNvSpPr>
            <a:spLocks noGrp="1" noChangeArrowheads="1"/>
          </p:cNvSpPr>
          <p:nvPr>
            <p:ph type="ftr" sz="quarter" idx="1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200">
                <a:solidFill>
                  <a:srgbClr val="8C8C8C"/>
                </a:solidFill>
                <a:latin typeface="印品黑体" charset="0"/>
                <a:ea typeface="印品黑体" charset="0"/>
                <a:cs typeface="Calibri" panose="020F0502020204030204" pitchFamily="2" charset="0"/>
              </a:defRPr>
            </a:pPr>
          </a:p>
        </p:txBody>
      </p:sp>
      <p:sp>
        <p:nvSpPr>
          <p:cNvPr id="8" name="日期占位符 3"/>
          <p:cNvSpPr>
            <a:spLocks noGrp="1" noChangeArrowheads="1"/>
          </p:cNvSpPr>
          <p:nvPr>
            <p:ph type="dt" sz="half" idx="1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200">
                <a:solidFill>
                  <a:srgbClr val="8C8C8C"/>
                </a:solidFill>
                <a:latin typeface="印品黑体" charset="0"/>
                <a:ea typeface="印品黑体" charset="0"/>
                <a:cs typeface="Calibri" panose="020F0502020204030204" pitchFamily="2" charset="0"/>
              </a:defRPr>
            </a:pPr>
            <a:fld id="{3FD5F7C2-8CD2-8001-9C6D-7A54B9236A2F}" type="datetime1">
              <a:rPr/>
            </a:fld>
            <a:endParaRPr/>
          </a:p>
        </p:txBody>
      </p:sp>
    </p:spTree>
  </p:cSld>
  <p:clrMapOvr>
    <a:masterClrMapping/>
  </p:clrMapOvr>
  <p:transition spd="slow" advClick="0" advTm="5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标题和两个文本行，下方文本行具有分隔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</p:cNvSpPr>
          <p:nvPr>
            <p:ph type="title"/>
          </p:nvPr>
        </p:nvSpPr>
        <p:spPr>
          <a:xfrm>
            <a:off x="574040" y="287020"/>
            <a:ext cx="10978515" cy="114808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</p:cNvSpPr>
          <p:nvPr>
            <p:ph sz="half" idx="1"/>
          </p:nvPr>
        </p:nvSpPr>
        <p:spPr>
          <a:xfrm>
            <a:off x="574040" y="1578610"/>
            <a:ext cx="10978515" cy="21526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" charset="0"/>
              </a:defRPr>
            </a:pPr>
          </a:p>
        </p:txBody>
      </p:sp>
      <p:sp>
        <p:nvSpPr>
          <p:cNvPr id="4" name="对象3"/>
          <p:cNvSpPr>
            <a:spLocks noGrp="1" noChangeArrowheads="1"/>
          </p:cNvSpPr>
          <p:nvPr>
            <p:ph sz="quarter" idx="2"/>
          </p:nvPr>
        </p:nvSpPr>
        <p:spPr>
          <a:xfrm>
            <a:off x="574040" y="4018280"/>
            <a:ext cx="5381625" cy="208089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5" name="对象2"/>
          <p:cNvSpPr>
            <a:spLocks noGrp="1" noChangeArrowheads="1"/>
          </p:cNvSpPr>
          <p:nvPr>
            <p:ph sz="quarter" idx="3"/>
          </p:nvPr>
        </p:nvSpPr>
        <p:spPr>
          <a:xfrm>
            <a:off x="6242685" y="4018280"/>
            <a:ext cx="5309870" cy="208089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200">
                <a:solidFill>
                  <a:srgbClr val="8C8C8C"/>
                </a:solidFill>
                <a:latin typeface="印品黑体" charset="0"/>
                <a:ea typeface="印品黑体" charset="0"/>
                <a:cs typeface="Calibri" panose="020F0502020204030204" pitchFamily="2" charset="0"/>
              </a:defRPr>
            </a:pPr>
            <a:fld id="{3FD5AA7F-31D2-805C-9C6D-C709E4236A92}" type="slidenum">
              <a:rPr/>
            </a:fld>
            <a:endParaRPr/>
          </a:p>
        </p:txBody>
      </p:sp>
      <p:sp>
        <p:nvSpPr>
          <p:cNvPr id="7" name="页脚占位符 4"/>
          <p:cNvSpPr>
            <a:spLocks noGrp="1" noChangeArrowheads="1"/>
          </p:cNvSpPr>
          <p:nvPr>
            <p:ph type="ftr" sz="quarter" idx="1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200">
                <a:solidFill>
                  <a:srgbClr val="8C8C8C"/>
                </a:solidFill>
                <a:latin typeface="印品黑体" charset="0"/>
                <a:ea typeface="印品黑体" charset="0"/>
                <a:cs typeface="Calibri" panose="020F0502020204030204" pitchFamily="2" charset="0"/>
              </a:defRPr>
            </a:pPr>
          </a:p>
        </p:txBody>
      </p:sp>
      <p:sp>
        <p:nvSpPr>
          <p:cNvPr id="8" name="日期占位符 3"/>
          <p:cNvSpPr>
            <a:spLocks noGrp="1" noChangeArrowheads="1"/>
          </p:cNvSpPr>
          <p:nvPr>
            <p:ph type="dt" sz="half" idx="1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200">
                <a:solidFill>
                  <a:srgbClr val="8C8C8C"/>
                </a:solidFill>
                <a:latin typeface="印品黑体" charset="0"/>
                <a:ea typeface="印品黑体" charset="0"/>
                <a:cs typeface="Calibri" panose="020F0502020204030204" pitchFamily="2" charset="0"/>
              </a:defRPr>
            </a:pPr>
            <a:fld id="{3FD5DD7B-35D2-802B-9C6D-C37E93236A96}" type="datetime1">
              <a:rPr/>
            </a:fld>
            <a:endParaRPr/>
          </a:p>
        </p:txBody>
      </p:sp>
    </p:spTree>
  </p:cSld>
  <p:clrMapOvr>
    <a:masterClrMapping/>
  </p:clrMapOvr>
  <p:transition spd="slow" advClick="0" advTm="5000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标题和两个文本行，上方文本行具有分隔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</p:cNvSpPr>
          <p:nvPr>
            <p:ph type="title"/>
          </p:nvPr>
        </p:nvSpPr>
        <p:spPr>
          <a:xfrm>
            <a:off x="574040" y="287020"/>
            <a:ext cx="10978515" cy="114808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</p:cNvSpPr>
          <p:nvPr>
            <p:ph sz="quarter" idx="1"/>
          </p:nvPr>
        </p:nvSpPr>
        <p:spPr>
          <a:xfrm>
            <a:off x="574040" y="1578610"/>
            <a:ext cx="5381625" cy="21526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4" name="对象3"/>
          <p:cNvSpPr>
            <a:spLocks noGrp="1" noChangeArrowheads="1"/>
          </p:cNvSpPr>
          <p:nvPr>
            <p:ph sz="quarter" idx="2"/>
          </p:nvPr>
        </p:nvSpPr>
        <p:spPr>
          <a:xfrm>
            <a:off x="6242685" y="1578610"/>
            <a:ext cx="5309870" cy="21526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5" name="对象2"/>
          <p:cNvSpPr>
            <a:spLocks noGrp="1" noChangeArrowheads="1"/>
          </p:cNvSpPr>
          <p:nvPr>
            <p:ph sz="half" idx="3"/>
          </p:nvPr>
        </p:nvSpPr>
        <p:spPr>
          <a:xfrm>
            <a:off x="574040" y="4018280"/>
            <a:ext cx="10978515" cy="208089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" charset="0"/>
              </a:defRPr>
            </a:pPr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200">
                <a:solidFill>
                  <a:srgbClr val="8C8C8C"/>
                </a:solidFill>
                <a:latin typeface="印品黑体" charset="0"/>
                <a:ea typeface="印品黑体" charset="0"/>
                <a:cs typeface="Calibri" panose="020F0502020204030204" pitchFamily="2" charset="0"/>
              </a:defRPr>
            </a:pPr>
            <a:fld id="{3FD5D7AC-E2D2-8021-9C6D-147499236A41}" type="slidenum">
              <a:rPr/>
            </a:fld>
            <a:endParaRPr/>
          </a:p>
        </p:txBody>
      </p:sp>
      <p:sp>
        <p:nvSpPr>
          <p:cNvPr id="7" name="页脚占位符 4"/>
          <p:cNvSpPr>
            <a:spLocks noGrp="1" noChangeArrowheads="1"/>
          </p:cNvSpPr>
          <p:nvPr>
            <p:ph type="ftr" sz="quarter" idx="1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200">
                <a:solidFill>
                  <a:srgbClr val="8C8C8C"/>
                </a:solidFill>
                <a:latin typeface="印品黑体" charset="0"/>
                <a:ea typeface="印品黑体" charset="0"/>
                <a:cs typeface="Calibri" panose="020F0502020204030204" pitchFamily="2" charset="0"/>
              </a:defRPr>
            </a:pPr>
          </a:p>
        </p:txBody>
      </p:sp>
      <p:sp>
        <p:nvSpPr>
          <p:cNvPr id="8" name="日期占位符 3"/>
          <p:cNvSpPr>
            <a:spLocks noGrp="1" noChangeArrowheads="1"/>
          </p:cNvSpPr>
          <p:nvPr>
            <p:ph type="dt" sz="half" idx="1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200">
                <a:solidFill>
                  <a:srgbClr val="8C8C8C"/>
                </a:solidFill>
                <a:latin typeface="印品黑体" charset="0"/>
                <a:ea typeface="印品黑体" charset="0"/>
                <a:cs typeface="Calibri" panose="020F0502020204030204" pitchFamily="2" charset="0"/>
              </a:defRPr>
            </a:pPr>
            <a:fld id="{3FD5AFBD-F3D2-8059-9C6D-050CE1236A50}" type="datetime1">
              <a:rPr/>
            </a:fld>
            <a:endParaRPr/>
          </a:p>
        </p:txBody>
      </p:sp>
    </p:spTree>
  </p:cSld>
  <p:clrMapOvr>
    <a:masterClrMapping/>
  </p:clrMapOvr>
  <p:transition spd="slow" advClick="0" advTm="5000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725545"/>
            <a:ext cx="2499360" cy="31324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78620" y="4258945"/>
            <a:ext cx="2935605" cy="2621915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10252710" y="392430"/>
            <a:ext cx="1537335" cy="1480820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2288471" y="2141466"/>
            <a:ext cx="7562259" cy="1389323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60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2288472" y="3577014"/>
            <a:ext cx="7562258" cy="1193124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10139680" y="290830"/>
            <a:ext cx="1784985" cy="1891665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81" y="4093103"/>
            <a:ext cx="2731245" cy="2237426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9437551" y="294635"/>
            <a:ext cx="2084524" cy="2386580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912111" y="3514508"/>
            <a:ext cx="6367780" cy="1011555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439694" y="975620"/>
            <a:ext cx="9312612" cy="490676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000" tIns="46800" rIns="90000" bIns="4680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1329430" y="1081786"/>
            <a:ext cx="3300936" cy="469442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772423" y="1301077"/>
            <a:ext cx="1189352" cy="155434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3657600" y="4095115"/>
            <a:ext cx="2152650" cy="2281555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4630684" y="4651742"/>
            <a:ext cx="791790" cy="1273300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953685" y="3819680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952664" y="431030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949864" y="480093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948843" y="5291567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953158" y="284435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950391" y="333498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3837629" y="273976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3837629" y="322702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3837629" y="371428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3837629" y="420154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3837629" y="468880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3837629" y="5176068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3770416" y="2603802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3770416" y="3093876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3770416" y="4074024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3770416" y="5054171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</p:cNvSpPr>
          <p:nvPr>
            <p:ph type="title"/>
          </p:nvPr>
        </p:nvSpPr>
        <p:spPr>
          <a:xfrm>
            <a:off x="574040" y="287020"/>
            <a:ext cx="10978515" cy="114808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</p:cNvSpPr>
          <p:nvPr>
            <p:ph idx="1"/>
          </p:nvPr>
        </p:nvSpPr>
        <p:spPr>
          <a:xfrm>
            <a:off x="574040" y="1578610"/>
            <a:ext cx="10978515" cy="452056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>
              <a:defRPr/>
            </a:pPr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200">
                <a:solidFill>
                  <a:srgbClr val="8C8C8C"/>
                </a:solidFill>
                <a:latin typeface="印品黑体" charset="0"/>
                <a:ea typeface="印品黑体" charset="0"/>
                <a:cs typeface="Calibri" panose="020F0502020204030204" pitchFamily="2" charset="0"/>
              </a:defRPr>
            </a:pPr>
            <a:fld id="{3FD5B018-56D2-8046-9C6D-A013FE236AF5}" type="slidenum">
              <a:rPr/>
            </a:fld>
            <a:endParaRPr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200">
                <a:solidFill>
                  <a:srgbClr val="8C8C8C"/>
                </a:solidFill>
                <a:latin typeface="印品黑体" charset="0"/>
                <a:ea typeface="印品黑体" charset="0"/>
                <a:cs typeface="Calibri" panose="020F0502020204030204" pitchFamily="2" charset="0"/>
              </a:defRPr>
            </a:pPr>
          </a:p>
        </p:txBody>
      </p:sp>
      <p:sp>
        <p:nvSpPr>
          <p:cNvPr id="6" name="日期占位符 3"/>
          <p:cNvSpPr>
            <a:spLocks noGrp="1" noChangeArrowheads="1"/>
          </p:cNvSpPr>
          <p:nvPr>
            <p:ph type="dt" sz="half" idx="1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200">
                <a:solidFill>
                  <a:srgbClr val="8C8C8C"/>
                </a:solidFill>
                <a:latin typeface="印品黑体" charset="0"/>
                <a:ea typeface="印品黑体" charset="0"/>
                <a:cs typeface="Calibri" panose="020F0502020204030204" pitchFamily="2" charset="0"/>
              </a:defRPr>
            </a:pPr>
            <a:fld id="{3FD5BC6C-22D2-804A-9C6D-D41FF2236A81}" type="datetime1">
              <a:rPr/>
            </a:fld>
            <a:endParaRPr/>
          </a:p>
        </p:txBody>
      </p:sp>
    </p:spTree>
  </p:cSld>
  <p:clrMapOvr>
    <a:masterClrMapping/>
  </p:clrMapOvr>
  <p:transition spd="slow" advClick="0" advTm="5000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34" y="3940633"/>
            <a:ext cx="2901948" cy="3133616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9607550" y="3907790"/>
            <a:ext cx="2837180" cy="2929890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82245" y="404495"/>
            <a:ext cx="1537335" cy="1480820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47625" y="302895"/>
            <a:ext cx="1784985" cy="1891665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2311246" y="2153955"/>
            <a:ext cx="7561907" cy="1360084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2298400" y="3605466"/>
            <a:ext cx="7506161" cy="1192557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8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391160" y="547560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207" y="62310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574040" y="32385"/>
            <a:ext cx="1461770" cy="1548765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632" y="5435622"/>
            <a:ext cx="1109568" cy="107298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标题和两个栏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</p:cNvSpPr>
          <p:nvPr>
            <p:ph type="title"/>
          </p:nvPr>
        </p:nvSpPr>
        <p:spPr>
          <a:xfrm>
            <a:off x="574040" y="287020"/>
            <a:ext cx="10978515" cy="114808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</p:cNvSpPr>
          <p:nvPr>
            <p:ph sz="half" idx="1"/>
          </p:nvPr>
        </p:nvSpPr>
        <p:spPr>
          <a:xfrm>
            <a:off x="574040" y="1578610"/>
            <a:ext cx="5381625" cy="452056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" charset="0"/>
              </a:defRPr>
            </a:pPr>
          </a:p>
        </p:txBody>
      </p:sp>
      <p:sp>
        <p:nvSpPr>
          <p:cNvPr id="4" name="对象2"/>
          <p:cNvSpPr>
            <a:spLocks noGrp="1" noChangeArrowheads="1"/>
          </p:cNvSpPr>
          <p:nvPr>
            <p:ph sz="half" idx="2"/>
          </p:nvPr>
        </p:nvSpPr>
        <p:spPr>
          <a:xfrm>
            <a:off x="6242685" y="1578610"/>
            <a:ext cx="5309870" cy="452056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" charset="0"/>
              </a:defRPr>
            </a:pPr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200">
                <a:solidFill>
                  <a:srgbClr val="8C8C8C"/>
                </a:solidFill>
                <a:latin typeface="印品黑体" charset="0"/>
                <a:ea typeface="印品黑体" charset="0"/>
                <a:cs typeface="Calibri" panose="020F0502020204030204" pitchFamily="2" charset="0"/>
              </a:defRPr>
            </a:pPr>
            <a:fld id="{3FD5C3D2-9CD2-8035-9C6D-6A608D236A3F}" type="slidenum">
              <a:rPr/>
            </a:fld>
            <a:endParaRPr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200">
                <a:solidFill>
                  <a:srgbClr val="8C8C8C"/>
                </a:solidFill>
                <a:latin typeface="印品黑体" charset="0"/>
                <a:ea typeface="印品黑体" charset="0"/>
                <a:cs typeface="Calibri" panose="020F0502020204030204" pitchFamily="2" charset="0"/>
              </a:defRPr>
            </a:pPr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200">
                <a:solidFill>
                  <a:srgbClr val="8C8C8C"/>
                </a:solidFill>
                <a:latin typeface="印品黑体" charset="0"/>
                <a:ea typeface="印品黑体" charset="0"/>
                <a:cs typeface="Calibri" panose="020F0502020204030204" pitchFamily="2" charset="0"/>
              </a:defRPr>
            </a:pPr>
            <a:fld id="{3FD5CD79-37D2-803B-9C6D-C16E83236A94}" type="datetime1">
              <a:rPr/>
            </a:fld>
            <a:endParaRPr/>
          </a:p>
        </p:txBody>
      </p:sp>
    </p:spTree>
  </p:cSld>
  <p:clrMapOvr>
    <a:masterClrMapping/>
  </p:clrMapOvr>
  <p:transition spd="slow" advClick="0" advTm="5000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lIns="90000" tIns="46800" rIns="90000" bIns="46800"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73990" y="-576580"/>
            <a:ext cx="2837180" cy="2929890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9993630" y="4527550"/>
            <a:ext cx="2198370" cy="2330450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</p:cNvSpPr>
          <p:nvPr>
            <p:ph type="title"/>
          </p:nvPr>
        </p:nvSpPr>
        <p:spPr>
          <a:xfrm>
            <a:off x="574040" y="287020"/>
            <a:ext cx="10978515" cy="114808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>
              <a:defRPr/>
            </a:pPr>
          </a:p>
        </p:txBody>
      </p:sp>
      <p:sp>
        <p:nvSpPr>
          <p:cNvPr id="3" name="灯片编号占位符 5"/>
          <p:cNvSpPr>
            <a:spLocks noGrp="1" noChangeArrowheads="1"/>
          </p:cNvSpPr>
          <p:nvPr>
            <p:ph type="sldNum" sz="quarter" idx="1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200">
                <a:solidFill>
                  <a:srgbClr val="8C8C8C"/>
                </a:solidFill>
                <a:latin typeface="印品黑体" charset="0"/>
                <a:ea typeface="印品黑体" charset="0"/>
                <a:cs typeface="Calibri" panose="020F0502020204030204" pitchFamily="2" charset="0"/>
              </a:defRPr>
            </a:pPr>
            <a:fld id="{3FD58C5A-14D2-807A-9C6D-E22FC2236AB7}" type="slidenum">
              <a:rPr/>
            </a:fld>
            <a:endParaRPr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200">
                <a:solidFill>
                  <a:srgbClr val="8C8C8C"/>
                </a:solidFill>
                <a:latin typeface="印品黑体" charset="0"/>
                <a:ea typeface="印品黑体" charset="0"/>
                <a:cs typeface="Calibri" panose="020F0502020204030204" pitchFamily="2" charset="0"/>
              </a:defRPr>
            </a:pP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200">
                <a:solidFill>
                  <a:srgbClr val="8C8C8C"/>
                </a:solidFill>
                <a:latin typeface="印品黑体" charset="0"/>
                <a:ea typeface="印品黑体" charset="0"/>
                <a:cs typeface="Calibri" panose="020F0502020204030204" pitchFamily="2" charset="0"/>
              </a:defRPr>
            </a:pPr>
            <a:fld id="{3FD5B17B-35D2-8047-9C6D-C312FF236A96}" type="datetime1">
              <a:rPr/>
            </a:fld>
            <a:endParaRPr/>
          </a:p>
        </p:txBody>
      </p:sp>
    </p:spTree>
  </p:cSld>
  <p:clrMapOvr>
    <a:masterClrMapping/>
  </p:clrMapOvr>
  <p:transition spd="slow" advClick="0" advTm="5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5"/>
          <p:cNvSpPr>
            <a:spLocks noGrp="1" noChangeArrowheads="1"/>
          </p:cNvSpPr>
          <p:nvPr>
            <p:ph type="sldNum" sz="quarter" idx="1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200">
                <a:solidFill>
                  <a:srgbClr val="8C8C8C"/>
                </a:solidFill>
                <a:latin typeface="印品黑体" charset="0"/>
                <a:ea typeface="印品黑体" charset="0"/>
                <a:cs typeface="Calibri" panose="020F0502020204030204" pitchFamily="2" charset="0"/>
              </a:defRPr>
            </a:pPr>
            <a:fld id="{3FD592F2-BCD2-8064-9C6D-4A31DC236A1F}" type="slidenum">
              <a:rPr/>
            </a:fld>
            <a:endParaRPr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200">
                <a:solidFill>
                  <a:srgbClr val="8C8C8C"/>
                </a:solidFill>
                <a:latin typeface="印品黑体" charset="0"/>
                <a:ea typeface="印品黑体" charset="0"/>
                <a:cs typeface="Calibri" panose="020F0502020204030204" pitchFamily="2" charset="0"/>
              </a:defRPr>
            </a:pP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200">
                <a:solidFill>
                  <a:srgbClr val="8C8C8C"/>
                </a:solidFill>
                <a:latin typeface="印品黑体" charset="0"/>
                <a:ea typeface="印品黑体" charset="0"/>
                <a:cs typeface="Calibri" panose="020F0502020204030204" pitchFamily="2" charset="0"/>
              </a:defRPr>
            </a:pPr>
            <a:fld id="{3FD5EADF-91D2-801C-9C6D-6749A4236A32}" type="datetime1">
              <a:rPr/>
            </a:fld>
            <a:endParaRPr/>
          </a:p>
        </p:txBody>
      </p:sp>
    </p:spTree>
  </p:cSld>
  <p:clrMapOvr>
    <a:masterClrMapping/>
  </p:clrMapOvr>
  <p:transition spd="slow" advClick="0" advTm="5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只显示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对象1"/>
          <p:cNvSpPr>
            <a:spLocks noGrp="1" noChangeArrowheads="1"/>
          </p:cNvSpPr>
          <p:nvPr>
            <p:ph/>
          </p:nvPr>
        </p:nvSpPr>
        <p:spPr>
          <a:xfrm>
            <a:off x="574040" y="287020"/>
            <a:ext cx="10978515" cy="581215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>
              <a:defRPr/>
            </a:pPr>
          </a:p>
        </p:txBody>
      </p:sp>
      <p:sp>
        <p:nvSpPr>
          <p:cNvPr id="3" name="灯片编号占位符 5"/>
          <p:cNvSpPr>
            <a:spLocks noGrp="1" noChangeArrowheads="1"/>
          </p:cNvSpPr>
          <p:nvPr>
            <p:ph type="sldNum" sz="quarter" idx="1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200">
                <a:solidFill>
                  <a:srgbClr val="8C8C8C"/>
                </a:solidFill>
                <a:latin typeface="印品黑体" charset="0"/>
                <a:ea typeface="印品黑体" charset="0"/>
                <a:cs typeface="Calibri" panose="020F0502020204030204" pitchFamily="2" charset="0"/>
              </a:defRPr>
            </a:pPr>
            <a:fld id="{3FD58CD2-9CD2-807A-9C6D-6A2FC2236A3F}" type="slidenum">
              <a:rPr/>
            </a:fld>
            <a:endParaRPr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200">
                <a:solidFill>
                  <a:srgbClr val="8C8C8C"/>
                </a:solidFill>
                <a:latin typeface="印品黑体" charset="0"/>
                <a:ea typeface="印品黑体" charset="0"/>
                <a:cs typeface="Calibri" panose="020F0502020204030204" pitchFamily="2" charset="0"/>
              </a:defRPr>
            </a:pP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200">
                <a:solidFill>
                  <a:srgbClr val="8C8C8C"/>
                </a:solidFill>
                <a:latin typeface="印品黑体" charset="0"/>
                <a:ea typeface="印品黑体" charset="0"/>
                <a:cs typeface="Calibri" panose="020F0502020204030204" pitchFamily="2" charset="0"/>
              </a:defRPr>
            </a:pPr>
            <a:fld id="{3FD59839-77D2-806E-9C6D-813BD6236AD4}" type="datetime1">
              <a:rPr/>
            </a:fld>
            <a:endParaRPr/>
          </a:p>
        </p:txBody>
      </p:sp>
    </p:spTree>
  </p:cSld>
  <p:clrMapOvr>
    <a:masterClrMapping/>
  </p:clrMapOvr>
  <p:transition spd="slow" advClick="0" advTm="5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标题和两个文本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</p:cNvSpPr>
          <p:nvPr>
            <p:ph type="title"/>
          </p:nvPr>
        </p:nvSpPr>
        <p:spPr>
          <a:xfrm>
            <a:off x="574040" y="287020"/>
            <a:ext cx="10978515" cy="114808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</p:cNvSpPr>
          <p:nvPr>
            <p:ph sz="half" idx="1"/>
          </p:nvPr>
        </p:nvSpPr>
        <p:spPr>
          <a:xfrm>
            <a:off x="574040" y="1578610"/>
            <a:ext cx="10978515" cy="21526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" charset="0"/>
              </a:defRPr>
            </a:pPr>
          </a:p>
        </p:txBody>
      </p:sp>
      <p:sp>
        <p:nvSpPr>
          <p:cNvPr id="4" name="对象2"/>
          <p:cNvSpPr>
            <a:spLocks noGrp="1" noChangeArrowheads="1"/>
          </p:cNvSpPr>
          <p:nvPr>
            <p:ph sz="half" idx="2"/>
          </p:nvPr>
        </p:nvSpPr>
        <p:spPr>
          <a:xfrm>
            <a:off x="574040" y="4018280"/>
            <a:ext cx="10978515" cy="208089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" charset="0"/>
              </a:defRPr>
            </a:pPr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200">
                <a:solidFill>
                  <a:srgbClr val="8C8C8C"/>
                </a:solidFill>
                <a:latin typeface="印品黑体" charset="0"/>
                <a:ea typeface="印品黑体" charset="0"/>
                <a:cs typeface="Calibri" panose="020F0502020204030204" pitchFamily="2" charset="0"/>
              </a:defRPr>
            </a:pPr>
            <a:fld id="{3FD5C6F1-BFD2-8030-9C6D-496588236A1C}" type="slidenum">
              <a:rPr/>
            </a:fld>
            <a:endParaRPr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200">
                <a:solidFill>
                  <a:srgbClr val="8C8C8C"/>
                </a:solidFill>
                <a:latin typeface="印品黑体" charset="0"/>
                <a:ea typeface="印品黑体" charset="0"/>
                <a:cs typeface="Calibri" panose="020F0502020204030204" pitchFamily="2" charset="0"/>
              </a:defRPr>
            </a:pPr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200">
                <a:solidFill>
                  <a:srgbClr val="8C8C8C"/>
                </a:solidFill>
                <a:latin typeface="印品黑体" charset="0"/>
                <a:ea typeface="印品黑体" charset="0"/>
                <a:cs typeface="Calibri" panose="020F0502020204030204" pitchFamily="2" charset="0"/>
              </a:defRPr>
            </a:pPr>
            <a:fld id="{3FD5CEC1-8FD2-8038-9C6D-796D80236A2C}" type="datetime1">
              <a:rPr/>
            </a:fld>
            <a:endParaRPr/>
          </a:p>
        </p:txBody>
      </p:sp>
    </p:spTree>
  </p:cSld>
  <p:clrMapOvr>
    <a:masterClrMapping/>
  </p:clrMapOvr>
  <p:transition spd="slow" advClick="0" advTm="5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个内容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</p:cNvSpPr>
          <p:nvPr>
            <p:ph type="title"/>
          </p:nvPr>
        </p:nvSpPr>
        <p:spPr>
          <a:xfrm>
            <a:off x="574040" y="287020"/>
            <a:ext cx="10978515" cy="114808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</p:cNvSpPr>
          <p:nvPr>
            <p:ph sz="quarter" idx="1"/>
          </p:nvPr>
        </p:nvSpPr>
        <p:spPr>
          <a:xfrm>
            <a:off x="574040" y="1578610"/>
            <a:ext cx="5381625" cy="21526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4" name="对象2"/>
          <p:cNvSpPr>
            <a:spLocks noGrp="1" noChangeArrowheads="1"/>
          </p:cNvSpPr>
          <p:nvPr>
            <p:ph sz="quarter" idx="2"/>
          </p:nvPr>
        </p:nvSpPr>
        <p:spPr>
          <a:xfrm>
            <a:off x="6242685" y="1578610"/>
            <a:ext cx="5309870" cy="21526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5" name="对象4"/>
          <p:cNvSpPr>
            <a:spLocks noGrp="1" noChangeArrowheads="1"/>
          </p:cNvSpPr>
          <p:nvPr>
            <p:ph sz="quarter" idx="3"/>
          </p:nvPr>
        </p:nvSpPr>
        <p:spPr>
          <a:xfrm>
            <a:off x="574040" y="4018280"/>
            <a:ext cx="5381625" cy="208089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6" name="对象3"/>
          <p:cNvSpPr>
            <a:spLocks noGrp="1" noChangeArrowheads="1"/>
          </p:cNvSpPr>
          <p:nvPr>
            <p:ph sz="quarter" idx="4"/>
          </p:nvPr>
        </p:nvSpPr>
        <p:spPr>
          <a:xfrm>
            <a:off x="6242685" y="4018280"/>
            <a:ext cx="5309870" cy="208089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200">
                <a:solidFill>
                  <a:srgbClr val="8C8C8C"/>
                </a:solidFill>
                <a:latin typeface="印品黑体" charset="0"/>
                <a:ea typeface="印品黑体" charset="0"/>
                <a:cs typeface="Calibri" panose="020F0502020204030204" pitchFamily="2" charset="0"/>
              </a:defRPr>
            </a:pPr>
            <a:fld id="{3FD5F6FC-B2D2-8000-9C6D-4455B8236A11}" type="slidenum">
              <a:rPr/>
            </a:fld>
            <a:endParaRPr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200">
                <a:solidFill>
                  <a:srgbClr val="8C8C8C"/>
                </a:solidFill>
                <a:latin typeface="印品黑体" charset="0"/>
                <a:ea typeface="印品黑体" charset="0"/>
                <a:cs typeface="Calibri" panose="020F0502020204030204" pitchFamily="2" charset="0"/>
              </a:defRPr>
            </a:pPr>
          </a:p>
        </p:txBody>
      </p:sp>
      <p:sp>
        <p:nvSpPr>
          <p:cNvPr id="9" name="日期占位符 3"/>
          <p:cNvSpPr>
            <a:spLocks noGrp="1" noChangeArrowheads="1"/>
          </p:cNvSpPr>
          <p:nvPr>
            <p:ph type="dt" sz="half" idx="1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200">
                <a:solidFill>
                  <a:srgbClr val="8C8C8C"/>
                </a:solidFill>
                <a:latin typeface="印品黑体" charset="0"/>
                <a:ea typeface="印品黑体" charset="0"/>
                <a:cs typeface="Calibri" panose="020F0502020204030204" pitchFamily="2" charset="0"/>
              </a:defRPr>
            </a:pPr>
            <a:fld id="{3FD5FFC5-8BD2-8009-9C6D-7D5CB1236A28}" type="datetime1">
              <a:rPr/>
            </a:fld>
            <a:endParaRPr/>
          </a:p>
        </p:txBody>
      </p:sp>
    </p:spTree>
  </p:cSld>
  <p:clrMapOvr>
    <a:masterClrMapping/>
  </p:clrMapOvr>
  <p:transition spd="slow" advClick="0" advTm="5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和两个栏目，右侧栏目具有分割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</p:cNvSpPr>
          <p:nvPr>
            <p:ph type="title"/>
          </p:nvPr>
        </p:nvSpPr>
        <p:spPr>
          <a:xfrm>
            <a:off x="574040" y="287020"/>
            <a:ext cx="10978515" cy="114808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</p:cNvSpPr>
          <p:nvPr>
            <p:ph sz="half" idx="1"/>
          </p:nvPr>
        </p:nvSpPr>
        <p:spPr>
          <a:xfrm>
            <a:off x="574040" y="1578610"/>
            <a:ext cx="5381625" cy="452056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" charset="0"/>
              </a:defRPr>
            </a:pPr>
          </a:p>
        </p:txBody>
      </p:sp>
      <p:sp>
        <p:nvSpPr>
          <p:cNvPr id="4" name="对象3"/>
          <p:cNvSpPr>
            <a:spLocks noGrp="1" noChangeArrowheads="1"/>
          </p:cNvSpPr>
          <p:nvPr>
            <p:ph sz="quarter" idx="2"/>
          </p:nvPr>
        </p:nvSpPr>
        <p:spPr>
          <a:xfrm>
            <a:off x="6242685" y="1578610"/>
            <a:ext cx="5309870" cy="21526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5" name="对象2"/>
          <p:cNvSpPr>
            <a:spLocks noGrp="1" noChangeArrowheads="1"/>
          </p:cNvSpPr>
          <p:nvPr>
            <p:ph sz="quarter" idx="3"/>
          </p:nvPr>
        </p:nvSpPr>
        <p:spPr>
          <a:xfrm>
            <a:off x="6242685" y="4018280"/>
            <a:ext cx="5309870" cy="208089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200">
                <a:solidFill>
                  <a:srgbClr val="8C8C8C"/>
                </a:solidFill>
                <a:latin typeface="印品黑体" charset="0"/>
                <a:ea typeface="印品黑体" charset="0"/>
                <a:cs typeface="Calibri" panose="020F0502020204030204" pitchFamily="2" charset="0"/>
              </a:defRPr>
            </a:pPr>
            <a:fld id="{3FD5EF49-07D2-8019-9C6D-F14CA1236AA4}" type="slidenum">
              <a:rPr/>
            </a:fld>
            <a:endParaRPr/>
          </a:p>
        </p:txBody>
      </p:sp>
      <p:sp>
        <p:nvSpPr>
          <p:cNvPr id="7" name="页脚占位符 4"/>
          <p:cNvSpPr>
            <a:spLocks noGrp="1" noChangeArrowheads="1"/>
          </p:cNvSpPr>
          <p:nvPr>
            <p:ph type="ftr" sz="quarter" idx="1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200">
                <a:solidFill>
                  <a:srgbClr val="8C8C8C"/>
                </a:solidFill>
                <a:latin typeface="印品黑体" charset="0"/>
                <a:ea typeface="印品黑体" charset="0"/>
                <a:cs typeface="Calibri" panose="020F0502020204030204" pitchFamily="2" charset="0"/>
              </a:defRPr>
            </a:pPr>
          </a:p>
        </p:txBody>
      </p:sp>
      <p:sp>
        <p:nvSpPr>
          <p:cNvPr id="8" name="日期占位符 3"/>
          <p:cNvSpPr>
            <a:spLocks noGrp="1" noChangeArrowheads="1"/>
          </p:cNvSpPr>
          <p:nvPr>
            <p:ph type="dt" sz="half" idx="1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200">
                <a:solidFill>
                  <a:srgbClr val="8C8C8C"/>
                </a:solidFill>
                <a:latin typeface="印品黑体" charset="0"/>
                <a:ea typeface="印品黑体" charset="0"/>
                <a:cs typeface="Calibri" panose="020F0502020204030204" pitchFamily="2" charset="0"/>
              </a:defRPr>
            </a:pPr>
            <a:fld id="{3FD588D6-98D2-807E-9C6D-6E2BC6236A3B}" type="datetime1">
              <a:rPr/>
            </a:fld>
            <a:endParaRPr/>
          </a:p>
        </p:txBody>
      </p:sp>
    </p:spTree>
  </p:cSld>
  <p:clrMapOvr>
    <a:masterClrMapping/>
  </p:clrMapOvr>
  <p:transition spd="slow" advClick="0" advTm="5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5" Type="http://schemas.openxmlformats.org/officeDocument/2006/relationships/theme" Target="../theme/theme2.xml"/><Relationship Id="rId24" Type="http://schemas.openxmlformats.org/officeDocument/2006/relationships/tags" Target="../tags/tag227.xml"/><Relationship Id="rId23" Type="http://schemas.openxmlformats.org/officeDocument/2006/relationships/tags" Target="../tags/tag226.xml"/><Relationship Id="rId22" Type="http://schemas.openxmlformats.org/officeDocument/2006/relationships/tags" Target="../tags/tag225.xml"/><Relationship Id="rId21" Type="http://schemas.openxmlformats.org/officeDocument/2006/relationships/tags" Target="../tags/tag224.xml"/><Relationship Id="rId20" Type="http://schemas.openxmlformats.org/officeDocument/2006/relationships/tags" Target="../tags/tag223.xml"/><Relationship Id="rId2" Type="http://schemas.openxmlformats.org/officeDocument/2006/relationships/slideLayout" Target="../slideLayouts/slideLayout14.xml"/><Relationship Id="rId19" Type="http://schemas.openxmlformats.org/officeDocument/2006/relationships/tags" Target="../tags/tag222.xml"/><Relationship Id="rId18" Type="http://schemas.openxmlformats.org/officeDocument/2006/relationships/slideLayout" Target="../slideLayouts/slideLayout30.xml"/><Relationship Id="rId17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 noChangeArrowheads="1"/>
          </p:cNvSpPr>
          <p:nvPr>
            <p:ph type="title"/>
          </p:nvPr>
        </p:nvSpPr>
        <p:spPr>
          <a:xfrm>
            <a:off x="609600" y="274955"/>
            <a:ext cx="10972800" cy="11430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>
            <a:lvl1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4400" b="0" i="0" u="none" strike="noStrike" kern="1" spc="0" baseline="0">
                <a:solidFill>
                  <a:schemeClr val="tx1"/>
                </a:solidFill>
                <a:effectLst/>
                <a:latin typeface="印品黑体" charset="0"/>
                <a:ea typeface="印品黑体" charset="0"/>
                <a:cs typeface="印品黑体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lvl5pPr>
          </a:lstStyle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4400" b="0" i="0" u="none" strike="noStrike" kern="1" spc="0" baseline="0">
                <a:solidFill>
                  <a:schemeClr val="tx1"/>
                </a:solidFill>
                <a:latin typeface="印品黑体" charset="0"/>
                <a:ea typeface="印品黑体" charset="0"/>
                <a:cs typeface="印品黑体" charset="0"/>
              </a:defRPr>
            </a:pPr>
            <a:r>
              <a:t>单击此处编辑母版标题样式</a:t>
            </a:r>
          </a:p>
        </p:txBody>
      </p:sp>
      <p:sp>
        <p:nvSpPr>
          <p:cNvPr id="3" name="文本占位符 2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10972800" cy="452628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>
            <a:lvl1pPr marL="342900" marR="0" indent="-3429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 lang="zh-CN" sz="3200" b="0" i="0" u="none" strike="noStrike" kern="1" spc="0" baseline="0">
                <a:solidFill>
                  <a:schemeClr val="tx1"/>
                </a:solidFill>
                <a:effectLst/>
                <a:latin typeface="印品黑体" charset="0"/>
                <a:ea typeface="印品黑体" charset="0"/>
                <a:cs typeface="印品黑体" charset="0"/>
              </a:defRPr>
            </a:lvl1pPr>
            <a:lvl2pPr marL="742950" marR="0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defRPr lang="zh-CN" sz="2800" b="0" i="0" u="none" strike="noStrike" kern="1" spc="0" baseline="0">
                <a:solidFill>
                  <a:schemeClr val="tx1"/>
                </a:solidFill>
                <a:effectLst/>
                <a:latin typeface="印品黑体" charset="0"/>
                <a:ea typeface="印品黑体" charset="0"/>
                <a:cs typeface="印品黑体" charset="0"/>
              </a:defRPr>
            </a:lvl2pPr>
            <a:lvl3pPr marL="1143000" marR="0" indent="-228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 lang="zh-CN" sz="2400" b="0" i="0" u="none" strike="noStrike" kern="1" spc="0" baseline="0">
                <a:solidFill>
                  <a:schemeClr val="tx1"/>
                </a:solidFill>
                <a:effectLst/>
                <a:latin typeface="印品黑体" charset="0"/>
                <a:ea typeface="印品黑体" charset="0"/>
                <a:cs typeface="印品黑体" charset="0"/>
              </a:defRPr>
            </a:lvl3pPr>
            <a:lvl4pPr marL="1600200" marR="0" indent="-228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defRPr lang="zh-CN" sz="2000" b="0" i="0" u="none" strike="noStrike" kern="1" spc="0" baseline="0">
                <a:solidFill>
                  <a:schemeClr val="tx1"/>
                </a:solidFill>
                <a:effectLst/>
                <a:latin typeface="印品黑体" charset="0"/>
                <a:ea typeface="印品黑体" charset="0"/>
                <a:cs typeface="印品黑体" charset="0"/>
              </a:defRPr>
            </a:lvl4pPr>
            <a:lvl5pPr marL="2057400" marR="0" indent="-228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»"/>
              <a:defRPr lang="zh-CN" sz="2000" b="0" i="0" u="none" strike="noStrike" kern="1" spc="0" baseline="0">
                <a:solidFill>
                  <a:schemeClr val="tx1"/>
                </a:solidFill>
                <a:effectLst/>
                <a:latin typeface="印品黑体" charset="0"/>
                <a:ea typeface="印品黑体" charset="0"/>
                <a:cs typeface="印品黑体" charset="0"/>
              </a:defRPr>
            </a:lvl5pPr>
          </a:lstStyle>
          <a:p>
            <a:pPr marL="342900" marR="0" indent="-3429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 lang="zh-CN" sz="3200" b="0" i="0" u="none" strike="noStrike" kern="1" spc="0" baseline="0">
                <a:solidFill>
                  <a:schemeClr val="tx1"/>
                </a:solidFill>
                <a:latin typeface="印品黑体" charset="0"/>
                <a:ea typeface="印品黑体" charset="0"/>
                <a:cs typeface="印品黑体" charset="0"/>
              </a:defRPr>
            </a:pPr>
            <a:r>
              <a:t>单击此处编辑母版文本样式</a:t>
            </a:r>
          </a:p>
          <a:p>
            <a:pPr marL="742950" marR="0" lvl="1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defRPr lang="zh-CN" sz="2800" b="0" i="0" u="none" strike="noStrike" kern="1" spc="0" baseline="0">
                <a:solidFill>
                  <a:schemeClr val="tx1"/>
                </a:solidFill>
                <a:latin typeface="印品黑体" charset="0"/>
                <a:ea typeface="印品黑体" charset="0"/>
                <a:cs typeface="印品黑体" charset="0"/>
              </a:defRPr>
            </a:pPr>
            <a:r>
              <a:t>第二级</a:t>
            </a:r>
          </a:p>
          <a:p>
            <a:pPr marL="1143000" marR="0" lvl="2" indent="-228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 lang="zh-CN" sz="2400" b="0" i="0" u="none" strike="noStrike" kern="1" spc="0" baseline="0">
                <a:solidFill>
                  <a:schemeClr val="tx1"/>
                </a:solidFill>
                <a:latin typeface="印品黑体" charset="0"/>
                <a:ea typeface="印品黑体" charset="0"/>
                <a:cs typeface="印品黑体" charset="0"/>
              </a:defRPr>
            </a:pPr>
            <a:r>
              <a:t>第三级</a:t>
            </a:r>
          </a:p>
          <a:p>
            <a:pPr marL="1600200" marR="0" lvl="3" indent="-228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defRPr lang="zh-CN" sz="2000" b="0" i="0" u="none" strike="noStrike" kern="1" spc="0" baseline="0">
                <a:solidFill>
                  <a:schemeClr val="tx1"/>
                </a:solidFill>
                <a:latin typeface="印品黑体" charset="0"/>
                <a:ea typeface="印品黑体" charset="0"/>
                <a:cs typeface="印品黑体" charset="0"/>
              </a:defRPr>
            </a:pPr>
            <a:r>
              <a:t>第四级</a:t>
            </a:r>
          </a:p>
          <a:p>
            <a:pPr marL="2057400" marR="0" lvl="4" indent="-228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»"/>
              <a:defRPr lang="zh-CN" sz="2000" b="0" i="0" u="none" strike="noStrike" kern="1" spc="0" baseline="0">
                <a:solidFill>
                  <a:schemeClr val="tx1"/>
                </a:solidFill>
                <a:latin typeface="印品黑体" charset="0"/>
                <a:ea typeface="印品黑体" charset="0"/>
                <a:cs typeface="印品黑体" charset="0"/>
              </a:defRPr>
            </a:pPr>
            <a:r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200" b="0" i="0" u="none" strike="noStrike" kern="1" spc="0" baseline="0">
                <a:solidFill>
                  <a:srgbClr val="8C8C8C"/>
                </a:solidFill>
                <a:effectLst/>
                <a:latin typeface="印品黑体" charset="0"/>
                <a:ea typeface="印品黑体" charset="0"/>
                <a:cs typeface="Calibri" panose="020F0502020204030204" pitchFamily="2" charset="0"/>
              </a:defRPr>
            </a:pPr>
            <a:fld id="{3FD5EB82-CCD2-801D-9C6D-3A48A5236A6F}" type="datetime1">
              <a:rPr/>
            </a:fld>
            <a:endParaRPr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200" b="0" i="0" u="none" strike="noStrike" kern="1" spc="0" baseline="0">
                <a:solidFill>
                  <a:srgbClr val="8C8C8C"/>
                </a:solidFill>
                <a:effectLst/>
                <a:latin typeface="印品黑体" charset="0"/>
                <a:ea typeface="印品黑体" charset="0"/>
                <a:cs typeface="Calibri" panose="020F0502020204030204" pitchFamily="2" charset="0"/>
              </a:defRPr>
            </a:pPr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200" b="0" i="0" u="none" strike="noStrike" kern="1" spc="0" baseline="0">
                <a:solidFill>
                  <a:srgbClr val="8C8C8C"/>
                </a:solidFill>
                <a:effectLst/>
                <a:latin typeface="印品黑体" charset="0"/>
                <a:ea typeface="印品黑体" charset="0"/>
                <a:cs typeface="Calibri" panose="020F0502020204030204" pitchFamily="2" charset="0"/>
              </a:defRPr>
            </a:pPr>
            <a:fld id="{3FD5C554-1AD2-8033-9C6D-EC668B236AB9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 advClick="0" advTm="5000">
    <p:fade/>
  </p:transition>
  <p:hf sldNum="0" hdr="0" ftr="0" dt="0"/>
  <p:txStyles>
    <p:titleStyle>
      <a:lvl1pPr marL="0" marR="0" indent="0" algn="ctr" defTabSz="914400">
        <a:lnSpc>
          <a:spcPct val="100000"/>
        </a:lnSpc>
        <a:spcBef>
          <a:spcPts val="0"/>
        </a:spcBef>
        <a:spcAft>
          <a:spcPts val="0"/>
        </a:spcAft>
        <a:buNone/>
        <a:defRPr lang="zh-CN" sz="4400" b="0" i="0" u="none" strike="noStrike" kern="1" spc="0" baseline="0">
          <a:solidFill>
            <a:schemeClr val="tx1"/>
          </a:solidFill>
          <a:effectLst/>
          <a:latin typeface="印品黑体" charset="0"/>
          <a:ea typeface="印品黑体" charset="0"/>
          <a:cs typeface="印品黑体" charset="0"/>
        </a:defRPr>
      </a:lvl1pPr>
      <a:lvl2pPr marL="457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zh-CN" sz="1800" b="0" i="0" u="none" strike="noStrike" kern="1" spc="0" baseline="0">
          <a:solidFill>
            <a:schemeClr val="tx1"/>
          </a:solidFill>
          <a:effectLst/>
          <a:latin typeface="Calibri" panose="020F0502020204030204" pitchFamily="2" charset="0"/>
          <a:ea typeface="Calibri" panose="020F0502020204030204" pitchFamily="2" charset="0"/>
          <a:cs typeface="Calibri" panose="020F0502020204030204" pitchFamily="2" charset="0"/>
        </a:defRPr>
      </a:lvl2pPr>
      <a:lvl3pPr marL="914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zh-CN" sz="1800" b="0" i="0" u="none" strike="noStrike" kern="1" spc="0" baseline="0">
          <a:solidFill>
            <a:schemeClr val="tx1"/>
          </a:solidFill>
          <a:effectLst/>
          <a:latin typeface="Calibri" panose="020F0502020204030204" pitchFamily="2" charset="0"/>
          <a:ea typeface="Calibri" panose="020F0502020204030204" pitchFamily="2" charset="0"/>
          <a:cs typeface="Calibri" panose="020F0502020204030204" pitchFamily="2" charset="0"/>
        </a:defRPr>
      </a:lvl3pPr>
      <a:lvl4pPr marL="1371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zh-CN" sz="1800" b="0" i="0" u="none" strike="noStrike" kern="1" spc="0" baseline="0">
          <a:solidFill>
            <a:schemeClr val="tx1"/>
          </a:solidFill>
          <a:effectLst/>
          <a:latin typeface="Calibri" panose="020F0502020204030204" pitchFamily="2" charset="0"/>
          <a:ea typeface="Calibri" panose="020F0502020204030204" pitchFamily="2" charset="0"/>
          <a:cs typeface="Calibri" panose="020F0502020204030204" pitchFamily="2" charset="0"/>
        </a:defRPr>
      </a:lvl4pPr>
      <a:lvl5pPr marL="18288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zh-CN" sz="1800" b="0" i="0" u="none" strike="noStrike" kern="1" spc="0" baseline="0">
          <a:solidFill>
            <a:schemeClr val="tx1"/>
          </a:solidFill>
          <a:effectLst/>
          <a:latin typeface="Calibri" panose="020F0502020204030204" pitchFamily="2" charset="0"/>
          <a:ea typeface="Calibri" panose="020F0502020204030204" pitchFamily="2" charset="0"/>
          <a:cs typeface="Calibri" panose="020F0502020204030204" pitchFamily="2" charset="0"/>
        </a:defRPr>
      </a:lvl5pPr>
    </p:titleStyle>
    <p:bodyStyle>
      <a:lvl1pPr marL="342900" marR="0" indent="-3429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anose="020B0604020202020204" pitchFamily="34" charset="0"/>
        <a:buChar char="•"/>
        <a:defRPr lang="zh-CN" sz="3200" b="0" i="0" u="none" strike="noStrike" kern="1" spc="0" baseline="0">
          <a:solidFill>
            <a:schemeClr val="tx1"/>
          </a:solidFill>
          <a:effectLst/>
          <a:latin typeface="印品黑体" charset="0"/>
          <a:ea typeface="印品黑体" charset="0"/>
          <a:cs typeface="印品黑体" charset="0"/>
        </a:defRPr>
      </a:lvl1pPr>
      <a:lvl2pPr marL="742950" marR="0" indent="-28575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anose="020B0604020202020204" pitchFamily="34" charset="0"/>
        <a:buChar char="–"/>
        <a:defRPr lang="zh-CN" sz="2800" b="0" i="0" u="none" strike="noStrike" kern="1" spc="0" baseline="0">
          <a:solidFill>
            <a:schemeClr val="tx1"/>
          </a:solidFill>
          <a:effectLst/>
          <a:latin typeface="印品黑体" charset="0"/>
          <a:ea typeface="印品黑体" charset="0"/>
          <a:cs typeface="印品黑体" charset="0"/>
        </a:defRPr>
      </a:lvl2pPr>
      <a:lvl3pPr marL="1143000" marR="0" indent="-2286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anose="020B0604020202020204" pitchFamily="34" charset="0"/>
        <a:buChar char="•"/>
        <a:defRPr lang="zh-CN" sz="2400" b="0" i="0" u="none" strike="noStrike" kern="1" spc="0" baseline="0">
          <a:solidFill>
            <a:schemeClr val="tx1"/>
          </a:solidFill>
          <a:effectLst/>
          <a:latin typeface="印品黑体" charset="0"/>
          <a:ea typeface="印品黑体" charset="0"/>
          <a:cs typeface="印品黑体" charset="0"/>
        </a:defRPr>
      </a:lvl3pPr>
      <a:lvl4pPr marL="1600200" marR="0" indent="-2286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anose="020B0604020202020204" pitchFamily="34" charset="0"/>
        <a:buChar char="–"/>
        <a:defRPr lang="zh-CN" sz="2000" b="0" i="0" u="none" strike="noStrike" kern="1" spc="0" baseline="0">
          <a:solidFill>
            <a:schemeClr val="tx1"/>
          </a:solidFill>
          <a:effectLst/>
          <a:latin typeface="印品黑体" charset="0"/>
          <a:ea typeface="印品黑体" charset="0"/>
          <a:cs typeface="印品黑体" charset="0"/>
        </a:defRPr>
      </a:lvl4pPr>
      <a:lvl5pPr marL="2057400" marR="0" indent="-2286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anose="020B0604020202020204" pitchFamily="34" charset="0"/>
        <a:buChar char="»"/>
        <a:defRPr lang="zh-CN" sz="2000" b="0" i="0" u="none" strike="noStrike" kern="1" spc="0" baseline="0">
          <a:solidFill>
            <a:schemeClr val="tx1"/>
          </a:solidFill>
          <a:effectLst/>
          <a:latin typeface="印品黑体" charset="0"/>
          <a:ea typeface="印品黑体" charset="0"/>
          <a:cs typeface="印品黑体" charset="0"/>
        </a:defRPr>
      </a:lvl5pPr>
    </p:bodyStyle>
    <p:otherStyle>
      <a:lvl1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zh-CN" sz="1800" b="0" i="0" u="none" strike="noStrike" kern="1" spc="0" baseline="0">
          <a:solidFill>
            <a:schemeClr val="tx1"/>
          </a:solidFill>
          <a:effectLst/>
          <a:latin typeface="Calibri" panose="020F0502020204030204" pitchFamily="2" charset="0"/>
          <a:ea typeface="Calibri" panose="020F0502020204030204" pitchFamily="2" charset="0"/>
          <a:cs typeface="Calibri" panose="020F0502020204030204" pitchFamily="2" charset="0"/>
        </a:defRPr>
      </a:lvl1pPr>
      <a:lvl2pPr marL="457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zh-CN" sz="1800" b="0" i="0" u="none" strike="noStrike" kern="1" spc="0" baseline="0">
          <a:solidFill>
            <a:schemeClr val="tx1"/>
          </a:solidFill>
          <a:effectLst/>
          <a:latin typeface="Calibri" panose="020F0502020204030204" pitchFamily="2" charset="0"/>
          <a:ea typeface="Calibri" panose="020F0502020204030204" pitchFamily="2" charset="0"/>
          <a:cs typeface="Calibri" panose="020F0502020204030204" pitchFamily="2" charset="0"/>
        </a:defRPr>
      </a:lvl2pPr>
      <a:lvl3pPr marL="914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zh-CN" sz="1800" b="0" i="0" u="none" strike="noStrike" kern="1" spc="0" baseline="0">
          <a:solidFill>
            <a:schemeClr val="tx1"/>
          </a:solidFill>
          <a:effectLst/>
          <a:latin typeface="Calibri" panose="020F0502020204030204" pitchFamily="2" charset="0"/>
          <a:ea typeface="Calibri" panose="020F0502020204030204" pitchFamily="2" charset="0"/>
          <a:cs typeface="Calibri" panose="020F0502020204030204" pitchFamily="2" charset="0"/>
        </a:defRPr>
      </a:lvl3pPr>
      <a:lvl4pPr marL="1371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zh-CN" sz="1800" b="0" i="0" u="none" strike="noStrike" kern="1" spc="0" baseline="0">
          <a:solidFill>
            <a:schemeClr val="tx1"/>
          </a:solidFill>
          <a:effectLst/>
          <a:latin typeface="Calibri" panose="020F0502020204030204" pitchFamily="2" charset="0"/>
          <a:ea typeface="Calibri" panose="020F0502020204030204" pitchFamily="2" charset="0"/>
          <a:cs typeface="Calibri" panose="020F0502020204030204" pitchFamily="2" charset="0"/>
        </a:defRPr>
      </a:lvl4pPr>
      <a:lvl5pPr marL="18288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zh-CN" sz="1800" b="0" i="0" u="none" strike="noStrike" kern="1" spc="0" baseline="0">
          <a:solidFill>
            <a:schemeClr val="tx1"/>
          </a:solidFill>
          <a:effectLst/>
          <a:latin typeface="Calibri" panose="020F0502020204030204" pitchFamily="2" charset="0"/>
          <a:ea typeface="Calibri" panose="020F0502020204030204" pitchFamily="2" charset="0"/>
          <a:cs typeface="Calibri" panose="020F0502020204030204" pitchFamily="2" charset="0"/>
        </a:defRPr>
      </a:lvl5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13.xml"/><Relationship Id="rId6" Type="http://schemas.openxmlformats.org/officeDocument/2006/relationships/tags" Target="../tags/tag229.xml"/><Relationship Id="rId5" Type="http://schemas.openxmlformats.org/officeDocument/2006/relationships/image" Target="../media/image8.png"/><Relationship Id="rId4" Type="http://schemas.microsoft.com/office/2007/relationships/media" Target="../media/media1.mp3"/><Relationship Id="rId3" Type="http://schemas.openxmlformats.org/officeDocument/2006/relationships/audio" Target="../media/media1.mp3"/><Relationship Id="rId2" Type="http://schemas.openxmlformats.org/officeDocument/2006/relationships/tags" Target="../tags/tag228.xml"/><Relationship Id="rId1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43.xml"/><Relationship Id="rId8" Type="http://schemas.openxmlformats.org/officeDocument/2006/relationships/tags" Target="../tags/tag342.xml"/><Relationship Id="rId7" Type="http://schemas.openxmlformats.org/officeDocument/2006/relationships/tags" Target="../tags/tag341.xml"/><Relationship Id="rId6" Type="http://schemas.openxmlformats.org/officeDocument/2006/relationships/tags" Target="../tags/tag340.xml"/><Relationship Id="rId5" Type="http://schemas.openxmlformats.org/officeDocument/2006/relationships/tags" Target="../tags/tag339.xml"/><Relationship Id="rId4" Type="http://schemas.openxmlformats.org/officeDocument/2006/relationships/tags" Target="../tags/tag338.xml"/><Relationship Id="rId3" Type="http://schemas.openxmlformats.org/officeDocument/2006/relationships/tags" Target="../tags/tag337.xml"/><Relationship Id="rId2" Type="http://schemas.openxmlformats.org/officeDocument/2006/relationships/tags" Target="../tags/tag336.xml"/><Relationship Id="rId15" Type="http://schemas.openxmlformats.org/officeDocument/2006/relationships/slideLayout" Target="../slideLayouts/slideLayout19.xml"/><Relationship Id="rId14" Type="http://schemas.openxmlformats.org/officeDocument/2006/relationships/tags" Target="../tags/tag348.xml"/><Relationship Id="rId13" Type="http://schemas.openxmlformats.org/officeDocument/2006/relationships/tags" Target="../tags/tag347.xml"/><Relationship Id="rId12" Type="http://schemas.openxmlformats.org/officeDocument/2006/relationships/tags" Target="../tags/tag346.xml"/><Relationship Id="rId11" Type="http://schemas.openxmlformats.org/officeDocument/2006/relationships/tags" Target="../tags/tag345.xml"/><Relationship Id="rId10" Type="http://schemas.openxmlformats.org/officeDocument/2006/relationships/tags" Target="../tags/tag344.xml"/><Relationship Id="rId1" Type="http://schemas.openxmlformats.org/officeDocument/2006/relationships/tags" Target="../tags/tag335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57.xml"/><Relationship Id="rId8" Type="http://schemas.openxmlformats.org/officeDocument/2006/relationships/tags" Target="../tags/tag356.xml"/><Relationship Id="rId7" Type="http://schemas.openxmlformats.org/officeDocument/2006/relationships/tags" Target="../tags/tag355.xml"/><Relationship Id="rId6" Type="http://schemas.openxmlformats.org/officeDocument/2006/relationships/tags" Target="../tags/tag354.xml"/><Relationship Id="rId5" Type="http://schemas.openxmlformats.org/officeDocument/2006/relationships/tags" Target="../tags/tag353.xml"/><Relationship Id="rId4" Type="http://schemas.openxmlformats.org/officeDocument/2006/relationships/tags" Target="../tags/tag352.xml"/><Relationship Id="rId3" Type="http://schemas.openxmlformats.org/officeDocument/2006/relationships/tags" Target="../tags/tag351.xml"/><Relationship Id="rId2" Type="http://schemas.openxmlformats.org/officeDocument/2006/relationships/tags" Target="../tags/tag350.xml"/><Relationship Id="rId15" Type="http://schemas.openxmlformats.org/officeDocument/2006/relationships/slideLayout" Target="../slideLayouts/slideLayout19.xml"/><Relationship Id="rId14" Type="http://schemas.openxmlformats.org/officeDocument/2006/relationships/tags" Target="../tags/tag361.xml"/><Relationship Id="rId13" Type="http://schemas.openxmlformats.org/officeDocument/2006/relationships/image" Target="../media/image19.jpeg"/><Relationship Id="rId12" Type="http://schemas.openxmlformats.org/officeDocument/2006/relationships/tags" Target="../tags/tag360.xml"/><Relationship Id="rId11" Type="http://schemas.openxmlformats.org/officeDocument/2006/relationships/tags" Target="../tags/tag359.xml"/><Relationship Id="rId10" Type="http://schemas.openxmlformats.org/officeDocument/2006/relationships/tags" Target="../tags/tag358.xml"/><Relationship Id="rId1" Type="http://schemas.openxmlformats.org/officeDocument/2006/relationships/tags" Target="../tags/tag349.xml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23.xml"/><Relationship Id="rId3" Type="http://schemas.openxmlformats.org/officeDocument/2006/relationships/tags" Target="../tags/tag363.xml"/><Relationship Id="rId2" Type="http://schemas.openxmlformats.org/officeDocument/2006/relationships/tags" Target="../tags/tag362.xml"/><Relationship Id="rId1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37.xml"/><Relationship Id="rId8" Type="http://schemas.openxmlformats.org/officeDocument/2006/relationships/tags" Target="../tags/tag236.xml"/><Relationship Id="rId7" Type="http://schemas.openxmlformats.org/officeDocument/2006/relationships/tags" Target="../tags/tag235.xml"/><Relationship Id="rId6" Type="http://schemas.openxmlformats.org/officeDocument/2006/relationships/tags" Target="../tags/tag234.xml"/><Relationship Id="rId5" Type="http://schemas.openxmlformats.org/officeDocument/2006/relationships/tags" Target="../tags/tag233.xml"/><Relationship Id="rId4" Type="http://schemas.openxmlformats.org/officeDocument/2006/relationships/tags" Target="../tags/tag232.xml"/><Relationship Id="rId3" Type="http://schemas.openxmlformats.org/officeDocument/2006/relationships/tags" Target="../tags/tag231.xml"/><Relationship Id="rId22" Type="http://schemas.openxmlformats.org/officeDocument/2006/relationships/notesSlide" Target="../notesSlides/notesSlide2.xml"/><Relationship Id="rId21" Type="http://schemas.openxmlformats.org/officeDocument/2006/relationships/slideLayout" Target="../slideLayouts/slideLayout19.xml"/><Relationship Id="rId20" Type="http://schemas.openxmlformats.org/officeDocument/2006/relationships/tags" Target="../tags/tag247.xml"/><Relationship Id="rId2" Type="http://schemas.openxmlformats.org/officeDocument/2006/relationships/tags" Target="../tags/tag230.xml"/><Relationship Id="rId19" Type="http://schemas.openxmlformats.org/officeDocument/2006/relationships/tags" Target="../tags/tag246.xml"/><Relationship Id="rId18" Type="http://schemas.openxmlformats.org/officeDocument/2006/relationships/tags" Target="../tags/tag245.xml"/><Relationship Id="rId17" Type="http://schemas.openxmlformats.org/officeDocument/2006/relationships/tags" Target="../tags/tag244.xml"/><Relationship Id="rId16" Type="http://schemas.openxmlformats.org/officeDocument/2006/relationships/tags" Target="../tags/tag243.xml"/><Relationship Id="rId15" Type="http://schemas.openxmlformats.org/officeDocument/2006/relationships/tags" Target="../tags/tag242.xml"/><Relationship Id="rId14" Type="http://schemas.openxmlformats.org/officeDocument/2006/relationships/tags" Target="../tags/tag241.xml"/><Relationship Id="rId13" Type="http://schemas.openxmlformats.org/officeDocument/2006/relationships/tags" Target="../tags/tag240.xml"/><Relationship Id="rId12" Type="http://schemas.openxmlformats.org/officeDocument/2006/relationships/image" Target="../media/image9.jpeg"/><Relationship Id="rId11" Type="http://schemas.openxmlformats.org/officeDocument/2006/relationships/tags" Target="../tags/tag239.xml"/><Relationship Id="rId10" Type="http://schemas.openxmlformats.org/officeDocument/2006/relationships/tags" Target="../tags/tag238.xml"/><Relationship Id="rId1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6.xml"/><Relationship Id="rId8" Type="http://schemas.openxmlformats.org/officeDocument/2006/relationships/tags" Target="../tags/tag255.xml"/><Relationship Id="rId7" Type="http://schemas.openxmlformats.org/officeDocument/2006/relationships/tags" Target="../tags/tag254.xml"/><Relationship Id="rId6" Type="http://schemas.openxmlformats.org/officeDocument/2006/relationships/tags" Target="../tags/tag253.xml"/><Relationship Id="rId5" Type="http://schemas.openxmlformats.org/officeDocument/2006/relationships/tags" Target="../tags/tag252.xml"/><Relationship Id="rId4" Type="http://schemas.openxmlformats.org/officeDocument/2006/relationships/tags" Target="../tags/tag251.xml"/><Relationship Id="rId3" Type="http://schemas.openxmlformats.org/officeDocument/2006/relationships/tags" Target="../tags/tag250.xml"/><Relationship Id="rId2" Type="http://schemas.openxmlformats.org/officeDocument/2006/relationships/tags" Target="../tags/tag249.xml"/><Relationship Id="rId16" Type="http://schemas.openxmlformats.org/officeDocument/2006/relationships/notesSlide" Target="../notesSlides/notesSlide3.xml"/><Relationship Id="rId15" Type="http://schemas.openxmlformats.org/officeDocument/2006/relationships/slideLayout" Target="../slideLayouts/slideLayout19.xml"/><Relationship Id="rId14" Type="http://schemas.openxmlformats.org/officeDocument/2006/relationships/tags" Target="../tags/tag260.xml"/><Relationship Id="rId13" Type="http://schemas.openxmlformats.org/officeDocument/2006/relationships/tags" Target="../tags/tag259.xml"/><Relationship Id="rId12" Type="http://schemas.openxmlformats.org/officeDocument/2006/relationships/tags" Target="../tags/tag258.xml"/><Relationship Id="rId11" Type="http://schemas.openxmlformats.org/officeDocument/2006/relationships/tags" Target="../tags/tag257.xml"/><Relationship Id="rId10" Type="http://schemas.openxmlformats.org/officeDocument/2006/relationships/image" Target="../media/image10.jpeg"/><Relationship Id="rId1" Type="http://schemas.openxmlformats.org/officeDocument/2006/relationships/tags" Target="../tags/tag248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69.xml"/><Relationship Id="rId8" Type="http://schemas.openxmlformats.org/officeDocument/2006/relationships/tags" Target="../tags/tag268.xml"/><Relationship Id="rId7" Type="http://schemas.openxmlformats.org/officeDocument/2006/relationships/tags" Target="../tags/tag267.xml"/><Relationship Id="rId6" Type="http://schemas.openxmlformats.org/officeDocument/2006/relationships/tags" Target="../tags/tag266.xml"/><Relationship Id="rId5" Type="http://schemas.openxmlformats.org/officeDocument/2006/relationships/tags" Target="../tags/tag265.xml"/><Relationship Id="rId4" Type="http://schemas.openxmlformats.org/officeDocument/2006/relationships/tags" Target="../tags/tag264.xml"/><Relationship Id="rId3" Type="http://schemas.openxmlformats.org/officeDocument/2006/relationships/tags" Target="../tags/tag263.xml"/><Relationship Id="rId2" Type="http://schemas.openxmlformats.org/officeDocument/2006/relationships/tags" Target="../tags/tag262.xml"/><Relationship Id="rId15" Type="http://schemas.openxmlformats.org/officeDocument/2006/relationships/notesSlide" Target="../notesSlides/notesSlide4.xml"/><Relationship Id="rId14" Type="http://schemas.openxmlformats.org/officeDocument/2006/relationships/slideLayout" Target="../slideLayouts/slideLayout19.xml"/><Relationship Id="rId13" Type="http://schemas.openxmlformats.org/officeDocument/2006/relationships/tags" Target="../tags/tag272.xml"/><Relationship Id="rId12" Type="http://schemas.openxmlformats.org/officeDocument/2006/relationships/image" Target="../media/image11.png"/><Relationship Id="rId11" Type="http://schemas.openxmlformats.org/officeDocument/2006/relationships/tags" Target="../tags/tag271.xml"/><Relationship Id="rId10" Type="http://schemas.openxmlformats.org/officeDocument/2006/relationships/tags" Target="../tags/tag270.xml"/><Relationship Id="rId1" Type="http://schemas.openxmlformats.org/officeDocument/2006/relationships/tags" Target="../tags/tag261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81.xml"/><Relationship Id="rId8" Type="http://schemas.openxmlformats.org/officeDocument/2006/relationships/tags" Target="../tags/tag280.xml"/><Relationship Id="rId7" Type="http://schemas.openxmlformats.org/officeDocument/2006/relationships/tags" Target="../tags/tag279.xml"/><Relationship Id="rId6" Type="http://schemas.openxmlformats.org/officeDocument/2006/relationships/tags" Target="../tags/tag278.xml"/><Relationship Id="rId5" Type="http://schemas.openxmlformats.org/officeDocument/2006/relationships/tags" Target="../tags/tag277.xml"/><Relationship Id="rId4" Type="http://schemas.openxmlformats.org/officeDocument/2006/relationships/tags" Target="../tags/tag276.xml"/><Relationship Id="rId3" Type="http://schemas.openxmlformats.org/officeDocument/2006/relationships/tags" Target="../tags/tag275.xml"/><Relationship Id="rId2" Type="http://schemas.openxmlformats.org/officeDocument/2006/relationships/tags" Target="../tags/tag274.xml"/><Relationship Id="rId15" Type="http://schemas.openxmlformats.org/officeDocument/2006/relationships/notesSlide" Target="../notesSlides/notesSlide5.xml"/><Relationship Id="rId14" Type="http://schemas.openxmlformats.org/officeDocument/2006/relationships/slideLayout" Target="../slideLayouts/slideLayout19.xml"/><Relationship Id="rId13" Type="http://schemas.openxmlformats.org/officeDocument/2006/relationships/tags" Target="../tags/tag284.xml"/><Relationship Id="rId12" Type="http://schemas.openxmlformats.org/officeDocument/2006/relationships/image" Target="../media/image12.png"/><Relationship Id="rId11" Type="http://schemas.openxmlformats.org/officeDocument/2006/relationships/tags" Target="../tags/tag283.xml"/><Relationship Id="rId10" Type="http://schemas.openxmlformats.org/officeDocument/2006/relationships/tags" Target="../tags/tag282.xml"/><Relationship Id="rId1" Type="http://schemas.openxmlformats.org/officeDocument/2006/relationships/tags" Target="../tags/tag273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93.xml"/><Relationship Id="rId8" Type="http://schemas.openxmlformats.org/officeDocument/2006/relationships/tags" Target="../tags/tag292.xml"/><Relationship Id="rId7" Type="http://schemas.openxmlformats.org/officeDocument/2006/relationships/tags" Target="../tags/tag291.xml"/><Relationship Id="rId6" Type="http://schemas.openxmlformats.org/officeDocument/2006/relationships/tags" Target="../tags/tag290.xml"/><Relationship Id="rId5" Type="http://schemas.openxmlformats.org/officeDocument/2006/relationships/tags" Target="../tags/tag289.xml"/><Relationship Id="rId4" Type="http://schemas.openxmlformats.org/officeDocument/2006/relationships/tags" Target="../tags/tag288.xml"/><Relationship Id="rId3" Type="http://schemas.openxmlformats.org/officeDocument/2006/relationships/tags" Target="../tags/tag287.xml"/><Relationship Id="rId2" Type="http://schemas.openxmlformats.org/officeDocument/2006/relationships/tags" Target="../tags/tag286.xml"/><Relationship Id="rId15" Type="http://schemas.openxmlformats.org/officeDocument/2006/relationships/notesSlide" Target="../notesSlides/notesSlide6.xml"/><Relationship Id="rId14" Type="http://schemas.openxmlformats.org/officeDocument/2006/relationships/slideLayout" Target="../slideLayouts/slideLayout19.xml"/><Relationship Id="rId13" Type="http://schemas.openxmlformats.org/officeDocument/2006/relationships/tags" Target="../tags/tag296.xml"/><Relationship Id="rId12" Type="http://schemas.openxmlformats.org/officeDocument/2006/relationships/image" Target="../media/image13.png"/><Relationship Id="rId11" Type="http://schemas.openxmlformats.org/officeDocument/2006/relationships/tags" Target="../tags/tag295.xml"/><Relationship Id="rId10" Type="http://schemas.openxmlformats.org/officeDocument/2006/relationships/tags" Target="../tags/tag294.xml"/><Relationship Id="rId1" Type="http://schemas.openxmlformats.org/officeDocument/2006/relationships/tags" Target="../tags/tag285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305.xml"/><Relationship Id="rId8" Type="http://schemas.openxmlformats.org/officeDocument/2006/relationships/tags" Target="../tags/tag304.xml"/><Relationship Id="rId7" Type="http://schemas.openxmlformats.org/officeDocument/2006/relationships/tags" Target="../tags/tag303.xml"/><Relationship Id="rId6" Type="http://schemas.openxmlformats.org/officeDocument/2006/relationships/tags" Target="../tags/tag302.xml"/><Relationship Id="rId5" Type="http://schemas.openxmlformats.org/officeDocument/2006/relationships/tags" Target="../tags/tag301.xml"/><Relationship Id="rId4" Type="http://schemas.openxmlformats.org/officeDocument/2006/relationships/tags" Target="../tags/tag300.xml"/><Relationship Id="rId3" Type="http://schemas.openxmlformats.org/officeDocument/2006/relationships/tags" Target="../tags/tag299.xml"/><Relationship Id="rId2" Type="http://schemas.openxmlformats.org/officeDocument/2006/relationships/tags" Target="../tags/tag298.xml"/><Relationship Id="rId15" Type="http://schemas.openxmlformats.org/officeDocument/2006/relationships/slideLayout" Target="../slideLayouts/slideLayout19.xml"/><Relationship Id="rId14" Type="http://schemas.openxmlformats.org/officeDocument/2006/relationships/tags" Target="../tags/tag308.xml"/><Relationship Id="rId13" Type="http://schemas.openxmlformats.org/officeDocument/2006/relationships/image" Target="../media/image15.jpeg"/><Relationship Id="rId12" Type="http://schemas.openxmlformats.org/officeDocument/2006/relationships/image" Target="../media/image14.jpeg"/><Relationship Id="rId11" Type="http://schemas.openxmlformats.org/officeDocument/2006/relationships/tags" Target="../tags/tag307.xml"/><Relationship Id="rId10" Type="http://schemas.openxmlformats.org/officeDocument/2006/relationships/tags" Target="../tags/tag306.xml"/><Relationship Id="rId1" Type="http://schemas.openxmlformats.org/officeDocument/2006/relationships/tags" Target="../tags/tag297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17.xml"/><Relationship Id="rId8" Type="http://schemas.openxmlformats.org/officeDocument/2006/relationships/tags" Target="../tags/tag316.xml"/><Relationship Id="rId7" Type="http://schemas.openxmlformats.org/officeDocument/2006/relationships/tags" Target="../tags/tag315.xml"/><Relationship Id="rId6" Type="http://schemas.openxmlformats.org/officeDocument/2006/relationships/tags" Target="../tags/tag314.xml"/><Relationship Id="rId5" Type="http://schemas.openxmlformats.org/officeDocument/2006/relationships/tags" Target="../tags/tag313.xml"/><Relationship Id="rId4" Type="http://schemas.openxmlformats.org/officeDocument/2006/relationships/tags" Target="../tags/tag312.xml"/><Relationship Id="rId3" Type="http://schemas.openxmlformats.org/officeDocument/2006/relationships/tags" Target="../tags/tag311.xml"/><Relationship Id="rId2" Type="http://schemas.openxmlformats.org/officeDocument/2006/relationships/tags" Target="../tags/tag310.xml"/><Relationship Id="rId15" Type="http://schemas.openxmlformats.org/officeDocument/2006/relationships/slideLayout" Target="../slideLayouts/slideLayout19.xml"/><Relationship Id="rId14" Type="http://schemas.openxmlformats.org/officeDocument/2006/relationships/tags" Target="../tags/tag320.xml"/><Relationship Id="rId13" Type="http://schemas.openxmlformats.org/officeDocument/2006/relationships/image" Target="../media/image14.jpeg"/><Relationship Id="rId12" Type="http://schemas.openxmlformats.org/officeDocument/2006/relationships/tags" Target="../tags/tag319.xml"/><Relationship Id="rId11" Type="http://schemas.openxmlformats.org/officeDocument/2006/relationships/image" Target="../media/image10.jpeg"/><Relationship Id="rId10" Type="http://schemas.openxmlformats.org/officeDocument/2006/relationships/tags" Target="../tags/tag318.xml"/><Relationship Id="rId1" Type="http://schemas.openxmlformats.org/officeDocument/2006/relationships/tags" Target="../tags/tag309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29.xml"/><Relationship Id="rId8" Type="http://schemas.openxmlformats.org/officeDocument/2006/relationships/tags" Target="../tags/tag328.xml"/><Relationship Id="rId7" Type="http://schemas.openxmlformats.org/officeDocument/2006/relationships/tags" Target="../tags/tag327.xml"/><Relationship Id="rId6" Type="http://schemas.openxmlformats.org/officeDocument/2006/relationships/tags" Target="../tags/tag326.xml"/><Relationship Id="rId5" Type="http://schemas.openxmlformats.org/officeDocument/2006/relationships/tags" Target="../tags/tag325.xml"/><Relationship Id="rId4" Type="http://schemas.openxmlformats.org/officeDocument/2006/relationships/tags" Target="../tags/tag324.xml"/><Relationship Id="rId3" Type="http://schemas.openxmlformats.org/officeDocument/2006/relationships/tags" Target="../tags/tag323.xml"/><Relationship Id="rId2" Type="http://schemas.openxmlformats.org/officeDocument/2006/relationships/tags" Target="../tags/tag322.xml"/><Relationship Id="rId18" Type="http://schemas.openxmlformats.org/officeDocument/2006/relationships/slideLayout" Target="../slideLayouts/slideLayout19.xml"/><Relationship Id="rId17" Type="http://schemas.openxmlformats.org/officeDocument/2006/relationships/tags" Target="../tags/tag334.xml"/><Relationship Id="rId16" Type="http://schemas.openxmlformats.org/officeDocument/2006/relationships/tags" Target="../tags/tag333.xml"/><Relationship Id="rId15" Type="http://schemas.openxmlformats.org/officeDocument/2006/relationships/tags" Target="../tags/tag332.xml"/><Relationship Id="rId14" Type="http://schemas.openxmlformats.org/officeDocument/2006/relationships/tags" Target="../tags/tag331.xml"/><Relationship Id="rId13" Type="http://schemas.openxmlformats.org/officeDocument/2006/relationships/image" Target="../media/image18.png"/><Relationship Id="rId12" Type="http://schemas.openxmlformats.org/officeDocument/2006/relationships/image" Target="../media/image17.png"/><Relationship Id="rId11" Type="http://schemas.openxmlformats.org/officeDocument/2006/relationships/image" Target="../media/image16.png"/><Relationship Id="rId10" Type="http://schemas.openxmlformats.org/officeDocument/2006/relationships/tags" Target="../tags/tag330.xml"/><Relationship Id="rId1" Type="http://schemas.openxmlformats.org/officeDocument/2006/relationships/tags" Target="../tags/tag3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14545" y="466090"/>
            <a:ext cx="3251835" cy="19215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sp>
        <p:nvSpPr>
          <p:cNvPr id="12" name="标题 1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2288540" y="2141220"/>
            <a:ext cx="7562215" cy="1918335"/>
          </a:xfrm>
        </p:spPr>
        <p:txBody>
          <a:bodyPr>
            <a:normAutofit/>
          </a:bodyPr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6000" dirty="0">
                <a:solidFill>
                  <a:schemeClr val="accent1">
                    <a:lumMod val="75000"/>
                  </a:schemeClr>
                </a:solidFill>
              </a:rPr>
              <a:t>我能行</a:t>
            </a:r>
            <a:br>
              <a:rPr lang="zh-CN" altLang="en-US" sz="60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zh-CN" altLang="zh-CN" sz="4000" dirty="0">
                <a:solidFill>
                  <a:schemeClr val="accent1">
                    <a:lumMod val="75000"/>
                  </a:schemeClr>
                </a:solidFill>
              </a:rPr>
              <a:t>第一课时</a:t>
            </a:r>
            <a:endParaRPr lang="zh-CN" altLang="zh-CN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1" name="流行童趣游戏活动欢快背景音乐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5085060" y="1020445"/>
            <a:ext cx="609600" cy="6096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</p:spTree>
    <p:custDataLst>
      <p:tags r:id="rId6"/>
    </p:custDataLst>
  </p:cSld>
  <p:clrMapOvr>
    <a:masterClrMapping/>
  </p:clrMapOvr>
  <p:transition advClick="0" advTm="5000"/>
  <p:timing>
    <p:tnLst>
      <p:par>
        <p:cTn id="1" dur="indefinite" restart="never" nodeType="tmRoot">
          <p:childTnLst>
            <p:audio>
              <p:cMediaNode vol="80000" numSld="999" showWhenStopped="0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</p:grpSp>
      <p:sp>
        <p:nvSpPr>
          <p:cNvPr id="6" name="矩形: 圆角 5"/>
          <p:cNvSpPr/>
          <p:nvPr/>
        </p:nvSpPr>
        <p:spPr>
          <a:xfrm>
            <a:off x="3285172" y="1430088"/>
            <a:ext cx="5621655" cy="4940868"/>
          </a:xfrm>
          <a:prstGeom prst="roundRect">
            <a:avLst>
              <a:gd name="adj" fmla="val 16667"/>
            </a:avLst>
          </a:prstGeom>
          <a:noFill/>
          <a:ln w="25400" cap="flat" cmpd="sng" algn="ctr">
            <a:solidFill>
              <a:srgbClr val="96B4D8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1" spc="0" baseline="0">
                <a:solidFill>
                  <a:srgbClr val="FFFFFF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pPr>
            <a:endParaRPr>
              <a:latin typeface="幼圆" charset="0"/>
              <a:ea typeface="幼圆" charset="0"/>
            </a:endParaRPr>
          </a:p>
        </p:txBody>
      </p:sp>
      <p:sp>
        <p:nvSpPr>
          <p:cNvPr id="7" name="文本框 6"/>
          <p:cNvSpPr/>
          <p:nvPr>
            <p:custDataLst>
              <p:tags r:id="rId10"/>
            </p:custDataLst>
          </p:nvPr>
        </p:nvSpPr>
        <p:spPr>
          <a:xfrm>
            <a:off x="3920667" y="2224487"/>
            <a:ext cx="3179904" cy="645795"/>
          </a:xfrm>
          <a:prstGeom prst="rect">
            <a:avLst/>
          </a:prstGeom>
          <a:noFill/>
          <a:ln w="1016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2800" b="0" i="0" u="none" strike="noStrike" kern="1" spc="0" baseline="0"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defRPr>
            </a:pPr>
            <a:r>
              <a:rPr lang="en-US" altLang="zh-CN" sz="1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1.</a:t>
            </a:r>
            <a:r>
              <a:rPr lang="zh-CN" altLang="en-US" sz="1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他们为什么不行</a:t>
            </a:r>
            <a:r>
              <a:rPr lang="zh-CN" altLang="en-US" sz="1800" dirty="0" smtClean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？</a:t>
            </a:r>
            <a:endParaRPr lang="zh-CN" altLang="en-US" sz="1800" dirty="0" smtClean="0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sp>
        <p:nvSpPr>
          <p:cNvPr id="9" name="文本框 10"/>
          <p:cNvSpPr/>
          <p:nvPr>
            <p:custDataLst>
              <p:tags r:id="rId11"/>
            </p:custDataLst>
          </p:nvPr>
        </p:nvSpPr>
        <p:spPr>
          <a:xfrm>
            <a:off x="3920666" y="3279173"/>
            <a:ext cx="4248785" cy="702310"/>
          </a:xfrm>
          <a:prstGeom prst="rect">
            <a:avLst/>
          </a:prstGeom>
          <a:noFill/>
          <a:ln w="1016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2800" b="0" i="0" u="none" strike="noStrike" kern="1" spc="0" baseline="0"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defRPr>
            </a:pPr>
            <a:r>
              <a:rPr lang="en-US" altLang="zh-CN" sz="1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2.</a:t>
            </a:r>
            <a:r>
              <a:rPr lang="zh-CN" altLang="en-US" sz="1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如果是你，你会怎么做？</a:t>
            </a:r>
            <a:endParaRPr lang="zh-CN" altLang="en-US" sz="1800" dirty="0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sp>
        <p:nvSpPr>
          <p:cNvPr id="10" name="文本框1"/>
          <p:cNvSpPr txBox="1"/>
          <p:nvPr>
            <p:custDataLst>
              <p:tags r:id="rId12"/>
            </p:custDataLst>
          </p:nvPr>
        </p:nvSpPr>
        <p:spPr>
          <a:xfrm>
            <a:off x="669467" y="480060"/>
            <a:ext cx="10751185" cy="57404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ctr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2800" b="0" i="0" u="none" strike="noStrike" kern="1" spc="0" baseline="0"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defRPr>
            </a:pPr>
            <a:r>
              <a:rPr lang="zh-CN" altLang="en-US" sz="1800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小组</a:t>
            </a:r>
            <a:r>
              <a:rPr sz="1800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讨论</a:t>
            </a:r>
            <a:endParaRPr sz="1800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1" name="文本框 6"/>
          <p:cNvSpPr/>
          <p:nvPr>
            <p:custDataLst>
              <p:tags r:id="rId13"/>
            </p:custDataLst>
          </p:nvPr>
        </p:nvSpPr>
        <p:spPr>
          <a:xfrm>
            <a:off x="3920666" y="4344302"/>
            <a:ext cx="4112719" cy="1165593"/>
          </a:xfrm>
          <a:prstGeom prst="rect">
            <a:avLst/>
          </a:prstGeom>
          <a:noFill/>
          <a:ln w="1016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2800" b="0" i="0" u="none" strike="noStrike" kern="1" spc="0" baseline="0"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defRPr>
            </a:pPr>
            <a:r>
              <a:rPr lang="en-US" altLang="zh-CN" sz="1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3.</a:t>
            </a:r>
            <a:r>
              <a:rPr lang="zh-CN" altLang="en-US" sz="1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你有没有不行的地方</a:t>
            </a:r>
            <a:r>
              <a:rPr lang="zh-CN" altLang="en-US" sz="1800" dirty="0" smtClean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？准</a:t>
            </a:r>
            <a:r>
              <a:rPr lang="zh-CN" altLang="en-US" sz="1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备怎么改</a:t>
            </a:r>
            <a:r>
              <a:rPr lang="zh-CN" altLang="en-US" sz="1800" dirty="0" smtClean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进</a:t>
            </a:r>
            <a:r>
              <a:rPr lang="zh-CN" altLang="en-US" sz="1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？</a:t>
            </a:r>
            <a:endParaRPr lang="zh-CN" altLang="en-US" sz="1800" dirty="0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</p:txBody>
      </p:sp>
    </p:spTree>
    <p:custDataLst>
      <p:tags r:id="rId14"/>
    </p:custDataLst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 bldLvl="0" animBg="1"/>
      <p:bldP spid="9" grpId="0" bldLvl="0" animBg="1"/>
      <p:bldP spid="10" grpId="0" bldLvl="0" animBg="1"/>
      <p:bldP spid="11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</p:grpSp>
      <p:sp>
        <p:nvSpPr>
          <p:cNvPr id="6" name="矩形: 圆角 5"/>
          <p:cNvSpPr/>
          <p:nvPr/>
        </p:nvSpPr>
        <p:spPr>
          <a:xfrm>
            <a:off x="5952489" y="1569085"/>
            <a:ext cx="5169535" cy="2649220"/>
          </a:xfrm>
          <a:prstGeom prst="roundRect">
            <a:avLst>
              <a:gd name="adj" fmla="val 16667"/>
            </a:avLst>
          </a:prstGeom>
          <a:noFill/>
          <a:ln w="25400" cap="flat" cmpd="sng" algn="ctr">
            <a:solidFill>
              <a:srgbClr val="96B4D8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1" spc="0" baseline="0">
                <a:solidFill>
                  <a:srgbClr val="FFFFFF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pPr>
            <a:endParaRPr>
              <a:latin typeface="幼圆" charset="0"/>
              <a:ea typeface="幼圆" charset="0"/>
            </a:endParaRPr>
          </a:p>
        </p:txBody>
      </p:sp>
      <p:sp>
        <p:nvSpPr>
          <p:cNvPr id="7" name="文本框 6"/>
          <p:cNvSpPr/>
          <p:nvPr>
            <p:custDataLst>
              <p:tags r:id="rId10"/>
            </p:custDataLst>
          </p:nvPr>
        </p:nvSpPr>
        <p:spPr>
          <a:xfrm>
            <a:off x="6216013" y="1861548"/>
            <a:ext cx="4642485" cy="2069738"/>
          </a:xfrm>
          <a:prstGeom prst="rect">
            <a:avLst/>
          </a:prstGeom>
          <a:noFill/>
          <a:ln w="1016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2800" b="0" i="0" u="none" strike="noStrike" kern="1" spc="0" baseline="0"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defRPr>
            </a:pPr>
            <a:r>
              <a:rPr lang="zh-CN" altLang="en-US" sz="1800" dirty="0">
                <a:solidFill>
                  <a:schemeClr val="dk1"/>
                </a:solidFill>
                <a:latin typeface="幼圆" charset="0"/>
                <a:ea typeface="幼圆" charset="0"/>
              </a:rPr>
              <a:t>写上自己目前还不行，还需要努力的一件事情，装进心愿瓶。等待下节课开启。</a:t>
            </a:r>
            <a:endParaRPr lang="zh-CN" altLang="en-US" sz="18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矩形: 圆角 9"/>
          <p:cNvSpPr/>
          <p:nvPr/>
        </p:nvSpPr>
        <p:spPr>
          <a:xfrm>
            <a:off x="1617980" y="5448617"/>
            <a:ext cx="6687819" cy="701357"/>
          </a:xfrm>
          <a:prstGeom prst="roundRect">
            <a:avLst>
              <a:gd name="adj" fmla="val 16667"/>
            </a:avLst>
          </a:prstGeom>
          <a:noFill/>
          <a:ln w="25400" cap="flat" cmpd="sng" algn="ctr">
            <a:solidFill>
              <a:srgbClr val="96B4D8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1" spc="0" baseline="0">
                <a:solidFill>
                  <a:srgbClr val="FFFFFF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pPr>
            <a:endParaRPr>
              <a:latin typeface="幼圆" charset="0"/>
              <a:ea typeface="幼圆" charset="0"/>
            </a:endParaRPr>
          </a:p>
        </p:txBody>
      </p:sp>
      <p:sp>
        <p:nvSpPr>
          <p:cNvPr id="9" name="文本框 10"/>
          <p:cNvSpPr/>
          <p:nvPr>
            <p:custDataLst>
              <p:tags r:id="rId11"/>
            </p:custDataLst>
          </p:nvPr>
        </p:nvSpPr>
        <p:spPr>
          <a:xfrm>
            <a:off x="1919605" y="5448617"/>
            <a:ext cx="5668645" cy="669925"/>
          </a:xfrm>
          <a:prstGeom prst="rect">
            <a:avLst/>
          </a:prstGeom>
          <a:noFill/>
          <a:ln w="1016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2800" b="0" i="0" u="none" strike="noStrike" kern="1" spc="0" baseline="0"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defRPr>
            </a:pPr>
            <a:r>
              <a:rPr lang="zh-CN" altLang="en-US" sz="1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今天虽然还不行，只要我努力</a:t>
            </a:r>
            <a:r>
              <a:rPr lang="en-US" altLang="zh-CN" sz="1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……</a:t>
            </a:r>
            <a:endParaRPr lang="en-US" altLang="zh-CN" sz="1800" dirty="0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sp>
        <p:nvSpPr>
          <p:cNvPr id="10" name="文本框1"/>
          <p:cNvSpPr txBox="1"/>
          <p:nvPr>
            <p:custDataLst>
              <p:tags r:id="rId12"/>
            </p:custDataLst>
          </p:nvPr>
        </p:nvSpPr>
        <p:spPr>
          <a:xfrm>
            <a:off x="370840" y="502285"/>
            <a:ext cx="4111625" cy="57404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ctr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2800" b="0" i="0" u="none" strike="noStrike" kern="1" spc="0" baseline="0"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defRPr>
            </a:pPr>
            <a:r>
              <a:rPr lang="zh-CN" altLang="en-US" sz="1800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心愿瓶</a:t>
            </a:r>
            <a:endParaRPr lang="zh-CN" altLang="en-US" sz="1800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13"/>
          <a:srcRect l="10357" r="10860"/>
          <a:stretch>
            <a:fillRect/>
          </a:stretch>
        </p:blipFill>
        <p:spPr>
          <a:xfrm>
            <a:off x="797867" y="1569085"/>
            <a:ext cx="4683135" cy="335565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4"/>
    </p:custDataLst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 bldLvl="0" animBg="1"/>
      <p:bldP spid="8" grpId="0" bldLvl="0" animBg="1"/>
      <p:bldP spid="9" grpId="0" bldLvl="0" animBg="1"/>
      <p:bldP spid="10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14545" y="466090"/>
            <a:ext cx="3251835" cy="19215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sp>
        <p:nvSpPr>
          <p:cNvPr id="30" name="标题 29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sz="7200" dirty="0">
                <a:solidFill>
                  <a:schemeClr val="accent1">
                    <a:lumMod val="75000"/>
                  </a:schemeClr>
                </a:solidFill>
              </a:rPr>
              <a:t>谢谢观看</a:t>
            </a:r>
            <a:endParaRPr lang="zh-CN" sz="7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3"/>
    </p:custDataLst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2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3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4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5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7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9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0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</p:grpSp>
      <p:sp>
        <p:nvSpPr>
          <p:cNvPr id="6" name="矩形: 圆角 5"/>
          <p:cNvSpPr/>
          <p:nvPr/>
        </p:nvSpPr>
        <p:spPr>
          <a:xfrm>
            <a:off x="546935" y="572670"/>
            <a:ext cx="4356551" cy="2569310"/>
          </a:xfrm>
          <a:prstGeom prst="roundRect">
            <a:avLst>
              <a:gd name="adj" fmla="val 16667"/>
            </a:avLst>
          </a:prstGeom>
          <a:noFill/>
          <a:ln w="25400" cap="flat" cmpd="sng" algn="ctr">
            <a:solidFill>
              <a:srgbClr val="96B4D8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pPr>
            <a:endParaRPr>
              <a:latin typeface="幼圆" charset="0"/>
              <a:ea typeface="幼圆" charset="0"/>
            </a:endParaRPr>
          </a:p>
        </p:txBody>
      </p:sp>
      <p:sp>
        <p:nvSpPr>
          <p:cNvPr id="7" name="文本框 6"/>
          <p:cNvSpPr/>
          <p:nvPr>
            <p:custDataLst>
              <p:tags r:id="rId11"/>
            </p:custDataLst>
          </p:nvPr>
        </p:nvSpPr>
        <p:spPr>
          <a:xfrm>
            <a:off x="702986" y="843656"/>
            <a:ext cx="4044448" cy="2027338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lang="zh-CN" sz="2800" b="0" i="0" u="none" strike="noStrike" kern="1" spc="0" baseline="0"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defRPr>
            </a:pPr>
            <a:r>
              <a:rPr lang="zh-CN" altLang="en-US" sz="1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谁有自信转动</a:t>
            </a:r>
            <a:r>
              <a:rPr lang="zh-CN" altLang="en-US" sz="1800" dirty="0" smtClean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它，并</a:t>
            </a:r>
            <a:r>
              <a:rPr lang="zh-CN" altLang="en-US" sz="1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完成其中的任务</a:t>
            </a:r>
            <a:r>
              <a:rPr lang="zh-CN" altLang="en-US" sz="1800" dirty="0" smtClean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，就</a:t>
            </a:r>
            <a:r>
              <a:rPr lang="zh-CN" altLang="en-US" sz="1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能获得“大拇哥”奖</a:t>
            </a:r>
            <a:r>
              <a:rPr lang="zh-CN" altLang="en-US" sz="1800" dirty="0" smtClean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励。</a:t>
            </a:r>
            <a:endParaRPr lang="zh-CN" altLang="en-US" sz="1800" dirty="0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2400" b="0" i="0" u="none" strike="noStrike" kern="1" spc="0" baseline="0"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defRPr>
            </a:pPr>
            <a:endParaRPr lang="zh-CN" altLang="en-US" sz="1800" dirty="0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56034" y="585889"/>
            <a:ext cx="1679929" cy="1425644"/>
          </a:xfrm>
          <a:prstGeom prst="rect">
            <a:avLst/>
          </a:prstGeom>
        </p:spPr>
      </p:pic>
      <p:graphicFrame>
        <p:nvGraphicFramePr>
          <p:cNvPr id="11" name="图表 10"/>
          <p:cNvGraphicFramePr/>
          <p:nvPr/>
        </p:nvGraphicFramePr>
        <p:xfrm>
          <a:off x="4515485" y="974090"/>
          <a:ext cx="8395335" cy="58331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2" name="文本框 33"/>
          <p:cNvSpPr txBox="1"/>
          <p:nvPr>
            <p:custDataLst>
              <p:tags r:id="rId13"/>
            </p:custDataLst>
          </p:nvPr>
        </p:nvSpPr>
        <p:spPr>
          <a:xfrm rot="1044644">
            <a:off x="8917305" y="814070"/>
            <a:ext cx="538480" cy="26765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lt1"/>
                </a:solidFill>
                <a:latin typeface="幼圆" charset="0"/>
                <a:ea typeface="幼圆" charset="0"/>
              </a:rPr>
              <a:t>唱</a:t>
            </a:r>
            <a:endParaRPr lang="en-US" altLang="zh-CN" sz="2800" dirty="0">
              <a:solidFill>
                <a:schemeClr val="lt1"/>
              </a:solidFill>
              <a:latin typeface="幼圆" charset="0"/>
              <a:ea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lt1"/>
                </a:solidFill>
                <a:latin typeface="幼圆" charset="0"/>
                <a:ea typeface="幼圆" charset="0"/>
              </a:rPr>
              <a:t>一</a:t>
            </a:r>
            <a:endParaRPr lang="en-US" altLang="zh-CN" sz="2800" dirty="0">
              <a:solidFill>
                <a:schemeClr val="lt1"/>
              </a:solidFill>
              <a:latin typeface="幼圆" charset="0"/>
              <a:ea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lt1"/>
                </a:solidFill>
                <a:latin typeface="幼圆" charset="0"/>
                <a:ea typeface="幼圆" charset="0"/>
              </a:rPr>
              <a:t>首</a:t>
            </a:r>
            <a:endParaRPr lang="en-US" altLang="zh-CN" sz="2800" dirty="0">
              <a:solidFill>
                <a:schemeClr val="lt1"/>
              </a:solidFill>
              <a:latin typeface="幼圆" charset="0"/>
              <a:ea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lt1"/>
                </a:solidFill>
                <a:latin typeface="幼圆" charset="0"/>
                <a:ea typeface="幼圆" charset="0"/>
              </a:rPr>
              <a:t>歌</a:t>
            </a:r>
            <a:endParaRPr lang="zh-CN" altLang="en-US" sz="2800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14" name="文本框 34"/>
          <p:cNvSpPr txBox="1"/>
          <p:nvPr>
            <p:custDataLst>
              <p:tags r:id="rId14"/>
            </p:custDataLst>
          </p:nvPr>
        </p:nvSpPr>
        <p:spPr>
          <a:xfrm rot="5400000">
            <a:off x="9718040" y="2879725"/>
            <a:ext cx="1290320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chemeClr val="lt1"/>
                </a:solidFill>
                <a:latin typeface="幼圆" charset="0"/>
                <a:ea typeface="幼圆" charset="0"/>
                <a:cs typeface="幼圆" charset="0"/>
              </a:rPr>
              <a:t>  </a:t>
            </a:r>
            <a:r>
              <a:rPr lang="zh-CN" altLang="en-US" sz="2800" dirty="0">
                <a:solidFill>
                  <a:schemeClr val="lt1"/>
                </a:solidFill>
                <a:latin typeface="幼圆" charset="0"/>
                <a:ea typeface="幼圆" charset="0"/>
                <a:cs typeface="幼圆" charset="0"/>
              </a:rPr>
              <a:t>说说</a:t>
            </a:r>
            <a:endParaRPr lang="en-US" altLang="zh-CN" sz="2800" dirty="0">
              <a:solidFill>
                <a:schemeClr val="lt1"/>
              </a:solidFill>
              <a:latin typeface="幼圆" charset="0"/>
              <a:ea typeface="幼圆" charset="0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lt1"/>
                </a:solidFill>
                <a:latin typeface="幼圆" charset="0"/>
                <a:ea typeface="幼圆" charset="0"/>
                <a:cs typeface="幼圆" charset="0"/>
              </a:rPr>
              <a:t>你自己</a:t>
            </a:r>
            <a:endParaRPr lang="en-US" altLang="zh-CN" sz="2800" dirty="0">
              <a:solidFill>
                <a:schemeClr val="lt1"/>
              </a:solidFill>
              <a:latin typeface="幼圆" charset="0"/>
              <a:ea typeface="幼圆" charset="0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lt1"/>
                </a:solidFill>
                <a:latin typeface="幼圆" charset="0"/>
                <a:ea typeface="幼圆" charset="0"/>
                <a:cs typeface="幼圆" charset="0"/>
              </a:rPr>
              <a:t>哪点行</a:t>
            </a:r>
            <a:endParaRPr lang="zh-CN" altLang="en-US" sz="2800" dirty="0">
              <a:solidFill>
                <a:schemeClr val="lt1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sp>
        <p:nvSpPr>
          <p:cNvPr id="15" name="文本框 35"/>
          <p:cNvSpPr txBox="1"/>
          <p:nvPr>
            <p:custDataLst>
              <p:tags r:id="rId15"/>
            </p:custDataLst>
          </p:nvPr>
        </p:nvSpPr>
        <p:spPr>
          <a:xfrm rot="221216">
            <a:off x="8343265" y="3932555"/>
            <a:ext cx="538480" cy="26765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lt1"/>
                </a:solidFill>
                <a:latin typeface="幼圆" charset="0"/>
                <a:ea typeface="幼圆" charset="0"/>
              </a:rPr>
              <a:t>唱</a:t>
            </a:r>
            <a:endParaRPr lang="en-US" altLang="zh-CN" sz="2800" dirty="0">
              <a:solidFill>
                <a:schemeClr val="lt1"/>
              </a:solidFill>
              <a:latin typeface="幼圆" charset="0"/>
              <a:ea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lt1"/>
                </a:solidFill>
                <a:latin typeface="幼圆" charset="0"/>
                <a:ea typeface="幼圆" charset="0"/>
              </a:rPr>
              <a:t>一</a:t>
            </a:r>
            <a:endParaRPr lang="en-US" altLang="zh-CN" sz="2800" dirty="0">
              <a:solidFill>
                <a:schemeClr val="lt1"/>
              </a:solidFill>
              <a:latin typeface="幼圆" charset="0"/>
              <a:ea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lt1"/>
                </a:solidFill>
                <a:latin typeface="幼圆" charset="0"/>
                <a:ea typeface="幼圆" charset="0"/>
              </a:rPr>
              <a:t>首</a:t>
            </a:r>
            <a:endParaRPr lang="en-US" altLang="zh-CN" sz="2800" dirty="0">
              <a:solidFill>
                <a:schemeClr val="lt1"/>
              </a:solidFill>
              <a:latin typeface="幼圆" charset="0"/>
              <a:ea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lt1"/>
                </a:solidFill>
                <a:latin typeface="幼圆" charset="0"/>
                <a:ea typeface="幼圆" charset="0"/>
              </a:rPr>
              <a:t>歌</a:t>
            </a:r>
            <a:endParaRPr lang="zh-CN" altLang="en-US" sz="2800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16" name="文本框 36"/>
          <p:cNvSpPr txBox="1"/>
          <p:nvPr>
            <p:custDataLst>
              <p:tags r:id="rId16"/>
            </p:custDataLst>
          </p:nvPr>
        </p:nvSpPr>
        <p:spPr>
          <a:xfrm rot="3080071">
            <a:off x="9996170" y="1135380"/>
            <a:ext cx="538480" cy="26765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lt1"/>
                </a:solidFill>
                <a:latin typeface="幼圆" charset="0"/>
                <a:ea typeface="幼圆" charset="0"/>
              </a:rPr>
              <a:t>跳</a:t>
            </a:r>
            <a:endParaRPr lang="en-US" altLang="zh-CN" sz="2800" dirty="0">
              <a:solidFill>
                <a:schemeClr val="lt1"/>
              </a:solidFill>
              <a:latin typeface="幼圆" charset="0"/>
              <a:ea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lt1"/>
                </a:solidFill>
                <a:latin typeface="幼圆" charset="0"/>
                <a:ea typeface="幼圆" charset="0"/>
              </a:rPr>
              <a:t>一</a:t>
            </a:r>
            <a:endParaRPr lang="en-US" altLang="zh-CN" sz="2800" dirty="0">
              <a:solidFill>
                <a:schemeClr val="lt1"/>
              </a:solidFill>
              <a:latin typeface="幼圆" charset="0"/>
              <a:ea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lt1"/>
                </a:solidFill>
                <a:latin typeface="幼圆" charset="0"/>
                <a:ea typeface="幼圆" charset="0"/>
              </a:rPr>
              <a:t>段</a:t>
            </a:r>
            <a:endParaRPr lang="en-US" altLang="zh-CN" sz="2800" dirty="0">
              <a:solidFill>
                <a:schemeClr val="lt1"/>
              </a:solidFill>
              <a:latin typeface="幼圆" charset="0"/>
              <a:ea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lt1"/>
                </a:solidFill>
                <a:latin typeface="幼圆" charset="0"/>
                <a:ea typeface="幼圆" charset="0"/>
              </a:rPr>
              <a:t>舞</a:t>
            </a:r>
            <a:endParaRPr lang="zh-CN" altLang="en-US" sz="2800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17" name="文本框 37"/>
          <p:cNvSpPr txBox="1"/>
          <p:nvPr>
            <p:custDataLst>
              <p:tags r:id="rId17"/>
            </p:custDataLst>
          </p:nvPr>
        </p:nvSpPr>
        <p:spPr>
          <a:xfrm rot="3737086">
            <a:off x="6632575" y="3679825"/>
            <a:ext cx="1602105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chemeClr val="lt1"/>
                </a:solidFill>
                <a:latin typeface="幼圆" charset="0"/>
                <a:ea typeface="幼圆" charset="0"/>
              </a:rPr>
              <a:t>说说你的同学哪</a:t>
            </a:r>
            <a:r>
              <a:rPr lang="zh-CN" altLang="en-US" sz="2800" dirty="0">
                <a:solidFill>
                  <a:schemeClr val="lt1"/>
                </a:solidFill>
                <a:latin typeface="幼圆" charset="0"/>
                <a:ea typeface="幼圆" charset="0"/>
              </a:rPr>
              <a:t>点行</a:t>
            </a:r>
            <a:endParaRPr lang="zh-CN" altLang="en-US" sz="2800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18" name="文本框 38"/>
          <p:cNvSpPr txBox="1"/>
          <p:nvPr>
            <p:custDataLst>
              <p:tags r:id="rId18"/>
            </p:custDataLst>
          </p:nvPr>
        </p:nvSpPr>
        <p:spPr>
          <a:xfrm rot="20364235">
            <a:off x="7967980" y="1122045"/>
            <a:ext cx="538480" cy="181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lt1"/>
                </a:solidFill>
                <a:latin typeface="幼圆" charset="0"/>
                <a:ea typeface="幼圆" charset="0"/>
              </a:rPr>
              <a:t>背</a:t>
            </a:r>
            <a:endParaRPr lang="en-US" altLang="zh-CN" sz="2800" dirty="0">
              <a:solidFill>
                <a:schemeClr val="lt1"/>
              </a:solidFill>
              <a:latin typeface="幼圆" charset="0"/>
              <a:ea typeface="幼圆" charset="0"/>
            </a:endParaRPr>
          </a:p>
          <a:p>
            <a:r>
              <a:rPr lang="zh-CN" altLang="en-US" sz="2800" dirty="0">
                <a:solidFill>
                  <a:schemeClr val="lt1"/>
                </a:solidFill>
                <a:latin typeface="幼圆" charset="0"/>
                <a:ea typeface="幼圆" charset="0"/>
              </a:rPr>
              <a:t>一</a:t>
            </a:r>
            <a:endParaRPr lang="en-US" altLang="zh-CN" sz="2800" dirty="0">
              <a:solidFill>
                <a:schemeClr val="lt1"/>
              </a:solidFill>
              <a:latin typeface="幼圆" charset="0"/>
              <a:ea typeface="幼圆" charset="0"/>
            </a:endParaRPr>
          </a:p>
          <a:p>
            <a:r>
              <a:rPr lang="zh-CN" altLang="en-US" sz="2800" dirty="0">
                <a:solidFill>
                  <a:schemeClr val="lt1"/>
                </a:solidFill>
                <a:latin typeface="幼圆" charset="0"/>
                <a:ea typeface="幼圆" charset="0"/>
              </a:rPr>
              <a:t>首</a:t>
            </a:r>
            <a:endParaRPr lang="en-US" altLang="zh-CN" sz="2800" dirty="0">
              <a:solidFill>
                <a:schemeClr val="lt1"/>
              </a:solidFill>
              <a:latin typeface="幼圆" charset="0"/>
              <a:ea typeface="幼圆" charset="0"/>
            </a:endParaRPr>
          </a:p>
          <a:p>
            <a:r>
              <a:rPr lang="zh-CN" altLang="en-US" sz="2800" dirty="0">
                <a:solidFill>
                  <a:schemeClr val="lt1"/>
                </a:solidFill>
                <a:latin typeface="幼圆" charset="0"/>
                <a:ea typeface="幼圆" charset="0"/>
              </a:rPr>
              <a:t>诗</a:t>
            </a:r>
            <a:endParaRPr lang="zh-CN" altLang="en-US" sz="2800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19" name="箭头: 右 39"/>
          <p:cNvSpPr/>
          <p:nvPr>
            <p:custDataLst>
              <p:tags r:id="rId19"/>
            </p:custDataLst>
          </p:nvPr>
        </p:nvSpPr>
        <p:spPr>
          <a:xfrm rot="17196032">
            <a:off x="8482840" y="2844747"/>
            <a:ext cx="1150702" cy="225347"/>
          </a:xfrm>
          <a:prstGeom prst="rightArrow">
            <a:avLst/>
          </a:prstGeom>
          <a:solidFill>
            <a:schemeClr val="accent3"/>
          </a:solidFill>
          <a:ln>
            <a:solidFill>
              <a:schemeClr val="accent2">
                <a:shade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20"/>
    </p:custDataLst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 bldLvl="0" animBg="1"/>
      <p:bldP spid="19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</p:grp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7848"/>
          <a:stretch>
            <a:fillRect/>
          </a:stretch>
        </p:blipFill>
        <p:spPr>
          <a:xfrm>
            <a:off x="4482465" y="2460307"/>
            <a:ext cx="4768012" cy="4247812"/>
          </a:xfrm>
          <a:prstGeom prst="rect">
            <a:avLst/>
          </a:prstGeom>
        </p:spPr>
      </p:pic>
      <p:sp>
        <p:nvSpPr>
          <p:cNvPr id="10" name="矩形: 圆角 5"/>
          <p:cNvSpPr/>
          <p:nvPr>
            <p:custDataLst>
              <p:tags r:id="rId11"/>
            </p:custDataLst>
          </p:nvPr>
        </p:nvSpPr>
        <p:spPr>
          <a:xfrm>
            <a:off x="1671955" y="1993900"/>
            <a:ext cx="4807585" cy="2224405"/>
          </a:xfrm>
          <a:prstGeom prst="roundRect">
            <a:avLst>
              <a:gd name="adj" fmla="val 16667"/>
            </a:avLst>
          </a:prstGeom>
          <a:solidFill>
            <a:schemeClr val="accent4">
              <a:lumMod val="40000"/>
              <a:lumOff val="60000"/>
            </a:schemeClr>
          </a:solidFill>
          <a:ln w="25400" cap="flat" cmpd="sng" algn="ctr">
            <a:solidFill>
              <a:srgbClr val="96B4D8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pPr>
            <a:endParaRPr>
              <a:latin typeface="幼圆" charset="0"/>
              <a:ea typeface="幼圆" charset="0"/>
            </a:endParaRPr>
          </a:p>
        </p:txBody>
      </p:sp>
      <p:sp>
        <p:nvSpPr>
          <p:cNvPr id="11" name="文本框 6"/>
          <p:cNvSpPr/>
          <p:nvPr>
            <p:custDataLst>
              <p:tags r:id="rId12"/>
            </p:custDataLst>
          </p:nvPr>
        </p:nvSpPr>
        <p:spPr>
          <a:xfrm>
            <a:off x="1890395" y="2137410"/>
            <a:ext cx="4302125" cy="193738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lang="zh-CN" sz="2800" b="0" i="0" u="none" strike="noStrike" kern="1" spc="0" baseline="0"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defRPr>
            </a:pPr>
            <a:r>
              <a:rPr lang="zh-CN" altLang="en-US" sz="1800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  <a:cs typeface="幼圆" charset="0"/>
              </a:rPr>
              <a:t>我</a:t>
            </a:r>
            <a:r>
              <a:rPr lang="zh-CN" altLang="en-US" sz="18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  <a:cs typeface="幼圆" charset="0"/>
              </a:rPr>
              <a:t>的大拇哥叫“跳绳王子”，把它送给你，因为你是我们班最会跳绳的人。</a:t>
            </a:r>
            <a:endParaRPr lang="zh-CN" altLang="en-US" sz="1800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  <a:cs typeface="幼圆" charset="0"/>
            </a:endParaRPr>
          </a:p>
        </p:txBody>
      </p:sp>
      <p:sp>
        <p:nvSpPr>
          <p:cNvPr id="14" name="文本框 1"/>
          <p:cNvSpPr/>
          <p:nvPr>
            <p:custDataLst>
              <p:tags r:id="rId13"/>
            </p:custDataLst>
          </p:nvPr>
        </p:nvSpPr>
        <p:spPr>
          <a:xfrm>
            <a:off x="2867025" y="400951"/>
            <a:ext cx="4161790" cy="1411104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lang="zh-CN" sz="2800" b="0" i="0" u="none" strike="noStrike" kern="1" spc="0" baseline="0">
                <a:solidFill>
                  <a:srgbClr val="FFFFFF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defRPr>
            </a:pPr>
            <a:r>
              <a:rPr lang="zh-CN" altLang="en-US" sz="1800" dirty="0">
                <a:solidFill>
                  <a:schemeClr val="dk1"/>
                </a:solidFill>
                <a:latin typeface="幼圆" charset="0"/>
                <a:ea typeface="幼圆" charset="0"/>
              </a:rPr>
              <a:t>你身边的人都在哪点行呢？把大拇哥送给他吧！</a:t>
            </a:r>
            <a:endParaRPr lang="zh-CN" altLang="en-US" sz="18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1" grpId="0" bldLvl="0" animBg="1"/>
      <p:bldP spid="14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</p:grpSp>
      <p:sp>
        <p:nvSpPr>
          <p:cNvPr id="10" name="矩形: 圆角 5"/>
          <p:cNvSpPr/>
          <p:nvPr/>
        </p:nvSpPr>
        <p:spPr>
          <a:xfrm>
            <a:off x="1821814" y="2900581"/>
            <a:ext cx="4807585" cy="2224405"/>
          </a:xfrm>
          <a:prstGeom prst="roundRect">
            <a:avLst>
              <a:gd name="adj" fmla="val 16667"/>
            </a:avLst>
          </a:prstGeom>
          <a:noFill/>
          <a:ln w="25400" cap="flat" cmpd="sng" algn="ctr">
            <a:solidFill>
              <a:srgbClr val="96B4D8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pPr>
            <a:endParaRPr>
              <a:latin typeface="幼圆" charset="0"/>
              <a:ea typeface="幼圆" charset="0"/>
            </a:endParaRPr>
          </a:p>
        </p:txBody>
      </p:sp>
      <p:sp>
        <p:nvSpPr>
          <p:cNvPr id="11" name="文本框 6"/>
          <p:cNvSpPr/>
          <p:nvPr>
            <p:custDataLst>
              <p:tags r:id="rId10"/>
            </p:custDataLst>
          </p:nvPr>
        </p:nvSpPr>
        <p:spPr>
          <a:xfrm>
            <a:off x="2040254" y="3044091"/>
            <a:ext cx="4302125" cy="1937385"/>
          </a:xfrm>
          <a:prstGeom prst="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lang="zh-CN" sz="2800" b="0" i="0" u="none" strike="noStrike" kern="1" spc="0" baseline="0"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defRPr>
            </a:pPr>
            <a:r>
              <a:rPr lang="zh-CN" altLang="en-US" sz="1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我身边也有“跳绳王子”，他就是（           </a:t>
            </a:r>
            <a:r>
              <a:rPr lang="zh-CN" altLang="en-US" sz="1800" dirty="0" smtClean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  </a:t>
            </a:r>
            <a:r>
              <a:rPr lang="zh-CN" altLang="en-US" sz="1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）。因为（         </a:t>
            </a:r>
            <a:r>
              <a:rPr lang="zh-CN" altLang="en-US" sz="1800" dirty="0" smtClean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      ）。</a:t>
            </a:r>
            <a:endParaRPr lang="zh-CN" altLang="en-US" sz="1800" dirty="0" smtClean="0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sp>
        <p:nvSpPr>
          <p:cNvPr id="14" name="文本框 1"/>
          <p:cNvSpPr/>
          <p:nvPr>
            <p:custDataLst>
              <p:tags r:id="rId11"/>
            </p:custDataLst>
          </p:nvPr>
        </p:nvSpPr>
        <p:spPr>
          <a:xfrm>
            <a:off x="2762632" y="439287"/>
            <a:ext cx="4161790" cy="1411104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lang="zh-CN" sz="2800" b="0" i="0" u="none" strike="noStrike" kern="1" spc="0" baseline="0">
                <a:solidFill>
                  <a:srgbClr val="FFFFFF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defRPr>
            </a:pPr>
            <a:r>
              <a:rPr lang="zh-CN" altLang="en-US" sz="1800" dirty="0">
                <a:solidFill>
                  <a:schemeClr val="dk1"/>
                </a:solidFill>
                <a:latin typeface="幼圆" charset="0"/>
                <a:ea typeface="幼圆" charset="0"/>
              </a:rPr>
              <a:t>你身边的人都在哪点行呢？把大拇哥送给他吧！</a:t>
            </a:r>
            <a:endParaRPr lang="zh-CN" altLang="en-US" sz="18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105140" y="2276468"/>
            <a:ext cx="2751455" cy="3094199"/>
          </a:xfrm>
          <a:prstGeom prst="rect">
            <a:avLst/>
          </a:prstGeom>
        </p:spPr>
      </p:pic>
    </p:spTree>
    <p:custDataLst>
      <p:tags r:id="rId13"/>
    </p:custDataLst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1" grpId="0" bldLvl="0" animBg="1"/>
      <p:bldP spid="14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</p:grpSp>
      <p:sp>
        <p:nvSpPr>
          <p:cNvPr id="10" name="矩形: 圆角 5"/>
          <p:cNvSpPr/>
          <p:nvPr/>
        </p:nvSpPr>
        <p:spPr>
          <a:xfrm>
            <a:off x="1821814" y="2900581"/>
            <a:ext cx="4807585" cy="2224405"/>
          </a:xfrm>
          <a:prstGeom prst="roundRect">
            <a:avLst>
              <a:gd name="adj" fmla="val 16667"/>
            </a:avLst>
          </a:prstGeom>
          <a:noFill/>
          <a:ln w="25400" cap="flat" cmpd="sng" algn="ctr">
            <a:solidFill>
              <a:srgbClr val="96B4D8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pPr>
            <a:endParaRPr>
              <a:latin typeface="幼圆" charset="0"/>
              <a:ea typeface="幼圆" charset="0"/>
            </a:endParaRPr>
          </a:p>
        </p:txBody>
      </p:sp>
      <p:sp>
        <p:nvSpPr>
          <p:cNvPr id="11" name="文本框 6"/>
          <p:cNvSpPr/>
          <p:nvPr>
            <p:custDataLst>
              <p:tags r:id="rId10"/>
            </p:custDataLst>
          </p:nvPr>
        </p:nvSpPr>
        <p:spPr>
          <a:xfrm>
            <a:off x="2040254" y="3044091"/>
            <a:ext cx="4302125" cy="1937385"/>
          </a:xfrm>
          <a:prstGeom prst="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lang="zh-CN" sz="2800" b="0" i="0" u="none" strike="noStrike" kern="1" spc="0" baseline="0"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defRPr>
            </a:pPr>
            <a:r>
              <a:rPr lang="zh-CN" altLang="en-US" sz="1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我身边还有“值日小</a:t>
            </a:r>
            <a:endParaRPr lang="zh-CN" altLang="en-US" sz="1800" dirty="0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  <a:p>
            <a:pPr marL="0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lang="zh-CN" sz="2800" b="0" i="0" u="none" strike="noStrike" kern="1" spc="0" baseline="0"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defRPr>
            </a:pPr>
            <a:r>
              <a:rPr lang="zh-CN" altLang="en-US" sz="1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能手”，他就是（ </a:t>
            </a:r>
            <a:r>
              <a:rPr lang="zh-CN" altLang="en-US" sz="1800" dirty="0" smtClean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    </a:t>
            </a:r>
            <a:r>
              <a:rPr lang="zh-CN" altLang="en-US" sz="1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）。因为（    </a:t>
            </a:r>
            <a:r>
              <a:rPr lang="zh-CN" altLang="en-US" sz="1800" dirty="0" smtClean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       </a:t>
            </a:r>
            <a:r>
              <a:rPr lang="zh-CN" altLang="en-US" sz="1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）。</a:t>
            </a:r>
            <a:endParaRPr lang="zh-CN" altLang="en-US" sz="1800" dirty="0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sp>
        <p:nvSpPr>
          <p:cNvPr id="14" name="文本框 1"/>
          <p:cNvSpPr/>
          <p:nvPr>
            <p:custDataLst>
              <p:tags r:id="rId11"/>
            </p:custDataLst>
          </p:nvPr>
        </p:nvSpPr>
        <p:spPr>
          <a:xfrm>
            <a:off x="2762632" y="439287"/>
            <a:ext cx="4161790" cy="1411104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lang="zh-CN" sz="2800" b="0" i="0" u="none" strike="noStrike" kern="1" spc="0" baseline="0">
                <a:solidFill>
                  <a:srgbClr val="FFFFFF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defRPr>
            </a:pPr>
            <a:r>
              <a:rPr lang="zh-CN" altLang="en-US" sz="1800" dirty="0">
                <a:solidFill>
                  <a:schemeClr val="dk1"/>
                </a:solidFill>
                <a:latin typeface="幼圆" charset="0"/>
                <a:ea typeface="幼圆" charset="0"/>
              </a:rPr>
              <a:t>你身边的人都在哪点行呢？把大拇哥送给他吧！</a:t>
            </a:r>
            <a:endParaRPr lang="zh-CN" altLang="en-US" sz="18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6973" y="3467936"/>
            <a:ext cx="3182824" cy="2424203"/>
          </a:xfrm>
          <a:prstGeom prst="rect">
            <a:avLst/>
          </a:prstGeom>
        </p:spPr>
      </p:pic>
    </p:spTree>
    <p:custDataLst>
      <p:tags r:id="rId13"/>
    </p:custDataLst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1" grpId="0" bldLvl="0" animBg="1"/>
      <p:bldP spid="14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</p:grpSp>
      <p:sp>
        <p:nvSpPr>
          <p:cNvPr id="10" name="矩形: 圆角 5"/>
          <p:cNvSpPr/>
          <p:nvPr/>
        </p:nvSpPr>
        <p:spPr>
          <a:xfrm>
            <a:off x="1821814" y="2900581"/>
            <a:ext cx="4807585" cy="2224405"/>
          </a:xfrm>
          <a:prstGeom prst="roundRect">
            <a:avLst>
              <a:gd name="adj" fmla="val 16667"/>
            </a:avLst>
          </a:prstGeom>
          <a:noFill/>
          <a:ln w="25400" cap="flat" cmpd="sng" algn="ctr">
            <a:solidFill>
              <a:srgbClr val="96B4D8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pPr>
            <a:endParaRPr>
              <a:latin typeface="幼圆" charset="0"/>
              <a:ea typeface="幼圆" charset="0"/>
            </a:endParaRPr>
          </a:p>
        </p:txBody>
      </p:sp>
      <p:sp>
        <p:nvSpPr>
          <p:cNvPr id="11" name="文本框 6"/>
          <p:cNvSpPr/>
          <p:nvPr>
            <p:custDataLst>
              <p:tags r:id="rId10"/>
            </p:custDataLst>
          </p:nvPr>
        </p:nvSpPr>
        <p:spPr>
          <a:xfrm>
            <a:off x="2040254" y="3044091"/>
            <a:ext cx="4302125" cy="1937385"/>
          </a:xfrm>
          <a:prstGeom prst="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lang="zh-CN" sz="2800" b="0" i="0" u="none" strike="noStrike" kern="1" spc="0" baseline="0"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defRPr>
            </a:pPr>
            <a:r>
              <a:rPr lang="zh-CN" altLang="en-US" sz="1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（   </a:t>
            </a:r>
            <a:r>
              <a:rPr lang="zh-CN" altLang="en-US" sz="1800" dirty="0" smtClean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）</a:t>
            </a:r>
            <a:r>
              <a:rPr lang="zh-CN" altLang="en-US" sz="1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同学进步了，我送给他“进步小明星”大拇哥。因为（   </a:t>
            </a:r>
            <a:r>
              <a:rPr lang="zh-CN" altLang="en-US" sz="1800" dirty="0" smtClean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  </a:t>
            </a:r>
            <a:r>
              <a:rPr lang="zh-CN" altLang="en-US" sz="1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）进步大。</a:t>
            </a:r>
            <a:endParaRPr lang="zh-CN" altLang="en-US" sz="1800" dirty="0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sp>
        <p:nvSpPr>
          <p:cNvPr id="14" name="文本框 1"/>
          <p:cNvSpPr/>
          <p:nvPr>
            <p:custDataLst>
              <p:tags r:id="rId11"/>
            </p:custDataLst>
          </p:nvPr>
        </p:nvSpPr>
        <p:spPr>
          <a:xfrm>
            <a:off x="2762632" y="439287"/>
            <a:ext cx="4161790" cy="1411104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lang="zh-CN" sz="2800" b="0" i="0" u="none" strike="noStrike" kern="1" spc="0" baseline="0">
                <a:solidFill>
                  <a:srgbClr val="FFFFFF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defRPr>
            </a:pPr>
            <a:r>
              <a:rPr lang="zh-CN" altLang="en-US" sz="1800" dirty="0">
                <a:solidFill>
                  <a:schemeClr val="dk1"/>
                </a:solidFill>
                <a:latin typeface="幼圆" charset="0"/>
                <a:ea typeface="幼圆" charset="0"/>
              </a:rPr>
              <a:t>你身边的人都在哪点行呢？把大拇哥送给他吧！</a:t>
            </a:r>
            <a:endParaRPr lang="zh-CN" altLang="en-US" sz="18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31100" y="2509630"/>
            <a:ext cx="4125595" cy="3108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3"/>
    </p:custDataLst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1" grpId="0" bldLvl="0" animBg="1"/>
      <p:bldP spid="14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</p:grpSp>
      <p:sp>
        <p:nvSpPr>
          <p:cNvPr id="5" name="矩形 4"/>
          <p:cNvSpPr/>
          <p:nvPr>
            <p:custDataLst>
              <p:tags r:id="rId10"/>
            </p:custDataLst>
          </p:nvPr>
        </p:nvSpPr>
        <p:spPr>
          <a:xfrm>
            <a:off x="3587750" y="765175"/>
            <a:ext cx="4807585" cy="694055"/>
          </a:xfrm>
          <a:prstGeom prst="rect">
            <a:avLst/>
          </a:prstGeom>
          <a:noFill/>
          <a:ln w="28575" cap="flat" cmpd="sng" algn="ctr">
            <a:solidFill>
              <a:srgbClr val="DCE7F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lang="zh-CN" sz="2800" b="0" i="0" u="none" strike="noStrike" kern="1" spc="0" baseline="0"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defRPr>
            </a:pPr>
            <a:r>
              <a:rPr lang="zh-CN" altLang="en-US" sz="1800" dirty="0">
                <a:solidFill>
                  <a:schemeClr val="dk1"/>
                </a:solidFill>
                <a:latin typeface="幼圆" charset="0"/>
                <a:ea typeface="幼圆" charset="0"/>
              </a:rPr>
              <a:t>大拇哥送给我自己</a:t>
            </a:r>
            <a:endParaRPr lang="zh-CN" altLang="en-US" sz="18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0" name="矩形: 圆角 5"/>
          <p:cNvSpPr/>
          <p:nvPr/>
        </p:nvSpPr>
        <p:spPr>
          <a:xfrm>
            <a:off x="5745480" y="2352675"/>
            <a:ext cx="5111115" cy="3731260"/>
          </a:xfrm>
          <a:prstGeom prst="roundRect">
            <a:avLst>
              <a:gd name="adj" fmla="val 16667"/>
            </a:avLst>
          </a:prstGeom>
          <a:noFill/>
          <a:ln w="25400" cap="flat" cmpd="sng" algn="ctr">
            <a:solidFill>
              <a:srgbClr val="96B4D8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pPr>
            <a:endParaRPr>
              <a:latin typeface="幼圆" charset="0"/>
              <a:ea typeface="幼圆" charset="0"/>
            </a:endParaRPr>
          </a:p>
        </p:txBody>
      </p:sp>
      <p:sp>
        <p:nvSpPr>
          <p:cNvPr id="11" name="文本框1"/>
          <p:cNvSpPr txBox="1"/>
          <p:nvPr>
            <p:custDataLst>
              <p:tags r:id="rId11"/>
            </p:custDataLst>
          </p:nvPr>
        </p:nvSpPr>
        <p:spPr>
          <a:xfrm>
            <a:off x="6220935" y="2542855"/>
            <a:ext cx="4160204" cy="335851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2800" b="0" i="0" u="none" strike="noStrike" kern="1" spc="0" baseline="0"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defRPr>
            </a:pPr>
            <a:r>
              <a:rPr lang="zh-CN" altLang="en-US" sz="1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小云说：我的大拇哥叫“别紧张”，每次被老师点名回答问题时我都很紧张，我要相信自己，即使回答得不好也没关系。</a:t>
            </a:r>
            <a:endParaRPr lang="zh-CN" altLang="en-US" sz="1800" dirty="0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073150" y="440010"/>
            <a:ext cx="1584176" cy="1344384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57470" y="2352676"/>
            <a:ext cx="4546464" cy="3409848"/>
          </a:xfrm>
          <a:prstGeom prst="rect">
            <a:avLst/>
          </a:prstGeom>
        </p:spPr>
      </p:pic>
    </p:spTree>
    <p:custDataLst>
      <p:tags r:id="rId14"/>
    </p:custDataLst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0" grpId="0" bldLvl="0" animBg="1"/>
      <p:bldP spid="11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</p:grpSp>
      <p:sp>
        <p:nvSpPr>
          <p:cNvPr id="5" name="矩形 4"/>
          <p:cNvSpPr/>
          <p:nvPr>
            <p:custDataLst>
              <p:tags r:id="rId10"/>
            </p:custDataLst>
          </p:nvPr>
        </p:nvSpPr>
        <p:spPr>
          <a:xfrm>
            <a:off x="3587750" y="765175"/>
            <a:ext cx="4807585" cy="694055"/>
          </a:xfrm>
          <a:prstGeom prst="rect">
            <a:avLst/>
          </a:prstGeom>
          <a:noFill/>
          <a:ln w="28575" cap="flat" cmpd="sng" algn="ctr">
            <a:solidFill>
              <a:srgbClr val="DCE7F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lang="zh-CN" sz="2800" b="0" i="0" u="none" strike="noStrike" kern="1" spc="0" baseline="0"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defRPr>
            </a:pPr>
            <a:r>
              <a:rPr lang="zh-CN" altLang="en-US" sz="1800" dirty="0">
                <a:solidFill>
                  <a:schemeClr val="dk1"/>
                </a:solidFill>
                <a:latin typeface="幼圆" charset="0"/>
                <a:ea typeface="幼圆" charset="0"/>
              </a:rPr>
              <a:t>大拇哥送给我自己</a:t>
            </a:r>
            <a:endParaRPr lang="zh-CN" altLang="en-US" sz="18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375" y="2173438"/>
            <a:ext cx="4194368" cy="4018613"/>
          </a:xfrm>
          <a:prstGeom prst="rect">
            <a:avLst/>
          </a:prstGeom>
        </p:spPr>
      </p:pic>
      <p:sp>
        <p:nvSpPr>
          <p:cNvPr id="10" name="矩形: 圆角 5"/>
          <p:cNvSpPr/>
          <p:nvPr/>
        </p:nvSpPr>
        <p:spPr>
          <a:xfrm>
            <a:off x="5745480" y="1778635"/>
            <a:ext cx="5111115" cy="4305300"/>
          </a:xfrm>
          <a:prstGeom prst="roundRect">
            <a:avLst>
              <a:gd name="adj" fmla="val 16667"/>
            </a:avLst>
          </a:prstGeom>
          <a:noFill/>
          <a:ln w="25400" cap="flat" cmpd="sng" algn="ctr">
            <a:solidFill>
              <a:srgbClr val="96B4D8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anose="020F0502020204030204" pitchFamily="2" charset="0"/>
                <a:ea typeface="Calibri" panose="020F0502020204030204" pitchFamily="2" charset="0"/>
                <a:cs typeface="Calibri" panose="020F0502020204030204" pitchFamily="2" charset="0"/>
              </a:defRPr>
            </a:pPr>
            <a:endParaRPr>
              <a:latin typeface="幼圆" charset="0"/>
              <a:ea typeface="幼圆" charset="0"/>
            </a:endParaRPr>
          </a:p>
        </p:txBody>
      </p:sp>
      <p:sp>
        <p:nvSpPr>
          <p:cNvPr id="11" name="文本框1"/>
          <p:cNvSpPr txBox="1"/>
          <p:nvPr>
            <p:custDataLst>
              <p:tags r:id="rId12"/>
            </p:custDataLst>
          </p:nvPr>
        </p:nvSpPr>
        <p:spPr>
          <a:xfrm>
            <a:off x="6193196" y="1936115"/>
            <a:ext cx="4160204" cy="400431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2800" b="0" i="0" u="none" strike="noStrike" kern="1" spc="0" baseline="0"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defRPr>
            </a:pPr>
            <a:r>
              <a:rPr lang="zh-CN" altLang="en-US" sz="1800" dirty="0">
                <a:solidFill>
                  <a:schemeClr val="dk1"/>
                </a:solidFill>
                <a:latin typeface="幼圆" charset="0"/>
                <a:ea typeface="幼圆" charset="0"/>
              </a:rPr>
              <a:t>我们都是小学生，</a:t>
            </a:r>
            <a:endParaRPr lang="zh-CN" altLang="en-US" sz="1800" dirty="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pPr marL="0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2800" b="0" i="0" u="none" strike="noStrike" kern="1" spc="0" baseline="0"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defRPr>
            </a:pPr>
            <a:r>
              <a:rPr lang="zh-CN" altLang="en-US" sz="1800" dirty="0">
                <a:solidFill>
                  <a:schemeClr val="dk1"/>
                </a:solidFill>
                <a:latin typeface="幼圆" charset="0"/>
                <a:ea typeface="幼圆" charset="0"/>
              </a:rPr>
              <a:t>你有优点，我有长处，</a:t>
            </a:r>
            <a:endParaRPr lang="zh-CN" altLang="en-US" sz="1800" dirty="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pPr marL="0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2800" b="0" i="0" u="none" strike="noStrike" kern="1" spc="0" baseline="0"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defRPr>
            </a:pPr>
            <a:r>
              <a:rPr lang="zh-CN" altLang="en-US" sz="1800" dirty="0">
                <a:solidFill>
                  <a:schemeClr val="dk1"/>
                </a:solidFill>
                <a:latin typeface="幼圆" charset="0"/>
                <a:ea typeface="幼圆" charset="0"/>
              </a:rPr>
              <a:t>你这点行，我那点行，</a:t>
            </a:r>
            <a:endParaRPr lang="zh-CN" altLang="en-US" sz="1800" dirty="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pPr marL="0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2800" b="0" i="0" u="none" strike="noStrike" kern="1" spc="0" baseline="0"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defRPr>
            </a:pPr>
            <a:r>
              <a:rPr lang="zh-CN" altLang="en-US" sz="1800" dirty="0">
                <a:solidFill>
                  <a:schemeClr val="dk1"/>
                </a:solidFill>
                <a:latin typeface="幼圆" charset="0"/>
                <a:ea typeface="幼圆" charset="0"/>
              </a:rPr>
              <a:t>展现你的优点，</a:t>
            </a:r>
            <a:endParaRPr lang="zh-CN" altLang="en-US" sz="1800" dirty="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pPr marL="0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2800" b="0" i="0" u="none" strike="noStrike" kern="1" spc="0" baseline="0"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defRPr>
            </a:pPr>
            <a:r>
              <a:rPr lang="zh-CN" altLang="en-US" sz="1800" dirty="0">
                <a:solidFill>
                  <a:schemeClr val="dk1"/>
                </a:solidFill>
                <a:latin typeface="幼圆" charset="0"/>
                <a:ea typeface="幼圆" charset="0"/>
              </a:rPr>
              <a:t>发挥我的长处，</a:t>
            </a:r>
            <a:endParaRPr lang="zh-CN" altLang="en-US" sz="1800" dirty="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pPr marL="0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2800" b="0" i="0" u="none" strike="noStrike" kern="1" spc="0" baseline="0"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defRPr>
            </a:pPr>
            <a:r>
              <a:rPr lang="zh-CN" altLang="en-US" sz="1800" dirty="0">
                <a:solidFill>
                  <a:schemeClr val="dk1"/>
                </a:solidFill>
                <a:latin typeface="幼圆" charset="0"/>
                <a:ea typeface="幼圆" charset="0"/>
              </a:rPr>
              <a:t>我们自信，我们互助。</a:t>
            </a:r>
            <a:endParaRPr lang="zh-CN" altLang="en-US" sz="18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073150" y="440010"/>
            <a:ext cx="1584176" cy="1344384"/>
          </a:xfrm>
          <a:prstGeom prst="rect">
            <a:avLst/>
          </a:prstGeom>
        </p:spPr>
      </p:pic>
    </p:spTree>
    <p:custDataLst>
      <p:tags r:id="rId14"/>
    </p:custDataLst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0" grpId="0" bldLvl="0" animBg="1"/>
      <p:bldP spid="11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</p:grpSp>
      <p:sp>
        <p:nvSpPr>
          <p:cNvPr id="5" name="矩形 4"/>
          <p:cNvSpPr/>
          <p:nvPr>
            <p:custDataLst>
              <p:tags r:id="rId10"/>
            </p:custDataLst>
          </p:nvPr>
        </p:nvSpPr>
        <p:spPr>
          <a:xfrm>
            <a:off x="3587750" y="932815"/>
            <a:ext cx="4807585" cy="845820"/>
          </a:xfrm>
          <a:prstGeom prst="rect">
            <a:avLst/>
          </a:prstGeom>
          <a:noFill/>
          <a:ln w="29210" cap="flat" cmpd="sng" algn="ctr">
            <a:solidFill>
              <a:srgbClr val="DCE7F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2800" b="0" i="0" u="none" strike="noStrike" kern="1" spc="0" baseline="0"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defRPr>
            </a:pPr>
            <a:r>
              <a:rPr lang="zh-CN" altLang="en-US" sz="1800" dirty="0">
                <a:solidFill>
                  <a:schemeClr val="dk1"/>
                </a:solidFill>
                <a:latin typeface="幼圆" charset="0"/>
                <a:ea typeface="幼圆" charset="0"/>
              </a:rPr>
              <a:t>和同桌说说他们哪里不行？</a:t>
            </a:r>
            <a:endParaRPr lang="zh-CN" altLang="en-US" sz="18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49475" y="2325398"/>
            <a:ext cx="2472337" cy="2129497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941096" y="2023363"/>
            <a:ext cx="2908477" cy="255053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521960" y="4454895"/>
            <a:ext cx="1701170" cy="1927887"/>
          </a:xfrm>
          <a:prstGeom prst="rect">
            <a:avLst/>
          </a:prstGeom>
        </p:spPr>
      </p:pic>
      <p:sp>
        <p:nvSpPr>
          <p:cNvPr id="13" name="文本框1"/>
          <p:cNvSpPr txBox="1"/>
          <p:nvPr>
            <p:custDataLst>
              <p:tags r:id="rId14"/>
            </p:custDataLst>
          </p:nvPr>
        </p:nvSpPr>
        <p:spPr>
          <a:xfrm>
            <a:off x="2059060" y="4573902"/>
            <a:ext cx="3870118" cy="57404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ctr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2800" b="0" i="0" u="none" strike="noStrike" kern="1" spc="0" baseline="0"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defRPr>
            </a:pPr>
            <a:r>
              <a:rPr lang="zh-CN" altLang="en-US" sz="1800" dirty="0">
                <a:solidFill>
                  <a:schemeClr val="dk1"/>
                </a:solidFill>
                <a:latin typeface="幼圆" charset="0"/>
                <a:ea typeface="幼圆" charset="0"/>
              </a:rPr>
              <a:t>胆子小，发言声音太小</a:t>
            </a:r>
            <a:endParaRPr lang="zh-CN" altLang="en-US" sz="18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4" name="文本框1"/>
          <p:cNvSpPr txBox="1"/>
          <p:nvPr>
            <p:custDataLst>
              <p:tags r:id="rId15"/>
            </p:custDataLst>
          </p:nvPr>
        </p:nvSpPr>
        <p:spPr>
          <a:xfrm>
            <a:off x="9395903" y="2209165"/>
            <a:ext cx="2760938" cy="57404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ctr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2800" b="0" i="0" u="none" strike="noStrike" kern="1" spc="0" baseline="0"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defRPr>
            </a:pPr>
            <a:r>
              <a:rPr lang="zh-CN" altLang="en-US" sz="1800" dirty="0">
                <a:solidFill>
                  <a:schemeClr val="dk1"/>
                </a:solidFill>
                <a:latin typeface="幼圆" charset="0"/>
                <a:ea typeface="幼圆" charset="0"/>
              </a:rPr>
              <a:t>我不会表演</a:t>
            </a:r>
            <a:endParaRPr lang="zh-CN" altLang="en-US" sz="18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5" name="文本框1"/>
          <p:cNvSpPr txBox="1"/>
          <p:nvPr>
            <p:custDataLst>
              <p:tags r:id="rId16"/>
            </p:custDataLst>
          </p:nvPr>
        </p:nvSpPr>
        <p:spPr>
          <a:xfrm>
            <a:off x="7014865" y="5129183"/>
            <a:ext cx="2760938" cy="57404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ctr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2800" b="0" i="0" u="none" strike="noStrike" kern="1" spc="0" baseline="0"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defRPr>
            </a:pPr>
            <a:r>
              <a:rPr lang="zh-CN" altLang="en-US" sz="1800" dirty="0">
                <a:solidFill>
                  <a:schemeClr val="dk1"/>
                </a:solidFill>
                <a:latin typeface="幼圆" charset="0"/>
                <a:ea typeface="幼圆" charset="0"/>
              </a:rPr>
              <a:t>我不</a:t>
            </a:r>
            <a:r>
              <a:rPr lang="zh-CN" altLang="en-US" sz="1800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会踢</a:t>
            </a:r>
            <a:endParaRPr lang="zh-CN" altLang="en-US" sz="1800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7"/>
    </p:custDataLst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3" grpId="0" bldLvl="0" animBg="1"/>
      <p:bldP spid="14" grpId="0" bldLvl="0" animBg="1"/>
      <p:bldP spid="15" grpId="0" bldLvl="0" animBg="1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5"/>
  <p:tag name="KSO_WM_UNIT_TEXT_FILL_TYPE" val="1"/>
</p:tagLst>
</file>

<file path=ppt/tags/tag229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TYPE" val="i"/>
</p:tagLst>
</file>

<file path=ppt/tags/tag2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6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  <p:tag name="KSO_WM_UNIT_LINE_FORE_SCHEMECOLOR_INDEX_BRIGHTNESS" val="0"/>
  <p:tag name="KSO_WM_UNIT_LINE_FORE_SCHEMECOLOR_INDEX" val="6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24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TYPE" val="i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7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</p:tagLst>
</file>

<file path=ppt/tags/tag25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TYPE" val="i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UNIT_LINE_FORE_SCHEMECOLOR_INDEX_BRIGHTNESS" val="0"/>
  <p:tag name="KSO_WM_UNIT_LINE_FORE_SCHEMECOLOR_INDEX" val="6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7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TYPE" val="i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2.xml><?xml version="1.0" encoding="utf-8"?>
<p:tagLst xmlns:p="http://schemas.openxmlformats.org/presentationml/2006/main">
  <p:tag name="KSO_WM_UNIT_LINE_FORE_SCHEMECOLOR_INDEX_BRIGHTNESS" val="0"/>
  <p:tag name="KSO_WM_UNIT_LINE_FORE_SCHEMECOLOR_INDEX" val="6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8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TYPE" val="i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4.xml><?xml version="1.0" encoding="utf-8"?>
<p:tagLst xmlns:p="http://schemas.openxmlformats.org/presentationml/2006/main">
  <p:tag name="KSO_WM_UNIT_LINE_FORE_SCHEMECOLOR_INDEX_BRIGHTNESS" val="0"/>
  <p:tag name="KSO_WM_UNIT_LINE_FORE_SCHEMECOLOR_INDEX" val="6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9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TYPE" val="i"/>
</p:tagLst>
</file>

<file path=ppt/tags/tag2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0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TYPE" val="i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TYPE" val="i"/>
</p:tagLst>
</file>

<file path=ppt/tags/tag3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TYPE" val="i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TYPE" val="i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25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NOCLEAR" val="1"/>
  <p:tag name="KSO_WM_UNIT_VALUE" val="8"/>
  <p:tag name="KSO_WM_UNIT_TYPE" val="a"/>
  <p:tag name="KSO_WM_UNIT_INDEX" val="1"/>
  <p:tag name="KSO_WM_UNIT_PRESET_TEXT" val="谢谢观看"/>
  <p:tag name="KSO_WM_UNIT_TEXT_FILL_FORE_SCHEMECOLOR_INDEX_BRIGHTNESS" val="0"/>
  <p:tag name="KSO_WM_UNIT_TEXT_FILL_FORE_SCHEMECOLOR_INDEX" val="5"/>
  <p:tag name="KSO_WM_UNIT_TEXT_FILL_TYPE" val="1"/>
</p:tagLst>
</file>

<file path=ppt/tags/tag363.xml><?xml version="1.0" encoding="utf-8"?>
<p:tagLst xmlns:p="http://schemas.openxmlformats.org/presentationml/2006/main">
  <p:tag name="KSO_WM_SLIDE_ID" val="custom20205259_25"/>
  <p:tag name="KSO_WM_TEMPLATE_SUBCATEGORY" val="0"/>
  <p:tag name="KSO_WM_TEMPLATE_MASTER_TYPE" val="1"/>
  <p:tag name="KSO_WM_TEMPLATE_COLOR_TYPE" val="1"/>
  <p:tag name="KSO_WM_SLIDE_ITEM_CNT" val="0"/>
  <p:tag name="KSO_WM_SLIDE_INDEX" val="25"/>
  <p:tag name="KSO_WM_TAG_VERSION" val="1.0"/>
  <p:tag name="KSO_WM_BEAUTIFY_FLAG" val="#wm#"/>
  <p:tag name="KSO_WM_TEMPLATE_CATEGORY" val="custom"/>
  <p:tag name="KSO_WM_TEMPLATE_INDEX" val="20205259"/>
  <p:tag name="KSO_WM_SLIDE_TYPE" val="endPage"/>
  <p:tag name="KSO_WM_SLIDE_SUBTYPE" val="pureTxt"/>
  <p:tag name="KSO_WM_SLIDE_LAYOUT" val="a_b"/>
  <p:tag name="KSO_WM_SLIDE_LAYOUT_CNT" val="1_1"/>
</p:tagLst>
</file>

<file path=ppt/tags/tag364.xml><?xml version="1.0" encoding="utf-8"?>
<p:tagLst xmlns:p="http://schemas.openxmlformats.org/presentationml/2006/main">
  <p:tag name="KSO_WPP_MARK_KEY" val="0b2a35fc-cc4d-4012-9f3b-9684475f89cc"/>
  <p:tag name="COMMONDATA" val="eyJoZGlkIjoiOThmYTM0NmUyNmJmYTVlMDc2NDdiMWYyNmVhMjNkZTQifQ==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resentation">
      <a:majorFont>
        <a:latin typeface="印品黑体"/>
        <a:ea typeface="印品黑体"/>
        <a:cs typeface="印品黑体"/>
      </a:majorFont>
      <a:minorFont>
        <a:latin typeface="印品黑体"/>
        <a:ea typeface="印品黑体"/>
        <a:cs typeface="印品黑体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Presentatio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FFFFFF"/>
        </a:dk1>
        <a:lt1>
          <a:srgbClr val="000000"/>
        </a:lt1>
        <a:dk2>
          <a:srgbClr val="EEECE1"/>
        </a:dk2>
        <a:lt2>
          <a:srgbClr val="1F497D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3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resentation">
      <a:majorFont>
        <a:latin typeface="印品黑体"/>
        <a:ea typeface="印品黑体"/>
        <a:cs typeface="印品黑体"/>
      </a:majorFont>
      <a:minorFont>
        <a:latin typeface="印品黑体"/>
        <a:ea typeface="印品黑体"/>
        <a:cs typeface="印品黑体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Presentation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4472C4"/>
        </a:accent1>
        <a:accent2>
          <a:srgbClr val="ED7D31"/>
        </a:accent2>
        <a:accent3>
          <a:srgbClr val="A5A5A5"/>
        </a:accent3>
        <a:accent4>
          <a:srgbClr val="FFC000"/>
        </a:accent4>
        <a:accent5>
          <a:srgbClr val="5B9BD5"/>
        </a:accent5>
        <a:accent6>
          <a:srgbClr val="70AD47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FFFFFF"/>
        </a:dk1>
        <a:lt1>
          <a:srgbClr val="000000"/>
        </a:lt1>
        <a:dk2>
          <a:srgbClr val="E7E6E6"/>
        </a:dk2>
        <a:lt2>
          <a:srgbClr val="44546A"/>
        </a:lt2>
        <a:accent1>
          <a:srgbClr val="4472C4"/>
        </a:accent1>
        <a:accent2>
          <a:srgbClr val="ED7D31"/>
        </a:accent2>
        <a:accent3>
          <a:srgbClr val="A5A5A5"/>
        </a:accent3>
        <a:accent4>
          <a:srgbClr val="FFC000"/>
        </a:accent4>
        <a:accent5>
          <a:srgbClr val="5B9BD5"/>
        </a:accent5>
        <a:accent6>
          <a:srgbClr val="70AD47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3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4472C4"/>
        </a:accent1>
        <a:accent2>
          <a:srgbClr val="ED7D31"/>
        </a:accent2>
        <a:accent3>
          <a:srgbClr val="A5A5A5"/>
        </a:accent3>
        <a:accent4>
          <a:srgbClr val="FFC000"/>
        </a:accent4>
        <a:accent5>
          <a:srgbClr val="5B9BD5"/>
        </a:accent5>
        <a:accent6>
          <a:srgbClr val="70AD47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resentation">
      <a:majorFont>
        <a:latin typeface="印品黑体"/>
        <a:ea typeface="印品黑体"/>
        <a:cs typeface="印品黑体"/>
      </a:majorFont>
      <a:minorFont>
        <a:latin typeface="印品黑体"/>
        <a:ea typeface="印品黑体"/>
        <a:cs typeface="印品黑体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Presentation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4472C4"/>
        </a:accent1>
        <a:accent2>
          <a:srgbClr val="ED7D31"/>
        </a:accent2>
        <a:accent3>
          <a:srgbClr val="A5A5A5"/>
        </a:accent3>
        <a:accent4>
          <a:srgbClr val="FFC000"/>
        </a:accent4>
        <a:accent5>
          <a:srgbClr val="5B9BD5"/>
        </a:accent5>
        <a:accent6>
          <a:srgbClr val="70AD47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FFFFFF"/>
        </a:dk1>
        <a:lt1>
          <a:srgbClr val="000000"/>
        </a:lt1>
        <a:dk2>
          <a:srgbClr val="E7E6E6"/>
        </a:dk2>
        <a:lt2>
          <a:srgbClr val="44546A"/>
        </a:lt2>
        <a:accent1>
          <a:srgbClr val="4472C4"/>
        </a:accent1>
        <a:accent2>
          <a:srgbClr val="ED7D31"/>
        </a:accent2>
        <a:accent3>
          <a:srgbClr val="A5A5A5"/>
        </a:accent3>
        <a:accent4>
          <a:srgbClr val="FFC000"/>
        </a:accent4>
        <a:accent5>
          <a:srgbClr val="5B9BD5"/>
        </a:accent5>
        <a:accent6>
          <a:srgbClr val="70AD47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3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4472C4"/>
        </a:accent1>
        <a:accent2>
          <a:srgbClr val="ED7D31"/>
        </a:accent2>
        <a:accent3>
          <a:srgbClr val="A5A5A5"/>
        </a:accent3>
        <a:accent4>
          <a:srgbClr val="FFC000"/>
        </a:accent4>
        <a:accent5>
          <a:srgbClr val="5B9BD5"/>
        </a:accent5>
        <a:accent6>
          <a:srgbClr val="70AD47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574</Words>
  <Application>WPS 演示</Application>
  <PresentationFormat>自定义</PresentationFormat>
  <Paragraphs>85</Paragraphs>
  <Slides>12</Slides>
  <Notes>7</Notes>
  <HiddenSlides>0</HiddenSlides>
  <MMClips>1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8" baseType="lpstr">
      <vt:lpstr>Arial</vt:lpstr>
      <vt:lpstr>宋体</vt:lpstr>
      <vt:lpstr>Wingdings</vt:lpstr>
      <vt:lpstr>印品黑体</vt:lpstr>
      <vt:lpstr>黑体</vt:lpstr>
      <vt:lpstr>Calibri</vt:lpstr>
      <vt:lpstr>Times New Roman</vt:lpstr>
      <vt:lpstr>方正楷体_GBK</vt:lpstr>
      <vt:lpstr>微软雅黑</vt:lpstr>
      <vt:lpstr>Arial Unicode MS</vt:lpstr>
      <vt:lpstr>幼圆</vt:lpstr>
      <vt:lpstr>汉仪乐喵体W</vt:lpstr>
      <vt:lpstr>Arial</vt:lpstr>
      <vt:lpstr>幼圆</vt:lpstr>
      <vt:lpstr>Presentation</vt:lpstr>
      <vt:lpstr>1_Office 主题​​</vt:lpstr>
      <vt:lpstr>我能行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谢谢观看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万润仪器贸易公司</cp:lastModifiedBy>
  <cp:revision>29</cp:revision>
  <dcterms:created xsi:type="dcterms:W3CDTF">2017-09-06T14:27:00Z</dcterms:created>
  <dcterms:modified xsi:type="dcterms:W3CDTF">2023-04-24T06:04:47Z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F614257534A5451D9F9CE0C32BFB3E05_12</vt:lpwstr>
  </property>
  <property fmtid="{D5CDD505-2E9C-101B-9397-08002B2CF9AE}" pid="3" name="KSOProductBuildVer">
    <vt:lpwstr>2052-11.1.0.14036</vt:lpwstr>
  </property>
</Properties>
</file>