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449" r:id="rId4"/>
    <p:sldId id="450" r:id="rId6"/>
    <p:sldId id="451" r:id="rId7"/>
    <p:sldId id="452" r:id="rId8"/>
    <p:sldId id="453" r:id="rId9"/>
    <p:sldId id="454" r:id="rId10"/>
    <p:sldId id="455" r:id="rId11"/>
    <p:sldId id="456" r:id="rId12"/>
    <p:sldId id="457" r:id="rId13"/>
    <p:sldId id="458" r:id="rId14"/>
    <p:sldId id="459" r:id="rId15"/>
    <p:sldId id="460" r:id="rId16"/>
    <p:sldId id="461" r:id="rId17"/>
    <p:sldId id="462" r:id="rId18"/>
    <p:sldId id="463" r:id="rId19"/>
    <p:sldId id="464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99" d="100"/>
          <a:sy n="99" d="100"/>
        </p:scale>
        <p:origin x="21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5" Type="http://schemas.openxmlformats.org/officeDocument/2006/relationships/tags" Target="tags/tag171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C62B1-A9B4-4C9F-B1A1-418F994C65E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AF1C3-5E44-4790-AF6B-B5103040AE0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6AD6C-9DC4-4A0D-A2E1-154048A1B3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6AD6C-9DC4-4A0D-A2E1-154048A1B3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2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tags" Target="../tags/tag5.xml"/><Relationship Id="rId3" Type="http://schemas.openxmlformats.org/officeDocument/2006/relationships/image" Target="../media/image3.png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7" Type="http://schemas.openxmlformats.org/officeDocument/2006/relationships/image" Target="../media/image4.png"/><Relationship Id="rId6" Type="http://schemas.openxmlformats.org/officeDocument/2006/relationships/tags" Target="../tags/tag8.xml"/><Relationship Id="rId5" Type="http://schemas.openxmlformats.org/officeDocument/2006/relationships/image" Target="../media/image3.png"/><Relationship Id="rId4" Type="http://schemas.openxmlformats.org/officeDocument/2006/relationships/tags" Target="../tags/tag7.xml"/><Relationship Id="rId3" Type="http://schemas.openxmlformats.org/officeDocument/2006/relationships/image" Target="../media/image5.png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tags" Target="../tags/tag11.xml"/><Relationship Id="rId3" Type="http://schemas.openxmlformats.org/officeDocument/2006/relationships/image" Target="../media/image3.png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tags" Target="../tags/tag13.xml"/><Relationship Id="rId3" Type="http://schemas.openxmlformats.org/officeDocument/2006/relationships/image" Target="../media/image3.png"/><Relationship Id="rId2" Type="http://schemas.openxmlformats.org/officeDocument/2006/relationships/tags" Target="../tags/tag1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tags" Target="../tags/tag15.xml"/><Relationship Id="rId3" Type="http://schemas.openxmlformats.org/officeDocument/2006/relationships/image" Target="../media/image6.png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tags" Target="../tags/tag17.xml"/><Relationship Id="rId3" Type="http://schemas.openxmlformats.org/officeDocument/2006/relationships/image" Target="../media/image3.png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tags" Target="../tags/tag19.xml"/><Relationship Id="rId3" Type="http://schemas.openxmlformats.org/officeDocument/2006/relationships/image" Target="../media/image3.png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tags" Target="../tags/tag21.xml"/><Relationship Id="rId3" Type="http://schemas.openxmlformats.org/officeDocument/2006/relationships/image" Target="../media/image3.png"/><Relationship Id="rId2" Type="http://schemas.openxmlformats.org/officeDocument/2006/relationships/tags" Target="../tags/tag2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image" Target="../media/image2.jpeg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image" Target="../media/image4.png"/><Relationship Id="rId4" Type="http://schemas.openxmlformats.org/officeDocument/2006/relationships/tags" Target="../tags/tag27.xml"/><Relationship Id="rId3" Type="http://schemas.openxmlformats.org/officeDocument/2006/relationships/image" Target="../media/image3.png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image" Target="../media/image4.png"/><Relationship Id="rId5" Type="http://schemas.openxmlformats.org/officeDocument/2006/relationships/tags" Target="../tags/tag34.xml"/><Relationship Id="rId4" Type="http://schemas.openxmlformats.org/officeDocument/2006/relationships/image" Target="../media/image3.png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1" Type="http://schemas.openxmlformats.org/officeDocument/2006/relationships/tags" Target="../tags/tag39.xml"/><Relationship Id="rId10" Type="http://schemas.openxmlformats.org/officeDocument/2006/relationships/tags" Target="../tags/tag38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image" Target="../media/image4.png"/><Relationship Id="rId5" Type="http://schemas.openxmlformats.org/officeDocument/2006/relationships/tags" Target="../tags/tag42.xml"/><Relationship Id="rId4" Type="http://schemas.openxmlformats.org/officeDocument/2006/relationships/image" Target="../media/image3.png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2" Type="http://schemas.openxmlformats.org/officeDocument/2006/relationships/tags" Target="../tags/tag48.xml"/><Relationship Id="rId11" Type="http://schemas.openxmlformats.org/officeDocument/2006/relationships/tags" Target="../tags/tag47.xml"/><Relationship Id="rId10" Type="http://schemas.openxmlformats.org/officeDocument/2006/relationships/tags" Target="../tags/tag46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54.xml"/><Relationship Id="rId8" Type="http://schemas.openxmlformats.org/officeDocument/2006/relationships/tags" Target="../tags/tag53.xml"/><Relationship Id="rId7" Type="http://schemas.openxmlformats.org/officeDocument/2006/relationships/tags" Target="../tags/tag52.xml"/><Relationship Id="rId6" Type="http://schemas.openxmlformats.org/officeDocument/2006/relationships/image" Target="../media/image4.png"/><Relationship Id="rId5" Type="http://schemas.openxmlformats.org/officeDocument/2006/relationships/tags" Target="../tags/tag51.xml"/><Relationship Id="rId4" Type="http://schemas.openxmlformats.org/officeDocument/2006/relationships/image" Target="../media/image3.png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2" Type="http://schemas.openxmlformats.org/officeDocument/2006/relationships/tags" Target="../tags/tag57.xml"/><Relationship Id="rId11" Type="http://schemas.openxmlformats.org/officeDocument/2006/relationships/tags" Target="../tags/tag56.xml"/><Relationship Id="rId10" Type="http://schemas.openxmlformats.org/officeDocument/2006/relationships/tags" Target="../tags/tag55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image" Target="../media/image4.png"/><Relationship Id="rId5" Type="http://schemas.openxmlformats.org/officeDocument/2006/relationships/tags" Target="../tags/tag60.xml"/><Relationship Id="rId4" Type="http://schemas.openxmlformats.org/officeDocument/2006/relationships/image" Target="../media/image3.png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image" Target="../media/image4.png"/><Relationship Id="rId5" Type="http://schemas.openxmlformats.org/officeDocument/2006/relationships/tags" Target="../tags/tag69.xml"/><Relationship Id="rId4" Type="http://schemas.openxmlformats.org/officeDocument/2006/relationships/image" Target="../media/image3.png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4" Type="http://schemas.openxmlformats.org/officeDocument/2006/relationships/tags" Target="../tags/tag77.xml"/><Relationship Id="rId13" Type="http://schemas.openxmlformats.org/officeDocument/2006/relationships/tags" Target="../tags/tag76.xml"/><Relationship Id="rId12" Type="http://schemas.openxmlformats.org/officeDocument/2006/relationships/tags" Target="../tags/tag75.xml"/><Relationship Id="rId11" Type="http://schemas.openxmlformats.org/officeDocument/2006/relationships/tags" Target="../tags/tag74.xml"/><Relationship Id="rId10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image" Target="../media/image7.png"/><Relationship Id="rId5" Type="http://schemas.openxmlformats.org/officeDocument/2006/relationships/tags" Target="../tags/tag80.xml"/><Relationship Id="rId4" Type="http://schemas.openxmlformats.org/officeDocument/2006/relationships/image" Target="../media/image3.png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1" Type="http://schemas.openxmlformats.org/officeDocument/2006/relationships/tags" Target="../tags/tag85.xml"/><Relationship Id="rId10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19AF-7527-4177-BB64-A822048C53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6978-7400-4E98-BEFB-FC36CCA2B3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19AF-7527-4177-BB64-A822048C53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6978-7400-4E98-BEFB-FC36CCA2B3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4"/>
            </p:custDataLst>
          </p:nvPr>
        </p:nvSpPr>
        <p:spPr>
          <a:xfrm>
            <a:off x="1219229" y="2095765"/>
            <a:ext cx="4825365" cy="1846659"/>
          </a:xfr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副标题 3"/>
          <p:cNvSpPr/>
          <p:nvPr>
            <p:ph type="subTitle" idx="3" hasCustomPrompt="1"/>
            <p:custDataLst>
              <p:tags r:id="rId5"/>
            </p:custDataLst>
          </p:nvPr>
        </p:nvSpPr>
        <p:spPr>
          <a:xfrm>
            <a:off x="1219229" y="4115857"/>
            <a:ext cx="4826000" cy="370205"/>
          </a:xfr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15153" y="1818004"/>
            <a:ext cx="3235350" cy="3221981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4625288" y="2373457"/>
            <a:ext cx="6646785" cy="2160931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0" y="1243508"/>
            <a:ext cx="4389120" cy="4370983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19AF-7527-4177-BB64-A822048C53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6978-7400-4E98-BEFB-FC36CCA2B3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876306" y="1781102"/>
            <a:ext cx="4578388" cy="642847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762006" y="2587144"/>
            <a:ext cx="4826038" cy="107696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60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762006" y="1781102"/>
            <a:ext cx="4826038" cy="64284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19AF-7527-4177-BB64-A822048C53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6978-7400-4E98-BEFB-FC36CCA2B3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61" y="-10801"/>
            <a:ext cx="1753527" cy="175352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4461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19AF-7527-4177-BB64-A822048C53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6978-7400-4E98-BEFB-FC36CCA2B3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19AF-7527-4177-BB64-A822048C53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6978-7400-4E98-BEFB-FC36CCA2B3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19AF-7527-4177-BB64-A822048C53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6978-7400-4E98-BEFB-FC36CCA2B3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19AF-7527-4177-BB64-A822048C53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6978-7400-4E98-BEFB-FC36CCA2B3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19AF-7527-4177-BB64-A822048C53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6978-7400-4E98-BEFB-FC36CCA2B3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19AF-7527-4177-BB64-A822048C53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D6978-7400-4E98-BEFB-FC36CCA2B3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2" Type="http://schemas.openxmlformats.org/officeDocument/2006/relationships/theme" Target="../theme/theme2.xml"/><Relationship Id="rId21" Type="http://schemas.openxmlformats.org/officeDocument/2006/relationships/tags" Target="../tags/tag88.xml"/><Relationship Id="rId20" Type="http://schemas.openxmlformats.org/officeDocument/2006/relationships/tags" Target="../tags/tag87.xml"/><Relationship Id="rId2" Type="http://schemas.openxmlformats.org/officeDocument/2006/relationships/slideLayout" Target="../slideLayouts/slideLayout14.xml"/><Relationship Id="rId19" Type="http://schemas.openxmlformats.org/officeDocument/2006/relationships/tags" Target="../tags/tag86.xml"/><Relationship Id="rId18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719AF-7527-4177-BB64-A822048C53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D6978-7400-4E98-BEFB-FC36CCA2B31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3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image" Target="../media/image8.png"/><Relationship Id="rId1" Type="http://schemas.openxmlformats.org/officeDocument/2006/relationships/tags" Target="../tags/tag89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microsoft.com/office/2007/relationships/hdphoto" Target="../media/image22.wdp"/><Relationship Id="rId7" Type="http://schemas.openxmlformats.org/officeDocument/2006/relationships/image" Target="../media/image21.png"/><Relationship Id="rId6" Type="http://schemas.microsoft.com/office/2007/relationships/hdphoto" Target="../media/image20.wdp"/><Relationship Id="rId5" Type="http://schemas.openxmlformats.org/officeDocument/2006/relationships/image" Target="../media/image19.png"/><Relationship Id="rId4" Type="http://schemas.openxmlformats.org/officeDocument/2006/relationships/image" Target="../media/image4.png"/><Relationship Id="rId3" Type="http://schemas.openxmlformats.org/officeDocument/2006/relationships/tags" Target="../tags/tag135.xml"/><Relationship Id="rId2" Type="http://schemas.openxmlformats.org/officeDocument/2006/relationships/image" Target="../media/image3.png"/><Relationship Id="rId14" Type="http://schemas.openxmlformats.org/officeDocument/2006/relationships/slideLayout" Target="../slideLayouts/slideLayout19.xml"/><Relationship Id="rId13" Type="http://schemas.openxmlformats.org/officeDocument/2006/relationships/tags" Target="../tags/tag140.xml"/><Relationship Id="rId12" Type="http://schemas.openxmlformats.org/officeDocument/2006/relationships/tags" Target="../tags/tag139.xml"/><Relationship Id="rId11" Type="http://schemas.openxmlformats.org/officeDocument/2006/relationships/tags" Target="../tags/tag138.xml"/><Relationship Id="rId10" Type="http://schemas.openxmlformats.org/officeDocument/2006/relationships/tags" Target="../tags/tag137.xml"/><Relationship Id="rId1" Type="http://schemas.openxmlformats.org/officeDocument/2006/relationships/tags" Target="../tags/tag13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microsoft.com/office/2007/relationships/hdphoto" Target="../media/image26.wdp"/><Relationship Id="rId7" Type="http://schemas.openxmlformats.org/officeDocument/2006/relationships/image" Target="../media/image25.png"/><Relationship Id="rId6" Type="http://schemas.microsoft.com/office/2007/relationships/hdphoto" Target="../media/image24.wdp"/><Relationship Id="rId5" Type="http://schemas.openxmlformats.org/officeDocument/2006/relationships/image" Target="../media/image23.png"/><Relationship Id="rId4" Type="http://schemas.openxmlformats.org/officeDocument/2006/relationships/image" Target="../media/image4.png"/><Relationship Id="rId3" Type="http://schemas.openxmlformats.org/officeDocument/2006/relationships/tags" Target="../tags/tag142.xml"/><Relationship Id="rId2" Type="http://schemas.openxmlformats.org/officeDocument/2006/relationships/image" Target="../media/image3.png"/><Relationship Id="rId14" Type="http://schemas.openxmlformats.org/officeDocument/2006/relationships/slideLayout" Target="../slideLayouts/slideLayout19.xml"/><Relationship Id="rId13" Type="http://schemas.openxmlformats.org/officeDocument/2006/relationships/tags" Target="../tags/tag147.xml"/><Relationship Id="rId12" Type="http://schemas.openxmlformats.org/officeDocument/2006/relationships/tags" Target="../tags/tag146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tags" Target="../tags/tag14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7" Type="http://schemas.openxmlformats.org/officeDocument/2006/relationships/tags" Target="../tags/tag151.xml"/><Relationship Id="rId6" Type="http://schemas.openxmlformats.org/officeDocument/2006/relationships/image" Target="../media/image12.png"/><Relationship Id="rId5" Type="http://schemas.openxmlformats.org/officeDocument/2006/relationships/tags" Target="../tags/tag150.xml"/><Relationship Id="rId4" Type="http://schemas.openxmlformats.org/officeDocument/2006/relationships/image" Target="../media/image4.png"/><Relationship Id="rId3" Type="http://schemas.openxmlformats.org/officeDocument/2006/relationships/tags" Target="../tags/tag149.xml"/><Relationship Id="rId2" Type="http://schemas.openxmlformats.org/officeDocument/2006/relationships/image" Target="../media/image3.png"/><Relationship Id="rId1" Type="http://schemas.openxmlformats.org/officeDocument/2006/relationships/tags" Target="../tags/tag14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tags" Target="../tags/tag156.xml"/><Relationship Id="rId7" Type="http://schemas.openxmlformats.org/officeDocument/2006/relationships/image" Target="../media/image18.png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image" Target="../media/image4.png"/><Relationship Id="rId3" Type="http://schemas.openxmlformats.org/officeDocument/2006/relationships/tags" Target="../tags/tag153.xml"/><Relationship Id="rId2" Type="http://schemas.openxmlformats.org/officeDocument/2006/relationships/image" Target="../media/image3.png"/><Relationship Id="rId1" Type="http://schemas.openxmlformats.org/officeDocument/2006/relationships/tags" Target="../tags/tag15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tags" Target="../tags/tag161.xml"/><Relationship Id="rId7" Type="http://schemas.openxmlformats.org/officeDocument/2006/relationships/image" Target="../media/image12.png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image" Target="../media/image4.png"/><Relationship Id="rId3" Type="http://schemas.openxmlformats.org/officeDocument/2006/relationships/tags" Target="../tags/tag158.xml"/><Relationship Id="rId2" Type="http://schemas.openxmlformats.org/officeDocument/2006/relationships/image" Target="../media/image3.png"/><Relationship Id="rId1" Type="http://schemas.openxmlformats.org/officeDocument/2006/relationships/tags" Target="../tags/tag15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tags" Target="../tags/tag166.xml"/><Relationship Id="rId7" Type="http://schemas.openxmlformats.org/officeDocument/2006/relationships/image" Target="../media/image27.png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image" Target="../media/image4.png"/><Relationship Id="rId3" Type="http://schemas.openxmlformats.org/officeDocument/2006/relationships/tags" Target="../tags/tag163.xml"/><Relationship Id="rId2" Type="http://schemas.openxmlformats.org/officeDocument/2006/relationships/image" Target="../media/image3.png"/><Relationship Id="rId1" Type="http://schemas.openxmlformats.org/officeDocument/2006/relationships/tags" Target="../tags/tag162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3.xml"/><Relationship Id="rId5" Type="http://schemas.openxmlformats.org/officeDocument/2006/relationships/tags" Target="../tags/tag170.xml"/><Relationship Id="rId4" Type="http://schemas.openxmlformats.org/officeDocument/2006/relationships/tags" Target="../tags/tag169.xml"/><Relationship Id="rId3" Type="http://schemas.openxmlformats.org/officeDocument/2006/relationships/tags" Target="../tags/tag168.xml"/><Relationship Id="rId2" Type="http://schemas.openxmlformats.org/officeDocument/2006/relationships/image" Target="../media/image8.png"/><Relationship Id="rId1" Type="http://schemas.openxmlformats.org/officeDocument/2006/relationships/tags" Target="../tags/tag16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7" Type="http://schemas.openxmlformats.org/officeDocument/2006/relationships/tags" Target="../tags/tag98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3" Type="http://schemas.microsoft.com/office/2007/relationships/hdphoto" Target="../media/image10.wdp"/><Relationship Id="rId2" Type="http://schemas.openxmlformats.org/officeDocument/2006/relationships/image" Target="../media/image9.png"/><Relationship Id="rId1" Type="http://schemas.openxmlformats.org/officeDocument/2006/relationships/tags" Target="../tags/tag9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image" Target="../media/image11.png"/><Relationship Id="rId4" Type="http://schemas.openxmlformats.org/officeDocument/2006/relationships/image" Target="../media/image4.png"/><Relationship Id="rId3" Type="http://schemas.openxmlformats.org/officeDocument/2006/relationships/tags" Target="../tags/tag100.xml"/><Relationship Id="rId2" Type="http://schemas.openxmlformats.org/officeDocument/2006/relationships/image" Target="../media/image3.png"/><Relationship Id="rId11" Type="http://schemas.openxmlformats.org/officeDocument/2006/relationships/slideLayout" Target="../slideLayouts/slideLayout19.xml"/><Relationship Id="rId10" Type="http://schemas.openxmlformats.org/officeDocument/2006/relationships/tags" Target="../tags/tag105.xml"/><Relationship Id="rId1" Type="http://schemas.openxmlformats.org/officeDocument/2006/relationships/tags" Target="../tags/tag9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tags" Target="../tags/tag110.xml"/><Relationship Id="rId7" Type="http://schemas.openxmlformats.org/officeDocument/2006/relationships/image" Target="../media/image12.png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image" Target="../media/image4.png"/><Relationship Id="rId3" Type="http://schemas.openxmlformats.org/officeDocument/2006/relationships/tags" Target="../tags/tag107.xml"/><Relationship Id="rId2" Type="http://schemas.openxmlformats.org/officeDocument/2006/relationships/image" Target="../media/image3.png"/><Relationship Id="rId1" Type="http://schemas.openxmlformats.org/officeDocument/2006/relationships/tags" Target="../tags/tag10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tags" Target="../tags/tag114.xml"/><Relationship Id="rId7" Type="http://schemas.microsoft.com/office/2007/relationships/hdphoto" Target="../media/image10.wdp"/><Relationship Id="rId6" Type="http://schemas.openxmlformats.org/officeDocument/2006/relationships/image" Target="../media/image9.png"/><Relationship Id="rId5" Type="http://schemas.openxmlformats.org/officeDocument/2006/relationships/tags" Target="../tags/tag113.xml"/><Relationship Id="rId4" Type="http://schemas.openxmlformats.org/officeDocument/2006/relationships/image" Target="../media/image4.png"/><Relationship Id="rId3" Type="http://schemas.openxmlformats.org/officeDocument/2006/relationships/tags" Target="../tags/tag112.xml"/><Relationship Id="rId2" Type="http://schemas.openxmlformats.org/officeDocument/2006/relationships/image" Target="../media/image3.png"/><Relationship Id="rId1" Type="http://schemas.openxmlformats.org/officeDocument/2006/relationships/tags" Target="../tags/tag11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tags" Target="../tags/tag118.xml"/><Relationship Id="rId7" Type="http://schemas.microsoft.com/office/2007/relationships/hdphoto" Target="../media/image14.wdp"/><Relationship Id="rId6" Type="http://schemas.openxmlformats.org/officeDocument/2006/relationships/image" Target="../media/image13.png"/><Relationship Id="rId5" Type="http://schemas.openxmlformats.org/officeDocument/2006/relationships/tags" Target="../tags/tag117.xml"/><Relationship Id="rId4" Type="http://schemas.openxmlformats.org/officeDocument/2006/relationships/image" Target="../media/image4.png"/><Relationship Id="rId3" Type="http://schemas.openxmlformats.org/officeDocument/2006/relationships/tags" Target="../tags/tag116.xml"/><Relationship Id="rId2" Type="http://schemas.openxmlformats.org/officeDocument/2006/relationships/image" Target="../media/image3.png"/><Relationship Id="rId1" Type="http://schemas.openxmlformats.org/officeDocument/2006/relationships/tags" Target="../tags/tag1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7" Type="http://schemas.openxmlformats.org/officeDocument/2006/relationships/tags" Target="../tags/tag122.xml"/><Relationship Id="rId6" Type="http://schemas.openxmlformats.org/officeDocument/2006/relationships/image" Target="../media/image15.jpeg"/><Relationship Id="rId5" Type="http://schemas.openxmlformats.org/officeDocument/2006/relationships/tags" Target="../tags/tag121.xml"/><Relationship Id="rId4" Type="http://schemas.openxmlformats.org/officeDocument/2006/relationships/image" Target="../media/image4.png"/><Relationship Id="rId3" Type="http://schemas.openxmlformats.org/officeDocument/2006/relationships/tags" Target="../tags/tag120.xml"/><Relationship Id="rId2" Type="http://schemas.openxmlformats.org/officeDocument/2006/relationships/image" Target="../media/image3.png"/><Relationship Id="rId1" Type="http://schemas.openxmlformats.org/officeDocument/2006/relationships/tags" Target="../tags/tag11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3" Type="http://schemas.openxmlformats.org/officeDocument/2006/relationships/tags" Target="../tags/tag124.xml"/><Relationship Id="rId2" Type="http://schemas.openxmlformats.org/officeDocument/2006/relationships/image" Target="../media/image3.png"/><Relationship Id="rId12" Type="http://schemas.openxmlformats.org/officeDocument/2006/relationships/slideLayout" Target="../slideLayouts/slideLayout19.xml"/><Relationship Id="rId11" Type="http://schemas.openxmlformats.org/officeDocument/2006/relationships/tags" Target="../tags/tag128.xml"/><Relationship Id="rId10" Type="http://schemas.openxmlformats.org/officeDocument/2006/relationships/image" Target="../media/image12.png"/><Relationship Id="rId1" Type="http://schemas.openxmlformats.org/officeDocument/2006/relationships/tags" Target="../tags/tag12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tags" Target="../tags/tag133.xml"/><Relationship Id="rId7" Type="http://schemas.openxmlformats.org/officeDocument/2006/relationships/image" Target="../media/image18.png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4.png"/><Relationship Id="rId3" Type="http://schemas.openxmlformats.org/officeDocument/2006/relationships/tags" Target="../tags/tag130.xml"/><Relationship Id="rId2" Type="http://schemas.openxmlformats.org/officeDocument/2006/relationships/image" Target="../media/image3.png"/><Relationship Id="rId1" Type="http://schemas.openxmlformats.org/officeDocument/2006/relationships/tags" Target="../tags/tag1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444" y="466391"/>
            <a:ext cx="3252163" cy="1920984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5322568" y="4051410"/>
            <a:ext cx="1835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</a:rPr>
              <a:t>第二课时</a:t>
            </a:r>
            <a:endParaRPr lang="zh-CN" altLang="en-US" sz="2800" dirty="0">
              <a:solidFill>
                <a:schemeClr val="dk1"/>
              </a:solidFill>
            </a:endParaRPr>
          </a:p>
        </p:txBody>
      </p:sp>
      <p:cxnSp>
        <p:nvCxnSpPr>
          <p:cNvPr id="4" name="直接连接符 3"/>
          <p:cNvCxnSpPr/>
          <p:nvPr>
            <p:custDataLst>
              <p:tags r:id="rId4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 10"/>
          <p:cNvSpPr/>
          <p:nvPr>
            <p:ph type="ctrTitle" idx="2"/>
            <p:custDataLst>
              <p:tags r:id="rId5"/>
            </p:custDataLst>
          </p:nvPr>
        </p:nvSpPr>
        <p:spPr>
          <a:xfrm>
            <a:off x="1219200" y="2095500"/>
            <a:ext cx="5189220" cy="964565"/>
          </a:xfrm>
        </p:spPr>
        <p:txBody>
          <a:bodyPr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50000"/>
                  </a:schemeClr>
                </a:solidFill>
              </a:rPr>
              <a:t>请帮我一下吧</a:t>
            </a:r>
            <a:endParaRPr lang="zh-CN" altLang="en-US" sz="6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1875" b="93750" l="7925" r="72960">
                        <a14:foregroundMark x1="49650" y1="87500" x2="51282" y2="90000"/>
                        <a14:foregroundMark x1="54779" y1="92083" x2="54779" y2="93750"/>
                        <a14:foregroundMark x1="57576" y1="87292" x2="55478" y2="88542"/>
                        <a14:foregroundMark x1="57110" y1="85833" x2="54312" y2="88333"/>
                        <a14:foregroundMark x1="55245" y1="85833" x2="54079" y2="86250"/>
                        <a14:foregroundMark x1="31469" y1="83750" x2="32867" y2="84167"/>
                      </a14:backgroundRemoval>
                    </a14:imgEffect>
                  </a14:imgLayer>
                </a14:imgProps>
              </a:ext>
            </a:extLst>
          </a:blip>
          <a:srcRect t="24417" r="18816"/>
          <a:stretch>
            <a:fillRect/>
          </a:stretch>
        </p:blipFill>
        <p:spPr>
          <a:xfrm>
            <a:off x="2046153" y="2714783"/>
            <a:ext cx="3349971" cy="34896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634" b="93360" l="17541" r="56239">
                        <a14:foregroundMark x1="40868" y1="19517" x2="40506" y2="22334"/>
                        <a14:foregroundMark x1="41230" y1="23944" x2="41591" y2="28370"/>
                        <a14:foregroundMark x1="38879" y1="9457" x2="43038" y2="9658"/>
                        <a14:foregroundMark x1="40145" y1="5634" x2="40145" y2="7646"/>
                        <a14:foregroundMark x1="54792" y1="18712" x2="56239" y2="23340"/>
                        <a14:foregroundMark x1="49005" y1="89537" x2="48101" y2="91952"/>
                        <a14:foregroundMark x1="35081" y1="93360" x2="35986" y2="93159"/>
                      </a14:backgroundRemoval>
                    </a14:imgEffect>
                  </a14:imgLayer>
                </a14:imgProps>
              </a:ext>
            </a:extLst>
          </a:blip>
          <a:srcRect l="12966" r="40193" b="664"/>
          <a:stretch>
            <a:fillRect/>
          </a:stretch>
        </p:blipFill>
        <p:spPr>
          <a:xfrm>
            <a:off x="6795877" y="1618096"/>
            <a:ext cx="2406317" cy="4586287"/>
          </a:xfrm>
          <a:prstGeom prst="rect">
            <a:avLst/>
          </a:prstGeom>
        </p:spPr>
      </p:pic>
      <p:sp>
        <p:nvSpPr>
          <p:cNvPr id="5" name="圆角矩形标注 4"/>
          <p:cNvSpPr/>
          <p:nvPr>
            <p:custDataLst>
              <p:tags r:id="rId9"/>
            </p:custDataLst>
          </p:nvPr>
        </p:nvSpPr>
        <p:spPr>
          <a:xfrm>
            <a:off x="2046153" y="1856630"/>
            <a:ext cx="1417731" cy="662959"/>
          </a:xfrm>
          <a:prstGeom prst="wedgeRoundRectCallout">
            <a:avLst>
              <a:gd name="adj1" fmla="val 44857"/>
              <a:gd name="adj2" fmla="val 86528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0"/>
            </p:custDataLst>
          </p:nvPr>
        </p:nvSpPr>
        <p:spPr>
          <a:xfrm>
            <a:off x="2085095" y="1957276"/>
            <a:ext cx="1339846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cs typeface="幼圆" charset="0"/>
              </a:rPr>
              <a:t>下 雨 了！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cs typeface="幼圆" charset="0"/>
            </a:endParaRPr>
          </a:p>
        </p:txBody>
      </p:sp>
      <p:sp>
        <p:nvSpPr>
          <p:cNvPr id="7" name="圆角矩形标注 5"/>
          <p:cNvSpPr/>
          <p:nvPr>
            <p:custDataLst>
              <p:tags r:id="rId11"/>
            </p:custDataLst>
          </p:nvPr>
        </p:nvSpPr>
        <p:spPr>
          <a:xfrm>
            <a:off x="9202194" y="2181872"/>
            <a:ext cx="1969071" cy="675434"/>
          </a:xfrm>
          <a:prstGeom prst="wedgeRoundRectCallout">
            <a:avLst>
              <a:gd name="adj1" fmla="val -41730"/>
              <a:gd name="adj2" fmla="val 76118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矩形 7"/>
          <p:cNvSpPr/>
          <p:nvPr>
            <p:custDataLst>
              <p:tags r:id="rId12"/>
            </p:custDataLst>
          </p:nvPr>
        </p:nvSpPr>
        <p:spPr>
          <a:xfrm>
            <a:off x="9262878" y="2288756"/>
            <a:ext cx="1847703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咦，雨停了？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7" grpId="0" bldLvl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3158" b="93045" l="11266" r="85675">
                        <a14:foregroundMark x1="26008" y1="65038" x2="26843" y2="78195"/>
                        <a14:foregroundMark x1="21558" y1="83083" x2="16968" y2="87030"/>
                        <a14:foregroundMark x1="35466" y1="87594" x2="35605" y2="87782"/>
                        <a14:foregroundMark x1="16829" y1="93233" x2="15994" y2="92481"/>
                        <a14:foregroundMark x1="49096" y1="13158" x2="40612" y2="21429"/>
                        <a14:foregroundMark x1="48122" y1="70301" x2="46871" y2="70677"/>
                      </a14:backgroundRemoval>
                    </a14:imgEffect>
                  </a14:imgLayer>
                </a14:imgProps>
              </a:ext>
            </a:extLst>
          </a:blip>
          <a:srcRect l="2017" t="5881" r="4953" b="1638"/>
          <a:stretch>
            <a:fillRect/>
          </a:stretch>
        </p:blipFill>
        <p:spPr>
          <a:xfrm>
            <a:off x="1516569" y="2459759"/>
            <a:ext cx="4979572" cy="36627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5244" b="91463" l="8621" r="90000">
                        <a14:foregroundMark x1="73448" y1="36179" x2="72931" y2="55691"/>
                        <a14:foregroundMark x1="77586" y1="46341" x2="79138" y2="51829"/>
                        <a14:foregroundMark x1="71034" y1="60772" x2="70345" y2="65650"/>
                        <a14:foregroundMark x1="55517" y1="84350" x2="54310" y2="88415"/>
                        <a14:foregroundMark x1="49138" y1="90854" x2="47069" y2="90650"/>
                        <a14:foregroundMark x1="43621" y1="89024" x2="44655" y2="90244"/>
                        <a14:foregroundMark x1="22069" y1="87602" x2="28793" y2="89228"/>
                        <a14:foregroundMark x1="11034" y1="75813" x2="8621" y2="81504"/>
                        <a14:foregroundMark x1="32759" y1="89837" x2="30517" y2="91463"/>
                        <a14:foregroundMark x1="30690" y1="86585" x2="33793" y2="87398"/>
                        <a14:foregroundMark x1="34483" y1="69919" x2="31897" y2="73984"/>
                      </a14:backgroundRemoval>
                    </a14:imgEffect>
                  </a14:imgLayer>
                </a14:imgProps>
              </a:ext>
            </a:extLst>
          </a:blip>
          <a:srcRect t="6342"/>
          <a:stretch>
            <a:fillRect/>
          </a:stretch>
        </p:blipFill>
        <p:spPr>
          <a:xfrm>
            <a:off x="7213333" y="2260501"/>
            <a:ext cx="4317868" cy="3430425"/>
          </a:xfrm>
          <a:prstGeom prst="rect">
            <a:avLst/>
          </a:prstGeom>
        </p:spPr>
      </p:pic>
      <p:sp>
        <p:nvSpPr>
          <p:cNvPr id="5" name="圆角矩形标注 3"/>
          <p:cNvSpPr/>
          <p:nvPr>
            <p:custDataLst>
              <p:tags r:id="rId9"/>
            </p:custDataLst>
          </p:nvPr>
        </p:nvSpPr>
        <p:spPr>
          <a:xfrm>
            <a:off x="2421442" y="1302461"/>
            <a:ext cx="2827655" cy="661430"/>
          </a:xfrm>
          <a:prstGeom prst="wedgeRoundRectCallout">
            <a:avLst>
              <a:gd name="adj1" fmla="val 22206"/>
              <a:gd name="adj2" fmla="val 104940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矩形 5"/>
          <p:cNvSpPr/>
          <p:nvPr>
            <p:custDataLst>
              <p:tags r:id="rId10"/>
            </p:custDataLst>
          </p:nvPr>
        </p:nvSpPr>
        <p:spPr>
          <a:xfrm>
            <a:off x="2457076" y="1420789"/>
            <a:ext cx="282765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小弟弟，我来帮你！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圆角矩形标注 7"/>
          <p:cNvSpPr/>
          <p:nvPr>
            <p:custDataLst>
              <p:tags r:id="rId11"/>
            </p:custDataLst>
          </p:nvPr>
        </p:nvSpPr>
        <p:spPr>
          <a:xfrm>
            <a:off x="6735205" y="2133768"/>
            <a:ext cx="2603463" cy="663208"/>
          </a:xfrm>
          <a:prstGeom prst="wedgeRoundRectCallout">
            <a:avLst>
              <a:gd name="adj1" fmla="val 27847"/>
              <a:gd name="adj2" fmla="val 87806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矩形 7"/>
          <p:cNvSpPr/>
          <p:nvPr>
            <p:custDataLst>
              <p:tags r:id="rId12"/>
            </p:custDataLst>
          </p:nvPr>
        </p:nvSpPr>
        <p:spPr>
          <a:xfrm>
            <a:off x="6744914" y="2228927"/>
            <a:ext cx="2593754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叔叔，我帮您捡！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7" grpId="0" bldLvl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副标题 1"/>
          <p:cNvSpPr>
            <a:spLocks noGrp="1"/>
          </p:cNvSpPr>
          <p:nvPr>
            <p:ph type="subTitle" idx="4294967295"/>
          </p:nvPr>
        </p:nvSpPr>
        <p:spPr>
          <a:xfrm>
            <a:off x="3625516" y="2094080"/>
            <a:ext cx="5534526" cy="149935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sym typeface="+mn-ea"/>
              </a:rPr>
              <a:t>以上的四幅图讲了一个怎样的故事？你从中感悟到了什么？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3" name="思想气泡: 云 2"/>
          <p:cNvSpPr/>
          <p:nvPr>
            <p:custDataLst>
              <p:tags r:id="rId5"/>
            </p:custDataLst>
          </p:nvPr>
        </p:nvSpPr>
        <p:spPr>
          <a:xfrm>
            <a:off x="2540904" y="1510947"/>
            <a:ext cx="7453328" cy="2467495"/>
          </a:xfrm>
          <a:prstGeom prst="cloudCallout">
            <a:avLst>
              <a:gd name="adj1" fmla="val -34088"/>
              <a:gd name="adj2" fmla="val 58288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4" name="图片 3" descr="卡通人物&#10;&#10;中度可信度描述已自动生成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43" t="35227" r="4433" b="27273"/>
          <a:stretch>
            <a:fillRect/>
          </a:stretch>
        </p:blipFill>
        <p:spPr>
          <a:xfrm>
            <a:off x="1862769" y="4427621"/>
            <a:ext cx="1303777" cy="1943072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副标题 1"/>
          <p:cNvSpPr>
            <a:spLocks noGrp="1"/>
          </p:cNvSpPr>
          <p:nvPr>
            <p:ph type="subTitle" idx="4294967295"/>
            <p:custDataLst>
              <p:tags r:id="rId5"/>
            </p:custDataLst>
          </p:nvPr>
        </p:nvSpPr>
        <p:spPr>
          <a:xfrm>
            <a:off x="4090737" y="1853447"/>
            <a:ext cx="5534526" cy="1804151"/>
          </a:xfr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你也有过被帮助的经历吗？</a:t>
            </a:r>
            <a:endParaRPr lang="zh-CN" altLang="en-US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是怎样的故事？你当时感觉怎么样？</a:t>
            </a:r>
            <a:endParaRPr lang="zh-CN" altLang="en-US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3" name="思想气泡: 云 2"/>
          <p:cNvSpPr/>
          <p:nvPr>
            <p:custDataLst>
              <p:tags r:id="rId6"/>
            </p:custDataLst>
          </p:nvPr>
        </p:nvSpPr>
        <p:spPr>
          <a:xfrm>
            <a:off x="2951748" y="1368291"/>
            <a:ext cx="8181474" cy="2417648"/>
          </a:xfrm>
          <a:prstGeom prst="cloudCallout">
            <a:avLst>
              <a:gd name="adj1" fmla="val -30421"/>
              <a:gd name="adj2" fmla="val 62839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2" t="2277" r="43409" b="77495"/>
          <a:stretch>
            <a:fillRect/>
          </a:stretch>
        </p:blipFill>
        <p:spPr>
          <a:xfrm flipH="1">
            <a:off x="1879217" y="3785937"/>
            <a:ext cx="1292119" cy="2417647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副标题 1"/>
          <p:cNvSpPr>
            <a:spLocks noGrp="1"/>
          </p:cNvSpPr>
          <p:nvPr>
            <p:ph type="subTitle" idx="4294967295"/>
            <p:custDataLst>
              <p:tags r:id="rId5"/>
            </p:custDataLst>
          </p:nvPr>
        </p:nvSpPr>
        <p:spPr>
          <a:xfrm>
            <a:off x="3192379" y="1693026"/>
            <a:ext cx="7315200" cy="2076867"/>
          </a:xfrm>
        </p:spPr>
        <p:txBody>
          <a:bodyPr vert="horz" lIns="91440" tIns="45720" rIns="91440" bIns="45720" rtlCol="0">
            <a:normAutofit fontScale="825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在生活中，我们常常会得到他人的帮助，心中感到无比的温暖。而我们也要学会帮助他人，团结友爱，将这份温暖的“接力棒”一直传递下去。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3" name="对话气泡: 圆角矩形 2"/>
          <p:cNvSpPr/>
          <p:nvPr>
            <p:custDataLst>
              <p:tags r:id="rId6"/>
            </p:custDataLst>
          </p:nvPr>
        </p:nvSpPr>
        <p:spPr>
          <a:xfrm>
            <a:off x="2935705" y="1628857"/>
            <a:ext cx="7571874" cy="2076867"/>
          </a:xfrm>
          <a:prstGeom prst="wedgeRoundRectCallout">
            <a:avLst>
              <a:gd name="adj1" fmla="val -30649"/>
              <a:gd name="adj2" fmla="val 70089"/>
              <a:gd name="adj3" fmla="val 16667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4" name="图片 3" descr="卡通人物&#10;&#10;中度可信度描述已自动生成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7" t="23485" r="74756" b="27273"/>
          <a:stretch>
            <a:fillRect/>
          </a:stretch>
        </p:blipFill>
        <p:spPr>
          <a:xfrm>
            <a:off x="1780674" y="4027553"/>
            <a:ext cx="1411705" cy="2403179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副标题 1"/>
          <p:cNvSpPr>
            <a:spLocks noGrp="1"/>
          </p:cNvSpPr>
          <p:nvPr>
            <p:ph type="subTitle" idx="4294967295"/>
            <p:custDataLst>
              <p:tags r:id="rId5"/>
            </p:custDataLst>
          </p:nvPr>
        </p:nvSpPr>
        <p:spPr>
          <a:xfrm>
            <a:off x="3152272" y="2156644"/>
            <a:ext cx="5887453" cy="169185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你帮我，我帮你，友爱精神共传递。</a:t>
            </a:r>
            <a:endParaRPr lang="zh-CN" altLang="en-US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3" name="矩形: 圆角 2"/>
          <p:cNvSpPr/>
          <p:nvPr>
            <p:custDataLst>
              <p:tags r:id="rId6"/>
            </p:custDataLst>
          </p:nvPr>
        </p:nvSpPr>
        <p:spPr>
          <a:xfrm>
            <a:off x="2606492" y="1457038"/>
            <a:ext cx="6979015" cy="2147791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0303" y="3739111"/>
            <a:ext cx="2788288" cy="286776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444" y="466391"/>
            <a:ext cx="3252163" cy="1920984"/>
          </a:xfrm>
          <a:prstGeom prst="rect">
            <a:avLst/>
          </a:prstGeom>
        </p:spPr>
      </p:pic>
      <p:cxnSp>
        <p:nvCxnSpPr>
          <p:cNvPr id="9" name="直接连接符 8"/>
          <p:cNvCxnSpPr/>
          <p:nvPr>
            <p:custDataLst>
              <p:tags r:id="rId3"/>
            </p:custDataLst>
          </p:nvPr>
        </p:nvCxnSpPr>
        <p:spPr>
          <a:xfrm>
            <a:off x="792486" y="3846567"/>
            <a:ext cx="1328947" cy="0"/>
          </a:xfrm>
          <a:prstGeom prst="line">
            <a:avLst/>
          </a:prstGeom>
          <a:ln w="12700"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7"/>
          <p:cNvSpPr/>
          <p:nvPr>
            <p:ph type="title"/>
            <p:custDataLst>
              <p:tags r:id="rId4"/>
            </p:custDataLst>
          </p:nvPr>
        </p:nvSpPr>
        <p:spPr/>
        <p:txBody>
          <a:bodyPr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600" dirty="0">
                <a:solidFill>
                  <a:schemeClr val="accent1">
                    <a:lumMod val="50000"/>
                  </a:schemeClr>
                </a:solidFill>
              </a:rPr>
              <a:t>谢谢观看</a:t>
            </a:r>
            <a:endParaRPr lang="zh-CN" altLang="en-US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3668" b="95380" l="10000" r="90000">
                        <a14:foregroundMark x1="35102" y1="56386" x2="36735" y2="55842"/>
                        <a14:foregroundMark x1="39388" y1="54348" x2="40408" y2="53804"/>
                        <a14:foregroundMark x1="63469" y1="91033" x2="64898" y2="93886"/>
                        <a14:foregroundMark x1="66939" y1="87908" x2="64694" y2="90625"/>
                        <a14:foregroundMark x1="66531" y1="86957" x2="66327" y2="90217"/>
                        <a14:foregroundMark x1="67959" y1="87092" x2="66327" y2="89266"/>
                        <a14:foregroundMark x1="56327" y1="81793" x2="57551" y2="82880"/>
                        <a14:foregroundMark x1="67959" y1="86685" x2="66939" y2="90625"/>
                        <a14:foregroundMark x1="68571" y1="87364" x2="67959" y2="89810"/>
                        <a14:foregroundMark x1="68980" y1="86685" x2="67755" y2="90082"/>
                        <a14:foregroundMark x1="68571" y1="85734" x2="67347" y2="90217"/>
                        <a14:foregroundMark x1="67551" y1="86005" x2="64286" y2="91848"/>
                        <a14:foregroundMark x1="67347" y1="86413" x2="63265" y2="94022"/>
                        <a14:foregroundMark x1="67347" y1="87772" x2="64082" y2="92663"/>
                        <a14:foregroundMark x1="54286" y1="93207" x2="53265" y2="94293"/>
                        <a14:foregroundMark x1="53878" y1="92663" x2="54286" y2="95380"/>
                        <a14:foregroundMark x1="53469" y1="92255" x2="53673" y2="94973"/>
                        <a14:foregroundMark x1="53673" y1="94022" x2="67143" y2="86549"/>
                        <a14:foregroundMark x1="68367" y1="87908" x2="52653" y2="790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15" t="50796" r="17973" b="892"/>
          <a:stretch>
            <a:fillRect/>
          </a:stretch>
        </p:blipFill>
        <p:spPr>
          <a:xfrm>
            <a:off x="1596815" y="4426373"/>
            <a:ext cx="1611921" cy="196798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直接连接符 9"/>
          <p:cNvCxnSpPr/>
          <p:nvPr>
            <p:custDataLst>
              <p:tags r:id="rId4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标题 5"/>
          <p:cNvSpPr/>
          <p:nvPr>
            <p:ph type="ctrTitle" idx="2"/>
            <p:custDataLst>
              <p:tags r:id="rId5"/>
            </p:custDataLst>
          </p:nvPr>
        </p:nvSpPr>
        <p:spPr>
          <a:xfrm>
            <a:off x="1219229" y="2095765"/>
            <a:ext cx="4825365" cy="1846659"/>
          </a:xfrm>
        </p:spPr>
        <p:txBody>
          <a:bodyPr>
            <a:normAutofit fontScale="90000"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</a:rPr>
              <a:t>1、遇到困难的时候，我们应该向谁求助呢？</a:t>
            </a:r>
            <a:endParaRPr lang="en-US" altLang="zh-CN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3200" dirty="0">
                <a:solidFill>
                  <a:schemeClr val="accent1">
                    <a:lumMod val="50000"/>
                  </a:schemeClr>
                </a:solidFill>
              </a:rPr>
              <a:t>2、我们应该怎样求助呢？</a:t>
            </a:r>
            <a:endParaRPr lang="en-US" altLang="zh-CN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副标题 6"/>
          <p:cNvSpPr/>
          <p:nvPr>
            <p:ph type="subTitle" idx="3"/>
            <p:custDataLst>
              <p:tags r:id="rId6"/>
            </p:custDataLst>
          </p:nvPr>
        </p:nvSpPr>
        <p:spPr/>
        <p:txBody>
          <a:bodyPr/>
          <a:p>
            <a:r>
              <a:rPr lang="zh-CN" altLang="en-US">
                <a:solidFill>
                  <a:schemeClr val="dk1">
                    <a:lumMod val="65000"/>
                    <a:lumOff val="35000"/>
                  </a:schemeClr>
                </a:solidFill>
              </a:rPr>
              <a:t>此处添加副标题内容</a:t>
            </a:r>
            <a:endParaRPr lang="zh-CN" altLang="en-US">
              <a:solidFill>
                <a:schemeClr val="dk1">
                  <a:lumMod val="65000"/>
                  <a:lumOff val="3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91995" y="1203325"/>
            <a:ext cx="8208645" cy="5013325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2289810" y="1203325"/>
            <a:ext cx="2955290" cy="60642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6270429" y="5102550"/>
            <a:ext cx="3929785" cy="11988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演一演：图中的小男孩应该找谁求助呢？具体怎么做？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圆角矩形标注 6"/>
          <p:cNvSpPr/>
          <p:nvPr>
            <p:custDataLst>
              <p:tags r:id="rId8"/>
            </p:custDataLst>
          </p:nvPr>
        </p:nvSpPr>
        <p:spPr>
          <a:xfrm>
            <a:off x="2289798" y="3278771"/>
            <a:ext cx="2226481" cy="576248"/>
          </a:xfrm>
          <a:prstGeom prst="wedgeRoundRectCallout">
            <a:avLst>
              <a:gd name="adj1" fmla="val 8563"/>
              <a:gd name="adj2" fmla="val 75059"/>
              <a:gd name="adj3" fmla="val 16667"/>
            </a:avLst>
          </a:prstGeom>
          <a:solidFill>
            <a:schemeClr val="lt1"/>
          </a:solidFill>
          <a:ln>
            <a:solidFill>
              <a:schemeClr val="dk1">
                <a:shade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8" name="矩形 7"/>
          <p:cNvSpPr/>
          <p:nvPr>
            <p:custDataLst>
              <p:tags r:id="rId9"/>
            </p:custDataLst>
          </p:nvPr>
        </p:nvSpPr>
        <p:spPr>
          <a:xfrm>
            <a:off x="2289798" y="3197657"/>
            <a:ext cx="2226482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我该怎么办呢？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副标题 1"/>
          <p:cNvSpPr>
            <a:spLocks noGrp="1"/>
          </p:cNvSpPr>
          <p:nvPr>
            <p:ph type="subTitle" idx="4294967295"/>
            <p:custDataLst>
              <p:tags r:id="rId5"/>
            </p:custDataLst>
          </p:nvPr>
        </p:nvSpPr>
        <p:spPr>
          <a:xfrm>
            <a:off x="2759242" y="1977775"/>
            <a:ext cx="6994358" cy="1451225"/>
          </a:xfr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请你根据以下评价标准，说一说，刚才扮演小男孩的同学求助的方式正确吗？为什么？</a:t>
            </a:r>
            <a:endParaRPr lang="zh-CN" altLang="en-US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4" name="对话气泡: 圆角矩形 3"/>
          <p:cNvSpPr/>
          <p:nvPr>
            <p:custDataLst>
              <p:tags r:id="rId6"/>
            </p:custDataLst>
          </p:nvPr>
        </p:nvSpPr>
        <p:spPr>
          <a:xfrm>
            <a:off x="2438400" y="1905039"/>
            <a:ext cx="7499684" cy="1596696"/>
          </a:xfrm>
          <a:prstGeom prst="wedgeRoundRectCallout">
            <a:avLst>
              <a:gd name="adj1" fmla="val -32990"/>
              <a:gd name="adj2" fmla="val 71780"/>
              <a:gd name="adj3" fmla="val 16667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5" name="图片 4" descr="卡通人物&#10;&#10;中度可信度描述已自动生成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43" t="35227" r="4433" b="27273"/>
          <a:stretch>
            <a:fillRect/>
          </a:stretch>
        </p:blipFill>
        <p:spPr>
          <a:xfrm>
            <a:off x="2126232" y="4371597"/>
            <a:ext cx="1266020" cy="1886802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副标题 1"/>
          <p:cNvSpPr>
            <a:spLocks noGrp="1"/>
          </p:cNvSpPr>
          <p:nvPr>
            <p:ph type="subTitle" idx="4294967295"/>
          </p:nvPr>
        </p:nvSpPr>
        <p:spPr>
          <a:xfrm>
            <a:off x="3753853" y="1817354"/>
            <a:ext cx="6144126" cy="1611646"/>
          </a:xfr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sym typeface="+mn-ea"/>
              </a:rPr>
              <a:t>求助的方法多种多样。你在生活中也有向他人求助过吗？你是怎么做的呢？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3" name="对话气泡: 圆角矩形 2"/>
          <p:cNvSpPr/>
          <p:nvPr>
            <p:custDataLst>
              <p:tags r:id="rId5"/>
            </p:custDataLst>
          </p:nvPr>
        </p:nvSpPr>
        <p:spPr>
          <a:xfrm>
            <a:off x="3416968" y="1588167"/>
            <a:ext cx="6481011" cy="1840833"/>
          </a:xfrm>
          <a:prstGeom prst="wedgeRoundRectCallout">
            <a:avLst>
              <a:gd name="adj1" fmla="val -36344"/>
              <a:gd name="adj2" fmla="val 66940"/>
              <a:gd name="adj3" fmla="val 16667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3668" b="95380" l="10000" r="90000">
                        <a14:foregroundMark x1="35102" y1="56386" x2="36735" y2="55842"/>
                        <a14:foregroundMark x1="39388" y1="54348" x2="40408" y2="53804"/>
                        <a14:foregroundMark x1="63469" y1="91033" x2="64898" y2="93886"/>
                        <a14:foregroundMark x1="66939" y1="87908" x2="64694" y2="90625"/>
                        <a14:foregroundMark x1="66531" y1="86957" x2="66327" y2="90217"/>
                        <a14:foregroundMark x1="67959" y1="87092" x2="66327" y2="89266"/>
                        <a14:foregroundMark x1="56327" y1="81793" x2="57551" y2="82880"/>
                        <a14:foregroundMark x1="67959" y1="86685" x2="66939" y2="90625"/>
                        <a14:foregroundMark x1="68571" y1="87364" x2="67959" y2="89810"/>
                        <a14:foregroundMark x1="68980" y1="86685" x2="67755" y2="90082"/>
                        <a14:foregroundMark x1="68571" y1="85734" x2="67347" y2="90217"/>
                        <a14:foregroundMark x1="67551" y1="86005" x2="64286" y2="91848"/>
                        <a14:foregroundMark x1="67347" y1="86413" x2="63265" y2="94022"/>
                        <a14:foregroundMark x1="67347" y1="87772" x2="64082" y2="92663"/>
                        <a14:foregroundMark x1="54286" y1="93207" x2="53265" y2="94293"/>
                        <a14:foregroundMark x1="53878" y1="92663" x2="54286" y2="95380"/>
                        <a14:foregroundMark x1="53469" y1="92255" x2="53673" y2="94973"/>
                        <a14:foregroundMark x1="53673" y1="94022" x2="67143" y2="86549"/>
                        <a14:foregroundMark x1="68367" y1="87908" x2="52653" y2="790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15" t="50796" r="17973" b="892"/>
          <a:stretch>
            <a:fillRect/>
          </a:stretch>
        </p:blipFill>
        <p:spPr>
          <a:xfrm>
            <a:off x="1708656" y="3869155"/>
            <a:ext cx="2045197" cy="249696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副标题 1"/>
          <p:cNvSpPr>
            <a:spLocks noGrp="1"/>
          </p:cNvSpPr>
          <p:nvPr>
            <p:ph type="subTitle" idx="4294967295"/>
            <p:custDataLst>
              <p:tags r:id="rId5"/>
            </p:custDataLst>
          </p:nvPr>
        </p:nvSpPr>
        <p:spPr>
          <a:xfrm>
            <a:off x="2221831" y="1395663"/>
            <a:ext cx="7748337" cy="2851484"/>
          </a:xfr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放学半小时了，妈妈还没来接我。真想给妈妈打个电话！我鼓足勇气来到传达室，对叔叔说：“叔叔，我想打个电话，可以吗？”叔叔说：“可以。”打完电话，我对叔叔说：“谢谢您！”</a:t>
            </a:r>
            <a:endParaRPr lang="zh-CN" altLang="en-US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361" b="94918" l="2951" r="98033">
                        <a14:foregroundMark x1="6557" y1="28361" x2="10492" y2="39180"/>
                        <a14:foregroundMark x1="2951" y1="21803" x2="5410" y2="28197"/>
                        <a14:foregroundMark x1="19508" y1="31148" x2="20000" y2="38033"/>
                        <a14:foregroundMark x1="15246" y1="29508" x2="16393" y2="37869"/>
                        <a14:foregroundMark x1="19672" y1="30492" x2="24426" y2="32131"/>
                        <a14:foregroundMark x1="27049" y1="32131" x2="27377" y2="34918"/>
                        <a14:foregroundMark x1="24754" y1="28197" x2="26885" y2="35574"/>
                        <a14:foregroundMark x1="25738" y1="35082" x2="26393" y2="39180"/>
                        <a14:foregroundMark x1="24426" y1="39508" x2="25574" y2="40164"/>
                        <a14:foregroundMark x1="14918" y1="41803" x2="24754" y2="41311"/>
                        <a14:foregroundMark x1="66557" y1="8361" x2="72623" y2="9836"/>
                        <a14:foregroundMark x1="89672" y1="16721" x2="91311" y2="22787"/>
                        <a14:foregroundMark x1="95246" y1="23279" x2="98033" y2="26557"/>
                        <a14:foregroundMark x1="79344" y1="88689" x2="80000" y2="90328"/>
                        <a14:foregroundMark x1="78361" y1="74918" x2="80984" y2="87213"/>
                        <a14:foregroundMark x1="67049" y1="78689" x2="68361" y2="90328"/>
                        <a14:foregroundMark x1="68197" y1="91639" x2="67541" y2="93770"/>
                        <a14:foregroundMark x1="75082" y1="94918" x2="79344" y2="94262"/>
                        <a14:foregroundMark x1="85574" y1="26721" x2="88361" y2="34918"/>
                        <a14:foregroundMark x1="60820" y1="15574" x2="69836" y2="19344"/>
                        <a14:foregroundMark x1="72787" y1="19836" x2="76557" y2="19836"/>
                        <a14:foregroundMark x1="69836" y1="35574" x2="66393" y2="36721"/>
                        <a14:foregroundMark x1="20656" y1="29672" x2="20820" y2="308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968" y="3942347"/>
            <a:ext cx="2461209" cy="246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副标题 1"/>
          <p:cNvSpPr>
            <a:spLocks noGrp="1"/>
          </p:cNvSpPr>
          <p:nvPr>
            <p:ph type="subTitle" idx="4294967295"/>
            <p:custDataLst>
              <p:tags r:id="rId5"/>
            </p:custDataLst>
          </p:nvPr>
        </p:nvSpPr>
        <p:spPr>
          <a:xfrm>
            <a:off x="811129" y="1743138"/>
            <a:ext cx="6754327" cy="412821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有一次我和妈妈出去旅游，结果在商场走丢了，我按照妈妈教过的方法找到了商场的广播站。我轻轻地敲了一下门，进去以后赶紧跟里面的工作人员打招呼，然后再告诉他们具体的情况，后来在他们的帮助下，妈妈找到了我。我高兴极了，连忙跟他们说“谢谢！”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" t="3117"/>
          <a:stretch>
            <a:fillRect/>
          </a:stretch>
        </p:blipFill>
        <p:spPr bwMode="auto">
          <a:xfrm>
            <a:off x="7902341" y="2568530"/>
            <a:ext cx="2824011" cy="233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副标题 1"/>
          <p:cNvSpPr>
            <a:spLocks noGrp="1"/>
          </p:cNvSpPr>
          <p:nvPr>
            <p:ph type="subTitle" idx="4294967295"/>
          </p:nvPr>
        </p:nvSpPr>
        <p:spPr>
          <a:xfrm>
            <a:off x="721895" y="639937"/>
            <a:ext cx="1716505" cy="729330"/>
          </a:xfr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  <a:sym typeface="+mn-ea"/>
              </a:rPr>
              <a:t>怎样求助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print"/>
          <a:srcRect l="20523" r="20597" b="16161"/>
          <a:stretch>
            <a:fillRect/>
          </a:stretch>
        </p:blipFill>
        <p:spPr>
          <a:xfrm>
            <a:off x="5274644" y="3111808"/>
            <a:ext cx="2434294" cy="2447985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6"/>
            </p:custDataLst>
          </p:nvPr>
        </p:nvSpPr>
        <p:spPr>
          <a:xfrm>
            <a:off x="783154" y="5756398"/>
            <a:ext cx="2880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寻找合适的人求助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7"/>
            </p:custDataLst>
          </p:nvPr>
        </p:nvSpPr>
        <p:spPr>
          <a:xfrm>
            <a:off x="5206774" y="5747263"/>
            <a:ext cx="2849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求助时要讲礼貌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8"/>
            </p:custDataLst>
          </p:nvPr>
        </p:nvSpPr>
        <p:spPr>
          <a:xfrm>
            <a:off x="8925631" y="5399396"/>
            <a:ext cx="284988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要说清楚自己的具体信息，方便求助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440170" y="3022333"/>
            <a:ext cx="1707046" cy="242400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3" t="29793"/>
          <a:stretch>
            <a:fillRect/>
          </a:stretch>
        </p:blipFill>
        <p:spPr>
          <a:xfrm>
            <a:off x="9446893" y="3057998"/>
            <a:ext cx="1707045" cy="3309948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副标题 1"/>
          <p:cNvSpPr>
            <a:spLocks noGrp="1"/>
          </p:cNvSpPr>
          <p:nvPr>
            <p:ph type="subTitle" idx="4294967295"/>
            <p:custDataLst>
              <p:tags r:id="rId5"/>
            </p:custDataLst>
          </p:nvPr>
        </p:nvSpPr>
        <p:spPr>
          <a:xfrm>
            <a:off x="3721769" y="1604211"/>
            <a:ext cx="6432884" cy="2294021"/>
          </a:xfrm>
        </p:spPr>
        <p:txBody>
          <a:bodyPr vert="horz" lIns="91440" tIns="45720" rIns="91440" bIns="45720" rtlCol="0">
            <a:normAutofit fontScale="9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求助时，我们要寻找合适的对象，尤其是在迷路的时候，不能轻易地相信陌生人，尽可能向警察叔叔等人进行求助。</a:t>
            </a:r>
            <a:endParaRPr lang="zh-CN" altLang="en-US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3" name="思想气泡: 云 2"/>
          <p:cNvSpPr/>
          <p:nvPr>
            <p:custDataLst>
              <p:tags r:id="rId6"/>
            </p:custDataLst>
          </p:nvPr>
        </p:nvSpPr>
        <p:spPr>
          <a:xfrm>
            <a:off x="2531113" y="1004014"/>
            <a:ext cx="8505855" cy="3311313"/>
          </a:xfrm>
          <a:prstGeom prst="cloudCallout">
            <a:avLst>
              <a:gd name="adj1" fmla="val -33924"/>
              <a:gd name="adj2" fmla="val 56647"/>
            </a:avLst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2" t="2277" r="43409" b="77495"/>
          <a:stretch>
            <a:fillRect/>
          </a:stretch>
        </p:blipFill>
        <p:spPr>
          <a:xfrm flipH="1">
            <a:off x="1813340" y="3898232"/>
            <a:ext cx="1435545" cy="2686008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01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02.xml><?xml version="1.0" encoding="utf-8"?>
<p:tagLst xmlns:p="http://schemas.openxmlformats.org/presentationml/2006/main">
  <p:tag name="KSO_WM_UNIT_FILL_FORE_SCHEMECOLOR_INDEX_BRIGHTNESS" val="0.6"/>
  <p:tag name="KSO_WM_UNIT_FILL_FORE_SCHEMECOLOR_INDEX" val="5"/>
  <p:tag name="KSO_WM_UNIT_FILL_TYPE" val="1"/>
  <p:tag name="KSO_WM_UNIT_LINE_FORE_SCHEMECOLOR_INDEX_BRIGHTNESS" val="0.6"/>
  <p:tag name="KSO_WM_UNIT_LINE_FORE_SCHEMECOLOR_INDEX" val="10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0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1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1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1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3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36.xml><?xml version="1.0" encoding="utf-8"?>
<p:tagLst xmlns:p="http://schemas.openxmlformats.org/presentationml/2006/main">
  <p:tag name="KSO_WM_UNIT_FILL_FORE_SCHEMECOLOR_INDEX_BRIGHTNESS" val="0.6"/>
  <p:tag name="KSO_WM_UNIT_FILL_FORE_SCHEMECOLOR_INDEX" val="5"/>
  <p:tag name="KSO_WM_UNIT_FILL_TYPE" val="1"/>
  <p:tag name="KSO_WM_UNIT_LINE_FORE_SCHEMECOLOR_INDEX_BRIGHTNESS" val="0.6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UNIT_FILL_FORE_SCHEMECOLOR_INDEX_BRIGHTNESS" val="0.6"/>
  <p:tag name="KSO_WM_UNIT_FILL_FORE_SCHEMECOLOR_INDEX" val="5"/>
  <p:tag name="KSO_WM_UNIT_FILL_TYPE" val="1"/>
  <p:tag name="KSO_WM_UNIT_LINE_FORE_SCHEMECOLOR_INDEX_BRIGHTNESS" val="0.6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4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43.xml><?xml version="1.0" encoding="utf-8"?>
<p:tagLst xmlns:p="http://schemas.openxmlformats.org/presentationml/2006/main">
  <p:tag name="KSO_WM_UNIT_FILL_FORE_SCHEMECOLOR_INDEX_BRIGHTNESS" val="0.6"/>
  <p:tag name="KSO_WM_UNIT_FILL_FORE_SCHEMECOLOR_INDEX" val="5"/>
  <p:tag name="KSO_WM_UNIT_FILL_TYPE" val="1"/>
  <p:tag name="KSO_WM_UNIT_LINE_FORE_SCHEMECOLOR_INDEX_BRIGHTNESS" val="0.6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FILL_FORE_SCHEMECOLOR_INDEX_BRIGHTNESS" val="0.6"/>
  <p:tag name="KSO_WM_UNIT_FILL_FORE_SCHEMECOLOR_INDEX" val="5"/>
  <p:tag name="KSO_WM_UNIT_FILL_TYPE" val="1"/>
  <p:tag name="KSO_WM_UNIT_LINE_FORE_SCHEMECOLOR_INDEX_BRIGHTNESS" val="0.6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5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5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5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6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6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1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UNIT_LINE_FORE_SCHEMECOLOR_INDEX_BRIGHTNESS" val="0.4"/>
  <p:tag name="KSO_WM_UNIT_LINE_FORE_SCHEMECOLOR_INDEX" val="5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16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7.xml><?xml version="1.0" encoding="utf-8"?>
<p:tagLst xmlns:p="http://schemas.openxmlformats.org/presentationml/2006/main">
  <p:tag name="KSO_WM_UNIT_PLACING_PICTURE_USER_VIEWPORT" val="{&quot;height&quot;:3025.171653543307,&quot;width&quot;:5121.516535433071}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40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bf77e5e66e954209acbbdfed3b2f0e51"/>
  <p:tag name="KSO_WM_UNIT_DECORATE_INFO" val="{&quot;DecorateInfoH&quot;:{&quot;IsAbs&quot;:true},&quot;DecorateInfoW&quot;:{&quot;IsAbs&quot;:false},&quot;DecorateInfoX&quot;:{&quot;IsAbs&quot;:true,&quot;Pos&quot;:0},&quot;DecorateInfoY&quot;:{&quot;IsAbs&quot;:true,&quot;Pos&quot;:0},&quot;ReferentInfo&quot;:{&quot;Id&quot;:&quot;aec42960b0a84b6aa3cb2001661acd76&quot;,&quot;X&quot;:{&quot;Pos&quot;:0},&quot;Y&quot;:{&quot;Pos&quot;:2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LINE_FORE_SCHEMECOLOR_INDEX_BRIGHTNESS" val="0.25"/>
  <p:tag name="KSO_WM_UNIT_LINE_FORE_SCHEMECOLOR_INDEX" val="13"/>
  <p:tag name="KSO_WM_UNIT_LINE_FILL_TYPE" val="2"/>
</p:tagLst>
</file>

<file path=ppt/tags/tag169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40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281"/>
  <p:tag name="KSO_WM_CHIP_INFOS" val="{&quot;layout_type&quot;:&quot;forleft&quot;,&quot;slide_type&quot;:[&quot;endPage&quot;],&quot;aspect_ratio&quot;:&quot;16:9&quot;}"/>
  <p:tag name="KSO_WM_CHIP_XID" val="5ec34a930ac41c4a0a525d3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40"/>
  <p:tag name="KSO_WM_TEMPLATE_SUBCATEGORY" val="21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40"/>
  <p:tag name="KSO_WM_SLIDE_SIZE" val="380*460"/>
  <p:tag name="KSO_WM_SLIDE_POSITION" val="60*39"/>
  <p:tag name="KSO_WM_TAG_VERSION" val="1.0"/>
  <p:tag name="KSO_WM_SLIDE_LAYOUT" val="a_b_f"/>
  <p:tag name="KSO_WM_SLIDE_LAYOUT_CNT" val="1_1_2"/>
  <p:tag name="KSO_WM_CHIP_GROUPID" val="5ebf6661ddc3daf3fef3f760"/>
  <p:tag name="KSO_WM_SLIDE_LAYOUT_INFO" val="{&quot;id&quot;:&quot;2020-11-26T16:18:27&quot;,&quot;maxSize&quot;:{&quot;size1&quot;:44.20376654730903},&quot;minSize&quot;:{&quot;size1&quot;:33.50376654730903},&quot;normalSize&quot;:{&quot;size1&quot;:36.60376654730903},&quot;subLayout&quot;:[{&quot;id&quot;:&quot;2020-11-26T16:18:27&quot;,&quot;margin&quot;:{&quot;bottom&quot;:0.23982524871826172,&quot;left&quot;:2.434183359146118,&quot;right&quot;:18.714738845825195,&quot;top&quot;:4.947504997253418},&quot;type&quot;:0},{&quot;id&quot;:&quot;2020-11-26T16:18:27&quot;,&quot;maxSize&quot;:{&quot;size1&quot;:35.57606019583544},&quot;minSize&quot;:{&quot;size1&quot;:22.67606019583543},&quot;normalSize&quot;:{&quot;size1&quot;:30.576060195835435},&quot;subLayout&quot;:[{&quot;id&quot;:&quot;2020-11-26T16:18:27&quot;,&quot;margin&quot;:{&quot;bottom&quot;:0.48761555552482605,&quot;left&quot;:2.1166832447052,&quot;right&quot;:18.344322204589844,&quot;top&quot;:0.21349433064460754},&quot;type&quot;:0},{&quot;id&quot;:&quot;2020-11-26T16:18:27&quot;,&quot;margin&quot;:{&quot;bottom&quot;:4.947526931762695,&quot;left&quot;:2.1166832447052,&quot;right&quot;:18.344322204589844,&quot;top&quot;:0.6648091673851013},&quot;type&quot;:0}],&quot;type&quot;:0}],&quot;type&quot;:0}"/>
  <p:tag name="KSO_WM_SLIDE_BK_DARK_LIGHT" val="2"/>
  <p:tag name="KSO_WM_SLIDE_BACKGROUND_TYPE" val="general"/>
  <p:tag name="KSO_WM_SLIDE_SUPPORT_FEATURE_TYPE" val="0"/>
  <p:tag name="KSO_WM_TEMPLATE_ASSEMBLE_XID" val="5fbf64c69532eafaafd417f6"/>
  <p:tag name="KSO_WM_TEMPLATE_ASSEMBLE_GROUPID" val="5fbf1fd79532eafaafd2988c"/>
</p:tagLst>
</file>

<file path=ppt/tags/tag171.xml><?xml version="1.0" encoding="utf-8"?>
<p:tagLst xmlns:p="http://schemas.openxmlformats.org/presentationml/2006/main">
  <p:tag name="KSO_WPP_MARK_KEY" val="0af6da17-24bf-4559-a880-c981d67065b7"/>
  <p:tag name="COMMONDATA" val="eyJoZGlkIjoiOThmYTM0NmUyNmJmYTVlMDc2NDdiMWYyNmVhMjNkZTQifQ==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1fd79532eafaafd2988c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4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783c15fd-8b76-4ac8-9919-c36eb2df8452}"/>
</p:tagLst>
</file>

<file path=ppt/tags/tag28.xml><?xml version="1.0" encoding="utf-8"?>
<p:tagLst xmlns:p="http://schemas.openxmlformats.org/presentationml/2006/main">
  <p:tag name="KSO_WM_SLIDE_BACKGROUND_TYPE" val="general"/>
</p:tagLst>
</file>

<file path=ppt/tags/tag29.xml><?xml version="1.0" encoding="utf-8"?>
<p:tagLst xmlns:p="http://schemas.openxmlformats.org/presentationml/2006/main"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1fd79532eafaafd2988c"/>
</p:tagLst>
</file>

<file path=ppt/tags/tag30.xml><?xml version="1.0" encoding="utf-8"?>
<p:tagLst xmlns:p="http://schemas.openxmlformats.org/presentationml/2006/main"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5.xml><?xml version="1.0" encoding="utf-8"?>
<p:tagLst xmlns:p="http://schemas.openxmlformats.org/presentationml/2006/main">
  <p:tag name="KSO_WM_SLIDE_BACKGROUND_TYPE" val="frame"/>
</p:tagLst>
</file>

<file path=ppt/tags/tag36.xml><?xml version="1.0" encoding="utf-8"?>
<p:tagLst xmlns:p="http://schemas.openxmlformats.org/presentationml/2006/main">
  <p:tag name="KSO_WM_SLIDE_BACKGROUND_TYPE" val="frame"/>
</p:tagLst>
</file>

<file path=ppt/tags/tag37.xml><?xml version="1.0" encoding="utf-8"?>
<p:tagLst xmlns:p="http://schemas.openxmlformats.org/presentationml/2006/main"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3.xml><?xml version="1.0" encoding="utf-8"?>
<p:tagLst xmlns:p="http://schemas.openxmlformats.org/presentationml/2006/main">
  <p:tag name="KSO_WM_SLIDE_BACKGROUND_TYPE" val="leftRight"/>
</p:tagLst>
</file>

<file path=ppt/tags/tag44.xml><?xml version="1.0" encoding="utf-8"?>
<p:tagLst xmlns:p="http://schemas.openxmlformats.org/presentationml/2006/main">
  <p:tag name="KSO_WM_SLIDE_BACKGROUND_TYPE" val="leftRight"/>
</p:tagLst>
</file>

<file path=ppt/tags/tag45.xml><?xml version="1.0" encoding="utf-8"?>
<p:tagLst xmlns:p="http://schemas.openxmlformats.org/presentationml/2006/main"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2.xml><?xml version="1.0" encoding="utf-8"?>
<p:tagLst xmlns:p="http://schemas.openxmlformats.org/presentationml/2006/main">
  <p:tag name="KSO_WM_SLIDE_BACKGROUND_TYPE" val="topBottom"/>
</p:tagLst>
</file>

<file path=ppt/tags/tag53.xml><?xml version="1.0" encoding="utf-8"?>
<p:tagLst xmlns:p="http://schemas.openxmlformats.org/presentationml/2006/main">
  <p:tag name="KSO_WM_SLIDE_BACKGROUND_TYPE" val="topBottom"/>
</p:tagLst>
</file>

<file path=ppt/tags/tag54.xml><?xml version="1.0" encoding="utf-8"?>
<p:tagLst xmlns:p="http://schemas.openxmlformats.org/presentationml/2006/main"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1.xml><?xml version="1.0" encoding="utf-8"?>
<p:tagLst xmlns:p="http://schemas.openxmlformats.org/presentationml/2006/main">
  <p:tag name="KSO_WM_SLIDE_BACKGROUND_TYPE" val="bottomTop"/>
</p:tagLst>
</file>

<file path=ppt/tags/tag62.xml><?xml version="1.0" encoding="utf-8"?>
<p:tagLst xmlns:p="http://schemas.openxmlformats.org/presentationml/2006/main">
  <p:tag name="KSO_WM_SLIDE_BACKGROUND_TYPE" val="bottomTop"/>
</p:tagLst>
</file>

<file path=ppt/tags/tag63.xml><?xml version="1.0" encoding="utf-8"?>
<p:tagLst xmlns:p="http://schemas.openxmlformats.org/presentationml/2006/main"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70.xml><?xml version="1.0" encoding="utf-8"?>
<p:tagLst xmlns:p="http://schemas.openxmlformats.org/presentationml/2006/main">
  <p:tag name="KSO_WM_SLIDE_BACKGROUND_TYPE" val="navigation"/>
</p:tagLst>
</file>

<file path=ppt/tags/tag71.xml><?xml version="1.0" encoding="utf-8"?>
<p:tagLst xmlns:p="http://schemas.openxmlformats.org/presentationml/2006/main">
  <p:tag name="KSO_WM_SLIDE_BACKGROUND_TYPE" val="navigation"/>
</p:tagLst>
</file>

<file path=ppt/tags/tag72.xml><?xml version="1.0" encoding="utf-8"?>
<p:tagLst xmlns:p="http://schemas.openxmlformats.org/presentationml/2006/main"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1.xml><?xml version="1.0" encoding="utf-8"?>
<p:tagLst xmlns:p="http://schemas.openxmlformats.org/presentationml/2006/main">
  <p:tag name="KSO_WM_SLIDE_BACKGROUND_TYPE" val="belt"/>
</p:tagLst>
</file>

<file path=ppt/tags/tag82.xml><?xml version="1.0" encoding="utf-8"?>
<p:tagLst xmlns:p="http://schemas.openxmlformats.org/presentationml/2006/main">
  <p:tag name="KSO_WM_SLIDE_BACKGROUND_TYPE" val="belt"/>
</p:tagLst>
</file>

<file path=ppt/tags/tag83.xml><?xml version="1.0" encoding="utf-8"?>
<p:tagLst xmlns:p="http://schemas.openxmlformats.org/presentationml/2006/main"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TEMPLATE_CATEGORY" val="custom"/>
  <p:tag name="KSO_WM_TEMPLATE_INDEX" val="20205281"/>
</p:tagLst>
</file>

<file path=ppt/tags/tag87.xml><?xml version="1.0" encoding="utf-8"?>
<p:tagLst xmlns:p="http://schemas.openxmlformats.org/presentationml/2006/main">
  <p:tag name="KSO_WM_TEMPLATE_CATEGORY" val="custom"/>
  <p:tag name="KSO_WM_TEMPLATE_INDEX" val="2020528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89.xml><?xml version="1.0" encoding="utf-8"?>
<p:tagLst xmlns:p="http://schemas.openxmlformats.org/presentationml/2006/main">
  <p:tag name="KSO_WM_UNIT_PLACING_PICTURE_USER_VIEWPORT" val="{&quot;height&quot;:3025.171653543307,&quot;width&quot;:5121.516535433071}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90.xml><?xml version="1.0" encoding="utf-8"?>
<p:tagLst xmlns:p="http://schemas.openxmlformats.org/presentationml/2006/main">
  <p:tag name="KSO_WM_UNIT_SMARTLAYOUT_COMPRESS_INFO" val="{&#10;    &quot;id&quot;: &quot;2020-11-26T16:18:21&quot;,&#10;    &quot;max&quot;: 2.001496062992132,&#10;    &quot;topChanged&quot;: 0&#10;}&#10;"/>
  <p:tag name="KSO_WM_UNIT_TEXT_FILL_FORE_SCHEMECOLOR_INDEX_BRIGHTNESS" val="0"/>
  <p:tag name="KSO_WM_UNIT_TEXT_FILL_FORE_SCHEMECOLOR_INDEX" val="13"/>
  <p:tag name="KSO_WM_UNIT_TEXT_FILL_TYPE" val="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</p:tagLst>
</file>

<file path=ppt/tags/tag93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1fd79532eafaafd2988c"/>
  <p:tag name="KSO_WM_TEMPLATE_THUMBS_INDEX" val="1、3、4、5、7、40"/>
</p:tagLst>
</file>

<file path=ppt/tags/tag94.xml><?xml version="1.0" encoding="utf-8"?>
<p:tagLst xmlns:p="http://schemas.openxmlformats.org/presentationml/2006/main">
  <p:tag name="KSO_WM_UNIT_PLACING_PICTURE_USER_VIEWPORT" val="{&quot;height&quot;:3099.1811023622045,&quot;width&quot;:2538.4582677165354}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家庭宠物养护手册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UNIT_SMARTLAYOUT_COMPRESS_INFO" val="{&#10;    &quot;id&quot;: &quot;2020-11-26T16:18:21&quot;,&#10;    &quot;max&quot;: 2.2635872880982788e-05,&#10;    &quot;topChanged&quot;: 2.263587288098279e-05&#10;}&#10;"/>
  <p:tag name="KSO_WM_UNIT_LAST_MAX_FONTSIZE" val="1200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1fd79532eafaafd2988c"/>
  <p:tag name="KSO_WM_TEMPLATE_THUMBS_INDEX" val="1、3、4、5、7、40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e31721d5-5e10-4bb0-8afa-dfeef292f0cd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604</Words>
  <Application>WPS 演示</Application>
  <PresentationFormat>宽屏</PresentationFormat>
  <Paragraphs>50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微软雅黑</vt:lpstr>
      <vt:lpstr>Arial Unicode MS</vt:lpstr>
      <vt:lpstr>等线</vt:lpstr>
      <vt:lpstr>Calibri</vt:lpstr>
      <vt:lpstr>幼圆</vt:lpstr>
      <vt:lpstr>汉仪乐喵体W</vt:lpstr>
      <vt:lpstr>Office 主题​​</vt:lpstr>
      <vt:lpstr>3_Office 主题​​</vt:lpstr>
      <vt:lpstr>请帮我一下吧</vt:lpstr>
      <vt:lpstr>2、我们应该怎样求助呢？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单击此处编辑母版标题样式</dc:title>
  <dc:creator>巴哈姆特在梦游</dc:creator>
  <cp:lastModifiedBy>万润仪器贸易公司</cp:lastModifiedBy>
  <cp:revision>6</cp:revision>
  <dcterms:created xsi:type="dcterms:W3CDTF">2021-07-12T02:47:00Z</dcterms:created>
  <dcterms:modified xsi:type="dcterms:W3CDTF">2023-04-24T03:17:44Z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80B14330ACA54F8EA7135A090AF7B218</vt:lpwstr>
  </property>
  <property fmtid="{D5CDD505-2E9C-101B-9397-08002B2CF9AE}" pid="3" name="KSOProductBuildVer">
    <vt:lpwstr>2052-11.1.0.12980</vt:lpwstr>
  </property>
</Properties>
</file>