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07" r:id="rId5"/>
    <p:sldId id="340" r:id="rId6"/>
    <p:sldId id="279" r:id="rId7"/>
    <p:sldId id="280" r:id="rId8"/>
    <p:sldId id="257" r:id="rId9"/>
    <p:sldId id="259" r:id="rId10"/>
    <p:sldId id="306" r:id="rId11"/>
    <p:sldId id="308" r:id="rId12"/>
    <p:sldId id="261" r:id="rId13"/>
    <p:sldId id="309" r:id="rId14"/>
    <p:sldId id="262" r:id="rId15"/>
    <p:sldId id="310" r:id="rId16"/>
    <p:sldId id="263" r:id="rId17"/>
    <p:sldId id="312" r:id="rId18"/>
    <p:sldId id="264" r:id="rId19"/>
    <p:sldId id="313" r:id="rId20"/>
    <p:sldId id="265" r:id="rId21"/>
    <p:sldId id="314" r:id="rId22"/>
    <p:sldId id="315" r:id="rId23"/>
    <p:sldId id="266" r:id="rId24"/>
    <p:sldId id="267" r:id="rId25"/>
    <p:sldId id="316" r:id="rId26"/>
    <p:sldId id="268" r:id="rId27"/>
    <p:sldId id="317" r:id="rId28"/>
    <p:sldId id="318" r:id="rId29"/>
    <p:sldId id="319" r:id="rId30"/>
    <p:sldId id="320" r:id="rId31"/>
    <p:sldId id="273" r:id="rId32"/>
    <p:sldId id="274" r:id="rId33"/>
    <p:sldId id="275" r:id="rId34"/>
    <p:sldId id="276" r:id="rId35"/>
    <p:sldId id="277" r:id="rId36"/>
    <p:sldId id="278" r:id="rId37"/>
    <p:sldId id="281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hp" initials="" lastIdx="0" clrIdx="0"/>
  <p:cmAuthor id="1" name="作者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48" d="100"/>
          <a:sy n="48" d="100"/>
        </p:scale>
        <p:origin x="-558" y="-96"/>
      </p:cViewPr>
      <p:guideLst>
        <p:guide orient="horz" pos="2196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tags" Target="tags/tag62.xml" /><Relationship Id="rId4" Type="http://schemas.openxmlformats.org/officeDocument/2006/relationships/handoutMaster" Target="handoutMasters/handoutMaster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2022/9/22 Thursday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28676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32772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34820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36868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38916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63663" y="1141413"/>
            <a:ext cx="4127500" cy="3086100"/>
          </a:xfrm>
          <a:ln w="1">
            <a:solidFill>
              <a:schemeClr val="tx1">
                <a:alpha val="0"/>
              </a:schemeClr>
            </a:solidFill>
            <a:bevel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ln w="1"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lvl="0" algn="r" eaLnBrk="1" hangingPunct="1">
                <a:buNone/>
              </a:pPr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1413"/>
            <a:ext cx="5486400" cy="3086100"/>
          </a:xfrm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D540E5DE-4FE6-4232-BCFC-F015FF5529FC}" type="slidenum">
              <a:rPr lang="zh-CN" altLang="en-US" sz="1200">
                <a:latin typeface="Calibri" panose="020f0502020204030204" pitchFamily="34" charset="0"/>
              </a:rPr>
              <a:pPr algn="r"/>
              <a:t>34</a:t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16388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20484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22532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24580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zh-CN"/>
          </a:p>
        </p:txBody>
      </p:sp>
      <p:sp>
        <p:nvSpPr>
          <p:cNvPr id="26628" name="灯片编号占位符 3"/>
          <p:cNvSpPr/>
          <p:nvPr/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defTabSz="685800" eaLnBrk="1" hangingPunct="1"/>
            <a:fld id="{9A0DB2DC-4C9A-4742-B13C-FB6460FD3503}" type="slidenum">
              <a:rPr lang="en-US" altLang="en-US"/>
              <a:pPr lvl="0" algn="r" defTabSz="685800" eaLnBrk="1" hangingPunct="1"/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2022/9/22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Relationship Id="rId5" Type="http://schemas.openxmlformats.org/officeDocument/2006/relationships/image" Target="../media/image2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28.png" /><Relationship Id="rId4" Type="http://schemas.openxmlformats.org/officeDocument/2006/relationships/image" Target="../media/image2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Relationship Id="rId4" Type="http://schemas.openxmlformats.org/officeDocument/2006/relationships/image" Target="../media/image9.png" /><Relationship Id="rId5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30.png" /><Relationship Id="rId4" Type="http://schemas.openxmlformats.org/officeDocument/2006/relationships/image" Target="../media/image3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7.png" /><Relationship Id="rId4" Type="http://schemas.openxmlformats.org/officeDocument/2006/relationships/image" Target="../media/image9.png" /><Relationship Id="rId5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32.png" /><Relationship Id="rId4" Type="http://schemas.openxmlformats.org/officeDocument/2006/relationships/image" Target="../media/image3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4.png" /><Relationship Id="rId4" Type="http://schemas.openxmlformats.org/officeDocument/2006/relationships/image" Target="../media/image35.png" /><Relationship Id="rId5" Type="http://schemas.openxmlformats.org/officeDocument/2006/relationships/image" Target="../media/image3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37.png" /><Relationship Id="rId4" Type="http://schemas.openxmlformats.org/officeDocument/2006/relationships/image" Target="../media/image3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9.png" /><Relationship Id="rId4" Type="http://schemas.openxmlformats.org/officeDocument/2006/relationships/image" Target="../media/image40.png" /><Relationship Id="rId5" Type="http://schemas.openxmlformats.org/officeDocument/2006/relationships/image" Target="../media/image4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43.png" /><Relationship Id="rId4" Type="http://schemas.openxmlformats.org/officeDocument/2006/relationships/image" Target="../media/image4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png" /><Relationship Id="rId3" Type="http://schemas.openxmlformats.org/officeDocument/2006/relationships/image" Target="../media/image46.png" /><Relationship Id="rId4" Type="http://schemas.openxmlformats.org/officeDocument/2006/relationships/image" Target="../media/image4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6.png" /><Relationship Id="rId3" Type="http://schemas.openxmlformats.org/officeDocument/2006/relationships/image" Target="../media/image48.png" /><Relationship Id="rId4" Type="http://schemas.openxmlformats.org/officeDocument/2006/relationships/image" Target="../media/image49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51.png" /><Relationship Id="rId4" Type="http://schemas.openxmlformats.org/officeDocument/2006/relationships/image" Target="../media/image52.png" /><Relationship Id="rId5" Type="http://schemas.openxmlformats.org/officeDocument/2006/relationships/image" Target="../media/image53.png" /><Relationship Id="rId6" Type="http://schemas.openxmlformats.org/officeDocument/2006/relationships/image" Target="../media/image54.png" /><Relationship Id="rId7" Type="http://schemas.openxmlformats.org/officeDocument/2006/relationships/image" Target="../media/image55.png" /><Relationship Id="rId8" Type="http://schemas.openxmlformats.org/officeDocument/2006/relationships/image" Target="../media/image5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5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5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5.png" /><Relationship Id="rId5" Type="http://schemas.openxmlformats.org/officeDocument/2006/relationships/vmlDrawing" Target="../drawings/vmlDrawing1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Relationship Id="rId7" Type="http://schemas.openxmlformats.org/officeDocument/2006/relationships/image" Target="../media/image18.png" /><Relationship Id="rId8" Type="http://schemas.openxmlformats.org/officeDocument/2006/relationships/image" Target="../media/image1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23.png" /><Relationship Id="rId4" Type="http://schemas.openxmlformats.org/officeDocument/2006/relationships/image" Target="../media/image2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/>
              <a:t>《爱护环境，从你我做起，从小事做起》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 sz="1600"/>
              <a:t>大家都知道，环保就是环境保护。但是地球这颗美丽富饶的蓝色星球，在人类的破坏下，已经遍体鳞伤，保护环境，已迫在眉睫。对于环境保护，我们能做些什么?</a:t>
            </a:r>
          </a:p>
          <a:p>
            <a:pPr algn="l"/>
            <a:endParaRPr lang="zh-CN" altLang="en-US" sz="1600"/>
          </a:p>
        </p:txBody>
      </p:sp>
      <p:grpSp>
        <p:nvGrpSpPr>
          <p:cNvPr id="11265" name="组合 2"/>
          <p:cNvGrpSpPr/>
          <p:nvPr/>
        </p:nvGrpSpPr>
        <p:grpSpPr>
          <a:xfrm>
            <a:off x="500063" y="1089025"/>
            <a:ext cx="2798241" cy="576263"/>
            <a:chOff x="787" y="1716"/>
            <a:chExt cx="4406" cy="907"/>
          </a:xfrm>
        </p:grpSpPr>
        <p:pic>
          <p:nvPicPr>
            <p:cNvPr id="11273" name="图片 5" descr="通用的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787" y="1716"/>
              <a:ext cx="3237" cy="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274" name="文本框 3"/>
            <p:cNvSpPr txBox="1">
              <a:spLocks noChangeArrowheads="1"/>
            </p:cNvSpPr>
            <p:nvPr/>
          </p:nvSpPr>
          <p:spPr bwMode="auto">
            <a:xfrm>
              <a:off x="1528" y="1807"/>
              <a:ext cx="3665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b="1">
                  <a:latin typeface="Calibri" panose="020f0502020204030204" pitchFamily="34" charset="0"/>
                  <a:sym typeface="+mn-ea"/>
                </a:rPr>
                <a:t>课前五分钟</a:t>
              </a:r>
              <a:r>
                <a:rPr lang="zh-CN" altLang="zh-CN" sz="2400" b="1">
                  <a:latin typeface="Calibri" panose="020f0502020204030204" pitchFamily="34" charset="0"/>
                  <a:sym typeface="+mn-ea"/>
                </a:rPr>
                <a:t>     </a:t>
              </a:r>
              <a:endParaRPr lang="zh-CN" altLang="en-US" sz="24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97" name="文本框 1"/>
          <p:cNvSpPr/>
          <p:nvPr/>
        </p:nvSpPr>
        <p:spPr>
          <a:xfrm>
            <a:off x="2214894" y="964705"/>
            <a:ext cx="7762212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把岩石、沙和黏土放在白纸上，先用肉眼观察，再用放大镜观察。</a:t>
            </a:r>
          </a:p>
        </p:txBody>
      </p:sp>
      <p:sp>
        <p:nvSpPr>
          <p:cNvPr id="2098" name="文本框 9"/>
          <p:cNvSpPr/>
          <p:nvPr/>
        </p:nvSpPr>
        <p:spPr>
          <a:xfrm>
            <a:off x="4160223" y="267443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/>
              <a:t>看一看</a:t>
            </a:r>
          </a:p>
        </p:txBody>
      </p:sp>
      <p:pic>
        <p:nvPicPr>
          <p:cNvPr id="2099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214894" y="2195261"/>
            <a:ext cx="1625353" cy="130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00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135298" y="4823524"/>
            <a:ext cx="1618985" cy="13021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01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2135298" y="3521331"/>
            <a:ext cx="1618985" cy="13021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02" name="文本框 5"/>
          <p:cNvSpPr/>
          <p:nvPr/>
        </p:nvSpPr>
        <p:spPr>
          <a:xfrm>
            <a:off x="3837063" y="2434049"/>
            <a:ext cx="6394750" cy="826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岩石是灰黑___的，形状不规那么，最大。</a:t>
            </a:r>
          </a:p>
        </p:txBody>
      </p:sp>
      <p:sp>
        <p:nvSpPr>
          <p:cNvPr id="2103" name="文本框 6"/>
          <p:cNvSpPr/>
          <p:nvPr/>
        </p:nvSpPr>
        <p:spPr>
          <a:xfrm>
            <a:off x="3757467" y="3699627"/>
            <a:ext cx="6394750" cy="826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沙是棕黄___的，里面有小石粒。</a:t>
            </a:r>
          </a:p>
        </p:txBody>
      </p:sp>
      <p:sp>
        <p:nvSpPr>
          <p:cNvPr id="2104" name="文本框 7"/>
          <p:cNvSpPr/>
          <p:nvPr/>
        </p:nvSpPr>
        <p:spPr>
          <a:xfrm>
            <a:off x="3757467" y="5060721"/>
            <a:ext cx="6394750" cy="826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黏土是浅黄___的。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7" grpId="1"/>
      <p:bldP spid="2098" grpId="1"/>
      <p:bldP spid="2102" grpId="1"/>
      <p:bldP spid="2103" grpId="1"/>
      <p:bldP spid="210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7787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比较</a:t>
            </a:r>
            <a:r>
              <a:rPr lang="zh-CN" altLang="en-US" sz="2400">
                <a:sym typeface="+mn-ea"/>
              </a:rPr>
              <a:t>岩石、沙和黏土。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04900" y="187960"/>
            <a:ext cx="1190413" cy="51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567" y="1391073"/>
            <a:ext cx="3342640" cy="3881120"/>
          </a:xfrm>
          <a:prstGeom prst="rect">
            <a:avLst/>
          </a:prstGeom>
        </p:spPr>
      </p:pic>
      <p:pic>
        <p:nvPicPr>
          <p:cNvPr id="13314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95550" y="2187575"/>
            <a:ext cx="2894013" cy="41338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" name="椭圆形标注 24"/>
          <p:cNvSpPr/>
          <p:nvPr/>
        </p:nvSpPr>
        <p:spPr>
          <a:xfrm>
            <a:off x="601663" y="2616200"/>
            <a:ext cx="1671637" cy="917575"/>
          </a:xfrm>
          <a:prstGeom prst="wedgeEllipseCallout">
            <a:avLst>
              <a:gd name="adj1" fmla="val -56208"/>
              <a:gd name="adj2" fmla="val 3669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闻的方式？</a:t>
            </a:r>
            <a:endParaRPr lang="en-US" altLang="zh-CN" sz="2400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98525" y="4132263"/>
            <a:ext cx="1077913" cy="579437"/>
          </a:xfrm>
          <a:prstGeom prst="roundRect">
            <a:avLst/>
          </a:prstGeom>
          <a:ln>
            <a:solidFill>
              <a:srgbClr val="FF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扇闻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92855" y="334645"/>
            <a:ext cx="2066925" cy="6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solidFill>
                  <a:schemeClr val="accent2"/>
                </a:solidFill>
                <a:sym typeface="+mn-ea"/>
              </a:rPr>
              <a:t>闻一闻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07" name="文本框 1"/>
          <p:cNvSpPr/>
          <p:nvPr/>
        </p:nvSpPr>
        <p:spPr>
          <a:xfrm>
            <a:off x="2214894" y="1176431"/>
            <a:ext cx="7760620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分别闻一闻岩石、沙和黏土，感觉有什么不同。</a:t>
            </a:r>
          </a:p>
        </p:txBody>
      </p:sp>
      <p:sp>
        <p:nvSpPr>
          <p:cNvPr id="2108" name="文本框 9"/>
          <p:cNvSpPr/>
          <p:nvPr/>
        </p:nvSpPr>
        <p:spPr>
          <a:xfrm>
            <a:off x="4160223" y="267443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/>
              <a:t>闻一闻</a:t>
            </a:r>
          </a:p>
        </p:txBody>
      </p:sp>
      <p:pic>
        <p:nvPicPr>
          <p:cNvPr id="2109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936035" y="2402211"/>
            <a:ext cx="1894387" cy="1515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0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398192" y="2402211"/>
            <a:ext cx="1888019" cy="1515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1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166318" y="2402211"/>
            <a:ext cx="1889612" cy="1515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12" name="文本框 5"/>
          <p:cNvSpPr/>
          <p:nvPr/>
        </p:nvSpPr>
        <p:spPr>
          <a:xfrm>
            <a:off x="2049334" y="4474893"/>
            <a:ext cx="8091740" cy="826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岩石无明显气味；沙无明显气味；黏土有明显气味。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2" dur="2000" fill="hold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5" dur="2000" fill="hold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7" grpId="1"/>
      <p:bldP spid="2108" grpId="1"/>
      <p:bldP spid="21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7787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比较</a:t>
            </a:r>
            <a:r>
              <a:rPr lang="zh-CN" altLang="en-US" sz="2400">
                <a:sym typeface="+mn-ea"/>
              </a:rPr>
              <a:t>岩石、沙和黏土。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04900" y="187960"/>
            <a:ext cx="1190413" cy="51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047" y="1513840"/>
            <a:ext cx="3383280" cy="38303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694093"/>
            <a:ext cx="2371513" cy="3045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75455" y="620395"/>
            <a:ext cx="109728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chemeClr val="accent2"/>
                </a:solidFill>
                <a:sym typeface="+mn-ea"/>
              </a:rPr>
              <a:t>摸一摸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15" name="文本框 1"/>
          <p:cNvSpPr/>
          <p:nvPr/>
        </p:nvSpPr>
        <p:spPr>
          <a:xfrm>
            <a:off x="2214894" y="1176431"/>
            <a:ext cx="7760620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用手触摸岩石、沙和黏土，感觉有什么不同。</a:t>
            </a:r>
          </a:p>
        </p:txBody>
      </p:sp>
      <p:sp>
        <p:nvSpPr>
          <p:cNvPr id="2116" name="文本框 9"/>
          <p:cNvSpPr/>
          <p:nvPr/>
        </p:nvSpPr>
        <p:spPr>
          <a:xfrm>
            <a:off x="4160223" y="267443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/>
              <a:t>摸一摸</a:t>
            </a:r>
          </a:p>
        </p:txBody>
      </p:sp>
      <p:pic>
        <p:nvPicPr>
          <p:cNvPr id="2117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936035" y="2402211"/>
            <a:ext cx="1894387" cy="1515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8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398192" y="2402211"/>
            <a:ext cx="1888019" cy="1515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9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166318" y="2402211"/>
            <a:ext cx="1889612" cy="1515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0" name="文本框 5"/>
          <p:cNvSpPr/>
          <p:nvPr/>
        </p:nvSpPr>
        <p:spPr>
          <a:xfrm>
            <a:off x="2124473" y="3917721"/>
            <a:ext cx="8091740" cy="229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岩石颗粒最大，</a:t>
            </a:r>
            <a:r>
              <a:rPr lang="zh-CN" altLang="zh-CN" sz="2810">
                <a:sym typeface="+mn-ea"/>
              </a:rPr>
              <a:t>粗糙、坚硬</a:t>
            </a:r>
          </a:p>
          <a:p>
            <a:pPr marL="0" lvl="0" indent="0" algn="ctr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沙颗粒较小，</a:t>
            </a:r>
            <a:r>
              <a:rPr lang="zh-CN" altLang="zh-CN" sz="2810">
                <a:sym typeface="+mn-ea"/>
              </a:rPr>
              <a:t>较粗糙、较硬</a:t>
            </a:r>
          </a:p>
          <a:p>
            <a:pPr marL="0" lvl="0" indent="0" algn="ctr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黏土颗粒最细密，</a:t>
            </a:r>
            <a:r>
              <a:rPr lang="zh-CN" altLang="zh-CN" sz="2810">
                <a:sym typeface="+mn-ea"/>
              </a:rPr>
              <a:t>有滑腻感、较软</a:t>
            </a:r>
            <a:r>
              <a:rPr lang="zh-CN" altLang="zh-CN" sz="281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2" dur="2000" fill="hold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5" dur="2000" fill="hold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5" grpId="1"/>
      <p:bldP spid="2116" grpId="1"/>
      <p:bldP spid="21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7787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比较</a:t>
            </a:r>
            <a:r>
              <a:rPr lang="zh-CN" altLang="en-US" sz="2400">
                <a:sym typeface="+mn-ea"/>
              </a:rPr>
              <a:t>岩石、沙和黏土。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04900" y="187960"/>
            <a:ext cx="1190413" cy="51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720" y="1235287"/>
            <a:ext cx="3423920" cy="4175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633" y="2676313"/>
            <a:ext cx="1397847" cy="3078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80510" y="351155"/>
            <a:ext cx="1249680" cy="6940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solidFill>
                  <a:schemeClr val="accent2"/>
                </a:solidFill>
                <a:sym typeface="黑体" panose="02010609060101010101" pitchFamily="49" charset="-122"/>
              </a:rPr>
              <a:t>团一团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23" name="文本框 1"/>
          <p:cNvSpPr/>
          <p:nvPr/>
        </p:nvSpPr>
        <p:spPr>
          <a:xfrm>
            <a:off x="2230813" y="1041117"/>
            <a:ext cx="7762212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en-US" altLang="zh-CN" sz="2810" b="1">
                <a:solidFill>
                  <a:srgbClr val="FF0000"/>
                </a:solidFill>
                <a:sym typeface="黑体" panose="02010609060101010101" pitchFamily="49" charset="-122"/>
              </a:rPr>
              <a:t>      </a:t>
            </a:r>
            <a:r>
              <a:rPr lang="zh-CN" altLang="zh-CN" sz="2810" b="1">
                <a:solidFill>
                  <a:srgbClr val="FF0000"/>
                </a:solidFill>
                <a:sym typeface="黑体" panose="02010609060101010101" pitchFamily="49" charset="-122"/>
              </a:rPr>
              <a:t>试着分别把潮湿的沙和黏土团成小球，观察经过多长时间它们能平摊在纸上。</a:t>
            </a:r>
          </a:p>
        </p:txBody>
      </p:sp>
      <p:sp>
        <p:nvSpPr>
          <p:cNvPr id="2124" name="文本框 9"/>
          <p:cNvSpPr/>
          <p:nvPr/>
        </p:nvSpPr>
        <p:spPr>
          <a:xfrm>
            <a:off x="4160223" y="267443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ym typeface="黑体" panose="02010609060101010101" pitchFamily="49" charset="-122"/>
              </a:rPr>
              <a:t>团一团</a:t>
            </a:r>
          </a:p>
        </p:txBody>
      </p:sp>
      <p:pic>
        <p:nvPicPr>
          <p:cNvPr id="2125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936035" y="2505685"/>
            <a:ext cx="1894387" cy="1523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26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398192" y="2505685"/>
            <a:ext cx="1888019" cy="1523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27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166318" y="2505685"/>
            <a:ext cx="1889612" cy="1523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28" name="文本框 5"/>
          <p:cNvSpPr/>
          <p:nvPr/>
        </p:nvSpPr>
        <p:spPr>
          <a:xfrm>
            <a:off x="2060478" y="4379378"/>
            <a:ext cx="8099699" cy="2295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2810" b="1"/>
              <a:t>      </a:t>
            </a:r>
            <a:r>
              <a:rPr lang="zh-CN" altLang="zh-CN" sz="2810" b="1"/>
              <a:t>沙最先散落，</a:t>
            </a:r>
            <a:r>
              <a:rPr lang="zh-CN" altLang="zh-CN" sz="2810" b="1">
                <a:sym typeface="+mn-ea"/>
              </a:rPr>
              <a:t>容易散开</a:t>
            </a:r>
            <a:r>
              <a:rPr lang="zh-CN" altLang="zh-CN" sz="2810">
                <a:sym typeface="+mn-ea"/>
              </a:rPr>
              <a:t>，</a:t>
            </a:r>
            <a:r>
              <a:rPr lang="zh-CN" altLang="zh-CN" sz="2810" b="1"/>
              <a:t>黏土根本不散落，从而说明</a:t>
            </a:r>
            <a:r>
              <a:rPr lang="zh-CN" altLang="en-US" sz="2810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黏土的黏性</a:t>
            </a:r>
            <a:r>
              <a:rPr lang="zh-CN" altLang="en-US" sz="2810" b="1">
                <a:cs typeface="微软雅黑" panose="020b0503020204020204" charset="-122"/>
                <a:sym typeface="+mn-ea"/>
              </a:rPr>
              <a:t>比沙的黏性</a:t>
            </a:r>
            <a:r>
              <a:rPr lang="zh-CN" altLang="en-US" sz="2810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强</a:t>
            </a:r>
            <a:endParaRPr lang="zh-CN" altLang="zh-CN" sz="2810" b="1">
              <a:latin typeface="微软雅黑" panose="020b0503020204020204" charset="-122"/>
              <a:ea typeface="微软雅黑"/>
            </a:endParaRPr>
          </a:p>
          <a:p>
            <a:pPr marL="0" lvl="0" indent="0" algn="just" eaLnBrk="1" hangingPunct="1">
              <a:lnSpc>
                <a:spcPct val="170000"/>
              </a:lnSpc>
              <a:spcBef>
                <a:spcPct val="0"/>
              </a:spcBef>
              <a:buNone/>
            </a:pPr>
            <a:endParaRPr lang="zh-CN" altLang="zh-CN" sz="281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2" dur="2000" fill="hold"/>
                                        <p:tgtEl>
                                          <p:spTgt spid="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5" dur="2000" fill="hold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3" grpId="1"/>
      <p:bldP spid="2124" grpId="1"/>
      <p:bldP spid="21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7787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比较</a:t>
            </a:r>
            <a:r>
              <a:rPr lang="zh-CN" altLang="en-US" sz="2400">
                <a:sym typeface="+mn-ea"/>
              </a:rPr>
              <a:t>岩石、沙和黏土。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04900" y="187960"/>
            <a:ext cx="1190413" cy="51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793" y="1503680"/>
            <a:ext cx="3342640" cy="38506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580640" y="2676313"/>
            <a:ext cx="1244600" cy="321225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8580" y="429895"/>
            <a:ext cx="1828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chemeClr val="accent2"/>
                </a:solidFill>
                <a:sym typeface="+mn-ea"/>
              </a:rPr>
              <a:t>涂一涂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31" name="文本框 1"/>
          <p:cNvSpPr/>
          <p:nvPr/>
        </p:nvSpPr>
        <p:spPr>
          <a:xfrm>
            <a:off x="2049334" y="964705"/>
            <a:ext cx="8096515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用手指分别蘸少量潮湿的沙和黏土，在白纸上涂痕。</a:t>
            </a:r>
          </a:p>
        </p:txBody>
      </p:sp>
      <p:sp>
        <p:nvSpPr>
          <p:cNvPr id="2132" name="文本框 9"/>
          <p:cNvSpPr/>
          <p:nvPr/>
        </p:nvSpPr>
        <p:spPr>
          <a:xfrm>
            <a:off x="4160223" y="267443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/>
              <a:t>涂一涂</a:t>
            </a:r>
          </a:p>
        </p:txBody>
      </p:sp>
      <p:pic>
        <p:nvPicPr>
          <p:cNvPr id="2133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214894" y="2029701"/>
            <a:ext cx="2260529" cy="18147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34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7600367" y="2029701"/>
            <a:ext cx="2260529" cy="18147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35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910019" y="2029701"/>
            <a:ext cx="2262121" cy="1814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36" name="文本框 5"/>
          <p:cNvSpPr/>
          <p:nvPr/>
        </p:nvSpPr>
        <p:spPr>
          <a:xfrm>
            <a:off x="2070030" y="4170836"/>
            <a:ext cx="8059901" cy="16910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810" b="1"/>
              <a:t>沙掉下来了，没有留在纸上，</a:t>
            </a:r>
            <a:r>
              <a:rPr lang="zh-CN" altLang="zh-CN" sz="2810" b="1">
                <a:solidFill>
                  <a:srgbClr val="FF0000"/>
                </a:solidFill>
                <a:sym typeface="+mn-ea"/>
              </a:rPr>
              <a:t>涂痕的颜色浅，</a:t>
            </a:r>
            <a:endParaRPr lang="zh-CN" altLang="zh-CN" sz="2810">
              <a:latin typeface="微软雅黑" panose="020b0503020204020204" charset="-122"/>
              <a:ea typeface="微软雅黑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zh-CN" sz="2810" b="1"/>
              <a:t>黏土牢牢粘在纸上，没有掉落，</a:t>
            </a:r>
            <a:r>
              <a:rPr lang="zh-CN" altLang="zh-CN" sz="2810" b="1">
                <a:solidFill>
                  <a:srgbClr val="FF0000"/>
                </a:solidFill>
                <a:sym typeface="+mn-ea"/>
              </a:rPr>
              <a:t>涂痕的颜色深</a:t>
            </a:r>
            <a:endParaRPr lang="zh-CN" altLang="zh-CN" sz="281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2" dur="2000" fill="hold"/>
                                        <p:tgtEl>
                                          <p:spTgt spid="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5" dur="2000" fill="hold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1" grpId="1"/>
      <p:bldP spid="2132" grpId="1"/>
      <p:bldP spid="213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880" y="1381760"/>
            <a:ext cx="7762240" cy="4094480"/>
          </a:xfrm>
          <a:prstGeom prst="rect">
            <a:avLst/>
          </a:prstGeom>
        </p:spPr>
      </p:pic>
      <p:sp>
        <p:nvSpPr>
          <p:cNvPr id="40" name="图文框 39"/>
          <p:cNvSpPr/>
          <p:nvPr/>
        </p:nvSpPr>
        <p:spPr>
          <a:xfrm>
            <a:off x="1528233" y="1177713"/>
            <a:ext cx="9705340" cy="4665133"/>
          </a:xfrm>
          <a:prstGeom prst="frame">
            <a:avLst>
              <a:gd name="adj1" fmla="val 3031"/>
            </a:avLst>
          </a:prstGeom>
          <a:solidFill>
            <a:srgbClr val="0AEDD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200"/>
              <a:t>《爱护环境，从你我做起，从小事做起》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 sz="1600"/>
              <a:t>对于环境保护，我们能做些什么?下面，我来告诉大家几点我们能做到的措施： </a:t>
            </a:r>
          </a:p>
          <a:p>
            <a:pPr algn="l"/>
            <a:r>
              <a:rPr lang="zh-CN" altLang="en-US" sz="1600"/>
              <a:t>第一、尽量不要使用一次性筷子，使用一次性筷子过多，会导致人们更加努力的砍伐树木。   </a:t>
            </a:r>
          </a:p>
          <a:p>
            <a:pPr algn="l"/>
            <a:r>
              <a:rPr lang="zh-CN" altLang="en-US" sz="1600"/>
              <a:t>第二、节约水电，水龙头用过后要关紧，因为一个滴水的水龙头半个小时就可浪费1.8升的水。电灯用后及时关闭，这样既可防止电能浪费，又能避免发生火灾。   </a:t>
            </a:r>
          </a:p>
          <a:p>
            <a:pPr algn="l"/>
            <a:r>
              <a:rPr lang="zh-CN" altLang="en-US" sz="1600"/>
              <a:t>第三、不要乱丢废电池、塑料瓶等物品。一节电池中的化学废料就可使一平方米的土地失去利用价值。   最后，我呼吁，作为未来的接班人，我们应当团结起来，保护地球，爱我家园!</a:t>
            </a:r>
          </a:p>
        </p:txBody>
      </p:sp>
      <p:grpSp>
        <p:nvGrpSpPr>
          <p:cNvPr id="11265" name="组合 2"/>
          <p:cNvGrpSpPr/>
          <p:nvPr/>
        </p:nvGrpSpPr>
        <p:grpSpPr>
          <a:xfrm>
            <a:off x="500063" y="1089025"/>
            <a:ext cx="2798241" cy="576263"/>
            <a:chOff x="787" y="1716"/>
            <a:chExt cx="4406" cy="907"/>
          </a:xfrm>
        </p:grpSpPr>
        <p:pic>
          <p:nvPicPr>
            <p:cNvPr id="11273" name="图片 5" descr="通用的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787" y="1716"/>
              <a:ext cx="3237" cy="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274" name="文本框 3"/>
            <p:cNvSpPr txBox="1">
              <a:spLocks noChangeArrowheads="1"/>
            </p:cNvSpPr>
            <p:nvPr/>
          </p:nvSpPr>
          <p:spPr bwMode="auto">
            <a:xfrm>
              <a:off x="1528" y="1807"/>
              <a:ext cx="3665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b="1">
                  <a:latin typeface="Calibri" panose="020f0502020204030204" pitchFamily="34" charset="0"/>
                  <a:sym typeface="+mn-ea"/>
                </a:rPr>
                <a:t>课前五分钟</a:t>
              </a:r>
              <a:r>
                <a:rPr lang="zh-CN" altLang="zh-CN" sz="2400" b="1">
                  <a:latin typeface="Calibri" panose="020f0502020204030204" pitchFamily="34" charset="0"/>
                  <a:sym typeface="+mn-ea"/>
                </a:rPr>
                <a:t>     </a:t>
              </a:r>
              <a:endParaRPr lang="zh-CN" altLang="en-US" sz="24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04900" y="187960"/>
            <a:ext cx="1190413" cy="515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467" y="1023620"/>
            <a:ext cx="3586480" cy="50698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547" y="2681393"/>
            <a:ext cx="1192107" cy="3202940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987" y="2939627"/>
            <a:ext cx="6228927" cy="31538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l="44737" t="3167" r="32210" b="48000"/>
          <a:stretch>
            <a:fillRect/>
          </a:stretch>
        </p:blipFill>
        <p:spPr>
          <a:xfrm>
            <a:off x="1031240" y="237067"/>
            <a:ext cx="1112520" cy="4961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860" y="902547"/>
            <a:ext cx="4019973" cy="24079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0727" y="1321647"/>
            <a:ext cx="318939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zh-CN" sz="2400"/>
              <a:t>经过观察，你知道了</a:t>
            </a:r>
            <a:r>
              <a:rPr lang="zh-CN" altLang="en-US" sz="2400">
                <a:sym typeface="+mn-ea"/>
              </a:rPr>
              <a:t>岩石、沙和黏土各有什么特点</a:t>
            </a:r>
            <a:r>
              <a:rPr lang="zh-CN" altLang="en-US" sz="2400"/>
              <a:t>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52" name="TextBox 7"/>
          <p:cNvSpPr/>
          <p:nvPr/>
        </p:nvSpPr>
        <p:spPr>
          <a:xfrm>
            <a:off x="2574789" y="632119"/>
            <a:ext cx="1431017" cy="5664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研</a:t>
            </a:r>
            <a:r>
              <a:rPr lang="en-US" altLang="zh-CN" sz="301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讨</a:t>
            </a:r>
          </a:p>
        </p:txBody>
      </p:sp>
      <p:sp>
        <p:nvSpPr>
          <p:cNvPr id="2146" name="文本框 9"/>
          <p:cNvSpPr/>
          <p:nvPr/>
        </p:nvSpPr>
        <p:spPr>
          <a:xfrm>
            <a:off x="2085949" y="1200309"/>
            <a:ext cx="7762212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经过观察，你知道岩石、沙和黏土各有什么特征？</a:t>
            </a:r>
          </a:p>
        </p:txBody>
      </p:sp>
      <p:sp>
        <p:nvSpPr>
          <p:cNvPr id="2147" name="文本框 2"/>
          <p:cNvSpPr/>
          <p:nvPr/>
        </p:nvSpPr>
        <p:spPr>
          <a:xfrm>
            <a:off x="2085949" y="1895980"/>
            <a:ext cx="7673064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457200" lvl="0" indent="-457200" algn="just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zh-CN" sz="2810" b="1"/>
              <a:t>岩石：颗粒大、感觉粗糙、不容易团成小球、无法涂痕、无气味。</a:t>
            </a:r>
          </a:p>
        </p:txBody>
      </p:sp>
      <p:sp>
        <p:nvSpPr>
          <p:cNvPr id="2148" name="文本框 1"/>
          <p:cNvSpPr/>
          <p:nvPr/>
        </p:nvSpPr>
        <p:spPr>
          <a:xfrm>
            <a:off x="2085949" y="3336669"/>
            <a:ext cx="7673064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457200" lvl="0" indent="-457200" algn="just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zh-CN" sz="2810" b="1"/>
              <a:t>沙：颗粒小、感觉粗糙、不容易团成小球、涂痕不均匀、无气味。</a:t>
            </a:r>
          </a:p>
        </p:txBody>
      </p:sp>
      <p:sp>
        <p:nvSpPr>
          <p:cNvPr id="2149" name="文本框 3"/>
          <p:cNvSpPr/>
          <p:nvPr/>
        </p:nvSpPr>
        <p:spPr>
          <a:xfrm>
            <a:off x="2085949" y="4777358"/>
            <a:ext cx="7673064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457200" lvl="0" indent="-457200" algn="just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zh-CN" sz="2810" b="1"/>
              <a:t>黏土：颗粒细小、感觉细腻、容易团成小球、涂痕均匀、有气味、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6" grpId="1"/>
      <p:bldP spid="2147" grpId="1"/>
      <p:bldP spid="2148" grpId="1"/>
      <p:bldP spid="214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44737" t="3167" r="32210" b="48000"/>
          <a:stretch>
            <a:fillRect/>
          </a:stretch>
        </p:blipFill>
        <p:spPr>
          <a:xfrm>
            <a:off x="1031240" y="237067"/>
            <a:ext cx="1112520" cy="4961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8380" y="3107267"/>
            <a:ext cx="1104900" cy="31394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6147" y="1252220"/>
            <a:ext cx="4131733" cy="237405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70873" y="1781387"/>
            <a:ext cx="322410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通过观察，你推荐大自然中的岩石会如何变化？</a:t>
            </a:r>
          </a:p>
        </p:txBody>
      </p:sp>
    </p:spTree>
  </p:cSld>
  <p:clrMapOvr>
    <a:masterClrMapping/>
  </p:clrMapOvr>
  <p:transition spd="slow">
    <p:cover dir="rd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9" name="TextBox 7"/>
          <p:cNvSpPr/>
          <p:nvPr/>
        </p:nvSpPr>
        <p:spPr>
          <a:xfrm>
            <a:off x="2617772" y="558891"/>
            <a:ext cx="1431016" cy="56647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研</a:t>
            </a:r>
            <a:r>
              <a:rPr lang="en-US" altLang="zh-CN" sz="301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讨</a:t>
            </a:r>
          </a:p>
        </p:txBody>
      </p:sp>
      <p:sp>
        <p:nvSpPr>
          <p:cNvPr id="2155" name="文本框 9"/>
          <p:cNvSpPr/>
          <p:nvPr/>
        </p:nvSpPr>
        <p:spPr>
          <a:xfrm>
            <a:off x="2627202" y="1248067"/>
            <a:ext cx="6937596" cy="1646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en-US" altLang="zh-CN" sz="2810" b="1">
                <a:solidFill>
                  <a:srgbClr val="FF0000"/>
                </a:solidFill>
              </a:rPr>
              <a:t>       </a:t>
            </a:r>
            <a:r>
              <a:rPr lang="zh-CN" altLang="zh-CN" sz="2810" b="1">
                <a:solidFill>
                  <a:srgbClr val="FF0000"/>
                </a:solidFill>
              </a:rPr>
              <a:t>通过观察，你推测大自然中的岩石会如何变化？</a:t>
            </a:r>
          </a:p>
        </p:txBody>
      </p:sp>
      <p:sp>
        <p:nvSpPr>
          <p:cNvPr id="2156" name="文本框 1"/>
          <p:cNvSpPr/>
          <p:nvPr/>
        </p:nvSpPr>
        <p:spPr>
          <a:xfrm>
            <a:off x="2256284" y="5055944"/>
            <a:ext cx="7681024" cy="78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zh-CN" sz="2810" b="1"/>
              <a:t>预测：岩石可能会向土壤进展转化。</a:t>
            </a:r>
          </a:p>
        </p:txBody>
      </p:sp>
      <p:pic>
        <p:nvPicPr>
          <p:cNvPr id="2157" name="图片 2" descr="2"/>
          <p:cNvPicPr preferRelativeResize="0"/>
          <p:nvPr/>
        </p:nvPicPr>
        <p:blipFill>
          <a:blip r:embed="rId3"/>
          <a:srcRect t="14014"/>
          <a:stretch>
            <a:fillRect/>
          </a:stretch>
        </p:blipFill>
        <p:spPr>
          <a:xfrm>
            <a:off x="3455002" y="3209315"/>
            <a:ext cx="5280405" cy="1529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 fill="hold"/>
                                        <p:tgtEl>
                                          <p:spTgt spid="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" grpId="1"/>
      <p:bldP spid="215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60" name="图片 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337473" y="1412035"/>
            <a:ext cx="2050396" cy="1491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1" name="图片 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948225" y="1412035"/>
            <a:ext cx="2050396" cy="1491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2" name="图片 5" descr="6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560568" y="1412035"/>
            <a:ext cx="2050396" cy="1491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3" name="图片 6" descr="7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560568" y="3753752"/>
            <a:ext cx="2050396" cy="14932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4" name="图片 7" descr="8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4948225" y="3753752"/>
            <a:ext cx="2050396" cy="14932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5" name="图片 8" descr="9"/>
          <p:cNvPicPr preferRelativeResize="0"/>
          <p:nvPr/>
        </p:nvPicPr>
        <p:blipFill>
          <a:blip r:embed="rId8"/>
          <a:srcRect l="12920"/>
          <a:stretch>
            <a:fillRect/>
          </a:stretch>
        </p:blipFill>
        <p:spPr>
          <a:xfrm>
            <a:off x="2337473" y="3753752"/>
            <a:ext cx="2050396" cy="14932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6" name="右箭头 10"/>
          <p:cNvSpPr/>
          <p:nvPr/>
        </p:nvSpPr>
        <p:spPr>
          <a:xfrm>
            <a:off x="4488159" y="1934186"/>
            <a:ext cx="367734" cy="4473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3771A"/>
          </a:solidFill>
          <a:ln w="12700" cap="flat" cmpd="sng">
            <a:solidFill>
              <a:srgbClr val="B3561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zh-CN" sz="18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7" name="右箭头 11"/>
          <p:cNvSpPr/>
          <p:nvPr/>
        </p:nvSpPr>
        <p:spPr>
          <a:xfrm>
            <a:off x="7095727" y="1934186"/>
            <a:ext cx="367734" cy="4473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3771A"/>
          </a:solidFill>
          <a:ln w="12700" cap="flat" cmpd="sng">
            <a:solidFill>
              <a:srgbClr val="B3561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zh-CN" sz="18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8" name="下箭头 12"/>
          <p:cNvSpPr/>
          <p:nvPr/>
        </p:nvSpPr>
        <p:spPr>
          <a:xfrm>
            <a:off x="8370857" y="3140863"/>
            <a:ext cx="428227" cy="37569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3771A"/>
          </a:solidFill>
          <a:ln w="12700" cap="flat" cmpd="sng">
            <a:solidFill>
              <a:srgbClr val="B3561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zh-CN" sz="18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9" name="左箭头 13"/>
          <p:cNvSpPr/>
          <p:nvPr/>
        </p:nvSpPr>
        <p:spPr>
          <a:xfrm>
            <a:off x="7113239" y="4282270"/>
            <a:ext cx="350223" cy="436187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3771A"/>
          </a:solidFill>
          <a:ln w="12700" cap="flat" cmpd="sng">
            <a:solidFill>
              <a:srgbClr val="B3561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zh-CN" sz="18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70" name="左箭头 14"/>
          <p:cNvSpPr/>
          <p:nvPr/>
        </p:nvSpPr>
        <p:spPr>
          <a:xfrm>
            <a:off x="4505670" y="4282270"/>
            <a:ext cx="350223" cy="436187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3771A"/>
          </a:solidFill>
          <a:ln w="12700" cap="flat" cmpd="sng">
            <a:solidFill>
              <a:srgbClr val="B3561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endParaRPr lang="zh-CN" altLang="zh-CN" sz="18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8" dur="500" fill="hold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9" dur="500" fill="hold"/>
                                        <p:tgtEl>
                                          <p:spTgt spid="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0" dur="500" fill="hold"/>
                                        <p:tgtEl>
                                          <p:spTgt spid="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1" dur="500" fill="hold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62" dur="500" fill="hold"/>
                                        <p:tgtEl>
                                          <p:spTgt spid="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6" grpId="1"/>
      <p:bldP spid="2167" grpId="1"/>
      <p:bldP spid="2168" grpId="1"/>
      <p:bldP spid="2169" grpId="1"/>
      <p:bldP spid="217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3" name="TextBox 7"/>
          <p:cNvSpPr/>
          <p:nvPr/>
        </p:nvSpPr>
        <p:spPr>
          <a:xfrm>
            <a:off x="2751493" y="999457"/>
            <a:ext cx="1431016" cy="5682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拓</a:t>
            </a:r>
            <a:r>
              <a:rPr lang="en-US" altLang="zh-CN" sz="301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3010" b="1">
                <a:latin typeface="黑体" panose="02010609060101010101" pitchFamily="49" charset="-122"/>
                <a:ea typeface="黑体" panose="02010609060101010101" pitchFamily="49" charset="-122"/>
              </a:rPr>
              <a:t>展</a:t>
            </a:r>
          </a:p>
        </p:txBody>
      </p:sp>
      <p:sp>
        <p:nvSpPr>
          <p:cNvPr id="37891" name="文本框 9"/>
          <p:cNvSpPr/>
          <p:nvPr/>
        </p:nvSpPr>
        <p:spPr>
          <a:xfrm>
            <a:off x="2958322" y="2217548"/>
            <a:ext cx="6275357" cy="2424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just" eaLnBrk="1" hangingPunct="1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en-US" altLang="zh-CN" sz="2810" b="1">
                <a:solidFill>
                  <a:srgbClr val="FF0000"/>
                </a:solidFill>
              </a:rPr>
              <a:t>       </a:t>
            </a:r>
            <a:r>
              <a:rPr lang="zh-CN" altLang="zh-CN" sz="2810" b="1">
                <a:solidFill>
                  <a:srgbClr val="FF0000"/>
                </a:solidFill>
              </a:rPr>
              <a:t>课后，请同学们继续观察我们身边的岩石、沙子和黏土，进一步理解它们的特征。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746323" y="-1413627"/>
            <a:ext cx="4584735" cy="14331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学生课堂行为规范的内容是：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按时上课，不得无故缺课、迟到、早退。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遵守课堂礼仪，与老师问候。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上课时衣着要整洁，不得穿无袖背心、吊带上衣、超短裙、拖鞋等进入教室。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尊敬老师，服从任课老师管理。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不做与课堂教学无关的事，保持课堂良好纪律秩序。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听课时有问题，应先举手，经教师同意后，起立提问。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上课期间离开教室须经老师允许后方可离开。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上课必须按座位表就坐。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要爱护公共财物，不得在课桌、门窗、墙壁上涂写、刻划。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要注意保持教室环境卫生。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75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5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离开教室要整理好桌椅，并协助老师关好门窗、关闭电源。</a:t>
            </a:r>
          </a:p>
        </p:txBody>
      </p:sp>
      <p:sp>
        <p:nvSpPr>
          <p:cNvPr id="39939" name="直角三角形 38"/>
          <p:cNvSpPr/>
          <p:nvPr/>
        </p:nvSpPr>
        <p:spPr>
          <a:xfrm flipH="1">
            <a:off x="6215395" y="2997590"/>
            <a:ext cx="1327663" cy="872373"/>
          </a:xfrm>
          <a:custGeom>
            <a:cxnLst>
              <a:cxn ang="0">
                <a:pos x="0" y="869156"/>
              </a:cxn>
              <a:cxn ang="0">
                <a:pos x="0" y="325815"/>
              </a:cxn>
              <a:cxn ang="0">
                <a:pos x="1323975" y="0"/>
              </a:cxn>
              <a:cxn ang="0">
                <a:pos x="0" y="869156"/>
              </a:cxn>
            </a:cxnLst>
            <a:rect l="0" t="0" r="0" b="0"/>
            <a:pathLst>
              <a:path w="1154301" h="758025">
                <a:moveTo>
                  <a:pt x="0" y="758025"/>
                </a:moveTo>
                <a:lnTo>
                  <a:pt x="0" y="284156"/>
                </a:lnTo>
                <a:lnTo>
                  <a:pt x="1154301" y="0"/>
                </a:lnTo>
                <a:lnTo>
                  <a:pt x="0" y="758025"/>
                </a:lnTo>
                <a:close/>
              </a:path>
            </a:pathLst>
          </a:custGeom>
          <a:solidFill>
            <a:srgbClr val="A3E8F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0" name="直角三角形 32"/>
          <p:cNvSpPr/>
          <p:nvPr/>
        </p:nvSpPr>
        <p:spPr>
          <a:xfrm>
            <a:off x="4857485" y="2988038"/>
            <a:ext cx="1335623" cy="881925"/>
          </a:xfrm>
          <a:custGeom>
            <a:cxnLst>
              <a:cxn ang="0">
                <a:pos x="0" y="878681"/>
              </a:cxn>
              <a:cxn ang="0">
                <a:pos x="0" y="332768"/>
              </a:cxn>
              <a:cxn ang="0">
                <a:pos x="1332310" y="0"/>
              </a:cxn>
              <a:cxn ang="0">
                <a:pos x="0" y="878681"/>
              </a:cxn>
            </a:cxnLst>
            <a:rect l="0" t="0" r="0" b="0"/>
            <a:pathLst>
              <a:path w="1161755" h="766555">
                <a:moveTo>
                  <a:pt x="0" y="766555"/>
                </a:moveTo>
                <a:lnTo>
                  <a:pt x="0" y="290304"/>
                </a:lnTo>
                <a:lnTo>
                  <a:pt x="1161755" y="0"/>
                </a:lnTo>
                <a:lnTo>
                  <a:pt x="0" y="766555"/>
                </a:lnTo>
                <a:close/>
              </a:path>
            </a:pathLst>
          </a:custGeom>
          <a:solidFill>
            <a:srgbClr val="FFDBB7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1" name="矩形 26"/>
          <p:cNvSpPr/>
          <p:nvPr/>
        </p:nvSpPr>
        <p:spPr>
          <a:xfrm>
            <a:off x="4316231" y="3325526"/>
            <a:ext cx="541253" cy="544437"/>
          </a:xfrm>
          <a:prstGeom prst="rect">
            <a:avLst/>
          </a:prstGeom>
          <a:solidFill>
            <a:srgbClr val="EF7A00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>
              <a:buNone/>
            </a:pPr>
            <a:r>
              <a:rPr lang="zh-CN" altLang="en-US" sz="2710">
                <a:solidFill>
                  <a:srgbClr val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谢</a:t>
            </a:r>
          </a:p>
        </p:txBody>
      </p:sp>
      <p:sp>
        <p:nvSpPr>
          <p:cNvPr id="39942" name="矩形 27"/>
          <p:cNvSpPr/>
          <p:nvPr/>
        </p:nvSpPr>
        <p:spPr>
          <a:xfrm>
            <a:off x="5323918" y="3325526"/>
            <a:ext cx="547621" cy="544437"/>
          </a:xfrm>
          <a:prstGeom prst="rect">
            <a:avLst/>
          </a:prstGeom>
          <a:solidFill>
            <a:srgbClr val="4FC986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>
              <a:buNone/>
            </a:pPr>
            <a:r>
              <a:rPr lang="zh-CN" altLang="en-US" sz="2710">
                <a:solidFill>
                  <a:srgbClr val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谢</a:t>
            </a:r>
          </a:p>
        </p:txBody>
      </p:sp>
      <p:sp>
        <p:nvSpPr>
          <p:cNvPr id="39943" name="矩形 28"/>
          <p:cNvSpPr/>
          <p:nvPr/>
        </p:nvSpPr>
        <p:spPr>
          <a:xfrm>
            <a:off x="6541738" y="3325526"/>
            <a:ext cx="541253" cy="544437"/>
          </a:xfrm>
          <a:prstGeom prst="rect">
            <a:avLst/>
          </a:prstGeom>
          <a:solidFill>
            <a:srgbClr val="E44A8C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>
              <a:buNone/>
            </a:pPr>
            <a:r>
              <a:rPr lang="zh-CN" altLang="en-US" sz="2710">
                <a:solidFill>
                  <a:srgbClr val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大</a:t>
            </a:r>
          </a:p>
        </p:txBody>
      </p:sp>
      <p:sp>
        <p:nvSpPr>
          <p:cNvPr id="39944" name="矩形 29"/>
          <p:cNvSpPr/>
          <p:nvPr/>
        </p:nvSpPr>
        <p:spPr>
          <a:xfrm>
            <a:off x="7539874" y="3325526"/>
            <a:ext cx="542845" cy="544437"/>
          </a:xfrm>
          <a:prstGeom prst="rect">
            <a:avLst/>
          </a:prstGeom>
          <a:solidFill>
            <a:srgbClr val="0AC3F6"/>
          </a:solidFill>
          <a:ln w="9525">
            <a:noFill/>
          </a:ln>
        </p:spPr>
        <p:txBody>
          <a:bodyPr anchor="ctr" anchorCtr="0"/>
          <a:lstStyle/>
          <a:p>
            <a:pPr algn="ctr" eaLnBrk="1" hangingPunct="1">
              <a:buNone/>
            </a:pPr>
            <a:r>
              <a:rPr lang="zh-CN" altLang="en-US" sz="2710">
                <a:solidFill>
                  <a:srgbClr val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家</a:t>
            </a:r>
          </a:p>
        </p:txBody>
      </p:sp>
      <p:sp>
        <p:nvSpPr>
          <p:cNvPr id="39945" name="直角三角形 30"/>
          <p:cNvSpPr/>
          <p:nvPr/>
        </p:nvSpPr>
        <p:spPr>
          <a:xfrm flipH="1">
            <a:off x="4316231" y="2999181"/>
            <a:ext cx="1881652" cy="326345"/>
          </a:xfrm>
          <a:custGeom>
            <a:cxnLst>
              <a:cxn ang="0">
                <a:pos x="1335809" y="325040"/>
              </a:cxn>
              <a:cxn ang="0">
                <a:pos x="0" y="0"/>
              </a:cxn>
              <a:cxn ang="0">
                <a:pos x="1876425" y="325040"/>
              </a:cxn>
              <a:cxn ang="0">
                <a:pos x="1335809" y="325040"/>
              </a:cxn>
            </a:cxnLst>
            <a:rect l="0" t="0" r="0" b="0"/>
            <a:pathLst>
              <a:path w="1636483" h="283291">
                <a:moveTo>
                  <a:pt x="1164997" y="283291"/>
                </a:moveTo>
                <a:lnTo>
                  <a:pt x="0" y="0"/>
                </a:lnTo>
                <a:lnTo>
                  <a:pt x="1636483" y="283291"/>
                </a:lnTo>
                <a:lnTo>
                  <a:pt x="1164997" y="283291"/>
                </a:lnTo>
                <a:close/>
              </a:path>
            </a:pathLst>
          </a:custGeom>
          <a:solidFill>
            <a:srgbClr val="FFBA7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6" name="直角三角形 30"/>
          <p:cNvSpPr/>
          <p:nvPr/>
        </p:nvSpPr>
        <p:spPr>
          <a:xfrm flipH="1">
            <a:off x="5323918" y="2995997"/>
            <a:ext cx="885109" cy="329528"/>
          </a:xfrm>
          <a:custGeom>
            <a:cxnLst>
              <a:cxn ang="0">
                <a:pos x="329860" y="328613"/>
              </a:cxn>
              <a:cxn ang="0">
                <a:pos x="0" y="0"/>
              </a:cxn>
              <a:cxn ang="0">
                <a:pos x="883444" y="328613"/>
              </a:cxn>
              <a:cxn ang="0">
                <a:pos x="329860" y="328613"/>
              </a:cxn>
            </a:cxnLst>
            <a:rect l="0" t="0" r="0" b="0"/>
            <a:pathLst>
              <a:path w="772319" h="286543">
                <a:moveTo>
                  <a:pt x="288368" y="286543"/>
                </a:moveTo>
                <a:lnTo>
                  <a:pt x="0" y="0"/>
                </a:lnTo>
                <a:lnTo>
                  <a:pt x="772319" y="286543"/>
                </a:lnTo>
                <a:lnTo>
                  <a:pt x="288368" y="286543"/>
                </a:lnTo>
                <a:close/>
              </a:path>
            </a:pathLst>
          </a:custGeom>
          <a:solidFill>
            <a:srgbClr val="8CDCB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7" name="直角三角形 32"/>
          <p:cNvSpPr/>
          <p:nvPr/>
        </p:nvSpPr>
        <p:spPr>
          <a:xfrm>
            <a:off x="5868356" y="2992813"/>
            <a:ext cx="340671" cy="877150"/>
          </a:xfrm>
          <a:custGeom>
            <a:cxnLst>
              <a:cxn ang="0">
                <a:pos x="0" y="873919"/>
              </a:cxn>
              <a:cxn ang="0">
                <a:pos x="0" y="328855"/>
              </a:cxn>
              <a:cxn ang="0">
                <a:pos x="339328" y="0"/>
              </a:cxn>
              <a:cxn ang="0">
                <a:pos x="0" y="873919"/>
              </a:cxn>
            </a:cxnLst>
            <a:rect l="0" t="0" r="0" b="0"/>
            <a:pathLst>
              <a:path w="296861" h="763589">
                <a:moveTo>
                  <a:pt x="0" y="763589"/>
                </a:moveTo>
                <a:lnTo>
                  <a:pt x="0" y="287338"/>
                </a:lnTo>
                <a:lnTo>
                  <a:pt x="296861" y="0"/>
                </a:lnTo>
                <a:lnTo>
                  <a:pt x="0" y="763589"/>
                </a:lnTo>
                <a:close/>
              </a:path>
            </a:pathLst>
          </a:custGeom>
          <a:solidFill>
            <a:srgbClr val="B0E6C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8" name="直角三角形 38"/>
          <p:cNvSpPr/>
          <p:nvPr/>
        </p:nvSpPr>
        <p:spPr>
          <a:xfrm flipH="1">
            <a:off x="6189924" y="3003957"/>
            <a:ext cx="359774" cy="866006"/>
          </a:xfrm>
          <a:custGeom>
            <a:cxnLst>
              <a:cxn ang="0">
                <a:pos x="4242" y="863203"/>
              </a:cxn>
              <a:cxn ang="0">
                <a:pos x="0" y="315358"/>
              </a:cxn>
              <a:cxn ang="0">
                <a:pos x="358379" y="0"/>
              </a:cxn>
              <a:cxn ang="0">
                <a:pos x="4242" y="863203"/>
              </a:cxn>
            </a:cxnLst>
            <a:rect l="0" t="0" r="0" b="0"/>
            <a:pathLst>
              <a:path w="312683" h="752475">
                <a:moveTo>
                  <a:pt x="3701" y="752475"/>
                </a:moveTo>
                <a:cubicBezTo>
                  <a:pt x="2467" y="593285"/>
                  <a:pt x="1234" y="434095"/>
                  <a:pt x="0" y="274905"/>
                </a:cubicBezTo>
                <a:lnTo>
                  <a:pt x="312683" y="0"/>
                </a:lnTo>
                <a:lnTo>
                  <a:pt x="3701" y="752475"/>
                </a:lnTo>
                <a:close/>
              </a:path>
            </a:pathLst>
          </a:custGeom>
          <a:solidFill>
            <a:srgbClr val="F9D3E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49" name="直角三角形 30"/>
          <p:cNvSpPr/>
          <p:nvPr/>
        </p:nvSpPr>
        <p:spPr>
          <a:xfrm flipH="1">
            <a:off x="6186740" y="3005549"/>
            <a:ext cx="896252" cy="319977"/>
          </a:xfrm>
          <a:custGeom>
            <a:cxnLst>
              <a:cxn ang="0">
                <a:pos x="0" y="317897"/>
              </a:cxn>
              <a:cxn ang="0">
                <a:pos x="894159" y="0"/>
              </a:cxn>
              <a:cxn ang="0">
                <a:pos x="535231" y="317897"/>
              </a:cxn>
              <a:cxn ang="0">
                <a:pos x="0" y="317897"/>
              </a:cxn>
            </a:cxnLst>
            <a:rect l="0" t="0" r="0" b="0"/>
            <a:pathLst>
              <a:path w="779862" h="277214">
                <a:moveTo>
                  <a:pt x="0" y="277214"/>
                </a:moveTo>
                <a:lnTo>
                  <a:pt x="779862" y="0"/>
                </a:lnTo>
                <a:lnTo>
                  <a:pt x="466814" y="277214"/>
                </a:lnTo>
                <a:lnTo>
                  <a:pt x="0" y="277214"/>
                </a:lnTo>
                <a:close/>
              </a:path>
            </a:pathLst>
          </a:custGeom>
          <a:solidFill>
            <a:srgbClr val="F4B2C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50" name="直角三角形 30"/>
          <p:cNvSpPr/>
          <p:nvPr/>
        </p:nvSpPr>
        <p:spPr>
          <a:xfrm flipH="1">
            <a:off x="6193108" y="3000773"/>
            <a:ext cx="1891203" cy="327936"/>
          </a:xfrm>
          <a:custGeom>
            <a:cxnLst>
              <a:cxn ang="0">
                <a:pos x="0" y="321983"/>
              </a:cxn>
              <a:cxn ang="0">
                <a:pos x="1884759" y="0"/>
              </a:cxn>
              <a:cxn ang="0">
                <a:pos x="548835" y="326231"/>
              </a:cxn>
              <a:cxn ang="0">
                <a:pos x="0" y="321983"/>
              </a:cxn>
            </a:cxnLst>
            <a:rect l="0" t="0" r="0" b="0"/>
            <a:pathLst>
              <a:path w="1644561" h="284220">
                <a:moveTo>
                  <a:pt x="0" y="280519"/>
                </a:moveTo>
                <a:lnTo>
                  <a:pt x="1644561" y="0"/>
                </a:lnTo>
                <a:lnTo>
                  <a:pt x="478890" y="284220"/>
                </a:lnTo>
                <a:lnTo>
                  <a:pt x="0" y="280519"/>
                </a:lnTo>
                <a:close/>
              </a:path>
            </a:pathLst>
          </a:custGeom>
          <a:solidFill>
            <a:srgbClr val="5DD8F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sz="1805"/>
          </a:p>
        </p:txBody>
      </p:sp>
      <p:sp>
        <p:nvSpPr>
          <p:cNvPr id="39951" name="椭圆 19"/>
          <p:cNvSpPr/>
          <p:nvPr/>
        </p:nvSpPr>
        <p:spPr>
          <a:xfrm>
            <a:off x="5623200" y="1978760"/>
            <a:ext cx="1138224" cy="113822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12700" dir="5400000" algn="ctr" rotWithShape="0">
              <a:srgbClr val="000000">
                <a:alpha val="28998"/>
              </a:srgbClr>
            </a:outerShdw>
          </a:effectLst>
        </p:spPr>
        <p:txBody>
          <a:bodyPr anchor="ctr" anchorCtr="0"/>
          <a:lstStyle/>
          <a:p>
            <a:pPr algn="ctr" eaLnBrk="1" hangingPunct="1">
              <a:buNone/>
            </a:pPr>
            <a:endParaRPr lang="zh-CN" altLang="en-US" sz="1205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下列岩石变化的过程中，正确的是(       )。</a:t>
            </a:r>
          </a:p>
          <a:p>
            <a:pPr>
              <a:lnSpc>
                <a:spcPct val="130000"/>
              </a:lnSpc>
            </a:pP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A.岩石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小石子和沙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岩石碎裂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B.岩石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岩石碎裂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小石子和沙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C.岩石碎裂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岩石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---</a:t>
            </a: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小石子和沙</a:t>
            </a: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0893" y="2391833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B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把岩石、沙和黏土放在白纸上，先用肉眼观察,颗粒最大的是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A.岩石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B.沙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C.黏土</a:t>
            </a: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4080" y="2244513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A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0" y="2943013"/>
            <a:ext cx="2314787" cy="32173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41127" y="878840"/>
            <a:ext cx="836676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教科版四年级下册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3800" y="1989667"/>
            <a:ext cx="4548293" cy="2451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3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</a:t>
            </a:r>
          </a:p>
        </p:txBody>
      </p:sp>
      <p:pic>
        <p:nvPicPr>
          <p:cNvPr id="22" name="Picture 4" descr="23996723"/>
          <p:cNvPicPr>
            <a:picLocks noChangeAspect="1" noChangeArrowheads="1"/>
          </p:cNvPicPr>
          <p:nvPr/>
        </p:nvPicPr>
        <p:blipFill>
          <a:blip r:embed="rId3"/>
          <a:srcRect b="10581"/>
          <a:stretch>
            <a:fillRect/>
          </a:stretch>
        </p:blipFill>
        <p:spPr bwMode="auto">
          <a:xfrm>
            <a:off x="143087" y="2708487"/>
            <a:ext cx="4218093" cy="3685540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sh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试着分别把潮湿的岩石、沙和黏土团成小球,观察经过一段时间最后平摊在纸上的是(       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A.岩石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B.沙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C.黏土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9540" y="2792307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B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用手指分别蘸少量潮湿的岩石、沙和黏土，在白纸上涂痕,涂痕颜色最深的是(      </a:t>
            </a:r>
            <a:r>
              <a:rPr 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30000"/>
              </a:lnSpc>
            </a:pPr>
            <a:endParaRPr lang="en-US"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A.岩石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B.沙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C.黏土</a:t>
            </a: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2393" y="2817707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C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我们最容易在(    )找到沙子 。</a:t>
            </a:r>
          </a:p>
          <a:p>
            <a:pPr>
              <a:lnSpc>
                <a:spcPct val="130000"/>
              </a:lnSpc>
            </a:pP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A.沙滩上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B.水稻田里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C.黏土地里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11220" y="2366433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A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33500" y="2244513"/>
            <a:ext cx="9525000" cy="2968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下列几种物质中,最容易团成球的是(      ).</a:t>
            </a:r>
          </a:p>
          <a:p>
            <a:pPr>
              <a:lnSpc>
                <a:spcPct val="130000"/>
              </a:lnSpc>
            </a:pPr>
            <a:endParaRPr sz="24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A.岩石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B.沙</a:t>
            </a:r>
          </a:p>
          <a:p>
            <a:pPr>
              <a:lnSpc>
                <a:spcPct val="130000"/>
              </a:lnSpc>
            </a:pPr>
            <a:r>
              <a:rPr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C.黏土</a:t>
            </a:r>
          </a:p>
          <a:p>
            <a:pPr>
              <a:lnSpc>
                <a:spcPct val="130000"/>
              </a:lnSpc>
            </a:pP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0640" y="2244513"/>
            <a:ext cx="99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</a:rPr>
              <a:t>C</a:t>
            </a:r>
          </a:p>
        </p:txBody>
      </p:sp>
      <p:pic>
        <p:nvPicPr>
          <p:cNvPr id="8195" name="Picture 3"/>
          <p:cNvPicPr>
            <a:picLocks noChangeAspect="1"/>
          </p:cNvPicPr>
          <p:nvPr/>
        </p:nvPicPr>
        <p:blipFill>
          <a:blip r:embed="rId2"/>
          <a:srcRect l="6390" t="12875" r="8549" b="18881"/>
          <a:stretch>
            <a:fillRect/>
          </a:stretch>
        </p:blipFill>
        <p:spPr>
          <a:xfrm>
            <a:off x="3676651" y="435611"/>
            <a:ext cx="4140200" cy="140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467100" y="3156615"/>
            <a:ext cx="4572000" cy="21780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135">
              <a:solidFill>
                <a:schemeClr val="bg1"/>
              </a:solidFill>
            </a:endParaRPr>
          </a:p>
          <a:p>
            <a:r>
              <a:rPr lang="zh-CN" altLang="en-US" sz="135">
                <a:solidFill>
                  <a:schemeClr val="bg1"/>
                </a:solidFill>
              </a:rPr>
              <a:t>数学质量检测试题命题说明</a:t>
            </a:r>
          </a:p>
          <a:p>
            <a:r>
              <a:rPr lang="zh-CN" altLang="en-US" sz="135">
                <a:solidFill>
                  <a:schemeClr val="bg1"/>
                </a:solidFill>
              </a:rPr>
              <a:t>一、命题指导思想： 依据</a:t>
            </a:r>
            <a:r>
              <a:rPr lang="en-US" altLang="zh-CN" sz="135">
                <a:solidFill>
                  <a:schemeClr val="bg1"/>
                </a:solidFill>
              </a:rPr>
              <a:t>《</a:t>
            </a:r>
            <a:r>
              <a:rPr lang="zh-CN" altLang="en-US" sz="135">
                <a:solidFill>
                  <a:schemeClr val="bg1"/>
                </a:solidFill>
              </a:rPr>
              <a:t>小学数学课程标准</a:t>
            </a:r>
            <a:r>
              <a:rPr lang="en-US" altLang="zh-CN" sz="135">
                <a:solidFill>
                  <a:schemeClr val="bg1"/>
                </a:solidFill>
              </a:rPr>
              <a:t>》</a:t>
            </a:r>
            <a:r>
              <a:rPr lang="zh-CN" altLang="en-US" sz="135">
                <a:solidFill>
                  <a:schemeClr val="bg1"/>
                </a:solidFill>
              </a:rPr>
              <a:t>及</a:t>
            </a:r>
            <a:r>
              <a:rPr lang="en-US" altLang="zh-CN" sz="135">
                <a:solidFill>
                  <a:schemeClr val="bg1"/>
                </a:solidFill>
              </a:rPr>
              <a:t>《</a:t>
            </a:r>
            <a:r>
              <a:rPr lang="zh-CN" altLang="en-US" sz="135">
                <a:solidFill>
                  <a:schemeClr val="bg1"/>
                </a:solidFill>
              </a:rPr>
              <a:t>小学数学教学大纲</a:t>
            </a:r>
            <a:r>
              <a:rPr lang="en-US" altLang="zh-CN" sz="135">
                <a:solidFill>
                  <a:schemeClr val="bg1"/>
                </a:solidFill>
              </a:rPr>
              <a:t>》</a:t>
            </a:r>
            <a:r>
              <a:rPr lang="zh-CN" altLang="en-US" sz="135">
                <a:solidFill>
                  <a:schemeClr val="bg1"/>
                </a:solidFill>
              </a:rPr>
              <a:t>的相关要求，本学期所学教材所涉猎的基础知识、基本技能为切入点，贯彻“以学生为本，关注每一位学生的成长”的教育思想，旨在全面培养学生的数学素养。</a:t>
            </a:r>
          </a:p>
          <a:p>
            <a:r>
              <a:rPr lang="zh-CN" altLang="en-US" sz="135">
                <a:solidFill>
                  <a:schemeClr val="bg1"/>
                </a:solidFill>
              </a:rPr>
              <a:t>二、命题出发点： 面向全体学生，关注不同层面学生的认知需求，以激励、呵护二年级学生学习数学的积极性，培养学生认真、严谨、科学的学习习惯，促进学生逐步形成良好的观察能力、分析能力及缜密的逻辑思维能力，培养学生学以致用的实践能力为出发点。</a:t>
            </a:r>
          </a:p>
          <a:p>
            <a:r>
              <a:rPr lang="zh-CN" altLang="en-US" sz="135">
                <a:solidFill>
                  <a:schemeClr val="bg1"/>
                </a:solidFill>
              </a:rPr>
              <a:t>三、命题原则： 以检验学生基础知识、基本技能，关注学生的情感为主线，紧密联系生产、生活实际，强调数学知识来源于生活，又回馈于生活；有效收猎学生已有的数学记忆，引发学生的创新意识，不出“偏”、“怪”题，努力让不同层面学生的思维均不同程度的发展。</a:t>
            </a:r>
          </a:p>
          <a:p>
            <a:endParaRPr lang="zh-CN" altLang="en-US" sz="135">
              <a:solidFill>
                <a:schemeClr val="bg1"/>
              </a:solidFill>
            </a:endParaRPr>
          </a:p>
        </p:txBody>
      </p:sp>
      <p:sp>
        <p:nvSpPr>
          <p:cNvPr id="5124" name="Freeform 5"/>
          <p:cNvSpPr>
            <a:spLocks noEditPoints="1"/>
          </p:cNvSpPr>
          <p:nvPr/>
        </p:nvSpPr>
        <p:spPr bwMode="auto">
          <a:xfrm>
            <a:off x="3143251" y="530225"/>
            <a:ext cx="5219700" cy="5380039"/>
          </a:xfrm>
          <a:custGeom>
            <a:gdLst>
              <a:gd name="T0" fmla="*/ 1050 w 1740"/>
              <a:gd name="T1" fmla="*/ 198 h 1794"/>
              <a:gd name="T2" fmla="*/ 852 w 1740"/>
              <a:gd name="T3" fmla="*/ 234 h 1794"/>
              <a:gd name="T4" fmla="*/ 1574 w 1740"/>
              <a:gd name="T5" fmla="*/ 538 h 1794"/>
              <a:gd name="T6" fmla="*/ 126 w 1740"/>
              <a:gd name="T7" fmla="*/ 850 h 1794"/>
              <a:gd name="T8" fmla="*/ 132 w 1740"/>
              <a:gd name="T9" fmla="*/ 886 h 1794"/>
              <a:gd name="T10" fmla="*/ 1732 w 1740"/>
              <a:gd name="T11" fmla="*/ 1110 h 1794"/>
              <a:gd name="T12" fmla="*/ 92 w 1740"/>
              <a:gd name="T13" fmla="*/ 1220 h 1794"/>
              <a:gd name="T14" fmla="*/ 490 w 1740"/>
              <a:gd name="T15" fmla="*/ 1500 h 1794"/>
              <a:gd name="T16" fmla="*/ 422 w 1740"/>
              <a:gd name="T17" fmla="*/ 1554 h 1794"/>
              <a:gd name="T18" fmla="*/ 574 w 1740"/>
              <a:gd name="T19" fmla="*/ 1740 h 1794"/>
              <a:gd name="T20" fmla="*/ 754 w 1740"/>
              <a:gd name="T21" fmla="*/ 1756 h 1794"/>
              <a:gd name="T22" fmla="*/ 694 w 1740"/>
              <a:gd name="T23" fmla="*/ 1792 h 1794"/>
              <a:gd name="T24" fmla="*/ 1092 w 1740"/>
              <a:gd name="T25" fmla="*/ 1760 h 1794"/>
              <a:gd name="T26" fmla="*/ 1596 w 1740"/>
              <a:gd name="T27" fmla="*/ 606 h 1794"/>
              <a:gd name="T28" fmla="*/ 1494 w 1740"/>
              <a:gd name="T29" fmla="*/ 418 h 1794"/>
              <a:gd name="T30" fmla="*/ 1328 w 1740"/>
              <a:gd name="T31" fmla="*/ 284 h 1794"/>
              <a:gd name="T32" fmla="*/ 1126 w 1740"/>
              <a:gd name="T33" fmla="*/ 250 h 1794"/>
              <a:gd name="T34" fmla="*/ 956 w 1740"/>
              <a:gd name="T35" fmla="*/ 200 h 1794"/>
              <a:gd name="T36" fmla="*/ 900 w 1740"/>
              <a:gd name="T37" fmla="*/ 194 h 1794"/>
              <a:gd name="T38" fmla="*/ 828 w 1740"/>
              <a:gd name="T39" fmla="*/ 216 h 1794"/>
              <a:gd name="T40" fmla="*/ 532 w 1740"/>
              <a:gd name="T41" fmla="*/ 426 h 1794"/>
              <a:gd name="T42" fmla="*/ 342 w 1740"/>
              <a:gd name="T43" fmla="*/ 682 h 1794"/>
              <a:gd name="T44" fmla="*/ 256 w 1740"/>
              <a:gd name="T45" fmla="*/ 600 h 1794"/>
              <a:gd name="T46" fmla="*/ 150 w 1740"/>
              <a:gd name="T47" fmla="*/ 760 h 1794"/>
              <a:gd name="T48" fmla="*/ 158 w 1740"/>
              <a:gd name="T49" fmla="*/ 872 h 1794"/>
              <a:gd name="T50" fmla="*/ 150 w 1740"/>
              <a:gd name="T51" fmla="*/ 914 h 1794"/>
              <a:gd name="T52" fmla="*/ 122 w 1740"/>
              <a:gd name="T53" fmla="*/ 1014 h 1794"/>
              <a:gd name="T54" fmla="*/ 92 w 1740"/>
              <a:gd name="T55" fmla="*/ 1162 h 1794"/>
              <a:gd name="T56" fmla="*/ 328 w 1740"/>
              <a:gd name="T57" fmla="*/ 1266 h 1794"/>
              <a:gd name="T58" fmla="*/ 296 w 1740"/>
              <a:gd name="T59" fmla="*/ 1358 h 1794"/>
              <a:gd name="T60" fmla="*/ 386 w 1740"/>
              <a:gd name="T61" fmla="*/ 1328 h 1794"/>
              <a:gd name="T62" fmla="*/ 410 w 1740"/>
              <a:gd name="T63" fmla="*/ 1606 h 1794"/>
              <a:gd name="T64" fmla="*/ 400 w 1740"/>
              <a:gd name="T65" fmla="*/ 1504 h 1794"/>
              <a:gd name="T66" fmla="*/ 422 w 1740"/>
              <a:gd name="T67" fmla="*/ 1478 h 1794"/>
              <a:gd name="T68" fmla="*/ 522 w 1740"/>
              <a:gd name="T69" fmla="*/ 1560 h 1794"/>
              <a:gd name="T70" fmla="*/ 486 w 1740"/>
              <a:gd name="T71" fmla="*/ 1580 h 1794"/>
              <a:gd name="T72" fmla="*/ 562 w 1740"/>
              <a:gd name="T73" fmla="*/ 1714 h 1794"/>
              <a:gd name="T74" fmla="*/ 568 w 1740"/>
              <a:gd name="T75" fmla="*/ 1552 h 1794"/>
              <a:gd name="T76" fmla="*/ 900 w 1740"/>
              <a:gd name="T77" fmla="*/ 1732 h 1794"/>
              <a:gd name="T78" fmla="*/ 1090 w 1740"/>
              <a:gd name="T79" fmla="*/ 1760 h 1794"/>
              <a:gd name="T80" fmla="*/ 1160 w 1740"/>
              <a:gd name="T81" fmla="*/ 1702 h 1794"/>
              <a:gd name="T82" fmla="*/ 1242 w 1740"/>
              <a:gd name="T83" fmla="*/ 1668 h 1794"/>
              <a:gd name="T84" fmla="*/ 1302 w 1740"/>
              <a:gd name="T85" fmla="*/ 1710 h 1794"/>
              <a:gd name="T86" fmla="*/ 1326 w 1740"/>
              <a:gd name="T87" fmla="*/ 1628 h 1794"/>
              <a:gd name="T88" fmla="*/ 1386 w 1740"/>
              <a:gd name="T89" fmla="*/ 1616 h 1794"/>
              <a:gd name="T90" fmla="*/ 1520 w 1740"/>
              <a:gd name="T91" fmla="*/ 1516 h 1794"/>
              <a:gd name="T92" fmla="*/ 1654 w 1740"/>
              <a:gd name="T93" fmla="*/ 1352 h 1794"/>
              <a:gd name="T94" fmla="*/ 160 w 1740"/>
              <a:gd name="T95" fmla="*/ 756 h 1794"/>
              <a:gd name="T96" fmla="*/ 206 w 1740"/>
              <a:gd name="T97" fmla="*/ 850 h 1794"/>
              <a:gd name="T98" fmla="*/ 250 w 1740"/>
              <a:gd name="T99" fmla="*/ 822 h 1794"/>
              <a:gd name="T100" fmla="*/ 350 w 1740"/>
              <a:gd name="T101" fmla="*/ 1274 h 1794"/>
              <a:gd name="T102" fmla="*/ 566 w 1740"/>
              <a:gd name="T103" fmla="*/ 528 h 1794"/>
              <a:gd name="T104" fmla="*/ 452 w 1740"/>
              <a:gd name="T105" fmla="*/ 514 h 1794"/>
              <a:gd name="T106" fmla="*/ 932 w 1740"/>
              <a:gd name="T107" fmla="*/ 1732 h 1794"/>
              <a:gd name="T108" fmla="*/ 1104 w 1740"/>
              <a:gd name="T109" fmla="*/ 220 h 1794"/>
              <a:gd name="T110" fmla="*/ 300 w 1740"/>
              <a:gd name="T111" fmla="*/ 576 h 1794"/>
              <a:gd name="T112" fmla="*/ 368 w 1740"/>
              <a:gd name="T113" fmla="*/ 476 h 1794"/>
              <a:gd name="T114" fmla="*/ 130 w 1740"/>
              <a:gd name="T115" fmla="*/ 682 h 1794"/>
              <a:gd name="T116" fmla="*/ 1670 w 1740"/>
              <a:gd name="T117" fmla="*/ 1356 h 1794"/>
              <a:gd name="T118" fmla="*/ 464 w 1740"/>
              <a:gd name="T119" fmla="*/ 1532 h 1794"/>
              <a:gd name="T120" fmla="*/ 358 w 1740"/>
              <a:gd name="T121" fmla="*/ 1536 h 1794"/>
              <a:gd name="T122" fmla="*/ 440 w 1740"/>
              <a:gd name="T123" fmla="*/ 1624 h 1794"/>
              <a:gd name="T124" fmla="*/ 742 w 1740"/>
              <a:gd name="T125" fmla="*/ 1754 h 17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40" h="1794">
                <a:moveTo>
                  <a:pt x="730" y="30"/>
                </a:moveTo>
                <a:lnTo>
                  <a:pt x="730" y="30"/>
                </a:lnTo>
                <a:lnTo>
                  <a:pt x="726" y="22"/>
                </a:lnTo>
                <a:lnTo>
                  <a:pt x="726" y="14"/>
                </a:lnTo>
                <a:lnTo>
                  <a:pt x="726" y="6"/>
                </a:lnTo>
                <a:lnTo>
                  <a:pt x="724" y="0"/>
                </a:lnTo>
                <a:lnTo>
                  <a:pt x="720" y="0"/>
                </a:lnTo>
                <a:lnTo>
                  <a:pt x="718" y="2"/>
                </a:lnTo>
                <a:lnTo>
                  <a:pt x="716" y="4"/>
                </a:lnTo>
                <a:lnTo>
                  <a:pt x="718" y="6"/>
                </a:lnTo>
                <a:lnTo>
                  <a:pt x="720" y="10"/>
                </a:lnTo>
                <a:lnTo>
                  <a:pt x="722" y="20"/>
                </a:lnTo>
                <a:lnTo>
                  <a:pt x="724" y="26"/>
                </a:lnTo>
                <a:lnTo>
                  <a:pt x="726" y="28"/>
                </a:lnTo>
                <a:lnTo>
                  <a:pt x="730" y="30"/>
                </a:lnTo>
                <a:close/>
                <a:moveTo>
                  <a:pt x="1010" y="182"/>
                </a:moveTo>
                <a:lnTo>
                  <a:pt x="1010" y="182"/>
                </a:lnTo>
                <a:lnTo>
                  <a:pt x="1002" y="182"/>
                </a:lnTo>
                <a:lnTo>
                  <a:pt x="996" y="180"/>
                </a:lnTo>
                <a:lnTo>
                  <a:pt x="984" y="176"/>
                </a:lnTo>
                <a:lnTo>
                  <a:pt x="974" y="172"/>
                </a:lnTo>
                <a:lnTo>
                  <a:pt x="970" y="172"/>
                </a:lnTo>
                <a:lnTo>
                  <a:pt x="966" y="174"/>
                </a:lnTo>
                <a:lnTo>
                  <a:pt x="972" y="176"/>
                </a:lnTo>
                <a:lnTo>
                  <a:pt x="978" y="180"/>
                </a:lnTo>
                <a:lnTo>
                  <a:pt x="990" y="186"/>
                </a:lnTo>
                <a:lnTo>
                  <a:pt x="994" y="188"/>
                </a:lnTo>
                <a:lnTo>
                  <a:pt x="1000" y="188"/>
                </a:lnTo>
                <a:lnTo>
                  <a:pt x="1004" y="186"/>
                </a:lnTo>
                <a:lnTo>
                  <a:pt x="1010" y="182"/>
                </a:lnTo>
                <a:close/>
                <a:moveTo>
                  <a:pt x="1062" y="198"/>
                </a:moveTo>
                <a:lnTo>
                  <a:pt x="1062" y="198"/>
                </a:lnTo>
                <a:lnTo>
                  <a:pt x="1050" y="198"/>
                </a:lnTo>
                <a:lnTo>
                  <a:pt x="1040" y="196"/>
                </a:lnTo>
                <a:lnTo>
                  <a:pt x="1030" y="194"/>
                </a:lnTo>
                <a:lnTo>
                  <a:pt x="1026" y="194"/>
                </a:lnTo>
                <a:lnTo>
                  <a:pt x="1022" y="196"/>
                </a:lnTo>
                <a:lnTo>
                  <a:pt x="1032" y="200"/>
                </a:lnTo>
                <a:lnTo>
                  <a:pt x="1042" y="202"/>
                </a:lnTo>
                <a:lnTo>
                  <a:pt x="1052" y="202"/>
                </a:lnTo>
                <a:lnTo>
                  <a:pt x="1062" y="198"/>
                </a:lnTo>
                <a:close/>
                <a:moveTo>
                  <a:pt x="1138" y="214"/>
                </a:moveTo>
                <a:lnTo>
                  <a:pt x="1138" y="214"/>
                </a:lnTo>
                <a:lnTo>
                  <a:pt x="1138" y="210"/>
                </a:lnTo>
                <a:lnTo>
                  <a:pt x="1136" y="208"/>
                </a:lnTo>
                <a:lnTo>
                  <a:pt x="1128" y="206"/>
                </a:lnTo>
                <a:lnTo>
                  <a:pt x="1120" y="206"/>
                </a:lnTo>
                <a:lnTo>
                  <a:pt x="1118" y="208"/>
                </a:lnTo>
                <a:lnTo>
                  <a:pt x="1116" y="210"/>
                </a:lnTo>
                <a:lnTo>
                  <a:pt x="1122" y="212"/>
                </a:lnTo>
                <a:lnTo>
                  <a:pt x="1126" y="212"/>
                </a:lnTo>
                <a:lnTo>
                  <a:pt x="1130" y="214"/>
                </a:lnTo>
                <a:lnTo>
                  <a:pt x="1138" y="214"/>
                </a:lnTo>
                <a:close/>
                <a:moveTo>
                  <a:pt x="1038" y="230"/>
                </a:moveTo>
                <a:lnTo>
                  <a:pt x="1038" y="230"/>
                </a:lnTo>
                <a:lnTo>
                  <a:pt x="1040" y="232"/>
                </a:lnTo>
                <a:lnTo>
                  <a:pt x="1044" y="236"/>
                </a:lnTo>
                <a:lnTo>
                  <a:pt x="1054" y="238"/>
                </a:lnTo>
                <a:lnTo>
                  <a:pt x="1066" y="236"/>
                </a:lnTo>
                <a:lnTo>
                  <a:pt x="1070" y="234"/>
                </a:lnTo>
                <a:lnTo>
                  <a:pt x="1072" y="232"/>
                </a:lnTo>
                <a:lnTo>
                  <a:pt x="1066" y="228"/>
                </a:lnTo>
                <a:lnTo>
                  <a:pt x="1056" y="226"/>
                </a:lnTo>
                <a:lnTo>
                  <a:pt x="1048" y="228"/>
                </a:lnTo>
                <a:lnTo>
                  <a:pt x="1038" y="230"/>
                </a:lnTo>
                <a:close/>
                <a:moveTo>
                  <a:pt x="852" y="234"/>
                </a:moveTo>
                <a:lnTo>
                  <a:pt x="852" y="234"/>
                </a:lnTo>
                <a:lnTo>
                  <a:pt x="848" y="234"/>
                </a:lnTo>
                <a:lnTo>
                  <a:pt x="846" y="234"/>
                </a:lnTo>
                <a:lnTo>
                  <a:pt x="840" y="232"/>
                </a:lnTo>
                <a:lnTo>
                  <a:pt x="840" y="236"/>
                </a:lnTo>
                <a:lnTo>
                  <a:pt x="838" y="240"/>
                </a:lnTo>
                <a:lnTo>
                  <a:pt x="848" y="240"/>
                </a:lnTo>
                <a:lnTo>
                  <a:pt x="850" y="238"/>
                </a:lnTo>
                <a:lnTo>
                  <a:pt x="852" y="234"/>
                </a:lnTo>
                <a:close/>
                <a:moveTo>
                  <a:pt x="478" y="274"/>
                </a:moveTo>
                <a:lnTo>
                  <a:pt x="478" y="274"/>
                </a:lnTo>
                <a:lnTo>
                  <a:pt x="476" y="270"/>
                </a:lnTo>
                <a:lnTo>
                  <a:pt x="474" y="268"/>
                </a:lnTo>
                <a:lnTo>
                  <a:pt x="466" y="264"/>
                </a:lnTo>
                <a:lnTo>
                  <a:pt x="458" y="262"/>
                </a:lnTo>
                <a:lnTo>
                  <a:pt x="452" y="262"/>
                </a:lnTo>
                <a:lnTo>
                  <a:pt x="458" y="266"/>
                </a:lnTo>
                <a:lnTo>
                  <a:pt x="464" y="272"/>
                </a:lnTo>
                <a:lnTo>
                  <a:pt x="470" y="274"/>
                </a:lnTo>
                <a:lnTo>
                  <a:pt x="474" y="274"/>
                </a:lnTo>
                <a:lnTo>
                  <a:pt x="478" y="274"/>
                </a:lnTo>
                <a:close/>
                <a:moveTo>
                  <a:pt x="456" y="434"/>
                </a:moveTo>
                <a:lnTo>
                  <a:pt x="456" y="434"/>
                </a:lnTo>
                <a:lnTo>
                  <a:pt x="456" y="430"/>
                </a:lnTo>
                <a:lnTo>
                  <a:pt x="452" y="426"/>
                </a:lnTo>
                <a:lnTo>
                  <a:pt x="444" y="424"/>
                </a:lnTo>
                <a:lnTo>
                  <a:pt x="444" y="430"/>
                </a:lnTo>
                <a:lnTo>
                  <a:pt x="448" y="434"/>
                </a:lnTo>
                <a:lnTo>
                  <a:pt x="452" y="436"/>
                </a:lnTo>
                <a:lnTo>
                  <a:pt x="456" y="434"/>
                </a:lnTo>
                <a:close/>
                <a:moveTo>
                  <a:pt x="1584" y="548"/>
                </a:moveTo>
                <a:lnTo>
                  <a:pt x="1584" y="538"/>
                </a:lnTo>
                <a:lnTo>
                  <a:pt x="1574" y="538"/>
                </a:lnTo>
                <a:lnTo>
                  <a:pt x="1572" y="544"/>
                </a:lnTo>
                <a:lnTo>
                  <a:pt x="1574" y="548"/>
                </a:lnTo>
                <a:lnTo>
                  <a:pt x="1578" y="550"/>
                </a:lnTo>
                <a:lnTo>
                  <a:pt x="1584" y="548"/>
                </a:lnTo>
                <a:close/>
                <a:moveTo>
                  <a:pt x="1626" y="588"/>
                </a:moveTo>
                <a:lnTo>
                  <a:pt x="1626" y="588"/>
                </a:lnTo>
                <a:lnTo>
                  <a:pt x="1620" y="586"/>
                </a:lnTo>
                <a:lnTo>
                  <a:pt x="1612" y="586"/>
                </a:lnTo>
                <a:lnTo>
                  <a:pt x="1612" y="588"/>
                </a:lnTo>
                <a:lnTo>
                  <a:pt x="1614" y="590"/>
                </a:lnTo>
                <a:lnTo>
                  <a:pt x="1618" y="592"/>
                </a:lnTo>
                <a:lnTo>
                  <a:pt x="1622" y="592"/>
                </a:lnTo>
                <a:lnTo>
                  <a:pt x="1624" y="590"/>
                </a:lnTo>
                <a:lnTo>
                  <a:pt x="1626" y="588"/>
                </a:lnTo>
                <a:close/>
                <a:moveTo>
                  <a:pt x="1708" y="782"/>
                </a:moveTo>
                <a:lnTo>
                  <a:pt x="1708" y="782"/>
                </a:lnTo>
                <a:lnTo>
                  <a:pt x="1710" y="780"/>
                </a:lnTo>
                <a:lnTo>
                  <a:pt x="1712" y="778"/>
                </a:lnTo>
                <a:lnTo>
                  <a:pt x="1714" y="776"/>
                </a:lnTo>
                <a:lnTo>
                  <a:pt x="1714" y="772"/>
                </a:lnTo>
                <a:lnTo>
                  <a:pt x="1710" y="772"/>
                </a:lnTo>
                <a:lnTo>
                  <a:pt x="1708" y="770"/>
                </a:lnTo>
                <a:lnTo>
                  <a:pt x="1704" y="770"/>
                </a:lnTo>
                <a:lnTo>
                  <a:pt x="1700" y="770"/>
                </a:lnTo>
                <a:lnTo>
                  <a:pt x="1700" y="774"/>
                </a:lnTo>
                <a:lnTo>
                  <a:pt x="1702" y="778"/>
                </a:lnTo>
                <a:lnTo>
                  <a:pt x="1708" y="782"/>
                </a:lnTo>
                <a:close/>
                <a:moveTo>
                  <a:pt x="106" y="862"/>
                </a:moveTo>
                <a:lnTo>
                  <a:pt x="106" y="862"/>
                </a:lnTo>
                <a:lnTo>
                  <a:pt x="112" y="860"/>
                </a:lnTo>
                <a:lnTo>
                  <a:pt x="116" y="856"/>
                </a:lnTo>
                <a:lnTo>
                  <a:pt x="120" y="852"/>
                </a:lnTo>
                <a:lnTo>
                  <a:pt x="126" y="850"/>
                </a:lnTo>
                <a:lnTo>
                  <a:pt x="126" y="842"/>
                </a:lnTo>
                <a:lnTo>
                  <a:pt x="128" y="838"/>
                </a:lnTo>
                <a:lnTo>
                  <a:pt x="130" y="834"/>
                </a:lnTo>
                <a:lnTo>
                  <a:pt x="132" y="830"/>
                </a:lnTo>
                <a:lnTo>
                  <a:pt x="122" y="834"/>
                </a:lnTo>
                <a:lnTo>
                  <a:pt x="114" y="842"/>
                </a:lnTo>
                <a:lnTo>
                  <a:pt x="100" y="858"/>
                </a:lnTo>
                <a:lnTo>
                  <a:pt x="104" y="860"/>
                </a:lnTo>
                <a:lnTo>
                  <a:pt x="106" y="862"/>
                </a:lnTo>
                <a:close/>
                <a:moveTo>
                  <a:pt x="156" y="852"/>
                </a:moveTo>
                <a:lnTo>
                  <a:pt x="156" y="852"/>
                </a:lnTo>
                <a:lnTo>
                  <a:pt x="150" y="852"/>
                </a:lnTo>
                <a:lnTo>
                  <a:pt x="148" y="850"/>
                </a:lnTo>
                <a:lnTo>
                  <a:pt x="148" y="846"/>
                </a:lnTo>
                <a:lnTo>
                  <a:pt x="144" y="844"/>
                </a:lnTo>
                <a:lnTo>
                  <a:pt x="144" y="848"/>
                </a:lnTo>
                <a:lnTo>
                  <a:pt x="142" y="852"/>
                </a:lnTo>
                <a:lnTo>
                  <a:pt x="136" y="858"/>
                </a:lnTo>
                <a:lnTo>
                  <a:pt x="130" y="864"/>
                </a:lnTo>
                <a:lnTo>
                  <a:pt x="130" y="868"/>
                </a:lnTo>
                <a:lnTo>
                  <a:pt x="130" y="874"/>
                </a:lnTo>
                <a:lnTo>
                  <a:pt x="134" y="872"/>
                </a:lnTo>
                <a:lnTo>
                  <a:pt x="138" y="870"/>
                </a:lnTo>
                <a:lnTo>
                  <a:pt x="144" y="864"/>
                </a:lnTo>
                <a:lnTo>
                  <a:pt x="150" y="858"/>
                </a:lnTo>
                <a:lnTo>
                  <a:pt x="156" y="852"/>
                </a:lnTo>
                <a:close/>
                <a:moveTo>
                  <a:pt x="126" y="884"/>
                </a:moveTo>
                <a:lnTo>
                  <a:pt x="126" y="884"/>
                </a:lnTo>
                <a:lnTo>
                  <a:pt x="124" y="888"/>
                </a:lnTo>
                <a:lnTo>
                  <a:pt x="124" y="890"/>
                </a:lnTo>
                <a:lnTo>
                  <a:pt x="124" y="894"/>
                </a:lnTo>
                <a:lnTo>
                  <a:pt x="132" y="894"/>
                </a:lnTo>
                <a:lnTo>
                  <a:pt x="132" y="886"/>
                </a:lnTo>
                <a:lnTo>
                  <a:pt x="130" y="884"/>
                </a:lnTo>
                <a:lnTo>
                  <a:pt x="126" y="884"/>
                </a:lnTo>
                <a:close/>
                <a:moveTo>
                  <a:pt x="4" y="964"/>
                </a:moveTo>
                <a:lnTo>
                  <a:pt x="4" y="964"/>
                </a:lnTo>
                <a:lnTo>
                  <a:pt x="8" y="964"/>
                </a:lnTo>
                <a:lnTo>
                  <a:pt x="12" y="962"/>
                </a:lnTo>
                <a:lnTo>
                  <a:pt x="14" y="958"/>
                </a:lnTo>
                <a:lnTo>
                  <a:pt x="14" y="954"/>
                </a:lnTo>
                <a:lnTo>
                  <a:pt x="12" y="952"/>
                </a:lnTo>
                <a:lnTo>
                  <a:pt x="8" y="952"/>
                </a:lnTo>
                <a:lnTo>
                  <a:pt x="2" y="954"/>
                </a:lnTo>
                <a:lnTo>
                  <a:pt x="0" y="956"/>
                </a:lnTo>
                <a:lnTo>
                  <a:pt x="0" y="960"/>
                </a:lnTo>
                <a:lnTo>
                  <a:pt x="2" y="962"/>
                </a:lnTo>
                <a:lnTo>
                  <a:pt x="4" y="964"/>
                </a:lnTo>
                <a:close/>
                <a:moveTo>
                  <a:pt x="48" y="986"/>
                </a:moveTo>
                <a:lnTo>
                  <a:pt x="48" y="986"/>
                </a:lnTo>
                <a:lnTo>
                  <a:pt x="48" y="992"/>
                </a:lnTo>
                <a:lnTo>
                  <a:pt x="44" y="1000"/>
                </a:lnTo>
                <a:lnTo>
                  <a:pt x="38" y="1016"/>
                </a:lnTo>
                <a:lnTo>
                  <a:pt x="34" y="1024"/>
                </a:lnTo>
                <a:lnTo>
                  <a:pt x="34" y="1030"/>
                </a:lnTo>
                <a:lnTo>
                  <a:pt x="38" y="1034"/>
                </a:lnTo>
                <a:lnTo>
                  <a:pt x="46" y="1036"/>
                </a:lnTo>
                <a:lnTo>
                  <a:pt x="46" y="1028"/>
                </a:lnTo>
                <a:lnTo>
                  <a:pt x="46" y="1020"/>
                </a:lnTo>
                <a:lnTo>
                  <a:pt x="52" y="1006"/>
                </a:lnTo>
                <a:lnTo>
                  <a:pt x="54" y="1000"/>
                </a:lnTo>
                <a:lnTo>
                  <a:pt x="56" y="994"/>
                </a:lnTo>
                <a:lnTo>
                  <a:pt x="54" y="990"/>
                </a:lnTo>
                <a:lnTo>
                  <a:pt x="48" y="986"/>
                </a:lnTo>
                <a:close/>
                <a:moveTo>
                  <a:pt x="1732" y="1110"/>
                </a:moveTo>
                <a:lnTo>
                  <a:pt x="1732" y="1110"/>
                </a:lnTo>
                <a:lnTo>
                  <a:pt x="1734" y="1112"/>
                </a:lnTo>
                <a:lnTo>
                  <a:pt x="1734" y="1116"/>
                </a:lnTo>
                <a:lnTo>
                  <a:pt x="1732" y="1124"/>
                </a:lnTo>
                <a:lnTo>
                  <a:pt x="1732" y="1128"/>
                </a:lnTo>
                <a:lnTo>
                  <a:pt x="1734" y="1132"/>
                </a:lnTo>
                <a:lnTo>
                  <a:pt x="1738" y="1134"/>
                </a:lnTo>
                <a:lnTo>
                  <a:pt x="1738" y="1126"/>
                </a:lnTo>
                <a:lnTo>
                  <a:pt x="1738" y="1118"/>
                </a:lnTo>
                <a:lnTo>
                  <a:pt x="1738" y="1112"/>
                </a:lnTo>
                <a:lnTo>
                  <a:pt x="1736" y="1110"/>
                </a:lnTo>
                <a:lnTo>
                  <a:pt x="1732" y="1110"/>
                </a:lnTo>
                <a:close/>
                <a:moveTo>
                  <a:pt x="1730" y="1154"/>
                </a:moveTo>
                <a:lnTo>
                  <a:pt x="1730" y="1154"/>
                </a:lnTo>
                <a:lnTo>
                  <a:pt x="1730" y="1162"/>
                </a:lnTo>
                <a:lnTo>
                  <a:pt x="1728" y="1168"/>
                </a:lnTo>
                <a:lnTo>
                  <a:pt x="1728" y="1174"/>
                </a:lnTo>
                <a:lnTo>
                  <a:pt x="1730" y="1176"/>
                </a:lnTo>
                <a:lnTo>
                  <a:pt x="1734" y="1178"/>
                </a:lnTo>
                <a:lnTo>
                  <a:pt x="1732" y="1174"/>
                </a:lnTo>
                <a:lnTo>
                  <a:pt x="1732" y="1170"/>
                </a:lnTo>
                <a:lnTo>
                  <a:pt x="1734" y="1164"/>
                </a:lnTo>
                <a:lnTo>
                  <a:pt x="1734" y="1158"/>
                </a:lnTo>
                <a:lnTo>
                  <a:pt x="1732" y="1156"/>
                </a:lnTo>
                <a:lnTo>
                  <a:pt x="1730" y="1154"/>
                </a:lnTo>
                <a:close/>
                <a:moveTo>
                  <a:pt x="106" y="1196"/>
                </a:moveTo>
                <a:lnTo>
                  <a:pt x="106" y="1196"/>
                </a:lnTo>
                <a:lnTo>
                  <a:pt x="110" y="1198"/>
                </a:lnTo>
                <a:lnTo>
                  <a:pt x="114" y="1200"/>
                </a:lnTo>
                <a:lnTo>
                  <a:pt x="108" y="1202"/>
                </a:lnTo>
                <a:lnTo>
                  <a:pt x="104" y="1204"/>
                </a:lnTo>
                <a:lnTo>
                  <a:pt x="100" y="1212"/>
                </a:lnTo>
                <a:lnTo>
                  <a:pt x="94" y="1218"/>
                </a:lnTo>
                <a:lnTo>
                  <a:pt x="92" y="1220"/>
                </a:lnTo>
                <a:lnTo>
                  <a:pt x="88" y="1218"/>
                </a:lnTo>
                <a:lnTo>
                  <a:pt x="86" y="1236"/>
                </a:lnTo>
                <a:lnTo>
                  <a:pt x="86" y="1244"/>
                </a:lnTo>
                <a:lnTo>
                  <a:pt x="88" y="1250"/>
                </a:lnTo>
                <a:lnTo>
                  <a:pt x="90" y="1250"/>
                </a:lnTo>
                <a:lnTo>
                  <a:pt x="92" y="1252"/>
                </a:lnTo>
                <a:lnTo>
                  <a:pt x="106" y="1246"/>
                </a:lnTo>
                <a:lnTo>
                  <a:pt x="118" y="1242"/>
                </a:lnTo>
                <a:lnTo>
                  <a:pt x="132" y="1238"/>
                </a:lnTo>
                <a:lnTo>
                  <a:pt x="144" y="1232"/>
                </a:lnTo>
                <a:lnTo>
                  <a:pt x="146" y="1226"/>
                </a:lnTo>
                <a:lnTo>
                  <a:pt x="146" y="1222"/>
                </a:lnTo>
                <a:lnTo>
                  <a:pt x="144" y="1214"/>
                </a:lnTo>
                <a:lnTo>
                  <a:pt x="140" y="1208"/>
                </a:lnTo>
                <a:lnTo>
                  <a:pt x="136" y="1198"/>
                </a:lnTo>
                <a:lnTo>
                  <a:pt x="132" y="1200"/>
                </a:lnTo>
                <a:lnTo>
                  <a:pt x="128" y="1200"/>
                </a:lnTo>
                <a:lnTo>
                  <a:pt x="120" y="1198"/>
                </a:lnTo>
                <a:lnTo>
                  <a:pt x="112" y="1194"/>
                </a:lnTo>
                <a:lnTo>
                  <a:pt x="108" y="1194"/>
                </a:lnTo>
                <a:lnTo>
                  <a:pt x="106" y="1196"/>
                </a:lnTo>
                <a:close/>
                <a:moveTo>
                  <a:pt x="1700" y="1296"/>
                </a:moveTo>
                <a:lnTo>
                  <a:pt x="1700" y="1296"/>
                </a:lnTo>
                <a:lnTo>
                  <a:pt x="1698" y="1300"/>
                </a:lnTo>
                <a:lnTo>
                  <a:pt x="1698" y="1304"/>
                </a:lnTo>
                <a:lnTo>
                  <a:pt x="1700" y="1308"/>
                </a:lnTo>
                <a:lnTo>
                  <a:pt x="1704" y="1310"/>
                </a:lnTo>
                <a:lnTo>
                  <a:pt x="1706" y="1302"/>
                </a:lnTo>
                <a:lnTo>
                  <a:pt x="1704" y="1298"/>
                </a:lnTo>
                <a:lnTo>
                  <a:pt x="1700" y="1296"/>
                </a:lnTo>
                <a:close/>
                <a:moveTo>
                  <a:pt x="492" y="1520"/>
                </a:moveTo>
                <a:lnTo>
                  <a:pt x="492" y="1520"/>
                </a:lnTo>
                <a:lnTo>
                  <a:pt x="490" y="1500"/>
                </a:lnTo>
                <a:lnTo>
                  <a:pt x="486" y="1492"/>
                </a:lnTo>
                <a:lnTo>
                  <a:pt x="482" y="1484"/>
                </a:lnTo>
                <a:lnTo>
                  <a:pt x="486" y="1486"/>
                </a:lnTo>
                <a:lnTo>
                  <a:pt x="488" y="1486"/>
                </a:lnTo>
                <a:lnTo>
                  <a:pt x="490" y="1484"/>
                </a:lnTo>
                <a:lnTo>
                  <a:pt x="486" y="1482"/>
                </a:lnTo>
                <a:lnTo>
                  <a:pt x="484" y="1480"/>
                </a:lnTo>
                <a:lnTo>
                  <a:pt x="480" y="1478"/>
                </a:lnTo>
                <a:lnTo>
                  <a:pt x="478" y="1480"/>
                </a:lnTo>
                <a:lnTo>
                  <a:pt x="478" y="1482"/>
                </a:lnTo>
                <a:lnTo>
                  <a:pt x="476" y="1490"/>
                </a:lnTo>
                <a:lnTo>
                  <a:pt x="476" y="1502"/>
                </a:lnTo>
                <a:lnTo>
                  <a:pt x="478" y="1510"/>
                </a:lnTo>
                <a:lnTo>
                  <a:pt x="482" y="1514"/>
                </a:lnTo>
                <a:lnTo>
                  <a:pt x="486" y="1518"/>
                </a:lnTo>
                <a:lnTo>
                  <a:pt x="492" y="1520"/>
                </a:lnTo>
                <a:close/>
                <a:moveTo>
                  <a:pt x="480" y="1526"/>
                </a:moveTo>
                <a:lnTo>
                  <a:pt x="480" y="1526"/>
                </a:lnTo>
                <a:lnTo>
                  <a:pt x="486" y="1538"/>
                </a:lnTo>
                <a:lnTo>
                  <a:pt x="492" y="1544"/>
                </a:lnTo>
                <a:lnTo>
                  <a:pt x="498" y="1546"/>
                </a:lnTo>
                <a:lnTo>
                  <a:pt x="496" y="1534"/>
                </a:lnTo>
                <a:lnTo>
                  <a:pt x="492" y="1522"/>
                </a:lnTo>
                <a:lnTo>
                  <a:pt x="486" y="1522"/>
                </a:lnTo>
                <a:lnTo>
                  <a:pt x="480" y="1526"/>
                </a:lnTo>
                <a:close/>
                <a:moveTo>
                  <a:pt x="426" y="1536"/>
                </a:moveTo>
                <a:lnTo>
                  <a:pt x="426" y="1536"/>
                </a:lnTo>
                <a:lnTo>
                  <a:pt x="420" y="1536"/>
                </a:lnTo>
                <a:lnTo>
                  <a:pt x="414" y="1534"/>
                </a:lnTo>
                <a:lnTo>
                  <a:pt x="414" y="1540"/>
                </a:lnTo>
                <a:lnTo>
                  <a:pt x="416" y="1546"/>
                </a:lnTo>
                <a:lnTo>
                  <a:pt x="420" y="1560"/>
                </a:lnTo>
                <a:lnTo>
                  <a:pt x="422" y="1554"/>
                </a:lnTo>
                <a:lnTo>
                  <a:pt x="424" y="1548"/>
                </a:lnTo>
                <a:lnTo>
                  <a:pt x="424" y="1542"/>
                </a:lnTo>
                <a:lnTo>
                  <a:pt x="420" y="1538"/>
                </a:lnTo>
                <a:lnTo>
                  <a:pt x="424" y="1538"/>
                </a:lnTo>
                <a:lnTo>
                  <a:pt x="426" y="1536"/>
                </a:lnTo>
                <a:close/>
                <a:moveTo>
                  <a:pt x="508" y="1564"/>
                </a:moveTo>
                <a:lnTo>
                  <a:pt x="508" y="1564"/>
                </a:lnTo>
                <a:lnTo>
                  <a:pt x="504" y="1554"/>
                </a:lnTo>
                <a:lnTo>
                  <a:pt x="500" y="1550"/>
                </a:lnTo>
                <a:lnTo>
                  <a:pt x="492" y="1548"/>
                </a:lnTo>
                <a:lnTo>
                  <a:pt x="494" y="1554"/>
                </a:lnTo>
                <a:lnTo>
                  <a:pt x="498" y="1558"/>
                </a:lnTo>
                <a:lnTo>
                  <a:pt x="502" y="1562"/>
                </a:lnTo>
                <a:lnTo>
                  <a:pt x="508" y="1564"/>
                </a:lnTo>
                <a:close/>
                <a:moveTo>
                  <a:pt x="338" y="1554"/>
                </a:moveTo>
                <a:lnTo>
                  <a:pt x="326" y="1554"/>
                </a:lnTo>
                <a:lnTo>
                  <a:pt x="326" y="1556"/>
                </a:lnTo>
                <a:lnTo>
                  <a:pt x="326" y="1560"/>
                </a:lnTo>
                <a:lnTo>
                  <a:pt x="330" y="1564"/>
                </a:lnTo>
                <a:lnTo>
                  <a:pt x="336" y="1564"/>
                </a:lnTo>
                <a:lnTo>
                  <a:pt x="338" y="1564"/>
                </a:lnTo>
                <a:lnTo>
                  <a:pt x="340" y="1562"/>
                </a:lnTo>
                <a:lnTo>
                  <a:pt x="338" y="1560"/>
                </a:lnTo>
                <a:lnTo>
                  <a:pt x="338" y="1554"/>
                </a:lnTo>
                <a:close/>
                <a:moveTo>
                  <a:pt x="584" y="1582"/>
                </a:moveTo>
                <a:lnTo>
                  <a:pt x="584" y="1582"/>
                </a:lnTo>
                <a:lnTo>
                  <a:pt x="592" y="1586"/>
                </a:lnTo>
                <a:lnTo>
                  <a:pt x="594" y="1586"/>
                </a:lnTo>
                <a:lnTo>
                  <a:pt x="596" y="1582"/>
                </a:lnTo>
                <a:lnTo>
                  <a:pt x="590" y="1578"/>
                </a:lnTo>
                <a:lnTo>
                  <a:pt x="586" y="1578"/>
                </a:lnTo>
                <a:lnTo>
                  <a:pt x="584" y="1582"/>
                </a:lnTo>
                <a:close/>
                <a:moveTo>
                  <a:pt x="574" y="1740"/>
                </a:moveTo>
                <a:lnTo>
                  <a:pt x="574" y="1740"/>
                </a:lnTo>
                <a:lnTo>
                  <a:pt x="578" y="1740"/>
                </a:lnTo>
                <a:lnTo>
                  <a:pt x="580" y="1742"/>
                </a:lnTo>
                <a:lnTo>
                  <a:pt x="584" y="1746"/>
                </a:lnTo>
                <a:lnTo>
                  <a:pt x="588" y="1748"/>
                </a:lnTo>
                <a:lnTo>
                  <a:pt x="590" y="1748"/>
                </a:lnTo>
                <a:lnTo>
                  <a:pt x="592" y="1744"/>
                </a:lnTo>
                <a:lnTo>
                  <a:pt x="588" y="1742"/>
                </a:lnTo>
                <a:lnTo>
                  <a:pt x="582" y="1738"/>
                </a:lnTo>
                <a:lnTo>
                  <a:pt x="578" y="1738"/>
                </a:lnTo>
                <a:lnTo>
                  <a:pt x="576" y="1738"/>
                </a:lnTo>
                <a:lnTo>
                  <a:pt x="574" y="1740"/>
                </a:lnTo>
                <a:close/>
                <a:moveTo>
                  <a:pt x="690" y="1740"/>
                </a:moveTo>
                <a:lnTo>
                  <a:pt x="690" y="1740"/>
                </a:lnTo>
                <a:lnTo>
                  <a:pt x="694" y="1742"/>
                </a:lnTo>
                <a:lnTo>
                  <a:pt x="700" y="1744"/>
                </a:lnTo>
                <a:lnTo>
                  <a:pt x="706" y="1744"/>
                </a:lnTo>
                <a:lnTo>
                  <a:pt x="708" y="1742"/>
                </a:lnTo>
                <a:lnTo>
                  <a:pt x="708" y="1740"/>
                </a:lnTo>
                <a:lnTo>
                  <a:pt x="698" y="1738"/>
                </a:lnTo>
                <a:lnTo>
                  <a:pt x="694" y="1738"/>
                </a:lnTo>
                <a:lnTo>
                  <a:pt x="692" y="1738"/>
                </a:lnTo>
                <a:lnTo>
                  <a:pt x="690" y="1740"/>
                </a:lnTo>
                <a:close/>
                <a:moveTo>
                  <a:pt x="750" y="1760"/>
                </a:moveTo>
                <a:lnTo>
                  <a:pt x="750" y="1760"/>
                </a:lnTo>
                <a:lnTo>
                  <a:pt x="754" y="1760"/>
                </a:lnTo>
                <a:lnTo>
                  <a:pt x="756" y="1760"/>
                </a:lnTo>
                <a:lnTo>
                  <a:pt x="758" y="1762"/>
                </a:lnTo>
                <a:lnTo>
                  <a:pt x="762" y="1762"/>
                </a:lnTo>
                <a:lnTo>
                  <a:pt x="762" y="1758"/>
                </a:lnTo>
                <a:lnTo>
                  <a:pt x="762" y="1756"/>
                </a:lnTo>
                <a:lnTo>
                  <a:pt x="758" y="1754"/>
                </a:lnTo>
                <a:lnTo>
                  <a:pt x="754" y="1756"/>
                </a:lnTo>
                <a:lnTo>
                  <a:pt x="750" y="1760"/>
                </a:lnTo>
                <a:close/>
                <a:moveTo>
                  <a:pt x="916" y="1770"/>
                </a:moveTo>
                <a:lnTo>
                  <a:pt x="916" y="1770"/>
                </a:lnTo>
                <a:lnTo>
                  <a:pt x="916" y="1774"/>
                </a:lnTo>
                <a:lnTo>
                  <a:pt x="918" y="1776"/>
                </a:lnTo>
                <a:lnTo>
                  <a:pt x="918" y="1778"/>
                </a:lnTo>
                <a:lnTo>
                  <a:pt x="916" y="1780"/>
                </a:lnTo>
                <a:lnTo>
                  <a:pt x="922" y="1778"/>
                </a:lnTo>
                <a:lnTo>
                  <a:pt x="928" y="1776"/>
                </a:lnTo>
                <a:lnTo>
                  <a:pt x="940" y="1776"/>
                </a:lnTo>
                <a:lnTo>
                  <a:pt x="950" y="1776"/>
                </a:lnTo>
                <a:lnTo>
                  <a:pt x="954" y="1774"/>
                </a:lnTo>
                <a:lnTo>
                  <a:pt x="958" y="1772"/>
                </a:lnTo>
                <a:lnTo>
                  <a:pt x="946" y="1774"/>
                </a:lnTo>
                <a:lnTo>
                  <a:pt x="938" y="1772"/>
                </a:lnTo>
                <a:lnTo>
                  <a:pt x="930" y="1770"/>
                </a:lnTo>
                <a:lnTo>
                  <a:pt x="916" y="1770"/>
                </a:lnTo>
                <a:close/>
                <a:moveTo>
                  <a:pt x="974" y="1774"/>
                </a:moveTo>
                <a:lnTo>
                  <a:pt x="974" y="1774"/>
                </a:lnTo>
                <a:lnTo>
                  <a:pt x="986" y="1776"/>
                </a:lnTo>
                <a:lnTo>
                  <a:pt x="1000" y="1776"/>
                </a:lnTo>
                <a:lnTo>
                  <a:pt x="1012" y="1776"/>
                </a:lnTo>
                <a:lnTo>
                  <a:pt x="1018" y="1776"/>
                </a:lnTo>
                <a:lnTo>
                  <a:pt x="1022" y="1772"/>
                </a:lnTo>
                <a:lnTo>
                  <a:pt x="1010" y="1770"/>
                </a:lnTo>
                <a:lnTo>
                  <a:pt x="996" y="1770"/>
                </a:lnTo>
                <a:lnTo>
                  <a:pt x="984" y="1770"/>
                </a:lnTo>
                <a:lnTo>
                  <a:pt x="974" y="1774"/>
                </a:lnTo>
                <a:close/>
                <a:moveTo>
                  <a:pt x="688" y="1780"/>
                </a:moveTo>
                <a:lnTo>
                  <a:pt x="688" y="1780"/>
                </a:lnTo>
                <a:lnTo>
                  <a:pt x="688" y="1784"/>
                </a:lnTo>
                <a:lnTo>
                  <a:pt x="688" y="1788"/>
                </a:lnTo>
                <a:lnTo>
                  <a:pt x="694" y="1792"/>
                </a:lnTo>
                <a:lnTo>
                  <a:pt x="700" y="1794"/>
                </a:lnTo>
                <a:lnTo>
                  <a:pt x="706" y="1792"/>
                </a:lnTo>
                <a:lnTo>
                  <a:pt x="702" y="1790"/>
                </a:lnTo>
                <a:lnTo>
                  <a:pt x="698" y="1784"/>
                </a:lnTo>
                <a:lnTo>
                  <a:pt x="694" y="1780"/>
                </a:lnTo>
                <a:lnTo>
                  <a:pt x="692" y="1780"/>
                </a:lnTo>
                <a:lnTo>
                  <a:pt x="688" y="1780"/>
                </a:lnTo>
                <a:close/>
                <a:moveTo>
                  <a:pt x="1028" y="184"/>
                </a:moveTo>
                <a:lnTo>
                  <a:pt x="1028" y="184"/>
                </a:lnTo>
                <a:lnTo>
                  <a:pt x="1032" y="186"/>
                </a:lnTo>
                <a:lnTo>
                  <a:pt x="1034" y="186"/>
                </a:lnTo>
                <a:lnTo>
                  <a:pt x="1036" y="188"/>
                </a:lnTo>
                <a:lnTo>
                  <a:pt x="1058" y="190"/>
                </a:lnTo>
                <a:lnTo>
                  <a:pt x="1060" y="188"/>
                </a:lnTo>
                <a:lnTo>
                  <a:pt x="1050" y="186"/>
                </a:lnTo>
                <a:lnTo>
                  <a:pt x="1036" y="184"/>
                </a:lnTo>
                <a:lnTo>
                  <a:pt x="1034" y="182"/>
                </a:lnTo>
                <a:lnTo>
                  <a:pt x="1028" y="182"/>
                </a:lnTo>
                <a:lnTo>
                  <a:pt x="1026" y="184"/>
                </a:lnTo>
                <a:lnTo>
                  <a:pt x="1028" y="184"/>
                </a:lnTo>
                <a:close/>
                <a:moveTo>
                  <a:pt x="1144" y="1722"/>
                </a:moveTo>
                <a:lnTo>
                  <a:pt x="1144" y="1722"/>
                </a:lnTo>
                <a:lnTo>
                  <a:pt x="1140" y="1726"/>
                </a:lnTo>
                <a:lnTo>
                  <a:pt x="1144" y="1722"/>
                </a:lnTo>
                <a:close/>
                <a:moveTo>
                  <a:pt x="1098" y="1760"/>
                </a:moveTo>
                <a:lnTo>
                  <a:pt x="1098" y="1760"/>
                </a:lnTo>
                <a:lnTo>
                  <a:pt x="1092" y="1760"/>
                </a:lnTo>
                <a:lnTo>
                  <a:pt x="1096" y="1762"/>
                </a:lnTo>
                <a:lnTo>
                  <a:pt x="1096" y="1760"/>
                </a:lnTo>
                <a:lnTo>
                  <a:pt x="1098" y="1760"/>
                </a:lnTo>
                <a:close/>
                <a:moveTo>
                  <a:pt x="1090" y="1760"/>
                </a:moveTo>
                <a:lnTo>
                  <a:pt x="1090" y="1760"/>
                </a:lnTo>
                <a:lnTo>
                  <a:pt x="1092" y="1760"/>
                </a:lnTo>
                <a:lnTo>
                  <a:pt x="1090" y="1760"/>
                </a:lnTo>
                <a:close/>
                <a:moveTo>
                  <a:pt x="1738" y="1026"/>
                </a:moveTo>
                <a:lnTo>
                  <a:pt x="1738" y="1026"/>
                </a:lnTo>
                <a:lnTo>
                  <a:pt x="1732" y="1026"/>
                </a:lnTo>
                <a:lnTo>
                  <a:pt x="1730" y="1026"/>
                </a:lnTo>
                <a:lnTo>
                  <a:pt x="1730" y="1024"/>
                </a:lnTo>
                <a:lnTo>
                  <a:pt x="1728" y="1002"/>
                </a:lnTo>
                <a:lnTo>
                  <a:pt x="1726" y="978"/>
                </a:lnTo>
                <a:lnTo>
                  <a:pt x="1716" y="928"/>
                </a:lnTo>
                <a:lnTo>
                  <a:pt x="1706" y="876"/>
                </a:lnTo>
                <a:lnTo>
                  <a:pt x="1696" y="826"/>
                </a:lnTo>
                <a:lnTo>
                  <a:pt x="1700" y="816"/>
                </a:lnTo>
                <a:lnTo>
                  <a:pt x="1704" y="810"/>
                </a:lnTo>
                <a:lnTo>
                  <a:pt x="1704" y="804"/>
                </a:lnTo>
                <a:lnTo>
                  <a:pt x="1696" y="804"/>
                </a:lnTo>
                <a:lnTo>
                  <a:pt x="1690" y="800"/>
                </a:lnTo>
                <a:lnTo>
                  <a:pt x="1682" y="788"/>
                </a:lnTo>
                <a:lnTo>
                  <a:pt x="1682" y="790"/>
                </a:lnTo>
                <a:lnTo>
                  <a:pt x="1680" y="792"/>
                </a:lnTo>
                <a:lnTo>
                  <a:pt x="1674" y="794"/>
                </a:lnTo>
                <a:lnTo>
                  <a:pt x="1666" y="792"/>
                </a:lnTo>
                <a:lnTo>
                  <a:pt x="1662" y="788"/>
                </a:lnTo>
                <a:lnTo>
                  <a:pt x="1662" y="780"/>
                </a:lnTo>
                <a:lnTo>
                  <a:pt x="1666" y="774"/>
                </a:lnTo>
                <a:lnTo>
                  <a:pt x="1662" y="764"/>
                </a:lnTo>
                <a:lnTo>
                  <a:pt x="1662" y="758"/>
                </a:lnTo>
                <a:lnTo>
                  <a:pt x="1664" y="754"/>
                </a:lnTo>
                <a:lnTo>
                  <a:pt x="1644" y="718"/>
                </a:lnTo>
                <a:lnTo>
                  <a:pt x="1624" y="684"/>
                </a:lnTo>
                <a:lnTo>
                  <a:pt x="1614" y="666"/>
                </a:lnTo>
                <a:lnTo>
                  <a:pt x="1606" y="646"/>
                </a:lnTo>
                <a:lnTo>
                  <a:pt x="1600" y="626"/>
                </a:lnTo>
                <a:lnTo>
                  <a:pt x="1596" y="606"/>
                </a:lnTo>
                <a:lnTo>
                  <a:pt x="1590" y="602"/>
                </a:lnTo>
                <a:lnTo>
                  <a:pt x="1586" y="596"/>
                </a:lnTo>
                <a:lnTo>
                  <a:pt x="1582" y="590"/>
                </a:lnTo>
                <a:lnTo>
                  <a:pt x="1584" y="582"/>
                </a:lnTo>
                <a:lnTo>
                  <a:pt x="1578" y="582"/>
                </a:lnTo>
                <a:lnTo>
                  <a:pt x="1574" y="584"/>
                </a:lnTo>
                <a:lnTo>
                  <a:pt x="1572" y="586"/>
                </a:lnTo>
                <a:lnTo>
                  <a:pt x="1568" y="588"/>
                </a:lnTo>
                <a:lnTo>
                  <a:pt x="1568" y="584"/>
                </a:lnTo>
                <a:lnTo>
                  <a:pt x="1568" y="582"/>
                </a:lnTo>
                <a:lnTo>
                  <a:pt x="1572" y="580"/>
                </a:lnTo>
                <a:lnTo>
                  <a:pt x="1576" y="578"/>
                </a:lnTo>
                <a:lnTo>
                  <a:pt x="1576" y="576"/>
                </a:lnTo>
                <a:lnTo>
                  <a:pt x="1576" y="572"/>
                </a:lnTo>
                <a:lnTo>
                  <a:pt x="1568" y="572"/>
                </a:lnTo>
                <a:lnTo>
                  <a:pt x="1560" y="572"/>
                </a:lnTo>
                <a:lnTo>
                  <a:pt x="1554" y="570"/>
                </a:lnTo>
                <a:lnTo>
                  <a:pt x="1550" y="566"/>
                </a:lnTo>
                <a:lnTo>
                  <a:pt x="1542" y="558"/>
                </a:lnTo>
                <a:lnTo>
                  <a:pt x="1534" y="548"/>
                </a:lnTo>
                <a:lnTo>
                  <a:pt x="1530" y="536"/>
                </a:lnTo>
                <a:lnTo>
                  <a:pt x="1524" y="528"/>
                </a:lnTo>
                <a:lnTo>
                  <a:pt x="1514" y="520"/>
                </a:lnTo>
                <a:lnTo>
                  <a:pt x="1504" y="514"/>
                </a:lnTo>
                <a:lnTo>
                  <a:pt x="1494" y="508"/>
                </a:lnTo>
                <a:lnTo>
                  <a:pt x="1486" y="500"/>
                </a:lnTo>
                <a:lnTo>
                  <a:pt x="1478" y="492"/>
                </a:lnTo>
                <a:lnTo>
                  <a:pt x="1474" y="482"/>
                </a:lnTo>
                <a:lnTo>
                  <a:pt x="1474" y="472"/>
                </a:lnTo>
                <a:lnTo>
                  <a:pt x="1476" y="464"/>
                </a:lnTo>
                <a:lnTo>
                  <a:pt x="1482" y="448"/>
                </a:lnTo>
                <a:lnTo>
                  <a:pt x="1500" y="416"/>
                </a:lnTo>
                <a:lnTo>
                  <a:pt x="1494" y="418"/>
                </a:lnTo>
                <a:lnTo>
                  <a:pt x="1488" y="420"/>
                </a:lnTo>
                <a:lnTo>
                  <a:pt x="1474" y="424"/>
                </a:lnTo>
                <a:lnTo>
                  <a:pt x="1472" y="414"/>
                </a:lnTo>
                <a:lnTo>
                  <a:pt x="1468" y="404"/>
                </a:lnTo>
                <a:lnTo>
                  <a:pt x="1458" y="386"/>
                </a:lnTo>
                <a:lnTo>
                  <a:pt x="1444" y="370"/>
                </a:lnTo>
                <a:lnTo>
                  <a:pt x="1428" y="354"/>
                </a:lnTo>
                <a:lnTo>
                  <a:pt x="1416" y="338"/>
                </a:lnTo>
                <a:lnTo>
                  <a:pt x="1410" y="330"/>
                </a:lnTo>
                <a:lnTo>
                  <a:pt x="1406" y="322"/>
                </a:lnTo>
                <a:lnTo>
                  <a:pt x="1402" y="312"/>
                </a:lnTo>
                <a:lnTo>
                  <a:pt x="1402" y="302"/>
                </a:lnTo>
                <a:lnTo>
                  <a:pt x="1402" y="292"/>
                </a:lnTo>
                <a:lnTo>
                  <a:pt x="1404" y="282"/>
                </a:lnTo>
                <a:lnTo>
                  <a:pt x="1400" y="282"/>
                </a:lnTo>
                <a:lnTo>
                  <a:pt x="1396" y="284"/>
                </a:lnTo>
                <a:lnTo>
                  <a:pt x="1390" y="290"/>
                </a:lnTo>
                <a:lnTo>
                  <a:pt x="1384" y="296"/>
                </a:lnTo>
                <a:lnTo>
                  <a:pt x="1382" y="298"/>
                </a:lnTo>
                <a:lnTo>
                  <a:pt x="1376" y="300"/>
                </a:lnTo>
                <a:lnTo>
                  <a:pt x="1372" y="298"/>
                </a:lnTo>
                <a:lnTo>
                  <a:pt x="1372" y="294"/>
                </a:lnTo>
                <a:lnTo>
                  <a:pt x="1370" y="288"/>
                </a:lnTo>
                <a:lnTo>
                  <a:pt x="1368" y="286"/>
                </a:lnTo>
                <a:lnTo>
                  <a:pt x="1366" y="290"/>
                </a:lnTo>
                <a:lnTo>
                  <a:pt x="1364" y="294"/>
                </a:lnTo>
                <a:lnTo>
                  <a:pt x="1354" y="288"/>
                </a:lnTo>
                <a:lnTo>
                  <a:pt x="1344" y="282"/>
                </a:lnTo>
                <a:lnTo>
                  <a:pt x="1338" y="278"/>
                </a:lnTo>
                <a:lnTo>
                  <a:pt x="1334" y="276"/>
                </a:lnTo>
                <a:lnTo>
                  <a:pt x="1328" y="278"/>
                </a:lnTo>
                <a:lnTo>
                  <a:pt x="1324" y="282"/>
                </a:lnTo>
                <a:lnTo>
                  <a:pt x="1328" y="284"/>
                </a:lnTo>
                <a:lnTo>
                  <a:pt x="1332" y="284"/>
                </a:lnTo>
                <a:lnTo>
                  <a:pt x="1340" y="282"/>
                </a:lnTo>
                <a:lnTo>
                  <a:pt x="1350" y="292"/>
                </a:lnTo>
                <a:lnTo>
                  <a:pt x="1360" y="300"/>
                </a:lnTo>
                <a:lnTo>
                  <a:pt x="1370" y="308"/>
                </a:lnTo>
                <a:lnTo>
                  <a:pt x="1378" y="320"/>
                </a:lnTo>
                <a:lnTo>
                  <a:pt x="1368" y="326"/>
                </a:lnTo>
                <a:lnTo>
                  <a:pt x="1358" y="332"/>
                </a:lnTo>
                <a:lnTo>
                  <a:pt x="1346" y="336"/>
                </a:lnTo>
                <a:lnTo>
                  <a:pt x="1338" y="344"/>
                </a:lnTo>
                <a:lnTo>
                  <a:pt x="1332" y="340"/>
                </a:lnTo>
                <a:lnTo>
                  <a:pt x="1328" y="338"/>
                </a:lnTo>
                <a:lnTo>
                  <a:pt x="1322" y="334"/>
                </a:lnTo>
                <a:lnTo>
                  <a:pt x="1318" y="330"/>
                </a:lnTo>
                <a:lnTo>
                  <a:pt x="1320" y="326"/>
                </a:lnTo>
                <a:lnTo>
                  <a:pt x="1322" y="324"/>
                </a:lnTo>
                <a:lnTo>
                  <a:pt x="1324" y="320"/>
                </a:lnTo>
                <a:lnTo>
                  <a:pt x="1326" y="318"/>
                </a:lnTo>
                <a:lnTo>
                  <a:pt x="1312" y="322"/>
                </a:lnTo>
                <a:lnTo>
                  <a:pt x="1298" y="322"/>
                </a:lnTo>
                <a:lnTo>
                  <a:pt x="1284" y="318"/>
                </a:lnTo>
                <a:lnTo>
                  <a:pt x="1272" y="310"/>
                </a:lnTo>
                <a:lnTo>
                  <a:pt x="1276" y="304"/>
                </a:lnTo>
                <a:lnTo>
                  <a:pt x="1280" y="296"/>
                </a:lnTo>
                <a:lnTo>
                  <a:pt x="1274" y="300"/>
                </a:lnTo>
                <a:lnTo>
                  <a:pt x="1270" y="302"/>
                </a:lnTo>
                <a:lnTo>
                  <a:pt x="1266" y="306"/>
                </a:lnTo>
                <a:lnTo>
                  <a:pt x="1260" y="308"/>
                </a:lnTo>
                <a:lnTo>
                  <a:pt x="1238" y="300"/>
                </a:lnTo>
                <a:lnTo>
                  <a:pt x="1220" y="294"/>
                </a:lnTo>
                <a:lnTo>
                  <a:pt x="1182" y="274"/>
                </a:lnTo>
                <a:lnTo>
                  <a:pt x="1146" y="258"/>
                </a:lnTo>
                <a:lnTo>
                  <a:pt x="1126" y="250"/>
                </a:lnTo>
                <a:lnTo>
                  <a:pt x="1108" y="244"/>
                </a:lnTo>
                <a:lnTo>
                  <a:pt x="1112" y="246"/>
                </a:lnTo>
                <a:lnTo>
                  <a:pt x="1114" y="250"/>
                </a:lnTo>
                <a:lnTo>
                  <a:pt x="1106" y="260"/>
                </a:lnTo>
                <a:lnTo>
                  <a:pt x="1098" y="264"/>
                </a:lnTo>
                <a:lnTo>
                  <a:pt x="1090" y="268"/>
                </a:lnTo>
                <a:lnTo>
                  <a:pt x="1078" y="268"/>
                </a:lnTo>
                <a:lnTo>
                  <a:pt x="1054" y="264"/>
                </a:lnTo>
                <a:lnTo>
                  <a:pt x="1026" y="260"/>
                </a:lnTo>
                <a:lnTo>
                  <a:pt x="1020" y="250"/>
                </a:lnTo>
                <a:lnTo>
                  <a:pt x="1012" y="242"/>
                </a:lnTo>
                <a:lnTo>
                  <a:pt x="1004" y="236"/>
                </a:lnTo>
                <a:lnTo>
                  <a:pt x="992" y="232"/>
                </a:lnTo>
                <a:lnTo>
                  <a:pt x="986" y="234"/>
                </a:lnTo>
                <a:lnTo>
                  <a:pt x="980" y="238"/>
                </a:lnTo>
                <a:lnTo>
                  <a:pt x="976" y="242"/>
                </a:lnTo>
                <a:lnTo>
                  <a:pt x="968" y="244"/>
                </a:lnTo>
                <a:lnTo>
                  <a:pt x="962" y="240"/>
                </a:lnTo>
                <a:lnTo>
                  <a:pt x="958" y="234"/>
                </a:lnTo>
                <a:lnTo>
                  <a:pt x="954" y="226"/>
                </a:lnTo>
                <a:lnTo>
                  <a:pt x="956" y="218"/>
                </a:lnTo>
                <a:lnTo>
                  <a:pt x="972" y="218"/>
                </a:lnTo>
                <a:lnTo>
                  <a:pt x="976" y="218"/>
                </a:lnTo>
                <a:lnTo>
                  <a:pt x="978" y="216"/>
                </a:lnTo>
                <a:lnTo>
                  <a:pt x="978" y="214"/>
                </a:lnTo>
                <a:lnTo>
                  <a:pt x="972" y="214"/>
                </a:lnTo>
                <a:lnTo>
                  <a:pt x="966" y="214"/>
                </a:lnTo>
                <a:lnTo>
                  <a:pt x="962" y="216"/>
                </a:lnTo>
                <a:lnTo>
                  <a:pt x="956" y="216"/>
                </a:lnTo>
                <a:lnTo>
                  <a:pt x="956" y="214"/>
                </a:lnTo>
                <a:lnTo>
                  <a:pt x="956" y="210"/>
                </a:lnTo>
                <a:lnTo>
                  <a:pt x="954" y="206"/>
                </a:lnTo>
                <a:lnTo>
                  <a:pt x="956" y="200"/>
                </a:lnTo>
                <a:lnTo>
                  <a:pt x="970" y="198"/>
                </a:lnTo>
                <a:lnTo>
                  <a:pt x="986" y="198"/>
                </a:lnTo>
                <a:lnTo>
                  <a:pt x="1002" y="198"/>
                </a:lnTo>
                <a:lnTo>
                  <a:pt x="1018" y="198"/>
                </a:lnTo>
                <a:lnTo>
                  <a:pt x="1016" y="198"/>
                </a:lnTo>
                <a:lnTo>
                  <a:pt x="1014" y="196"/>
                </a:lnTo>
                <a:lnTo>
                  <a:pt x="1018" y="194"/>
                </a:lnTo>
                <a:lnTo>
                  <a:pt x="1018" y="192"/>
                </a:lnTo>
                <a:lnTo>
                  <a:pt x="980" y="192"/>
                </a:lnTo>
                <a:lnTo>
                  <a:pt x="960" y="194"/>
                </a:lnTo>
                <a:lnTo>
                  <a:pt x="940" y="198"/>
                </a:lnTo>
                <a:lnTo>
                  <a:pt x="944" y="200"/>
                </a:lnTo>
                <a:lnTo>
                  <a:pt x="946" y="204"/>
                </a:lnTo>
                <a:lnTo>
                  <a:pt x="948" y="210"/>
                </a:lnTo>
                <a:lnTo>
                  <a:pt x="948" y="216"/>
                </a:lnTo>
                <a:lnTo>
                  <a:pt x="944" y="214"/>
                </a:lnTo>
                <a:lnTo>
                  <a:pt x="942" y="214"/>
                </a:lnTo>
                <a:lnTo>
                  <a:pt x="934" y="214"/>
                </a:lnTo>
                <a:lnTo>
                  <a:pt x="932" y="216"/>
                </a:lnTo>
                <a:lnTo>
                  <a:pt x="928" y="214"/>
                </a:lnTo>
                <a:lnTo>
                  <a:pt x="928" y="212"/>
                </a:lnTo>
                <a:lnTo>
                  <a:pt x="926" y="208"/>
                </a:lnTo>
                <a:lnTo>
                  <a:pt x="928" y="206"/>
                </a:lnTo>
                <a:lnTo>
                  <a:pt x="932" y="206"/>
                </a:lnTo>
                <a:lnTo>
                  <a:pt x="936" y="204"/>
                </a:lnTo>
                <a:lnTo>
                  <a:pt x="938" y="200"/>
                </a:lnTo>
                <a:lnTo>
                  <a:pt x="928" y="198"/>
                </a:lnTo>
                <a:lnTo>
                  <a:pt x="920" y="194"/>
                </a:lnTo>
                <a:lnTo>
                  <a:pt x="916" y="194"/>
                </a:lnTo>
                <a:lnTo>
                  <a:pt x="916" y="198"/>
                </a:lnTo>
                <a:lnTo>
                  <a:pt x="912" y="196"/>
                </a:lnTo>
                <a:lnTo>
                  <a:pt x="908" y="194"/>
                </a:lnTo>
                <a:lnTo>
                  <a:pt x="900" y="194"/>
                </a:lnTo>
                <a:lnTo>
                  <a:pt x="890" y="196"/>
                </a:lnTo>
                <a:lnTo>
                  <a:pt x="882" y="198"/>
                </a:lnTo>
                <a:lnTo>
                  <a:pt x="886" y="210"/>
                </a:lnTo>
                <a:lnTo>
                  <a:pt x="888" y="226"/>
                </a:lnTo>
                <a:lnTo>
                  <a:pt x="888" y="244"/>
                </a:lnTo>
                <a:lnTo>
                  <a:pt x="886" y="250"/>
                </a:lnTo>
                <a:lnTo>
                  <a:pt x="882" y="256"/>
                </a:lnTo>
                <a:lnTo>
                  <a:pt x="874" y="250"/>
                </a:lnTo>
                <a:lnTo>
                  <a:pt x="864" y="248"/>
                </a:lnTo>
                <a:lnTo>
                  <a:pt x="840" y="244"/>
                </a:lnTo>
                <a:lnTo>
                  <a:pt x="830" y="256"/>
                </a:lnTo>
                <a:lnTo>
                  <a:pt x="814" y="266"/>
                </a:lnTo>
                <a:lnTo>
                  <a:pt x="798" y="274"/>
                </a:lnTo>
                <a:lnTo>
                  <a:pt x="778" y="280"/>
                </a:lnTo>
                <a:lnTo>
                  <a:pt x="758" y="286"/>
                </a:lnTo>
                <a:lnTo>
                  <a:pt x="738" y="288"/>
                </a:lnTo>
                <a:lnTo>
                  <a:pt x="718" y="290"/>
                </a:lnTo>
                <a:lnTo>
                  <a:pt x="700" y="288"/>
                </a:lnTo>
                <a:lnTo>
                  <a:pt x="712" y="278"/>
                </a:lnTo>
                <a:lnTo>
                  <a:pt x="726" y="268"/>
                </a:lnTo>
                <a:lnTo>
                  <a:pt x="744" y="262"/>
                </a:lnTo>
                <a:lnTo>
                  <a:pt x="762" y="258"/>
                </a:lnTo>
                <a:lnTo>
                  <a:pt x="800" y="248"/>
                </a:lnTo>
                <a:lnTo>
                  <a:pt x="818" y="244"/>
                </a:lnTo>
                <a:lnTo>
                  <a:pt x="836" y="236"/>
                </a:lnTo>
                <a:lnTo>
                  <a:pt x="818" y="236"/>
                </a:lnTo>
                <a:lnTo>
                  <a:pt x="812" y="234"/>
                </a:lnTo>
                <a:lnTo>
                  <a:pt x="804" y="232"/>
                </a:lnTo>
                <a:lnTo>
                  <a:pt x="806" y="228"/>
                </a:lnTo>
                <a:lnTo>
                  <a:pt x="810" y="226"/>
                </a:lnTo>
                <a:lnTo>
                  <a:pt x="816" y="222"/>
                </a:lnTo>
                <a:lnTo>
                  <a:pt x="824" y="218"/>
                </a:lnTo>
                <a:lnTo>
                  <a:pt x="828" y="216"/>
                </a:lnTo>
                <a:lnTo>
                  <a:pt x="830" y="214"/>
                </a:lnTo>
                <a:lnTo>
                  <a:pt x="806" y="218"/>
                </a:lnTo>
                <a:lnTo>
                  <a:pt x="782" y="226"/>
                </a:lnTo>
                <a:lnTo>
                  <a:pt x="734" y="240"/>
                </a:lnTo>
                <a:lnTo>
                  <a:pt x="690" y="256"/>
                </a:lnTo>
                <a:lnTo>
                  <a:pt x="668" y="262"/>
                </a:lnTo>
                <a:lnTo>
                  <a:pt x="646" y="268"/>
                </a:lnTo>
                <a:lnTo>
                  <a:pt x="620" y="272"/>
                </a:lnTo>
                <a:lnTo>
                  <a:pt x="606" y="274"/>
                </a:lnTo>
                <a:lnTo>
                  <a:pt x="594" y="278"/>
                </a:lnTo>
                <a:lnTo>
                  <a:pt x="596" y="282"/>
                </a:lnTo>
                <a:lnTo>
                  <a:pt x="598" y="286"/>
                </a:lnTo>
                <a:lnTo>
                  <a:pt x="600" y="294"/>
                </a:lnTo>
                <a:lnTo>
                  <a:pt x="588" y="300"/>
                </a:lnTo>
                <a:lnTo>
                  <a:pt x="578" y="306"/>
                </a:lnTo>
                <a:lnTo>
                  <a:pt x="552" y="314"/>
                </a:lnTo>
                <a:lnTo>
                  <a:pt x="526" y="322"/>
                </a:lnTo>
                <a:lnTo>
                  <a:pt x="514" y="328"/>
                </a:lnTo>
                <a:lnTo>
                  <a:pt x="504" y="334"/>
                </a:lnTo>
                <a:lnTo>
                  <a:pt x="508" y="348"/>
                </a:lnTo>
                <a:lnTo>
                  <a:pt x="512" y="364"/>
                </a:lnTo>
                <a:lnTo>
                  <a:pt x="518" y="398"/>
                </a:lnTo>
                <a:lnTo>
                  <a:pt x="508" y="398"/>
                </a:lnTo>
                <a:lnTo>
                  <a:pt x="506" y="406"/>
                </a:lnTo>
                <a:lnTo>
                  <a:pt x="504" y="416"/>
                </a:lnTo>
                <a:lnTo>
                  <a:pt x="514" y="416"/>
                </a:lnTo>
                <a:lnTo>
                  <a:pt x="518" y="418"/>
                </a:lnTo>
                <a:lnTo>
                  <a:pt x="518" y="424"/>
                </a:lnTo>
                <a:lnTo>
                  <a:pt x="522" y="424"/>
                </a:lnTo>
                <a:lnTo>
                  <a:pt x="526" y="422"/>
                </a:lnTo>
                <a:lnTo>
                  <a:pt x="530" y="420"/>
                </a:lnTo>
                <a:lnTo>
                  <a:pt x="534" y="422"/>
                </a:lnTo>
                <a:lnTo>
                  <a:pt x="532" y="426"/>
                </a:lnTo>
                <a:lnTo>
                  <a:pt x="534" y="428"/>
                </a:lnTo>
                <a:lnTo>
                  <a:pt x="538" y="428"/>
                </a:lnTo>
                <a:lnTo>
                  <a:pt x="542" y="430"/>
                </a:lnTo>
                <a:lnTo>
                  <a:pt x="506" y="450"/>
                </a:lnTo>
                <a:lnTo>
                  <a:pt x="470" y="470"/>
                </a:lnTo>
                <a:lnTo>
                  <a:pt x="434" y="490"/>
                </a:lnTo>
                <a:lnTo>
                  <a:pt x="396" y="510"/>
                </a:lnTo>
                <a:lnTo>
                  <a:pt x="398" y="516"/>
                </a:lnTo>
                <a:lnTo>
                  <a:pt x="404" y="520"/>
                </a:lnTo>
                <a:lnTo>
                  <a:pt x="408" y="524"/>
                </a:lnTo>
                <a:lnTo>
                  <a:pt x="410" y="530"/>
                </a:lnTo>
                <a:lnTo>
                  <a:pt x="394" y="534"/>
                </a:lnTo>
                <a:lnTo>
                  <a:pt x="382" y="540"/>
                </a:lnTo>
                <a:lnTo>
                  <a:pt x="372" y="552"/>
                </a:lnTo>
                <a:lnTo>
                  <a:pt x="366" y="564"/>
                </a:lnTo>
                <a:lnTo>
                  <a:pt x="362" y="578"/>
                </a:lnTo>
                <a:lnTo>
                  <a:pt x="358" y="594"/>
                </a:lnTo>
                <a:lnTo>
                  <a:pt x="358" y="610"/>
                </a:lnTo>
                <a:lnTo>
                  <a:pt x="358" y="626"/>
                </a:lnTo>
                <a:lnTo>
                  <a:pt x="378" y="640"/>
                </a:lnTo>
                <a:lnTo>
                  <a:pt x="388" y="646"/>
                </a:lnTo>
                <a:lnTo>
                  <a:pt x="396" y="650"/>
                </a:lnTo>
                <a:lnTo>
                  <a:pt x="388" y="654"/>
                </a:lnTo>
                <a:lnTo>
                  <a:pt x="380" y="654"/>
                </a:lnTo>
                <a:lnTo>
                  <a:pt x="372" y="652"/>
                </a:lnTo>
                <a:lnTo>
                  <a:pt x="360" y="650"/>
                </a:lnTo>
                <a:lnTo>
                  <a:pt x="356" y="654"/>
                </a:lnTo>
                <a:lnTo>
                  <a:pt x="356" y="658"/>
                </a:lnTo>
                <a:lnTo>
                  <a:pt x="354" y="668"/>
                </a:lnTo>
                <a:lnTo>
                  <a:pt x="354" y="674"/>
                </a:lnTo>
                <a:lnTo>
                  <a:pt x="352" y="678"/>
                </a:lnTo>
                <a:lnTo>
                  <a:pt x="348" y="680"/>
                </a:lnTo>
                <a:lnTo>
                  <a:pt x="342" y="682"/>
                </a:lnTo>
                <a:lnTo>
                  <a:pt x="342" y="678"/>
                </a:lnTo>
                <a:lnTo>
                  <a:pt x="340" y="676"/>
                </a:lnTo>
                <a:lnTo>
                  <a:pt x="344" y="670"/>
                </a:lnTo>
                <a:lnTo>
                  <a:pt x="346" y="662"/>
                </a:lnTo>
                <a:lnTo>
                  <a:pt x="348" y="654"/>
                </a:lnTo>
                <a:lnTo>
                  <a:pt x="344" y="648"/>
                </a:lnTo>
                <a:lnTo>
                  <a:pt x="340" y="648"/>
                </a:lnTo>
                <a:lnTo>
                  <a:pt x="336" y="648"/>
                </a:lnTo>
                <a:lnTo>
                  <a:pt x="332" y="650"/>
                </a:lnTo>
                <a:lnTo>
                  <a:pt x="326" y="650"/>
                </a:lnTo>
                <a:lnTo>
                  <a:pt x="324" y="654"/>
                </a:lnTo>
                <a:lnTo>
                  <a:pt x="324" y="658"/>
                </a:lnTo>
                <a:lnTo>
                  <a:pt x="322" y="662"/>
                </a:lnTo>
                <a:lnTo>
                  <a:pt x="316" y="662"/>
                </a:lnTo>
                <a:lnTo>
                  <a:pt x="308" y="646"/>
                </a:lnTo>
                <a:lnTo>
                  <a:pt x="304" y="638"/>
                </a:lnTo>
                <a:lnTo>
                  <a:pt x="298" y="632"/>
                </a:lnTo>
                <a:lnTo>
                  <a:pt x="294" y="646"/>
                </a:lnTo>
                <a:lnTo>
                  <a:pt x="292" y="650"/>
                </a:lnTo>
                <a:lnTo>
                  <a:pt x="288" y="656"/>
                </a:lnTo>
                <a:lnTo>
                  <a:pt x="284" y="650"/>
                </a:lnTo>
                <a:lnTo>
                  <a:pt x="282" y="646"/>
                </a:lnTo>
                <a:lnTo>
                  <a:pt x="278" y="642"/>
                </a:lnTo>
                <a:lnTo>
                  <a:pt x="272" y="640"/>
                </a:lnTo>
                <a:lnTo>
                  <a:pt x="262" y="642"/>
                </a:lnTo>
                <a:lnTo>
                  <a:pt x="256" y="646"/>
                </a:lnTo>
                <a:lnTo>
                  <a:pt x="248" y="650"/>
                </a:lnTo>
                <a:lnTo>
                  <a:pt x="240" y="656"/>
                </a:lnTo>
                <a:lnTo>
                  <a:pt x="246" y="644"/>
                </a:lnTo>
                <a:lnTo>
                  <a:pt x="248" y="634"/>
                </a:lnTo>
                <a:lnTo>
                  <a:pt x="248" y="610"/>
                </a:lnTo>
                <a:lnTo>
                  <a:pt x="252" y="606"/>
                </a:lnTo>
                <a:lnTo>
                  <a:pt x="256" y="600"/>
                </a:lnTo>
                <a:lnTo>
                  <a:pt x="256" y="596"/>
                </a:lnTo>
                <a:lnTo>
                  <a:pt x="256" y="592"/>
                </a:lnTo>
                <a:lnTo>
                  <a:pt x="254" y="590"/>
                </a:lnTo>
                <a:lnTo>
                  <a:pt x="248" y="590"/>
                </a:lnTo>
                <a:lnTo>
                  <a:pt x="244" y="594"/>
                </a:lnTo>
                <a:lnTo>
                  <a:pt x="242" y="600"/>
                </a:lnTo>
                <a:lnTo>
                  <a:pt x="238" y="604"/>
                </a:lnTo>
                <a:lnTo>
                  <a:pt x="234" y="608"/>
                </a:lnTo>
                <a:lnTo>
                  <a:pt x="222" y="612"/>
                </a:lnTo>
                <a:lnTo>
                  <a:pt x="212" y="616"/>
                </a:lnTo>
                <a:lnTo>
                  <a:pt x="196" y="626"/>
                </a:lnTo>
                <a:lnTo>
                  <a:pt x="182" y="636"/>
                </a:lnTo>
                <a:lnTo>
                  <a:pt x="174" y="640"/>
                </a:lnTo>
                <a:lnTo>
                  <a:pt x="162" y="644"/>
                </a:lnTo>
                <a:lnTo>
                  <a:pt x="156" y="658"/>
                </a:lnTo>
                <a:lnTo>
                  <a:pt x="152" y="670"/>
                </a:lnTo>
                <a:lnTo>
                  <a:pt x="144" y="696"/>
                </a:lnTo>
                <a:lnTo>
                  <a:pt x="136" y="720"/>
                </a:lnTo>
                <a:lnTo>
                  <a:pt x="132" y="732"/>
                </a:lnTo>
                <a:lnTo>
                  <a:pt x="124" y="744"/>
                </a:lnTo>
                <a:lnTo>
                  <a:pt x="120" y="746"/>
                </a:lnTo>
                <a:lnTo>
                  <a:pt x="118" y="746"/>
                </a:lnTo>
                <a:lnTo>
                  <a:pt x="122" y="748"/>
                </a:lnTo>
                <a:lnTo>
                  <a:pt x="124" y="746"/>
                </a:lnTo>
                <a:lnTo>
                  <a:pt x="124" y="748"/>
                </a:lnTo>
                <a:lnTo>
                  <a:pt x="128" y="750"/>
                </a:lnTo>
                <a:lnTo>
                  <a:pt x="132" y="762"/>
                </a:lnTo>
                <a:lnTo>
                  <a:pt x="136" y="762"/>
                </a:lnTo>
                <a:lnTo>
                  <a:pt x="138" y="762"/>
                </a:lnTo>
                <a:lnTo>
                  <a:pt x="144" y="760"/>
                </a:lnTo>
                <a:lnTo>
                  <a:pt x="148" y="758"/>
                </a:lnTo>
                <a:lnTo>
                  <a:pt x="150" y="758"/>
                </a:lnTo>
                <a:lnTo>
                  <a:pt x="150" y="760"/>
                </a:lnTo>
                <a:lnTo>
                  <a:pt x="150" y="762"/>
                </a:lnTo>
                <a:lnTo>
                  <a:pt x="148" y="764"/>
                </a:lnTo>
                <a:lnTo>
                  <a:pt x="148" y="766"/>
                </a:lnTo>
                <a:lnTo>
                  <a:pt x="150" y="770"/>
                </a:lnTo>
                <a:lnTo>
                  <a:pt x="156" y="770"/>
                </a:lnTo>
                <a:lnTo>
                  <a:pt x="160" y="772"/>
                </a:lnTo>
                <a:lnTo>
                  <a:pt x="160" y="768"/>
                </a:lnTo>
                <a:lnTo>
                  <a:pt x="158" y="764"/>
                </a:lnTo>
                <a:lnTo>
                  <a:pt x="156" y="762"/>
                </a:lnTo>
                <a:lnTo>
                  <a:pt x="156" y="756"/>
                </a:lnTo>
                <a:lnTo>
                  <a:pt x="160" y="758"/>
                </a:lnTo>
                <a:lnTo>
                  <a:pt x="166" y="762"/>
                </a:lnTo>
                <a:lnTo>
                  <a:pt x="170" y="766"/>
                </a:lnTo>
                <a:lnTo>
                  <a:pt x="170" y="772"/>
                </a:lnTo>
                <a:lnTo>
                  <a:pt x="166" y="772"/>
                </a:lnTo>
                <a:lnTo>
                  <a:pt x="164" y="772"/>
                </a:lnTo>
                <a:lnTo>
                  <a:pt x="162" y="774"/>
                </a:lnTo>
                <a:lnTo>
                  <a:pt x="166" y="780"/>
                </a:lnTo>
                <a:lnTo>
                  <a:pt x="166" y="786"/>
                </a:lnTo>
                <a:lnTo>
                  <a:pt x="164" y="800"/>
                </a:lnTo>
                <a:lnTo>
                  <a:pt x="158" y="812"/>
                </a:lnTo>
                <a:lnTo>
                  <a:pt x="152" y="822"/>
                </a:lnTo>
                <a:lnTo>
                  <a:pt x="172" y="842"/>
                </a:lnTo>
                <a:lnTo>
                  <a:pt x="180" y="852"/>
                </a:lnTo>
                <a:lnTo>
                  <a:pt x="192" y="860"/>
                </a:lnTo>
                <a:lnTo>
                  <a:pt x="186" y="872"/>
                </a:lnTo>
                <a:lnTo>
                  <a:pt x="180" y="884"/>
                </a:lnTo>
                <a:lnTo>
                  <a:pt x="174" y="896"/>
                </a:lnTo>
                <a:lnTo>
                  <a:pt x="170" y="900"/>
                </a:lnTo>
                <a:lnTo>
                  <a:pt x="166" y="904"/>
                </a:lnTo>
                <a:lnTo>
                  <a:pt x="166" y="894"/>
                </a:lnTo>
                <a:lnTo>
                  <a:pt x="164" y="882"/>
                </a:lnTo>
                <a:lnTo>
                  <a:pt x="158" y="872"/>
                </a:lnTo>
                <a:lnTo>
                  <a:pt x="154" y="868"/>
                </a:lnTo>
                <a:lnTo>
                  <a:pt x="150" y="866"/>
                </a:lnTo>
                <a:lnTo>
                  <a:pt x="148" y="870"/>
                </a:lnTo>
                <a:lnTo>
                  <a:pt x="148" y="874"/>
                </a:lnTo>
                <a:lnTo>
                  <a:pt x="150" y="884"/>
                </a:lnTo>
                <a:lnTo>
                  <a:pt x="148" y="882"/>
                </a:lnTo>
                <a:lnTo>
                  <a:pt x="144" y="882"/>
                </a:lnTo>
                <a:lnTo>
                  <a:pt x="138" y="884"/>
                </a:lnTo>
                <a:lnTo>
                  <a:pt x="136" y="890"/>
                </a:lnTo>
                <a:lnTo>
                  <a:pt x="136" y="892"/>
                </a:lnTo>
                <a:lnTo>
                  <a:pt x="140" y="892"/>
                </a:lnTo>
                <a:lnTo>
                  <a:pt x="142" y="892"/>
                </a:lnTo>
                <a:lnTo>
                  <a:pt x="144" y="890"/>
                </a:lnTo>
                <a:lnTo>
                  <a:pt x="146" y="890"/>
                </a:lnTo>
                <a:lnTo>
                  <a:pt x="148" y="896"/>
                </a:lnTo>
                <a:lnTo>
                  <a:pt x="152" y="896"/>
                </a:lnTo>
                <a:lnTo>
                  <a:pt x="152" y="894"/>
                </a:lnTo>
                <a:lnTo>
                  <a:pt x="154" y="892"/>
                </a:lnTo>
                <a:lnTo>
                  <a:pt x="158" y="892"/>
                </a:lnTo>
                <a:lnTo>
                  <a:pt x="162" y="900"/>
                </a:lnTo>
                <a:lnTo>
                  <a:pt x="162" y="902"/>
                </a:lnTo>
                <a:lnTo>
                  <a:pt x="162" y="904"/>
                </a:lnTo>
                <a:lnTo>
                  <a:pt x="160" y="904"/>
                </a:lnTo>
                <a:lnTo>
                  <a:pt x="158" y="906"/>
                </a:lnTo>
                <a:lnTo>
                  <a:pt x="154" y="904"/>
                </a:lnTo>
                <a:lnTo>
                  <a:pt x="148" y="902"/>
                </a:lnTo>
                <a:lnTo>
                  <a:pt x="146" y="900"/>
                </a:lnTo>
                <a:lnTo>
                  <a:pt x="144" y="902"/>
                </a:lnTo>
                <a:lnTo>
                  <a:pt x="142" y="904"/>
                </a:lnTo>
                <a:lnTo>
                  <a:pt x="140" y="910"/>
                </a:lnTo>
                <a:lnTo>
                  <a:pt x="146" y="910"/>
                </a:lnTo>
                <a:lnTo>
                  <a:pt x="148" y="912"/>
                </a:lnTo>
                <a:lnTo>
                  <a:pt x="150" y="914"/>
                </a:lnTo>
                <a:lnTo>
                  <a:pt x="142" y="926"/>
                </a:lnTo>
                <a:lnTo>
                  <a:pt x="140" y="932"/>
                </a:lnTo>
                <a:lnTo>
                  <a:pt x="142" y="934"/>
                </a:lnTo>
                <a:lnTo>
                  <a:pt x="144" y="936"/>
                </a:lnTo>
                <a:lnTo>
                  <a:pt x="144" y="928"/>
                </a:lnTo>
                <a:lnTo>
                  <a:pt x="146" y="924"/>
                </a:lnTo>
                <a:lnTo>
                  <a:pt x="150" y="922"/>
                </a:lnTo>
                <a:lnTo>
                  <a:pt x="156" y="920"/>
                </a:lnTo>
                <a:lnTo>
                  <a:pt x="158" y="924"/>
                </a:lnTo>
                <a:lnTo>
                  <a:pt x="160" y="928"/>
                </a:lnTo>
                <a:lnTo>
                  <a:pt x="164" y="932"/>
                </a:lnTo>
                <a:lnTo>
                  <a:pt x="162" y="938"/>
                </a:lnTo>
                <a:lnTo>
                  <a:pt x="158" y="944"/>
                </a:lnTo>
                <a:lnTo>
                  <a:pt x="152" y="948"/>
                </a:lnTo>
                <a:lnTo>
                  <a:pt x="146" y="948"/>
                </a:lnTo>
                <a:lnTo>
                  <a:pt x="142" y="946"/>
                </a:lnTo>
                <a:lnTo>
                  <a:pt x="140" y="944"/>
                </a:lnTo>
                <a:lnTo>
                  <a:pt x="100" y="966"/>
                </a:lnTo>
                <a:lnTo>
                  <a:pt x="80" y="978"/>
                </a:lnTo>
                <a:lnTo>
                  <a:pt x="62" y="990"/>
                </a:lnTo>
                <a:lnTo>
                  <a:pt x="68" y="990"/>
                </a:lnTo>
                <a:lnTo>
                  <a:pt x="74" y="988"/>
                </a:lnTo>
                <a:lnTo>
                  <a:pt x="80" y="988"/>
                </a:lnTo>
                <a:lnTo>
                  <a:pt x="82" y="988"/>
                </a:lnTo>
                <a:lnTo>
                  <a:pt x="86" y="990"/>
                </a:lnTo>
                <a:lnTo>
                  <a:pt x="78" y="994"/>
                </a:lnTo>
                <a:lnTo>
                  <a:pt x="74" y="998"/>
                </a:lnTo>
                <a:lnTo>
                  <a:pt x="74" y="1004"/>
                </a:lnTo>
                <a:lnTo>
                  <a:pt x="90" y="1002"/>
                </a:lnTo>
                <a:lnTo>
                  <a:pt x="106" y="1004"/>
                </a:lnTo>
                <a:lnTo>
                  <a:pt x="112" y="1006"/>
                </a:lnTo>
                <a:lnTo>
                  <a:pt x="118" y="1010"/>
                </a:lnTo>
                <a:lnTo>
                  <a:pt x="122" y="1014"/>
                </a:lnTo>
                <a:lnTo>
                  <a:pt x="124" y="1022"/>
                </a:lnTo>
                <a:lnTo>
                  <a:pt x="124" y="1030"/>
                </a:lnTo>
                <a:lnTo>
                  <a:pt x="120" y="1038"/>
                </a:lnTo>
                <a:lnTo>
                  <a:pt x="108" y="1056"/>
                </a:lnTo>
                <a:lnTo>
                  <a:pt x="102" y="1066"/>
                </a:lnTo>
                <a:lnTo>
                  <a:pt x="98" y="1074"/>
                </a:lnTo>
                <a:lnTo>
                  <a:pt x="98" y="1084"/>
                </a:lnTo>
                <a:lnTo>
                  <a:pt x="100" y="1094"/>
                </a:lnTo>
                <a:lnTo>
                  <a:pt x="106" y="1078"/>
                </a:lnTo>
                <a:lnTo>
                  <a:pt x="112" y="1064"/>
                </a:lnTo>
                <a:lnTo>
                  <a:pt x="114" y="1060"/>
                </a:lnTo>
                <a:lnTo>
                  <a:pt x="120" y="1058"/>
                </a:lnTo>
                <a:lnTo>
                  <a:pt x="126" y="1058"/>
                </a:lnTo>
                <a:lnTo>
                  <a:pt x="132" y="1060"/>
                </a:lnTo>
                <a:lnTo>
                  <a:pt x="122" y="1092"/>
                </a:lnTo>
                <a:lnTo>
                  <a:pt x="118" y="1104"/>
                </a:lnTo>
                <a:lnTo>
                  <a:pt x="112" y="1112"/>
                </a:lnTo>
                <a:lnTo>
                  <a:pt x="112" y="1110"/>
                </a:lnTo>
                <a:lnTo>
                  <a:pt x="110" y="1110"/>
                </a:lnTo>
                <a:lnTo>
                  <a:pt x="106" y="1112"/>
                </a:lnTo>
                <a:lnTo>
                  <a:pt x="104" y="1118"/>
                </a:lnTo>
                <a:lnTo>
                  <a:pt x="100" y="1132"/>
                </a:lnTo>
                <a:lnTo>
                  <a:pt x="96" y="1136"/>
                </a:lnTo>
                <a:lnTo>
                  <a:pt x="90" y="1138"/>
                </a:lnTo>
                <a:lnTo>
                  <a:pt x="92" y="1148"/>
                </a:lnTo>
                <a:lnTo>
                  <a:pt x="90" y="1150"/>
                </a:lnTo>
                <a:lnTo>
                  <a:pt x="88" y="1154"/>
                </a:lnTo>
                <a:lnTo>
                  <a:pt x="94" y="1154"/>
                </a:lnTo>
                <a:lnTo>
                  <a:pt x="96" y="1154"/>
                </a:lnTo>
                <a:lnTo>
                  <a:pt x="98" y="1156"/>
                </a:lnTo>
                <a:lnTo>
                  <a:pt x="98" y="1162"/>
                </a:lnTo>
                <a:lnTo>
                  <a:pt x="94" y="1162"/>
                </a:lnTo>
                <a:lnTo>
                  <a:pt x="92" y="1162"/>
                </a:lnTo>
                <a:lnTo>
                  <a:pt x="90" y="1164"/>
                </a:lnTo>
                <a:lnTo>
                  <a:pt x="94" y="1168"/>
                </a:lnTo>
                <a:lnTo>
                  <a:pt x="100" y="1170"/>
                </a:lnTo>
                <a:lnTo>
                  <a:pt x="104" y="1174"/>
                </a:lnTo>
                <a:lnTo>
                  <a:pt x="104" y="1178"/>
                </a:lnTo>
                <a:lnTo>
                  <a:pt x="104" y="1182"/>
                </a:lnTo>
                <a:lnTo>
                  <a:pt x="110" y="1174"/>
                </a:lnTo>
                <a:lnTo>
                  <a:pt x="120" y="1170"/>
                </a:lnTo>
                <a:lnTo>
                  <a:pt x="130" y="1166"/>
                </a:lnTo>
                <a:lnTo>
                  <a:pt x="142" y="1164"/>
                </a:lnTo>
                <a:lnTo>
                  <a:pt x="166" y="1162"/>
                </a:lnTo>
                <a:lnTo>
                  <a:pt x="192" y="1162"/>
                </a:lnTo>
                <a:lnTo>
                  <a:pt x="198" y="1168"/>
                </a:lnTo>
                <a:lnTo>
                  <a:pt x="206" y="1172"/>
                </a:lnTo>
                <a:lnTo>
                  <a:pt x="216" y="1174"/>
                </a:lnTo>
                <a:lnTo>
                  <a:pt x="226" y="1176"/>
                </a:lnTo>
                <a:lnTo>
                  <a:pt x="248" y="1178"/>
                </a:lnTo>
                <a:lnTo>
                  <a:pt x="266" y="1174"/>
                </a:lnTo>
                <a:lnTo>
                  <a:pt x="262" y="1186"/>
                </a:lnTo>
                <a:lnTo>
                  <a:pt x="272" y="1194"/>
                </a:lnTo>
                <a:lnTo>
                  <a:pt x="284" y="1202"/>
                </a:lnTo>
                <a:lnTo>
                  <a:pt x="310" y="1216"/>
                </a:lnTo>
                <a:lnTo>
                  <a:pt x="334" y="1230"/>
                </a:lnTo>
                <a:lnTo>
                  <a:pt x="346" y="1238"/>
                </a:lnTo>
                <a:lnTo>
                  <a:pt x="356" y="1248"/>
                </a:lnTo>
                <a:lnTo>
                  <a:pt x="346" y="1260"/>
                </a:lnTo>
                <a:lnTo>
                  <a:pt x="340" y="1266"/>
                </a:lnTo>
                <a:lnTo>
                  <a:pt x="332" y="1270"/>
                </a:lnTo>
                <a:lnTo>
                  <a:pt x="332" y="1264"/>
                </a:lnTo>
                <a:lnTo>
                  <a:pt x="332" y="1262"/>
                </a:lnTo>
                <a:lnTo>
                  <a:pt x="330" y="1260"/>
                </a:lnTo>
                <a:lnTo>
                  <a:pt x="328" y="1264"/>
                </a:lnTo>
                <a:lnTo>
                  <a:pt x="328" y="1266"/>
                </a:lnTo>
                <a:lnTo>
                  <a:pt x="330" y="1272"/>
                </a:lnTo>
                <a:lnTo>
                  <a:pt x="332" y="1280"/>
                </a:lnTo>
                <a:lnTo>
                  <a:pt x="330" y="1282"/>
                </a:lnTo>
                <a:lnTo>
                  <a:pt x="330" y="1286"/>
                </a:lnTo>
                <a:lnTo>
                  <a:pt x="324" y="1284"/>
                </a:lnTo>
                <a:lnTo>
                  <a:pt x="318" y="1286"/>
                </a:lnTo>
                <a:lnTo>
                  <a:pt x="306" y="1288"/>
                </a:lnTo>
                <a:lnTo>
                  <a:pt x="308" y="1286"/>
                </a:lnTo>
                <a:lnTo>
                  <a:pt x="308" y="1284"/>
                </a:lnTo>
                <a:lnTo>
                  <a:pt x="306" y="1282"/>
                </a:lnTo>
                <a:lnTo>
                  <a:pt x="308" y="1278"/>
                </a:lnTo>
                <a:lnTo>
                  <a:pt x="306" y="1278"/>
                </a:lnTo>
                <a:lnTo>
                  <a:pt x="304" y="1278"/>
                </a:lnTo>
                <a:lnTo>
                  <a:pt x="304" y="1282"/>
                </a:lnTo>
                <a:lnTo>
                  <a:pt x="304" y="1284"/>
                </a:lnTo>
                <a:lnTo>
                  <a:pt x="302" y="1286"/>
                </a:lnTo>
                <a:lnTo>
                  <a:pt x="300" y="1286"/>
                </a:lnTo>
                <a:lnTo>
                  <a:pt x="300" y="1282"/>
                </a:lnTo>
                <a:lnTo>
                  <a:pt x="298" y="1278"/>
                </a:lnTo>
                <a:lnTo>
                  <a:pt x="296" y="1276"/>
                </a:lnTo>
                <a:lnTo>
                  <a:pt x="292" y="1278"/>
                </a:lnTo>
                <a:lnTo>
                  <a:pt x="292" y="1284"/>
                </a:lnTo>
                <a:lnTo>
                  <a:pt x="294" y="1288"/>
                </a:lnTo>
                <a:lnTo>
                  <a:pt x="298" y="1290"/>
                </a:lnTo>
                <a:lnTo>
                  <a:pt x="302" y="1294"/>
                </a:lnTo>
                <a:lnTo>
                  <a:pt x="312" y="1298"/>
                </a:lnTo>
                <a:lnTo>
                  <a:pt x="322" y="1300"/>
                </a:lnTo>
                <a:lnTo>
                  <a:pt x="318" y="1312"/>
                </a:lnTo>
                <a:lnTo>
                  <a:pt x="314" y="1322"/>
                </a:lnTo>
                <a:lnTo>
                  <a:pt x="310" y="1334"/>
                </a:lnTo>
                <a:lnTo>
                  <a:pt x="308" y="1348"/>
                </a:lnTo>
                <a:lnTo>
                  <a:pt x="302" y="1354"/>
                </a:lnTo>
                <a:lnTo>
                  <a:pt x="296" y="1358"/>
                </a:lnTo>
                <a:lnTo>
                  <a:pt x="290" y="1366"/>
                </a:lnTo>
                <a:lnTo>
                  <a:pt x="288" y="1370"/>
                </a:lnTo>
                <a:lnTo>
                  <a:pt x="288" y="1374"/>
                </a:lnTo>
                <a:lnTo>
                  <a:pt x="296" y="1374"/>
                </a:lnTo>
                <a:lnTo>
                  <a:pt x="306" y="1374"/>
                </a:lnTo>
                <a:lnTo>
                  <a:pt x="322" y="1378"/>
                </a:lnTo>
                <a:lnTo>
                  <a:pt x="330" y="1378"/>
                </a:lnTo>
                <a:lnTo>
                  <a:pt x="338" y="1378"/>
                </a:lnTo>
                <a:lnTo>
                  <a:pt x="344" y="1376"/>
                </a:lnTo>
                <a:lnTo>
                  <a:pt x="350" y="1370"/>
                </a:lnTo>
                <a:lnTo>
                  <a:pt x="346" y="1368"/>
                </a:lnTo>
                <a:lnTo>
                  <a:pt x="344" y="1364"/>
                </a:lnTo>
                <a:lnTo>
                  <a:pt x="344" y="1358"/>
                </a:lnTo>
                <a:lnTo>
                  <a:pt x="344" y="1352"/>
                </a:lnTo>
                <a:lnTo>
                  <a:pt x="342" y="1346"/>
                </a:lnTo>
                <a:lnTo>
                  <a:pt x="338" y="1356"/>
                </a:lnTo>
                <a:lnTo>
                  <a:pt x="334" y="1362"/>
                </a:lnTo>
                <a:lnTo>
                  <a:pt x="330" y="1364"/>
                </a:lnTo>
                <a:lnTo>
                  <a:pt x="326" y="1358"/>
                </a:lnTo>
                <a:lnTo>
                  <a:pt x="322" y="1348"/>
                </a:lnTo>
                <a:lnTo>
                  <a:pt x="320" y="1338"/>
                </a:lnTo>
                <a:lnTo>
                  <a:pt x="320" y="1326"/>
                </a:lnTo>
                <a:lnTo>
                  <a:pt x="322" y="1316"/>
                </a:lnTo>
                <a:lnTo>
                  <a:pt x="326" y="1308"/>
                </a:lnTo>
                <a:lnTo>
                  <a:pt x="330" y="1304"/>
                </a:lnTo>
                <a:lnTo>
                  <a:pt x="332" y="1302"/>
                </a:lnTo>
                <a:lnTo>
                  <a:pt x="338" y="1302"/>
                </a:lnTo>
                <a:lnTo>
                  <a:pt x="342" y="1302"/>
                </a:lnTo>
                <a:lnTo>
                  <a:pt x="346" y="1308"/>
                </a:lnTo>
                <a:lnTo>
                  <a:pt x="354" y="1312"/>
                </a:lnTo>
                <a:lnTo>
                  <a:pt x="372" y="1320"/>
                </a:lnTo>
                <a:lnTo>
                  <a:pt x="380" y="1324"/>
                </a:lnTo>
                <a:lnTo>
                  <a:pt x="386" y="1328"/>
                </a:lnTo>
                <a:lnTo>
                  <a:pt x="386" y="1330"/>
                </a:lnTo>
                <a:lnTo>
                  <a:pt x="386" y="1334"/>
                </a:lnTo>
                <a:lnTo>
                  <a:pt x="382" y="1340"/>
                </a:lnTo>
                <a:lnTo>
                  <a:pt x="382" y="1348"/>
                </a:lnTo>
                <a:lnTo>
                  <a:pt x="380" y="1354"/>
                </a:lnTo>
                <a:lnTo>
                  <a:pt x="376" y="1368"/>
                </a:lnTo>
                <a:lnTo>
                  <a:pt x="368" y="1380"/>
                </a:lnTo>
                <a:lnTo>
                  <a:pt x="362" y="1392"/>
                </a:lnTo>
                <a:lnTo>
                  <a:pt x="368" y="1396"/>
                </a:lnTo>
                <a:lnTo>
                  <a:pt x="372" y="1400"/>
                </a:lnTo>
                <a:lnTo>
                  <a:pt x="378" y="1410"/>
                </a:lnTo>
                <a:lnTo>
                  <a:pt x="380" y="1422"/>
                </a:lnTo>
                <a:lnTo>
                  <a:pt x="380" y="1434"/>
                </a:lnTo>
                <a:lnTo>
                  <a:pt x="376" y="1458"/>
                </a:lnTo>
                <a:lnTo>
                  <a:pt x="376" y="1470"/>
                </a:lnTo>
                <a:lnTo>
                  <a:pt x="376" y="1478"/>
                </a:lnTo>
                <a:lnTo>
                  <a:pt x="374" y="1490"/>
                </a:lnTo>
                <a:lnTo>
                  <a:pt x="374" y="1502"/>
                </a:lnTo>
                <a:lnTo>
                  <a:pt x="378" y="1514"/>
                </a:lnTo>
                <a:lnTo>
                  <a:pt x="382" y="1528"/>
                </a:lnTo>
                <a:lnTo>
                  <a:pt x="390" y="1550"/>
                </a:lnTo>
                <a:lnTo>
                  <a:pt x="396" y="1570"/>
                </a:lnTo>
                <a:lnTo>
                  <a:pt x="400" y="1572"/>
                </a:lnTo>
                <a:lnTo>
                  <a:pt x="404" y="1572"/>
                </a:lnTo>
                <a:lnTo>
                  <a:pt x="408" y="1574"/>
                </a:lnTo>
                <a:lnTo>
                  <a:pt x="410" y="1578"/>
                </a:lnTo>
                <a:lnTo>
                  <a:pt x="406" y="1584"/>
                </a:lnTo>
                <a:lnTo>
                  <a:pt x="404" y="1588"/>
                </a:lnTo>
                <a:lnTo>
                  <a:pt x="402" y="1588"/>
                </a:lnTo>
                <a:lnTo>
                  <a:pt x="406" y="1590"/>
                </a:lnTo>
                <a:lnTo>
                  <a:pt x="408" y="1594"/>
                </a:lnTo>
                <a:lnTo>
                  <a:pt x="412" y="1604"/>
                </a:lnTo>
                <a:lnTo>
                  <a:pt x="410" y="1606"/>
                </a:lnTo>
                <a:lnTo>
                  <a:pt x="406" y="1604"/>
                </a:lnTo>
                <a:lnTo>
                  <a:pt x="404" y="1608"/>
                </a:lnTo>
                <a:lnTo>
                  <a:pt x="412" y="1614"/>
                </a:lnTo>
                <a:lnTo>
                  <a:pt x="420" y="1616"/>
                </a:lnTo>
                <a:lnTo>
                  <a:pt x="426" y="1616"/>
                </a:lnTo>
                <a:lnTo>
                  <a:pt x="436" y="1618"/>
                </a:lnTo>
                <a:lnTo>
                  <a:pt x="434" y="1610"/>
                </a:lnTo>
                <a:lnTo>
                  <a:pt x="430" y="1600"/>
                </a:lnTo>
                <a:lnTo>
                  <a:pt x="420" y="1584"/>
                </a:lnTo>
                <a:lnTo>
                  <a:pt x="412" y="1568"/>
                </a:lnTo>
                <a:lnTo>
                  <a:pt x="408" y="1560"/>
                </a:lnTo>
                <a:lnTo>
                  <a:pt x="408" y="1552"/>
                </a:lnTo>
                <a:lnTo>
                  <a:pt x="400" y="1550"/>
                </a:lnTo>
                <a:lnTo>
                  <a:pt x="394" y="1544"/>
                </a:lnTo>
                <a:lnTo>
                  <a:pt x="392" y="1538"/>
                </a:lnTo>
                <a:lnTo>
                  <a:pt x="392" y="1528"/>
                </a:lnTo>
                <a:lnTo>
                  <a:pt x="400" y="1524"/>
                </a:lnTo>
                <a:lnTo>
                  <a:pt x="406" y="1524"/>
                </a:lnTo>
                <a:lnTo>
                  <a:pt x="420" y="1520"/>
                </a:lnTo>
                <a:lnTo>
                  <a:pt x="416" y="1518"/>
                </a:lnTo>
                <a:lnTo>
                  <a:pt x="414" y="1516"/>
                </a:lnTo>
                <a:lnTo>
                  <a:pt x="412" y="1514"/>
                </a:lnTo>
                <a:lnTo>
                  <a:pt x="410" y="1512"/>
                </a:lnTo>
                <a:lnTo>
                  <a:pt x="406" y="1512"/>
                </a:lnTo>
                <a:lnTo>
                  <a:pt x="406" y="1514"/>
                </a:lnTo>
                <a:lnTo>
                  <a:pt x="406" y="1516"/>
                </a:lnTo>
                <a:lnTo>
                  <a:pt x="404" y="1518"/>
                </a:lnTo>
                <a:lnTo>
                  <a:pt x="402" y="1518"/>
                </a:lnTo>
                <a:lnTo>
                  <a:pt x="400" y="1516"/>
                </a:lnTo>
                <a:lnTo>
                  <a:pt x="396" y="1510"/>
                </a:lnTo>
                <a:lnTo>
                  <a:pt x="396" y="1506"/>
                </a:lnTo>
                <a:lnTo>
                  <a:pt x="396" y="1502"/>
                </a:lnTo>
                <a:lnTo>
                  <a:pt x="400" y="1504"/>
                </a:lnTo>
                <a:lnTo>
                  <a:pt x="402" y="1506"/>
                </a:lnTo>
                <a:lnTo>
                  <a:pt x="404" y="1508"/>
                </a:lnTo>
                <a:lnTo>
                  <a:pt x="410" y="1508"/>
                </a:lnTo>
                <a:lnTo>
                  <a:pt x="414" y="1496"/>
                </a:lnTo>
                <a:lnTo>
                  <a:pt x="416" y="1484"/>
                </a:lnTo>
                <a:lnTo>
                  <a:pt x="414" y="1474"/>
                </a:lnTo>
                <a:lnTo>
                  <a:pt x="412" y="1464"/>
                </a:lnTo>
                <a:lnTo>
                  <a:pt x="404" y="1442"/>
                </a:lnTo>
                <a:lnTo>
                  <a:pt x="404" y="1432"/>
                </a:lnTo>
                <a:lnTo>
                  <a:pt x="404" y="1422"/>
                </a:lnTo>
                <a:lnTo>
                  <a:pt x="416" y="1420"/>
                </a:lnTo>
                <a:lnTo>
                  <a:pt x="426" y="1422"/>
                </a:lnTo>
                <a:lnTo>
                  <a:pt x="434" y="1424"/>
                </a:lnTo>
                <a:lnTo>
                  <a:pt x="442" y="1426"/>
                </a:lnTo>
                <a:lnTo>
                  <a:pt x="450" y="1432"/>
                </a:lnTo>
                <a:lnTo>
                  <a:pt x="456" y="1438"/>
                </a:lnTo>
                <a:lnTo>
                  <a:pt x="466" y="1452"/>
                </a:lnTo>
                <a:lnTo>
                  <a:pt x="462" y="1456"/>
                </a:lnTo>
                <a:lnTo>
                  <a:pt x="458" y="1456"/>
                </a:lnTo>
                <a:lnTo>
                  <a:pt x="452" y="1452"/>
                </a:lnTo>
                <a:lnTo>
                  <a:pt x="450" y="1470"/>
                </a:lnTo>
                <a:lnTo>
                  <a:pt x="448" y="1478"/>
                </a:lnTo>
                <a:lnTo>
                  <a:pt x="444" y="1484"/>
                </a:lnTo>
                <a:lnTo>
                  <a:pt x="438" y="1480"/>
                </a:lnTo>
                <a:lnTo>
                  <a:pt x="438" y="1476"/>
                </a:lnTo>
                <a:lnTo>
                  <a:pt x="438" y="1462"/>
                </a:lnTo>
                <a:lnTo>
                  <a:pt x="434" y="1464"/>
                </a:lnTo>
                <a:lnTo>
                  <a:pt x="434" y="1466"/>
                </a:lnTo>
                <a:lnTo>
                  <a:pt x="432" y="1472"/>
                </a:lnTo>
                <a:lnTo>
                  <a:pt x="432" y="1476"/>
                </a:lnTo>
                <a:lnTo>
                  <a:pt x="430" y="1480"/>
                </a:lnTo>
                <a:lnTo>
                  <a:pt x="428" y="1480"/>
                </a:lnTo>
                <a:lnTo>
                  <a:pt x="422" y="1478"/>
                </a:lnTo>
                <a:lnTo>
                  <a:pt x="422" y="1484"/>
                </a:lnTo>
                <a:lnTo>
                  <a:pt x="424" y="1488"/>
                </a:lnTo>
                <a:lnTo>
                  <a:pt x="426" y="1492"/>
                </a:lnTo>
                <a:lnTo>
                  <a:pt x="430" y="1492"/>
                </a:lnTo>
                <a:lnTo>
                  <a:pt x="430" y="1486"/>
                </a:lnTo>
                <a:lnTo>
                  <a:pt x="430" y="1484"/>
                </a:lnTo>
                <a:lnTo>
                  <a:pt x="432" y="1480"/>
                </a:lnTo>
                <a:lnTo>
                  <a:pt x="436" y="1478"/>
                </a:lnTo>
                <a:lnTo>
                  <a:pt x="438" y="1484"/>
                </a:lnTo>
                <a:lnTo>
                  <a:pt x="440" y="1490"/>
                </a:lnTo>
                <a:lnTo>
                  <a:pt x="446" y="1492"/>
                </a:lnTo>
                <a:lnTo>
                  <a:pt x="454" y="1492"/>
                </a:lnTo>
                <a:lnTo>
                  <a:pt x="454" y="1480"/>
                </a:lnTo>
                <a:lnTo>
                  <a:pt x="458" y="1472"/>
                </a:lnTo>
                <a:lnTo>
                  <a:pt x="462" y="1466"/>
                </a:lnTo>
                <a:lnTo>
                  <a:pt x="470" y="1466"/>
                </a:lnTo>
                <a:lnTo>
                  <a:pt x="470" y="1462"/>
                </a:lnTo>
                <a:lnTo>
                  <a:pt x="468" y="1460"/>
                </a:lnTo>
                <a:lnTo>
                  <a:pt x="464" y="1458"/>
                </a:lnTo>
                <a:lnTo>
                  <a:pt x="470" y="1458"/>
                </a:lnTo>
                <a:lnTo>
                  <a:pt x="474" y="1456"/>
                </a:lnTo>
                <a:lnTo>
                  <a:pt x="478" y="1464"/>
                </a:lnTo>
                <a:lnTo>
                  <a:pt x="486" y="1470"/>
                </a:lnTo>
                <a:lnTo>
                  <a:pt x="492" y="1476"/>
                </a:lnTo>
                <a:lnTo>
                  <a:pt x="498" y="1484"/>
                </a:lnTo>
                <a:lnTo>
                  <a:pt x="498" y="1496"/>
                </a:lnTo>
                <a:lnTo>
                  <a:pt x="500" y="1506"/>
                </a:lnTo>
                <a:lnTo>
                  <a:pt x="504" y="1514"/>
                </a:lnTo>
                <a:lnTo>
                  <a:pt x="508" y="1522"/>
                </a:lnTo>
                <a:lnTo>
                  <a:pt x="520" y="1538"/>
                </a:lnTo>
                <a:lnTo>
                  <a:pt x="526" y="1548"/>
                </a:lnTo>
                <a:lnTo>
                  <a:pt x="530" y="1560"/>
                </a:lnTo>
                <a:lnTo>
                  <a:pt x="522" y="1560"/>
                </a:lnTo>
                <a:lnTo>
                  <a:pt x="520" y="1560"/>
                </a:lnTo>
                <a:lnTo>
                  <a:pt x="518" y="1562"/>
                </a:lnTo>
                <a:lnTo>
                  <a:pt x="524" y="1562"/>
                </a:lnTo>
                <a:lnTo>
                  <a:pt x="528" y="1566"/>
                </a:lnTo>
                <a:lnTo>
                  <a:pt x="530" y="1568"/>
                </a:lnTo>
                <a:lnTo>
                  <a:pt x="532" y="1572"/>
                </a:lnTo>
                <a:lnTo>
                  <a:pt x="532" y="1582"/>
                </a:lnTo>
                <a:lnTo>
                  <a:pt x="530" y="1590"/>
                </a:lnTo>
                <a:lnTo>
                  <a:pt x="518" y="1576"/>
                </a:lnTo>
                <a:lnTo>
                  <a:pt x="508" y="1566"/>
                </a:lnTo>
                <a:lnTo>
                  <a:pt x="506" y="1570"/>
                </a:lnTo>
                <a:lnTo>
                  <a:pt x="506" y="1578"/>
                </a:lnTo>
                <a:lnTo>
                  <a:pt x="504" y="1584"/>
                </a:lnTo>
                <a:lnTo>
                  <a:pt x="504" y="1590"/>
                </a:lnTo>
                <a:lnTo>
                  <a:pt x="496" y="1584"/>
                </a:lnTo>
                <a:lnTo>
                  <a:pt x="488" y="1576"/>
                </a:lnTo>
                <a:lnTo>
                  <a:pt x="484" y="1566"/>
                </a:lnTo>
                <a:lnTo>
                  <a:pt x="484" y="1562"/>
                </a:lnTo>
                <a:lnTo>
                  <a:pt x="486" y="1556"/>
                </a:lnTo>
                <a:lnTo>
                  <a:pt x="480" y="1554"/>
                </a:lnTo>
                <a:lnTo>
                  <a:pt x="478" y="1552"/>
                </a:lnTo>
                <a:lnTo>
                  <a:pt x="476" y="1548"/>
                </a:lnTo>
                <a:lnTo>
                  <a:pt x="474" y="1540"/>
                </a:lnTo>
                <a:lnTo>
                  <a:pt x="470" y="1542"/>
                </a:lnTo>
                <a:lnTo>
                  <a:pt x="468" y="1544"/>
                </a:lnTo>
                <a:lnTo>
                  <a:pt x="462" y="1548"/>
                </a:lnTo>
                <a:lnTo>
                  <a:pt x="468" y="1550"/>
                </a:lnTo>
                <a:lnTo>
                  <a:pt x="472" y="1554"/>
                </a:lnTo>
                <a:lnTo>
                  <a:pt x="474" y="1564"/>
                </a:lnTo>
                <a:lnTo>
                  <a:pt x="466" y="1564"/>
                </a:lnTo>
                <a:lnTo>
                  <a:pt x="470" y="1570"/>
                </a:lnTo>
                <a:lnTo>
                  <a:pt x="474" y="1574"/>
                </a:lnTo>
                <a:lnTo>
                  <a:pt x="486" y="1580"/>
                </a:lnTo>
                <a:lnTo>
                  <a:pt x="490" y="1584"/>
                </a:lnTo>
                <a:lnTo>
                  <a:pt x="492" y="1588"/>
                </a:lnTo>
                <a:lnTo>
                  <a:pt x="494" y="1594"/>
                </a:lnTo>
                <a:lnTo>
                  <a:pt x="490" y="1600"/>
                </a:lnTo>
                <a:lnTo>
                  <a:pt x="488" y="1594"/>
                </a:lnTo>
                <a:lnTo>
                  <a:pt x="484" y="1592"/>
                </a:lnTo>
                <a:lnTo>
                  <a:pt x="482" y="1596"/>
                </a:lnTo>
                <a:lnTo>
                  <a:pt x="486" y="1600"/>
                </a:lnTo>
                <a:lnTo>
                  <a:pt x="490" y="1604"/>
                </a:lnTo>
                <a:lnTo>
                  <a:pt x="492" y="1612"/>
                </a:lnTo>
                <a:lnTo>
                  <a:pt x="494" y="1620"/>
                </a:lnTo>
                <a:lnTo>
                  <a:pt x="494" y="1624"/>
                </a:lnTo>
                <a:lnTo>
                  <a:pt x="498" y="1630"/>
                </a:lnTo>
                <a:lnTo>
                  <a:pt x="494" y="1628"/>
                </a:lnTo>
                <a:lnTo>
                  <a:pt x="490" y="1626"/>
                </a:lnTo>
                <a:lnTo>
                  <a:pt x="488" y="1624"/>
                </a:lnTo>
                <a:lnTo>
                  <a:pt x="482" y="1624"/>
                </a:lnTo>
                <a:lnTo>
                  <a:pt x="494" y="1640"/>
                </a:lnTo>
                <a:lnTo>
                  <a:pt x="498" y="1644"/>
                </a:lnTo>
                <a:lnTo>
                  <a:pt x="500" y="1646"/>
                </a:lnTo>
                <a:lnTo>
                  <a:pt x="500" y="1644"/>
                </a:lnTo>
                <a:lnTo>
                  <a:pt x="498" y="1638"/>
                </a:lnTo>
                <a:lnTo>
                  <a:pt x="498" y="1634"/>
                </a:lnTo>
                <a:lnTo>
                  <a:pt x="498" y="1632"/>
                </a:lnTo>
                <a:lnTo>
                  <a:pt x="510" y="1660"/>
                </a:lnTo>
                <a:lnTo>
                  <a:pt x="516" y="1676"/>
                </a:lnTo>
                <a:lnTo>
                  <a:pt x="524" y="1690"/>
                </a:lnTo>
                <a:lnTo>
                  <a:pt x="532" y="1704"/>
                </a:lnTo>
                <a:lnTo>
                  <a:pt x="544" y="1714"/>
                </a:lnTo>
                <a:lnTo>
                  <a:pt x="558" y="1724"/>
                </a:lnTo>
                <a:lnTo>
                  <a:pt x="576" y="1730"/>
                </a:lnTo>
                <a:lnTo>
                  <a:pt x="570" y="1722"/>
                </a:lnTo>
                <a:lnTo>
                  <a:pt x="562" y="1714"/>
                </a:lnTo>
                <a:lnTo>
                  <a:pt x="546" y="1702"/>
                </a:lnTo>
                <a:lnTo>
                  <a:pt x="538" y="1694"/>
                </a:lnTo>
                <a:lnTo>
                  <a:pt x="532" y="1688"/>
                </a:lnTo>
                <a:lnTo>
                  <a:pt x="526" y="1678"/>
                </a:lnTo>
                <a:lnTo>
                  <a:pt x="522" y="1668"/>
                </a:lnTo>
                <a:lnTo>
                  <a:pt x="528" y="1668"/>
                </a:lnTo>
                <a:lnTo>
                  <a:pt x="530" y="1670"/>
                </a:lnTo>
                <a:lnTo>
                  <a:pt x="534" y="1674"/>
                </a:lnTo>
                <a:lnTo>
                  <a:pt x="538" y="1676"/>
                </a:lnTo>
                <a:lnTo>
                  <a:pt x="540" y="1672"/>
                </a:lnTo>
                <a:lnTo>
                  <a:pt x="542" y="1670"/>
                </a:lnTo>
                <a:lnTo>
                  <a:pt x="548" y="1670"/>
                </a:lnTo>
                <a:lnTo>
                  <a:pt x="554" y="1672"/>
                </a:lnTo>
                <a:lnTo>
                  <a:pt x="558" y="1672"/>
                </a:lnTo>
                <a:lnTo>
                  <a:pt x="560" y="1670"/>
                </a:lnTo>
                <a:lnTo>
                  <a:pt x="552" y="1662"/>
                </a:lnTo>
                <a:lnTo>
                  <a:pt x="548" y="1652"/>
                </a:lnTo>
                <a:lnTo>
                  <a:pt x="546" y="1642"/>
                </a:lnTo>
                <a:lnTo>
                  <a:pt x="546" y="1630"/>
                </a:lnTo>
                <a:lnTo>
                  <a:pt x="548" y="1606"/>
                </a:lnTo>
                <a:lnTo>
                  <a:pt x="548" y="1596"/>
                </a:lnTo>
                <a:lnTo>
                  <a:pt x="544" y="1586"/>
                </a:lnTo>
                <a:lnTo>
                  <a:pt x="550" y="1584"/>
                </a:lnTo>
                <a:lnTo>
                  <a:pt x="552" y="1582"/>
                </a:lnTo>
                <a:lnTo>
                  <a:pt x="552" y="1580"/>
                </a:lnTo>
                <a:lnTo>
                  <a:pt x="546" y="1570"/>
                </a:lnTo>
                <a:lnTo>
                  <a:pt x="542" y="1556"/>
                </a:lnTo>
                <a:lnTo>
                  <a:pt x="540" y="1550"/>
                </a:lnTo>
                <a:lnTo>
                  <a:pt x="540" y="1542"/>
                </a:lnTo>
                <a:lnTo>
                  <a:pt x="542" y="1536"/>
                </a:lnTo>
                <a:lnTo>
                  <a:pt x="544" y="1530"/>
                </a:lnTo>
                <a:lnTo>
                  <a:pt x="556" y="1542"/>
                </a:lnTo>
                <a:lnTo>
                  <a:pt x="568" y="1552"/>
                </a:lnTo>
                <a:lnTo>
                  <a:pt x="592" y="1572"/>
                </a:lnTo>
                <a:lnTo>
                  <a:pt x="616" y="1592"/>
                </a:lnTo>
                <a:lnTo>
                  <a:pt x="628" y="1602"/>
                </a:lnTo>
                <a:lnTo>
                  <a:pt x="638" y="1614"/>
                </a:lnTo>
                <a:lnTo>
                  <a:pt x="636" y="1616"/>
                </a:lnTo>
                <a:lnTo>
                  <a:pt x="634" y="1620"/>
                </a:lnTo>
                <a:lnTo>
                  <a:pt x="634" y="1632"/>
                </a:lnTo>
                <a:lnTo>
                  <a:pt x="636" y="1632"/>
                </a:lnTo>
                <a:lnTo>
                  <a:pt x="638" y="1634"/>
                </a:lnTo>
                <a:lnTo>
                  <a:pt x="636" y="1638"/>
                </a:lnTo>
                <a:lnTo>
                  <a:pt x="652" y="1636"/>
                </a:lnTo>
                <a:lnTo>
                  <a:pt x="668" y="1638"/>
                </a:lnTo>
                <a:lnTo>
                  <a:pt x="686" y="1642"/>
                </a:lnTo>
                <a:lnTo>
                  <a:pt x="702" y="1648"/>
                </a:lnTo>
                <a:lnTo>
                  <a:pt x="734" y="1664"/>
                </a:lnTo>
                <a:lnTo>
                  <a:pt x="762" y="1678"/>
                </a:lnTo>
                <a:lnTo>
                  <a:pt x="766" y="1682"/>
                </a:lnTo>
                <a:lnTo>
                  <a:pt x="764" y="1684"/>
                </a:lnTo>
                <a:lnTo>
                  <a:pt x="764" y="1686"/>
                </a:lnTo>
                <a:lnTo>
                  <a:pt x="766" y="1688"/>
                </a:lnTo>
                <a:lnTo>
                  <a:pt x="790" y="1690"/>
                </a:lnTo>
                <a:lnTo>
                  <a:pt x="796" y="1692"/>
                </a:lnTo>
                <a:lnTo>
                  <a:pt x="802" y="1694"/>
                </a:lnTo>
                <a:lnTo>
                  <a:pt x="806" y="1698"/>
                </a:lnTo>
                <a:lnTo>
                  <a:pt x="808" y="1704"/>
                </a:lnTo>
                <a:lnTo>
                  <a:pt x="810" y="1702"/>
                </a:lnTo>
                <a:lnTo>
                  <a:pt x="812" y="1704"/>
                </a:lnTo>
                <a:lnTo>
                  <a:pt x="812" y="1708"/>
                </a:lnTo>
                <a:lnTo>
                  <a:pt x="814" y="1710"/>
                </a:lnTo>
                <a:lnTo>
                  <a:pt x="842" y="1714"/>
                </a:lnTo>
                <a:lnTo>
                  <a:pt x="872" y="1720"/>
                </a:lnTo>
                <a:lnTo>
                  <a:pt x="888" y="1726"/>
                </a:lnTo>
                <a:lnTo>
                  <a:pt x="900" y="1732"/>
                </a:lnTo>
                <a:lnTo>
                  <a:pt x="910" y="1738"/>
                </a:lnTo>
                <a:lnTo>
                  <a:pt x="916" y="1746"/>
                </a:lnTo>
                <a:lnTo>
                  <a:pt x="920" y="1742"/>
                </a:lnTo>
                <a:lnTo>
                  <a:pt x="924" y="1742"/>
                </a:lnTo>
                <a:lnTo>
                  <a:pt x="942" y="1744"/>
                </a:lnTo>
                <a:lnTo>
                  <a:pt x="956" y="1742"/>
                </a:lnTo>
                <a:lnTo>
                  <a:pt x="968" y="1740"/>
                </a:lnTo>
                <a:lnTo>
                  <a:pt x="980" y="1736"/>
                </a:lnTo>
                <a:lnTo>
                  <a:pt x="992" y="1728"/>
                </a:lnTo>
                <a:lnTo>
                  <a:pt x="988" y="1732"/>
                </a:lnTo>
                <a:lnTo>
                  <a:pt x="984" y="1736"/>
                </a:lnTo>
                <a:lnTo>
                  <a:pt x="982" y="1740"/>
                </a:lnTo>
                <a:lnTo>
                  <a:pt x="984" y="1742"/>
                </a:lnTo>
                <a:lnTo>
                  <a:pt x="986" y="1744"/>
                </a:lnTo>
                <a:lnTo>
                  <a:pt x="990" y="1738"/>
                </a:lnTo>
                <a:lnTo>
                  <a:pt x="992" y="1736"/>
                </a:lnTo>
                <a:lnTo>
                  <a:pt x="996" y="1736"/>
                </a:lnTo>
                <a:lnTo>
                  <a:pt x="1008" y="1746"/>
                </a:lnTo>
                <a:lnTo>
                  <a:pt x="1020" y="1754"/>
                </a:lnTo>
                <a:lnTo>
                  <a:pt x="1046" y="1770"/>
                </a:lnTo>
                <a:lnTo>
                  <a:pt x="1060" y="1770"/>
                </a:lnTo>
                <a:lnTo>
                  <a:pt x="1074" y="1770"/>
                </a:lnTo>
                <a:lnTo>
                  <a:pt x="1098" y="1766"/>
                </a:lnTo>
                <a:lnTo>
                  <a:pt x="1106" y="1766"/>
                </a:lnTo>
                <a:lnTo>
                  <a:pt x="1108" y="1766"/>
                </a:lnTo>
                <a:lnTo>
                  <a:pt x="1108" y="1762"/>
                </a:lnTo>
                <a:lnTo>
                  <a:pt x="1116" y="1756"/>
                </a:lnTo>
                <a:lnTo>
                  <a:pt x="1112" y="1756"/>
                </a:lnTo>
                <a:lnTo>
                  <a:pt x="1108" y="1758"/>
                </a:lnTo>
                <a:lnTo>
                  <a:pt x="1100" y="1762"/>
                </a:lnTo>
                <a:lnTo>
                  <a:pt x="1096" y="1764"/>
                </a:lnTo>
                <a:lnTo>
                  <a:pt x="1092" y="1762"/>
                </a:lnTo>
                <a:lnTo>
                  <a:pt x="1090" y="1760"/>
                </a:lnTo>
                <a:lnTo>
                  <a:pt x="1072" y="1760"/>
                </a:lnTo>
                <a:lnTo>
                  <a:pt x="1054" y="1758"/>
                </a:lnTo>
                <a:lnTo>
                  <a:pt x="1048" y="1754"/>
                </a:lnTo>
                <a:lnTo>
                  <a:pt x="1042" y="1750"/>
                </a:lnTo>
                <a:lnTo>
                  <a:pt x="1036" y="1744"/>
                </a:lnTo>
                <a:lnTo>
                  <a:pt x="1034" y="1736"/>
                </a:lnTo>
                <a:lnTo>
                  <a:pt x="1036" y="1734"/>
                </a:lnTo>
                <a:lnTo>
                  <a:pt x="1036" y="1730"/>
                </a:lnTo>
                <a:lnTo>
                  <a:pt x="1046" y="1732"/>
                </a:lnTo>
                <a:lnTo>
                  <a:pt x="1056" y="1730"/>
                </a:lnTo>
                <a:lnTo>
                  <a:pt x="1074" y="1728"/>
                </a:lnTo>
                <a:lnTo>
                  <a:pt x="1094" y="1724"/>
                </a:lnTo>
                <a:lnTo>
                  <a:pt x="1102" y="1724"/>
                </a:lnTo>
                <a:lnTo>
                  <a:pt x="1112" y="1726"/>
                </a:lnTo>
                <a:lnTo>
                  <a:pt x="1112" y="1722"/>
                </a:lnTo>
                <a:lnTo>
                  <a:pt x="1110" y="1720"/>
                </a:lnTo>
                <a:lnTo>
                  <a:pt x="1106" y="1720"/>
                </a:lnTo>
                <a:lnTo>
                  <a:pt x="1102" y="1718"/>
                </a:lnTo>
                <a:lnTo>
                  <a:pt x="1100" y="1714"/>
                </a:lnTo>
                <a:lnTo>
                  <a:pt x="1110" y="1714"/>
                </a:lnTo>
                <a:lnTo>
                  <a:pt x="1116" y="1712"/>
                </a:lnTo>
                <a:lnTo>
                  <a:pt x="1130" y="1708"/>
                </a:lnTo>
                <a:lnTo>
                  <a:pt x="1128" y="1712"/>
                </a:lnTo>
                <a:lnTo>
                  <a:pt x="1126" y="1714"/>
                </a:lnTo>
                <a:lnTo>
                  <a:pt x="1130" y="1716"/>
                </a:lnTo>
                <a:lnTo>
                  <a:pt x="1134" y="1714"/>
                </a:lnTo>
                <a:lnTo>
                  <a:pt x="1138" y="1712"/>
                </a:lnTo>
                <a:lnTo>
                  <a:pt x="1142" y="1712"/>
                </a:lnTo>
                <a:lnTo>
                  <a:pt x="1144" y="1714"/>
                </a:lnTo>
                <a:lnTo>
                  <a:pt x="1146" y="1712"/>
                </a:lnTo>
                <a:lnTo>
                  <a:pt x="1148" y="1708"/>
                </a:lnTo>
                <a:lnTo>
                  <a:pt x="1154" y="1704"/>
                </a:lnTo>
                <a:lnTo>
                  <a:pt x="1160" y="1702"/>
                </a:lnTo>
                <a:lnTo>
                  <a:pt x="1160" y="1700"/>
                </a:lnTo>
                <a:lnTo>
                  <a:pt x="1158" y="1696"/>
                </a:lnTo>
                <a:lnTo>
                  <a:pt x="1158" y="1698"/>
                </a:lnTo>
                <a:lnTo>
                  <a:pt x="1156" y="1700"/>
                </a:lnTo>
                <a:lnTo>
                  <a:pt x="1152" y="1700"/>
                </a:lnTo>
                <a:lnTo>
                  <a:pt x="1148" y="1700"/>
                </a:lnTo>
                <a:lnTo>
                  <a:pt x="1148" y="1698"/>
                </a:lnTo>
                <a:lnTo>
                  <a:pt x="1148" y="1696"/>
                </a:lnTo>
                <a:lnTo>
                  <a:pt x="1154" y="1696"/>
                </a:lnTo>
                <a:lnTo>
                  <a:pt x="1162" y="1692"/>
                </a:lnTo>
                <a:lnTo>
                  <a:pt x="1168" y="1692"/>
                </a:lnTo>
                <a:lnTo>
                  <a:pt x="1170" y="1692"/>
                </a:lnTo>
                <a:lnTo>
                  <a:pt x="1174" y="1694"/>
                </a:lnTo>
                <a:lnTo>
                  <a:pt x="1170" y="1696"/>
                </a:lnTo>
                <a:lnTo>
                  <a:pt x="1168" y="1696"/>
                </a:lnTo>
                <a:lnTo>
                  <a:pt x="1164" y="1698"/>
                </a:lnTo>
                <a:lnTo>
                  <a:pt x="1164" y="1702"/>
                </a:lnTo>
                <a:lnTo>
                  <a:pt x="1172" y="1700"/>
                </a:lnTo>
                <a:lnTo>
                  <a:pt x="1180" y="1698"/>
                </a:lnTo>
                <a:lnTo>
                  <a:pt x="1186" y="1696"/>
                </a:lnTo>
                <a:lnTo>
                  <a:pt x="1192" y="1694"/>
                </a:lnTo>
                <a:lnTo>
                  <a:pt x="1192" y="1688"/>
                </a:lnTo>
                <a:lnTo>
                  <a:pt x="1194" y="1684"/>
                </a:lnTo>
                <a:lnTo>
                  <a:pt x="1196" y="1682"/>
                </a:lnTo>
                <a:lnTo>
                  <a:pt x="1202" y="1684"/>
                </a:lnTo>
                <a:lnTo>
                  <a:pt x="1196" y="1684"/>
                </a:lnTo>
                <a:lnTo>
                  <a:pt x="1194" y="1686"/>
                </a:lnTo>
                <a:lnTo>
                  <a:pt x="1196" y="1690"/>
                </a:lnTo>
                <a:lnTo>
                  <a:pt x="1196" y="1692"/>
                </a:lnTo>
                <a:lnTo>
                  <a:pt x="1212" y="1684"/>
                </a:lnTo>
                <a:lnTo>
                  <a:pt x="1228" y="1674"/>
                </a:lnTo>
                <a:lnTo>
                  <a:pt x="1236" y="1670"/>
                </a:lnTo>
                <a:lnTo>
                  <a:pt x="1242" y="1668"/>
                </a:lnTo>
                <a:lnTo>
                  <a:pt x="1248" y="1670"/>
                </a:lnTo>
                <a:lnTo>
                  <a:pt x="1254" y="1674"/>
                </a:lnTo>
                <a:lnTo>
                  <a:pt x="1240" y="1680"/>
                </a:lnTo>
                <a:lnTo>
                  <a:pt x="1226" y="1686"/>
                </a:lnTo>
                <a:lnTo>
                  <a:pt x="1198" y="1696"/>
                </a:lnTo>
                <a:lnTo>
                  <a:pt x="1170" y="1708"/>
                </a:lnTo>
                <a:lnTo>
                  <a:pt x="1158" y="1714"/>
                </a:lnTo>
                <a:lnTo>
                  <a:pt x="1144" y="1722"/>
                </a:lnTo>
                <a:lnTo>
                  <a:pt x="1150" y="1720"/>
                </a:lnTo>
                <a:lnTo>
                  <a:pt x="1154" y="1720"/>
                </a:lnTo>
                <a:lnTo>
                  <a:pt x="1164" y="1724"/>
                </a:lnTo>
                <a:lnTo>
                  <a:pt x="1176" y="1728"/>
                </a:lnTo>
                <a:lnTo>
                  <a:pt x="1180" y="1728"/>
                </a:lnTo>
                <a:lnTo>
                  <a:pt x="1186" y="1726"/>
                </a:lnTo>
                <a:lnTo>
                  <a:pt x="1180" y="1722"/>
                </a:lnTo>
                <a:lnTo>
                  <a:pt x="1174" y="1720"/>
                </a:lnTo>
                <a:lnTo>
                  <a:pt x="1164" y="1718"/>
                </a:lnTo>
                <a:lnTo>
                  <a:pt x="1214" y="1698"/>
                </a:lnTo>
                <a:lnTo>
                  <a:pt x="1238" y="1690"/>
                </a:lnTo>
                <a:lnTo>
                  <a:pt x="1262" y="1678"/>
                </a:lnTo>
                <a:lnTo>
                  <a:pt x="1274" y="1690"/>
                </a:lnTo>
                <a:lnTo>
                  <a:pt x="1278" y="1696"/>
                </a:lnTo>
                <a:lnTo>
                  <a:pt x="1278" y="1700"/>
                </a:lnTo>
                <a:lnTo>
                  <a:pt x="1278" y="1704"/>
                </a:lnTo>
                <a:lnTo>
                  <a:pt x="1284" y="1704"/>
                </a:lnTo>
                <a:lnTo>
                  <a:pt x="1288" y="1704"/>
                </a:lnTo>
                <a:lnTo>
                  <a:pt x="1290" y="1706"/>
                </a:lnTo>
                <a:lnTo>
                  <a:pt x="1292" y="1708"/>
                </a:lnTo>
                <a:lnTo>
                  <a:pt x="1296" y="1714"/>
                </a:lnTo>
                <a:lnTo>
                  <a:pt x="1298" y="1716"/>
                </a:lnTo>
                <a:lnTo>
                  <a:pt x="1300" y="1718"/>
                </a:lnTo>
                <a:lnTo>
                  <a:pt x="1302" y="1714"/>
                </a:lnTo>
                <a:lnTo>
                  <a:pt x="1302" y="1710"/>
                </a:lnTo>
                <a:lnTo>
                  <a:pt x="1298" y="1704"/>
                </a:lnTo>
                <a:lnTo>
                  <a:pt x="1294" y="1700"/>
                </a:lnTo>
                <a:lnTo>
                  <a:pt x="1294" y="1696"/>
                </a:lnTo>
                <a:lnTo>
                  <a:pt x="1298" y="1694"/>
                </a:lnTo>
                <a:lnTo>
                  <a:pt x="1292" y="1694"/>
                </a:lnTo>
                <a:lnTo>
                  <a:pt x="1288" y="1692"/>
                </a:lnTo>
                <a:lnTo>
                  <a:pt x="1280" y="1686"/>
                </a:lnTo>
                <a:lnTo>
                  <a:pt x="1274" y="1678"/>
                </a:lnTo>
                <a:lnTo>
                  <a:pt x="1270" y="1670"/>
                </a:lnTo>
                <a:lnTo>
                  <a:pt x="1276" y="1668"/>
                </a:lnTo>
                <a:lnTo>
                  <a:pt x="1270" y="1668"/>
                </a:lnTo>
                <a:lnTo>
                  <a:pt x="1266" y="1668"/>
                </a:lnTo>
                <a:lnTo>
                  <a:pt x="1262" y="1666"/>
                </a:lnTo>
                <a:lnTo>
                  <a:pt x="1260" y="1662"/>
                </a:lnTo>
                <a:lnTo>
                  <a:pt x="1262" y="1656"/>
                </a:lnTo>
                <a:lnTo>
                  <a:pt x="1274" y="1654"/>
                </a:lnTo>
                <a:lnTo>
                  <a:pt x="1278" y="1652"/>
                </a:lnTo>
                <a:lnTo>
                  <a:pt x="1282" y="1648"/>
                </a:lnTo>
                <a:lnTo>
                  <a:pt x="1284" y="1652"/>
                </a:lnTo>
                <a:lnTo>
                  <a:pt x="1284" y="1656"/>
                </a:lnTo>
                <a:lnTo>
                  <a:pt x="1284" y="1660"/>
                </a:lnTo>
                <a:lnTo>
                  <a:pt x="1288" y="1664"/>
                </a:lnTo>
                <a:lnTo>
                  <a:pt x="1294" y="1656"/>
                </a:lnTo>
                <a:lnTo>
                  <a:pt x="1302" y="1648"/>
                </a:lnTo>
                <a:lnTo>
                  <a:pt x="1310" y="1644"/>
                </a:lnTo>
                <a:lnTo>
                  <a:pt x="1314" y="1638"/>
                </a:lnTo>
                <a:lnTo>
                  <a:pt x="1316" y="1640"/>
                </a:lnTo>
                <a:lnTo>
                  <a:pt x="1318" y="1640"/>
                </a:lnTo>
                <a:lnTo>
                  <a:pt x="1324" y="1638"/>
                </a:lnTo>
                <a:lnTo>
                  <a:pt x="1330" y="1634"/>
                </a:lnTo>
                <a:lnTo>
                  <a:pt x="1334" y="1626"/>
                </a:lnTo>
                <a:lnTo>
                  <a:pt x="1332" y="1626"/>
                </a:lnTo>
                <a:lnTo>
                  <a:pt x="1326" y="1628"/>
                </a:lnTo>
                <a:lnTo>
                  <a:pt x="1322" y="1630"/>
                </a:lnTo>
                <a:lnTo>
                  <a:pt x="1318" y="1630"/>
                </a:lnTo>
                <a:lnTo>
                  <a:pt x="1316" y="1626"/>
                </a:lnTo>
                <a:lnTo>
                  <a:pt x="1324" y="1620"/>
                </a:lnTo>
                <a:lnTo>
                  <a:pt x="1332" y="1614"/>
                </a:lnTo>
                <a:lnTo>
                  <a:pt x="1332" y="1616"/>
                </a:lnTo>
                <a:lnTo>
                  <a:pt x="1334" y="1618"/>
                </a:lnTo>
                <a:lnTo>
                  <a:pt x="1334" y="1624"/>
                </a:lnTo>
                <a:lnTo>
                  <a:pt x="1340" y="1624"/>
                </a:lnTo>
                <a:lnTo>
                  <a:pt x="1344" y="1622"/>
                </a:lnTo>
                <a:lnTo>
                  <a:pt x="1348" y="1620"/>
                </a:lnTo>
                <a:lnTo>
                  <a:pt x="1350" y="1616"/>
                </a:lnTo>
                <a:lnTo>
                  <a:pt x="1344" y="1616"/>
                </a:lnTo>
                <a:lnTo>
                  <a:pt x="1340" y="1616"/>
                </a:lnTo>
                <a:lnTo>
                  <a:pt x="1338" y="1616"/>
                </a:lnTo>
                <a:lnTo>
                  <a:pt x="1334" y="1614"/>
                </a:lnTo>
                <a:lnTo>
                  <a:pt x="1338" y="1610"/>
                </a:lnTo>
                <a:lnTo>
                  <a:pt x="1342" y="1606"/>
                </a:lnTo>
                <a:lnTo>
                  <a:pt x="1346" y="1604"/>
                </a:lnTo>
                <a:lnTo>
                  <a:pt x="1352" y="1604"/>
                </a:lnTo>
                <a:lnTo>
                  <a:pt x="1354" y="1606"/>
                </a:lnTo>
                <a:lnTo>
                  <a:pt x="1354" y="1610"/>
                </a:lnTo>
                <a:lnTo>
                  <a:pt x="1350" y="1614"/>
                </a:lnTo>
                <a:lnTo>
                  <a:pt x="1366" y="1614"/>
                </a:lnTo>
                <a:lnTo>
                  <a:pt x="1364" y="1618"/>
                </a:lnTo>
                <a:lnTo>
                  <a:pt x="1360" y="1620"/>
                </a:lnTo>
                <a:lnTo>
                  <a:pt x="1358" y="1622"/>
                </a:lnTo>
                <a:lnTo>
                  <a:pt x="1358" y="1626"/>
                </a:lnTo>
                <a:lnTo>
                  <a:pt x="1362" y="1626"/>
                </a:lnTo>
                <a:lnTo>
                  <a:pt x="1364" y="1628"/>
                </a:lnTo>
                <a:lnTo>
                  <a:pt x="1366" y="1632"/>
                </a:lnTo>
                <a:lnTo>
                  <a:pt x="1370" y="1632"/>
                </a:lnTo>
                <a:lnTo>
                  <a:pt x="1386" y="1616"/>
                </a:lnTo>
                <a:lnTo>
                  <a:pt x="1408" y="1598"/>
                </a:lnTo>
                <a:lnTo>
                  <a:pt x="1418" y="1590"/>
                </a:lnTo>
                <a:lnTo>
                  <a:pt x="1428" y="1584"/>
                </a:lnTo>
                <a:lnTo>
                  <a:pt x="1438" y="1582"/>
                </a:lnTo>
                <a:lnTo>
                  <a:pt x="1440" y="1582"/>
                </a:lnTo>
                <a:lnTo>
                  <a:pt x="1444" y="1586"/>
                </a:lnTo>
                <a:lnTo>
                  <a:pt x="1444" y="1582"/>
                </a:lnTo>
                <a:lnTo>
                  <a:pt x="1440" y="1580"/>
                </a:lnTo>
                <a:lnTo>
                  <a:pt x="1438" y="1578"/>
                </a:lnTo>
                <a:lnTo>
                  <a:pt x="1438" y="1572"/>
                </a:lnTo>
                <a:lnTo>
                  <a:pt x="1450" y="1574"/>
                </a:lnTo>
                <a:lnTo>
                  <a:pt x="1464" y="1578"/>
                </a:lnTo>
                <a:lnTo>
                  <a:pt x="1464" y="1572"/>
                </a:lnTo>
                <a:lnTo>
                  <a:pt x="1464" y="1566"/>
                </a:lnTo>
                <a:lnTo>
                  <a:pt x="1462" y="1562"/>
                </a:lnTo>
                <a:lnTo>
                  <a:pt x="1462" y="1556"/>
                </a:lnTo>
                <a:lnTo>
                  <a:pt x="1468" y="1554"/>
                </a:lnTo>
                <a:lnTo>
                  <a:pt x="1474" y="1550"/>
                </a:lnTo>
                <a:lnTo>
                  <a:pt x="1482" y="1538"/>
                </a:lnTo>
                <a:lnTo>
                  <a:pt x="1488" y="1528"/>
                </a:lnTo>
                <a:lnTo>
                  <a:pt x="1494" y="1522"/>
                </a:lnTo>
                <a:lnTo>
                  <a:pt x="1500" y="1520"/>
                </a:lnTo>
                <a:lnTo>
                  <a:pt x="1502" y="1524"/>
                </a:lnTo>
                <a:lnTo>
                  <a:pt x="1502" y="1530"/>
                </a:lnTo>
                <a:lnTo>
                  <a:pt x="1500" y="1540"/>
                </a:lnTo>
                <a:lnTo>
                  <a:pt x="1500" y="1548"/>
                </a:lnTo>
                <a:lnTo>
                  <a:pt x="1500" y="1552"/>
                </a:lnTo>
                <a:lnTo>
                  <a:pt x="1504" y="1556"/>
                </a:lnTo>
                <a:lnTo>
                  <a:pt x="1504" y="1544"/>
                </a:lnTo>
                <a:lnTo>
                  <a:pt x="1506" y="1532"/>
                </a:lnTo>
                <a:lnTo>
                  <a:pt x="1512" y="1522"/>
                </a:lnTo>
                <a:lnTo>
                  <a:pt x="1518" y="1512"/>
                </a:lnTo>
                <a:lnTo>
                  <a:pt x="1520" y="1516"/>
                </a:lnTo>
                <a:lnTo>
                  <a:pt x="1520" y="1520"/>
                </a:lnTo>
                <a:lnTo>
                  <a:pt x="1520" y="1524"/>
                </a:lnTo>
                <a:lnTo>
                  <a:pt x="1524" y="1526"/>
                </a:lnTo>
                <a:lnTo>
                  <a:pt x="1536" y="1518"/>
                </a:lnTo>
                <a:lnTo>
                  <a:pt x="1546" y="1508"/>
                </a:lnTo>
                <a:lnTo>
                  <a:pt x="1556" y="1496"/>
                </a:lnTo>
                <a:lnTo>
                  <a:pt x="1566" y="1482"/>
                </a:lnTo>
                <a:lnTo>
                  <a:pt x="1584" y="1456"/>
                </a:lnTo>
                <a:lnTo>
                  <a:pt x="1602" y="1430"/>
                </a:lnTo>
                <a:lnTo>
                  <a:pt x="1608" y="1426"/>
                </a:lnTo>
                <a:lnTo>
                  <a:pt x="1614" y="1426"/>
                </a:lnTo>
                <a:lnTo>
                  <a:pt x="1616" y="1434"/>
                </a:lnTo>
                <a:lnTo>
                  <a:pt x="1618" y="1438"/>
                </a:lnTo>
                <a:lnTo>
                  <a:pt x="1620" y="1440"/>
                </a:lnTo>
                <a:lnTo>
                  <a:pt x="1624" y="1436"/>
                </a:lnTo>
                <a:lnTo>
                  <a:pt x="1630" y="1432"/>
                </a:lnTo>
                <a:lnTo>
                  <a:pt x="1632" y="1428"/>
                </a:lnTo>
                <a:lnTo>
                  <a:pt x="1632" y="1426"/>
                </a:lnTo>
                <a:lnTo>
                  <a:pt x="1628" y="1424"/>
                </a:lnTo>
                <a:lnTo>
                  <a:pt x="1626" y="1426"/>
                </a:lnTo>
                <a:lnTo>
                  <a:pt x="1626" y="1430"/>
                </a:lnTo>
                <a:lnTo>
                  <a:pt x="1628" y="1432"/>
                </a:lnTo>
                <a:lnTo>
                  <a:pt x="1622" y="1432"/>
                </a:lnTo>
                <a:lnTo>
                  <a:pt x="1624" y="1424"/>
                </a:lnTo>
                <a:lnTo>
                  <a:pt x="1626" y="1422"/>
                </a:lnTo>
                <a:lnTo>
                  <a:pt x="1628" y="1418"/>
                </a:lnTo>
                <a:lnTo>
                  <a:pt x="1632" y="1420"/>
                </a:lnTo>
                <a:lnTo>
                  <a:pt x="1634" y="1422"/>
                </a:lnTo>
                <a:lnTo>
                  <a:pt x="1638" y="1422"/>
                </a:lnTo>
                <a:lnTo>
                  <a:pt x="1642" y="1406"/>
                </a:lnTo>
                <a:lnTo>
                  <a:pt x="1646" y="1384"/>
                </a:lnTo>
                <a:lnTo>
                  <a:pt x="1652" y="1362"/>
                </a:lnTo>
                <a:lnTo>
                  <a:pt x="1654" y="1352"/>
                </a:lnTo>
                <a:lnTo>
                  <a:pt x="1660" y="1344"/>
                </a:lnTo>
                <a:lnTo>
                  <a:pt x="1664" y="1340"/>
                </a:lnTo>
                <a:lnTo>
                  <a:pt x="1668" y="1338"/>
                </a:lnTo>
                <a:lnTo>
                  <a:pt x="1670" y="1338"/>
                </a:lnTo>
                <a:lnTo>
                  <a:pt x="1670" y="1336"/>
                </a:lnTo>
                <a:lnTo>
                  <a:pt x="1666" y="1330"/>
                </a:lnTo>
                <a:lnTo>
                  <a:pt x="1672" y="1332"/>
                </a:lnTo>
                <a:lnTo>
                  <a:pt x="1674" y="1334"/>
                </a:lnTo>
                <a:lnTo>
                  <a:pt x="1674" y="1330"/>
                </a:lnTo>
                <a:lnTo>
                  <a:pt x="1674" y="1328"/>
                </a:lnTo>
                <a:lnTo>
                  <a:pt x="1670" y="1326"/>
                </a:lnTo>
                <a:lnTo>
                  <a:pt x="1674" y="1320"/>
                </a:lnTo>
                <a:lnTo>
                  <a:pt x="1676" y="1314"/>
                </a:lnTo>
                <a:lnTo>
                  <a:pt x="1680" y="1302"/>
                </a:lnTo>
                <a:lnTo>
                  <a:pt x="1684" y="1290"/>
                </a:lnTo>
                <a:lnTo>
                  <a:pt x="1688" y="1286"/>
                </a:lnTo>
                <a:lnTo>
                  <a:pt x="1692" y="1282"/>
                </a:lnTo>
                <a:lnTo>
                  <a:pt x="1690" y="1280"/>
                </a:lnTo>
                <a:lnTo>
                  <a:pt x="1688" y="1276"/>
                </a:lnTo>
                <a:lnTo>
                  <a:pt x="1698" y="1250"/>
                </a:lnTo>
                <a:lnTo>
                  <a:pt x="1704" y="1222"/>
                </a:lnTo>
                <a:lnTo>
                  <a:pt x="1710" y="1194"/>
                </a:lnTo>
                <a:lnTo>
                  <a:pt x="1714" y="1164"/>
                </a:lnTo>
                <a:lnTo>
                  <a:pt x="1718" y="1098"/>
                </a:lnTo>
                <a:lnTo>
                  <a:pt x="1722" y="1030"/>
                </a:lnTo>
                <a:lnTo>
                  <a:pt x="1724" y="1034"/>
                </a:lnTo>
                <a:lnTo>
                  <a:pt x="1726" y="1036"/>
                </a:lnTo>
                <a:lnTo>
                  <a:pt x="1734" y="1040"/>
                </a:lnTo>
                <a:lnTo>
                  <a:pt x="1736" y="1036"/>
                </a:lnTo>
                <a:lnTo>
                  <a:pt x="1736" y="1034"/>
                </a:lnTo>
                <a:lnTo>
                  <a:pt x="1734" y="1030"/>
                </a:lnTo>
                <a:lnTo>
                  <a:pt x="1738" y="1026"/>
                </a:lnTo>
                <a:close/>
                <a:moveTo>
                  <a:pt x="160" y="756"/>
                </a:moveTo>
                <a:lnTo>
                  <a:pt x="160" y="756"/>
                </a:lnTo>
                <a:lnTo>
                  <a:pt x="160" y="744"/>
                </a:lnTo>
                <a:lnTo>
                  <a:pt x="162" y="734"/>
                </a:lnTo>
                <a:lnTo>
                  <a:pt x="168" y="732"/>
                </a:lnTo>
                <a:lnTo>
                  <a:pt x="172" y="736"/>
                </a:lnTo>
                <a:lnTo>
                  <a:pt x="174" y="738"/>
                </a:lnTo>
                <a:lnTo>
                  <a:pt x="178" y="738"/>
                </a:lnTo>
                <a:lnTo>
                  <a:pt x="178" y="746"/>
                </a:lnTo>
                <a:lnTo>
                  <a:pt x="174" y="752"/>
                </a:lnTo>
                <a:lnTo>
                  <a:pt x="170" y="756"/>
                </a:lnTo>
                <a:lnTo>
                  <a:pt x="160" y="756"/>
                </a:lnTo>
                <a:close/>
                <a:moveTo>
                  <a:pt x="126" y="998"/>
                </a:moveTo>
                <a:lnTo>
                  <a:pt x="126" y="998"/>
                </a:lnTo>
                <a:lnTo>
                  <a:pt x="128" y="996"/>
                </a:lnTo>
                <a:lnTo>
                  <a:pt x="128" y="994"/>
                </a:lnTo>
                <a:lnTo>
                  <a:pt x="122" y="994"/>
                </a:lnTo>
                <a:lnTo>
                  <a:pt x="114" y="994"/>
                </a:lnTo>
                <a:lnTo>
                  <a:pt x="112" y="992"/>
                </a:lnTo>
                <a:lnTo>
                  <a:pt x="112" y="988"/>
                </a:lnTo>
                <a:lnTo>
                  <a:pt x="126" y="990"/>
                </a:lnTo>
                <a:lnTo>
                  <a:pt x="142" y="988"/>
                </a:lnTo>
                <a:lnTo>
                  <a:pt x="140" y="992"/>
                </a:lnTo>
                <a:lnTo>
                  <a:pt x="138" y="996"/>
                </a:lnTo>
                <a:lnTo>
                  <a:pt x="134" y="998"/>
                </a:lnTo>
                <a:lnTo>
                  <a:pt x="126" y="998"/>
                </a:lnTo>
                <a:close/>
                <a:moveTo>
                  <a:pt x="214" y="878"/>
                </a:moveTo>
                <a:lnTo>
                  <a:pt x="214" y="878"/>
                </a:lnTo>
                <a:lnTo>
                  <a:pt x="204" y="878"/>
                </a:lnTo>
                <a:lnTo>
                  <a:pt x="200" y="878"/>
                </a:lnTo>
                <a:lnTo>
                  <a:pt x="196" y="876"/>
                </a:lnTo>
                <a:lnTo>
                  <a:pt x="198" y="864"/>
                </a:lnTo>
                <a:lnTo>
                  <a:pt x="202" y="854"/>
                </a:lnTo>
                <a:lnTo>
                  <a:pt x="206" y="850"/>
                </a:lnTo>
                <a:lnTo>
                  <a:pt x="208" y="848"/>
                </a:lnTo>
                <a:lnTo>
                  <a:pt x="212" y="846"/>
                </a:lnTo>
                <a:lnTo>
                  <a:pt x="218" y="848"/>
                </a:lnTo>
                <a:lnTo>
                  <a:pt x="218" y="840"/>
                </a:lnTo>
                <a:lnTo>
                  <a:pt x="220" y="834"/>
                </a:lnTo>
                <a:lnTo>
                  <a:pt x="230" y="824"/>
                </a:lnTo>
                <a:lnTo>
                  <a:pt x="234" y="820"/>
                </a:lnTo>
                <a:lnTo>
                  <a:pt x="240" y="814"/>
                </a:lnTo>
                <a:lnTo>
                  <a:pt x="242" y="806"/>
                </a:lnTo>
                <a:lnTo>
                  <a:pt x="244" y="798"/>
                </a:lnTo>
                <a:lnTo>
                  <a:pt x="234" y="788"/>
                </a:lnTo>
                <a:lnTo>
                  <a:pt x="226" y="774"/>
                </a:lnTo>
                <a:lnTo>
                  <a:pt x="222" y="760"/>
                </a:lnTo>
                <a:lnTo>
                  <a:pt x="222" y="752"/>
                </a:lnTo>
                <a:lnTo>
                  <a:pt x="222" y="744"/>
                </a:lnTo>
                <a:lnTo>
                  <a:pt x="226" y="742"/>
                </a:lnTo>
                <a:lnTo>
                  <a:pt x="232" y="740"/>
                </a:lnTo>
                <a:lnTo>
                  <a:pt x="244" y="740"/>
                </a:lnTo>
                <a:lnTo>
                  <a:pt x="244" y="746"/>
                </a:lnTo>
                <a:lnTo>
                  <a:pt x="244" y="752"/>
                </a:lnTo>
                <a:lnTo>
                  <a:pt x="242" y="756"/>
                </a:lnTo>
                <a:lnTo>
                  <a:pt x="240" y="762"/>
                </a:lnTo>
                <a:lnTo>
                  <a:pt x="242" y="762"/>
                </a:lnTo>
                <a:lnTo>
                  <a:pt x="244" y="762"/>
                </a:lnTo>
                <a:lnTo>
                  <a:pt x="252" y="756"/>
                </a:lnTo>
                <a:lnTo>
                  <a:pt x="254" y="764"/>
                </a:lnTo>
                <a:lnTo>
                  <a:pt x="256" y="772"/>
                </a:lnTo>
                <a:lnTo>
                  <a:pt x="254" y="788"/>
                </a:lnTo>
                <a:lnTo>
                  <a:pt x="254" y="796"/>
                </a:lnTo>
                <a:lnTo>
                  <a:pt x="254" y="804"/>
                </a:lnTo>
                <a:lnTo>
                  <a:pt x="254" y="812"/>
                </a:lnTo>
                <a:lnTo>
                  <a:pt x="260" y="818"/>
                </a:lnTo>
                <a:lnTo>
                  <a:pt x="250" y="822"/>
                </a:lnTo>
                <a:lnTo>
                  <a:pt x="242" y="828"/>
                </a:lnTo>
                <a:lnTo>
                  <a:pt x="236" y="836"/>
                </a:lnTo>
                <a:lnTo>
                  <a:pt x="232" y="844"/>
                </a:lnTo>
                <a:lnTo>
                  <a:pt x="224" y="862"/>
                </a:lnTo>
                <a:lnTo>
                  <a:pt x="220" y="870"/>
                </a:lnTo>
                <a:lnTo>
                  <a:pt x="214" y="878"/>
                </a:lnTo>
                <a:close/>
                <a:moveTo>
                  <a:pt x="318" y="754"/>
                </a:moveTo>
                <a:lnTo>
                  <a:pt x="318" y="754"/>
                </a:lnTo>
                <a:lnTo>
                  <a:pt x="306" y="770"/>
                </a:lnTo>
                <a:lnTo>
                  <a:pt x="300" y="774"/>
                </a:lnTo>
                <a:lnTo>
                  <a:pt x="298" y="776"/>
                </a:lnTo>
                <a:lnTo>
                  <a:pt x="296" y="774"/>
                </a:lnTo>
                <a:lnTo>
                  <a:pt x="304" y="754"/>
                </a:lnTo>
                <a:lnTo>
                  <a:pt x="310" y="744"/>
                </a:lnTo>
                <a:lnTo>
                  <a:pt x="316" y="736"/>
                </a:lnTo>
                <a:lnTo>
                  <a:pt x="326" y="734"/>
                </a:lnTo>
                <a:lnTo>
                  <a:pt x="338" y="734"/>
                </a:lnTo>
                <a:lnTo>
                  <a:pt x="338" y="738"/>
                </a:lnTo>
                <a:lnTo>
                  <a:pt x="338" y="742"/>
                </a:lnTo>
                <a:lnTo>
                  <a:pt x="336" y="744"/>
                </a:lnTo>
                <a:lnTo>
                  <a:pt x="332" y="746"/>
                </a:lnTo>
                <a:lnTo>
                  <a:pt x="326" y="750"/>
                </a:lnTo>
                <a:lnTo>
                  <a:pt x="318" y="754"/>
                </a:lnTo>
                <a:close/>
                <a:moveTo>
                  <a:pt x="340" y="1276"/>
                </a:moveTo>
                <a:lnTo>
                  <a:pt x="340" y="1276"/>
                </a:lnTo>
                <a:lnTo>
                  <a:pt x="342" y="1272"/>
                </a:lnTo>
                <a:lnTo>
                  <a:pt x="342" y="1268"/>
                </a:lnTo>
                <a:lnTo>
                  <a:pt x="346" y="1268"/>
                </a:lnTo>
                <a:lnTo>
                  <a:pt x="350" y="1268"/>
                </a:lnTo>
                <a:lnTo>
                  <a:pt x="352" y="1266"/>
                </a:lnTo>
                <a:lnTo>
                  <a:pt x="356" y="1266"/>
                </a:lnTo>
                <a:lnTo>
                  <a:pt x="354" y="1270"/>
                </a:lnTo>
                <a:lnTo>
                  <a:pt x="350" y="1274"/>
                </a:lnTo>
                <a:lnTo>
                  <a:pt x="346" y="1276"/>
                </a:lnTo>
                <a:lnTo>
                  <a:pt x="340" y="1276"/>
                </a:lnTo>
                <a:close/>
                <a:moveTo>
                  <a:pt x="402" y="1502"/>
                </a:moveTo>
                <a:lnTo>
                  <a:pt x="402" y="1502"/>
                </a:lnTo>
                <a:lnTo>
                  <a:pt x="398" y="1500"/>
                </a:lnTo>
                <a:lnTo>
                  <a:pt x="396" y="1496"/>
                </a:lnTo>
                <a:lnTo>
                  <a:pt x="394" y="1490"/>
                </a:lnTo>
                <a:lnTo>
                  <a:pt x="392" y="1486"/>
                </a:lnTo>
                <a:lnTo>
                  <a:pt x="392" y="1484"/>
                </a:lnTo>
                <a:lnTo>
                  <a:pt x="394" y="1484"/>
                </a:lnTo>
                <a:lnTo>
                  <a:pt x="396" y="1484"/>
                </a:lnTo>
                <a:lnTo>
                  <a:pt x="398" y="1486"/>
                </a:lnTo>
                <a:lnTo>
                  <a:pt x="400" y="1486"/>
                </a:lnTo>
                <a:lnTo>
                  <a:pt x="400" y="1484"/>
                </a:lnTo>
                <a:lnTo>
                  <a:pt x="402" y="1488"/>
                </a:lnTo>
                <a:lnTo>
                  <a:pt x="402" y="1494"/>
                </a:lnTo>
                <a:lnTo>
                  <a:pt x="404" y="1498"/>
                </a:lnTo>
                <a:lnTo>
                  <a:pt x="402" y="1502"/>
                </a:lnTo>
                <a:close/>
                <a:moveTo>
                  <a:pt x="530" y="1536"/>
                </a:moveTo>
                <a:lnTo>
                  <a:pt x="530" y="1536"/>
                </a:lnTo>
                <a:lnTo>
                  <a:pt x="524" y="1534"/>
                </a:lnTo>
                <a:lnTo>
                  <a:pt x="520" y="1530"/>
                </a:lnTo>
                <a:lnTo>
                  <a:pt x="518" y="1526"/>
                </a:lnTo>
                <a:lnTo>
                  <a:pt x="518" y="1522"/>
                </a:lnTo>
                <a:lnTo>
                  <a:pt x="518" y="1514"/>
                </a:lnTo>
                <a:lnTo>
                  <a:pt x="516" y="1510"/>
                </a:lnTo>
                <a:lnTo>
                  <a:pt x="518" y="1508"/>
                </a:lnTo>
                <a:lnTo>
                  <a:pt x="520" y="1508"/>
                </a:lnTo>
                <a:lnTo>
                  <a:pt x="526" y="1514"/>
                </a:lnTo>
                <a:lnTo>
                  <a:pt x="528" y="1524"/>
                </a:lnTo>
                <a:lnTo>
                  <a:pt x="530" y="1536"/>
                </a:lnTo>
                <a:close/>
                <a:moveTo>
                  <a:pt x="566" y="528"/>
                </a:moveTo>
                <a:lnTo>
                  <a:pt x="566" y="528"/>
                </a:lnTo>
                <a:lnTo>
                  <a:pt x="546" y="534"/>
                </a:lnTo>
                <a:lnTo>
                  <a:pt x="526" y="538"/>
                </a:lnTo>
                <a:lnTo>
                  <a:pt x="508" y="544"/>
                </a:lnTo>
                <a:lnTo>
                  <a:pt x="500" y="548"/>
                </a:lnTo>
                <a:lnTo>
                  <a:pt x="492" y="554"/>
                </a:lnTo>
                <a:lnTo>
                  <a:pt x="502" y="566"/>
                </a:lnTo>
                <a:lnTo>
                  <a:pt x="506" y="572"/>
                </a:lnTo>
                <a:lnTo>
                  <a:pt x="506" y="576"/>
                </a:lnTo>
                <a:lnTo>
                  <a:pt x="504" y="580"/>
                </a:lnTo>
                <a:lnTo>
                  <a:pt x="516" y="580"/>
                </a:lnTo>
                <a:lnTo>
                  <a:pt x="514" y="586"/>
                </a:lnTo>
                <a:lnTo>
                  <a:pt x="516" y="590"/>
                </a:lnTo>
                <a:lnTo>
                  <a:pt x="518" y="596"/>
                </a:lnTo>
                <a:lnTo>
                  <a:pt x="516" y="600"/>
                </a:lnTo>
                <a:lnTo>
                  <a:pt x="502" y="602"/>
                </a:lnTo>
                <a:lnTo>
                  <a:pt x="488" y="604"/>
                </a:lnTo>
                <a:lnTo>
                  <a:pt x="464" y="614"/>
                </a:lnTo>
                <a:lnTo>
                  <a:pt x="420" y="634"/>
                </a:lnTo>
                <a:lnTo>
                  <a:pt x="414" y="634"/>
                </a:lnTo>
                <a:lnTo>
                  <a:pt x="412" y="630"/>
                </a:lnTo>
                <a:lnTo>
                  <a:pt x="408" y="626"/>
                </a:lnTo>
                <a:lnTo>
                  <a:pt x="402" y="626"/>
                </a:lnTo>
                <a:lnTo>
                  <a:pt x="408" y="622"/>
                </a:lnTo>
                <a:lnTo>
                  <a:pt x="412" y="616"/>
                </a:lnTo>
                <a:lnTo>
                  <a:pt x="420" y="600"/>
                </a:lnTo>
                <a:lnTo>
                  <a:pt x="424" y="584"/>
                </a:lnTo>
                <a:lnTo>
                  <a:pt x="428" y="564"/>
                </a:lnTo>
                <a:lnTo>
                  <a:pt x="424" y="554"/>
                </a:lnTo>
                <a:lnTo>
                  <a:pt x="424" y="544"/>
                </a:lnTo>
                <a:lnTo>
                  <a:pt x="428" y="536"/>
                </a:lnTo>
                <a:lnTo>
                  <a:pt x="436" y="528"/>
                </a:lnTo>
                <a:lnTo>
                  <a:pt x="444" y="520"/>
                </a:lnTo>
                <a:lnTo>
                  <a:pt x="452" y="514"/>
                </a:lnTo>
                <a:lnTo>
                  <a:pt x="466" y="504"/>
                </a:lnTo>
                <a:lnTo>
                  <a:pt x="468" y="502"/>
                </a:lnTo>
                <a:lnTo>
                  <a:pt x="468" y="500"/>
                </a:lnTo>
                <a:lnTo>
                  <a:pt x="468" y="496"/>
                </a:lnTo>
                <a:lnTo>
                  <a:pt x="470" y="492"/>
                </a:lnTo>
                <a:lnTo>
                  <a:pt x="472" y="492"/>
                </a:lnTo>
                <a:lnTo>
                  <a:pt x="472" y="494"/>
                </a:lnTo>
                <a:lnTo>
                  <a:pt x="472" y="500"/>
                </a:lnTo>
                <a:lnTo>
                  <a:pt x="480" y="488"/>
                </a:lnTo>
                <a:lnTo>
                  <a:pt x="488" y="478"/>
                </a:lnTo>
                <a:lnTo>
                  <a:pt x="492" y="472"/>
                </a:lnTo>
                <a:lnTo>
                  <a:pt x="498" y="470"/>
                </a:lnTo>
                <a:lnTo>
                  <a:pt x="506" y="466"/>
                </a:lnTo>
                <a:lnTo>
                  <a:pt x="514" y="466"/>
                </a:lnTo>
                <a:lnTo>
                  <a:pt x="530" y="452"/>
                </a:lnTo>
                <a:lnTo>
                  <a:pt x="538" y="448"/>
                </a:lnTo>
                <a:lnTo>
                  <a:pt x="546" y="446"/>
                </a:lnTo>
                <a:lnTo>
                  <a:pt x="554" y="444"/>
                </a:lnTo>
                <a:lnTo>
                  <a:pt x="564" y="446"/>
                </a:lnTo>
                <a:lnTo>
                  <a:pt x="586" y="450"/>
                </a:lnTo>
                <a:lnTo>
                  <a:pt x="580" y="470"/>
                </a:lnTo>
                <a:lnTo>
                  <a:pt x="576" y="490"/>
                </a:lnTo>
                <a:lnTo>
                  <a:pt x="572" y="510"/>
                </a:lnTo>
                <a:lnTo>
                  <a:pt x="566" y="528"/>
                </a:lnTo>
                <a:close/>
                <a:moveTo>
                  <a:pt x="930" y="1736"/>
                </a:moveTo>
                <a:lnTo>
                  <a:pt x="930" y="1736"/>
                </a:lnTo>
                <a:lnTo>
                  <a:pt x="926" y="1734"/>
                </a:lnTo>
                <a:lnTo>
                  <a:pt x="924" y="1732"/>
                </a:lnTo>
                <a:lnTo>
                  <a:pt x="924" y="1726"/>
                </a:lnTo>
                <a:lnTo>
                  <a:pt x="928" y="1726"/>
                </a:lnTo>
                <a:lnTo>
                  <a:pt x="930" y="1726"/>
                </a:lnTo>
                <a:lnTo>
                  <a:pt x="934" y="1728"/>
                </a:lnTo>
                <a:lnTo>
                  <a:pt x="932" y="1732"/>
                </a:lnTo>
                <a:lnTo>
                  <a:pt x="930" y="1736"/>
                </a:lnTo>
                <a:close/>
                <a:moveTo>
                  <a:pt x="1030" y="1726"/>
                </a:moveTo>
                <a:lnTo>
                  <a:pt x="1030" y="1726"/>
                </a:lnTo>
                <a:lnTo>
                  <a:pt x="1056" y="1718"/>
                </a:lnTo>
                <a:lnTo>
                  <a:pt x="1062" y="1716"/>
                </a:lnTo>
                <a:lnTo>
                  <a:pt x="1068" y="1716"/>
                </a:lnTo>
                <a:lnTo>
                  <a:pt x="1072" y="1718"/>
                </a:lnTo>
                <a:lnTo>
                  <a:pt x="1074" y="1722"/>
                </a:lnTo>
                <a:lnTo>
                  <a:pt x="1068" y="1722"/>
                </a:lnTo>
                <a:lnTo>
                  <a:pt x="1062" y="1722"/>
                </a:lnTo>
                <a:lnTo>
                  <a:pt x="1052" y="1724"/>
                </a:lnTo>
                <a:lnTo>
                  <a:pt x="1042" y="1726"/>
                </a:lnTo>
                <a:lnTo>
                  <a:pt x="1030" y="1726"/>
                </a:lnTo>
                <a:close/>
                <a:moveTo>
                  <a:pt x="1090" y="206"/>
                </a:moveTo>
                <a:lnTo>
                  <a:pt x="1090" y="206"/>
                </a:lnTo>
                <a:lnTo>
                  <a:pt x="1086" y="206"/>
                </a:lnTo>
                <a:lnTo>
                  <a:pt x="1084" y="208"/>
                </a:lnTo>
                <a:lnTo>
                  <a:pt x="1082" y="216"/>
                </a:lnTo>
                <a:lnTo>
                  <a:pt x="1086" y="224"/>
                </a:lnTo>
                <a:lnTo>
                  <a:pt x="1088" y="226"/>
                </a:lnTo>
                <a:lnTo>
                  <a:pt x="1092" y="226"/>
                </a:lnTo>
                <a:lnTo>
                  <a:pt x="1094" y="222"/>
                </a:lnTo>
                <a:lnTo>
                  <a:pt x="1094" y="218"/>
                </a:lnTo>
                <a:lnTo>
                  <a:pt x="1090" y="208"/>
                </a:lnTo>
                <a:lnTo>
                  <a:pt x="1096" y="208"/>
                </a:lnTo>
                <a:lnTo>
                  <a:pt x="1100" y="208"/>
                </a:lnTo>
                <a:lnTo>
                  <a:pt x="1104" y="206"/>
                </a:lnTo>
                <a:lnTo>
                  <a:pt x="1106" y="208"/>
                </a:lnTo>
                <a:lnTo>
                  <a:pt x="1106" y="216"/>
                </a:lnTo>
                <a:lnTo>
                  <a:pt x="1100" y="216"/>
                </a:lnTo>
                <a:lnTo>
                  <a:pt x="1100" y="218"/>
                </a:lnTo>
                <a:lnTo>
                  <a:pt x="1098" y="218"/>
                </a:lnTo>
                <a:lnTo>
                  <a:pt x="1104" y="220"/>
                </a:lnTo>
                <a:lnTo>
                  <a:pt x="1108" y="222"/>
                </a:lnTo>
                <a:lnTo>
                  <a:pt x="1108" y="214"/>
                </a:lnTo>
                <a:lnTo>
                  <a:pt x="1110" y="210"/>
                </a:lnTo>
                <a:lnTo>
                  <a:pt x="1116" y="204"/>
                </a:lnTo>
                <a:lnTo>
                  <a:pt x="1108" y="204"/>
                </a:lnTo>
                <a:lnTo>
                  <a:pt x="1104" y="204"/>
                </a:lnTo>
                <a:lnTo>
                  <a:pt x="1104" y="200"/>
                </a:lnTo>
                <a:lnTo>
                  <a:pt x="1104" y="198"/>
                </a:lnTo>
                <a:lnTo>
                  <a:pt x="1102" y="202"/>
                </a:lnTo>
                <a:lnTo>
                  <a:pt x="1098" y="202"/>
                </a:lnTo>
                <a:lnTo>
                  <a:pt x="1090" y="202"/>
                </a:lnTo>
                <a:lnTo>
                  <a:pt x="1082" y="200"/>
                </a:lnTo>
                <a:lnTo>
                  <a:pt x="1080" y="202"/>
                </a:lnTo>
                <a:lnTo>
                  <a:pt x="1078" y="206"/>
                </a:lnTo>
                <a:lnTo>
                  <a:pt x="1082" y="206"/>
                </a:lnTo>
                <a:lnTo>
                  <a:pt x="1086" y="204"/>
                </a:lnTo>
                <a:lnTo>
                  <a:pt x="1088" y="204"/>
                </a:lnTo>
                <a:lnTo>
                  <a:pt x="1090" y="206"/>
                </a:lnTo>
                <a:close/>
                <a:moveTo>
                  <a:pt x="1254" y="252"/>
                </a:moveTo>
                <a:lnTo>
                  <a:pt x="1254" y="252"/>
                </a:lnTo>
                <a:lnTo>
                  <a:pt x="1266" y="256"/>
                </a:lnTo>
                <a:lnTo>
                  <a:pt x="1272" y="256"/>
                </a:lnTo>
                <a:lnTo>
                  <a:pt x="1274" y="254"/>
                </a:lnTo>
                <a:lnTo>
                  <a:pt x="1270" y="250"/>
                </a:lnTo>
                <a:lnTo>
                  <a:pt x="1256" y="242"/>
                </a:lnTo>
                <a:lnTo>
                  <a:pt x="1248" y="240"/>
                </a:lnTo>
                <a:lnTo>
                  <a:pt x="1238" y="236"/>
                </a:lnTo>
                <a:lnTo>
                  <a:pt x="1246" y="246"/>
                </a:lnTo>
                <a:lnTo>
                  <a:pt x="1248" y="250"/>
                </a:lnTo>
                <a:lnTo>
                  <a:pt x="1254" y="252"/>
                </a:lnTo>
                <a:close/>
                <a:moveTo>
                  <a:pt x="304" y="572"/>
                </a:moveTo>
                <a:lnTo>
                  <a:pt x="304" y="572"/>
                </a:lnTo>
                <a:lnTo>
                  <a:pt x="300" y="576"/>
                </a:lnTo>
                <a:lnTo>
                  <a:pt x="298" y="580"/>
                </a:lnTo>
                <a:lnTo>
                  <a:pt x="294" y="584"/>
                </a:lnTo>
                <a:lnTo>
                  <a:pt x="290" y="588"/>
                </a:lnTo>
                <a:lnTo>
                  <a:pt x="288" y="584"/>
                </a:lnTo>
                <a:lnTo>
                  <a:pt x="286" y="584"/>
                </a:lnTo>
                <a:lnTo>
                  <a:pt x="282" y="586"/>
                </a:lnTo>
                <a:lnTo>
                  <a:pt x="278" y="588"/>
                </a:lnTo>
                <a:lnTo>
                  <a:pt x="280" y="606"/>
                </a:lnTo>
                <a:lnTo>
                  <a:pt x="284" y="614"/>
                </a:lnTo>
                <a:lnTo>
                  <a:pt x="288" y="618"/>
                </a:lnTo>
                <a:lnTo>
                  <a:pt x="296" y="624"/>
                </a:lnTo>
                <a:lnTo>
                  <a:pt x="300" y="626"/>
                </a:lnTo>
                <a:lnTo>
                  <a:pt x="302" y="626"/>
                </a:lnTo>
                <a:lnTo>
                  <a:pt x="308" y="622"/>
                </a:lnTo>
                <a:lnTo>
                  <a:pt x="314" y="614"/>
                </a:lnTo>
                <a:lnTo>
                  <a:pt x="324" y="596"/>
                </a:lnTo>
                <a:lnTo>
                  <a:pt x="332" y="588"/>
                </a:lnTo>
                <a:lnTo>
                  <a:pt x="340" y="582"/>
                </a:lnTo>
                <a:lnTo>
                  <a:pt x="340" y="578"/>
                </a:lnTo>
                <a:lnTo>
                  <a:pt x="342" y="572"/>
                </a:lnTo>
                <a:lnTo>
                  <a:pt x="350" y="558"/>
                </a:lnTo>
                <a:lnTo>
                  <a:pt x="360" y="542"/>
                </a:lnTo>
                <a:lnTo>
                  <a:pt x="364" y="534"/>
                </a:lnTo>
                <a:lnTo>
                  <a:pt x="366" y="526"/>
                </a:lnTo>
                <a:lnTo>
                  <a:pt x="360" y="518"/>
                </a:lnTo>
                <a:lnTo>
                  <a:pt x="358" y="510"/>
                </a:lnTo>
                <a:lnTo>
                  <a:pt x="360" y="504"/>
                </a:lnTo>
                <a:lnTo>
                  <a:pt x="364" y="498"/>
                </a:lnTo>
                <a:lnTo>
                  <a:pt x="374" y="486"/>
                </a:lnTo>
                <a:lnTo>
                  <a:pt x="376" y="478"/>
                </a:lnTo>
                <a:lnTo>
                  <a:pt x="376" y="468"/>
                </a:lnTo>
                <a:lnTo>
                  <a:pt x="372" y="472"/>
                </a:lnTo>
                <a:lnTo>
                  <a:pt x="368" y="476"/>
                </a:lnTo>
                <a:lnTo>
                  <a:pt x="360" y="486"/>
                </a:lnTo>
                <a:lnTo>
                  <a:pt x="358" y="490"/>
                </a:lnTo>
                <a:lnTo>
                  <a:pt x="354" y="492"/>
                </a:lnTo>
                <a:lnTo>
                  <a:pt x="350" y="494"/>
                </a:lnTo>
                <a:lnTo>
                  <a:pt x="344" y="492"/>
                </a:lnTo>
                <a:lnTo>
                  <a:pt x="348" y="496"/>
                </a:lnTo>
                <a:lnTo>
                  <a:pt x="346" y="502"/>
                </a:lnTo>
                <a:lnTo>
                  <a:pt x="344" y="506"/>
                </a:lnTo>
                <a:lnTo>
                  <a:pt x="338" y="512"/>
                </a:lnTo>
                <a:lnTo>
                  <a:pt x="328" y="520"/>
                </a:lnTo>
                <a:lnTo>
                  <a:pt x="322" y="526"/>
                </a:lnTo>
                <a:lnTo>
                  <a:pt x="318" y="530"/>
                </a:lnTo>
                <a:lnTo>
                  <a:pt x="314" y="528"/>
                </a:lnTo>
                <a:lnTo>
                  <a:pt x="308" y="528"/>
                </a:lnTo>
                <a:lnTo>
                  <a:pt x="298" y="526"/>
                </a:lnTo>
                <a:lnTo>
                  <a:pt x="288" y="536"/>
                </a:lnTo>
                <a:lnTo>
                  <a:pt x="282" y="540"/>
                </a:lnTo>
                <a:lnTo>
                  <a:pt x="274" y="540"/>
                </a:lnTo>
                <a:lnTo>
                  <a:pt x="274" y="550"/>
                </a:lnTo>
                <a:lnTo>
                  <a:pt x="272" y="556"/>
                </a:lnTo>
                <a:lnTo>
                  <a:pt x="266" y="562"/>
                </a:lnTo>
                <a:lnTo>
                  <a:pt x="264" y="570"/>
                </a:lnTo>
                <a:lnTo>
                  <a:pt x="278" y="570"/>
                </a:lnTo>
                <a:lnTo>
                  <a:pt x="288" y="572"/>
                </a:lnTo>
                <a:lnTo>
                  <a:pt x="296" y="572"/>
                </a:lnTo>
                <a:lnTo>
                  <a:pt x="304" y="572"/>
                </a:lnTo>
                <a:close/>
                <a:moveTo>
                  <a:pt x="160" y="618"/>
                </a:moveTo>
                <a:lnTo>
                  <a:pt x="160" y="618"/>
                </a:lnTo>
                <a:lnTo>
                  <a:pt x="152" y="634"/>
                </a:lnTo>
                <a:lnTo>
                  <a:pt x="142" y="650"/>
                </a:lnTo>
                <a:lnTo>
                  <a:pt x="134" y="666"/>
                </a:lnTo>
                <a:lnTo>
                  <a:pt x="130" y="674"/>
                </a:lnTo>
                <a:lnTo>
                  <a:pt x="130" y="682"/>
                </a:lnTo>
                <a:lnTo>
                  <a:pt x="132" y="674"/>
                </a:lnTo>
                <a:lnTo>
                  <a:pt x="138" y="666"/>
                </a:lnTo>
                <a:lnTo>
                  <a:pt x="148" y="650"/>
                </a:lnTo>
                <a:lnTo>
                  <a:pt x="154" y="644"/>
                </a:lnTo>
                <a:lnTo>
                  <a:pt x="158" y="636"/>
                </a:lnTo>
                <a:lnTo>
                  <a:pt x="160" y="628"/>
                </a:lnTo>
                <a:lnTo>
                  <a:pt x="160" y="618"/>
                </a:lnTo>
                <a:close/>
                <a:moveTo>
                  <a:pt x="1734" y="1078"/>
                </a:moveTo>
                <a:lnTo>
                  <a:pt x="1734" y="1078"/>
                </a:lnTo>
                <a:lnTo>
                  <a:pt x="1736" y="1076"/>
                </a:lnTo>
                <a:lnTo>
                  <a:pt x="1740" y="1076"/>
                </a:lnTo>
                <a:lnTo>
                  <a:pt x="1738" y="1064"/>
                </a:lnTo>
                <a:lnTo>
                  <a:pt x="1736" y="1056"/>
                </a:lnTo>
                <a:lnTo>
                  <a:pt x="1734" y="1050"/>
                </a:lnTo>
                <a:lnTo>
                  <a:pt x="1732" y="1048"/>
                </a:lnTo>
                <a:lnTo>
                  <a:pt x="1730" y="1048"/>
                </a:lnTo>
                <a:lnTo>
                  <a:pt x="1732" y="1048"/>
                </a:lnTo>
                <a:lnTo>
                  <a:pt x="1732" y="1050"/>
                </a:lnTo>
                <a:lnTo>
                  <a:pt x="1730" y="1054"/>
                </a:lnTo>
                <a:lnTo>
                  <a:pt x="1728" y="1056"/>
                </a:lnTo>
                <a:lnTo>
                  <a:pt x="1728" y="1058"/>
                </a:lnTo>
                <a:lnTo>
                  <a:pt x="1730" y="1058"/>
                </a:lnTo>
                <a:lnTo>
                  <a:pt x="1732" y="1058"/>
                </a:lnTo>
                <a:lnTo>
                  <a:pt x="1734" y="1066"/>
                </a:lnTo>
                <a:lnTo>
                  <a:pt x="1732" y="1074"/>
                </a:lnTo>
                <a:lnTo>
                  <a:pt x="1734" y="1076"/>
                </a:lnTo>
                <a:lnTo>
                  <a:pt x="1734" y="1078"/>
                </a:lnTo>
                <a:close/>
                <a:moveTo>
                  <a:pt x="1674" y="1348"/>
                </a:moveTo>
                <a:lnTo>
                  <a:pt x="1674" y="1348"/>
                </a:lnTo>
                <a:lnTo>
                  <a:pt x="1672" y="1350"/>
                </a:lnTo>
                <a:lnTo>
                  <a:pt x="1670" y="1350"/>
                </a:lnTo>
                <a:lnTo>
                  <a:pt x="1670" y="1352"/>
                </a:lnTo>
                <a:lnTo>
                  <a:pt x="1670" y="1356"/>
                </a:lnTo>
                <a:lnTo>
                  <a:pt x="1668" y="1364"/>
                </a:lnTo>
                <a:lnTo>
                  <a:pt x="1668" y="1366"/>
                </a:lnTo>
                <a:lnTo>
                  <a:pt x="1668" y="1368"/>
                </a:lnTo>
                <a:lnTo>
                  <a:pt x="1670" y="1370"/>
                </a:lnTo>
                <a:lnTo>
                  <a:pt x="1674" y="1366"/>
                </a:lnTo>
                <a:lnTo>
                  <a:pt x="1672" y="1366"/>
                </a:lnTo>
                <a:lnTo>
                  <a:pt x="1670" y="1364"/>
                </a:lnTo>
                <a:lnTo>
                  <a:pt x="1672" y="1360"/>
                </a:lnTo>
                <a:lnTo>
                  <a:pt x="1678" y="1352"/>
                </a:lnTo>
                <a:lnTo>
                  <a:pt x="1676" y="1350"/>
                </a:lnTo>
                <a:lnTo>
                  <a:pt x="1674" y="1348"/>
                </a:lnTo>
                <a:close/>
                <a:moveTo>
                  <a:pt x="1660" y="1400"/>
                </a:moveTo>
                <a:lnTo>
                  <a:pt x="1660" y="1400"/>
                </a:lnTo>
                <a:lnTo>
                  <a:pt x="1652" y="1400"/>
                </a:lnTo>
                <a:lnTo>
                  <a:pt x="1650" y="1402"/>
                </a:lnTo>
                <a:lnTo>
                  <a:pt x="1648" y="1404"/>
                </a:lnTo>
                <a:lnTo>
                  <a:pt x="1652" y="1404"/>
                </a:lnTo>
                <a:lnTo>
                  <a:pt x="1654" y="1404"/>
                </a:lnTo>
                <a:lnTo>
                  <a:pt x="1650" y="1410"/>
                </a:lnTo>
                <a:lnTo>
                  <a:pt x="1646" y="1414"/>
                </a:lnTo>
                <a:lnTo>
                  <a:pt x="1646" y="1416"/>
                </a:lnTo>
                <a:lnTo>
                  <a:pt x="1648" y="1418"/>
                </a:lnTo>
                <a:lnTo>
                  <a:pt x="1654" y="1414"/>
                </a:lnTo>
                <a:lnTo>
                  <a:pt x="1658" y="1408"/>
                </a:lnTo>
                <a:lnTo>
                  <a:pt x="1662" y="1396"/>
                </a:lnTo>
                <a:lnTo>
                  <a:pt x="1668" y="1384"/>
                </a:lnTo>
                <a:lnTo>
                  <a:pt x="1674" y="1372"/>
                </a:lnTo>
                <a:lnTo>
                  <a:pt x="1666" y="1376"/>
                </a:lnTo>
                <a:lnTo>
                  <a:pt x="1662" y="1378"/>
                </a:lnTo>
                <a:lnTo>
                  <a:pt x="1660" y="1382"/>
                </a:lnTo>
                <a:lnTo>
                  <a:pt x="1660" y="1390"/>
                </a:lnTo>
                <a:lnTo>
                  <a:pt x="1660" y="1400"/>
                </a:lnTo>
                <a:close/>
                <a:moveTo>
                  <a:pt x="464" y="1532"/>
                </a:moveTo>
                <a:lnTo>
                  <a:pt x="464" y="1532"/>
                </a:lnTo>
                <a:lnTo>
                  <a:pt x="468" y="1532"/>
                </a:lnTo>
                <a:lnTo>
                  <a:pt x="468" y="1534"/>
                </a:lnTo>
                <a:lnTo>
                  <a:pt x="470" y="1536"/>
                </a:lnTo>
                <a:lnTo>
                  <a:pt x="474" y="1538"/>
                </a:lnTo>
                <a:lnTo>
                  <a:pt x="470" y="1470"/>
                </a:lnTo>
                <a:lnTo>
                  <a:pt x="464" y="1476"/>
                </a:lnTo>
                <a:lnTo>
                  <a:pt x="462" y="1484"/>
                </a:lnTo>
                <a:lnTo>
                  <a:pt x="464" y="1494"/>
                </a:lnTo>
                <a:lnTo>
                  <a:pt x="464" y="1502"/>
                </a:lnTo>
                <a:lnTo>
                  <a:pt x="468" y="1520"/>
                </a:lnTo>
                <a:lnTo>
                  <a:pt x="466" y="1528"/>
                </a:lnTo>
                <a:lnTo>
                  <a:pt x="464" y="1532"/>
                </a:lnTo>
                <a:close/>
                <a:moveTo>
                  <a:pt x="464" y="1532"/>
                </a:moveTo>
                <a:lnTo>
                  <a:pt x="464" y="1532"/>
                </a:lnTo>
                <a:lnTo>
                  <a:pt x="460" y="1534"/>
                </a:lnTo>
                <a:lnTo>
                  <a:pt x="464" y="1532"/>
                </a:lnTo>
                <a:close/>
                <a:moveTo>
                  <a:pt x="360" y="1526"/>
                </a:moveTo>
                <a:lnTo>
                  <a:pt x="360" y="1526"/>
                </a:lnTo>
                <a:lnTo>
                  <a:pt x="358" y="1530"/>
                </a:lnTo>
                <a:lnTo>
                  <a:pt x="356" y="1534"/>
                </a:lnTo>
                <a:lnTo>
                  <a:pt x="352" y="1536"/>
                </a:lnTo>
                <a:lnTo>
                  <a:pt x="348" y="1538"/>
                </a:lnTo>
                <a:lnTo>
                  <a:pt x="352" y="1542"/>
                </a:lnTo>
                <a:lnTo>
                  <a:pt x="354" y="1548"/>
                </a:lnTo>
                <a:lnTo>
                  <a:pt x="358" y="1554"/>
                </a:lnTo>
                <a:lnTo>
                  <a:pt x="362" y="1556"/>
                </a:lnTo>
                <a:lnTo>
                  <a:pt x="366" y="1556"/>
                </a:lnTo>
                <a:lnTo>
                  <a:pt x="368" y="1552"/>
                </a:lnTo>
                <a:lnTo>
                  <a:pt x="368" y="1550"/>
                </a:lnTo>
                <a:lnTo>
                  <a:pt x="366" y="1544"/>
                </a:lnTo>
                <a:lnTo>
                  <a:pt x="360" y="1540"/>
                </a:lnTo>
                <a:lnTo>
                  <a:pt x="358" y="1536"/>
                </a:lnTo>
                <a:lnTo>
                  <a:pt x="358" y="1534"/>
                </a:lnTo>
                <a:lnTo>
                  <a:pt x="360" y="1532"/>
                </a:lnTo>
                <a:lnTo>
                  <a:pt x="362" y="1530"/>
                </a:lnTo>
                <a:lnTo>
                  <a:pt x="368" y="1542"/>
                </a:lnTo>
                <a:lnTo>
                  <a:pt x="374" y="1546"/>
                </a:lnTo>
                <a:lnTo>
                  <a:pt x="376" y="1546"/>
                </a:lnTo>
                <a:lnTo>
                  <a:pt x="382" y="1546"/>
                </a:lnTo>
                <a:lnTo>
                  <a:pt x="380" y="1542"/>
                </a:lnTo>
                <a:lnTo>
                  <a:pt x="380" y="1538"/>
                </a:lnTo>
                <a:lnTo>
                  <a:pt x="374" y="1532"/>
                </a:lnTo>
                <a:lnTo>
                  <a:pt x="360" y="1526"/>
                </a:lnTo>
                <a:close/>
                <a:moveTo>
                  <a:pt x="440" y="1624"/>
                </a:moveTo>
                <a:lnTo>
                  <a:pt x="440" y="1624"/>
                </a:lnTo>
                <a:lnTo>
                  <a:pt x="440" y="1626"/>
                </a:lnTo>
                <a:lnTo>
                  <a:pt x="436" y="1626"/>
                </a:lnTo>
                <a:lnTo>
                  <a:pt x="432" y="1624"/>
                </a:lnTo>
                <a:lnTo>
                  <a:pt x="430" y="1626"/>
                </a:lnTo>
                <a:lnTo>
                  <a:pt x="434" y="1628"/>
                </a:lnTo>
                <a:lnTo>
                  <a:pt x="432" y="1630"/>
                </a:lnTo>
                <a:lnTo>
                  <a:pt x="428" y="1634"/>
                </a:lnTo>
                <a:lnTo>
                  <a:pt x="428" y="1638"/>
                </a:lnTo>
                <a:lnTo>
                  <a:pt x="424" y="1628"/>
                </a:lnTo>
                <a:lnTo>
                  <a:pt x="420" y="1626"/>
                </a:lnTo>
                <a:lnTo>
                  <a:pt x="414" y="1624"/>
                </a:lnTo>
                <a:lnTo>
                  <a:pt x="416" y="1630"/>
                </a:lnTo>
                <a:lnTo>
                  <a:pt x="418" y="1632"/>
                </a:lnTo>
                <a:lnTo>
                  <a:pt x="422" y="1640"/>
                </a:lnTo>
                <a:lnTo>
                  <a:pt x="436" y="1640"/>
                </a:lnTo>
                <a:lnTo>
                  <a:pt x="434" y="1636"/>
                </a:lnTo>
                <a:lnTo>
                  <a:pt x="436" y="1632"/>
                </a:lnTo>
                <a:lnTo>
                  <a:pt x="438" y="1630"/>
                </a:lnTo>
                <a:lnTo>
                  <a:pt x="442" y="1626"/>
                </a:lnTo>
                <a:lnTo>
                  <a:pt x="440" y="1624"/>
                </a:lnTo>
                <a:close/>
                <a:moveTo>
                  <a:pt x="1188" y="1730"/>
                </a:moveTo>
                <a:lnTo>
                  <a:pt x="1188" y="1730"/>
                </a:lnTo>
                <a:lnTo>
                  <a:pt x="1194" y="1730"/>
                </a:lnTo>
                <a:lnTo>
                  <a:pt x="1196" y="1732"/>
                </a:lnTo>
                <a:lnTo>
                  <a:pt x="1196" y="1734"/>
                </a:lnTo>
                <a:lnTo>
                  <a:pt x="1196" y="1736"/>
                </a:lnTo>
                <a:lnTo>
                  <a:pt x="1198" y="1734"/>
                </a:lnTo>
                <a:lnTo>
                  <a:pt x="1200" y="1734"/>
                </a:lnTo>
                <a:lnTo>
                  <a:pt x="1206" y="1732"/>
                </a:lnTo>
                <a:lnTo>
                  <a:pt x="1214" y="1734"/>
                </a:lnTo>
                <a:lnTo>
                  <a:pt x="1220" y="1734"/>
                </a:lnTo>
                <a:lnTo>
                  <a:pt x="1220" y="1728"/>
                </a:lnTo>
                <a:lnTo>
                  <a:pt x="1218" y="1726"/>
                </a:lnTo>
                <a:lnTo>
                  <a:pt x="1212" y="1720"/>
                </a:lnTo>
                <a:lnTo>
                  <a:pt x="1210" y="1724"/>
                </a:lnTo>
                <a:lnTo>
                  <a:pt x="1208" y="1726"/>
                </a:lnTo>
                <a:lnTo>
                  <a:pt x="1202" y="1726"/>
                </a:lnTo>
                <a:lnTo>
                  <a:pt x="1196" y="1726"/>
                </a:lnTo>
                <a:lnTo>
                  <a:pt x="1192" y="1728"/>
                </a:lnTo>
                <a:lnTo>
                  <a:pt x="1188" y="1730"/>
                </a:lnTo>
                <a:close/>
                <a:moveTo>
                  <a:pt x="742" y="1752"/>
                </a:moveTo>
                <a:lnTo>
                  <a:pt x="742" y="1752"/>
                </a:lnTo>
                <a:lnTo>
                  <a:pt x="740" y="1750"/>
                </a:lnTo>
                <a:lnTo>
                  <a:pt x="742" y="1748"/>
                </a:lnTo>
                <a:lnTo>
                  <a:pt x="746" y="1748"/>
                </a:lnTo>
                <a:lnTo>
                  <a:pt x="748" y="1746"/>
                </a:lnTo>
                <a:lnTo>
                  <a:pt x="734" y="1748"/>
                </a:lnTo>
                <a:lnTo>
                  <a:pt x="728" y="1748"/>
                </a:lnTo>
                <a:lnTo>
                  <a:pt x="724" y="1752"/>
                </a:lnTo>
                <a:lnTo>
                  <a:pt x="728" y="1754"/>
                </a:lnTo>
                <a:lnTo>
                  <a:pt x="734" y="1754"/>
                </a:lnTo>
                <a:lnTo>
                  <a:pt x="738" y="1754"/>
                </a:lnTo>
                <a:lnTo>
                  <a:pt x="742" y="1754"/>
                </a:lnTo>
                <a:lnTo>
                  <a:pt x="742" y="1752"/>
                </a:lnTo>
                <a:close/>
              </a:path>
            </a:pathLst>
          </a:custGeom>
          <a:solidFill>
            <a:srgbClr val="BFBFBF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文本框 12"/>
          <p:cNvSpPr txBox="1">
            <a:spLocks noChangeArrowheads="1"/>
          </p:cNvSpPr>
          <p:nvPr/>
        </p:nvSpPr>
        <p:spPr bwMode="auto">
          <a:xfrm>
            <a:off x="4257675" y="2068513"/>
            <a:ext cx="140208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7F7F7F"/>
                </a:solidFill>
                <a:latin typeface="汉仪雪君体简"/>
                <a:ea typeface="汉仪雪君体简"/>
                <a:cs typeface="汉仪雪君体简"/>
              </a:rPr>
              <a:t>谢</a:t>
            </a:r>
          </a:p>
        </p:txBody>
      </p:sp>
      <p:sp>
        <p:nvSpPr>
          <p:cNvPr id="5126" name="文本框 13"/>
          <p:cNvSpPr txBox="1">
            <a:spLocks noChangeArrowheads="1"/>
          </p:cNvSpPr>
          <p:nvPr/>
        </p:nvSpPr>
        <p:spPr bwMode="auto">
          <a:xfrm>
            <a:off x="5168900" y="2690813"/>
            <a:ext cx="1643380" cy="186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1500">
                <a:solidFill>
                  <a:srgbClr val="262626"/>
                </a:solidFill>
                <a:latin typeface="汉仪雪君体简"/>
                <a:ea typeface="汉仪雪君体简"/>
                <a:cs typeface="汉仪雪君体简"/>
              </a:rPr>
              <a:t>谢</a:t>
            </a:r>
          </a:p>
        </p:txBody>
      </p:sp>
      <p:sp>
        <p:nvSpPr>
          <p:cNvPr id="5127" name="文本框 14"/>
          <p:cNvSpPr txBox="1">
            <a:spLocks noChangeArrowheads="1"/>
          </p:cNvSpPr>
          <p:nvPr/>
        </p:nvSpPr>
        <p:spPr bwMode="auto">
          <a:xfrm>
            <a:off x="6400800" y="3721101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rgbClr val="262626"/>
                </a:solidFill>
                <a:latin typeface="汉仪雪君体简"/>
                <a:ea typeface="汉仪雪君体简"/>
                <a:cs typeface="汉仪雪君体简"/>
              </a:rPr>
              <a:t>观看</a:t>
            </a:r>
          </a:p>
        </p:txBody>
      </p:sp>
      <p:pic>
        <p:nvPicPr>
          <p:cNvPr id="512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04600" y="11506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>
    <p:cover dir="rd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6"/>
          <p:cNvSpPr txBox="1"/>
          <p:nvPr/>
        </p:nvSpPr>
        <p:spPr>
          <a:xfrm>
            <a:off x="362373" y="584200"/>
            <a:ext cx="9429327" cy="16340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30924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9600" b="1" kern="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lang="en-US" altLang="zh-CN" sz="8000" b="1" kern="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lang="zh-CN" altLang="en-US" sz="8000" b="1" kern="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第  单元</a:t>
            </a:r>
            <a:r>
              <a:rPr lang="zh-CN" altLang="en-US" sz="5335" b="1" kern="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</a:t>
            </a:r>
            <a:r>
              <a:rPr lang="en-US" altLang="zh-CN" sz="5335" b="1" kern="0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+mn-ea"/>
              </a:rPr>
              <a:t>    </a:t>
            </a:r>
            <a:br>
              <a:rPr lang="zh-CN" altLang="en-US" sz="9600" b="1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en-US" sz="9600" b="1" kern="0" cap="all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890520" y="806027"/>
          <a:ext cx="935567" cy="11904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846072" imgH="1310754" progId="PBrush">
                  <p:embed/>
                </p:oleObj>
              </mc:Choice>
              <mc:Fallback>
                <p:oleObj r:id="rId3" imgW="846072" imgH="1310754" progId="PBrush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90520" y="806027"/>
                        <a:ext cx="935567" cy="1190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0" y="6779260"/>
            <a:ext cx="12192000" cy="61384"/>
          </a:xfrm>
          <a:prstGeom prst="rect">
            <a:avLst/>
          </a:prstGeom>
          <a:solidFill>
            <a:srgbClr val="66CCFF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5747" y="3649980"/>
            <a:ext cx="63957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岩石与土壤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" name="圆角矩形 66"/>
          <p:cNvSpPr/>
          <p:nvPr/>
        </p:nvSpPr>
        <p:spPr bwMode="auto">
          <a:xfrm>
            <a:off x="4575387" y="2897293"/>
            <a:ext cx="7107767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796193"/>
            <a:ext cx="12192000" cy="61384"/>
          </a:xfrm>
          <a:prstGeom prst="rect">
            <a:avLst/>
          </a:prstGeom>
          <a:solidFill>
            <a:srgbClr val="66CCFF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27" y="1843193"/>
            <a:ext cx="9956800" cy="914400"/>
          </a:xfrm>
          <a:prstGeom prst="rect">
            <a:avLst/>
          </a:prstGeom>
        </p:spPr>
      </p:pic>
      <p:pic>
        <p:nvPicPr>
          <p:cNvPr id="2109" name="图片 2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630998" y="3796983"/>
            <a:ext cx="1889125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1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574540" y="3797300"/>
            <a:ext cx="2690495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10" name="图片 3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900035" y="3659823"/>
            <a:ext cx="1882775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5" dur="2000" fill="hold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8" dur="2000" fill="hold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21" dur="2000" fill="hold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9383607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由于太阳、风、水、地震和火山等的作用，自然界中许多大块的岩石可能碎裂，形成较小的颗粒、沙和黏土。</a:t>
            </a:r>
          </a:p>
          <a:p>
            <a:r>
              <a:rPr lang="zh-CN" altLang="en-US" sz="2400"/>
              <a:t>我们在哪里能找到岩石、沙和黏土？它们有什么不同？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-544" t="2500" r="75877" b="46750"/>
          <a:stretch>
            <a:fillRect/>
          </a:stretch>
        </p:blipFill>
        <p:spPr>
          <a:xfrm>
            <a:off x="1188720" y="149860"/>
            <a:ext cx="1190413" cy="515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545" y="2826578"/>
            <a:ext cx="2781935" cy="2776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360" y="2783398"/>
            <a:ext cx="2628900" cy="2819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184970" y="2825943"/>
            <a:ext cx="3241040" cy="277685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2447925" y="5912485"/>
            <a:ext cx="945451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en-US" sz="2400" b="1">
                <a:sym typeface="+mn-ea"/>
              </a:rPr>
              <a:t>这是一张</a:t>
            </a:r>
            <a:r>
              <a:rPr lang="en-US" altLang="en-US" sz="2400" b="1">
                <a:sym typeface="宋体" panose="02010600030101010101" pitchFamily="2" charset="-122"/>
              </a:rPr>
              <a:t>大自然中随处可见的风化了的</a:t>
            </a:r>
            <a:r>
              <a:rPr lang="en-US" altLang="en-US" sz="2400" b="1">
                <a:sym typeface="+mn-ea"/>
              </a:rPr>
              <a:t>岩石图片，请大家找一找这幅图中比较大的岩石和比较细碎的沙，以及更为细碎的黏土。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265" name="组合 2"/>
          <p:cNvGrpSpPr/>
          <p:nvPr/>
        </p:nvGrpSpPr>
        <p:grpSpPr>
          <a:xfrm>
            <a:off x="500063" y="1089025"/>
            <a:ext cx="2055812" cy="576263"/>
            <a:chOff x="787" y="1716"/>
            <a:chExt cx="3237" cy="907"/>
          </a:xfrm>
        </p:grpSpPr>
        <p:pic>
          <p:nvPicPr>
            <p:cNvPr id="11273" name="图片 5" descr="通用的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787" y="1716"/>
              <a:ext cx="3237" cy="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1274" name="文本框 3"/>
            <p:cNvSpPr txBox="1">
              <a:spLocks noChangeArrowheads="1"/>
            </p:cNvSpPr>
            <p:nvPr/>
          </p:nvSpPr>
          <p:spPr bwMode="auto">
            <a:xfrm>
              <a:off x="1528" y="1807"/>
              <a:ext cx="22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400" b="1">
                  <a:latin typeface="微软雅黑" panose="020b0503020204020204" charset="-122"/>
                  <a:ea typeface="微软雅黑"/>
                  <a:sym typeface="+mn-ea"/>
                </a:rPr>
                <a:t>探索</a:t>
              </a:r>
              <a:r>
                <a:rPr lang="zh-CN" altLang="zh-CN" sz="2400" b="1">
                  <a:latin typeface="Calibri" panose="020f0502020204030204" pitchFamily="34" charset="0"/>
                  <a:sym typeface="+mn-ea"/>
                </a:rPr>
                <a:t>     </a:t>
              </a:r>
              <a:endParaRPr lang="zh-CN" altLang="en-US" sz="2400">
                <a:latin typeface="Calibri" panose="020f0502020204030204" pitchFamily="34" charset="0"/>
              </a:endParaRPr>
            </a:p>
          </p:txBody>
        </p:sp>
      </p:grpSp>
      <p:sp>
        <p:nvSpPr>
          <p:cNvPr id="11266" name="文本框 7"/>
          <p:cNvSpPr txBox="1">
            <a:spLocks noChangeArrowheads="1"/>
          </p:cNvSpPr>
          <p:nvPr/>
        </p:nvSpPr>
        <p:spPr bwMode="auto">
          <a:xfrm>
            <a:off x="758508" y="2068513"/>
            <a:ext cx="77612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/>
                <a:sym typeface="+mn-ea"/>
              </a:rPr>
              <a:t>说一说我们从什么地方可以找到岩石、沙和黏土。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79475" y="2932113"/>
            <a:ext cx="2847975" cy="18780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917950" y="2849563"/>
            <a:ext cx="2390775" cy="18430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98908" y="2849563"/>
            <a:ext cx="2432050" cy="18430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733550" y="5013325"/>
            <a:ext cx="11144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微软雅黑" panose="020b0503020204020204" charset="-122"/>
                <a:ea typeface="微软雅黑"/>
                <a:sym typeface="+mn-ea"/>
              </a:rPr>
              <a:t>山脚下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207000" y="5013325"/>
            <a:ext cx="11017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微软雅黑" panose="020b0503020204020204" charset="-122"/>
                <a:ea typeface="微软雅黑"/>
                <a:sym typeface="+mn-ea"/>
              </a:rPr>
              <a:t>小溪边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900545" y="5013325"/>
            <a:ext cx="9010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>
                <a:latin typeface="微软雅黑" panose="020b0503020204020204" charset="-122"/>
                <a:ea typeface="微软雅黑"/>
                <a:sym typeface="+mn-ea"/>
              </a:rPr>
              <a:t>田野</a:t>
            </a:r>
          </a:p>
        </p:txBody>
      </p:sp>
      <p:pic>
        <p:nvPicPr>
          <p:cNvPr id="2077" name="图片 4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8405813" y="554355"/>
            <a:ext cx="2216150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45955" y="2257425"/>
            <a:ext cx="1076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ym typeface="宋体" panose="02010600030101010101" pitchFamily="2" charset="-122"/>
              </a:rPr>
              <a:t>公路边</a:t>
            </a:r>
            <a:endParaRPr lang="zh-CN" altLang="en-US"/>
          </a:p>
        </p:txBody>
      </p:sp>
      <p:pic>
        <p:nvPicPr>
          <p:cNvPr id="2079" name="图片 6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8976995" y="2849245"/>
            <a:ext cx="2214880" cy="1843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011410" y="4867910"/>
            <a:ext cx="1115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ym typeface="宋体" panose="02010600030101010101" pitchFamily="2" charset="-122"/>
              </a:rPr>
              <a:t>公园里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8315" y="257810"/>
            <a:ext cx="2919095" cy="17157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20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7" dur="500" fill="hold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2" dur="500" fill="hold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86" name="文本框 9"/>
          <p:cNvSpPr/>
          <p:nvPr/>
        </p:nvSpPr>
        <p:spPr>
          <a:xfrm>
            <a:off x="4160223" y="614482"/>
            <a:ext cx="3871554" cy="696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0350" indent="-260350" algn="l" rtl="0" eaLnBrk="0" fontAlgn="base" hangingPunct="0">
              <a:spcBef>
                <a:spcPts val="13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1pPr>
            <a:lvl2pPr marL="554355" indent="-211455" algn="l" rtl="0" eaLnBrk="0" fontAlgn="base" hangingPunct="0">
              <a:spcBef>
                <a:spcPts val="9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2pPr>
            <a:lvl3pPr marL="857250" indent="-171450" algn="l" rtl="0" eaLnBrk="0" fontAlgn="base" hangingPunct="0">
              <a:spcBef>
                <a:spcPts val="60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3pPr>
            <a:lvl4pPr marL="12001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4pPr>
            <a:lvl5pPr marL="1543050" indent="-171450" algn="l" rtl="0" eaLnBrk="0" fontAlgn="base" hangingPunct="0">
              <a:spcBef>
                <a:spcPts val="450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微软雅黑" panose="020b0503020204020204" charset="-122"/>
                <a:ea typeface="微软雅黑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2810" b="1">
                <a:solidFill>
                  <a:srgbClr val="FF0000"/>
                </a:solidFill>
              </a:rPr>
              <a:t>比较岩石、沙和黏土</a:t>
            </a:r>
          </a:p>
        </p:txBody>
      </p:sp>
      <p:pic>
        <p:nvPicPr>
          <p:cNvPr id="2087" name="图片 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671230" y="1435914"/>
            <a:ext cx="2849540" cy="228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8" name="图片 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603824" y="3331893"/>
            <a:ext cx="2847948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9" name="图片 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2837336" y="3331893"/>
            <a:ext cx="2843173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3" dur="2000" fill="hold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6" dur="2000" fill="hold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9" dur="2000" fill="hold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524000" y="1235287"/>
            <a:ext cx="7787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</a:t>
            </a:r>
            <a:r>
              <a:rPr lang="zh-CN" altLang="en-US" sz="2400"/>
              <a:t>比较</a:t>
            </a:r>
            <a:r>
              <a:rPr lang="zh-CN" altLang="en-US" sz="2400">
                <a:sym typeface="+mn-ea"/>
              </a:rPr>
              <a:t>岩石、沙和黏土。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-6000"/>
          </a:blip>
          <a:srcRect l="20719" t="2500" r="54614" b="46750"/>
          <a:stretch>
            <a:fillRect/>
          </a:stretch>
        </p:blipFill>
        <p:spPr>
          <a:xfrm>
            <a:off x="1123950" y="187960"/>
            <a:ext cx="1190413" cy="515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273" y="1315720"/>
            <a:ext cx="3352800" cy="42265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8925" y="445770"/>
            <a:ext cx="1981200" cy="7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zh-CN" sz="3200" b="1">
                <a:solidFill>
                  <a:schemeClr val="accent2"/>
                </a:solidFill>
                <a:sym typeface="+mn-ea"/>
              </a:rPr>
              <a:t>看一看</a:t>
            </a:r>
          </a:p>
        </p:txBody>
      </p:sp>
      <p:pic>
        <p:nvPicPr>
          <p:cNvPr id="7" name="图片 6" descr="图片2787878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908" y="2123165"/>
            <a:ext cx="3114306" cy="420192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121</Paragraphs>
  <Slides>34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7">
      <vt:lpstr>Arial</vt:lpstr>
      <vt:lpstr>微软雅黑</vt:lpstr>
      <vt:lpstr>等线 Light</vt:lpstr>
      <vt:lpstr>等线</vt:lpstr>
      <vt:lpstr>Calibri Light</vt:lpstr>
      <vt:lpstr>Calibri</vt:lpstr>
      <vt:lpstr>楷体</vt:lpstr>
      <vt:lpstr>宋体</vt:lpstr>
      <vt:lpstr>Times New Roman</vt:lpstr>
      <vt:lpstr>黑体</vt:lpstr>
      <vt:lpstr>华文琥珀</vt:lpstr>
      <vt:lpstr>汉仪雪君体简</vt:lpstr>
      <vt:lpstr>Office 主题​​</vt:lpstr>
      <vt:lpstr>《爱护环境，从你我做起，从小事做起》</vt:lpstr>
      <vt:lpstr>《爱护环境，从你我做起，从小事做起》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2022-09-22T21:47:55.868</cp:lastPrinted>
  <dcterms:created xsi:type="dcterms:W3CDTF">2022-09-22T21:47:55Z</dcterms:created>
  <dcterms:modified xsi:type="dcterms:W3CDTF">2022-09-22T13:47:57Z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