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gif" ContentType="image/gif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86" r:id="rId4"/>
    <p:sldId id="453" r:id="rId5"/>
    <p:sldId id="454" r:id="rId6"/>
    <p:sldId id="429" r:id="rId7"/>
    <p:sldId id="341" r:id="rId8"/>
    <p:sldId id="473" r:id="rId9"/>
    <p:sldId id="490" r:id="rId10"/>
    <p:sldId id="391" r:id="rId11"/>
    <p:sldId id="476" r:id="rId12"/>
    <p:sldId id="477" r:id="rId13"/>
    <p:sldId id="479" r:id="rId14"/>
    <p:sldId id="486" r:id="rId15"/>
    <p:sldId id="483" r:id="rId16"/>
    <p:sldId id="484" r:id="rId17"/>
    <p:sldId id="485" r:id="rId18"/>
    <p:sldId id="472" r:id="rId19"/>
    <p:sldId id="487" r:id="rId20"/>
    <p:sldId id="491" r:id="rId21"/>
    <p:sldId id="266" r:id="rId22"/>
    <p:sldId id="422" r:id="rId23"/>
    <p:sldId id="474" r:id="rId24"/>
    <p:sldId id="492" r:id="rId25"/>
    <p:sldId id="423" r:id="rId26"/>
    <p:sldId id="338" r:id="rId27"/>
    <p:sldId id="493" r:id="rId28"/>
    <p:sldId id="494" r:id="rId29"/>
    <p:sldId id="452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0" name="微软用户" initials="微软用户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78" autoAdjust="0"/>
    <p:restoredTop sz="94227" autoAdjust="0"/>
  </p:normalViewPr>
  <p:slideViewPr>
    <p:cSldViewPr snapToGrid="0" showGuides="1">
      <p:cViewPr>
        <p:scale>
          <a:sx n="75" d="100"/>
          <a:sy n="75" d="100"/>
        </p:scale>
        <p:origin x="30" y="312"/>
      </p:cViewPr>
      <p:guideLst>
        <p:guide orient="horz" pos="211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tags" Target="tags/tag416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tags" Target="../tags/tag153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1983FF-4ECC-4038-9C41-E6738A298A0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763B21-E7BB-479C-A3B0-C6B282648CB5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6.xml" /><Relationship Id="rId4" Type="http://schemas.openxmlformats.org/officeDocument/2006/relationships/tags" Target="../tags/tag327.xml" /><Relationship Id="rId5" Type="http://schemas.openxmlformats.org/officeDocument/2006/relationships/tags" Target="../tags/tag328.xml" /><Relationship Id="rId6" Type="http://schemas.openxmlformats.org/officeDocument/2006/relationships/tags" Target="../tags/tag329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6.xml" /><Relationship Id="rId4" Type="http://schemas.openxmlformats.org/officeDocument/2006/relationships/tags" Target="../tags/tag337.xml" /><Relationship Id="rId5" Type="http://schemas.openxmlformats.org/officeDocument/2006/relationships/tags" Target="../tags/tag338.xml" /><Relationship Id="rId6" Type="http://schemas.openxmlformats.org/officeDocument/2006/relationships/tags" Target="../tags/tag339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tags" Target="../tags/tag356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tags" Target="../tags/tag366.xml" /><Relationship Id="rId6" Type="http://schemas.openxmlformats.org/officeDocument/2006/relationships/tags" Target="../tags/tag367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6.xml" /><Relationship Id="rId4" Type="http://schemas.openxmlformats.org/officeDocument/2006/relationships/tags" Target="../tags/tag397.xml" /><Relationship Id="rId5" Type="http://schemas.openxmlformats.org/officeDocument/2006/relationships/tags" Target="../tags/tag39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B2763B21-E7BB-479C-A3B0-C6B282648CB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B2763B21-E7BB-479C-A3B0-C6B282648CB5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B2763B21-E7BB-479C-A3B0-C6B282648CB5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B2763B21-E7BB-479C-A3B0-C6B282648CB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.xml" /><Relationship Id="rId2" Type="http://schemas.openxmlformats.org/officeDocument/2006/relationships/tags" Target="../tags/tag68.xml" /><Relationship Id="rId3" Type="http://schemas.openxmlformats.org/officeDocument/2006/relationships/tags" Target="../tags/tag69.xml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.xml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2" Type="http://schemas.openxmlformats.org/officeDocument/2006/relationships/tags" Target="../tags/tag83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tags" Target="../tags/tag3.xml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tags" Target="../tags/tag6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7.xml" /><Relationship Id="rId2" Type="http://schemas.openxmlformats.org/officeDocument/2006/relationships/tags" Target="../tags/tag108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7.xml" /><Relationship Id="rId2" Type="http://schemas.openxmlformats.org/officeDocument/2006/relationships/tags" Target="../tags/tag118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2.xml" /><Relationship Id="rId2" Type="http://schemas.openxmlformats.org/officeDocument/2006/relationships/tags" Target="../tags/tag123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2.xml" /><Relationship Id="rId2" Type="http://schemas.openxmlformats.org/officeDocument/2006/relationships/tags" Target="../tags/tag133.xml" /><Relationship Id="rId3" Type="http://schemas.openxmlformats.org/officeDocument/2006/relationships/tags" Target="../tags/tag134.xml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7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tags" Target="../tags/tag28.xml" /><Relationship Id="rId3" Type="http://schemas.openxmlformats.org/officeDocument/2006/relationships/tags" Target="../tags/tag29.xml" /><Relationship Id="rId4" Type="http://schemas.openxmlformats.org/officeDocument/2006/relationships/tags" Target="../tags/tag30.xml" /><Relationship Id="rId5" Type="http://schemas.openxmlformats.org/officeDocument/2006/relationships/tags" Target="../tags/tag31.xm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.xml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tags" Target="../tags/tag142.xml" /><Relationship Id="rId31" Type="http://schemas.openxmlformats.org/officeDocument/2006/relationships/image" Target="../media/image1.png" /><Relationship Id="rId32" Type="http://schemas.openxmlformats.org/officeDocument/2006/relationships/tags" Target="../tags/tag143.xml" /><Relationship Id="rId33" Type="http://schemas.openxmlformats.org/officeDocument/2006/relationships/tags" Target="../tags/tag144.xml" /><Relationship Id="rId34" Type="http://schemas.openxmlformats.org/officeDocument/2006/relationships/image" Target="file:///D:\qq&#25991;&#20214;\712321467\Image\C2C\Image2\%7b75232B38-A165-1FB7-499C-2E1C792CACB5%7d.png" TargetMode="External" /><Relationship Id="rId35" Type="http://schemas.openxmlformats.org/officeDocument/2006/relationships/image" Target="../media/image2.png" /><Relationship Id="rId36" Type="http://schemas.openxmlformats.org/officeDocument/2006/relationships/tags" Target="../tags/tag145.xml" /><Relationship Id="rId37" Type="http://schemas.openxmlformats.org/officeDocument/2006/relationships/tags" Target="../tags/tag146.xml" /><Relationship Id="rId38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30"/>
          </p:custDataLst>
        </p:nvPr>
      </p:nvGrpSpPr>
      <p:grpSpPr>
        <a:xfrm>
          <a:off x="0" y="0"/>
          <a: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>
            <p:custDataLst>
              <p:tags r:id="rId32"/>
            </p:custDataLst>
          </p:nvPr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196" b="3585"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圆角矩形 6"/>
          <p:cNvSpPr/>
          <p:nvPr userDrawn="1">
            <p:custDataLst>
              <p:tags r:id="rId33"/>
            </p:custDataLst>
          </p:nvPr>
        </p:nvSpPr>
        <p:spPr>
          <a:xfrm>
            <a:off x="242371" y="143219"/>
            <a:ext cx="11743981" cy="6544020"/>
          </a:xfrm>
          <a:prstGeom prst="roundRect">
            <a:avLst/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1028" name="图片 1073743875" descr="学科网 zxxk.com"/>
          <p:cNvPicPr>
            <a:picLocks noChangeAspect="1"/>
          </p:cNvPicPr>
          <p:nvPr>
            <p:custDataLst>
              <p:tags r:id="rId36"/>
            </p:custDataLst>
          </p:nvPr>
        </p:nvPicPr>
        <p:blipFill>
          <a:blip r:embed="rId35" r:link="rId3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3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4.xml" /><Relationship Id="rId3" Type="http://schemas.openxmlformats.org/officeDocument/2006/relationships/image" Target="../media/image3.emf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image" Target="../media/image4.png" /><Relationship Id="rId7" Type="http://schemas.microsoft.com/office/2007/relationships/hdphoto" Target="../media/image5.wdp" /><Relationship Id="rId8" Type="http://schemas.openxmlformats.org/officeDocument/2006/relationships/tags" Target="../tags/tag15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Relationship Id="rId7" Type="http://schemas.openxmlformats.org/officeDocument/2006/relationships/image" Target="../media/image15.jpeg" /><Relationship Id="rId8" Type="http://schemas.openxmlformats.org/officeDocument/2006/relationships/tags" Target="../tags/tag258.xml" /><Relationship Id="rId9" Type="http://schemas.openxmlformats.org/officeDocument/2006/relationships/tags" Target="../tags/tag25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267.xml" /><Relationship Id="rId11" Type="http://schemas.openxmlformats.org/officeDocument/2006/relationships/tags" Target="../tags/tag268.xml" /><Relationship Id="rId2" Type="http://schemas.openxmlformats.org/officeDocument/2006/relationships/tags" Target="../tags/tag260.xml" /><Relationship Id="rId3" Type="http://schemas.openxmlformats.org/officeDocument/2006/relationships/image" Target="../media/image19.png" /><Relationship Id="rId4" Type="http://schemas.openxmlformats.org/officeDocument/2006/relationships/tags" Target="../tags/tag261.xml" /><Relationship Id="rId5" Type="http://schemas.openxmlformats.org/officeDocument/2006/relationships/tags" Target="../tags/tag262.xml" /><Relationship Id="rId6" Type="http://schemas.openxmlformats.org/officeDocument/2006/relationships/tags" Target="../tags/tag263.xml" /><Relationship Id="rId7" Type="http://schemas.openxmlformats.org/officeDocument/2006/relationships/tags" Target="../tags/tag264.xml" /><Relationship Id="rId8" Type="http://schemas.openxmlformats.org/officeDocument/2006/relationships/tags" Target="../tags/tag265.xml" /><Relationship Id="rId9" Type="http://schemas.openxmlformats.org/officeDocument/2006/relationships/tags" Target="../tags/tag26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269.xml" /><Relationship Id="rId3" Type="http://schemas.openxmlformats.org/officeDocument/2006/relationships/tags" Target="../tags/tag270.xml" /><Relationship Id="rId4" Type="http://schemas.openxmlformats.org/officeDocument/2006/relationships/image" Target="../media/image17.jpeg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Relationship Id="rId9" Type="http://schemas.openxmlformats.org/officeDocument/2006/relationships/tags" Target="../tags/tag27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283.xml" /><Relationship Id="rId11" Type="http://schemas.openxmlformats.org/officeDocument/2006/relationships/tags" Target="../tags/tag284.xml" /><Relationship Id="rId2" Type="http://schemas.openxmlformats.org/officeDocument/2006/relationships/tags" Target="../tags/tag276.xml" /><Relationship Id="rId3" Type="http://schemas.openxmlformats.org/officeDocument/2006/relationships/image" Target="../media/image20.png" /><Relationship Id="rId4" Type="http://schemas.openxmlformats.org/officeDocument/2006/relationships/tags" Target="../tags/tag277.xml" /><Relationship Id="rId5" Type="http://schemas.openxmlformats.org/officeDocument/2006/relationships/tags" Target="../tags/tag278.xml" /><Relationship Id="rId6" Type="http://schemas.openxmlformats.org/officeDocument/2006/relationships/tags" Target="../tags/tag279.xml" /><Relationship Id="rId7" Type="http://schemas.openxmlformats.org/officeDocument/2006/relationships/tags" Target="../tags/tag280.xml" /><Relationship Id="rId8" Type="http://schemas.openxmlformats.org/officeDocument/2006/relationships/tags" Target="../tags/tag281.xml" /><Relationship Id="rId9" Type="http://schemas.openxmlformats.org/officeDocument/2006/relationships/tags" Target="../tags/tag28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image" Target="../media/image16.jpeg" /><Relationship Id="rId6" Type="http://schemas.openxmlformats.org/officeDocument/2006/relationships/tags" Target="../tags/tag288.xml" /><Relationship Id="rId7" Type="http://schemas.openxmlformats.org/officeDocument/2006/relationships/tags" Target="../tags/tag289.xml" /><Relationship Id="rId8" Type="http://schemas.openxmlformats.org/officeDocument/2006/relationships/tags" Target="../tags/tag290.xml" /><Relationship Id="rId9" Type="http://schemas.openxmlformats.org/officeDocument/2006/relationships/tags" Target="../tags/tag29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ags" Target="../tags/tag292.xml" /><Relationship Id="rId3" Type="http://schemas.openxmlformats.org/officeDocument/2006/relationships/image" Target="../media/image21.png" /><Relationship Id="rId4" Type="http://schemas.openxmlformats.org/officeDocument/2006/relationships/tags" Target="../tags/tag293.xml" /><Relationship Id="rId5" Type="http://schemas.openxmlformats.org/officeDocument/2006/relationships/tags" Target="../tags/tag294.xml" /><Relationship Id="rId6" Type="http://schemas.openxmlformats.org/officeDocument/2006/relationships/tags" Target="../tags/tag295.xml" /><Relationship Id="rId7" Type="http://schemas.openxmlformats.org/officeDocument/2006/relationships/tags" Target="../tags/tag296.xml" /><Relationship Id="rId8" Type="http://schemas.openxmlformats.org/officeDocument/2006/relationships/tags" Target="../tags/tag297.xml" /><Relationship Id="rId9" Type="http://schemas.openxmlformats.org/officeDocument/2006/relationships/tags" Target="../tags/tag29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10" Type="http://schemas.openxmlformats.org/officeDocument/2006/relationships/tags" Target="../tags/tag306.xml" /><Relationship Id="rId11" Type="http://schemas.openxmlformats.org/officeDocument/2006/relationships/tags" Target="../tags/tag307.xml" /><Relationship Id="rId12" Type="http://schemas.openxmlformats.org/officeDocument/2006/relationships/image" Target="../media/image22.png" /><Relationship Id="rId13" Type="http://schemas.openxmlformats.org/officeDocument/2006/relationships/tags" Target="../tags/tag308.xml" /><Relationship Id="rId14" Type="http://schemas.openxmlformats.org/officeDocument/2006/relationships/tags" Target="../tags/tag309.xml" /><Relationship Id="rId15" Type="http://schemas.openxmlformats.org/officeDocument/2006/relationships/tags" Target="../tags/tag310.xml" /><Relationship Id="rId16" Type="http://schemas.openxmlformats.org/officeDocument/2006/relationships/tags" Target="../tags/tag311.xml" /><Relationship Id="rId17" Type="http://schemas.openxmlformats.org/officeDocument/2006/relationships/tags" Target="../tags/tag312.xml" /><Relationship Id="rId2" Type="http://schemas.openxmlformats.org/officeDocument/2006/relationships/tags" Target="../tags/tag299.xml" /><Relationship Id="rId3" Type="http://schemas.openxmlformats.org/officeDocument/2006/relationships/image" Target="../media/image13.png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tags" Target="../tags/tag302.xml" /><Relationship Id="rId7" Type="http://schemas.openxmlformats.org/officeDocument/2006/relationships/tags" Target="../tags/tag303.xml" /><Relationship Id="rId8" Type="http://schemas.openxmlformats.org/officeDocument/2006/relationships/tags" Target="../tags/tag304.xml" /><Relationship Id="rId9" Type="http://schemas.openxmlformats.org/officeDocument/2006/relationships/tags" Target="../tags/tag30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313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image" Target="../media/image23.png" /><Relationship Id="rId6" Type="http://schemas.openxmlformats.org/officeDocument/2006/relationships/tags" Target="../tags/tag316.xml" /><Relationship Id="rId7" Type="http://schemas.openxmlformats.org/officeDocument/2006/relationships/image" Target="../media/image24.emf" /><Relationship Id="rId8" Type="http://schemas.openxmlformats.org/officeDocument/2006/relationships/tags" Target="../tags/tag317.xml" /><Relationship Id="rId9" Type="http://schemas.openxmlformats.org/officeDocument/2006/relationships/tags" Target="../tags/tag31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10" Type="http://schemas.openxmlformats.org/officeDocument/2006/relationships/tags" Target="../tags/tag324.xml" /><Relationship Id="rId11" Type="http://schemas.openxmlformats.org/officeDocument/2006/relationships/image" Target="../media/image27.gif" /><Relationship Id="rId12" Type="http://schemas.openxmlformats.org/officeDocument/2006/relationships/tags" Target="../tags/tag325.xml" /><Relationship Id="rId2" Type="http://schemas.openxmlformats.org/officeDocument/2006/relationships/tags" Target="../tags/tag319.xml" /><Relationship Id="rId3" Type="http://schemas.openxmlformats.org/officeDocument/2006/relationships/image" Target="../media/image25.jpeg" /><Relationship Id="rId4" Type="http://schemas.openxmlformats.org/officeDocument/2006/relationships/tags" Target="../tags/tag320.xml" /><Relationship Id="rId5" Type="http://schemas.openxmlformats.org/officeDocument/2006/relationships/hyperlink" Target="&#20840;&#29699;&#21464;&#26262;.mp4" TargetMode="Externa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image" Target="../media/image26.jpeg" /><Relationship Id="rId9" Type="http://schemas.openxmlformats.org/officeDocument/2006/relationships/tags" Target="../tags/tag32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10" Type="http://schemas.openxmlformats.org/officeDocument/2006/relationships/tags" Target="../tags/tag335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330.xml" /><Relationship Id="rId4" Type="http://schemas.openxmlformats.org/officeDocument/2006/relationships/image" Target="../media/image28.png" /><Relationship Id="rId5" Type="http://schemas.openxmlformats.org/officeDocument/2006/relationships/tags" Target="../tags/tag331.xml" /><Relationship Id="rId6" Type="http://schemas.openxmlformats.org/officeDocument/2006/relationships/tags" Target="../tags/tag332.xml" /><Relationship Id="rId7" Type="http://schemas.openxmlformats.org/officeDocument/2006/relationships/tags" Target="../tags/tag333.xml" /><Relationship Id="rId8" Type="http://schemas.openxmlformats.org/officeDocument/2006/relationships/image" Target="../media/image29.png" /><Relationship Id="rId9" Type="http://schemas.openxmlformats.org/officeDocument/2006/relationships/tags" Target="../tags/tag33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66.xml" /><Relationship Id="rId11" Type="http://schemas.openxmlformats.org/officeDocument/2006/relationships/tags" Target="../tags/tag167.xml" /><Relationship Id="rId12" Type="http://schemas.openxmlformats.org/officeDocument/2006/relationships/image" Target="../media/image6.png" /><Relationship Id="rId13" Type="http://schemas.openxmlformats.org/officeDocument/2006/relationships/tags" Target="../tags/tag168.xml" /><Relationship Id="rId14" Type="http://schemas.openxmlformats.org/officeDocument/2006/relationships/tags" Target="../tags/tag169.xml" /><Relationship Id="rId15" Type="http://schemas.openxmlformats.org/officeDocument/2006/relationships/tags" Target="../tags/tag170.xml" /><Relationship Id="rId2" Type="http://schemas.openxmlformats.org/officeDocument/2006/relationships/tags" Target="../tags/tag158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tags" Target="../tags/tag16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Relationship Id="rId10" Type="http://schemas.openxmlformats.org/officeDocument/2006/relationships/tags" Target="../tags/tag346.xml" /><Relationship Id="rId11" Type="http://schemas.openxmlformats.org/officeDocument/2006/relationships/tags" Target="../tags/tag347.xml" /><Relationship Id="rId12" Type="http://schemas.openxmlformats.org/officeDocument/2006/relationships/tags" Target="../tags/tag348.xml" /><Relationship Id="rId13" Type="http://schemas.openxmlformats.org/officeDocument/2006/relationships/tags" Target="../tags/tag349.xml" /><Relationship Id="rId14" Type="http://schemas.openxmlformats.org/officeDocument/2006/relationships/tags" Target="../tags/tag350.xml" /><Relationship Id="rId15" Type="http://schemas.openxmlformats.org/officeDocument/2006/relationships/tags" Target="../tags/tag351.xml" /><Relationship Id="rId16" Type="http://schemas.openxmlformats.org/officeDocument/2006/relationships/tags" Target="../tags/tag35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340.xml" /><Relationship Id="rId4" Type="http://schemas.openxmlformats.org/officeDocument/2006/relationships/image" Target="../media/image28.png" /><Relationship Id="rId5" Type="http://schemas.openxmlformats.org/officeDocument/2006/relationships/tags" Target="../tags/tag341.xml" /><Relationship Id="rId6" Type="http://schemas.openxmlformats.org/officeDocument/2006/relationships/tags" Target="../tags/tag342.xml" /><Relationship Id="rId7" Type="http://schemas.openxmlformats.org/officeDocument/2006/relationships/tags" Target="../tags/tag343.xml" /><Relationship Id="rId8" Type="http://schemas.openxmlformats.org/officeDocument/2006/relationships/tags" Target="../tags/tag344.xml" /><Relationship Id="rId9" Type="http://schemas.openxmlformats.org/officeDocument/2006/relationships/tags" Target="../tags/tag34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10" Type="http://schemas.openxmlformats.org/officeDocument/2006/relationships/tags" Target="../tags/tag363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357.xml" /><Relationship Id="rId4" Type="http://schemas.openxmlformats.org/officeDocument/2006/relationships/image" Target="../media/image28.png" /><Relationship Id="rId5" Type="http://schemas.openxmlformats.org/officeDocument/2006/relationships/tags" Target="../tags/tag358.xml" /><Relationship Id="rId6" Type="http://schemas.openxmlformats.org/officeDocument/2006/relationships/tags" Target="../tags/tag359.xml" /><Relationship Id="rId7" Type="http://schemas.openxmlformats.org/officeDocument/2006/relationships/tags" Target="../tags/tag360.xml" /><Relationship Id="rId8" Type="http://schemas.openxmlformats.org/officeDocument/2006/relationships/tags" Target="../tags/tag361.xml" /><Relationship Id="rId9" Type="http://schemas.openxmlformats.org/officeDocument/2006/relationships/tags" Target="../tags/tag36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368.xml" /><Relationship Id="rId4" Type="http://schemas.openxmlformats.org/officeDocument/2006/relationships/tags" Target="../tags/tag369.xml" /><Relationship Id="rId5" Type="http://schemas.openxmlformats.org/officeDocument/2006/relationships/image" Target="../media/image30.png" /><Relationship Id="rId6" Type="http://schemas.microsoft.com/office/2007/relationships/hdphoto" Target="../media/image31.wdp" /><Relationship Id="rId7" Type="http://schemas.openxmlformats.org/officeDocument/2006/relationships/tags" Target="../tags/tag370.xml" /><Relationship Id="rId8" Type="http://schemas.openxmlformats.org/officeDocument/2006/relationships/tags" Target="../tags/tag37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372.xml" /><Relationship Id="rId3" Type="http://schemas.openxmlformats.org/officeDocument/2006/relationships/image" Target="../media/image32.png" /><Relationship Id="rId4" Type="http://schemas.openxmlformats.org/officeDocument/2006/relationships/tags" Target="../tags/tag373.xml" /><Relationship Id="rId5" Type="http://schemas.openxmlformats.org/officeDocument/2006/relationships/tags" Target="../tags/tag374.xml" /><Relationship Id="rId6" Type="http://schemas.openxmlformats.org/officeDocument/2006/relationships/tags" Target="../tags/tag375.xml" /><Relationship Id="rId7" Type="http://schemas.openxmlformats.org/officeDocument/2006/relationships/tags" Target="../tags/tag376.xml" /><Relationship Id="rId8" Type="http://schemas.openxmlformats.org/officeDocument/2006/relationships/tags" Target="../tags/tag37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385.xml" /><Relationship Id="rId2" Type="http://schemas.openxmlformats.org/officeDocument/2006/relationships/tags" Target="../tags/tag378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tags" Target="../tags/tag382.xml" /><Relationship Id="rId7" Type="http://schemas.openxmlformats.org/officeDocument/2006/relationships/image" Target="../media/image33.png" /><Relationship Id="rId8" Type="http://schemas.openxmlformats.org/officeDocument/2006/relationships/tags" Target="../tags/tag383.xml" /><Relationship Id="rId9" Type="http://schemas.openxmlformats.org/officeDocument/2006/relationships/tags" Target="../tags/tag38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tags" Target="../tags/tag386.xml" /><Relationship Id="rId3" Type="http://schemas.openxmlformats.org/officeDocument/2006/relationships/tags" Target="../tags/tag387.xml" /><Relationship Id="rId4" Type="http://schemas.openxmlformats.org/officeDocument/2006/relationships/tags" Target="../tags/tag388.xml" /><Relationship Id="rId5" Type="http://schemas.openxmlformats.org/officeDocument/2006/relationships/tags" Target="../tags/tag389.xml" /><Relationship Id="rId6" Type="http://schemas.openxmlformats.org/officeDocument/2006/relationships/tags" Target="../tags/tag39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2" Type="http://schemas.openxmlformats.org/officeDocument/2006/relationships/tags" Target="../tags/tag391.xml" /><Relationship Id="rId3" Type="http://schemas.openxmlformats.org/officeDocument/2006/relationships/tags" Target="../tags/tag392.xml" /><Relationship Id="rId4" Type="http://schemas.openxmlformats.org/officeDocument/2006/relationships/tags" Target="../tags/tag393.xml" /><Relationship Id="rId5" Type="http://schemas.openxmlformats.org/officeDocument/2006/relationships/tags" Target="../tags/tag394.xml" /><Relationship Id="rId6" Type="http://schemas.openxmlformats.org/officeDocument/2006/relationships/tags" Target="../tags/tag39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Relationship Id="rId10" Type="http://schemas.openxmlformats.org/officeDocument/2006/relationships/tags" Target="../tags/tag406.xml" /><Relationship Id="rId11" Type="http://schemas.openxmlformats.org/officeDocument/2006/relationships/tags" Target="../tags/tag407.xml" /><Relationship Id="rId12" Type="http://schemas.openxmlformats.org/officeDocument/2006/relationships/tags" Target="../tags/tag408.xml" /><Relationship Id="rId13" Type="http://schemas.openxmlformats.org/officeDocument/2006/relationships/tags" Target="../tags/tag409.xml" /><Relationship Id="rId14" Type="http://schemas.openxmlformats.org/officeDocument/2006/relationships/tags" Target="../tags/tag410.xml" /><Relationship Id="rId15" Type="http://schemas.openxmlformats.org/officeDocument/2006/relationships/tags" Target="../tags/tag411.xml" /><Relationship Id="rId16" Type="http://schemas.openxmlformats.org/officeDocument/2006/relationships/tags" Target="../tags/tag412.xml" /><Relationship Id="rId17" Type="http://schemas.openxmlformats.org/officeDocument/2006/relationships/tags" Target="../tags/tag413.xml" /><Relationship Id="rId18" Type="http://schemas.openxmlformats.org/officeDocument/2006/relationships/image" Target="../media/image34.png" /><Relationship Id="rId19" Type="http://schemas.openxmlformats.org/officeDocument/2006/relationships/tags" Target="../tags/tag414.xml" /><Relationship Id="rId2" Type="http://schemas.openxmlformats.org/officeDocument/2006/relationships/notesSlide" Target="../notesSlides/notesSlide6.xml" /><Relationship Id="rId20" Type="http://schemas.openxmlformats.org/officeDocument/2006/relationships/tags" Target="../tags/tag415.xml" /><Relationship Id="rId3" Type="http://schemas.openxmlformats.org/officeDocument/2006/relationships/tags" Target="../tags/tag399.xml" /><Relationship Id="rId4" Type="http://schemas.openxmlformats.org/officeDocument/2006/relationships/tags" Target="../tags/tag400.xml" /><Relationship Id="rId5" Type="http://schemas.openxmlformats.org/officeDocument/2006/relationships/tags" Target="../tags/tag401.xml" /><Relationship Id="rId6" Type="http://schemas.openxmlformats.org/officeDocument/2006/relationships/tags" Target="../tags/tag402.xml" /><Relationship Id="rId7" Type="http://schemas.openxmlformats.org/officeDocument/2006/relationships/tags" Target="../tags/tag403.xml" /><Relationship Id="rId8" Type="http://schemas.openxmlformats.org/officeDocument/2006/relationships/tags" Target="../tags/tag404.xml" /><Relationship Id="rId9" Type="http://schemas.openxmlformats.org/officeDocument/2006/relationships/tags" Target="../tags/tag40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10" Type="http://schemas.openxmlformats.org/officeDocument/2006/relationships/tags" Target="../tags/tag179.xml" /><Relationship Id="rId11" Type="http://schemas.openxmlformats.org/officeDocument/2006/relationships/tags" Target="../tags/tag180.xml" /><Relationship Id="rId12" Type="http://schemas.openxmlformats.org/officeDocument/2006/relationships/tags" Target="../tags/tag181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tags" Target="../tags/tag174.xml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tags" Target="../tags/tag177.xml" /><Relationship Id="rId9" Type="http://schemas.openxmlformats.org/officeDocument/2006/relationships/tags" Target="../tags/tag17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10" Type="http://schemas.openxmlformats.org/officeDocument/2006/relationships/tags" Target="../tags/tag186.xml" /><Relationship Id="rId11" Type="http://schemas.openxmlformats.org/officeDocument/2006/relationships/tags" Target="../tags/tag187.xml" /><Relationship Id="rId12" Type="http://schemas.openxmlformats.org/officeDocument/2006/relationships/tags" Target="../tags/tag188.xml" /><Relationship Id="rId13" Type="http://schemas.openxmlformats.org/officeDocument/2006/relationships/tags" Target="../tags/tag189.xml" /><Relationship Id="rId14" Type="http://schemas.openxmlformats.org/officeDocument/2006/relationships/tags" Target="../tags/tag190.xml" /><Relationship Id="rId15" Type="http://schemas.openxmlformats.org/officeDocument/2006/relationships/tags" Target="../tags/tag191.xml" /><Relationship Id="rId16" Type="http://schemas.openxmlformats.org/officeDocument/2006/relationships/tags" Target="../tags/tag192.xml" /><Relationship Id="rId17" Type="http://schemas.openxmlformats.org/officeDocument/2006/relationships/tags" Target="../tags/tag193.xml" /><Relationship Id="rId18" Type="http://schemas.openxmlformats.org/officeDocument/2006/relationships/image" Target="../media/image11.jpeg" /><Relationship Id="rId19" Type="http://schemas.openxmlformats.org/officeDocument/2006/relationships/tags" Target="../tags/tag194.xml" /><Relationship Id="rId2" Type="http://schemas.openxmlformats.org/officeDocument/2006/relationships/tags" Target="../tags/tag182.xml" /><Relationship Id="rId20" Type="http://schemas.openxmlformats.org/officeDocument/2006/relationships/tags" Target="../tags/tag195.xml" /><Relationship Id="rId21" Type="http://schemas.openxmlformats.org/officeDocument/2006/relationships/tags" Target="../tags/tag196.xml" /><Relationship Id="rId22" Type="http://schemas.openxmlformats.org/officeDocument/2006/relationships/image" Target="../media/image12.jpeg" /><Relationship Id="rId23" Type="http://schemas.openxmlformats.org/officeDocument/2006/relationships/tags" Target="../tags/tag197.xml" /><Relationship Id="rId24" Type="http://schemas.openxmlformats.org/officeDocument/2006/relationships/tags" Target="../tags/tag198.xml" /><Relationship Id="rId25" Type="http://schemas.openxmlformats.org/officeDocument/2006/relationships/tags" Target="../tags/tag199.xml" /><Relationship Id="rId26" Type="http://schemas.openxmlformats.org/officeDocument/2006/relationships/tags" Target="../tags/tag200.xml" /><Relationship Id="rId3" Type="http://schemas.openxmlformats.org/officeDocument/2006/relationships/image" Target="../media/image7.png" /><Relationship Id="rId4" Type="http://schemas.openxmlformats.org/officeDocument/2006/relationships/tags" Target="../tags/tag183.xml" /><Relationship Id="rId5" Type="http://schemas.openxmlformats.org/officeDocument/2006/relationships/image" Target="../media/image8.jpeg" /><Relationship Id="rId6" Type="http://schemas.openxmlformats.org/officeDocument/2006/relationships/tags" Target="../tags/tag184.xml" /><Relationship Id="rId7" Type="http://schemas.openxmlformats.org/officeDocument/2006/relationships/image" Target="../media/image9.jpeg" /><Relationship Id="rId8" Type="http://schemas.openxmlformats.org/officeDocument/2006/relationships/tags" Target="../tags/tag185.xml" /><Relationship Id="rId9" Type="http://schemas.openxmlformats.org/officeDocument/2006/relationships/image" Target="../media/image10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01.xml" /><Relationship Id="rId3" Type="http://schemas.openxmlformats.org/officeDocument/2006/relationships/image" Target="../media/image7.png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12.xml" /><Relationship Id="rId11" Type="http://schemas.openxmlformats.org/officeDocument/2006/relationships/image" Target="../media/image14.png" /><Relationship Id="rId12" Type="http://schemas.openxmlformats.org/officeDocument/2006/relationships/tags" Target="../tags/tag213.xml" /><Relationship Id="rId13" Type="http://schemas.openxmlformats.org/officeDocument/2006/relationships/tags" Target="../tags/tag214.xml" /><Relationship Id="rId2" Type="http://schemas.openxmlformats.org/officeDocument/2006/relationships/tags" Target="../tags/tag205.xml" /><Relationship Id="rId3" Type="http://schemas.openxmlformats.org/officeDocument/2006/relationships/image" Target="../media/image13.png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Relationship Id="rId9" Type="http://schemas.openxmlformats.org/officeDocument/2006/relationships/tags" Target="../tags/tag21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10" Type="http://schemas.openxmlformats.org/officeDocument/2006/relationships/tags" Target="../tags/tag222.xml" /><Relationship Id="rId11" Type="http://schemas.openxmlformats.org/officeDocument/2006/relationships/tags" Target="../tags/tag223.xml" /><Relationship Id="rId12" Type="http://schemas.openxmlformats.org/officeDocument/2006/relationships/tags" Target="../tags/tag224.xml" /><Relationship Id="rId13" Type="http://schemas.openxmlformats.org/officeDocument/2006/relationships/tags" Target="../tags/tag225.xml" /><Relationship Id="rId14" Type="http://schemas.openxmlformats.org/officeDocument/2006/relationships/tags" Target="../tags/tag226.xml" /><Relationship Id="rId15" Type="http://schemas.openxmlformats.org/officeDocument/2006/relationships/tags" Target="../tags/tag227.xml" /><Relationship Id="rId16" Type="http://schemas.openxmlformats.org/officeDocument/2006/relationships/tags" Target="../tags/tag228.xml" /><Relationship Id="rId2" Type="http://schemas.openxmlformats.org/officeDocument/2006/relationships/tags" Target="../tags/tag215.xml" /><Relationship Id="rId3" Type="http://schemas.openxmlformats.org/officeDocument/2006/relationships/image" Target="../media/image14.png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10" Type="http://schemas.openxmlformats.org/officeDocument/2006/relationships/tags" Target="../tags/tag238.xml" /><Relationship Id="rId11" Type="http://schemas.openxmlformats.org/officeDocument/2006/relationships/tags" Target="../tags/tag239.xml" /><Relationship Id="rId12" Type="http://schemas.openxmlformats.org/officeDocument/2006/relationships/tags" Target="../tags/tag240.xml" /><Relationship Id="rId13" Type="http://schemas.openxmlformats.org/officeDocument/2006/relationships/tags" Target="../tags/tag241.xml" /><Relationship Id="rId14" Type="http://schemas.openxmlformats.org/officeDocument/2006/relationships/tags" Target="../tags/tag242.xml" /><Relationship Id="rId15" Type="http://schemas.openxmlformats.org/officeDocument/2006/relationships/tags" Target="../tags/tag243.xml" /><Relationship Id="rId16" Type="http://schemas.openxmlformats.org/officeDocument/2006/relationships/image" Target="../media/image15.jpeg" /><Relationship Id="rId17" Type="http://schemas.openxmlformats.org/officeDocument/2006/relationships/tags" Target="../tags/tag244.xml" /><Relationship Id="rId18" Type="http://schemas.openxmlformats.org/officeDocument/2006/relationships/image" Target="../media/image16.jpeg" /><Relationship Id="rId19" Type="http://schemas.openxmlformats.org/officeDocument/2006/relationships/tags" Target="../tags/tag245.xml" /><Relationship Id="rId2" Type="http://schemas.openxmlformats.org/officeDocument/2006/relationships/notesSlide" Target="../notesSlides/notesSlide1.xml" /><Relationship Id="rId20" Type="http://schemas.openxmlformats.org/officeDocument/2006/relationships/image" Target="../media/image17.jpeg" /><Relationship Id="rId21" Type="http://schemas.openxmlformats.org/officeDocument/2006/relationships/tags" Target="../tags/tag246.xml" /><Relationship Id="rId22" Type="http://schemas.openxmlformats.org/officeDocument/2006/relationships/tags" Target="../tags/tag247.xml" /><Relationship Id="rId3" Type="http://schemas.openxmlformats.org/officeDocument/2006/relationships/tags" Target="../tags/tag232.xml" /><Relationship Id="rId4" Type="http://schemas.openxmlformats.org/officeDocument/2006/relationships/image" Target="../media/image13.png" /><Relationship Id="rId5" Type="http://schemas.openxmlformats.org/officeDocument/2006/relationships/tags" Target="../tags/tag233.xml" /><Relationship Id="rId6" Type="http://schemas.openxmlformats.org/officeDocument/2006/relationships/tags" Target="../tags/tag234.xml" /><Relationship Id="rId7" Type="http://schemas.openxmlformats.org/officeDocument/2006/relationships/tags" Target="../tags/tag235.xml" /><Relationship Id="rId8" Type="http://schemas.openxmlformats.org/officeDocument/2006/relationships/tags" Target="../tags/tag236.xml" /><Relationship Id="rId9" Type="http://schemas.openxmlformats.org/officeDocument/2006/relationships/tags" Target="../tags/tag23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image" Target="../media/image18.jpeg" /><Relationship Id="rId5" Type="http://schemas.openxmlformats.org/officeDocument/2006/relationships/tags" Target="../tags/tag250.xml" /><Relationship Id="rId6" Type="http://schemas.openxmlformats.org/officeDocument/2006/relationships/tags" Target="../tags/tag251.xml" /><Relationship Id="rId7" Type="http://schemas.openxmlformats.org/officeDocument/2006/relationships/tags" Target="../tags/tag25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1108" b="1110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19"/>
          <p:cNvSpPr txBox="1"/>
          <p:nvPr>
            <p:custDataLst>
              <p:tags r:id="rId5"/>
            </p:custDataLst>
          </p:nvPr>
        </p:nvSpPr>
        <p:spPr>
          <a:xfrm>
            <a:off x="132825" y="253453"/>
            <a:ext cx="4379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  教科版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五年级  下册</a:t>
            </a:r>
            <a:endParaRPr lang="zh-CN" altLang="en-US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596" b="89899" l="3115" r="991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5397" y="967280"/>
            <a:ext cx="8005734" cy="17632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020820" y="346075"/>
            <a:ext cx="403479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大气污染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410335" y="1764665"/>
            <a:ext cx="9523095" cy="336613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554480" y="1924238"/>
            <a:ext cx="5207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大气污染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是由于人类活动或自然过程引起某些物质进入大气中，呈现出足够的浓度，达到足够的时间，并因此危害了人体的舒适、健康和福利或环境的现象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"/>
          <p:cNvSpPr txBox="1"/>
          <p:nvPr>
            <p:custDataLst>
              <p:tags r:id="rId6"/>
            </p:custDataLst>
          </p:nvPr>
        </p:nvSpPr>
        <p:spPr>
          <a:xfrm>
            <a:off x="7684109" y="4537478"/>
            <a:ext cx="2806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mtClean="0">
                <a:ea typeface="宋体" panose="02010600030101010101" pitchFamily="2" charset="-122"/>
              </a:rPr>
              <a:t>工业废水污染水质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396480" y="2202585"/>
            <a:ext cx="3093720" cy="21278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314" name="Picture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8500" y="854075"/>
            <a:ext cx="10704513" cy="50863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3317" name="TextBox 10"/>
          <p:cNvSpPr/>
          <p:nvPr>
            <p:custDataLst>
              <p:tags r:id="rId5"/>
            </p:custDataLst>
          </p:nvPr>
        </p:nvSpPr>
        <p:spPr>
          <a:xfrm>
            <a:off x="5468938" y="3649663"/>
            <a:ext cx="1143000" cy="5321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粉尘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8" name="TextBox 11"/>
          <p:cNvSpPr/>
          <p:nvPr>
            <p:custDataLst>
              <p:tags r:id="rId6"/>
            </p:custDataLst>
          </p:nvPr>
        </p:nvSpPr>
        <p:spPr>
          <a:xfrm>
            <a:off x="5438777" y="4715495"/>
            <a:ext cx="2201862" cy="9651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呼吸道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疾病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9" name="TextBox 12"/>
          <p:cNvSpPr/>
          <p:nvPr>
            <p:custDataLst>
              <p:tags r:id="rId7"/>
            </p:custDataLst>
          </p:nvPr>
        </p:nvSpPr>
        <p:spPr>
          <a:xfrm>
            <a:off x="7640639" y="1437322"/>
            <a:ext cx="1439862" cy="9651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臭氧层</a:t>
            </a:r>
            <a:endParaRPr lang="en-US" altLang="zh-CN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破坏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0" name="TextBox 13"/>
          <p:cNvSpPr/>
          <p:nvPr>
            <p:custDataLst>
              <p:tags r:id="rId8"/>
            </p:custDataLst>
          </p:nvPr>
        </p:nvSpPr>
        <p:spPr>
          <a:xfrm>
            <a:off x="9719468" y="854075"/>
            <a:ext cx="1500187" cy="9632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破坏人体免疫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TextBox 19"/>
          <p:cNvSpPr/>
          <p:nvPr>
            <p:custDataLst>
              <p:tags r:id="rId9"/>
            </p:custDataLst>
          </p:nvPr>
        </p:nvSpPr>
        <p:spPr>
          <a:xfrm>
            <a:off x="7326313" y="2936875"/>
            <a:ext cx="1851025" cy="5321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温室效应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2" name="TextBox 23"/>
          <p:cNvSpPr/>
          <p:nvPr>
            <p:custDataLst>
              <p:tags r:id="rId10"/>
            </p:custDataLst>
          </p:nvPr>
        </p:nvSpPr>
        <p:spPr>
          <a:xfrm>
            <a:off x="9544050" y="3198813"/>
            <a:ext cx="1851025" cy="5321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全球变暖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/>
      <p:bldP spid="13320" grpId="0"/>
      <p:bldP spid="13321" grpId="0"/>
      <p:bldP spid="133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116705" y="617855"/>
            <a:ext cx="403479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水资源短缺与水污染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7081520" y="2311152"/>
            <a:ext cx="3636010" cy="20447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462405" y="1839595"/>
            <a:ext cx="9523095" cy="336613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663700" y="2171065"/>
            <a:ext cx="5207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ct val="150000"/>
              </a:lnSpc>
              <a:defRPr sz="32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mtClean="0"/>
              <a:t>    未经</a:t>
            </a:r>
            <a:r>
              <a:rPr lang="zh-CN" altLang="en-US"/>
              <a:t>处理排放的工业废水和生活废水，化肥、农药的过量使用都会导致水质恶化，进而导致水资源短缺。</a:t>
            </a:r>
            <a:endParaRPr lang="zh-CN" altLang="en-US"/>
          </a:p>
        </p:txBody>
      </p:sp>
      <p:sp>
        <p:nvSpPr>
          <p:cNvPr id="11" name="TextBox 1"/>
          <p:cNvSpPr txBox="1"/>
          <p:nvPr>
            <p:custDataLst>
              <p:tags r:id="rId8"/>
            </p:custDataLst>
          </p:nvPr>
        </p:nvSpPr>
        <p:spPr>
          <a:xfrm>
            <a:off x="7684109" y="4516814"/>
            <a:ext cx="30334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mtClean="0">
                <a:ea typeface="宋体" panose="02010600030101010101" pitchFamily="2" charset="-122"/>
              </a:rPr>
              <a:t>工业废水污染水质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4339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04925" y="1225550"/>
            <a:ext cx="9990138" cy="47529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4340" name="TextBox 49"/>
          <p:cNvSpPr/>
          <p:nvPr>
            <p:custDataLst>
              <p:tags r:id="rId5"/>
            </p:custDataLst>
          </p:nvPr>
        </p:nvSpPr>
        <p:spPr>
          <a:xfrm>
            <a:off x="5480050" y="3362310"/>
            <a:ext cx="1792287" cy="9651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河流</a:t>
            </a:r>
            <a:endParaRPr lang="en-US" altLang="zh-CN" sz="28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干涸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1" name="矩形 50"/>
          <p:cNvSpPr/>
          <p:nvPr>
            <p:custDataLst>
              <p:tags r:id="rId6"/>
            </p:custDataLst>
          </p:nvPr>
        </p:nvSpPr>
        <p:spPr>
          <a:xfrm>
            <a:off x="5380038" y="4883150"/>
            <a:ext cx="1266693" cy="95410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水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生生</a:t>
            </a:r>
            <a:endParaRPr lang="en-US" altLang="zh-CN" sz="28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物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死亡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2" name="矩形 51"/>
          <p:cNvSpPr/>
          <p:nvPr>
            <p:custDataLst>
              <p:tags r:id="rId7"/>
            </p:custDataLst>
          </p:nvPr>
        </p:nvSpPr>
        <p:spPr>
          <a:xfrm>
            <a:off x="7372350" y="1557338"/>
            <a:ext cx="1439863" cy="95313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淡水资源减少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3" name="TextBox 52"/>
          <p:cNvSpPr/>
          <p:nvPr>
            <p:custDataLst>
              <p:tags r:id="rId8"/>
            </p:custDataLst>
          </p:nvPr>
        </p:nvSpPr>
        <p:spPr>
          <a:xfrm>
            <a:off x="9456737" y="1341438"/>
            <a:ext cx="1643063" cy="9632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人均占有量减少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4" name="TextBox 53"/>
          <p:cNvSpPr/>
          <p:nvPr>
            <p:custDataLst>
              <p:tags r:id="rId9"/>
            </p:custDataLst>
          </p:nvPr>
        </p:nvSpPr>
        <p:spPr>
          <a:xfrm>
            <a:off x="7551738" y="2636867"/>
            <a:ext cx="1643062" cy="9651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土地</a:t>
            </a:r>
            <a:endParaRPr lang="en-US" altLang="zh-CN" sz="28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干裂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345" name="TextBox 54"/>
          <p:cNvSpPr/>
          <p:nvPr>
            <p:custDataLst>
              <p:tags r:id="rId10"/>
            </p:custDataLst>
          </p:nvPr>
        </p:nvSpPr>
        <p:spPr>
          <a:xfrm>
            <a:off x="9944100" y="2854325"/>
            <a:ext cx="1155700" cy="9651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植物</a:t>
            </a:r>
            <a:endParaRPr lang="en-US" altLang="zh-CN" sz="28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死亡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1" grpId="0"/>
      <p:bldP spid="14342" grpId="0"/>
      <p:bldP spid="14343" grpId="0"/>
      <p:bldP spid="14344" grpId="0"/>
      <p:bldP spid="143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4384040" y="862965"/>
            <a:ext cx="33724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固体废弃物污染</a:t>
            </a:r>
            <a:endParaRPr lang="zh-CN" altLang="en-US" sz="32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398905" y="2020570"/>
            <a:ext cx="9523095" cy="313817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123430" y="2345373"/>
            <a:ext cx="3557270" cy="2000885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613853" y="2345373"/>
            <a:ext cx="5294630" cy="21929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生活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垃圾、工业生产固体废物等废气物会对土地资源造成污染。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"/>
          <p:cNvSpPr txBox="1"/>
          <p:nvPr>
            <p:custDataLst>
              <p:tags r:id="rId8"/>
            </p:custDataLst>
          </p:nvPr>
        </p:nvSpPr>
        <p:spPr>
          <a:xfrm>
            <a:off x="7644794" y="4521666"/>
            <a:ext cx="275650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smtClean="0">
                <a:ea typeface="宋体" panose="02010600030101010101" pitchFamily="2" charset="-122"/>
              </a:rPr>
              <a:t>生活垃圾污染土地</a:t>
            </a:r>
            <a:endParaRPr lang="zh-CN" altLang="en-US" sz="2400" b="1">
              <a:ea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5363" name="Picture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14400" y="962025"/>
            <a:ext cx="10544175" cy="54229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5364" name="TextBox 12"/>
          <p:cNvSpPr/>
          <p:nvPr>
            <p:custDataLst>
              <p:tags r:id="rId5"/>
            </p:custDataLst>
          </p:nvPr>
        </p:nvSpPr>
        <p:spPr>
          <a:xfrm>
            <a:off x="8101012" y="1549127"/>
            <a:ext cx="1643063" cy="9651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污染</a:t>
            </a:r>
            <a:endParaRPr lang="en-US" altLang="zh-CN" sz="28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空气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5" name="TextBox 13"/>
          <p:cNvSpPr/>
          <p:nvPr>
            <p:custDataLst>
              <p:tags r:id="rId6"/>
            </p:custDataLst>
          </p:nvPr>
        </p:nvSpPr>
        <p:spPr>
          <a:xfrm>
            <a:off x="9510713" y="1263650"/>
            <a:ext cx="1643062" cy="5321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危害健康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6" name="TextBox 14"/>
          <p:cNvSpPr/>
          <p:nvPr>
            <p:custDataLst>
              <p:tags r:id="rId7"/>
            </p:custDataLst>
          </p:nvPr>
        </p:nvSpPr>
        <p:spPr>
          <a:xfrm>
            <a:off x="7961313" y="2799774"/>
            <a:ext cx="1711325" cy="9651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占用</a:t>
            </a:r>
            <a:endParaRPr lang="en-US" altLang="zh-CN" sz="2800" b="1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marL="0" lvl="0" indent="0"/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土地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67" name="TextBox 15"/>
          <p:cNvSpPr/>
          <p:nvPr>
            <p:custDataLst>
              <p:tags r:id="rId8"/>
            </p:custDataLst>
          </p:nvPr>
        </p:nvSpPr>
        <p:spPr>
          <a:xfrm>
            <a:off x="9744075" y="3019425"/>
            <a:ext cx="1643063" cy="9632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2397" tIns="51198" rIns="102397" bIns="5119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减少土地利用率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1808" y="30035"/>
            <a:ext cx="2123092" cy="698082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3225800" y="728117"/>
            <a:ext cx="6717696" cy="882650"/>
            <a:chOff x="5718" y="395"/>
            <a:chExt cx="9918" cy="1390"/>
          </a:xfrm>
        </p:grpSpPr>
        <p:grpSp>
          <p:nvGrpSpPr>
            <p:cNvPr id="7" name="组合 6"/>
            <p:cNvGrpSpPr/>
            <p:nvPr>
              <p:custDataLst>
                <p:tags r:id="rId6"/>
              </p:custDataLst>
            </p:nvPr>
          </p:nvGrpSpPr>
          <p:grpSpPr>
            <a:xfrm>
              <a:off x="5718" y="395"/>
              <a:ext cx="9918" cy="1390"/>
              <a:chOff x="6220" y="2718"/>
              <a:chExt cx="10720" cy="1055"/>
            </a:xfrm>
          </p:grpSpPr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>
                <a:off x="6220" y="2718"/>
                <a:ext cx="10720" cy="734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792000" tIns="36000" rIns="36000" bIns="108000" anchor="ctr">
                <a:norm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" name="矩形 3"/>
              <p:cNvSpPr/>
              <p:nvPr>
                <p:custDataLst>
                  <p:tags r:id="rId8"/>
                </p:custDataLst>
              </p:nvPr>
            </p:nvSpPr>
            <p:spPr>
              <a:xfrm>
                <a:off x="6221" y="2718"/>
                <a:ext cx="370" cy="1055"/>
              </a:xfrm>
              <a:custGeom>
                <a:gdLst>
                  <a:gd name="connsiteX0" fmla="*/ 0 w 235132"/>
                  <a:gd name="connsiteY0" fmla="*/ 0 h 496389"/>
                  <a:gd name="connsiteX1" fmla="*/ 235132 w 235132"/>
                  <a:gd name="connsiteY1" fmla="*/ 0 h 496389"/>
                  <a:gd name="connsiteX2" fmla="*/ 235132 w 235132"/>
                  <a:gd name="connsiteY2" fmla="*/ 496389 h 496389"/>
                  <a:gd name="connsiteX3" fmla="*/ 0 w 235132"/>
                  <a:gd name="connsiteY3" fmla="*/ 496389 h 496389"/>
                  <a:gd name="connsiteX4" fmla="*/ 0 w 235132"/>
                  <a:gd name="connsiteY4" fmla="*/ 0 h 496389"/>
                  <a:gd name="connsiteX0-1" fmla="*/ 0 w 243840"/>
                  <a:gd name="connsiteY0-2" fmla="*/ 0 h 566058"/>
                  <a:gd name="connsiteX1-3" fmla="*/ 235132 w 243840"/>
                  <a:gd name="connsiteY1-4" fmla="*/ 0 h 566058"/>
                  <a:gd name="connsiteX2-5" fmla="*/ 243840 w 243840"/>
                  <a:gd name="connsiteY2-6" fmla="*/ 566058 h 566058"/>
                  <a:gd name="connsiteX3-7" fmla="*/ 0 w 243840"/>
                  <a:gd name="connsiteY3-8" fmla="*/ 496389 h 566058"/>
                  <a:gd name="connsiteX4-9" fmla="*/ 0 w 243840"/>
                  <a:gd name="connsiteY4-10" fmla="*/ 0 h 566058"/>
                  <a:gd name="connsiteX0-11" fmla="*/ 0 w 235132"/>
                  <a:gd name="connsiteY0-12" fmla="*/ 0 h 637965"/>
                  <a:gd name="connsiteX1-13" fmla="*/ 235132 w 235132"/>
                  <a:gd name="connsiteY1-14" fmla="*/ 0 h 637965"/>
                  <a:gd name="connsiteX2-15" fmla="*/ 235131 w 235132"/>
                  <a:gd name="connsiteY2-16" fmla="*/ 637965 h 637965"/>
                  <a:gd name="connsiteX3-17" fmla="*/ 0 w 235132"/>
                  <a:gd name="connsiteY3-18" fmla="*/ 496389 h 637965"/>
                  <a:gd name="connsiteX4-19" fmla="*/ 0 w 235132"/>
                  <a:gd name="connsiteY4-20" fmla="*/ 0 h 63796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>
              <a:off x="5964" y="441"/>
              <a:ext cx="8732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收集资料，了解全球变暖的情况。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矩形: 圆角 17"/>
          <p:cNvSpPr/>
          <p:nvPr>
            <p:custDataLst>
              <p:tags r:id="rId10"/>
            </p:custDataLst>
          </p:nvPr>
        </p:nvSpPr>
        <p:spPr>
          <a:xfrm>
            <a:off x="2574629" y="727965"/>
            <a:ext cx="532442" cy="707885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3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sp>
        <p:nvSpPr>
          <p:cNvPr id="17411" name="矩形 2"/>
          <p:cNvSpPr/>
          <p:nvPr>
            <p:custDataLst>
              <p:tags r:id="rId11"/>
            </p:custDataLst>
          </p:nvPr>
        </p:nvSpPr>
        <p:spPr>
          <a:xfrm>
            <a:off x="856297" y="1995805"/>
            <a:ext cx="10561003" cy="10772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 smtClean="0">
                <a:latin typeface="宋体" panose="02010600030101010101" pitchFamily="2" charset="-122"/>
              </a:rPr>
              <a:t>    近几年</a:t>
            </a:r>
            <a:r>
              <a:rPr lang="zh-CN" altLang="en-US" sz="3200" b="1">
                <a:latin typeface="宋体" panose="02010600030101010101" pitchFamily="2" charset="-122"/>
              </a:rPr>
              <a:t>，全球大气和海洋温度持续升高，引起了地球表面的许多变化。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5" name="Picture 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689100" y="3330198"/>
            <a:ext cx="9728200" cy="2620962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16" name="矩形 7"/>
          <p:cNvSpPr/>
          <p:nvPr>
            <p:custDataLst>
              <p:tags r:id="rId14"/>
            </p:custDataLst>
          </p:nvPr>
        </p:nvSpPr>
        <p:spPr>
          <a:xfrm>
            <a:off x="3342357" y="6069513"/>
            <a:ext cx="6647180" cy="52197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全球气候变暖，北极冰山覆盖面积缩小。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思想气泡: 云 9"/>
          <p:cNvSpPr/>
          <p:nvPr>
            <p:custDataLst>
              <p:tags r:id="rId15"/>
            </p:custDataLst>
          </p:nvPr>
        </p:nvSpPr>
        <p:spPr>
          <a:xfrm>
            <a:off x="244362" y="3726621"/>
            <a:ext cx="1935480" cy="2603877"/>
          </a:xfrm>
          <a:prstGeom prst="cloudCallout">
            <a:avLst>
              <a:gd name="adj1" fmla="val 86220"/>
              <a:gd name="adj2" fmla="val -5913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6"/>
            </p:custDataLst>
          </p:nvPr>
        </p:nvSpPr>
        <p:spPr>
          <a:xfrm>
            <a:off x="511062" y="3983797"/>
            <a:ext cx="1465580" cy="1530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对比这两幅图，你发现了什么？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11" name="矩形 2"/>
          <p:cNvSpPr/>
          <p:nvPr>
            <p:custDataLst>
              <p:tags r:id="rId3"/>
            </p:custDataLst>
          </p:nvPr>
        </p:nvSpPr>
        <p:spPr>
          <a:xfrm>
            <a:off x="1240630" y="845429"/>
            <a:ext cx="10272713" cy="10772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 smtClean="0">
                <a:latin typeface="宋体" panose="02010600030101010101" pitchFamily="2" charset="-122"/>
              </a:rPr>
              <a:t>    全球气候</a:t>
            </a:r>
            <a:r>
              <a:rPr lang="zh-CN" altLang="en-US" sz="3200" b="1">
                <a:latin typeface="宋体" panose="02010600030101010101" pitchFamily="2" charset="-122"/>
              </a:rPr>
              <a:t>变暖，北极冰山覆盖面积缩小，会带来怎样的后果？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3" name="矩形 4"/>
          <p:cNvSpPr/>
          <p:nvPr>
            <p:custDataLst>
              <p:tags r:id="rId4"/>
            </p:custDataLst>
          </p:nvPr>
        </p:nvSpPr>
        <p:spPr>
          <a:xfrm>
            <a:off x="1096168" y="5415652"/>
            <a:ext cx="10417175" cy="107721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北极熊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等动物的生存空间越来越小，越来越拥挤，面临灭绝危险。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94910" y="0"/>
            <a:ext cx="1773590" cy="11030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064000" y="2028269"/>
            <a:ext cx="4914900" cy="3281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>
            <a:hlinkClick r:id="rId5" action="ppaction://hlinkfile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532" y="1297064"/>
            <a:ext cx="9267616" cy="5178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4819017" y="650733"/>
            <a:ext cx="219138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smtClean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全球变暖</a:t>
            </a:r>
            <a:endParaRPr lang="zh-CN" altLang="en-US" sz="36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298173" y="227168"/>
            <a:ext cx="1832388" cy="461665"/>
            <a:chOff x="298173" y="227168"/>
            <a:chExt cx="1832388" cy="461665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173" y="249693"/>
              <a:ext cx="416616" cy="416616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>
              <p:custDataLst>
                <p:tags r:id="rId10"/>
              </p:custDataLst>
            </p:nvPr>
          </p:nvSpPr>
          <p:spPr>
            <a:xfrm>
              <a:off x="714789" y="22716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>
                  <a:solidFill>
                    <a:prstClr val="black"/>
                  </a:solidFill>
                  <a:latin typeface="Franklin Gothic Book" panose="020b0503020102020204"/>
                  <a:ea typeface="黑体" panose="02010609060101010101" pitchFamily="49" charset="-122"/>
                </a:rPr>
                <a:t>视频演示</a:t>
              </a:r>
              <a:endParaRPr lang="zh-CN" altLang="en-US" sz="2400">
                <a:solidFill>
                  <a:prstClr val="black"/>
                </a:solidFill>
                <a:latin typeface="Franklin Gothic Book" panose="020b0503020102020204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3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1">
            <a:duotone>
              <a:prstClr val="black"/>
              <a:srgbClr val="56CA9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14260" y="6096000"/>
            <a:ext cx="464928" cy="379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284" y="311914"/>
            <a:ext cx="2456901" cy="713294"/>
          </a:xfrm>
          <a:prstGeom prst="rect">
            <a:avLst/>
          </a:prstGeom>
        </p:spPr>
      </p:pic>
      <p:sp>
        <p:nvSpPr>
          <p:cNvPr id="30" name="文本框 8"/>
          <p:cNvSpPr txBox="1"/>
          <p:nvPr>
            <p:custDataLst>
              <p:tags r:id="rId6"/>
            </p:custDataLst>
          </p:nvPr>
        </p:nvSpPr>
        <p:spPr>
          <a:xfrm>
            <a:off x="742315" y="902654"/>
            <a:ext cx="9921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地球都面临着哪些环境问题？你能列举哪些事实？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51" name="文本框 1"/>
          <p:cNvSpPr/>
          <p:nvPr>
            <p:custDataLst>
              <p:tags r:id="rId7"/>
            </p:custDataLst>
          </p:nvPr>
        </p:nvSpPr>
        <p:spPr>
          <a:xfrm>
            <a:off x="1537334" y="2078169"/>
            <a:ext cx="8597265" cy="406264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21917" tIns="60958" rIns="121917" bIns="60958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1219200" eaLnBrk="1" hangingPunct="1">
              <a:buFontTx/>
            </a:pPr>
            <a:r>
              <a:rPr lang="en-US" altLang="zh-CN" sz="320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全球气候变暖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冰川融化。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1219200" eaLnBrk="1" hangingPunct="1"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臭氧层破坏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紫外线强度增加。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1219200" eaLnBrk="1" hangingPunct="1"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地地荒漠化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植被减少，沙漠面积增大。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1219200" eaLnBrk="1" hangingPunct="1"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酸雨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腐蚀建筑。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1219200" eaLnBrk="1" hangingPunct="1"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大气污染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雾霾等。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1219200" eaLnBrk="1" hangingPunct="1"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水污染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河道布满垃圾。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1219200" eaLnBrk="1" hangingPunct="1"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7.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噪声污染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夜晚街道的汽车声。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1219200" eaLnBrk="1" hangingPunct="1">
              <a:buFontTx/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8.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固体废弃物污染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城市垃圾。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6252" name="New picture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426700" y="12484100"/>
            <a:ext cx="317500" cy="241300"/>
          </a:xfrm>
          <a:prstGeom prst="cube">
            <a:avLst/>
          </a:prstGeom>
        </p:spPr>
      </p:pic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" name="燕尾形箭头 12"/>
          <p:cNvSpPr/>
          <p:nvPr>
            <p:custDataLst>
              <p:tags r:id="rId3"/>
            </p:custDataLst>
          </p:nvPr>
        </p:nvSpPr>
        <p:spPr>
          <a:xfrm flipV="1">
            <a:off x="4538033" y="484166"/>
            <a:ext cx="3879435" cy="1173058"/>
          </a:xfrm>
          <a:prstGeom prst="notchedRightArrow">
            <a:avLst>
              <a:gd name="adj1" fmla="val 50000"/>
              <a:gd name="adj2" fmla="val 4319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" name="TextBox 19"/>
          <p:cNvSpPr txBox="1"/>
          <p:nvPr>
            <p:custDataLst>
              <p:tags r:id="rId4"/>
            </p:custDataLst>
          </p:nvPr>
        </p:nvSpPr>
        <p:spPr>
          <a:xfrm>
            <a:off x="1296035" y="1657224"/>
            <a:ext cx="10103577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有些环境问题是由人类的活动引发的，地球面临着多种环境问题。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人类的一些不合理的活动对环境造成负面影响。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5015861" y="755892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科学概念目标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19"/>
          <p:cNvSpPr txBox="1"/>
          <p:nvPr>
            <p:custDataLst>
              <p:tags r:id="rId6"/>
            </p:custDataLst>
          </p:nvPr>
        </p:nvSpPr>
        <p:spPr>
          <a:xfrm>
            <a:off x="1296035" y="4853790"/>
            <a:ext cx="9919971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基于所学的知识，通过观察、查阅资料、案例分析等方式获取有关环境问题的信息。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grpSp>
        <p:nvGrpSpPr>
          <p:cNvPr id="8" name="组合 7"/>
          <p:cNvGrpSpPr/>
          <p:nvPr>
            <p:custDataLst>
              <p:tags r:id="rId7"/>
            </p:custDataLst>
          </p:nvPr>
        </p:nvGrpSpPr>
        <p:grpSpPr>
          <a:xfrm>
            <a:off x="4336703" y="3674607"/>
            <a:ext cx="3878580" cy="1172210"/>
            <a:chOff x="6450" y="4476"/>
            <a:chExt cx="6108" cy="1846"/>
          </a:xfrm>
        </p:grpSpPr>
        <p:sp>
          <p:nvSpPr>
            <p:cNvPr id="5" name="燕尾形箭头 4"/>
            <p:cNvSpPr/>
            <p:nvPr>
              <p:custDataLst>
                <p:tags r:id="rId8"/>
              </p:custDataLst>
            </p:nvPr>
          </p:nvSpPr>
          <p:spPr>
            <a:xfrm flipV="1">
              <a:off x="6450" y="4476"/>
              <a:ext cx="6109" cy="1847"/>
            </a:xfrm>
            <a:prstGeom prst="notchedRightArrow">
              <a:avLst>
                <a:gd name="adj1" fmla="val 50000"/>
                <a:gd name="adj2" fmla="val 4319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9"/>
              </p:custDataLst>
            </p:nvPr>
          </p:nvSpPr>
          <p:spPr>
            <a:xfrm>
              <a:off x="7028" y="4851"/>
              <a:ext cx="4653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>
                  <a:latin typeface="黑体" panose="02010609060101010101" pitchFamily="49" charset="-122"/>
                  <a:ea typeface="黑体" panose="02010609060101010101" pitchFamily="49" charset="-122"/>
                </a:rPr>
                <a:t>科学探究目标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圆角矩形 15"/>
          <p:cNvSpPr/>
          <p:nvPr>
            <p:custDataLst>
              <p:tags r:id="rId10"/>
            </p:custDataLst>
          </p:nvPr>
        </p:nvSpPr>
        <p:spPr bwMode="auto">
          <a:xfrm>
            <a:off x="796304" y="1899911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圆角矩形 17"/>
          <p:cNvSpPr/>
          <p:nvPr>
            <p:custDataLst>
              <p:tags r:id="rId11"/>
            </p:custDataLst>
          </p:nvPr>
        </p:nvSpPr>
        <p:spPr bwMode="auto">
          <a:xfrm>
            <a:off x="796304" y="3094434"/>
            <a:ext cx="360045" cy="360045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34925">
            <a:solidFill>
              <a:srgbClr val="FFFFF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277967" y="-1270"/>
            <a:ext cx="2903383" cy="1080328"/>
          </a:xfrm>
          <a:prstGeom prst="rect">
            <a:avLst/>
          </a:prstGeom>
        </p:spPr>
      </p:pic>
      <p:sp>
        <p:nvSpPr>
          <p:cNvPr id="34" name="圆角矩形 33"/>
          <p:cNvSpPr/>
          <p:nvPr>
            <p:custDataLst>
              <p:tags r:id="rId14"/>
            </p:custDataLst>
          </p:nvPr>
        </p:nvSpPr>
        <p:spPr bwMode="auto">
          <a:xfrm>
            <a:off x="796304" y="5036811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5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284" y="311914"/>
            <a:ext cx="2456901" cy="713294"/>
          </a:xfrm>
          <a:prstGeom prst="rect">
            <a:avLst/>
          </a:prstGeom>
        </p:spPr>
      </p:pic>
      <p:sp>
        <p:nvSpPr>
          <p:cNvPr id="30" name="文本框 8"/>
          <p:cNvSpPr txBox="1"/>
          <p:nvPr>
            <p:custDataLst>
              <p:tags r:id="rId6"/>
            </p:custDataLst>
          </p:nvPr>
        </p:nvSpPr>
        <p:spPr>
          <a:xfrm>
            <a:off x="1674495" y="1042988"/>
            <a:ext cx="9921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这些问题会给地球上的生物带来哪些危害？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>
            <p:custDataLst>
              <p:tags r:id="rId7"/>
            </p:custDataLst>
          </p:nvPr>
        </p:nvSpPr>
        <p:spPr>
          <a:xfrm>
            <a:off x="4737100" y="2868295"/>
            <a:ext cx="2080260" cy="18796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>
                <a:ea typeface="宋体" panose="02010600030101010101" pitchFamily="2" charset="-122"/>
              </a:rPr>
              <a:t>危害</a:t>
            </a:r>
            <a:endParaRPr lang="zh-CN" altLang="en-US" sz="4800"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8"/>
            </p:custDataLst>
          </p:nvPr>
        </p:nvCxnSpPr>
        <p:spPr>
          <a:xfrm flipH="1" flipV="1">
            <a:off x="3372485" y="2868295"/>
            <a:ext cx="1302385" cy="52832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>
            <p:custDataLst>
              <p:tags r:id="rId9"/>
            </p:custDataLst>
          </p:nvPr>
        </p:nvSpPr>
        <p:spPr>
          <a:xfrm>
            <a:off x="8308340" y="2221865"/>
            <a:ext cx="2386965" cy="8286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a typeface="宋体" panose="02010600030101010101" pitchFamily="2" charset="-122"/>
              </a:rPr>
              <a:t>缺少食物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10"/>
            </p:custDataLst>
          </p:nvPr>
        </p:nvSpPr>
        <p:spPr>
          <a:xfrm>
            <a:off x="8308340" y="4461510"/>
            <a:ext cx="3288030" cy="8286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a typeface="宋体" panose="02010600030101010101" pitchFamily="2" charset="-122"/>
              </a:rPr>
              <a:t>缺少干净饮用水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11"/>
            </p:custDataLst>
          </p:nvPr>
        </p:nvSpPr>
        <p:spPr>
          <a:xfrm>
            <a:off x="859155" y="2221865"/>
            <a:ext cx="2386965" cy="8286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a typeface="宋体" panose="02010600030101010101" pitchFamily="2" charset="-122"/>
              </a:rPr>
              <a:t>无栖息地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12"/>
            </p:custDataLst>
          </p:nvPr>
        </p:nvSpPr>
        <p:spPr>
          <a:xfrm>
            <a:off x="859155" y="4461510"/>
            <a:ext cx="2386965" cy="8286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ea typeface="宋体" panose="02010600030101010101" pitchFamily="2" charset="-122"/>
              </a:rPr>
              <a:t>难以呼吸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13"/>
            </p:custDataLst>
          </p:nvPr>
        </p:nvCxnSpPr>
        <p:spPr>
          <a:xfrm flipH="1" flipV="1">
            <a:off x="6879590" y="4460875"/>
            <a:ext cx="1302385" cy="52832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14"/>
            </p:custDataLst>
          </p:nvPr>
        </p:nvCxnSpPr>
        <p:spPr>
          <a:xfrm flipV="1">
            <a:off x="6851650" y="2868295"/>
            <a:ext cx="1347470" cy="52768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15"/>
            </p:custDataLst>
          </p:nvPr>
        </p:nvCxnSpPr>
        <p:spPr>
          <a:xfrm flipV="1">
            <a:off x="3389630" y="4461510"/>
            <a:ext cx="1347470" cy="527685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6284" y="311914"/>
            <a:ext cx="2456901" cy="713294"/>
          </a:xfrm>
          <a:prstGeom prst="rect">
            <a:avLst/>
          </a:prstGeom>
        </p:spPr>
      </p:pic>
      <p:sp>
        <p:nvSpPr>
          <p:cNvPr id="30" name="文本框 8"/>
          <p:cNvSpPr txBox="1"/>
          <p:nvPr>
            <p:custDataLst>
              <p:tags r:id="rId6"/>
            </p:custDataLst>
          </p:nvPr>
        </p:nvSpPr>
        <p:spPr>
          <a:xfrm>
            <a:off x="1109979" y="1021716"/>
            <a:ext cx="99218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人类不合理的活动对环境有什么影响？</a:t>
            </a:r>
            <a:endParaRPr lang="zh-CN" altLang="en-US" sz="3200" b="1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7"/>
            </p:custDataLst>
          </p:nvPr>
        </p:nvSpPr>
        <p:spPr>
          <a:xfrm>
            <a:off x="905508" y="1606491"/>
            <a:ext cx="10638792" cy="2779395"/>
          </a:xfrm>
          <a:prstGeom prst="roundRect">
            <a:avLst/>
          </a:prstGeom>
          <a:noFill/>
          <a:ln w="285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0" indent="0">
              <a:lnSpc>
                <a:spcPts val="37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◆乱扔垃圾，导致环境变脏、变乱、变差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; 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>
              <a:lnSpc>
                <a:spcPts val="3700"/>
              </a:lnSpc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◆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不关水龙头，导致水资源浪费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;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>
              <a:lnSpc>
                <a:spcPts val="37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◆过多使用小汽车，大量排放尾气，既污染空气，又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增  </a:t>
            </a:r>
            <a:endParaRPr lang="en-US" altLang="zh-CN" sz="32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lvl="0" indent="0">
              <a:lnSpc>
                <a:spcPts val="3700"/>
              </a:lnSpc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加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温室气体，加剧全球变暖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;</a:t>
            </a:r>
            <a:endParaRPr lang="en-US" altLang="zh-CN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>
              <a:lnSpc>
                <a:spcPts val="37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◆乱砍滥伐森林，使很多动植物的数量减少甚至灭绝等。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9" name="思想气泡: 云 9"/>
          <p:cNvSpPr/>
          <p:nvPr>
            <p:custDataLst>
              <p:tags r:id="rId8"/>
            </p:custDataLst>
          </p:nvPr>
        </p:nvSpPr>
        <p:spPr>
          <a:xfrm>
            <a:off x="5195570" y="4191635"/>
            <a:ext cx="3133725" cy="2063750"/>
          </a:xfrm>
          <a:prstGeom prst="cloudCallout">
            <a:avLst>
              <a:gd name="adj1" fmla="val 78915"/>
              <a:gd name="adj2" fmla="val 52923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5847715" y="4260850"/>
            <a:ext cx="1830070" cy="1530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lvl="0" indent="0">
              <a:lnSpc>
                <a:spcPct val="150000"/>
              </a:lnSpc>
            </a:pPr>
            <a:r>
              <a:rPr lang="zh-CN" altLang="en-US" sz="24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◆低碳环保</a:t>
            </a:r>
            <a:endParaRPr lang="en-US" altLang="zh-CN" sz="24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24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◆节能减排</a:t>
            </a:r>
            <a:endParaRPr lang="en-US" altLang="zh-CN" sz="24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2400" b="1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◆绿色出行</a:t>
            </a:r>
            <a:endParaRPr lang="zh-CN" altLang="en-US" sz="2400" b="1">
              <a:solidFill>
                <a:srgbClr val="00B05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0" y="0"/>
            <a:ext cx="12280900" cy="6946900"/>
          </a:xfrm>
          <a:prstGeom prst="rect">
            <a:avLst/>
          </a:prstGeom>
          <a:solidFill>
            <a:srgbClr val="F6F6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556" name="Picture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30000"/>
                    </a14:imgEffect>
                  </a14:imgLayer>
                </a14:imgProps>
              </a:ext>
            </a:extLst>
          </a:blip>
          <a:srcRect t="6229" r="-795" b="20038"/>
          <a:stretch>
            <a:fillRect/>
          </a:stretch>
        </p:blipFill>
        <p:spPr>
          <a:xfrm>
            <a:off x="2216784" y="621665"/>
            <a:ext cx="7308215" cy="5353181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271" y="248314"/>
            <a:ext cx="2326769" cy="933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Freeform 1"/>
          <p:cNvSpPr/>
          <p:nvPr>
            <p:custDataLst>
              <p:tags r:id="rId5"/>
            </p:custDataLst>
          </p:nvPr>
        </p:nvSpPr>
        <p:spPr>
          <a:xfrm>
            <a:off x="612775" y="1207770"/>
            <a:ext cx="10872470" cy="5043170"/>
          </a:xfrm>
          <a:custGeom>
            <a:rect l="l" t="t" r="r" b="b"/>
            <a:pathLst>
              <a:path w="8974663" h="4906353">
                <a:moveTo>
                  <a:pt x="172763" y="4766923"/>
                </a:moveTo>
                <a:cubicBezTo>
                  <a:pt x="288798" y="4873469"/>
                  <a:pt x="1383395" y="4843215"/>
                  <a:pt x="2465099" y="4857684"/>
                </a:cubicBezTo>
                <a:cubicBezTo>
                  <a:pt x="3546803" y="4873469"/>
                  <a:pt x="6136962" y="4869523"/>
                  <a:pt x="6648805" y="4857684"/>
                </a:cubicBezTo>
                <a:cubicBezTo>
                  <a:pt x="7156781" y="4845846"/>
                  <a:pt x="8622690" y="4906353"/>
                  <a:pt x="8792875" y="4818223"/>
                </a:cubicBezTo>
                <a:cubicBezTo>
                  <a:pt x="8961770" y="4727462"/>
                  <a:pt x="8941142" y="3683053"/>
                  <a:pt x="8941142" y="3423924"/>
                </a:cubicBezTo>
                <a:cubicBezTo>
                  <a:pt x="8941142" y="3166110"/>
                  <a:pt x="8961770" y="2224301"/>
                  <a:pt x="8920513" y="1945441"/>
                </a:cubicBezTo>
                <a:cubicBezTo>
                  <a:pt x="8875388" y="1666582"/>
                  <a:pt x="8974663" y="190730"/>
                  <a:pt x="8804478" y="111807"/>
                </a:cubicBezTo>
                <a:cubicBezTo>
                  <a:pt x="8635583" y="32885"/>
                  <a:pt x="7111656" y="48669"/>
                  <a:pt x="6243972" y="51300"/>
                </a:cubicBezTo>
                <a:cubicBezTo>
                  <a:pt x="5095226" y="53931"/>
                  <a:pt x="3505546" y="21046"/>
                  <a:pt x="2699747" y="9208"/>
                </a:cubicBezTo>
                <a:cubicBezTo>
                  <a:pt x="1890081" y="0"/>
                  <a:pt x="275905" y="24992"/>
                  <a:pt x="167606" y="90761"/>
                </a:cubicBezTo>
                <a:cubicBezTo>
                  <a:pt x="60596" y="153899"/>
                  <a:pt x="126349" y="1842842"/>
                  <a:pt x="167606" y="2304539"/>
                </a:cubicBezTo>
                <a:cubicBezTo>
                  <a:pt x="214020" y="2766236"/>
                  <a:pt x="0" y="4611709"/>
                  <a:pt x="172763" y="4766923"/>
                </a:cubicBezTo>
                <a:lnTo>
                  <a:pt x="172763" y="4766923"/>
                </a:lnTo>
                <a:close/>
              </a:path>
            </a:pathLst>
          </a:custGeom>
          <a:solidFill>
            <a:srgbClr val="FFFFFF">
              <a:alpha val="0"/>
            </a:srgbClr>
          </a:solidFill>
          <a:ln w="31750">
            <a:solidFill>
              <a:srgbClr val="213054"/>
            </a:solidFill>
            <a:prstDash val="solid"/>
            <a:miter/>
          </a:ln>
        </p:spPr>
        <p:txBody>
          <a:bodyPr lIns="127000" rIns="127000" rtlCol="0" anchor="ctr"/>
          <a:lstStyle/>
          <a:p>
            <a:pPr algn="l"/>
            <a:endParaRPr lang="en-US" sz="1100"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6"/>
            </p:custDataLst>
          </p:nvPr>
        </p:nvSpPr>
        <p:spPr>
          <a:xfrm>
            <a:off x="924560" y="1364615"/>
            <a:ext cx="10248265" cy="44551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algn="ctr">
              <a:lnSpc>
                <a:spcPct val="200000"/>
              </a:lnSpc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了解我们所在地区存在的主要环境问题及产生的原因。</a:t>
            </a:r>
            <a:endParaRPr lang="zh-CN" sz="3200" b="1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ctr">
              <a:lnSpc>
                <a:spcPct val="200000"/>
              </a:lnSpc>
            </a:pPr>
            <a:endParaRPr 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内容占位符 2"/>
          <p:cNvSpPr txBox="1"/>
          <p:nvPr>
            <p:custDataLst>
              <p:tags r:id="rId7"/>
            </p:custDataLst>
          </p:nvPr>
        </p:nvSpPr>
        <p:spPr>
          <a:xfrm>
            <a:off x="1760211" y="2341653"/>
            <a:ext cx="7329701" cy="409269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继续调查、搜索、实践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加入小河长护河活动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进行学校或小区垃圾量和垃圾分类的调查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参观相关博物馆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232660" y="1120368"/>
            <a:ext cx="9879840" cy="5213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1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当人们随意乱扔乱堆垃圾时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，可能会引发的环境问题是（   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A．污染土壤和河流            B．噪声污染            C．大气污染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2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下列环境污染可能对建筑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</a:t>
            </a: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雕像造成较大损坏的是</a:t>
            </a:r>
            <a:endParaRPr lang="en-US" sz="3200" b="1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（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3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A．水质富营养化              B．酸雨                C．</a:t>
            </a: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雾霾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1829969" y="4319971"/>
            <a:ext cx="106914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232660" y="2761283"/>
            <a:ext cx="956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2634764" y="1833856"/>
            <a:ext cx="1100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5945" y="63102"/>
            <a:ext cx="2944623" cy="1103472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5397954" y="272635"/>
            <a:ext cx="2009140" cy="84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选  择</a:t>
            </a:r>
            <a:endParaRPr lang="zh-CN" altLang="en-US" sz="4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918211" y="1114678"/>
            <a:ext cx="9965689" cy="36702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3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下列能引发水中藻类大量繁殖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，使得水中含氧量降低，导致水中的鱼大量死亡的污染源是（   ）。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A．水里行驶的游船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endParaRPr lang="en-US" sz="3200" b="1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B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．乱扔到水中的塑料瓶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endParaRPr lang="en-US" sz="3200" b="1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C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．</a:t>
            </a: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排放到河水中的工业废水和生活污水</a:t>
            </a:r>
            <a:endParaRPr sz="3200" b="1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32660" y="2761283"/>
            <a:ext cx="956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8425329" y="2004681"/>
            <a:ext cx="1100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070610" y="1237789"/>
            <a:ext cx="1074038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4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.</a:t>
            </a: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空气是我们生命中每时每刻都需要的地球资源。为保护大气以下做法正确的是（   ）。</a:t>
            </a:r>
            <a:endParaRPr sz="3200" b="1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A．停止生产大卡车 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</a:t>
            </a:r>
            <a:endParaRPr lang="en-US" sz="3200" b="1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B．制定严格的汽车尾气排放标准</a:t>
            </a:r>
            <a:r>
              <a:rPr lang="en-US"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  </a:t>
            </a:r>
            <a:endParaRPr lang="en-US" sz="3200" b="1" smtClean="0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C．用烟囱把废气排到高空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32660" y="2761283"/>
            <a:ext cx="9566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732929" y="2088675"/>
            <a:ext cx="11000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193040" y="2254250"/>
            <a:ext cx="2458720" cy="2261870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我们面临的环境问题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圆角矩形 16"/>
          <p:cNvSpPr/>
          <p:nvPr>
            <p:custDataLst>
              <p:tags r:id="rId5"/>
            </p:custDataLst>
          </p:nvPr>
        </p:nvSpPr>
        <p:spPr>
          <a:xfrm>
            <a:off x="3317875" y="642620"/>
            <a:ext cx="2050415" cy="73787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大气污染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右中括号 28"/>
          <p:cNvSpPr/>
          <p:nvPr>
            <p:custDataLst>
              <p:tags r:id="rId6"/>
            </p:custDataLst>
          </p:nvPr>
        </p:nvSpPr>
        <p:spPr>
          <a:xfrm rot="10800000">
            <a:off x="2842895" y="1196340"/>
            <a:ext cx="318770" cy="4911090"/>
          </a:xfrm>
          <a:prstGeom prst="rightBracket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7"/>
            </p:custDataLst>
          </p:nvPr>
        </p:nvSpPr>
        <p:spPr>
          <a:xfrm>
            <a:off x="6414135" y="502285"/>
            <a:ext cx="3771900" cy="11417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>
            <a:defPPr>
              <a:defRPr lang="zh-CN"/>
            </a:defPPr>
            <a:lvl1pPr>
              <a:defRPr sz="3200" b="1">
                <a:solidFill>
                  <a:schemeClr val="tx1"/>
                </a:solidFill>
                <a:ea typeface="黑体" panose="02010609060101010101" pitchFamily="49" charset="-122"/>
              </a:defRPr>
            </a:lvl1pPr>
          </a:lstStyle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雾霾、酸雨、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臭氧层破坏、粉尘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8"/>
            </p:custDataLst>
          </p:nvPr>
        </p:nvSpPr>
        <p:spPr>
          <a:xfrm>
            <a:off x="6487161" y="1982470"/>
            <a:ext cx="4718050" cy="10833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富营养化、含有毒物质、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淡水资源减少、河流干涸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9"/>
            </p:custDataLst>
          </p:nvPr>
        </p:nvSpPr>
        <p:spPr>
          <a:xfrm>
            <a:off x="6413500" y="3851275"/>
            <a:ext cx="4791710" cy="112458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污染河流、污染土壤、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污染水源、侵占土地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左箭头 6"/>
          <p:cNvSpPr/>
          <p:nvPr>
            <p:custDataLst>
              <p:tags r:id="rId10"/>
            </p:custDataLst>
          </p:nvPr>
        </p:nvSpPr>
        <p:spPr>
          <a:xfrm rot="10800000">
            <a:off x="5524500" y="783590"/>
            <a:ext cx="750570" cy="596900"/>
          </a:xfrm>
          <a:prstGeom prst="leftArrow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6414135" y="5477510"/>
            <a:ext cx="4791075" cy="108331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noAutofit/>
          </a:bodyPr>
          <a:lstStyle/>
          <a:p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冰川融化、海平面上升、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影响气候、气温升高</a:t>
            </a:r>
            <a:endParaRPr lang="zh-CN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>
            <p:custDataLst>
              <p:tags r:id="rId12"/>
            </p:custDataLst>
          </p:nvPr>
        </p:nvSpPr>
        <p:spPr>
          <a:xfrm>
            <a:off x="3225800" y="1861185"/>
            <a:ext cx="2478405" cy="131572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水资源短缺与水污染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>
            <p:custDataLst>
              <p:tags r:id="rId13"/>
            </p:custDataLst>
          </p:nvPr>
        </p:nvSpPr>
        <p:spPr>
          <a:xfrm>
            <a:off x="3262630" y="3912870"/>
            <a:ext cx="2441575" cy="1001395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固体废弃物污染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14"/>
            </p:custDataLst>
          </p:nvPr>
        </p:nvSpPr>
        <p:spPr>
          <a:xfrm>
            <a:off x="3317875" y="5650230"/>
            <a:ext cx="2050415" cy="73787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全球变暖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左箭头 11"/>
          <p:cNvSpPr/>
          <p:nvPr>
            <p:custDataLst>
              <p:tags r:id="rId15"/>
            </p:custDataLst>
          </p:nvPr>
        </p:nvSpPr>
        <p:spPr>
          <a:xfrm rot="10800000">
            <a:off x="5801360" y="2254250"/>
            <a:ext cx="588645" cy="596900"/>
          </a:xfrm>
          <a:prstGeom prst="leftArrow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左箭头 12"/>
          <p:cNvSpPr/>
          <p:nvPr>
            <p:custDataLst>
              <p:tags r:id="rId16"/>
            </p:custDataLst>
          </p:nvPr>
        </p:nvSpPr>
        <p:spPr>
          <a:xfrm rot="10800000">
            <a:off x="5805170" y="4115435"/>
            <a:ext cx="588645" cy="596900"/>
          </a:xfrm>
          <a:prstGeom prst="leftArrow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左箭头 13"/>
          <p:cNvSpPr/>
          <p:nvPr>
            <p:custDataLst>
              <p:tags r:id="rId17"/>
            </p:custDataLst>
          </p:nvPr>
        </p:nvSpPr>
        <p:spPr>
          <a:xfrm rot="10800000">
            <a:off x="5596890" y="5727065"/>
            <a:ext cx="588645" cy="596900"/>
          </a:xfrm>
          <a:prstGeom prst="leftArrow">
            <a:avLst/>
          </a:prstGeom>
          <a:ln w="10795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93040" y="197770"/>
            <a:ext cx="2182423" cy="813785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  <mc:AlternateContent>
    <mc:Choice xmlns:p14="http://schemas.microsoft.com/office/powerpoint/2010/main" Requires="p14">
      <p:transition advTm="5000" p14:dur="0"/>
    </mc:Choice>
    <mc:Fallback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42" grpId="0"/>
      <p:bldP spid="45" grpId="0"/>
      <p:bldP spid="7" grpId="0"/>
      <p:bldP spid="10" grpId="0"/>
      <p:bldP spid="3" grpId="0"/>
      <p:bldP spid="6" grpId="0"/>
      <p:bldP spid="8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8" name="TextBox 17"/>
          <p:cNvSpPr txBox="1"/>
          <p:nvPr>
            <p:custDataLst>
              <p:tags r:id="rId3"/>
            </p:custDataLst>
          </p:nvPr>
        </p:nvSpPr>
        <p:spPr>
          <a:xfrm>
            <a:off x="1246506" y="1793875"/>
            <a:ext cx="969062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我们面临的环境问题，树立改善环境问题的信心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4391660" y="471805"/>
            <a:ext cx="3878580" cy="1172210"/>
            <a:chOff x="6695" y="5449"/>
            <a:chExt cx="6108" cy="1846"/>
          </a:xfrm>
        </p:grpSpPr>
        <p:sp>
          <p:nvSpPr>
            <p:cNvPr id="17" name="燕尾形箭头 16"/>
            <p:cNvSpPr/>
            <p:nvPr>
              <p:custDataLst>
                <p:tags r:id="rId5"/>
              </p:custDataLst>
            </p:nvPr>
          </p:nvSpPr>
          <p:spPr>
            <a:xfrm flipV="1">
              <a:off x="6695" y="5449"/>
              <a:ext cx="6109" cy="1847"/>
            </a:xfrm>
            <a:prstGeom prst="notchedRightArrow">
              <a:avLst>
                <a:gd name="adj1" fmla="val 50000"/>
                <a:gd name="adj2" fmla="val 43193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9" name="文本框 13"/>
            <p:cNvSpPr txBox="1"/>
            <p:nvPr>
              <p:custDataLst>
                <p:tags r:id="rId6"/>
              </p:custDataLst>
            </p:nvPr>
          </p:nvSpPr>
          <p:spPr>
            <a:xfrm>
              <a:off x="7273" y="5844"/>
              <a:ext cx="4653" cy="10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>
                  <a:latin typeface="黑体" panose="02010609060101010101" pitchFamily="49" charset="-122"/>
                  <a:ea typeface="黑体" panose="02010609060101010101" pitchFamily="49" charset="-122"/>
                </a:rPr>
                <a:t>科学态度目标</a:t>
              </a:r>
              <a:endParaRPr lang="zh-CN" altLang="en-US" sz="3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燕尾形箭头 3"/>
          <p:cNvSpPr/>
          <p:nvPr>
            <p:custDataLst>
              <p:tags r:id="rId7"/>
            </p:custDataLst>
          </p:nvPr>
        </p:nvSpPr>
        <p:spPr>
          <a:xfrm flipV="1">
            <a:off x="2587313" y="2856031"/>
            <a:ext cx="7090087" cy="1173058"/>
          </a:xfrm>
          <a:prstGeom prst="notchedRightArrow">
            <a:avLst>
              <a:gd name="adj1" fmla="val 50000"/>
              <a:gd name="adj2" fmla="val 4319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TextBox 19"/>
          <p:cNvSpPr txBox="1"/>
          <p:nvPr>
            <p:custDataLst>
              <p:tags r:id="rId8"/>
            </p:custDataLst>
          </p:nvPr>
        </p:nvSpPr>
        <p:spPr>
          <a:xfrm>
            <a:off x="1246506" y="4358737"/>
            <a:ext cx="9916795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认识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到人类活动会对环境产生正面和负面的影响，自觉采取行动，保护环境。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3002846" y="3106695"/>
            <a:ext cx="61863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科学、技术、社会与环境目标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>
            <p:custDataLst>
              <p:tags r:id="rId10"/>
            </p:custDataLst>
          </p:nvPr>
        </p:nvSpPr>
        <p:spPr bwMode="auto">
          <a:xfrm>
            <a:off x="783604" y="1973294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圆角矩形 9"/>
          <p:cNvSpPr/>
          <p:nvPr>
            <p:custDataLst>
              <p:tags r:id="rId11"/>
            </p:custDataLst>
          </p:nvPr>
        </p:nvSpPr>
        <p:spPr bwMode="auto">
          <a:xfrm>
            <a:off x="783605" y="4526391"/>
            <a:ext cx="360045" cy="37367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34925">
            <a:solidFill>
              <a:srgbClr val="FFFFFF"/>
            </a:solidFill>
          </a:ln>
          <a:effectLst/>
          <a:scene3d>
            <a:camera prst="orthographicFront"/>
            <a:lightRig rig="threePt" dir="t"/>
          </a:scene3d>
          <a:sp3d extrusionH="349250" prstMaterial="metal">
            <a:bevelB w="88900" h="19685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2"/>
    </p:custDataLst>
  </p:cSld>
  <p:clrMapOvr>
    <a:masterClrMapping/>
  </p:clrMapOvr>
  <mc:AlternateContent>
    <mc:Choice xmlns:p14="http://schemas.microsoft.com/office/powerpoint/2010/main" Requires="p14">
      <p:transition advTm="5000" p14:dur="10"/>
    </mc:Choice>
    <mc:Fallback>
      <p:transition advTm="5000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932" y="362409"/>
            <a:ext cx="2365814" cy="87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074420" y="1728470"/>
            <a:ext cx="3166110" cy="211264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4306570" y="1717040"/>
            <a:ext cx="3190240" cy="212661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/>
          <a:srcRect l="10768" r="5664"/>
          <a:stretch>
            <a:fillRect/>
          </a:stretch>
        </p:blipFill>
        <p:spPr bwMode="auto">
          <a:xfrm>
            <a:off x="7586980" y="1731010"/>
            <a:ext cx="3129280" cy="210693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圆角矩形 2"/>
          <p:cNvSpPr/>
          <p:nvPr>
            <p:custDataLst>
              <p:tags r:id="rId11"/>
            </p:custDataLst>
          </p:nvPr>
        </p:nvSpPr>
        <p:spPr>
          <a:xfrm>
            <a:off x="1115060" y="1766570"/>
            <a:ext cx="854075" cy="404495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1123315" y="1737360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地震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圆角矩形 10"/>
          <p:cNvSpPr/>
          <p:nvPr>
            <p:custDataLst>
              <p:tags r:id="rId13"/>
            </p:custDataLst>
          </p:nvPr>
        </p:nvSpPr>
        <p:spPr>
          <a:xfrm>
            <a:off x="4424045" y="1761490"/>
            <a:ext cx="854075" cy="404495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4"/>
            </p:custDataLst>
          </p:nvPr>
        </p:nvSpPr>
        <p:spPr>
          <a:xfrm>
            <a:off x="4417695" y="1738630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洪涝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圆角矩形 12"/>
          <p:cNvSpPr/>
          <p:nvPr>
            <p:custDataLst>
              <p:tags r:id="rId15"/>
            </p:custDataLst>
          </p:nvPr>
        </p:nvSpPr>
        <p:spPr>
          <a:xfrm>
            <a:off x="7660005" y="1771015"/>
            <a:ext cx="854075" cy="404495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6"/>
            </p:custDataLst>
          </p:nvPr>
        </p:nvSpPr>
        <p:spPr>
          <a:xfrm>
            <a:off x="7655560" y="1755775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台风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>
            <p:custDataLst>
              <p:tags r:id="rId17"/>
            </p:custDataLst>
          </p:nvPr>
        </p:nvSpPr>
        <p:spPr>
          <a:xfrm>
            <a:off x="5169217" y="801401"/>
            <a:ext cx="1946275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自然灾害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2522855" y="4043363"/>
            <a:ext cx="3141345" cy="20935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圆角矩形 21"/>
          <p:cNvSpPr/>
          <p:nvPr>
            <p:custDataLst>
              <p:tags r:id="rId20"/>
            </p:custDataLst>
          </p:nvPr>
        </p:nvSpPr>
        <p:spPr>
          <a:xfrm>
            <a:off x="2576830" y="4069715"/>
            <a:ext cx="854075" cy="404495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>
            <p:custDataLst>
              <p:tags r:id="rId21"/>
            </p:custDataLst>
          </p:nvPr>
        </p:nvSpPr>
        <p:spPr>
          <a:xfrm>
            <a:off x="2607310" y="4044315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干旱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2"/>
          <a:srcRect b="1683"/>
          <a:stretch>
            <a:fillRect/>
          </a:stretch>
        </p:blipFill>
        <p:spPr>
          <a:xfrm>
            <a:off x="6066155" y="4042410"/>
            <a:ext cx="2942590" cy="2105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" name="圆角矩形 24"/>
          <p:cNvSpPr/>
          <p:nvPr>
            <p:custDataLst>
              <p:tags r:id="rId24"/>
            </p:custDataLst>
          </p:nvPr>
        </p:nvSpPr>
        <p:spPr>
          <a:xfrm>
            <a:off x="6142355" y="4087495"/>
            <a:ext cx="854075" cy="404495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5"/>
            </p:custDataLst>
          </p:nvPr>
        </p:nvSpPr>
        <p:spPr>
          <a:xfrm>
            <a:off x="6167755" y="4046855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滑坡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6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932" y="362409"/>
            <a:ext cx="2365814" cy="87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836294" y="1623060"/>
            <a:ext cx="10911205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    除了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自然灾害之外，我们的地球家园面临着哪些环境问题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有些环境问题是由人类活动引发的，这些环境问题又对人类产生了怎样的影响呢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zh-CN" altLang="en-US" sz="3200" b="1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6108" y="211902"/>
            <a:ext cx="2243522" cy="737680"/>
          </a:xfrm>
          <a:prstGeom prst="rect">
            <a:avLst/>
          </a:prstGeom>
        </p:spPr>
      </p:pic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2349500" y="1151890"/>
            <a:ext cx="8670331" cy="1076960"/>
            <a:chOff x="5718" y="395"/>
            <a:chExt cx="9282" cy="1696"/>
          </a:xfrm>
        </p:grpSpPr>
        <p:grpSp>
          <p:nvGrpSpPr>
            <p:cNvPr id="7" name="组合 6"/>
            <p:cNvGrpSpPr/>
            <p:nvPr>
              <p:custDataLst>
                <p:tags r:id="rId6"/>
              </p:custDataLst>
            </p:nvPr>
          </p:nvGrpSpPr>
          <p:grpSpPr>
            <a:xfrm>
              <a:off x="5718" y="395"/>
              <a:ext cx="8964" cy="1646"/>
              <a:chOff x="6220" y="2718"/>
              <a:chExt cx="9688" cy="1249"/>
            </a:xfrm>
          </p:grpSpPr>
          <p:sp>
            <p:nvSpPr>
              <p:cNvPr id="8" name="矩形 7"/>
              <p:cNvSpPr/>
              <p:nvPr>
                <p:custDataLst>
                  <p:tags r:id="rId7"/>
                </p:custDataLst>
              </p:nvPr>
            </p:nvSpPr>
            <p:spPr>
              <a:xfrm>
                <a:off x="6220" y="2718"/>
                <a:ext cx="9688" cy="1249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792000" tIns="36000" rIns="36000" bIns="108000" anchor="ctr">
                <a:norm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" name="矩形 3"/>
              <p:cNvSpPr/>
              <p:nvPr>
                <p:custDataLst>
                  <p:tags r:id="rId8"/>
                </p:custDataLst>
              </p:nvPr>
            </p:nvSpPr>
            <p:spPr>
              <a:xfrm>
                <a:off x="6221" y="2718"/>
                <a:ext cx="370" cy="1055"/>
              </a:xfrm>
              <a:custGeom>
                <a:gdLst>
                  <a:gd name="connsiteX0" fmla="*/ 0 w 235132"/>
                  <a:gd name="connsiteY0" fmla="*/ 0 h 496389"/>
                  <a:gd name="connsiteX1" fmla="*/ 235132 w 235132"/>
                  <a:gd name="connsiteY1" fmla="*/ 0 h 496389"/>
                  <a:gd name="connsiteX2" fmla="*/ 235132 w 235132"/>
                  <a:gd name="connsiteY2" fmla="*/ 496389 h 496389"/>
                  <a:gd name="connsiteX3" fmla="*/ 0 w 235132"/>
                  <a:gd name="connsiteY3" fmla="*/ 496389 h 496389"/>
                  <a:gd name="connsiteX4" fmla="*/ 0 w 235132"/>
                  <a:gd name="connsiteY4" fmla="*/ 0 h 496389"/>
                  <a:gd name="connsiteX0-1" fmla="*/ 0 w 243840"/>
                  <a:gd name="connsiteY0-2" fmla="*/ 0 h 566058"/>
                  <a:gd name="connsiteX1-3" fmla="*/ 235132 w 243840"/>
                  <a:gd name="connsiteY1-4" fmla="*/ 0 h 566058"/>
                  <a:gd name="connsiteX2-5" fmla="*/ 243840 w 243840"/>
                  <a:gd name="connsiteY2-6" fmla="*/ 566058 h 566058"/>
                  <a:gd name="connsiteX3-7" fmla="*/ 0 w 243840"/>
                  <a:gd name="connsiteY3-8" fmla="*/ 496389 h 566058"/>
                  <a:gd name="connsiteX4-9" fmla="*/ 0 w 243840"/>
                  <a:gd name="connsiteY4-10" fmla="*/ 0 h 566058"/>
                  <a:gd name="connsiteX0-11" fmla="*/ 0 w 235132"/>
                  <a:gd name="connsiteY0-12" fmla="*/ 0 h 637965"/>
                  <a:gd name="connsiteX1-13" fmla="*/ 235132 w 235132"/>
                  <a:gd name="connsiteY1-14" fmla="*/ 0 h 637965"/>
                  <a:gd name="connsiteX2-15" fmla="*/ 235131 w 235132"/>
                  <a:gd name="connsiteY2-16" fmla="*/ 637965 h 637965"/>
                  <a:gd name="connsiteX3-17" fmla="*/ 0 w 235132"/>
                  <a:gd name="connsiteY3-18" fmla="*/ 496389 h 637965"/>
                  <a:gd name="connsiteX4-19" fmla="*/ 0 w 235132"/>
                  <a:gd name="connsiteY4-20" fmla="*/ 0 h 63796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sp>
          <p:nvSpPr>
            <p:cNvPr id="4" name="文本框 3"/>
            <p:cNvSpPr txBox="1"/>
            <p:nvPr>
              <p:custDataLst>
                <p:tags r:id="rId9"/>
              </p:custDataLst>
            </p:nvPr>
          </p:nvSpPr>
          <p:spPr>
            <a:xfrm>
              <a:off x="5718" y="395"/>
              <a:ext cx="9282" cy="1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列举我们面临的环境问题，并说出哪些与人类的活动有直接关系。</a:t>
              </a:r>
              <a:endPara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矩形: 圆角 17"/>
          <p:cNvSpPr/>
          <p:nvPr>
            <p:custDataLst>
              <p:tags r:id="rId10"/>
            </p:custDataLst>
          </p:nvPr>
        </p:nvSpPr>
        <p:spPr>
          <a:xfrm>
            <a:off x="1698329" y="1151738"/>
            <a:ext cx="532442" cy="1045362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1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3225165" y="2399408"/>
            <a:ext cx="5268595" cy="393573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61465" y="596265"/>
            <a:ext cx="5268595" cy="393573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659255" y="847745"/>
            <a:ext cx="182499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全球变暖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705610" y="3843020"/>
            <a:ext cx="182424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臭氧空洞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1943417" y="4699318"/>
            <a:ext cx="91948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酸雨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580687" y="2904837"/>
            <a:ext cx="2074090" cy="49244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ea typeface="宋体" panose="02010600030101010101" pitchFamily="2" charset="-122"/>
              </a:rPr>
              <a:t>土地荒漠化</a:t>
            </a:r>
            <a:endParaRPr lang="zh-CN" altLang="en-US" sz="26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652270" y="1826270"/>
            <a:ext cx="182424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 水土流失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5059679" y="4806617"/>
            <a:ext cx="214312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旱灾和</a:t>
            </a:r>
            <a:r>
              <a:rPr lang="zh-CN" altLang="en-US" sz="2800" b="1" smtClean="0">
                <a:solidFill>
                  <a:srgbClr val="FF0000"/>
                </a:solidFill>
                <a:ea typeface="宋体" panose="02010600030101010101" pitchFamily="2" charset="-122"/>
              </a:rPr>
              <a:t>水灾</a:t>
            </a:r>
            <a:endParaRPr lang="en-US" alt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3331210" y="4634627"/>
            <a:ext cx="1728469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生物多样性破坏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2" name="圆角矩形 11"/>
          <p:cNvSpPr/>
          <p:nvPr>
            <p:custDataLst>
              <p:tags r:id="rId12"/>
            </p:custDataLst>
          </p:nvPr>
        </p:nvSpPr>
        <p:spPr>
          <a:xfrm>
            <a:off x="1062990" y="461644"/>
            <a:ext cx="6264910" cy="5862955"/>
          </a:xfrm>
          <a:prstGeom prst="roundRect">
            <a:avLst/>
          </a:prstGeom>
          <a:noFill/>
          <a:ln w="5715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8842375" y="1596053"/>
            <a:ext cx="1988045" cy="95410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与人类活动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有直接关系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右箭头 13"/>
          <p:cNvSpPr/>
          <p:nvPr>
            <p:custDataLst>
              <p:tags r:id="rId14"/>
            </p:custDataLst>
          </p:nvPr>
        </p:nvSpPr>
        <p:spPr>
          <a:xfrm>
            <a:off x="7451725" y="1727835"/>
            <a:ext cx="936625" cy="360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5"/>
            </p:custDataLst>
          </p:nvPr>
        </p:nvSpPr>
        <p:spPr>
          <a:xfrm>
            <a:off x="7842814" y="3347952"/>
            <a:ext cx="398716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ea typeface="宋体" panose="02010600030101010101" pitchFamily="2" charset="-122"/>
              </a:rPr>
              <a:t>我们面临复杂而严重的环境问题，这些环境问题主要是人类造成的。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6"/>
            </p:custDataLst>
          </p:nvPr>
        </p:nvSpPr>
        <p:spPr>
          <a:xfrm>
            <a:off x="3476514" y="5677080"/>
            <a:ext cx="109982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smtClean="0">
                <a:solidFill>
                  <a:srgbClr val="FF0000"/>
                </a:solidFill>
                <a:ea typeface="宋体" panose="02010600030101010101" pitchFamily="2" charset="-122"/>
              </a:rPr>
              <a:t>······</a:t>
            </a:r>
            <a:endParaRPr lang="en-US" alt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6558" y="211902"/>
            <a:ext cx="2243522" cy="737680"/>
          </a:xfrm>
          <a:prstGeom prst="rect">
            <a:avLst/>
          </a:prstGeom>
        </p:spPr>
      </p:pic>
      <p:grpSp>
        <p:nvGrpSpPr>
          <p:cNvPr id="19" name="组合 18"/>
          <p:cNvGrpSpPr/>
          <p:nvPr>
            <p:custDataLst>
              <p:tags r:id="rId6"/>
            </p:custDataLst>
          </p:nvPr>
        </p:nvGrpSpPr>
        <p:grpSpPr>
          <a:xfrm>
            <a:off x="2237014" y="1119505"/>
            <a:ext cx="8790305" cy="1076960"/>
            <a:chOff x="5236" y="404"/>
            <a:chExt cx="9621" cy="1696"/>
          </a:xfrm>
        </p:grpSpPr>
        <p:grpSp>
          <p:nvGrpSpPr>
            <p:cNvPr id="20" name="组合 19"/>
            <p:cNvGrpSpPr/>
            <p:nvPr>
              <p:custDataLst>
                <p:tags r:id="rId7"/>
              </p:custDataLst>
            </p:nvPr>
          </p:nvGrpSpPr>
          <p:grpSpPr>
            <a:xfrm>
              <a:off x="5250" y="462"/>
              <a:ext cx="9607" cy="1580"/>
              <a:chOff x="5714" y="2769"/>
              <a:chExt cx="10383" cy="1199"/>
            </a:xfrm>
          </p:grpSpPr>
          <p:sp>
            <p:nvSpPr>
              <p:cNvPr id="21" name="矩形 20"/>
              <p:cNvSpPr/>
              <p:nvPr>
                <p:custDataLst>
                  <p:tags r:id="rId8"/>
                </p:custDataLst>
              </p:nvPr>
            </p:nvSpPr>
            <p:spPr>
              <a:xfrm>
                <a:off x="5714" y="2769"/>
                <a:ext cx="10383" cy="1199"/>
              </a:xfrm>
              <a:prstGeom prst="rect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792000" tIns="36000" rIns="36000" bIns="108000" anchor="ctr">
                <a:normAutofit/>
              </a:bodyPr>
              <a:lstStyle/>
              <a:p>
                <a:pPr>
                  <a:defRPr/>
                </a:pPr>
                <a:endParaRPr lang="zh-CN" altLang="en-US" kern="0">
                  <a:solidFill>
                    <a:prstClr val="white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2" name="矩形 3"/>
              <p:cNvSpPr/>
              <p:nvPr>
                <p:custDataLst>
                  <p:tags r:id="rId9"/>
                </p:custDataLst>
              </p:nvPr>
            </p:nvSpPr>
            <p:spPr>
              <a:xfrm>
                <a:off x="5714" y="2773"/>
                <a:ext cx="370" cy="924"/>
              </a:xfrm>
              <a:custGeom>
                <a:gdLst>
                  <a:gd name="connsiteX0" fmla="*/ 0 w 235132"/>
                  <a:gd name="connsiteY0" fmla="*/ 0 h 496389"/>
                  <a:gd name="connsiteX1" fmla="*/ 235132 w 235132"/>
                  <a:gd name="connsiteY1" fmla="*/ 0 h 496389"/>
                  <a:gd name="connsiteX2" fmla="*/ 235132 w 235132"/>
                  <a:gd name="connsiteY2" fmla="*/ 496389 h 496389"/>
                  <a:gd name="connsiteX3" fmla="*/ 0 w 235132"/>
                  <a:gd name="connsiteY3" fmla="*/ 496389 h 496389"/>
                  <a:gd name="connsiteX4" fmla="*/ 0 w 235132"/>
                  <a:gd name="connsiteY4" fmla="*/ 0 h 496389"/>
                  <a:gd name="connsiteX0-1" fmla="*/ 0 w 243840"/>
                  <a:gd name="connsiteY0-2" fmla="*/ 0 h 566058"/>
                  <a:gd name="connsiteX1-3" fmla="*/ 235132 w 243840"/>
                  <a:gd name="connsiteY1-4" fmla="*/ 0 h 566058"/>
                  <a:gd name="connsiteX2-5" fmla="*/ 243840 w 243840"/>
                  <a:gd name="connsiteY2-6" fmla="*/ 566058 h 566058"/>
                  <a:gd name="connsiteX3-7" fmla="*/ 0 w 243840"/>
                  <a:gd name="connsiteY3-8" fmla="*/ 496389 h 566058"/>
                  <a:gd name="connsiteX4-9" fmla="*/ 0 w 243840"/>
                  <a:gd name="connsiteY4-10" fmla="*/ 0 h 566058"/>
                  <a:gd name="connsiteX0-11" fmla="*/ 0 w 235132"/>
                  <a:gd name="connsiteY0-12" fmla="*/ 0 h 637965"/>
                  <a:gd name="connsiteX1-13" fmla="*/ 235132 w 235132"/>
                  <a:gd name="connsiteY1-14" fmla="*/ 0 h 637965"/>
                  <a:gd name="connsiteX2-15" fmla="*/ 235131 w 235132"/>
                  <a:gd name="connsiteY2-16" fmla="*/ 637965 h 637965"/>
                  <a:gd name="connsiteX3-17" fmla="*/ 0 w 235132"/>
                  <a:gd name="connsiteY3-18" fmla="*/ 496389 h 637965"/>
                  <a:gd name="connsiteX4-19" fmla="*/ 0 w 235132"/>
                  <a:gd name="connsiteY4-20" fmla="*/ 0 h 637965"/>
                </a:gdLst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35132" h="637965">
                    <a:moveTo>
                      <a:pt x="0" y="0"/>
                    </a:moveTo>
                    <a:lnTo>
                      <a:pt x="235132" y="0"/>
                    </a:lnTo>
                    <a:cubicBezTo>
                      <a:pt x="235132" y="212655"/>
                      <a:pt x="235131" y="425310"/>
                      <a:pt x="235131" y="637965"/>
                    </a:cubicBezTo>
                    <a:lnTo>
                      <a:pt x="0" y="4963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2400" kern="0">
                  <a:solidFill>
                    <a:prstClr val="white"/>
                  </a:solidFill>
                  <a:latin typeface="Calibri" panose="020f0502020204030204"/>
                  <a:ea typeface="幼圆" panose="02010509060101010101" charset="-122"/>
                </a:endParaRPr>
              </a:p>
            </p:txBody>
          </p:sp>
        </p:grpSp>
        <p:sp>
          <p:nvSpPr>
            <p:cNvPr id="23" name="文本框 22"/>
            <p:cNvSpPr txBox="1"/>
            <p:nvPr>
              <p:custDataLst>
                <p:tags r:id="rId10"/>
              </p:custDataLst>
            </p:nvPr>
          </p:nvSpPr>
          <p:spPr>
            <a:xfrm>
              <a:off x="5236" y="404"/>
              <a:ext cx="9621" cy="1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000000"/>
                  </a:solidFill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分小组整理并分析环境问题的表现及其产生的影响，并在全班展示和讲解。</a:t>
              </a:r>
              <a:endPara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4" name="矩形: 圆角 17"/>
          <p:cNvSpPr/>
          <p:nvPr>
            <p:custDataLst>
              <p:tags r:id="rId11"/>
            </p:custDataLst>
          </p:nvPr>
        </p:nvSpPr>
        <p:spPr>
          <a:xfrm>
            <a:off x="1701800" y="1163320"/>
            <a:ext cx="460375" cy="996315"/>
          </a:xfrm>
          <a:prstGeom prst="roundRect">
            <a:avLst>
              <a:gd name="adj" fmla="val 0"/>
            </a:avLst>
          </a:prstGeom>
          <a:solidFill>
            <a:srgbClr val="87CB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>
                <a:ea typeface="黑体" panose="02010609060101010101" pitchFamily="49" charset="-122"/>
              </a:rPr>
              <a:t>2</a:t>
            </a:r>
            <a:endParaRPr lang="zh-CN" altLang="en-US" sz="4400" b="1">
              <a:ea typeface="黑体" panose="02010609060101010101" pitchFamily="49" charset="-122"/>
            </a:endParaRPr>
          </a:p>
        </p:txBody>
      </p:sp>
      <p:sp>
        <p:nvSpPr>
          <p:cNvPr id="25" name="矩形 8"/>
          <p:cNvSpPr/>
          <p:nvPr>
            <p:custDataLst>
              <p:tags r:id="rId12"/>
            </p:custDataLst>
          </p:nvPr>
        </p:nvSpPr>
        <p:spPr>
          <a:xfrm>
            <a:off x="1906587" y="2438638"/>
            <a:ext cx="8841740" cy="57304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sz="2800" b="1">
                <a:solidFill>
                  <a:srgbClr val="0070C0"/>
                </a:solidFill>
                <a:latin typeface="宋体" panose="02010600030101010101" pitchFamily="2" charset="-122"/>
              </a:rPr>
              <a:t>以下</a:t>
            </a:r>
            <a:r>
              <a:rPr lang="zh-CN" altLang="en-US" sz="2800" b="1">
                <a:solidFill>
                  <a:srgbClr val="0070C0"/>
                </a:solidFill>
                <a:latin typeface="宋体" panose="02010600030101010101" pitchFamily="2" charset="-122"/>
              </a:rPr>
              <a:t>三种环境问题比较常见的，与我们生活息息相关。</a:t>
            </a:r>
            <a:endParaRPr lang="zh-CN" altLang="en-US" sz="2800" b="1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矩形 8"/>
          <p:cNvSpPr/>
          <p:nvPr>
            <p:custDataLst>
              <p:tags r:id="rId13"/>
            </p:custDataLst>
          </p:nvPr>
        </p:nvSpPr>
        <p:spPr>
          <a:xfrm>
            <a:off x="1381760" y="6000033"/>
            <a:ext cx="1449705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大气污染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矩形 8"/>
          <p:cNvSpPr/>
          <p:nvPr>
            <p:custDataLst>
              <p:tags r:id="rId14"/>
            </p:custDataLst>
          </p:nvPr>
        </p:nvSpPr>
        <p:spPr>
          <a:xfrm>
            <a:off x="9043670" y="6000033"/>
            <a:ext cx="2388870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固体废弃物污染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矩形 8"/>
          <p:cNvSpPr/>
          <p:nvPr>
            <p:custDataLst>
              <p:tags r:id="rId15"/>
            </p:custDataLst>
          </p:nvPr>
        </p:nvSpPr>
        <p:spPr>
          <a:xfrm>
            <a:off x="4673600" y="6000033"/>
            <a:ext cx="2971165" cy="57086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30000"/>
              </a:lnSpc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水资源短缺与水污染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29" name="图片 28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42263" y="3201030"/>
            <a:ext cx="3663950" cy="25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/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359140" y="3216511"/>
            <a:ext cx="3557270" cy="252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6"/>
          <p:cNvPicPr>
            <a:picLocks noChangeArrowheads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 bwMode="auto">
          <a:xfrm>
            <a:off x="4414520" y="3216580"/>
            <a:ext cx="3636010" cy="25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2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>
            <p:custDataLst>
              <p:tags r:id="rId3"/>
            </p:custDataLst>
          </p:nvPr>
        </p:nvSpPr>
        <p:spPr>
          <a:xfrm>
            <a:off x="-30798" y="1416051"/>
            <a:ext cx="8265796" cy="44437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indent="304800" algn="ctr" fontAlgn="auto">
              <a:lnSpc>
                <a:spcPct val="15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活动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要求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algn="l" fontAlgn="auto">
              <a:lnSpc>
                <a:spcPct val="150000"/>
              </a:lnSpc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①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分工合作，设置多位汇报员。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algn="l" fontAlgn="auto">
              <a:lnSpc>
                <a:spcPct val="150000"/>
              </a:lnSpc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②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投影展示资料，用记号笔圈出重点信息。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algn="l" fontAlgn="auto">
              <a:lnSpc>
                <a:spcPct val="150000"/>
              </a:lnSpc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③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汇报时可以加入自己知道的课外知识。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  <a:p>
            <a:pPr indent="304800" algn="l" fontAlgn="auto">
              <a:lnSpc>
                <a:spcPct val="150000"/>
              </a:lnSpc>
            </a:pPr>
            <a:r>
              <a:rPr lang="zh-CN" sz="3200" b="1" smtClean="0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④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pitchFamily="34" charset="-122"/>
              </a:rPr>
              <a:t>汇报结束时其他学生可以举手提问。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48700" y="2322808"/>
            <a:ext cx="3299460" cy="2812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梯形 15"/>
          <p:cNvSpPr/>
          <p:nvPr>
            <p:custDataLst>
              <p:tags r:id="rId6"/>
            </p:custDataLst>
          </p:nvPr>
        </p:nvSpPr>
        <p:spPr>
          <a:xfrm>
            <a:off x="4102100" y="365125"/>
            <a:ext cx="3733165" cy="632460"/>
          </a:xfrm>
          <a:prstGeom prst="trapezoi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a typeface="宋体" panose="02010600030101010101" pitchFamily="2" charset="-122"/>
              </a:rPr>
              <a:t>小组合作整理</a:t>
            </a:r>
            <a:endParaRPr lang="zh-CN" altLang="en-US" sz="32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AS_UNIQUEID" val="423"/>
</p:tagLst>
</file>

<file path=ppt/tags/tag10.xml><?xml version="1.0" encoding="utf-8"?>
<p:tagLst xmlns:p="http://schemas.openxmlformats.org/presentationml/2006/main">
  <p:tag name="AS_UNIQUEID" val="432"/>
</p:tagLst>
</file>

<file path=ppt/tags/tag100.xml><?xml version="1.0" encoding="utf-8"?>
<p:tagLst xmlns:p="http://schemas.openxmlformats.org/presentationml/2006/main">
  <p:tag name="AS_UNIQUEID" val="522"/>
</p:tagLst>
</file>

<file path=ppt/tags/tag101.xml><?xml version="1.0" encoding="utf-8"?>
<p:tagLst xmlns:p="http://schemas.openxmlformats.org/presentationml/2006/main">
  <p:tag name="AS_UNIQUEID" val="523"/>
</p:tagLst>
</file>

<file path=ppt/tags/tag102.xml><?xml version="1.0" encoding="utf-8"?>
<p:tagLst xmlns:p="http://schemas.openxmlformats.org/presentationml/2006/main">
  <p:tag name="AS_UNIQUEID" val="524"/>
</p:tagLst>
</file>

<file path=ppt/tags/tag103.xml><?xml version="1.0" encoding="utf-8"?>
<p:tagLst xmlns:p="http://schemas.openxmlformats.org/presentationml/2006/main">
  <p:tag name="AS_UNIQUEID" val="525"/>
</p:tagLst>
</file>

<file path=ppt/tags/tag104.xml><?xml version="1.0" encoding="utf-8"?>
<p:tagLst xmlns:p="http://schemas.openxmlformats.org/presentationml/2006/main">
  <p:tag name="AS_UNIQUEID" val="526"/>
</p:tagLst>
</file>

<file path=ppt/tags/tag105.xml><?xml version="1.0" encoding="utf-8"?>
<p:tagLst xmlns:p="http://schemas.openxmlformats.org/presentationml/2006/main">
  <p:tag name="AS_UNIQUEID" val="527"/>
</p:tagLst>
</file>

<file path=ppt/tags/tag106.xml><?xml version="1.0" encoding="utf-8"?>
<p:tagLst xmlns:p="http://schemas.openxmlformats.org/presentationml/2006/main">
  <p:tag name="AS_UNIQUEID" val="528"/>
</p:tagLst>
</file>

<file path=ppt/tags/tag107.xml><?xml version="1.0" encoding="utf-8"?>
<p:tagLst xmlns:p="http://schemas.openxmlformats.org/presentationml/2006/main">
  <p:tag name="AS_UNIQUEID" val="529"/>
</p:tagLst>
</file>

<file path=ppt/tags/tag108.xml><?xml version="1.0" encoding="utf-8"?>
<p:tagLst xmlns:p="http://schemas.openxmlformats.org/presentationml/2006/main">
  <p:tag name="AS_UNIQUEID" val="530"/>
</p:tagLst>
</file>

<file path=ppt/tags/tag109.xml><?xml version="1.0" encoding="utf-8"?>
<p:tagLst xmlns:p="http://schemas.openxmlformats.org/presentationml/2006/main">
  <p:tag name="AS_UNIQUEID" val="531"/>
</p:tagLst>
</file>

<file path=ppt/tags/tag11.xml><?xml version="1.0" encoding="utf-8"?>
<p:tagLst xmlns:p="http://schemas.openxmlformats.org/presentationml/2006/main">
  <p:tag name="AS_UNIQUEID" val="433"/>
</p:tagLst>
</file>

<file path=ppt/tags/tag110.xml><?xml version="1.0" encoding="utf-8"?>
<p:tagLst xmlns:p="http://schemas.openxmlformats.org/presentationml/2006/main">
  <p:tag name="AS_UNIQUEID" val="532"/>
</p:tagLst>
</file>

<file path=ppt/tags/tag111.xml><?xml version="1.0" encoding="utf-8"?>
<p:tagLst xmlns:p="http://schemas.openxmlformats.org/presentationml/2006/main">
  <p:tag name="AS_UNIQUEID" val="533"/>
</p:tagLst>
</file>

<file path=ppt/tags/tag112.xml><?xml version="1.0" encoding="utf-8"?>
<p:tagLst xmlns:p="http://schemas.openxmlformats.org/presentationml/2006/main">
  <p:tag name="AS_UNIQUEID" val="534"/>
</p:tagLst>
</file>

<file path=ppt/tags/tag113.xml><?xml version="1.0" encoding="utf-8"?>
<p:tagLst xmlns:p="http://schemas.openxmlformats.org/presentationml/2006/main">
  <p:tag name="AS_UNIQUEID" val="535"/>
</p:tagLst>
</file>

<file path=ppt/tags/tag114.xml><?xml version="1.0" encoding="utf-8"?>
<p:tagLst xmlns:p="http://schemas.openxmlformats.org/presentationml/2006/main">
  <p:tag name="AS_UNIQUEID" val="536"/>
</p:tagLst>
</file>

<file path=ppt/tags/tag115.xml><?xml version="1.0" encoding="utf-8"?>
<p:tagLst xmlns:p="http://schemas.openxmlformats.org/presentationml/2006/main">
  <p:tag name="AS_UNIQUEID" val="537"/>
</p:tagLst>
</file>

<file path=ppt/tags/tag116.xml><?xml version="1.0" encoding="utf-8"?>
<p:tagLst xmlns:p="http://schemas.openxmlformats.org/presentationml/2006/main">
  <p:tag name="AS_UNIQUEID" val="538"/>
</p:tagLst>
</file>

<file path=ppt/tags/tag117.xml><?xml version="1.0" encoding="utf-8"?>
<p:tagLst xmlns:p="http://schemas.openxmlformats.org/presentationml/2006/main">
  <p:tag name="AS_UNIQUEID" val="539"/>
</p:tagLst>
</file>

<file path=ppt/tags/tag118.xml><?xml version="1.0" encoding="utf-8"?>
<p:tagLst xmlns:p="http://schemas.openxmlformats.org/presentationml/2006/main">
  <p:tag name="AS_UNIQUEID" val="540"/>
</p:tagLst>
</file>

<file path=ppt/tags/tag119.xml><?xml version="1.0" encoding="utf-8"?>
<p:tagLst xmlns:p="http://schemas.openxmlformats.org/presentationml/2006/main">
  <p:tag name="AS_UNIQUEID" val="541"/>
</p:tagLst>
</file>

<file path=ppt/tags/tag12.xml><?xml version="1.0" encoding="utf-8"?>
<p:tagLst xmlns:p="http://schemas.openxmlformats.org/presentationml/2006/main">
  <p:tag name="AS_UNIQUEID" val="434"/>
</p:tagLst>
</file>

<file path=ppt/tags/tag120.xml><?xml version="1.0" encoding="utf-8"?>
<p:tagLst xmlns:p="http://schemas.openxmlformats.org/presentationml/2006/main">
  <p:tag name="AS_UNIQUEID" val="542"/>
</p:tagLst>
</file>

<file path=ppt/tags/tag121.xml><?xml version="1.0" encoding="utf-8"?>
<p:tagLst xmlns:p="http://schemas.openxmlformats.org/presentationml/2006/main">
  <p:tag name="AS_UNIQUEID" val="543"/>
</p:tagLst>
</file>

<file path=ppt/tags/tag122.xml><?xml version="1.0" encoding="utf-8"?>
<p:tagLst xmlns:p="http://schemas.openxmlformats.org/presentationml/2006/main">
  <p:tag name="AS_UNIQUEID" val="544"/>
</p:tagLst>
</file>

<file path=ppt/tags/tag123.xml><?xml version="1.0" encoding="utf-8"?>
<p:tagLst xmlns:p="http://schemas.openxmlformats.org/presentationml/2006/main">
  <p:tag name="AS_UNIQUEID" val="545"/>
</p:tagLst>
</file>

<file path=ppt/tags/tag124.xml><?xml version="1.0" encoding="utf-8"?>
<p:tagLst xmlns:p="http://schemas.openxmlformats.org/presentationml/2006/main">
  <p:tag name="AS_UNIQUEID" val="546"/>
</p:tagLst>
</file>

<file path=ppt/tags/tag125.xml><?xml version="1.0" encoding="utf-8"?>
<p:tagLst xmlns:p="http://schemas.openxmlformats.org/presentationml/2006/main">
  <p:tag name="AS_UNIQUEID" val="547"/>
</p:tagLst>
</file>

<file path=ppt/tags/tag126.xml><?xml version="1.0" encoding="utf-8"?>
<p:tagLst xmlns:p="http://schemas.openxmlformats.org/presentationml/2006/main">
  <p:tag name="AS_UNIQUEID" val="548"/>
</p:tagLst>
</file>

<file path=ppt/tags/tag127.xml><?xml version="1.0" encoding="utf-8"?>
<p:tagLst xmlns:p="http://schemas.openxmlformats.org/presentationml/2006/main">
  <p:tag name="AS_UNIQUEID" val="549"/>
</p:tagLst>
</file>

<file path=ppt/tags/tag128.xml><?xml version="1.0" encoding="utf-8"?>
<p:tagLst xmlns:p="http://schemas.openxmlformats.org/presentationml/2006/main">
  <p:tag name="AS_UNIQUEID" val="550"/>
</p:tagLst>
</file>

<file path=ppt/tags/tag129.xml><?xml version="1.0" encoding="utf-8"?>
<p:tagLst xmlns:p="http://schemas.openxmlformats.org/presentationml/2006/main">
  <p:tag name="AS_UNIQUEID" val="551"/>
</p:tagLst>
</file>

<file path=ppt/tags/tag13.xml><?xml version="1.0" encoding="utf-8"?>
<p:tagLst xmlns:p="http://schemas.openxmlformats.org/presentationml/2006/main">
  <p:tag name="AS_UNIQUEID" val="435"/>
</p:tagLst>
</file>

<file path=ppt/tags/tag130.xml><?xml version="1.0" encoding="utf-8"?>
<p:tagLst xmlns:p="http://schemas.openxmlformats.org/presentationml/2006/main">
  <p:tag name="AS_UNIQUEID" val="552"/>
</p:tagLst>
</file>

<file path=ppt/tags/tag131.xml><?xml version="1.0" encoding="utf-8"?>
<p:tagLst xmlns:p="http://schemas.openxmlformats.org/presentationml/2006/main">
  <p:tag name="AS_UNIQUEID" val="553"/>
</p:tagLst>
</file>

<file path=ppt/tags/tag132.xml><?xml version="1.0" encoding="utf-8"?>
<p:tagLst xmlns:p="http://schemas.openxmlformats.org/presentationml/2006/main">
  <p:tag name="AS_UNIQUEID" val="554"/>
</p:tagLst>
</file>

<file path=ppt/tags/tag133.xml><?xml version="1.0" encoding="utf-8"?>
<p:tagLst xmlns:p="http://schemas.openxmlformats.org/presentationml/2006/main">
  <p:tag name="AS_UNIQUEID" val="555"/>
</p:tagLst>
</file>

<file path=ppt/tags/tag134.xml><?xml version="1.0" encoding="utf-8"?>
<p:tagLst xmlns:p="http://schemas.openxmlformats.org/presentationml/2006/main">
  <p:tag name="AS_UNIQUEID" val="556"/>
</p:tagLst>
</file>

<file path=ppt/tags/tag135.xml><?xml version="1.0" encoding="utf-8"?>
<p:tagLst xmlns:p="http://schemas.openxmlformats.org/presentationml/2006/main">
  <p:tag name="AS_UNIQUEID" val="557"/>
</p:tagLst>
</file>

<file path=ppt/tags/tag136.xml><?xml version="1.0" encoding="utf-8"?>
<p:tagLst xmlns:p="http://schemas.openxmlformats.org/presentationml/2006/main">
  <p:tag name="AS_UNIQUEID" val="558"/>
</p:tagLst>
</file>

<file path=ppt/tags/tag137.xml><?xml version="1.0" encoding="utf-8"?>
<p:tagLst xmlns:p="http://schemas.openxmlformats.org/presentationml/2006/main">
  <p:tag name="AS_UNIQUEID" val="559"/>
</p:tagLst>
</file>

<file path=ppt/tags/tag138.xml><?xml version="1.0" encoding="utf-8"?>
<p:tagLst xmlns:p="http://schemas.openxmlformats.org/presentationml/2006/main">
  <p:tag name="AS_UNIQUEID" val="560"/>
</p:tagLst>
</file>

<file path=ppt/tags/tag139.xml><?xml version="1.0" encoding="utf-8"?>
<p:tagLst xmlns:p="http://schemas.openxmlformats.org/presentationml/2006/main">
  <p:tag name="AS_UNIQUEID" val="561"/>
</p:tagLst>
</file>

<file path=ppt/tags/tag14.xml><?xml version="1.0" encoding="utf-8"?>
<p:tagLst xmlns:p="http://schemas.openxmlformats.org/presentationml/2006/main">
  <p:tag name="AS_UNIQUEID" val="436"/>
</p:tagLst>
</file>

<file path=ppt/tags/tag140.xml><?xml version="1.0" encoding="utf-8"?>
<p:tagLst xmlns:p="http://schemas.openxmlformats.org/presentationml/2006/main">
  <p:tag name="AS_UNIQUEID" val="562"/>
</p:tagLst>
</file>

<file path=ppt/tags/tag141.xml><?xml version="1.0" encoding="utf-8"?>
<p:tagLst xmlns:p="http://schemas.openxmlformats.org/presentationml/2006/main">
  <p:tag name="AS_UNIQUEID" val="563"/>
</p:tagLst>
</file>

<file path=ppt/tags/tag142.xml><?xml version="1.0" encoding="utf-8"?>
<p:tagLst xmlns:p="http://schemas.openxmlformats.org/presentationml/2006/main">
  <p:tag name="AS_UNIQUEID" val="564"/>
</p:tagLst>
</file>

<file path=ppt/tags/tag143.xml><?xml version="1.0" encoding="utf-8"?>
<p:tagLst xmlns:p="http://schemas.openxmlformats.org/presentationml/2006/main">
  <p:tag name="AS_UNIQUEID" val="565"/>
</p:tagLst>
</file>

<file path=ppt/tags/tag144.xml><?xml version="1.0" encoding="utf-8"?>
<p:tagLst xmlns:p="http://schemas.openxmlformats.org/presentationml/2006/main">
  <p:tag name="AS_UNIQUEID" val="566"/>
</p:tagLst>
</file>

<file path=ppt/tags/tag145.xml><?xml version="1.0" encoding="utf-8"?>
<p:tagLst xmlns:p="http://schemas.openxmlformats.org/presentationml/2006/main">
  <p:tag name="AS_UNIQUEID" val="567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47.xml><?xml version="1.0" encoding="utf-8"?>
<p:tagLst xmlns:p="http://schemas.openxmlformats.org/presentationml/2006/main">
  <p:tag name="AS_UNIQUEID" val="568"/>
</p:tagLst>
</file>

<file path=ppt/tags/tag148.xml><?xml version="1.0" encoding="utf-8"?>
<p:tagLst xmlns:p="http://schemas.openxmlformats.org/presentationml/2006/main">
  <p:tag name="AS_UNIQUEID" val="569"/>
</p:tagLst>
</file>

<file path=ppt/tags/tag149.xml><?xml version="1.0" encoding="utf-8"?>
<p:tagLst xmlns:p="http://schemas.openxmlformats.org/presentationml/2006/main">
  <p:tag name="AS_UNIQUEID" val="570"/>
</p:tagLst>
</file>

<file path=ppt/tags/tag15.xml><?xml version="1.0" encoding="utf-8"?>
<p:tagLst xmlns:p="http://schemas.openxmlformats.org/presentationml/2006/main">
  <p:tag name="AS_UNIQUEID" val="437"/>
</p:tagLst>
</file>

<file path=ppt/tags/tag150.xml><?xml version="1.0" encoding="utf-8"?>
<p:tagLst xmlns:p="http://schemas.openxmlformats.org/presentationml/2006/main">
  <p:tag name="AS_UNIQUEID" val="571"/>
</p:tagLst>
</file>

<file path=ppt/tags/tag151.xml><?xml version="1.0" encoding="utf-8"?>
<p:tagLst xmlns:p="http://schemas.openxmlformats.org/presentationml/2006/main">
  <p:tag name="AS_UNIQUEID" val="572"/>
</p:tagLst>
</file>

<file path=ppt/tags/tag152.xml><?xml version="1.0" encoding="utf-8"?>
<p:tagLst xmlns:p="http://schemas.openxmlformats.org/presentationml/2006/main">
  <p:tag name="AS_UNIQUEID" val="573"/>
</p:tagLst>
</file>

<file path=ppt/tags/tag153.xml><?xml version="1.0" encoding="utf-8"?>
<p:tagLst xmlns:p="http://schemas.openxmlformats.org/presentationml/2006/main">
  <p:tag name="AS_UNIQUEID" val="574"/>
</p:tagLst>
</file>

<file path=ppt/tags/tag154.xml><?xml version="1.0" encoding="utf-8"?>
<p:tagLst xmlns:p="http://schemas.openxmlformats.org/presentationml/2006/main">
  <p:tag name="AS_UNIQUEID" val="575"/>
</p:tagLst>
</file>

<file path=ppt/tags/tag155.xml><?xml version="1.0" encoding="utf-8"?>
<p:tagLst xmlns:p="http://schemas.openxmlformats.org/presentationml/2006/main">
  <p:tag name="AS_UNIQUEID" val="576"/>
</p:tagLst>
</file>

<file path=ppt/tags/tag156.xml><?xml version="1.0" encoding="utf-8"?>
<p:tagLst xmlns:p="http://schemas.openxmlformats.org/presentationml/2006/main">
  <p:tag name="AS_UNIQUEID" val="577"/>
</p:tagLst>
</file>

<file path=ppt/tags/tag157.xml><?xml version="1.0" encoding="utf-8"?>
<p:tagLst xmlns:p="http://schemas.openxmlformats.org/presentationml/2006/main">
  <p:tag name="AS_UNIQUEID" val="578"/>
</p:tagLst>
</file>

<file path=ppt/tags/tag158.xml><?xml version="1.0" encoding="utf-8"?>
<p:tagLst xmlns:p="http://schemas.openxmlformats.org/presentationml/2006/main">
  <p:tag name="AS_UNIQUEID" val="579"/>
</p:tagLst>
</file>

<file path=ppt/tags/tag159.xml><?xml version="1.0" encoding="utf-8"?>
<p:tagLst xmlns:p="http://schemas.openxmlformats.org/presentationml/2006/main">
  <p:tag name="AS_UNIQUEID" val="580"/>
</p:tagLst>
</file>

<file path=ppt/tags/tag16.xml><?xml version="1.0" encoding="utf-8"?>
<p:tagLst xmlns:p="http://schemas.openxmlformats.org/presentationml/2006/main">
  <p:tag name="AS_UNIQUEID" val="438"/>
</p:tagLst>
</file>

<file path=ppt/tags/tag160.xml><?xml version="1.0" encoding="utf-8"?>
<p:tagLst xmlns:p="http://schemas.openxmlformats.org/presentationml/2006/main">
  <p:tag name="AS_UNIQUEID" val="581"/>
</p:tagLst>
</file>

<file path=ppt/tags/tag161.xml><?xml version="1.0" encoding="utf-8"?>
<p:tagLst xmlns:p="http://schemas.openxmlformats.org/presentationml/2006/main">
  <p:tag name="AS_UNIQUEID" val="582"/>
</p:tagLst>
</file>

<file path=ppt/tags/tag162.xml><?xml version="1.0" encoding="utf-8"?>
<p:tagLst xmlns:p="http://schemas.openxmlformats.org/presentationml/2006/main">
  <p:tag name="AS_UNIQUEID" val="583"/>
</p:tagLst>
</file>

<file path=ppt/tags/tag163.xml><?xml version="1.0" encoding="utf-8"?>
<p:tagLst xmlns:p="http://schemas.openxmlformats.org/presentationml/2006/main">
  <p:tag name="AS_UNIQUEID" val="584"/>
</p:tagLst>
</file>

<file path=ppt/tags/tag164.xml><?xml version="1.0" encoding="utf-8"?>
<p:tagLst xmlns:p="http://schemas.openxmlformats.org/presentationml/2006/main">
  <p:tag name="AS_UNIQUEID" val="585"/>
</p:tagLst>
</file>

<file path=ppt/tags/tag165.xml><?xml version="1.0" encoding="utf-8"?>
<p:tagLst xmlns:p="http://schemas.openxmlformats.org/presentationml/2006/main">
  <p:tag name="AS_UNIQUEID" val="586"/>
</p:tagLst>
</file>

<file path=ppt/tags/tag166.xml><?xml version="1.0" encoding="utf-8"?>
<p:tagLst xmlns:p="http://schemas.openxmlformats.org/presentationml/2006/main">
  <p:tag name="AS_UNIQUEID" val="587"/>
</p:tagLst>
</file>

<file path=ppt/tags/tag167.xml><?xml version="1.0" encoding="utf-8"?>
<p:tagLst xmlns:p="http://schemas.openxmlformats.org/presentationml/2006/main">
  <p:tag name="AS_UNIQUEID" val="588"/>
</p:tagLst>
</file>

<file path=ppt/tags/tag168.xml><?xml version="1.0" encoding="utf-8"?>
<p:tagLst xmlns:p="http://schemas.openxmlformats.org/presentationml/2006/main">
  <p:tag name="AS_UNIQUEID" val="589"/>
</p:tagLst>
</file>

<file path=ppt/tags/tag169.xml><?xml version="1.0" encoding="utf-8"?>
<p:tagLst xmlns:p="http://schemas.openxmlformats.org/presentationml/2006/main">
  <p:tag name="AS_UNIQUEID" val="590"/>
</p:tagLst>
</file>

<file path=ppt/tags/tag17.xml><?xml version="1.0" encoding="utf-8"?>
<p:tagLst xmlns:p="http://schemas.openxmlformats.org/presentationml/2006/main">
  <p:tag name="AS_UNIQUEID" val="439"/>
</p:tagLst>
</file>

<file path=ppt/tags/tag17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71.xml><?xml version="1.0" encoding="utf-8"?>
<p:tagLst xmlns:p="http://schemas.openxmlformats.org/presentationml/2006/main">
  <p:tag name="AS_UNIQUEID" val="591"/>
</p:tagLst>
</file>

<file path=ppt/tags/tag172.xml><?xml version="1.0" encoding="utf-8"?>
<p:tagLst xmlns:p="http://schemas.openxmlformats.org/presentationml/2006/main">
  <p:tag name="AS_UNIQUEID" val="592"/>
</p:tagLst>
</file>

<file path=ppt/tags/tag173.xml><?xml version="1.0" encoding="utf-8"?>
<p:tagLst xmlns:p="http://schemas.openxmlformats.org/presentationml/2006/main">
  <p:tag name="AS_UNIQUEID" val="593"/>
</p:tagLst>
</file>

<file path=ppt/tags/tag174.xml><?xml version="1.0" encoding="utf-8"?>
<p:tagLst xmlns:p="http://schemas.openxmlformats.org/presentationml/2006/main">
  <p:tag name="AS_UNIQUEID" val="594"/>
</p:tagLst>
</file>

<file path=ppt/tags/tag175.xml><?xml version="1.0" encoding="utf-8"?>
<p:tagLst xmlns:p="http://schemas.openxmlformats.org/presentationml/2006/main">
  <p:tag name="AS_UNIQUEID" val="595"/>
</p:tagLst>
</file>

<file path=ppt/tags/tag176.xml><?xml version="1.0" encoding="utf-8"?>
<p:tagLst xmlns:p="http://schemas.openxmlformats.org/presentationml/2006/main">
  <p:tag name="AS_UNIQUEID" val="596"/>
</p:tagLst>
</file>

<file path=ppt/tags/tag177.xml><?xml version="1.0" encoding="utf-8"?>
<p:tagLst xmlns:p="http://schemas.openxmlformats.org/presentationml/2006/main">
  <p:tag name="AS_UNIQUEID" val="597"/>
</p:tagLst>
</file>

<file path=ppt/tags/tag178.xml><?xml version="1.0" encoding="utf-8"?>
<p:tagLst xmlns:p="http://schemas.openxmlformats.org/presentationml/2006/main">
  <p:tag name="AS_UNIQUEID" val="598"/>
</p:tagLst>
</file>

<file path=ppt/tags/tag179.xml><?xml version="1.0" encoding="utf-8"?>
<p:tagLst xmlns:p="http://schemas.openxmlformats.org/presentationml/2006/main">
  <p:tag name="AS_UNIQUEID" val="599"/>
</p:tagLst>
</file>

<file path=ppt/tags/tag18.xml><?xml version="1.0" encoding="utf-8"?>
<p:tagLst xmlns:p="http://schemas.openxmlformats.org/presentationml/2006/main">
  <p:tag name="AS_UNIQUEID" val="440"/>
</p:tagLst>
</file>

<file path=ppt/tags/tag180.xml><?xml version="1.0" encoding="utf-8"?>
<p:tagLst xmlns:p="http://schemas.openxmlformats.org/presentationml/2006/main">
  <p:tag name="AS_UNIQUEID" val="600"/>
</p:tagLst>
</file>

<file path=ppt/tags/tag18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182.xml><?xml version="1.0" encoding="utf-8"?>
<p:tagLst xmlns:p="http://schemas.openxmlformats.org/presentationml/2006/main">
  <p:tag name="AS_UNIQUEID" val="601"/>
</p:tagLst>
</file>

<file path=ppt/tags/tag183.xml><?xml version="1.0" encoding="utf-8"?>
<p:tagLst xmlns:p="http://schemas.openxmlformats.org/presentationml/2006/main">
  <p:tag name="AS_UNIQUEID" val="602"/>
</p:tagLst>
</file>

<file path=ppt/tags/tag184.xml><?xml version="1.0" encoding="utf-8"?>
<p:tagLst xmlns:p="http://schemas.openxmlformats.org/presentationml/2006/main">
  <p:tag name="AS_UNIQUEID" val="603"/>
</p:tagLst>
</file>

<file path=ppt/tags/tag185.xml><?xml version="1.0" encoding="utf-8"?>
<p:tagLst xmlns:p="http://schemas.openxmlformats.org/presentationml/2006/main">
  <p:tag name="AS_UNIQUEID" val="604"/>
</p:tagLst>
</file>

<file path=ppt/tags/tag186.xml><?xml version="1.0" encoding="utf-8"?>
<p:tagLst xmlns:p="http://schemas.openxmlformats.org/presentationml/2006/main">
  <p:tag name="AS_UNIQUEID" val="605"/>
</p:tagLst>
</file>

<file path=ppt/tags/tag187.xml><?xml version="1.0" encoding="utf-8"?>
<p:tagLst xmlns:p="http://schemas.openxmlformats.org/presentationml/2006/main">
  <p:tag name="AS_UNIQUEID" val="606"/>
</p:tagLst>
</file>

<file path=ppt/tags/tag188.xml><?xml version="1.0" encoding="utf-8"?>
<p:tagLst xmlns:p="http://schemas.openxmlformats.org/presentationml/2006/main">
  <p:tag name="AS_UNIQUEID" val="607"/>
</p:tagLst>
</file>

<file path=ppt/tags/tag189.xml><?xml version="1.0" encoding="utf-8"?>
<p:tagLst xmlns:p="http://schemas.openxmlformats.org/presentationml/2006/main">
  <p:tag name="AS_UNIQUEID" val="608"/>
</p:tagLst>
</file>

<file path=ppt/tags/tag19.xml><?xml version="1.0" encoding="utf-8"?>
<p:tagLst xmlns:p="http://schemas.openxmlformats.org/presentationml/2006/main">
  <p:tag name="AS_UNIQUEID" val="441"/>
</p:tagLst>
</file>

<file path=ppt/tags/tag190.xml><?xml version="1.0" encoding="utf-8"?>
<p:tagLst xmlns:p="http://schemas.openxmlformats.org/presentationml/2006/main">
  <p:tag name="AS_UNIQUEID" val="609"/>
</p:tagLst>
</file>

<file path=ppt/tags/tag191.xml><?xml version="1.0" encoding="utf-8"?>
<p:tagLst xmlns:p="http://schemas.openxmlformats.org/presentationml/2006/main">
  <p:tag name="AS_UNIQUEID" val="610"/>
</p:tagLst>
</file>

<file path=ppt/tags/tag192.xml><?xml version="1.0" encoding="utf-8"?>
<p:tagLst xmlns:p="http://schemas.openxmlformats.org/presentationml/2006/main">
  <p:tag name="AS_UNIQUEID" val="611"/>
</p:tagLst>
</file>

<file path=ppt/tags/tag193.xml><?xml version="1.0" encoding="utf-8"?>
<p:tagLst xmlns:p="http://schemas.openxmlformats.org/presentationml/2006/main">
  <p:tag name="AS_UNIQUEID" val="612"/>
</p:tagLst>
</file>

<file path=ppt/tags/tag194.xml><?xml version="1.0" encoding="utf-8"?>
<p:tagLst xmlns:p="http://schemas.openxmlformats.org/presentationml/2006/main">
  <p:tag name="AS_UNIQUEID" val="613"/>
</p:tagLst>
</file>

<file path=ppt/tags/tag195.xml><?xml version="1.0" encoding="utf-8"?>
<p:tagLst xmlns:p="http://schemas.openxmlformats.org/presentationml/2006/main">
  <p:tag name="AS_UNIQUEID" val="614"/>
</p:tagLst>
</file>

<file path=ppt/tags/tag196.xml><?xml version="1.0" encoding="utf-8"?>
<p:tagLst xmlns:p="http://schemas.openxmlformats.org/presentationml/2006/main">
  <p:tag name="AS_UNIQUEID" val="615"/>
</p:tagLst>
</file>

<file path=ppt/tags/tag197.xml><?xml version="1.0" encoding="utf-8"?>
<p:tagLst xmlns:p="http://schemas.openxmlformats.org/presentationml/2006/main">
  <p:tag name="AS_UNIQUEID" val="616"/>
</p:tagLst>
</file>

<file path=ppt/tags/tag198.xml><?xml version="1.0" encoding="utf-8"?>
<p:tagLst xmlns:p="http://schemas.openxmlformats.org/presentationml/2006/main">
  <p:tag name="AS_UNIQUEID" val="617"/>
</p:tagLst>
</file>

<file path=ppt/tags/tag199.xml><?xml version="1.0" encoding="utf-8"?>
<p:tagLst xmlns:p="http://schemas.openxmlformats.org/presentationml/2006/main">
  <p:tag name="AS_UNIQUEID" val="618"/>
</p:tagLst>
</file>

<file path=ppt/tags/tag2.xml><?xml version="1.0" encoding="utf-8"?>
<p:tagLst xmlns:p="http://schemas.openxmlformats.org/presentationml/2006/main">
  <p:tag name="AS_UNIQUEID" val="424"/>
</p:tagLst>
</file>

<file path=ppt/tags/tag20.xml><?xml version="1.0" encoding="utf-8"?>
<p:tagLst xmlns:p="http://schemas.openxmlformats.org/presentationml/2006/main">
  <p:tag name="AS_UNIQUEID" val="442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1.xml><?xml version="1.0" encoding="utf-8"?>
<p:tagLst xmlns:p="http://schemas.openxmlformats.org/presentationml/2006/main">
  <p:tag name="AS_UNIQUEID" val="619"/>
</p:tagLst>
</file>

<file path=ppt/tags/tag202.xml><?xml version="1.0" encoding="utf-8"?>
<p:tagLst xmlns:p="http://schemas.openxmlformats.org/presentationml/2006/main">
  <p:tag name="AS_UNIQUEID" val="620"/>
</p:tagLst>
</file>

<file path=ppt/tags/tag203.xml><?xml version="1.0" encoding="utf-8"?>
<p:tagLst xmlns:p="http://schemas.openxmlformats.org/presentationml/2006/main">
  <p:tag name="AS_UNIQUEID" val="621"/>
</p:tagLst>
</file>

<file path=ppt/tags/tag2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205.xml><?xml version="1.0" encoding="utf-8"?>
<p:tagLst xmlns:p="http://schemas.openxmlformats.org/presentationml/2006/main">
  <p:tag name="AS_UNIQUEID" val="622"/>
</p:tagLst>
</file>

<file path=ppt/tags/tag206.xml><?xml version="1.0" encoding="utf-8"?>
<p:tagLst xmlns:p="http://schemas.openxmlformats.org/presentationml/2006/main">
  <p:tag name="AS_UNIQUEID" val="623"/>
</p:tagLst>
</file>

<file path=ppt/tags/tag207.xml><?xml version="1.0" encoding="utf-8"?>
<p:tagLst xmlns:p="http://schemas.openxmlformats.org/presentationml/2006/main">
  <p:tag name="AS_UNIQUEID" val="624"/>
</p:tagLst>
</file>

<file path=ppt/tags/tag208.xml><?xml version="1.0" encoding="utf-8"?>
<p:tagLst xmlns:p="http://schemas.openxmlformats.org/presentationml/2006/main">
  <p:tag name="AS_UNIQUEID" val="625"/>
</p:tagLst>
</file>

<file path=ppt/tags/tag209.xml><?xml version="1.0" encoding="utf-8"?>
<p:tagLst xmlns:p="http://schemas.openxmlformats.org/presentationml/2006/main">
  <p:tag name="AS_UNIQUEID" val="626"/>
  <p:tag name="MH" val="20150826203849"/>
  <p:tag name="MH_LIBRARY" val="GRAPHIC"/>
  <p:tag name="MH_ORDER" val="Rectangle 17"/>
</p:tagLst>
</file>

<file path=ppt/tags/tag21.xml><?xml version="1.0" encoding="utf-8"?>
<p:tagLst xmlns:p="http://schemas.openxmlformats.org/presentationml/2006/main">
  <p:tag name="AS_UNIQUEID" val="443"/>
</p:tagLst>
</file>

<file path=ppt/tags/tag210.xml><?xml version="1.0" encoding="utf-8"?>
<p:tagLst xmlns:p="http://schemas.openxmlformats.org/presentationml/2006/main">
  <p:tag name="AS_UNIQUEID" val="627"/>
  <p:tag name="MH" val="20150826203849"/>
  <p:tag name="MH_LIBRARY" val="GRAPHIC"/>
  <p:tag name="MH_ORDER" val="矩形 3"/>
</p:tagLst>
</file>

<file path=ppt/tags/tag211.xml><?xml version="1.0" encoding="utf-8"?>
<p:tagLst xmlns:p="http://schemas.openxmlformats.org/presentationml/2006/main">
  <p:tag name="AS_UNIQUEID" val="628"/>
</p:tagLst>
</file>

<file path=ppt/tags/tag212.xml><?xml version="1.0" encoding="utf-8"?>
<p:tagLst xmlns:p="http://schemas.openxmlformats.org/presentationml/2006/main">
  <p:tag name="AS_UNIQUEID" val="629"/>
</p:tagLst>
</file>

<file path=ppt/tags/tag213.xml><?xml version="1.0" encoding="utf-8"?>
<p:tagLst xmlns:p="http://schemas.openxmlformats.org/presentationml/2006/main">
  <p:tag name="AS_UNIQUEID" val="630"/>
</p:tagLst>
</file>

<file path=ppt/tags/tag21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15.xml><?xml version="1.0" encoding="utf-8"?>
<p:tagLst xmlns:p="http://schemas.openxmlformats.org/presentationml/2006/main">
  <p:tag name="AS_UNIQUEID" val="631"/>
</p:tagLst>
</file>

<file path=ppt/tags/tag216.xml><?xml version="1.0" encoding="utf-8"?>
<p:tagLst xmlns:p="http://schemas.openxmlformats.org/presentationml/2006/main">
  <p:tag name="AS_UNIQUEID" val="632"/>
</p:tagLst>
</file>

<file path=ppt/tags/tag217.xml><?xml version="1.0" encoding="utf-8"?>
<p:tagLst xmlns:p="http://schemas.openxmlformats.org/presentationml/2006/main">
  <p:tag name="AS_UNIQUEID" val="633"/>
</p:tagLst>
</file>

<file path=ppt/tags/tag218.xml><?xml version="1.0" encoding="utf-8"?>
<p:tagLst xmlns:p="http://schemas.openxmlformats.org/presentationml/2006/main">
  <p:tag name="AS_UNIQUEID" val="634"/>
</p:tagLst>
</file>

<file path=ppt/tags/tag219.xml><?xml version="1.0" encoding="utf-8"?>
<p:tagLst xmlns:p="http://schemas.openxmlformats.org/presentationml/2006/main">
  <p:tag name="AS_UNIQUEID" val="635"/>
</p:tagLst>
</file>

<file path=ppt/tags/tag22.xml><?xml version="1.0" encoding="utf-8"?>
<p:tagLst xmlns:p="http://schemas.openxmlformats.org/presentationml/2006/main">
  <p:tag name="AS_UNIQUEID" val="444"/>
</p:tagLst>
</file>

<file path=ppt/tags/tag220.xml><?xml version="1.0" encoding="utf-8"?>
<p:tagLst xmlns:p="http://schemas.openxmlformats.org/presentationml/2006/main">
  <p:tag name="AS_UNIQUEID" val="636"/>
</p:tagLst>
</file>

<file path=ppt/tags/tag221.xml><?xml version="1.0" encoding="utf-8"?>
<p:tagLst xmlns:p="http://schemas.openxmlformats.org/presentationml/2006/main">
  <p:tag name="AS_UNIQUEID" val="637"/>
</p:tagLst>
</file>

<file path=ppt/tags/tag222.xml><?xml version="1.0" encoding="utf-8"?>
<p:tagLst xmlns:p="http://schemas.openxmlformats.org/presentationml/2006/main">
  <p:tag name="AS_UNIQUEID" val="638"/>
</p:tagLst>
</file>

<file path=ppt/tags/tag223.xml><?xml version="1.0" encoding="utf-8"?>
<p:tagLst xmlns:p="http://schemas.openxmlformats.org/presentationml/2006/main">
  <p:tag name="AS_UNIQUEID" val="639"/>
</p:tagLst>
</file>

<file path=ppt/tags/tag224.xml><?xml version="1.0" encoding="utf-8"?>
<p:tagLst xmlns:p="http://schemas.openxmlformats.org/presentationml/2006/main">
  <p:tag name="AS_UNIQUEID" val="640"/>
</p:tagLst>
</file>

<file path=ppt/tags/tag225.xml><?xml version="1.0" encoding="utf-8"?>
<p:tagLst xmlns:p="http://schemas.openxmlformats.org/presentationml/2006/main">
  <p:tag name="AS_UNIQUEID" val="641"/>
</p:tagLst>
</file>

<file path=ppt/tags/tag226.xml><?xml version="1.0" encoding="utf-8"?>
<p:tagLst xmlns:p="http://schemas.openxmlformats.org/presentationml/2006/main">
  <p:tag name="AS_UNIQUEID" val="642"/>
</p:tagLst>
</file>

<file path=ppt/tags/tag227.xml><?xml version="1.0" encoding="utf-8"?>
<p:tagLst xmlns:p="http://schemas.openxmlformats.org/presentationml/2006/main">
  <p:tag name="AS_UNIQUEID" val="643"/>
</p:tagLst>
</file>

<file path=ppt/tags/tag228.xml><?xml version="1.0" encoding="utf-8"?>
<p:tagLst xmlns:p="http://schemas.openxmlformats.org/presentationml/2006/main">
  <p:tag name="AS_UNIQUEID" val="644"/>
</p:tagLst>
</file>

<file path=ppt/tags/tag229.xml><?xml version="1.0" encoding="utf-8"?>
<p:tagLst xmlns:p="http://schemas.openxmlformats.org/presentationml/2006/main">
  <p:tag name="AS_UNIQUEID" val="645"/>
</p:tagLst>
</file>

<file path=ppt/tags/tag23.xml><?xml version="1.0" encoding="utf-8"?>
<p:tagLst xmlns:p="http://schemas.openxmlformats.org/presentationml/2006/main">
  <p:tag name="AS_UNIQUEID" val="445"/>
</p:tagLst>
</file>

<file path=ppt/tags/tag230.xml><?xml version="1.0" encoding="utf-8"?>
<p:tagLst xmlns:p="http://schemas.openxmlformats.org/presentationml/2006/main">
  <p:tag name="AS_UNIQUEID" val="646"/>
</p:tagLst>
</file>

<file path=ppt/tags/tag231.xml><?xml version="1.0" encoding="utf-8"?>
<p:tagLst xmlns:p="http://schemas.openxmlformats.org/presentationml/2006/main">
  <p:tag name="AS_UNIQUEID" val="647"/>
</p:tagLst>
</file>

<file path=ppt/tags/tag232.xml><?xml version="1.0" encoding="utf-8"?>
<p:tagLst xmlns:p="http://schemas.openxmlformats.org/presentationml/2006/main">
  <p:tag name="AS_UNIQUEID" val="648"/>
</p:tagLst>
</file>

<file path=ppt/tags/tag233.xml><?xml version="1.0" encoding="utf-8"?>
<p:tagLst xmlns:p="http://schemas.openxmlformats.org/presentationml/2006/main">
  <p:tag name="AS_UNIQUEID" val="649"/>
</p:tagLst>
</file>

<file path=ppt/tags/tag234.xml><?xml version="1.0" encoding="utf-8"?>
<p:tagLst xmlns:p="http://schemas.openxmlformats.org/presentationml/2006/main">
  <p:tag name="AS_UNIQUEID" val="650"/>
</p:tagLst>
</file>

<file path=ppt/tags/tag235.xml><?xml version="1.0" encoding="utf-8"?>
<p:tagLst xmlns:p="http://schemas.openxmlformats.org/presentationml/2006/main">
  <p:tag name="AS_UNIQUEID" val="651"/>
</p:tagLst>
</file>

<file path=ppt/tags/tag236.xml><?xml version="1.0" encoding="utf-8"?>
<p:tagLst xmlns:p="http://schemas.openxmlformats.org/presentationml/2006/main">
  <p:tag name="AS_UNIQUEID" val="652"/>
  <p:tag name="MH" val="20150826203849"/>
  <p:tag name="MH_LIBRARY" val="GRAPHIC"/>
  <p:tag name="MH_ORDER" val="Rectangle 17"/>
</p:tagLst>
</file>

<file path=ppt/tags/tag237.xml><?xml version="1.0" encoding="utf-8"?>
<p:tagLst xmlns:p="http://schemas.openxmlformats.org/presentationml/2006/main">
  <p:tag name="AS_UNIQUEID" val="653"/>
  <p:tag name="MH" val="20150826203849"/>
  <p:tag name="MH_LIBRARY" val="GRAPHIC"/>
  <p:tag name="MH_ORDER" val="矩形 3"/>
</p:tagLst>
</file>

<file path=ppt/tags/tag238.xml><?xml version="1.0" encoding="utf-8"?>
<p:tagLst xmlns:p="http://schemas.openxmlformats.org/presentationml/2006/main">
  <p:tag name="AS_UNIQUEID" val="654"/>
</p:tagLst>
</file>

<file path=ppt/tags/tag239.xml><?xml version="1.0" encoding="utf-8"?>
<p:tagLst xmlns:p="http://schemas.openxmlformats.org/presentationml/2006/main">
  <p:tag name="AS_UNIQUEID" val="655"/>
</p:tagLst>
</file>

<file path=ppt/tags/tag24.xml><?xml version="1.0" encoding="utf-8"?>
<p:tagLst xmlns:p="http://schemas.openxmlformats.org/presentationml/2006/main">
  <p:tag name="AS_UNIQUEID" val="446"/>
</p:tagLst>
</file>

<file path=ppt/tags/tag240.xml><?xml version="1.0" encoding="utf-8"?>
<p:tagLst xmlns:p="http://schemas.openxmlformats.org/presentationml/2006/main">
  <p:tag name="AS_UNIQUEID" val="656"/>
</p:tagLst>
</file>

<file path=ppt/tags/tag241.xml><?xml version="1.0" encoding="utf-8"?>
<p:tagLst xmlns:p="http://schemas.openxmlformats.org/presentationml/2006/main">
  <p:tag name="AS_UNIQUEID" val="657"/>
</p:tagLst>
</file>

<file path=ppt/tags/tag242.xml><?xml version="1.0" encoding="utf-8"?>
<p:tagLst xmlns:p="http://schemas.openxmlformats.org/presentationml/2006/main">
  <p:tag name="AS_UNIQUEID" val="658"/>
</p:tagLst>
</file>

<file path=ppt/tags/tag243.xml><?xml version="1.0" encoding="utf-8"?>
<p:tagLst xmlns:p="http://schemas.openxmlformats.org/presentationml/2006/main">
  <p:tag name="AS_UNIQUEID" val="659"/>
</p:tagLst>
</file>

<file path=ppt/tags/tag244.xml><?xml version="1.0" encoding="utf-8"?>
<p:tagLst xmlns:p="http://schemas.openxmlformats.org/presentationml/2006/main">
  <p:tag name="AS_UNIQUEID" val="660"/>
</p:tagLst>
</file>

<file path=ppt/tags/tag245.xml><?xml version="1.0" encoding="utf-8"?>
<p:tagLst xmlns:p="http://schemas.openxmlformats.org/presentationml/2006/main">
  <p:tag name="AS_UNIQUEID" val="661"/>
</p:tagLst>
</file>

<file path=ppt/tags/tag246.xml><?xml version="1.0" encoding="utf-8"?>
<p:tagLst xmlns:p="http://schemas.openxmlformats.org/presentationml/2006/main">
  <p:tag name="AS_UNIQUEID" val="662"/>
</p:tagLst>
</file>

<file path=ppt/tags/tag24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48.xml><?xml version="1.0" encoding="utf-8"?>
<p:tagLst xmlns:p="http://schemas.openxmlformats.org/presentationml/2006/main">
  <p:tag name="AS_UNIQUEID" val="663"/>
</p:tagLst>
</file>

<file path=ppt/tags/tag249.xml><?xml version="1.0" encoding="utf-8"?>
<p:tagLst xmlns:p="http://schemas.openxmlformats.org/presentationml/2006/main">
  <p:tag name="AS_UNIQUEID" val="118"/>
</p:tagLst>
</file>

<file path=ppt/tags/tag25.xml><?xml version="1.0" encoding="utf-8"?>
<p:tagLst xmlns:p="http://schemas.openxmlformats.org/presentationml/2006/main">
  <p:tag name="AS_UNIQUEID" val="447"/>
</p:tagLst>
</file>

<file path=ppt/tags/tag250.xml><?xml version="1.0" encoding="utf-8"?>
<p:tagLst xmlns:p="http://schemas.openxmlformats.org/presentationml/2006/main">
  <p:tag name="AS_UNIQUEID" val="664"/>
</p:tagLst>
</file>

<file path=ppt/tags/tag251.xml><?xml version="1.0" encoding="utf-8"?>
<p:tagLst xmlns:p="http://schemas.openxmlformats.org/presentationml/2006/main">
  <p:tag name="AS_UNIQUEID" val="665"/>
</p:tagLst>
</file>

<file path=ppt/tags/tag25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53.xml><?xml version="1.0" encoding="utf-8"?>
<p:tagLst xmlns:p="http://schemas.openxmlformats.org/presentationml/2006/main">
  <p:tag name="AS_UNIQUEID" val="666"/>
</p:tagLst>
</file>

<file path=ppt/tags/tag254.xml><?xml version="1.0" encoding="utf-8"?>
<p:tagLst xmlns:p="http://schemas.openxmlformats.org/presentationml/2006/main">
  <p:tag name="AS_UNIQUEID" val="667"/>
</p:tagLst>
</file>

<file path=ppt/tags/tag255.xml><?xml version="1.0" encoding="utf-8"?>
<p:tagLst xmlns:p="http://schemas.openxmlformats.org/presentationml/2006/main">
  <p:tag name="AS_UNIQUEID" val="668"/>
</p:tagLst>
</file>

<file path=ppt/tags/tag256.xml><?xml version="1.0" encoding="utf-8"?>
<p:tagLst xmlns:p="http://schemas.openxmlformats.org/presentationml/2006/main">
  <p:tag name="AS_UNIQUEID" val="669"/>
</p:tagLst>
</file>

<file path=ppt/tags/tag257.xml><?xml version="1.0" encoding="utf-8"?>
<p:tagLst xmlns:p="http://schemas.openxmlformats.org/presentationml/2006/main">
  <p:tag name="AS_UNIQUEID" val="670"/>
</p:tagLst>
</file>

<file path=ppt/tags/tag258.xml><?xml version="1.0" encoding="utf-8"?>
<p:tagLst xmlns:p="http://schemas.openxmlformats.org/presentationml/2006/main">
  <p:tag name="AS_UNIQUEID" val="671"/>
</p:tagLst>
</file>

<file path=ppt/tags/tag259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6.xml><?xml version="1.0" encoding="utf-8"?>
<p:tagLst xmlns:p="http://schemas.openxmlformats.org/presentationml/2006/main">
  <p:tag name="AS_UNIQUEID" val="448"/>
</p:tagLst>
</file>

<file path=ppt/tags/tag260.xml><?xml version="1.0" encoding="utf-8"?>
<p:tagLst xmlns:p="http://schemas.openxmlformats.org/presentationml/2006/main">
  <p:tag name="AS_UNIQUEID" val="672"/>
</p:tagLst>
</file>

<file path=ppt/tags/tag261.xml><?xml version="1.0" encoding="utf-8"?>
<p:tagLst xmlns:p="http://schemas.openxmlformats.org/presentationml/2006/main">
  <p:tag name="AS_UNIQUEID" val="673"/>
</p:tagLst>
</file>

<file path=ppt/tags/tag262.xml><?xml version="1.0" encoding="utf-8"?>
<p:tagLst xmlns:p="http://schemas.openxmlformats.org/presentationml/2006/main">
  <p:tag name="AS_UNIQUEID" val="674"/>
</p:tagLst>
</file>

<file path=ppt/tags/tag263.xml><?xml version="1.0" encoding="utf-8"?>
<p:tagLst xmlns:p="http://schemas.openxmlformats.org/presentationml/2006/main">
  <p:tag name="AS_UNIQUEID" val="675"/>
</p:tagLst>
</file>

<file path=ppt/tags/tag264.xml><?xml version="1.0" encoding="utf-8"?>
<p:tagLst xmlns:p="http://schemas.openxmlformats.org/presentationml/2006/main">
  <p:tag name="AS_UNIQUEID" val="676"/>
</p:tagLst>
</file>

<file path=ppt/tags/tag265.xml><?xml version="1.0" encoding="utf-8"?>
<p:tagLst xmlns:p="http://schemas.openxmlformats.org/presentationml/2006/main">
  <p:tag name="AS_UNIQUEID" val="677"/>
</p:tagLst>
</file>

<file path=ppt/tags/tag266.xml><?xml version="1.0" encoding="utf-8"?>
<p:tagLst xmlns:p="http://schemas.openxmlformats.org/presentationml/2006/main">
  <p:tag name="AS_UNIQUEID" val="678"/>
</p:tagLst>
</file>

<file path=ppt/tags/tag267.xml><?xml version="1.0" encoding="utf-8"?>
<p:tagLst xmlns:p="http://schemas.openxmlformats.org/presentationml/2006/main">
  <p:tag name="AS_UNIQUEID" val="679"/>
</p:tagLst>
</file>

<file path=ppt/tags/tag26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69.xml><?xml version="1.0" encoding="utf-8"?>
<p:tagLst xmlns:p="http://schemas.openxmlformats.org/presentationml/2006/main">
  <p:tag name="AS_UNIQUEID" val="680"/>
</p:tagLst>
</file>

<file path=ppt/tags/tag27.xml><?xml version="1.0" encoding="utf-8"?>
<p:tagLst xmlns:p="http://schemas.openxmlformats.org/presentationml/2006/main">
  <p:tag name="AS_UNIQUEID" val="449"/>
</p:tagLst>
</file>

<file path=ppt/tags/tag270.xml><?xml version="1.0" encoding="utf-8"?>
<p:tagLst xmlns:p="http://schemas.openxmlformats.org/presentationml/2006/main">
  <p:tag name="AS_UNIQUEID" val="681"/>
</p:tagLst>
</file>

<file path=ppt/tags/tag271.xml><?xml version="1.0" encoding="utf-8"?>
<p:tagLst xmlns:p="http://schemas.openxmlformats.org/presentationml/2006/main">
  <p:tag name="AS_UNIQUEID" val="682"/>
</p:tagLst>
</file>

<file path=ppt/tags/tag272.xml><?xml version="1.0" encoding="utf-8"?>
<p:tagLst xmlns:p="http://schemas.openxmlformats.org/presentationml/2006/main">
  <p:tag name="AS_UNIQUEID" val="683"/>
</p:tagLst>
</file>

<file path=ppt/tags/tag273.xml><?xml version="1.0" encoding="utf-8"?>
<p:tagLst xmlns:p="http://schemas.openxmlformats.org/presentationml/2006/main">
  <p:tag name="AS_UNIQUEID" val="684"/>
</p:tagLst>
</file>

<file path=ppt/tags/tag274.xml><?xml version="1.0" encoding="utf-8"?>
<p:tagLst xmlns:p="http://schemas.openxmlformats.org/presentationml/2006/main">
  <p:tag name="AS_UNIQUEID" val="685"/>
</p:tagLst>
</file>

<file path=ppt/tags/tag27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76.xml><?xml version="1.0" encoding="utf-8"?>
<p:tagLst xmlns:p="http://schemas.openxmlformats.org/presentationml/2006/main">
  <p:tag name="AS_UNIQUEID" val="686"/>
</p:tagLst>
</file>

<file path=ppt/tags/tag277.xml><?xml version="1.0" encoding="utf-8"?>
<p:tagLst xmlns:p="http://schemas.openxmlformats.org/presentationml/2006/main">
  <p:tag name="AS_UNIQUEID" val="687"/>
</p:tagLst>
</file>

<file path=ppt/tags/tag278.xml><?xml version="1.0" encoding="utf-8"?>
<p:tagLst xmlns:p="http://schemas.openxmlformats.org/presentationml/2006/main">
  <p:tag name="AS_UNIQUEID" val="688"/>
</p:tagLst>
</file>

<file path=ppt/tags/tag279.xml><?xml version="1.0" encoding="utf-8"?>
<p:tagLst xmlns:p="http://schemas.openxmlformats.org/presentationml/2006/main">
  <p:tag name="AS_UNIQUEID" val="689"/>
</p:tagLst>
</file>

<file path=ppt/tags/tag28.xml><?xml version="1.0" encoding="utf-8"?>
<p:tagLst xmlns:p="http://schemas.openxmlformats.org/presentationml/2006/main">
  <p:tag name="AS_UNIQUEID" val="450"/>
</p:tagLst>
</file>

<file path=ppt/tags/tag280.xml><?xml version="1.0" encoding="utf-8"?>
<p:tagLst xmlns:p="http://schemas.openxmlformats.org/presentationml/2006/main">
  <p:tag name="AS_UNIQUEID" val="690"/>
</p:tagLst>
</file>

<file path=ppt/tags/tag281.xml><?xml version="1.0" encoding="utf-8"?>
<p:tagLst xmlns:p="http://schemas.openxmlformats.org/presentationml/2006/main">
  <p:tag name="AS_UNIQUEID" val="691"/>
</p:tagLst>
</file>

<file path=ppt/tags/tag282.xml><?xml version="1.0" encoding="utf-8"?>
<p:tagLst xmlns:p="http://schemas.openxmlformats.org/presentationml/2006/main">
  <p:tag name="AS_UNIQUEID" val="692"/>
</p:tagLst>
</file>

<file path=ppt/tags/tag283.xml><?xml version="1.0" encoding="utf-8"?>
<p:tagLst xmlns:p="http://schemas.openxmlformats.org/presentationml/2006/main">
  <p:tag name="AS_UNIQUEID" val="693"/>
</p:tagLst>
</file>

<file path=ppt/tags/tag284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85.xml><?xml version="1.0" encoding="utf-8"?>
<p:tagLst xmlns:p="http://schemas.openxmlformats.org/presentationml/2006/main">
  <p:tag name="AS_UNIQUEID" val="694"/>
</p:tagLst>
</file>

<file path=ppt/tags/tag286.xml><?xml version="1.0" encoding="utf-8"?>
<p:tagLst xmlns:p="http://schemas.openxmlformats.org/presentationml/2006/main">
  <p:tag name="AS_UNIQUEID" val="695"/>
</p:tagLst>
</file>

<file path=ppt/tags/tag287.xml><?xml version="1.0" encoding="utf-8"?>
<p:tagLst xmlns:p="http://schemas.openxmlformats.org/presentationml/2006/main">
  <p:tag name="AS_UNIQUEID" val="696"/>
</p:tagLst>
</file>

<file path=ppt/tags/tag288.xml><?xml version="1.0" encoding="utf-8"?>
<p:tagLst xmlns:p="http://schemas.openxmlformats.org/presentationml/2006/main">
  <p:tag name="AS_UNIQUEID" val="697"/>
</p:tagLst>
</file>

<file path=ppt/tags/tag289.xml><?xml version="1.0" encoding="utf-8"?>
<p:tagLst xmlns:p="http://schemas.openxmlformats.org/presentationml/2006/main">
  <p:tag name="AS_UNIQUEID" val="698"/>
</p:tagLst>
</file>

<file path=ppt/tags/tag29.xml><?xml version="1.0" encoding="utf-8"?>
<p:tagLst xmlns:p="http://schemas.openxmlformats.org/presentationml/2006/main">
  <p:tag name="AS_UNIQUEID" val="451"/>
</p:tagLst>
</file>

<file path=ppt/tags/tag290.xml><?xml version="1.0" encoding="utf-8"?>
<p:tagLst xmlns:p="http://schemas.openxmlformats.org/presentationml/2006/main">
  <p:tag name="AS_UNIQUEID" val="699"/>
</p:tagLst>
</file>

<file path=ppt/tags/tag29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92.xml><?xml version="1.0" encoding="utf-8"?>
<p:tagLst xmlns:p="http://schemas.openxmlformats.org/presentationml/2006/main">
  <p:tag name="AS_UNIQUEID" val="700"/>
</p:tagLst>
</file>

<file path=ppt/tags/tag293.xml><?xml version="1.0" encoding="utf-8"?>
<p:tagLst xmlns:p="http://schemas.openxmlformats.org/presentationml/2006/main">
  <p:tag name="AS_UNIQUEID" val="701"/>
</p:tagLst>
</file>

<file path=ppt/tags/tag294.xml><?xml version="1.0" encoding="utf-8"?>
<p:tagLst xmlns:p="http://schemas.openxmlformats.org/presentationml/2006/main">
  <p:tag name="AS_UNIQUEID" val="702"/>
</p:tagLst>
</file>

<file path=ppt/tags/tag295.xml><?xml version="1.0" encoding="utf-8"?>
<p:tagLst xmlns:p="http://schemas.openxmlformats.org/presentationml/2006/main">
  <p:tag name="AS_UNIQUEID" val="703"/>
</p:tagLst>
</file>

<file path=ppt/tags/tag296.xml><?xml version="1.0" encoding="utf-8"?>
<p:tagLst xmlns:p="http://schemas.openxmlformats.org/presentationml/2006/main">
  <p:tag name="AS_UNIQUEID" val="704"/>
</p:tagLst>
</file>

<file path=ppt/tags/tag297.xml><?xml version="1.0" encoding="utf-8"?>
<p:tagLst xmlns:p="http://schemas.openxmlformats.org/presentationml/2006/main">
  <p:tag name="AS_UNIQUEID" val="705"/>
</p:tagLst>
</file>

<file path=ppt/tags/tag29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99.xml><?xml version="1.0" encoding="utf-8"?>
<p:tagLst xmlns:p="http://schemas.openxmlformats.org/presentationml/2006/main">
  <p:tag name="AS_UNIQUEID" val="706"/>
</p:tagLst>
</file>

<file path=ppt/tags/tag3.xml><?xml version="1.0" encoding="utf-8"?>
<p:tagLst xmlns:p="http://schemas.openxmlformats.org/presentationml/2006/main">
  <p:tag name="AS_UNIQUEID" val="425"/>
</p:tagLst>
</file>

<file path=ppt/tags/tag30.xml><?xml version="1.0" encoding="utf-8"?>
<p:tagLst xmlns:p="http://schemas.openxmlformats.org/presentationml/2006/main">
  <p:tag name="AS_UNIQUEID" val="452"/>
</p:tagLst>
</file>

<file path=ppt/tags/tag300.xml><?xml version="1.0" encoding="utf-8"?>
<p:tagLst xmlns:p="http://schemas.openxmlformats.org/presentationml/2006/main">
  <p:tag name="AS_UNIQUEID" val="707"/>
</p:tagLst>
</file>

<file path=ppt/tags/tag301.xml><?xml version="1.0" encoding="utf-8"?>
<p:tagLst xmlns:p="http://schemas.openxmlformats.org/presentationml/2006/main">
  <p:tag name="AS_UNIQUEID" val="708"/>
</p:tagLst>
</file>

<file path=ppt/tags/tag302.xml><?xml version="1.0" encoding="utf-8"?>
<p:tagLst xmlns:p="http://schemas.openxmlformats.org/presentationml/2006/main">
  <p:tag name="AS_UNIQUEID" val="709"/>
</p:tagLst>
</file>

<file path=ppt/tags/tag303.xml><?xml version="1.0" encoding="utf-8"?>
<p:tagLst xmlns:p="http://schemas.openxmlformats.org/presentationml/2006/main">
  <p:tag name="AS_UNIQUEID" val="710"/>
  <p:tag name="MH" val="20150826203849"/>
  <p:tag name="MH_LIBRARY" val="GRAPHIC"/>
  <p:tag name="MH_ORDER" val="Rectangle 17"/>
</p:tagLst>
</file>

<file path=ppt/tags/tag304.xml><?xml version="1.0" encoding="utf-8"?>
<p:tagLst xmlns:p="http://schemas.openxmlformats.org/presentationml/2006/main">
  <p:tag name="AS_UNIQUEID" val="711"/>
  <p:tag name="MH" val="20150826203849"/>
  <p:tag name="MH_LIBRARY" val="GRAPHIC"/>
  <p:tag name="MH_ORDER" val="矩形 3"/>
</p:tagLst>
</file>

<file path=ppt/tags/tag305.xml><?xml version="1.0" encoding="utf-8"?>
<p:tagLst xmlns:p="http://schemas.openxmlformats.org/presentationml/2006/main">
  <p:tag name="AS_UNIQUEID" val="712"/>
</p:tagLst>
</file>

<file path=ppt/tags/tag306.xml><?xml version="1.0" encoding="utf-8"?>
<p:tagLst xmlns:p="http://schemas.openxmlformats.org/presentationml/2006/main">
  <p:tag name="AS_UNIQUEID" val="713"/>
</p:tagLst>
</file>

<file path=ppt/tags/tag307.xml><?xml version="1.0" encoding="utf-8"?>
<p:tagLst xmlns:p="http://schemas.openxmlformats.org/presentationml/2006/main">
  <p:tag name="AS_UNIQUEID" val="714"/>
</p:tagLst>
</file>

<file path=ppt/tags/tag308.xml><?xml version="1.0" encoding="utf-8"?>
<p:tagLst xmlns:p="http://schemas.openxmlformats.org/presentationml/2006/main">
  <p:tag name="AS_UNIQUEID" val="715"/>
</p:tagLst>
</file>

<file path=ppt/tags/tag309.xml><?xml version="1.0" encoding="utf-8"?>
<p:tagLst xmlns:p="http://schemas.openxmlformats.org/presentationml/2006/main">
  <p:tag name="AS_UNIQUEID" val="716"/>
</p:tagLst>
</file>

<file path=ppt/tags/tag31.xml><?xml version="1.0" encoding="utf-8"?>
<p:tagLst xmlns:p="http://schemas.openxmlformats.org/presentationml/2006/main">
  <p:tag name="AS_UNIQUEID" val="453"/>
</p:tagLst>
</file>

<file path=ppt/tags/tag310.xml><?xml version="1.0" encoding="utf-8"?>
<p:tagLst xmlns:p="http://schemas.openxmlformats.org/presentationml/2006/main">
  <p:tag name="AS_UNIQUEID" val="717"/>
</p:tagLst>
</file>

<file path=ppt/tags/tag311.xml><?xml version="1.0" encoding="utf-8"?>
<p:tagLst xmlns:p="http://schemas.openxmlformats.org/presentationml/2006/main">
  <p:tag name="AS_UNIQUEID" val="718"/>
</p:tagLst>
</file>

<file path=ppt/tags/tag31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13.xml><?xml version="1.0" encoding="utf-8"?>
<p:tagLst xmlns:p="http://schemas.openxmlformats.org/presentationml/2006/main">
  <p:tag name="AS_UNIQUEID" val="719"/>
</p:tagLst>
</file>

<file path=ppt/tags/tag314.xml><?xml version="1.0" encoding="utf-8"?>
<p:tagLst xmlns:p="http://schemas.openxmlformats.org/presentationml/2006/main">
  <p:tag name="AS_UNIQUEID" val="720"/>
</p:tagLst>
</file>

<file path=ppt/tags/tag315.xml><?xml version="1.0" encoding="utf-8"?>
<p:tagLst xmlns:p="http://schemas.openxmlformats.org/presentationml/2006/main">
  <p:tag name="AS_UNIQUEID" val="721"/>
</p:tagLst>
</file>

<file path=ppt/tags/tag316.xml><?xml version="1.0" encoding="utf-8"?>
<p:tagLst xmlns:p="http://schemas.openxmlformats.org/presentationml/2006/main">
  <p:tag name="AS_UNIQUEID" val="722"/>
</p:tagLst>
</file>

<file path=ppt/tags/tag317.xml><?xml version="1.0" encoding="utf-8"?>
<p:tagLst xmlns:p="http://schemas.openxmlformats.org/presentationml/2006/main">
  <p:tag name="AS_UNIQUEID" val="723"/>
</p:tagLst>
</file>

<file path=ppt/tags/tag318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19.xml><?xml version="1.0" encoding="utf-8"?>
<p:tagLst xmlns:p="http://schemas.openxmlformats.org/presentationml/2006/main">
  <p:tag name="AS_UNIQUEID" val="724"/>
</p:tagLst>
</file>

<file path=ppt/tags/tag32.xml><?xml version="1.0" encoding="utf-8"?>
<p:tagLst xmlns:p="http://schemas.openxmlformats.org/presentationml/2006/main">
  <p:tag name="AS_UNIQUEID" val="454"/>
</p:tagLst>
</file>

<file path=ppt/tags/tag320.xml><?xml version="1.0" encoding="utf-8"?>
<p:tagLst xmlns:p="http://schemas.openxmlformats.org/presentationml/2006/main">
  <p:tag name="AS_UNIQUEID" val="725"/>
</p:tagLst>
</file>

<file path=ppt/tags/tag321.xml><?xml version="1.0" encoding="utf-8"?>
<p:tagLst xmlns:p="http://schemas.openxmlformats.org/presentationml/2006/main">
  <p:tag name="AS_UNIQUEID" val="726"/>
</p:tagLst>
</file>

<file path=ppt/tags/tag322.xml><?xml version="1.0" encoding="utf-8"?>
<p:tagLst xmlns:p="http://schemas.openxmlformats.org/presentationml/2006/main">
  <p:tag name="AS_UNIQUEID" val="727"/>
</p:tagLst>
</file>

<file path=ppt/tags/tag323.xml><?xml version="1.0" encoding="utf-8"?>
<p:tagLst xmlns:p="http://schemas.openxmlformats.org/presentationml/2006/main">
  <p:tag name="AS_UNIQUEID" val="728"/>
</p:tagLst>
</file>

<file path=ppt/tags/tag324.xml><?xml version="1.0" encoding="utf-8"?>
<p:tagLst xmlns:p="http://schemas.openxmlformats.org/presentationml/2006/main">
  <p:tag name="AS_UNIQUEID" val="729"/>
</p:tagLst>
</file>

<file path=ppt/tags/tag325.xml><?xml version="1.0" encoding="utf-8"?>
<p:tagLst xmlns:p="http://schemas.openxmlformats.org/presentationml/2006/main">
  <p:tag name="AS_UNIQUEID" val="730"/>
</p:tagLst>
</file>

<file path=ppt/tags/tag326.xml><?xml version="1.0" encoding="utf-8"?>
<p:tagLst xmlns:p="http://schemas.openxmlformats.org/presentationml/2006/main">
  <p:tag name="AS_UNIQUEID" val="731"/>
</p:tagLst>
</file>

<file path=ppt/tags/tag327.xml><?xml version="1.0" encoding="utf-8"?>
<p:tagLst xmlns:p="http://schemas.openxmlformats.org/presentationml/2006/main">
  <p:tag name="AS_UNIQUEID" val="732"/>
</p:tagLst>
</file>

<file path=ppt/tags/tag328.xml><?xml version="1.0" encoding="utf-8"?>
<p:tagLst xmlns:p="http://schemas.openxmlformats.org/presentationml/2006/main">
  <p:tag name="AS_UNIQUEID" val="733"/>
</p:tagLst>
</file>

<file path=ppt/tags/tag329.xml><?xml version="1.0" encoding="utf-8"?>
<p:tagLst xmlns:p="http://schemas.openxmlformats.org/presentationml/2006/main">
  <p:tag name="AS_UNIQUEID" val="734"/>
</p:tagLst>
</file>

<file path=ppt/tags/tag33.xml><?xml version="1.0" encoding="utf-8"?>
<p:tagLst xmlns:p="http://schemas.openxmlformats.org/presentationml/2006/main">
  <p:tag name="AS_UNIQUEID" val="455"/>
</p:tagLst>
</file>

<file path=ppt/tags/tag330.xml><?xml version="1.0" encoding="utf-8"?>
<p:tagLst xmlns:p="http://schemas.openxmlformats.org/presentationml/2006/main">
  <p:tag name="AS_UNIQUEID" val="735"/>
</p:tagLst>
</file>

<file path=ppt/tags/tag331.xml><?xml version="1.0" encoding="utf-8"?>
<p:tagLst xmlns:p="http://schemas.openxmlformats.org/presentationml/2006/main">
  <p:tag name="AS_UNIQUEID" val="736"/>
</p:tagLst>
</file>

<file path=ppt/tags/tag332.xml><?xml version="1.0" encoding="utf-8"?>
<p:tagLst xmlns:p="http://schemas.openxmlformats.org/presentationml/2006/main">
  <p:tag name="AS_UNIQUEID" val="737"/>
</p:tagLst>
</file>

<file path=ppt/tags/tag333.xml><?xml version="1.0" encoding="utf-8"?>
<p:tagLst xmlns:p="http://schemas.openxmlformats.org/presentationml/2006/main">
  <p:tag name="AS_UNIQUEID" val="365"/>
</p:tagLst>
</file>

<file path=ppt/tags/tag334.xml><?xml version="1.0" encoding="utf-8"?>
<p:tagLst xmlns:p="http://schemas.openxmlformats.org/presentationml/2006/main">
  <p:tag name="AS_UNIQUEID" val="806"/>
</p:tagLst>
</file>

<file path=ppt/tags/tag33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36.xml><?xml version="1.0" encoding="utf-8"?>
<p:tagLst xmlns:p="http://schemas.openxmlformats.org/presentationml/2006/main">
  <p:tag name="AS_UNIQUEID" val="738"/>
</p:tagLst>
</file>

<file path=ppt/tags/tag337.xml><?xml version="1.0" encoding="utf-8"?>
<p:tagLst xmlns:p="http://schemas.openxmlformats.org/presentationml/2006/main">
  <p:tag name="AS_UNIQUEID" val="739"/>
</p:tagLst>
</file>

<file path=ppt/tags/tag338.xml><?xml version="1.0" encoding="utf-8"?>
<p:tagLst xmlns:p="http://schemas.openxmlformats.org/presentationml/2006/main">
  <p:tag name="AS_UNIQUEID" val="740"/>
</p:tagLst>
</file>

<file path=ppt/tags/tag339.xml><?xml version="1.0" encoding="utf-8"?>
<p:tagLst xmlns:p="http://schemas.openxmlformats.org/presentationml/2006/main">
  <p:tag name="AS_UNIQUEID" val="741"/>
</p:tagLst>
</file>

<file path=ppt/tags/tag34.xml><?xml version="1.0" encoding="utf-8"?>
<p:tagLst xmlns:p="http://schemas.openxmlformats.org/presentationml/2006/main">
  <p:tag name="AS_UNIQUEID" val="456"/>
</p:tagLst>
</file>

<file path=ppt/tags/tag340.xml><?xml version="1.0" encoding="utf-8"?>
<p:tagLst xmlns:p="http://schemas.openxmlformats.org/presentationml/2006/main">
  <p:tag name="AS_UNIQUEID" val="742"/>
</p:tagLst>
</file>

<file path=ppt/tags/tag341.xml><?xml version="1.0" encoding="utf-8"?>
<p:tagLst xmlns:p="http://schemas.openxmlformats.org/presentationml/2006/main">
  <p:tag name="AS_UNIQUEID" val="743"/>
</p:tagLst>
</file>

<file path=ppt/tags/tag342.xml><?xml version="1.0" encoding="utf-8"?>
<p:tagLst xmlns:p="http://schemas.openxmlformats.org/presentationml/2006/main">
  <p:tag name="AS_UNIQUEID" val="744"/>
</p:tagLst>
</file>

<file path=ppt/tags/tag343.xml><?xml version="1.0" encoding="utf-8"?>
<p:tagLst xmlns:p="http://schemas.openxmlformats.org/presentationml/2006/main">
  <p:tag name="AS_UNIQUEID" val="745"/>
</p:tagLst>
</file>

<file path=ppt/tags/tag344.xml><?xml version="1.0" encoding="utf-8"?>
<p:tagLst xmlns:p="http://schemas.openxmlformats.org/presentationml/2006/main">
  <p:tag name="AS_UNIQUEID" val="746"/>
</p:tagLst>
</file>

<file path=ppt/tags/tag345.xml><?xml version="1.0" encoding="utf-8"?>
<p:tagLst xmlns:p="http://schemas.openxmlformats.org/presentationml/2006/main">
  <p:tag name="AS_UNIQUEID" val="747"/>
</p:tagLst>
</file>

<file path=ppt/tags/tag346.xml><?xml version="1.0" encoding="utf-8"?>
<p:tagLst xmlns:p="http://schemas.openxmlformats.org/presentationml/2006/main">
  <p:tag name="AS_UNIQUEID" val="748"/>
</p:tagLst>
</file>

<file path=ppt/tags/tag347.xml><?xml version="1.0" encoding="utf-8"?>
<p:tagLst xmlns:p="http://schemas.openxmlformats.org/presentationml/2006/main">
  <p:tag name="AS_UNIQUEID" val="749"/>
</p:tagLst>
</file>

<file path=ppt/tags/tag348.xml><?xml version="1.0" encoding="utf-8"?>
<p:tagLst xmlns:p="http://schemas.openxmlformats.org/presentationml/2006/main">
  <p:tag name="AS_UNIQUEID" val="750"/>
</p:tagLst>
</file>

<file path=ppt/tags/tag349.xml><?xml version="1.0" encoding="utf-8"?>
<p:tagLst xmlns:p="http://schemas.openxmlformats.org/presentationml/2006/main">
  <p:tag name="AS_UNIQUEID" val="751"/>
</p:tagLst>
</file>

<file path=ppt/tags/tag35.xml><?xml version="1.0" encoding="utf-8"?>
<p:tagLst xmlns:p="http://schemas.openxmlformats.org/presentationml/2006/main">
  <p:tag name="AS_UNIQUEID" val="457"/>
</p:tagLst>
</file>

<file path=ppt/tags/tag350.xml><?xml version="1.0" encoding="utf-8"?>
<p:tagLst xmlns:p="http://schemas.openxmlformats.org/presentationml/2006/main">
  <p:tag name="AS_UNIQUEID" val="752"/>
</p:tagLst>
</file>

<file path=ppt/tags/tag351.xml><?xml version="1.0" encoding="utf-8"?>
<p:tagLst xmlns:p="http://schemas.openxmlformats.org/presentationml/2006/main">
  <p:tag name="AS_UNIQUEID" val="753"/>
</p:tagLst>
</file>

<file path=ppt/tags/tag352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53.xml><?xml version="1.0" encoding="utf-8"?>
<p:tagLst xmlns:p="http://schemas.openxmlformats.org/presentationml/2006/main">
  <p:tag name="AS_UNIQUEID" val="754"/>
</p:tagLst>
</file>

<file path=ppt/tags/tag354.xml><?xml version="1.0" encoding="utf-8"?>
<p:tagLst xmlns:p="http://schemas.openxmlformats.org/presentationml/2006/main">
  <p:tag name="AS_UNIQUEID" val="755"/>
</p:tagLst>
</file>

<file path=ppt/tags/tag355.xml><?xml version="1.0" encoding="utf-8"?>
<p:tagLst xmlns:p="http://schemas.openxmlformats.org/presentationml/2006/main">
  <p:tag name="AS_UNIQUEID" val="756"/>
</p:tagLst>
</file>

<file path=ppt/tags/tag356.xml><?xml version="1.0" encoding="utf-8"?>
<p:tagLst xmlns:p="http://schemas.openxmlformats.org/presentationml/2006/main">
  <p:tag name="AS_UNIQUEID" val="757"/>
</p:tagLst>
</file>

<file path=ppt/tags/tag357.xml><?xml version="1.0" encoding="utf-8"?>
<p:tagLst xmlns:p="http://schemas.openxmlformats.org/presentationml/2006/main">
  <p:tag name="AS_UNIQUEID" val="758"/>
</p:tagLst>
</file>

<file path=ppt/tags/tag358.xml><?xml version="1.0" encoding="utf-8"?>
<p:tagLst xmlns:p="http://schemas.openxmlformats.org/presentationml/2006/main">
  <p:tag name="AS_UNIQUEID" val="759"/>
</p:tagLst>
</file>

<file path=ppt/tags/tag359.xml><?xml version="1.0" encoding="utf-8"?>
<p:tagLst xmlns:p="http://schemas.openxmlformats.org/presentationml/2006/main">
  <p:tag name="AS_UNIQUEID" val="760"/>
</p:tagLst>
</file>

<file path=ppt/tags/tag36.xml><?xml version="1.0" encoding="utf-8"?>
<p:tagLst xmlns:p="http://schemas.openxmlformats.org/presentationml/2006/main">
  <p:tag name="AS_UNIQUEID" val="458"/>
</p:tagLst>
</file>

<file path=ppt/tags/tag360.xml><?xml version="1.0" encoding="utf-8"?>
<p:tagLst xmlns:p="http://schemas.openxmlformats.org/presentationml/2006/main">
  <p:tag name="AS_UNIQUEID" val="75"/>
</p:tagLst>
</file>

<file path=ppt/tags/tag361.xml><?xml version="1.0" encoding="utf-8"?>
<p:tagLst xmlns:p="http://schemas.openxmlformats.org/presentationml/2006/main">
  <p:tag name="AS_UNIQUEID" val="761"/>
</p:tagLst>
</file>

<file path=ppt/tags/tag362.xml><?xml version="1.0" encoding="utf-8"?>
<p:tagLst xmlns:p="http://schemas.openxmlformats.org/presentationml/2006/main">
  <p:tag name="AS_UNIQUEID" val="762"/>
</p:tagLst>
</file>

<file path=ppt/tags/tag363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64.xml><?xml version="1.0" encoding="utf-8"?>
<p:tagLst xmlns:p="http://schemas.openxmlformats.org/presentationml/2006/main">
  <p:tag name="AS_UNIQUEID" val="763"/>
</p:tagLst>
</file>

<file path=ppt/tags/tag365.xml><?xml version="1.0" encoding="utf-8"?>
<p:tagLst xmlns:p="http://schemas.openxmlformats.org/presentationml/2006/main">
  <p:tag name="AS_UNIQUEID" val="764"/>
</p:tagLst>
</file>

<file path=ppt/tags/tag366.xml><?xml version="1.0" encoding="utf-8"?>
<p:tagLst xmlns:p="http://schemas.openxmlformats.org/presentationml/2006/main">
  <p:tag name="AS_UNIQUEID" val="765"/>
</p:tagLst>
</file>

<file path=ppt/tags/tag367.xml><?xml version="1.0" encoding="utf-8"?>
<p:tagLst xmlns:p="http://schemas.openxmlformats.org/presentationml/2006/main">
  <p:tag name="AS_UNIQUEID" val="766"/>
</p:tagLst>
</file>

<file path=ppt/tags/tag368.xml><?xml version="1.0" encoding="utf-8"?>
<p:tagLst xmlns:p="http://schemas.openxmlformats.org/presentationml/2006/main">
  <p:tag name="AS_UNIQUEID" val="767"/>
</p:tagLst>
</file>

<file path=ppt/tags/tag369.xml><?xml version="1.0" encoding="utf-8"?>
<p:tagLst xmlns:p="http://schemas.openxmlformats.org/presentationml/2006/main">
  <p:tag name="AS_UNIQUEID" val="768"/>
</p:tagLst>
</file>

<file path=ppt/tags/tag37.xml><?xml version="1.0" encoding="utf-8"?>
<p:tagLst xmlns:p="http://schemas.openxmlformats.org/presentationml/2006/main">
  <p:tag name="AS_UNIQUEID" val="459"/>
</p:tagLst>
</file>

<file path=ppt/tags/tag370.xml><?xml version="1.0" encoding="utf-8"?>
<p:tagLst xmlns:p="http://schemas.openxmlformats.org/presentationml/2006/main">
  <p:tag name="AS_UNIQUEID" val="769"/>
</p:tagLst>
</file>

<file path=ppt/tags/tag371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72.xml><?xml version="1.0" encoding="utf-8"?>
<p:tagLst xmlns:p="http://schemas.openxmlformats.org/presentationml/2006/main">
  <p:tag name="AS_UNIQUEID" val="770"/>
</p:tagLst>
</file>

<file path=ppt/tags/tag373.xml><?xml version="1.0" encoding="utf-8"?>
<p:tagLst xmlns:p="http://schemas.openxmlformats.org/presentationml/2006/main">
  <p:tag name="AS_UNIQUEID" val="771"/>
</p:tagLst>
</file>

<file path=ppt/tags/tag374.xml><?xml version="1.0" encoding="utf-8"?>
<p:tagLst xmlns:p="http://schemas.openxmlformats.org/presentationml/2006/main">
  <p:tag name="AS_UNIQUEID" val="421"/>
</p:tagLst>
</file>

<file path=ppt/tags/tag375.xml><?xml version="1.0" encoding="utf-8"?>
<p:tagLst xmlns:p="http://schemas.openxmlformats.org/presentationml/2006/main">
  <p:tag name="AS_UNIQUEID" val="422"/>
</p:tagLst>
</file>

<file path=ppt/tags/tag376.xml><?xml version="1.0" encoding="utf-8"?>
<p:tagLst xmlns:p="http://schemas.openxmlformats.org/presentationml/2006/main">
  <p:tag name="AS_UNIQUEID" val="29"/>
</p:tagLst>
</file>

<file path=ppt/tags/tag37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78.xml><?xml version="1.0" encoding="utf-8"?>
<p:tagLst xmlns:p="http://schemas.openxmlformats.org/presentationml/2006/main">
  <p:tag name="AS_UNIQUEID" val="772"/>
</p:tagLst>
</file>

<file path=ppt/tags/tag379.xml><?xml version="1.0" encoding="utf-8"?>
<p:tagLst xmlns:p="http://schemas.openxmlformats.org/presentationml/2006/main">
  <p:tag name="AS_UNIQUEID" val="773"/>
</p:tagLst>
</file>

<file path=ppt/tags/tag38.xml><?xml version="1.0" encoding="utf-8"?>
<p:tagLst xmlns:p="http://schemas.openxmlformats.org/presentationml/2006/main">
  <p:tag name="AS_UNIQUEID" val="460"/>
</p:tagLst>
</file>

<file path=ppt/tags/tag380.xml><?xml version="1.0" encoding="utf-8"?>
<p:tagLst xmlns:p="http://schemas.openxmlformats.org/presentationml/2006/main">
  <p:tag name="AS_UNIQUEID" val="774"/>
</p:tagLst>
</file>

<file path=ppt/tags/tag381.xml><?xml version="1.0" encoding="utf-8"?>
<p:tagLst xmlns:p="http://schemas.openxmlformats.org/presentationml/2006/main">
  <p:tag name="AS_UNIQUEID" val="775"/>
</p:tagLst>
</file>

<file path=ppt/tags/tag382.xml><?xml version="1.0" encoding="utf-8"?>
<p:tagLst xmlns:p="http://schemas.openxmlformats.org/presentationml/2006/main">
  <p:tag name="AS_UNIQUEID" val="776"/>
</p:tagLst>
</file>

<file path=ppt/tags/tag383.xml><?xml version="1.0" encoding="utf-8"?>
<p:tagLst xmlns:p="http://schemas.openxmlformats.org/presentationml/2006/main">
  <p:tag name="AS_UNIQUEID" val="777"/>
</p:tagLst>
</file>

<file path=ppt/tags/tag384.xml><?xml version="1.0" encoding="utf-8"?>
<p:tagLst xmlns:p="http://schemas.openxmlformats.org/presentationml/2006/main">
  <p:tag name="AS_UNIQUEID" val="778"/>
</p:tagLst>
</file>

<file path=ppt/tags/tag38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86.xml><?xml version="1.0" encoding="utf-8"?>
<p:tagLst xmlns:p="http://schemas.openxmlformats.org/presentationml/2006/main">
  <p:tag name="AS_UNIQUEID" val="779"/>
</p:tagLst>
</file>

<file path=ppt/tags/tag387.xml><?xml version="1.0" encoding="utf-8"?>
<p:tagLst xmlns:p="http://schemas.openxmlformats.org/presentationml/2006/main">
  <p:tag name="AS_UNIQUEID" val="780"/>
</p:tagLst>
</file>

<file path=ppt/tags/tag388.xml><?xml version="1.0" encoding="utf-8"?>
<p:tagLst xmlns:p="http://schemas.openxmlformats.org/presentationml/2006/main">
  <p:tag name="AS_UNIQUEID" val="781"/>
</p:tagLst>
</file>

<file path=ppt/tags/tag389.xml><?xml version="1.0" encoding="utf-8"?>
<p:tagLst xmlns:p="http://schemas.openxmlformats.org/presentationml/2006/main">
  <p:tag name="AS_UNIQUEID" val="782"/>
</p:tagLst>
</file>

<file path=ppt/tags/tag39.xml><?xml version="1.0" encoding="utf-8"?>
<p:tagLst xmlns:p="http://schemas.openxmlformats.org/presentationml/2006/main">
  <p:tag name="AS_UNIQUEID" val="461"/>
</p:tagLst>
</file>

<file path=ppt/tags/tag390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91.xml><?xml version="1.0" encoding="utf-8"?>
<p:tagLst xmlns:p="http://schemas.openxmlformats.org/presentationml/2006/main">
  <p:tag name="AS_UNIQUEID" val="783"/>
</p:tagLst>
</file>

<file path=ppt/tags/tag392.xml><?xml version="1.0" encoding="utf-8"?>
<p:tagLst xmlns:p="http://schemas.openxmlformats.org/presentationml/2006/main">
  <p:tag name="AS_UNIQUEID" val="784"/>
</p:tagLst>
</file>

<file path=ppt/tags/tag393.xml><?xml version="1.0" encoding="utf-8"?>
<p:tagLst xmlns:p="http://schemas.openxmlformats.org/presentationml/2006/main">
  <p:tag name="AS_UNIQUEID" val="785"/>
</p:tagLst>
</file>

<file path=ppt/tags/tag394.xml><?xml version="1.0" encoding="utf-8"?>
<p:tagLst xmlns:p="http://schemas.openxmlformats.org/presentationml/2006/main">
  <p:tag name="AS_UNIQUEID" val="786"/>
</p:tagLst>
</file>

<file path=ppt/tags/tag39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96.xml><?xml version="1.0" encoding="utf-8"?>
<p:tagLst xmlns:p="http://schemas.openxmlformats.org/presentationml/2006/main">
  <p:tag name="AS_UNIQUEID" val="787"/>
</p:tagLst>
</file>

<file path=ppt/tags/tag397.xml><?xml version="1.0" encoding="utf-8"?>
<p:tagLst xmlns:p="http://schemas.openxmlformats.org/presentationml/2006/main">
  <p:tag name="AS_UNIQUEID" val="788"/>
</p:tagLst>
</file>

<file path=ppt/tags/tag398.xml><?xml version="1.0" encoding="utf-8"?>
<p:tagLst xmlns:p="http://schemas.openxmlformats.org/presentationml/2006/main">
  <p:tag name="AS_UNIQUEID" val="789"/>
</p:tagLst>
</file>

<file path=ppt/tags/tag399.xml><?xml version="1.0" encoding="utf-8"?>
<p:tagLst xmlns:p="http://schemas.openxmlformats.org/presentationml/2006/main">
  <p:tag name="AS_UNIQUEID" val="790"/>
</p:tagLst>
</file>

<file path=ppt/tags/tag4.xml><?xml version="1.0" encoding="utf-8"?>
<p:tagLst xmlns:p="http://schemas.openxmlformats.org/presentationml/2006/main">
  <p:tag name="AS_UNIQUEID" val="426"/>
</p:tagLst>
</file>

<file path=ppt/tags/tag40.xml><?xml version="1.0" encoding="utf-8"?>
<p:tagLst xmlns:p="http://schemas.openxmlformats.org/presentationml/2006/main">
  <p:tag name="AS_UNIQUEID" val="462"/>
</p:tagLst>
</file>

<file path=ppt/tags/tag400.xml><?xml version="1.0" encoding="utf-8"?>
<p:tagLst xmlns:p="http://schemas.openxmlformats.org/presentationml/2006/main">
  <p:tag name="AS_UNIQUEID" val="791"/>
</p:tagLst>
</file>

<file path=ppt/tags/tag401.xml><?xml version="1.0" encoding="utf-8"?>
<p:tagLst xmlns:p="http://schemas.openxmlformats.org/presentationml/2006/main">
  <p:tag name="AS_UNIQUEID" val="792"/>
</p:tagLst>
</file>

<file path=ppt/tags/tag402.xml><?xml version="1.0" encoding="utf-8"?>
<p:tagLst xmlns:p="http://schemas.openxmlformats.org/presentationml/2006/main">
  <p:tag name="AS_UNIQUEID" val="793"/>
</p:tagLst>
</file>

<file path=ppt/tags/tag403.xml><?xml version="1.0" encoding="utf-8"?>
<p:tagLst xmlns:p="http://schemas.openxmlformats.org/presentationml/2006/main">
  <p:tag name="AS_UNIQUEID" val="794"/>
</p:tagLst>
</file>

<file path=ppt/tags/tag404.xml><?xml version="1.0" encoding="utf-8"?>
<p:tagLst xmlns:p="http://schemas.openxmlformats.org/presentationml/2006/main">
  <p:tag name="AS_UNIQUEID" val="795"/>
</p:tagLst>
</file>

<file path=ppt/tags/tag405.xml><?xml version="1.0" encoding="utf-8"?>
<p:tagLst xmlns:p="http://schemas.openxmlformats.org/presentationml/2006/main">
  <p:tag name="AS_UNIQUEID" val="796"/>
</p:tagLst>
</file>

<file path=ppt/tags/tag406.xml><?xml version="1.0" encoding="utf-8"?>
<p:tagLst xmlns:p="http://schemas.openxmlformats.org/presentationml/2006/main">
  <p:tag name="AS_UNIQUEID" val="797"/>
</p:tagLst>
</file>

<file path=ppt/tags/tag407.xml><?xml version="1.0" encoding="utf-8"?>
<p:tagLst xmlns:p="http://schemas.openxmlformats.org/presentationml/2006/main">
  <p:tag name="AS_UNIQUEID" val="798"/>
</p:tagLst>
</file>

<file path=ppt/tags/tag408.xml><?xml version="1.0" encoding="utf-8"?>
<p:tagLst xmlns:p="http://schemas.openxmlformats.org/presentationml/2006/main">
  <p:tag name="AS_UNIQUEID" val="799"/>
</p:tagLst>
</file>

<file path=ppt/tags/tag409.xml><?xml version="1.0" encoding="utf-8"?>
<p:tagLst xmlns:p="http://schemas.openxmlformats.org/presentationml/2006/main">
  <p:tag name="AS_UNIQUEID" val="800"/>
</p:tagLst>
</file>

<file path=ppt/tags/tag41.xml><?xml version="1.0" encoding="utf-8"?>
<p:tagLst xmlns:p="http://schemas.openxmlformats.org/presentationml/2006/main">
  <p:tag name="AS_UNIQUEID" val="463"/>
</p:tagLst>
</file>

<file path=ppt/tags/tag410.xml><?xml version="1.0" encoding="utf-8"?>
<p:tagLst xmlns:p="http://schemas.openxmlformats.org/presentationml/2006/main">
  <p:tag name="AS_UNIQUEID" val="801"/>
</p:tagLst>
</file>

<file path=ppt/tags/tag411.xml><?xml version="1.0" encoding="utf-8"?>
<p:tagLst xmlns:p="http://schemas.openxmlformats.org/presentationml/2006/main">
  <p:tag name="AS_UNIQUEID" val="802"/>
</p:tagLst>
</file>

<file path=ppt/tags/tag412.xml><?xml version="1.0" encoding="utf-8"?>
<p:tagLst xmlns:p="http://schemas.openxmlformats.org/presentationml/2006/main">
  <p:tag name="AS_UNIQUEID" val="803"/>
</p:tagLst>
</file>

<file path=ppt/tags/tag413.xml><?xml version="1.0" encoding="utf-8"?>
<p:tagLst xmlns:p="http://schemas.openxmlformats.org/presentationml/2006/main">
  <p:tag name="AS_UNIQUEID" val="804"/>
</p:tagLst>
</file>

<file path=ppt/tags/tag414.xml><?xml version="1.0" encoding="utf-8"?>
<p:tagLst xmlns:p="http://schemas.openxmlformats.org/presentationml/2006/main">
  <p:tag name="AS_UNIQUEID" val="805"/>
</p:tagLst>
</file>

<file path=ppt/tags/tag415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1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TRhZjA3ZmI3MjNiNTQ2YzAxYjlhNjk1ZWQzOWFhN2UifQ=="/>
  <p:tag name="KSO_WPP_MARK_KEY" val="cafdb5e2-ec6c-4325-a2d8-f6da0c996694"/>
</p:tagLst>
</file>

<file path=ppt/tags/tag42.xml><?xml version="1.0" encoding="utf-8"?>
<p:tagLst xmlns:p="http://schemas.openxmlformats.org/presentationml/2006/main">
  <p:tag name="AS_UNIQUEID" val="464"/>
</p:tagLst>
</file>

<file path=ppt/tags/tag43.xml><?xml version="1.0" encoding="utf-8"?>
<p:tagLst xmlns:p="http://schemas.openxmlformats.org/presentationml/2006/main">
  <p:tag name="AS_UNIQUEID" val="465"/>
</p:tagLst>
</file>

<file path=ppt/tags/tag44.xml><?xml version="1.0" encoding="utf-8"?>
<p:tagLst xmlns:p="http://schemas.openxmlformats.org/presentationml/2006/main">
  <p:tag name="AS_UNIQUEID" val="466"/>
</p:tagLst>
</file>

<file path=ppt/tags/tag45.xml><?xml version="1.0" encoding="utf-8"?>
<p:tagLst xmlns:p="http://schemas.openxmlformats.org/presentationml/2006/main">
  <p:tag name="AS_UNIQUEID" val="467"/>
</p:tagLst>
</file>

<file path=ppt/tags/tag46.xml><?xml version="1.0" encoding="utf-8"?>
<p:tagLst xmlns:p="http://schemas.openxmlformats.org/presentationml/2006/main">
  <p:tag name="AS_UNIQUEID" val="468"/>
</p:tagLst>
</file>

<file path=ppt/tags/tag47.xml><?xml version="1.0" encoding="utf-8"?>
<p:tagLst xmlns:p="http://schemas.openxmlformats.org/presentationml/2006/main">
  <p:tag name="AS_UNIQUEID" val="469"/>
</p:tagLst>
</file>

<file path=ppt/tags/tag48.xml><?xml version="1.0" encoding="utf-8"?>
<p:tagLst xmlns:p="http://schemas.openxmlformats.org/presentationml/2006/main">
  <p:tag name="AS_UNIQUEID" val="470"/>
</p:tagLst>
</file>

<file path=ppt/tags/tag49.xml><?xml version="1.0" encoding="utf-8"?>
<p:tagLst xmlns:p="http://schemas.openxmlformats.org/presentationml/2006/main">
  <p:tag name="AS_UNIQUEID" val="471"/>
</p:tagLst>
</file>

<file path=ppt/tags/tag5.xml><?xml version="1.0" encoding="utf-8"?>
<p:tagLst xmlns:p="http://schemas.openxmlformats.org/presentationml/2006/main">
  <p:tag name="AS_UNIQUEID" val="427"/>
</p:tagLst>
</file>

<file path=ppt/tags/tag50.xml><?xml version="1.0" encoding="utf-8"?>
<p:tagLst xmlns:p="http://schemas.openxmlformats.org/presentationml/2006/main">
  <p:tag name="AS_UNIQUEID" val="472"/>
</p:tagLst>
</file>

<file path=ppt/tags/tag51.xml><?xml version="1.0" encoding="utf-8"?>
<p:tagLst xmlns:p="http://schemas.openxmlformats.org/presentationml/2006/main">
  <p:tag name="AS_UNIQUEID" val="473"/>
</p:tagLst>
</file>

<file path=ppt/tags/tag52.xml><?xml version="1.0" encoding="utf-8"?>
<p:tagLst xmlns:p="http://schemas.openxmlformats.org/presentationml/2006/main">
  <p:tag name="AS_UNIQUEID" val="474"/>
</p:tagLst>
</file>

<file path=ppt/tags/tag53.xml><?xml version="1.0" encoding="utf-8"?>
<p:tagLst xmlns:p="http://schemas.openxmlformats.org/presentationml/2006/main">
  <p:tag name="AS_UNIQUEID" val="475"/>
</p:tagLst>
</file>

<file path=ppt/tags/tag54.xml><?xml version="1.0" encoding="utf-8"?>
<p:tagLst xmlns:p="http://schemas.openxmlformats.org/presentationml/2006/main">
  <p:tag name="AS_UNIQUEID" val="476"/>
</p:tagLst>
</file>

<file path=ppt/tags/tag55.xml><?xml version="1.0" encoding="utf-8"?>
<p:tagLst xmlns:p="http://schemas.openxmlformats.org/presentationml/2006/main">
  <p:tag name="AS_UNIQUEID" val="477"/>
</p:tagLst>
</file>

<file path=ppt/tags/tag56.xml><?xml version="1.0" encoding="utf-8"?>
<p:tagLst xmlns:p="http://schemas.openxmlformats.org/presentationml/2006/main">
  <p:tag name="AS_UNIQUEID" val="478"/>
</p:tagLst>
</file>

<file path=ppt/tags/tag57.xml><?xml version="1.0" encoding="utf-8"?>
<p:tagLst xmlns:p="http://schemas.openxmlformats.org/presentationml/2006/main">
  <p:tag name="AS_UNIQUEID" val="479"/>
</p:tagLst>
</file>

<file path=ppt/tags/tag58.xml><?xml version="1.0" encoding="utf-8"?>
<p:tagLst xmlns:p="http://schemas.openxmlformats.org/presentationml/2006/main">
  <p:tag name="AS_UNIQUEID" val="480"/>
</p:tagLst>
</file>

<file path=ppt/tags/tag59.xml><?xml version="1.0" encoding="utf-8"?>
<p:tagLst xmlns:p="http://schemas.openxmlformats.org/presentationml/2006/main">
  <p:tag name="AS_UNIQUEID" val="481"/>
</p:tagLst>
</file>

<file path=ppt/tags/tag6.xml><?xml version="1.0" encoding="utf-8"?>
<p:tagLst xmlns:p="http://schemas.openxmlformats.org/presentationml/2006/main">
  <p:tag name="AS_UNIQUEID" val="428"/>
</p:tagLst>
</file>

<file path=ppt/tags/tag60.xml><?xml version="1.0" encoding="utf-8"?>
<p:tagLst xmlns:p="http://schemas.openxmlformats.org/presentationml/2006/main">
  <p:tag name="AS_UNIQUEID" val="482"/>
</p:tagLst>
</file>

<file path=ppt/tags/tag61.xml><?xml version="1.0" encoding="utf-8"?>
<p:tagLst xmlns:p="http://schemas.openxmlformats.org/presentationml/2006/main">
  <p:tag name="AS_UNIQUEID" val="483"/>
</p:tagLst>
</file>

<file path=ppt/tags/tag62.xml><?xml version="1.0" encoding="utf-8"?>
<p:tagLst xmlns:p="http://schemas.openxmlformats.org/presentationml/2006/main">
  <p:tag name="AS_UNIQUEID" val="484"/>
</p:tagLst>
</file>

<file path=ppt/tags/tag63.xml><?xml version="1.0" encoding="utf-8"?>
<p:tagLst xmlns:p="http://schemas.openxmlformats.org/presentationml/2006/main">
  <p:tag name="AS_UNIQUEID" val="485"/>
</p:tagLst>
</file>

<file path=ppt/tags/tag64.xml><?xml version="1.0" encoding="utf-8"?>
<p:tagLst xmlns:p="http://schemas.openxmlformats.org/presentationml/2006/main">
  <p:tag name="AS_UNIQUEID" val="486"/>
</p:tagLst>
</file>

<file path=ppt/tags/tag65.xml><?xml version="1.0" encoding="utf-8"?>
<p:tagLst xmlns:p="http://schemas.openxmlformats.org/presentationml/2006/main">
  <p:tag name="AS_UNIQUEID" val="487"/>
</p:tagLst>
</file>

<file path=ppt/tags/tag66.xml><?xml version="1.0" encoding="utf-8"?>
<p:tagLst xmlns:p="http://schemas.openxmlformats.org/presentationml/2006/main">
  <p:tag name="AS_UNIQUEID" val="488"/>
</p:tagLst>
</file>

<file path=ppt/tags/tag67.xml><?xml version="1.0" encoding="utf-8"?>
<p:tagLst xmlns:p="http://schemas.openxmlformats.org/presentationml/2006/main">
  <p:tag name="AS_UNIQUEID" val="489"/>
</p:tagLst>
</file>

<file path=ppt/tags/tag68.xml><?xml version="1.0" encoding="utf-8"?>
<p:tagLst xmlns:p="http://schemas.openxmlformats.org/presentationml/2006/main">
  <p:tag name="AS_UNIQUEID" val="490"/>
</p:tagLst>
</file>

<file path=ppt/tags/tag69.xml><?xml version="1.0" encoding="utf-8"?>
<p:tagLst xmlns:p="http://schemas.openxmlformats.org/presentationml/2006/main">
  <p:tag name="AS_UNIQUEID" val="491"/>
</p:tagLst>
</file>

<file path=ppt/tags/tag7.xml><?xml version="1.0" encoding="utf-8"?>
<p:tagLst xmlns:p="http://schemas.openxmlformats.org/presentationml/2006/main">
  <p:tag name="AS_UNIQUEID" val="429"/>
</p:tagLst>
</file>

<file path=ppt/tags/tag70.xml><?xml version="1.0" encoding="utf-8"?>
<p:tagLst xmlns:p="http://schemas.openxmlformats.org/presentationml/2006/main">
  <p:tag name="AS_UNIQUEID" val="492"/>
</p:tagLst>
</file>

<file path=ppt/tags/tag71.xml><?xml version="1.0" encoding="utf-8"?>
<p:tagLst xmlns:p="http://schemas.openxmlformats.org/presentationml/2006/main">
  <p:tag name="AS_UNIQUEID" val="493"/>
</p:tagLst>
</file>

<file path=ppt/tags/tag72.xml><?xml version="1.0" encoding="utf-8"?>
<p:tagLst xmlns:p="http://schemas.openxmlformats.org/presentationml/2006/main">
  <p:tag name="AS_UNIQUEID" val="494"/>
</p:tagLst>
</file>

<file path=ppt/tags/tag73.xml><?xml version="1.0" encoding="utf-8"?>
<p:tagLst xmlns:p="http://schemas.openxmlformats.org/presentationml/2006/main">
  <p:tag name="AS_UNIQUEID" val="495"/>
</p:tagLst>
</file>

<file path=ppt/tags/tag74.xml><?xml version="1.0" encoding="utf-8"?>
<p:tagLst xmlns:p="http://schemas.openxmlformats.org/presentationml/2006/main">
  <p:tag name="AS_UNIQUEID" val="496"/>
</p:tagLst>
</file>

<file path=ppt/tags/tag75.xml><?xml version="1.0" encoding="utf-8"?>
<p:tagLst xmlns:p="http://schemas.openxmlformats.org/presentationml/2006/main">
  <p:tag name="AS_UNIQUEID" val="497"/>
</p:tagLst>
</file>

<file path=ppt/tags/tag76.xml><?xml version="1.0" encoding="utf-8"?>
<p:tagLst xmlns:p="http://schemas.openxmlformats.org/presentationml/2006/main">
  <p:tag name="AS_UNIQUEID" val="498"/>
</p:tagLst>
</file>

<file path=ppt/tags/tag77.xml><?xml version="1.0" encoding="utf-8"?>
<p:tagLst xmlns:p="http://schemas.openxmlformats.org/presentationml/2006/main">
  <p:tag name="AS_UNIQUEID" val="499"/>
</p:tagLst>
</file>

<file path=ppt/tags/tag78.xml><?xml version="1.0" encoding="utf-8"?>
<p:tagLst xmlns:p="http://schemas.openxmlformats.org/presentationml/2006/main">
  <p:tag name="AS_UNIQUEID" val="500"/>
</p:tagLst>
</file>

<file path=ppt/tags/tag79.xml><?xml version="1.0" encoding="utf-8"?>
<p:tagLst xmlns:p="http://schemas.openxmlformats.org/presentationml/2006/main">
  <p:tag name="AS_UNIQUEID" val="501"/>
</p:tagLst>
</file>

<file path=ppt/tags/tag8.xml><?xml version="1.0" encoding="utf-8"?>
<p:tagLst xmlns:p="http://schemas.openxmlformats.org/presentationml/2006/main">
  <p:tag name="AS_UNIQUEID" val="430"/>
</p:tagLst>
</file>

<file path=ppt/tags/tag80.xml><?xml version="1.0" encoding="utf-8"?>
<p:tagLst xmlns:p="http://schemas.openxmlformats.org/presentationml/2006/main">
  <p:tag name="AS_UNIQUEID" val="502"/>
</p:tagLst>
</file>

<file path=ppt/tags/tag81.xml><?xml version="1.0" encoding="utf-8"?>
<p:tagLst xmlns:p="http://schemas.openxmlformats.org/presentationml/2006/main">
  <p:tag name="AS_UNIQUEID" val="503"/>
</p:tagLst>
</file>

<file path=ppt/tags/tag82.xml><?xml version="1.0" encoding="utf-8"?>
<p:tagLst xmlns:p="http://schemas.openxmlformats.org/presentationml/2006/main">
  <p:tag name="AS_UNIQUEID" val="504"/>
</p:tagLst>
</file>

<file path=ppt/tags/tag83.xml><?xml version="1.0" encoding="utf-8"?>
<p:tagLst xmlns:p="http://schemas.openxmlformats.org/presentationml/2006/main">
  <p:tag name="AS_UNIQUEID" val="505"/>
</p:tagLst>
</file>

<file path=ppt/tags/tag84.xml><?xml version="1.0" encoding="utf-8"?>
<p:tagLst xmlns:p="http://schemas.openxmlformats.org/presentationml/2006/main">
  <p:tag name="AS_UNIQUEID" val="506"/>
</p:tagLst>
</file>

<file path=ppt/tags/tag85.xml><?xml version="1.0" encoding="utf-8"?>
<p:tagLst xmlns:p="http://schemas.openxmlformats.org/presentationml/2006/main">
  <p:tag name="AS_UNIQUEID" val="507"/>
</p:tagLst>
</file>

<file path=ppt/tags/tag86.xml><?xml version="1.0" encoding="utf-8"?>
<p:tagLst xmlns:p="http://schemas.openxmlformats.org/presentationml/2006/main">
  <p:tag name="AS_UNIQUEID" val="508"/>
</p:tagLst>
</file>

<file path=ppt/tags/tag87.xml><?xml version="1.0" encoding="utf-8"?>
<p:tagLst xmlns:p="http://schemas.openxmlformats.org/presentationml/2006/main">
  <p:tag name="AS_UNIQUEID" val="509"/>
</p:tagLst>
</file>

<file path=ppt/tags/tag88.xml><?xml version="1.0" encoding="utf-8"?>
<p:tagLst xmlns:p="http://schemas.openxmlformats.org/presentationml/2006/main">
  <p:tag name="AS_UNIQUEID" val="510"/>
</p:tagLst>
</file>

<file path=ppt/tags/tag89.xml><?xml version="1.0" encoding="utf-8"?>
<p:tagLst xmlns:p="http://schemas.openxmlformats.org/presentationml/2006/main">
  <p:tag name="AS_UNIQUEID" val="511"/>
</p:tagLst>
</file>

<file path=ppt/tags/tag9.xml><?xml version="1.0" encoding="utf-8"?>
<p:tagLst xmlns:p="http://schemas.openxmlformats.org/presentationml/2006/main">
  <p:tag name="AS_UNIQUEID" val="431"/>
</p:tagLst>
</file>

<file path=ppt/tags/tag90.xml><?xml version="1.0" encoding="utf-8"?>
<p:tagLst xmlns:p="http://schemas.openxmlformats.org/presentationml/2006/main">
  <p:tag name="AS_UNIQUEID" val="512"/>
</p:tagLst>
</file>

<file path=ppt/tags/tag91.xml><?xml version="1.0" encoding="utf-8"?>
<p:tagLst xmlns:p="http://schemas.openxmlformats.org/presentationml/2006/main">
  <p:tag name="AS_UNIQUEID" val="513"/>
</p:tagLst>
</file>

<file path=ppt/tags/tag92.xml><?xml version="1.0" encoding="utf-8"?>
<p:tagLst xmlns:p="http://schemas.openxmlformats.org/presentationml/2006/main">
  <p:tag name="AS_UNIQUEID" val="514"/>
</p:tagLst>
</file>

<file path=ppt/tags/tag93.xml><?xml version="1.0" encoding="utf-8"?>
<p:tagLst xmlns:p="http://schemas.openxmlformats.org/presentationml/2006/main">
  <p:tag name="AS_UNIQUEID" val="515"/>
</p:tagLst>
</file>

<file path=ppt/tags/tag94.xml><?xml version="1.0" encoding="utf-8"?>
<p:tagLst xmlns:p="http://schemas.openxmlformats.org/presentationml/2006/main">
  <p:tag name="AS_UNIQUEID" val="516"/>
</p:tagLst>
</file>

<file path=ppt/tags/tag95.xml><?xml version="1.0" encoding="utf-8"?>
<p:tagLst xmlns:p="http://schemas.openxmlformats.org/presentationml/2006/main">
  <p:tag name="AS_UNIQUEID" val="517"/>
</p:tagLst>
</file>

<file path=ppt/tags/tag96.xml><?xml version="1.0" encoding="utf-8"?>
<p:tagLst xmlns:p="http://schemas.openxmlformats.org/presentationml/2006/main">
  <p:tag name="AS_UNIQUEID" val="518"/>
</p:tagLst>
</file>

<file path=ppt/tags/tag97.xml><?xml version="1.0" encoding="utf-8"?>
<p:tagLst xmlns:p="http://schemas.openxmlformats.org/presentationml/2006/main">
  <p:tag name="AS_UNIQUEID" val="519"/>
</p:tagLst>
</file>

<file path=ppt/tags/tag98.xml><?xml version="1.0" encoding="utf-8"?>
<p:tagLst xmlns:p="http://schemas.openxmlformats.org/presentationml/2006/main">
  <p:tag name="AS_UNIQUEID" val="520"/>
</p:tagLst>
</file>

<file path=ppt/tags/tag99.xml><?xml version="1.0" encoding="utf-8"?>
<p:tagLst xmlns:p="http://schemas.openxmlformats.org/presentationml/2006/main">
  <p:tag name="AS_UNIQUEID" val="52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150</Paragraphs>
  <Slides>27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0">
      <vt:lpstr>Arial</vt:lpstr>
      <vt:lpstr>微软雅黑</vt:lpstr>
      <vt:lpstr>宋体</vt:lpstr>
      <vt:lpstr>Wingdings</vt:lpstr>
      <vt:lpstr>等线 Light</vt:lpstr>
      <vt:lpstr>等线</vt:lpstr>
      <vt:lpstr>黑体</vt:lpstr>
      <vt:lpstr>华文细黑</vt:lpstr>
      <vt:lpstr>Calibri</vt:lpstr>
      <vt:lpstr>幼圆</vt:lpstr>
      <vt:lpstr>楷体</vt:lpstr>
      <vt:lpstr>Franklin Gothic Book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2023-02-27T09:43:28.112</cp:lastPrinted>
  <dcterms:created xsi:type="dcterms:W3CDTF">2023-02-27T09:43:28Z</dcterms:created>
  <dcterms:modified xsi:type="dcterms:W3CDTF">2023-02-27T01:43:36Z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