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gif" ContentType="image/gi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452" r:id="rId4"/>
    <p:sldId id="515" r:id="rId5"/>
    <p:sldId id="454" r:id="rId6"/>
    <p:sldId id="286" r:id="rId7"/>
    <p:sldId id="476" r:id="rId8"/>
    <p:sldId id="477" r:id="rId9"/>
    <p:sldId id="341" r:id="rId10"/>
    <p:sldId id="497" r:id="rId11"/>
    <p:sldId id="391" r:id="rId12"/>
    <p:sldId id="498" r:id="rId13"/>
    <p:sldId id="499" r:id="rId14"/>
    <p:sldId id="495" r:id="rId15"/>
    <p:sldId id="516" r:id="rId16"/>
    <p:sldId id="509" r:id="rId17"/>
    <p:sldId id="517" r:id="rId18"/>
    <p:sldId id="518" r:id="rId19"/>
    <p:sldId id="519" r:id="rId20"/>
    <p:sldId id="502" r:id="rId21"/>
    <p:sldId id="500" r:id="rId22"/>
    <p:sldId id="496" r:id="rId23"/>
    <p:sldId id="501" r:id="rId24"/>
    <p:sldId id="504" r:id="rId25"/>
    <p:sldId id="505" r:id="rId26"/>
    <p:sldId id="444" r:id="rId27"/>
    <p:sldId id="266" r:id="rId28"/>
    <p:sldId id="422" r:id="rId29"/>
    <p:sldId id="513" r:id="rId30"/>
    <p:sldId id="521" r:id="rId31"/>
    <p:sldId id="423" r:id="rId32"/>
    <p:sldId id="514" r:id="rId33"/>
    <p:sldId id="338" r:id="rId34"/>
    <p:sldId id="522" r:id="rId35"/>
    <p:sldId id="523" r:id="rId36"/>
    <p:sldId id="475"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87" userDrawn="1">
          <p15:clr>
            <a:srgbClr val="A4A3A4"/>
          </p15:clr>
        </p15:guide>
        <p15:guide id="2" pos="3783" userDrawn="1">
          <p15:clr>
            <a:srgbClr val="A4A3A4"/>
          </p15:clr>
        </p15:guide>
      </p15:sldGuideLst>
    </p:ext>
  </p:extLst>
</p:presentation>
</file>

<file path=ppt/commentAuthors.xml><?xml version="1.0" encoding="utf-8"?>
<p:cmAuthorLst xmlns:p="http://schemas.openxmlformats.org/presentationml/2006/main">
  <p:cmAuthor id="0" name="微软用户" initials="微软用户"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61" autoAdjust="0"/>
    <p:restoredTop sz="94227" autoAdjust="0"/>
  </p:normalViewPr>
  <p:slideViewPr>
    <p:cSldViewPr snapToGrid="0" showGuides="1">
      <p:cViewPr>
        <p:scale>
          <a:sx n="66" d="100"/>
          <a:sy n="66" d="100"/>
        </p:scale>
        <p:origin x="954" y="510"/>
      </p:cViewPr>
      <p:guideLst>
        <p:guide orient="horz" pos="2087"/>
        <p:guide pos="378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478.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82.xml" /><Relationship Id="rId2" Type="http://schemas.openxmlformats.org/officeDocument/2006/relationships/tags" Target="../tags/tag183.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 Id="rId7" Type="http://schemas.openxmlformats.org/officeDocument/2006/relationships/tags" Target="../tags/tag188.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1E1983FF-4ECC-4038-9C41-E6738A298A06}"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B2763B21-E7BB-479C-A3B0-C6B282648CB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91.xml" /><Relationship Id="rId4" Type="http://schemas.openxmlformats.org/officeDocument/2006/relationships/tags" Target="../tags/tag392.xml" /><Relationship Id="rId5" Type="http://schemas.openxmlformats.org/officeDocument/2006/relationships/tags" Target="../tags/tag393.xml" /><Relationship Id="rId6" Type="http://schemas.openxmlformats.org/officeDocument/2006/relationships/tags" Target="../tags/tag394.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400.xml" /><Relationship Id="rId4" Type="http://schemas.openxmlformats.org/officeDocument/2006/relationships/tags" Target="../tags/tag401.xml" /><Relationship Id="rId5" Type="http://schemas.openxmlformats.org/officeDocument/2006/relationships/tags" Target="../tags/tag402.xml" /><Relationship Id="rId6" Type="http://schemas.openxmlformats.org/officeDocument/2006/relationships/tags" Target="../tags/tag403.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415.xml" /><Relationship Id="rId4" Type="http://schemas.openxmlformats.org/officeDocument/2006/relationships/tags" Target="../tags/tag416.xml" /><Relationship Id="rId5" Type="http://schemas.openxmlformats.org/officeDocument/2006/relationships/tags" Target="../tags/tag417.xml" /><Relationship Id="rId6" Type="http://schemas.openxmlformats.org/officeDocument/2006/relationships/tags" Target="../tags/tag418.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23.xml" /><Relationship Id="rId4" Type="http://schemas.openxmlformats.org/officeDocument/2006/relationships/tags" Target="../tags/tag424.xml" /><Relationship Id="rId5" Type="http://schemas.openxmlformats.org/officeDocument/2006/relationships/tags" Target="../tags/tag425.xml" /><Relationship Id="rId6" Type="http://schemas.openxmlformats.org/officeDocument/2006/relationships/tags" Target="../tags/tag426.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61.xml" /><Relationship Id="rId4" Type="http://schemas.openxmlformats.org/officeDocument/2006/relationships/tags" Target="../tags/tag462.xml" /><Relationship Id="rId5" Type="http://schemas.openxmlformats.org/officeDocument/2006/relationships/tags" Target="../tags/tag463.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B7FDD0F-D319-44AD-BC6C-C5AB358FF818}"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25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26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27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5"/>
            <p:custDataLst>
              <p:tags r:id="rId6"/>
            </p:custDataLst>
          </p:nvPr>
        </p:nvSpPr>
        <p:spPr/>
        <p:txBody>
          <a:bodyPr/>
          <a:lstStyle/>
          <a:p>
            <a:fld id="{B2763B21-E7BB-479C-A3B0-C6B282648CB5}" type="slidenum">
              <a:rPr lang="zh-CN" altLang="en-US" smtClean="0"/>
              <a:t>28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2.xml" /><Relationship Id="rId2" Type="http://schemas.openxmlformats.org/officeDocument/2006/relationships/tags" Target="../tags/tag43.xml" /><Relationship Id="rId3" Type="http://schemas.openxmlformats.org/officeDocument/2006/relationships/tags" Target="../tags/tag44.xml" /><Relationship Id="rId4" Type="http://schemas.openxmlformats.org/officeDocument/2006/relationships/tags" Target="../tags/tag45.xml" /><Relationship Id="rId5" Type="http://schemas.openxmlformats.org/officeDocument/2006/relationships/tags" Target="../tags/tag46.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97.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2.xml" /><Relationship Id="rId2" Type="http://schemas.openxmlformats.org/officeDocument/2006/relationships/tags" Target="../tags/tag103.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0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17.xml" /><Relationship Id="rId2" Type="http://schemas.openxmlformats.org/officeDocument/2006/relationships/tags" Target="../tags/tag118.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32.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37.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47.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5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6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67.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tags" Target="../tags/tag14.xml" /><Relationship Id="rId4" Type="http://schemas.openxmlformats.org/officeDocument/2006/relationships/tags" Target="../tags/tag15.xml" /><Relationship Id="rId5" Type="http://schemas.openxmlformats.org/officeDocument/2006/relationships/tags" Target="../tags/tag16.xml" /><Relationship Id="rId6"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tags" Target="../tags/tag20.xml" /><Relationship Id="rId5" Type="http://schemas.openxmlformats.org/officeDocument/2006/relationships/tags" Target="../tags/tag21.xml" /><Relationship Id="rId6"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27.xml" /><Relationship Id="rId2" Type="http://schemas.openxmlformats.org/officeDocument/2006/relationships/tags" Target="../tags/tag28.xml" /><Relationship Id="rId3" Type="http://schemas.openxmlformats.org/officeDocument/2006/relationships/tags" Target="../tags/tag29.xml" /><Relationship Id="rId4" Type="http://schemas.openxmlformats.org/officeDocument/2006/relationships/tags" Target="../tags/tag30.xml" /><Relationship Id="rId5" Type="http://schemas.openxmlformats.org/officeDocument/2006/relationships/tags" Target="../tags/tag31.xml" /><Relationship Id="rId6"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a:xfrm>
            <a:off x="838200" y="6356350"/>
            <a:ext cx="2743200" cy="365125"/>
          </a:xfrm>
        </p:spPr>
        <p:txBody>
          <a:bodyPr/>
          <a:lstStyle/>
          <a:p>
            <a:fld id="{263DB197-84B0-484E-9C0F-88358ECCB797}"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56350"/>
            <a:ext cx="2743200" cy="365125"/>
          </a:xfrm>
        </p:spPr>
        <p:txBody>
          <a:bodyPr/>
          <a:lstStyle/>
          <a:p>
            <a:fld id="{E077DA78-E013-4A8C-AD75-63A150561B10}"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tags" Target="../tags/tag177.xml" /><Relationship Id="rId38" Type="http://schemas.openxmlformats.org/officeDocument/2006/relationships/image" Target="../media/image1.png" /><Relationship Id="rId39" Type="http://schemas.openxmlformats.org/officeDocument/2006/relationships/tags" Target="../tags/tag178.xml" /><Relationship Id="rId4" Type="http://schemas.openxmlformats.org/officeDocument/2006/relationships/slideLayout" Target="../slideLayouts/slideLayout4.xml" /><Relationship Id="rId40" Type="http://schemas.openxmlformats.org/officeDocument/2006/relationships/tags" Target="../tags/tag179.xml" /><Relationship Id="rId41" Type="http://schemas.openxmlformats.org/officeDocument/2006/relationships/image" Target="file:///D:\qq&#25991;&#20214;\712321467\Image\C2C\Image2\%7b75232B38-A165-1FB7-499C-2E1C792CACB5%7d.png" TargetMode="External" /><Relationship Id="rId42" Type="http://schemas.openxmlformats.org/officeDocument/2006/relationships/image" Target="../media/image2.png" /><Relationship Id="rId43" Type="http://schemas.openxmlformats.org/officeDocument/2006/relationships/tags" Target="../tags/tag180.xml" /><Relationship Id="rId44" Type="http://schemas.openxmlformats.org/officeDocument/2006/relationships/tags" Target="../tags/tag181.xml" /><Relationship Id="rId45" Type="http://schemas.openxmlformats.org/officeDocument/2006/relationships/theme" Target="../theme/theme1.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custDataLst>
            <p:tags r:id="rId37"/>
          </p:custDataLst>
        </p:nvPr>
      </p:nvGrpSpPr>
      <p:grpSpPr>
        <a:xfrm>
          <a:off x="0" y="0"/>
          <a:ext cx="0" cy="0"/>
        </a:xfrm>
      </p:grpSpPr>
      <p:pic>
        <p:nvPicPr>
          <p:cNvPr id="1027" name="Picture 3"/>
          <p:cNvPicPr>
            <a:picLocks noChangeAspect="1" noChangeArrowheads="1"/>
          </p:cNvPicPr>
          <p:nvPr userDrawn="1">
            <p:custDataLst>
              <p:tags r:id="rId39"/>
            </p:custDataLst>
          </p:nvPr>
        </p:nvPicPr>
        <p:blipFill>
          <a:blip r:embed="rId38">
            <a:extLst>
              <a:ext uri="{28A0092B-C50C-407E-A947-70E740481C1C}">
                <a14:useLocalDpi xmlns:a14="http://schemas.microsoft.com/office/drawing/2010/main" val="0"/>
              </a:ext>
            </a:extLst>
          </a:blip>
          <a:srcRect t="49196" b="3585"/>
          <a:stretch>
            <a:fillRect/>
          </a:stretch>
        </p:blipFill>
        <p:spPr bwMode="auto">
          <a:xfrm>
            <a:off x="0" y="0"/>
            <a:ext cx="12192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圆角矩形 6"/>
          <p:cNvSpPr/>
          <p:nvPr userDrawn="1">
            <p:custDataLst>
              <p:tags r:id="rId40"/>
            </p:custDataLst>
          </p:nvPr>
        </p:nvSpPr>
        <p:spPr>
          <a:xfrm>
            <a:off x="242371" y="143219"/>
            <a:ext cx="11743981" cy="6544020"/>
          </a:xfrm>
          <a:prstGeom prst="round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宋体" panose="02010600030101010101" pitchFamily="2" charset="-122"/>
            </a:endParaRPr>
          </a:p>
        </p:txBody>
      </p:sp>
      <p:pic>
        <p:nvPicPr>
          <p:cNvPr id="1028" name="图片 1073743875" descr="学科网 zxxk.com"/>
          <p:cNvPicPr>
            <a:picLocks noChangeAspect="1"/>
          </p:cNvPicPr>
          <p:nvPr>
            <p:custDataLst>
              <p:tags r:id="rId43"/>
            </p:custDataLst>
          </p:nvPr>
        </p:nvPicPr>
        <p:blipFill>
          <a:blip r:embed="rId42" r:link="rId41"/>
          <a:stretch>
            <a:fillRect/>
          </a:stretch>
        </p:blipFill>
        <p:spPr>
          <a:xfrm>
            <a:off x="838200" y="365125"/>
            <a:ext cx="9525" cy="9525"/>
          </a:xfrm>
          <a:prstGeom prst="rect">
            <a:avLst/>
          </a:prstGeom>
          <a:noFill/>
          <a:ln>
            <a:noFill/>
            <a:miter lim="800000"/>
          </a:ln>
        </p:spPr>
      </p:pic>
    </p:spTree>
    <p:custDataLst>
      <p:tags r:id="rId4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193.xml" /><Relationship Id="rId4" Type="http://schemas.openxmlformats.org/officeDocument/2006/relationships/image" Target="../media/image3.emf" /><Relationship Id="rId5" Type="http://schemas.openxmlformats.org/officeDocument/2006/relationships/tags" Target="../tags/tag194.xml" /><Relationship Id="rId6" Type="http://schemas.openxmlformats.org/officeDocument/2006/relationships/tags" Target="../tags/tag195.xml" /><Relationship Id="rId7" Type="http://schemas.openxmlformats.org/officeDocument/2006/relationships/tags" Target="../tags/tag196.xml" /><Relationship Id="rId8" Type="http://schemas.openxmlformats.org/officeDocument/2006/relationships/tags" Target="../tags/tag197.xml" /><Relationship Id="rId9" Type="http://schemas.openxmlformats.org/officeDocument/2006/relationships/tags" Target="../tags/tag19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1.xml" /><Relationship Id="rId10" Type="http://schemas.openxmlformats.org/officeDocument/2006/relationships/tags" Target="../tags/tag260.xml" /><Relationship Id="rId11" Type="http://schemas.openxmlformats.org/officeDocument/2006/relationships/tags" Target="../tags/tag261.xml" /><Relationship Id="rId12" Type="http://schemas.openxmlformats.org/officeDocument/2006/relationships/tags" Target="../tags/tag262.xml" /><Relationship Id="rId13" Type="http://schemas.openxmlformats.org/officeDocument/2006/relationships/tags" Target="../tags/tag263.xml" /><Relationship Id="rId2" Type="http://schemas.openxmlformats.org/officeDocument/2006/relationships/tags" Target="../tags/tag253.xml" /><Relationship Id="rId3" Type="http://schemas.openxmlformats.org/officeDocument/2006/relationships/image" Target="../media/image23.jpeg"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64.xml" /><Relationship Id="rId3" Type="http://schemas.openxmlformats.org/officeDocument/2006/relationships/image" Target="../media/image24.png" /><Relationship Id="rId4" Type="http://schemas.microsoft.com/office/2007/relationships/hdphoto" Target="../media/image25.wdp"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tags" Target="../tags/tag276.xml" /><Relationship Id="rId11" Type="http://schemas.openxmlformats.org/officeDocument/2006/relationships/image" Target="../media/image21.png" /><Relationship Id="rId12" Type="http://schemas.openxmlformats.org/officeDocument/2006/relationships/tags" Target="../tags/tag277.xml" /><Relationship Id="rId13" Type="http://schemas.openxmlformats.org/officeDocument/2006/relationships/image" Target="../media/image13.png" /><Relationship Id="rId14" Type="http://schemas.microsoft.com/office/2007/relationships/hdphoto" Target="../media/image14.wdp" /><Relationship Id="rId15" Type="http://schemas.openxmlformats.org/officeDocument/2006/relationships/tags" Target="../tags/tag278.xml" /><Relationship Id="rId16" Type="http://schemas.openxmlformats.org/officeDocument/2006/relationships/tags" Target="../tags/tag279.xml" /><Relationship Id="rId2" Type="http://schemas.openxmlformats.org/officeDocument/2006/relationships/tags" Target="../tags/tag268.xml" /><Relationship Id="rId3" Type="http://schemas.openxmlformats.org/officeDocument/2006/relationships/tags" Target="../tags/tag269.xml" /><Relationship Id="rId4" Type="http://schemas.openxmlformats.org/officeDocument/2006/relationships/tags" Target="../tags/tag270.xml" /><Relationship Id="rId5" Type="http://schemas.openxmlformats.org/officeDocument/2006/relationships/tags" Target="../tags/tag271.xml"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4.xml" /><Relationship Id="rId10" Type="http://schemas.openxmlformats.org/officeDocument/2006/relationships/tags" Target="../tags/tag285.xml" /><Relationship Id="rId11" Type="http://schemas.openxmlformats.org/officeDocument/2006/relationships/slide" Target="slide17.xml" TargetMode="Internal" /><Relationship Id="rId12" Type="http://schemas.openxmlformats.org/officeDocument/2006/relationships/tags" Target="../tags/tag286.xml" /><Relationship Id="rId2" Type="http://schemas.openxmlformats.org/officeDocument/2006/relationships/tags" Target="../tags/tag280.xml" /><Relationship Id="rId3" Type="http://schemas.openxmlformats.org/officeDocument/2006/relationships/tags" Target="../tags/tag281.xml" /><Relationship Id="rId4" Type="http://schemas.openxmlformats.org/officeDocument/2006/relationships/tags" Target="../tags/tag282.xml" /><Relationship Id="rId5" Type="http://schemas.openxmlformats.org/officeDocument/2006/relationships/slide" Target="slide14.xml" TargetMode="Internal" /><Relationship Id="rId6" Type="http://schemas.openxmlformats.org/officeDocument/2006/relationships/tags" Target="../tags/tag283.xml" /><Relationship Id="rId7" Type="http://schemas.openxmlformats.org/officeDocument/2006/relationships/slide" Target="slide15.xml" TargetMode="Internal" /><Relationship Id="rId8" Type="http://schemas.openxmlformats.org/officeDocument/2006/relationships/tags" Target="../tags/tag284.xml" /><Relationship Id="rId9" Type="http://schemas.openxmlformats.org/officeDocument/2006/relationships/slide" Target="slide16.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5.xml" /><Relationship Id="rId10" Type="http://schemas.openxmlformats.org/officeDocument/2006/relationships/tags" Target="../tags/tag291.xml" /><Relationship Id="rId11" Type="http://schemas.openxmlformats.org/officeDocument/2006/relationships/image" Target="../media/image28.jpeg" /><Relationship Id="rId12" Type="http://schemas.openxmlformats.org/officeDocument/2006/relationships/tags" Target="../tags/tag292.xml" /><Relationship Id="rId13" Type="http://schemas.openxmlformats.org/officeDocument/2006/relationships/tags" Target="../tags/tag293.xml" /><Relationship Id="rId14" Type="http://schemas.openxmlformats.org/officeDocument/2006/relationships/image" Target="../media/image29.gif" /><Relationship Id="rId15" Type="http://schemas.openxmlformats.org/officeDocument/2006/relationships/tags" Target="../tags/tag294.xml" /><Relationship Id="rId16" Type="http://schemas.openxmlformats.org/officeDocument/2006/relationships/tags" Target="../tags/tag295.xml" /><Relationship Id="rId2" Type="http://schemas.openxmlformats.org/officeDocument/2006/relationships/tags" Target="../tags/tag287.xml" /><Relationship Id="rId3" Type="http://schemas.openxmlformats.org/officeDocument/2006/relationships/image" Target="../media/image26.png" /><Relationship Id="rId4" Type="http://schemas.openxmlformats.org/officeDocument/2006/relationships/tags" Target="../tags/tag288.xml" /><Relationship Id="rId5" Type="http://schemas.openxmlformats.org/officeDocument/2006/relationships/slide" Target="slide13.xml" TargetMode="Internal" /><Relationship Id="rId6" Type="http://schemas.openxmlformats.org/officeDocument/2006/relationships/image" Target="../media/image27.png" /><Relationship Id="rId7" Type="http://schemas.openxmlformats.org/officeDocument/2006/relationships/tags" Target="../tags/tag289.xml" /><Relationship Id="rId8" Type="http://schemas.openxmlformats.org/officeDocument/2006/relationships/hyperlink" Target="&#22823;&#27668;&#22280;.mp4" TargetMode="External" /><Relationship Id="rId9" Type="http://schemas.openxmlformats.org/officeDocument/2006/relationships/tags" Target="../tags/tag29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tags" Target="../tags/tag301.xml" /><Relationship Id="rId11" Type="http://schemas.openxmlformats.org/officeDocument/2006/relationships/image" Target="../media/image29.gif" /><Relationship Id="rId12" Type="http://schemas.openxmlformats.org/officeDocument/2006/relationships/tags" Target="../tags/tag302.xml" /><Relationship Id="rId13" Type="http://schemas.openxmlformats.org/officeDocument/2006/relationships/image" Target="../media/image26.png" /><Relationship Id="rId14" Type="http://schemas.openxmlformats.org/officeDocument/2006/relationships/tags" Target="../tags/tag303.xml" /><Relationship Id="rId15" Type="http://schemas.openxmlformats.org/officeDocument/2006/relationships/slide" Target="slide13.xml" TargetMode="Internal" /><Relationship Id="rId16" Type="http://schemas.openxmlformats.org/officeDocument/2006/relationships/image" Target="../media/image30.png" /><Relationship Id="rId17" Type="http://schemas.openxmlformats.org/officeDocument/2006/relationships/tags" Target="../tags/tag304.xml" /><Relationship Id="rId18" Type="http://schemas.openxmlformats.org/officeDocument/2006/relationships/tags" Target="../tags/tag305.xml" /><Relationship Id="rId2" Type="http://schemas.openxmlformats.org/officeDocument/2006/relationships/tags" Target="../tags/tag296.xml" /><Relationship Id="rId3" Type="http://schemas.openxmlformats.org/officeDocument/2006/relationships/image" Target="../media/image27.png" /><Relationship Id="rId4" Type="http://schemas.openxmlformats.org/officeDocument/2006/relationships/tags" Target="../tags/tag297.xml" /><Relationship Id="rId5" Type="http://schemas.openxmlformats.org/officeDocument/2006/relationships/hyperlink" Target="&#27700;&#22280;.mp4" TargetMode="Externa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image" Target="../media/image28.jpeg" /><Relationship Id="rId9" Type="http://schemas.openxmlformats.org/officeDocument/2006/relationships/tags" Target="../tags/tag300.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7.xml" /><Relationship Id="rId10" Type="http://schemas.openxmlformats.org/officeDocument/2006/relationships/tags" Target="../tags/tag311.xml" /><Relationship Id="rId11" Type="http://schemas.openxmlformats.org/officeDocument/2006/relationships/image" Target="../media/image29.gif" /><Relationship Id="rId12" Type="http://schemas.openxmlformats.org/officeDocument/2006/relationships/tags" Target="../tags/tag312.xml" /><Relationship Id="rId13" Type="http://schemas.openxmlformats.org/officeDocument/2006/relationships/image" Target="../media/image26.png" /><Relationship Id="rId14" Type="http://schemas.openxmlformats.org/officeDocument/2006/relationships/tags" Target="../tags/tag313.xml" /><Relationship Id="rId15" Type="http://schemas.openxmlformats.org/officeDocument/2006/relationships/slide" Target="slide13.xml" TargetMode="Internal" /><Relationship Id="rId16" Type="http://schemas.openxmlformats.org/officeDocument/2006/relationships/tags" Target="../tags/tag314.xml" /><Relationship Id="rId2" Type="http://schemas.openxmlformats.org/officeDocument/2006/relationships/tags" Target="../tags/tag306.xml" /><Relationship Id="rId3" Type="http://schemas.openxmlformats.org/officeDocument/2006/relationships/image" Target="../media/image27.png" /><Relationship Id="rId4" Type="http://schemas.openxmlformats.org/officeDocument/2006/relationships/tags" Target="../tags/tag307.xml" /><Relationship Id="rId5" Type="http://schemas.openxmlformats.org/officeDocument/2006/relationships/hyperlink" Target="&#23721;&#30707;&#22280;.mp4" TargetMode="Externa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image" Target="../media/image28.jpeg" /><Relationship Id="rId9" Type="http://schemas.openxmlformats.org/officeDocument/2006/relationships/tags" Target="../tags/tag310.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20.xml" /><Relationship Id="rId11" Type="http://schemas.openxmlformats.org/officeDocument/2006/relationships/image" Target="../media/image29.gif" /><Relationship Id="rId12" Type="http://schemas.openxmlformats.org/officeDocument/2006/relationships/tags" Target="../tags/tag321.xml" /><Relationship Id="rId13" Type="http://schemas.openxmlformats.org/officeDocument/2006/relationships/image" Target="../media/image26.png" /><Relationship Id="rId14" Type="http://schemas.openxmlformats.org/officeDocument/2006/relationships/tags" Target="../tags/tag322.xml" /><Relationship Id="rId15" Type="http://schemas.openxmlformats.org/officeDocument/2006/relationships/slide" Target="slide13.xml" TargetMode="Internal" /><Relationship Id="rId16" Type="http://schemas.openxmlformats.org/officeDocument/2006/relationships/tags" Target="../tags/tag323.xml" /><Relationship Id="rId2" Type="http://schemas.openxmlformats.org/officeDocument/2006/relationships/tags" Target="../tags/tag315.xml" /><Relationship Id="rId3" Type="http://schemas.openxmlformats.org/officeDocument/2006/relationships/image" Target="../media/image27.png" /><Relationship Id="rId4" Type="http://schemas.openxmlformats.org/officeDocument/2006/relationships/tags" Target="../tags/tag316.xml" /><Relationship Id="rId5" Type="http://schemas.openxmlformats.org/officeDocument/2006/relationships/hyperlink" Target="&#29983;&#29289;&#22280;.mp4" TargetMode="Externa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image" Target="../media/image28.jpeg" /><Relationship Id="rId9" Type="http://schemas.openxmlformats.org/officeDocument/2006/relationships/tags" Target="../tags/tag31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tags" Target="../tags/tag331.xml" /><Relationship Id="rId11" Type="http://schemas.openxmlformats.org/officeDocument/2006/relationships/image" Target="../media/image31.png" /><Relationship Id="rId12" Type="http://schemas.microsoft.com/office/2007/relationships/hdphoto" Target="../media/image32.wdp" /><Relationship Id="rId13" Type="http://schemas.openxmlformats.org/officeDocument/2006/relationships/tags" Target="../tags/tag332.xml" /><Relationship Id="rId14" Type="http://schemas.openxmlformats.org/officeDocument/2006/relationships/tags" Target="../tags/tag333.xml" /><Relationship Id="rId15" Type="http://schemas.openxmlformats.org/officeDocument/2006/relationships/tags" Target="../tags/tag334.xml" /><Relationship Id="rId2" Type="http://schemas.openxmlformats.org/officeDocument/2006/relationships/tags" Target="../tags/tag324.xml" /><Relationship Id="rId3" Type="http://schemas.openxmlformats.org/officeDocument/2006/relationships/image" Target="../media/image21.png" /><Relationship Id="rId4" Type="http://schemas.openxmlformats.org/officeDocument/2006/relationships/tags" Target="../tags/tag325.xml" /><Relationship Id="rId5" Type="http://schemas.openxmlformats.org/officeDocument/2006/relationships/tags" Target="../tags/tag326.xml" /><Relationship Id="rId6" Type="http://schemas.openxmlformats.org/officeDocument/2006/relationships/tags" Target="../tags/tag327.xml" /><Relationship Id="rId7" Type="http://schemas.openxmlformats.org/officeDocument/2006/relationships/tags" Target="../tags/tag328.xml" /><Relationship Id="rId8" Type="http://schemas.openxmlformats.org/officeDocument/2006/relationships/tags" Target="../tags/tag329.xml" /><Relationship Id="rId9" Type="http://schemas.openxmlformats.org/officeDocument/2006/relationships/tags" Target="../tags/tag33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0.xml" /><Relationship Id="rId10" Type="http://schemas.microsoft.com/office/2007/relationships/hdphoto" Target="../media/image38.wdp" /><Relationship Id="rId11" Type="http://schemas.openxmlformats.org/officeDocument/2006/relationships/tags" Target="../tags/tag338.xml" /><Relationship Id="rId12" Type="http://schemas.openxmlformats.org/officeDocument/2006/relationships/image" Target="../media/image39.png" /><Relationship Id="rId13" Type="http://schemas.microsoft.com/office/2007/relationships/hdphoto" Target="../media/image40.wdp" /><Relationship Id="rId14" Type="http://schemas.openxmlformats.org/officeDocument/2006/relationships/tags" Target="../tags/tag339.xml" /><Relationship Id="rId15" Type="http://schemas.openxmlformats.org/officeDocument/2006/relationships/tags" Target="../tags/tag340.xml" /><Relationship Id="rId2" Type="http://schemas.openxmlformats.org/officeDocument/2006/relationships/tags" Target="../tags/tag335.xml" /><Relationship Id="rId3" Type="http://schemas.openxmlformats.org/officeDocument/2006/relationships/image" Target="../media/image33.png" /><Relationship Id="rId4" Type="http://schemas.microsoft.com/office/2007/relationships/hdphoto" Target="../media/image34.wdp" /><Relationship Id="rId5" Type="http://schemas.openxmlformats.org/officeDocument/2006/relationships/tags" Target="../tags/tag336.xml" /><Relationship Id="rId6" Type="http://schemas.openxmlformats.org/officeDocument/2006/relationships/image" Target="../media/image35.png" /><Relationship Id="rId7" Type="http://schemas.microsoft.com/office/2007/relationships/hdphoto" Target="../media/image36.wdp" /><Relationship Id="rId8" Type="http://schemas.openxmlformats.org/officeDocument/2006/relationships/tags" Target="../tags/tag337.xml" /><Relationship Id="rId9" Type="http://schemas.openxmlformats.org/officeDocument/2006/relationships/image" Target="../media/image3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02.xml" /><Relationship Id="rId11" Type="http://schemas.openxmlformats.org/officeDocument/2006/relationships/image" Target="../media/image9.png" /><Relationship Id="rId12" Type="http://schemas.microsoft.com/office/2007/relationships/hdphoto" Target="../media/image10.wdp" /><Relationship Id="rId13" Type="http://schemas.openxmlformats.org/officeDocument/2006/relationships/tags" Target="../tags/tag203.xml" /><Relationship Id="rId14" Type="http://schemas.openxmlformats.org/officeDocument/2006/relationships/image" Target="../media/image11.png" /><Relationship Id="rId15" Type="http://schemas.microsoft.com/office/2007/relationships/hdphoto" Target="../media/image12.wdp" /><Relationship Id="rId16" Type="http://schemas.openxmlformats.org/officeDocument/2006/relationships/tags" Target="../tags/tag204.xml" /><Relationship Id="rId2" Type="http://schemas.openxmlformats.org/officeDocument/2006/relationships/tags" Target="../tags/tag199.xml" /><Relationship Id="rId3" Type="http://schemas.openxmlformats.org/officeDocument/2006/relationships/image" Target="../media/image4.png" /><Relationship Id="rId4" Type="http://schemas.openxmlformats.org/officeDocument/2006/relationships/tags" Target="../tags/tag200.xml" /><Relationship Id="rId5" Type="http://schemas.openxmlformats.org/officeDocument/2006/relationships/image" Target="../media/image5.png" /><Relationship Id="rId6" Type="http://schemas.microsoft.com/office/2007/relationships/hdphoto" Target="../media/image6.wdp" /><Relationship Id="rId7" Type="http://schemas.openxmlformats.org/officeDocument/2006/relationships/tags" Target="../tags/tag201.xml" /><Relationship Id="rId8" Type="http://schemas.openxmlformats.org/officeDocument/2006/relationships/image" Target="../media/image7.png" /><Relationship Id="rId9" Type="http://schemas.microsoft.com/office/2007/relationships/hdphoto" Target="../media/image8.wdp"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1.xml" /><Relationship Id="rId10" Type="http://schemas.openxmlformats.org/officeDocument/2006/relationships/tags" Target="../tags/tag348.xml" /><Relationship Id="rId11" Type="http://schemas.openxmlformats.org/officeDocument/2006/relationships/tags" Target="../tags/tag349.xml" /><Relationship Id="rId12" Type="http://schemas.openxmlformats.org/officeDocument/2006/relationships/image" Target="../media/image41.jpeg" /><Relationship Id="rId13" Type="http://schemas.openxmlformats.org/officeDocument/2006/relationships/tags" Target="../tags/tag350.xml" /><Relationship Id="rId14" Type="http://schemas.openxmlformats.org/officeDocument/2006/relationships/tags" Target="../tags/tag351.xml" /><Relationship Id="rId15" Type="http://schemas.openxmlformats.org/officeDocument/2006/relationships/tags" Target="../tags/tag352.xml" /><Relationship Id="rId16" Type="http://schemas.openxmlformats.org/officeDocument/2006/relationships/tags" Target="../tags/tag353.xml" /><Relationship Id="rId17" Type="http://schemas.openxmlformats.org/officeDocument/2006/relationships/tags" Target="../tags/tag354.xml" /><Relationship Id="rId18" Type="http://schemas.openxmlformats.org/officeDocument/2006/relationships/tags" Target="../tags/tag355.xml" /><Relationship Id="rId19" Type="http://schemas.openxmlformats.org/officeDocument/2006/relationships/tags" Target="../tags/tag356.xml" /><Relationship Id="rId2" Type="http://schemas.openxmlformats.org/officeDocument/2006/relationships/tags" Target="../tags/tag341.xml" /><Relationship Id="rId20" Type="http://schemas.openxmlformats.org/officeDocument/2006/relationships/tags" Target="../tags/tag357.xml" /><Relationship Id="rId21" Type="http://schemas.openxmlformats.org/officeDocument/2006/relationships/tags" Target="../tags/tag358.xml" /><Relationship Id="rId22" Type="http://schemas.openxmlformats.org/officeDocument/2006/relationships/tags" Target="../tags/tag359.xml" /><Relationship Id="rId3" Type="http://schemas.openxmlformats.org/officeDocument/2006/relationships/image" Target="../media/image21.png"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tags" Target="../tags/tag344.xml" /><Relationship Id="rId7" Type="http://schemas.openxmlformats.org/officeDocument/2006/relationships/tags" Target="../tags/tag345.xml" /><Relationship Id="rId8" Type="http://schemas.openxmlformats.org/officeDocument/2006/relationships/tags" Target="../tags/tag346.xml" /><Relationship Id="rId9" Type="http://schemas.openxmlformats.org/officeDocument/2006/relationships/tags" Target="../tags/tag34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2.xml" /><Relationship Id="rId10" Type="http://schemas.openxmlformats.org/officeDocument/2006/relationships/tags" Target="../tags/tag367.xml" /><Relationship Id="rId11" Type="http://schemas.openxmlformats.org/officeDocument/2006/relationships/tags" Target="../tags/tag368.xml" /><Relationship Id="rId12" Type="http://schemas.openxmlformats.org/officeDocument/2006/relationships/tags" Target="../tags/tag369.xml" /><Relationship Id="rId13" Type="http://schemas.openxmlformats.org/officeDocument/2006/relationships/tags" Target="../tags/tag370.xml" /><Relationship Id="rId14" Type="http://schemas.openxmlformats.org/officeDocument/2006/relationships/tags" Target="../tags/tag371.xml" /><Relationship Id="rId15" Type="http://schemas.openxmlformats.org/officeDocument/2006/relationships/tags" Target="../tags/tag372.xml" /><Relationship Id="rId2" Type="http://schemas.openxmlformats.org/officeDocument/2006/relationships/tags" Target="../tags/tag360.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image" Target="../media/image42.png" /><Relationship Id="rId8" Type="http://schemas.openxmlformats.org/officeDocument/2006/relationships/tags" Target="../tags/tag365.xml" /><Relationship Id="rId9" Type="http://schemas.openxmlformats.org/officeDocument/2006/relationships/tags" Target="../tags/tag36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tags" Target="../tags/tag378.xml" /><Relationship Id="rId2" Type="http://schemas.openxmlformats.org/officeDocument/2006/relationships/tags" Target="../tags/tag373.xml" /><Relationship Id="rId3" Type="http://schemas.openxmlformats.org/officeDocument/2006/relationships/tags" Target="../tags/tag374.xml" /><Relationship Id="rId4" Type="http://schemas.openxmlformats.org/officeDocument/2006/relationships/image" Target="../media/image43.png" /><Relationship Id="rId5" Type="http://schemas.microsoft.com/office/2007/relationships/hdphoto" Target="../media/image44.wdp" /><Relationship Id="rId6" Type="http://schemas.openxmlformats.org/officeDocument/2006/relationships/tags" Target="../tags/tag375.xml" /><Relationship Id="rId7" Type="http://schemas.openxmlformats.org/officeDocument/2006/relationships/tags" Target="../tags/tag376.xml" /><Relationship Id="rId8" Type="http://schemas.openxmlformats.org/officeDocument/2006/relationships/image" Target="../media/image45.png" /><Relationship Id="rId9" Type="http://schemas.openxmlformats.org/officeDocument/2006/relationships/tags" Target="../tags/tag37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tags" Target="../tags/tag379.xml" /><Relationship Id="rId3" Type="http://schemas.openxmlformats.org/officeDocument/2006/relationships/tags" Target="../tags/tag380.xml" /><Relationship Id="rId4" Type="http://schemas.openxmlformats.org/officeDocument/2006/relationships/tags" Target="../tags/tag381.xml" /><Relationship Id="rId5" Type="http://schemas.openxmlformats.org/officeDocument/2006/relationships/tags" Target="../tags/tag382.xml" /><Relationship Id="rId6" Type="http://schemas.openxmlformats.org/officeDocument/2006/relationships/tags" Target="../tags/tag383.xml" /><Relationship Id="rId7" Type="http://schemas.openxmlformats.org/officeDocument/2006/relationships/tags" Target="../tags/tag38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5.xml" /><Relationship Id="rId10" Type="http://schemas.openxmlformats.org/officeDocument/2006/relationships/tags" Target="../tags/tag389.xml" /><Relationship Id="rId11" Type="http://schemas.openxmlformats.org/officeDocument/2006/relationships/tags" Target="../tags/tag390.xml" /><Relationship Id="rId2" Type="http://schemas.openxmlformats.org/officeDocument/2006/relationships/tags" Target="../tags/tag385.xml" /><Relationship Id="rId3" Type="http://schemas.openxmlformats.org/officeDocument/2006/relationships/image" Target="../media/image46.png" /><Relationship Id="rId4" Type="http://schemas.openxmlformats.org/officeDocument/2006/relationships/tags" Target="../tags/tag386.xml" /><Relationship Id="rId5" Type="http://schemas.openxmlformats.org/officeDocument/2006/relationships/image" Target="../media/image27.png" /><Relationship Id="rId6" Type="http://schemas.openxmlformats.org/officeDocument/2006/relationships/tags" Target="../tags/tag387.xml" /><Relationship Id="rId7" Type="http://schemas.openxmlformats.org/officeDocument/2006/relationships/hyperlink" Target="&#22320;&#29699;.mp4" TargetMode="External" /><Relationship Id="rId8" Type="http://schemas.openxmlformats.org/officeDocument/2006/relationships/tags" Target="../tags/tag388.xml" /><Relationship Id="rId9" Type="http://schemas.openxmlformats.org/officeDocument/2006/relationships/image" Target="../media/image29.gi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6.xml" /><Relationship Id="rId2" Type="http://schemas.openxmlformats.org/officeDocument/2006/relationships/notesSlide" Target="../notesSlides/notesSlide2.xml" /><Relationship Id="rId3" Type="http://schemas.openxmlformats.org/officeDocument/2006/relationships/tags" Target="../tags/tag395.xml" /><Relationship Id="rId4" Type="http://schemas.openxmlformats.org/officeDocument/2006/relationships/image" Target="../media/image47.png" /><Relationship Id="rId5" Type="http://schemas.openxmlformats.org/officeDocument/2006/relationships/tags" Target="../tags/tag396.xml" /><Relationship Id="rId6" Type="http://schemas.openxmlformats.org/officeDocument/2006/relationships/tags" Target="../tags/tag397.xml" /><Relationship Id="rId7" Type="http://schemas.openxmlformats.org/officeDocument/2006/relationships/tags" Target="../tags/tag398.xml" /><Relationship Id="rId8" Type="http://schemas.openxmlformats.org/officeDocument/2006/relationships/tags" Target="../tags/tag39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13" Type="http://schemas.openxmlformats.org/officeDocument/2006/relationships/image" Target="../media/image47.png" /><Relationship Id="rId14" Type="http://schemas.openxmlformats.org/officeDocument/2006/relationships/tags" Target="../tags/tag413.xml" /><Relationship Id="rId15" Type="http://schemas.openxmlformats.org/officeDocument/2006/relationships/tags" Target="../tags/tag414.xml" /><Relationship Id="rId2" Type="http://schemas.openxmlformats.org/officeDocument/2006/relationships/notesSlide" Target="../notesSlides/notesSlide3.xml" /><Relationship Id="rId3" Type="http://schemas.openxmlformats.org/officeDocument/2006/relationships/tags" Target="../tags/tag404.xml" /><Relationship Id="rId4" Type="http://schemas.openxmlformats.org/officeDocument/2006/relationships/tags" Target="../tags/tag405.xml" /><Relationship Id="rId5" Type="http://schemas.openxmlformats.org/officeDocument/2006/relationships/image" Target="../media/image48.png"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tags" Target="../tags/tag409.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8.xml" /><Relationship Id="rId2" Type="http://schemas.openxmlformats.org/officeDocument/2006/relationships/notesSlide" Target="../notesSlides/notesSlide4.xml" /><Relationship Id="rId3" Type="http://schemas.openxmlformats.org/officeDocument/2006/relationships/tags" Target="../tags/tag419.xml" /><Relationship Id="rId4" Type="http://schemas.openxmlformats.org/officeDocument/2006/relationships/tags" Target="../tags/tag420.xml" /><Relationship Id="rId5" Type="http://schemas.openxmlformats.org/officeDocument/2006/relationships/image" Target="../media/image49.jpeg" /><Relationship Id="rId6" Type="http://schemas.openxmlformats.org/officeDocument/2006/relationships/tags" Target="../tags/tag421.xml" /><Relationship Id="rId7" Type="http://schemas.openxmlformats.org/officeDocument/2006/relationships/tags" Target="../tags/tag42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5.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image" Target="../media/image50.jpeg" /><Relationship Id="rId6" Type="http://schemas.openxmlformats.org/officeDocument/2006/relationships/tags" Target="../tags/tag429.xml" /><Relationship Id="rId7" Type="http://schemas.openxmlformats.org/officeDocument/2006/relationships/tags" Target="../tags/tag430.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0.xml" /><Relationship Id="rId10" Type="http://schemas.openxmlformats.org/officeDocument/2006/relationships/tags" Target="../tags/tag435.xml" /><Relationship Id="rId11" Type="http://schemas.openxmlformats.org/officeDocument/2006/relationships/tags" Target="../tags/tag436.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image" Target="../media/image51.png" /><Relationship Id="rId5" Type="http://schemas.openxmlformats.org/officeDocument/2006/relationships/tags" Target="../tags/tag433.xml" /><Relationship Id="rId6" Type="http://schemas.openxmlformats.org/officeDocument/2006/relationships/image" Target="../media/image52.png" /><Relationship Id="rId7" Type="http://schemas.openxmlformats.org/officeDocument/2006/relationships/tags" Target="../tags/tag434.xml" /><Relationship Id="rId8" Type="http://schemas.openxmlformats.org/officeDocument/2006/relationships/image" Target="../media/image53.png" /><Relationship Id="rId9" Type="http://schemas.microsoft.com/office/2007/relationships/hdphoto" Target="../media/image54.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205.xml" /><Relationship Id="rId3" Type="http://schemas.openxmlformats.org/officeDocument/2006/relationships/tags" Target="../tags/tag20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ags" Target="../tags/tag437.xml" /><Relationship Id="rId3" Type="http://schemas.openxmlformats.org/officeDocument/2006/relationships/image" Target="../media/image55.png" /><Relationship Id="rId4" Type="http://schemas.openxmlformats.org/officeDocument/2006/relationships/tags" Target="../tags/tag438.xml" /><Relationship Id="rId5" Type="http://schemas.openxmlformats.org/officeDocument/2006/relationships/image" Target="../media/image56.png" /><Relationship Id="rId6" Type="http://schemas.microsoft.com/office/2007/relationships/hdphoto" Target="../media/image57.wdp" /><Relationship Id="rId7" Type="http://schemas.openxmlformats.org/officeDocument/2006/relationships/tags" Target="../tags/tag439.xml" /><Relationship Id="rId8" Type="http://schemas.openxmlformats.org/officeDocument/2006/relationships/tags" Target="../tags/tag440.xml" /><Relationship Id="rId9" Type="http://schemas.openxmlformats.org/officeDocument/2006/relationships/tags" Target="../tags/tag44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2.xml" /><Relationship Id="rId10" Type="http://schemas.openxmlformats.org/officeDocument/2006/relationships/tags" Target="../tags/tag449.xml" /><Relationship Id="rId2" Type="http://schemas.openxmlformats.org/officeDocument/2006/relationships/tags" Target="../tags/tag442.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 Id="rId7" Type="http://schemas.openxmlformats.org/officeDocument/2006/relationships/tags" Target="../tags/tag447.xml" /><Relationship Id="rId8" Type="http://schemas.openxmlformats.org/officeDocument/2006/relationships/image" Target="../media/image58.png" /><Relationship Id="rId9" Type="http://schemas.openxmlformats.org/officeDocument/2006/relationships/tags" Target="../tags/tag448.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tags" Target="../tags/tag450.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image" Target="../media/image59.jpeg" /><Relationship Id="rId7" Type="http://schemas.openxmlformats.org/officeDocument/2006/relationships/tags" Target="../tags/tag454.xml" /><Relationship Id="rId8" Type="http://schemas.openxmlformats.org/officeDocument/2006/relationships/tags" Target="../tags/tag45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tags" Target="../tags/tag456.xml"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tags" Target="../tags/tag460.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5.xml" /><Relationship Id="rId10" Type="http://schemas.openxmlformats.org/officeDocument/2006/relationships/tags" Target="../tags/tag471.xml" /><Relationship Id="rId11" Type="http://schemas.openxmlformats.org/officeDocument/2006/relationships/tags" Target="../tags/tag472.xml" /><Relationship Id="rId12" Type="http://schemas.openxmlformats.org/officeDocument/2006/relationships/tags" Target="../tags/tag473.xml" /><Relationship Id="rId13" Type="http://schemas.openxmlformats.org/officeDocument/2006/relationships/tags" Target="../tags/tag474.xml" /><Relationship Id="rId14" Type="http://schemas.openxmlformats.org/officeDocument/2006/relationships/tags" Target="../tags/tag475.xml" /><Relationship Id="rId15" Type="http://schemas.openxmlformats.org/officeDocument/2006/relationships/image" Target="../media/image60.png" /><Relationship Id="rId16" Type="http://schemas.openxmlformats.org/officeDocument/2006/relationships/tags" Target="../tags/tag476.xml" /><Relationship Id="rId17" Type="http://schemas.openxmlformats.org/officeDocument/2006/relationships/tags" Target="../tags/tag477.xml" /><Relationship Id="rId2" Type="http://schemas.openxmlformats.org/officeDocument/2006/relationships/notesSlide" Target="../notesSlides/notesSlide6.xml" /><Relationship Id="rId3" Type="http://schemas.openxmlformats.org/officeDocument/2006/relationships/tags" Target="../tags/tag464.xml" /><Relationship Id="rId4" Type="http://schemas.openxmlformats.org/officeDocument/2006/relationships/tags" Target="../tags/tag465.xml" /><Relationship Id="rId5" Type="http://schemas.openxmlformats.org/officeDocument/2006/relationships/tags" Target="../tags/tag466.xml" /><Relationship Id="rId6" Type="http://schemas.openxmlformats.org/officeDocument/2006/relationships/tags" Target="../tags/tag467.xml" /><Relationship Id="rId7" Type="http://schemas.openxmlformats.org/officeDocument/2006/relationships/tags" Target="../tags/tag468.xml" /><Relationship Id="rId8" Type="http://schemas.openxmlformats.org/officeDocument/2006/relationships/tags" Target="../tags/tag469.xml" /><Relationship Id="rId9" Type="http://schemas.openxmlformats.org/officeDocument/2006/relationships/tags" Target="../tags/tag47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xml" /><Relationship Id="rId2" Type="http://schemas.openxmlformats.org/officeDocument/2006/relationships/tags" Target="../tags/tag207.xml" /><Relationship Id="rId3" Type="http://schemas.openxmlformats.org/officeDocument/2006/relationships/image" Target="../media/image13.png" /><Relationship Id="rId4" Type="http://schemas.microsoft.com/office/2007/relationships/hdphoto" Target="../media/image14.wdp"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image" Target="../media/image15.png" /><Relationship Id="rId8" Type="http://schemas.microsoft.com/office/2007/relationships/hdphoto" Target="../media/image16.wdp" /><Relationship Id="rId9" Type="http://schemas.openxmlformats.org/officeDocument/2006/relationships/tags" Target="../tags/tag21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219.xml" /><Relationship Id="rId11" Type="http://schemas.openxmlformats.org/officeDocument/2006/relationships/tags" Target="../tags/tag220.xml" /><Relationship Id="rId12" Type="http://schemas.openxmlformats.org/officeDocument/2006/relationships/tags" Target="../tags/tag221.xml" /><Relationship Id="rId13" Type="http://schemas.openxmlformats.org/officeDocument/2006/relationships/tags" Target="../tags/tag222.xml" /><Relationship Id="rId14" Type="http://schemas.openxmlformats.org/officeDocument/2006/relationships/image" Target="../media/image17.png" /><Relationship Id="rId15" Type="http://schemas.openxmlformats.org/officeDocument/2006/relationships/tags" Target="../tags/tag223.xml" /><Relationship Id="rId16" Type="http://schemas.openxmlformats.org/officeDocument/2006/relationships/tags" Target="../tags/tag224.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tags" Target="../tags/tag214.xml" /><Relationship Id="rId6" Type="http://schemas.openxmlformats.org/officeDocument/2006/relationships/tags" Target="../tags/tag215.xml" /><Relationship Id="rId7" Type="http://schemas.openxmlformats.org/officeDocument/2006/relationships/tags" Target="../tags/tag216.xml" /><Relationship Id="rId8" Type="http://schemas.openxmlformats.org/officeDocument/2006/relationships/tags" Target="../tags/tag217.xml" /><Relationship Id="rId9" Type="http://schemas.openxmlformats.org/officeDocument/2006/relationships/tags" Target="../tags/tag2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3.xml" /><Relationship Id="rId11" Type="http://schemas.openxmlformats.org/officeDocument/2006/relationships/tags" Target="../tags/tag234.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tags" Target="../tags/tag235.xml" /><Relationship Id="rId3" Type="http://schemas.openxmlformats.org/officeDocument/2006/relationships/image" Target="../media/image18.png" /><Relationship Id="rId4" Type="http://schemas.openxmlformats.org/officeDocument/2006/relationships/tags" Target="../tags/tag236.xml" /><Relationship Id="rId5" Type="http://schemas.openxmlformats.org/officeDocument/2006/relationships/tags" Target="../tags/tag23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38.xml" /><Relationship Id="rId3" Type="http://schemas.openxmlformats.org/officeDocument/2006/relationships/image" Target="../media/image19.jpeg"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image" Target="../media/image20.png" /><Relationship Id="rId7" Type="http://schemas.openxmlformats.org/officeDocument/2006/relationships/tags" Target="../tags/tag241.xml" /><Relationship Id="rId8" Type="http://schemas.openxmlformats.org/officeDocument/2006/relationships/tags" Target="../tags/tag24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0.xml" /><Relationship Id="rId10" Type="http://schemas.openxmlformats.org/officeDocument/2006/relationships/tags" Target="../tags/tag250.xml" /><Relationship Id="rId11" Type="http://schemas.openxmlformats.org/officeDocument/2006/relationships/image" Target="../media/image22.png" /><Relationship Id="rId12" Type="http://schemas.openxmlformats.org/officeDocument/2006/relationships/tags" Target="../tags/tag251.xml" /><Relationship Id="rId13" Type="http://schemas.openxmlformats.org/officeDocument/2006/relationships/tags" Target="../tags/tag252.xml" /><Relationship Id="rId2" Type="http://schemas.openxmlformats.org/officeDocument/2006/relationships/tags" Target="../tags/tag243.xml" /><Relationship Id="rId3" Type="http://schemas.openxmlformats.org/officeDocument/2006/relationships/image" Target="../media/image21.pn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 Id="rId8" Type="http://schemas.openxmlformats.org/officeDocument/2006/relationships/tags" Target="../tags/tag248.xml" /><Relationship Id="rId9" Type="http://schemas.openxmlformats.org/officeDocument/2006/relationships/tags" Target="../tags/tag24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rcRect t="24085" b="24085"/>
          <a:stretch>
            <a:fillRect/>
          </a:stretch>
        </p:blipFill>
        <p:spPr>
          <a:xfrm>
            <a:off x="0" y="0"/>
            <a:ext cx="12192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矩形 3"/>
          <p:cNvSpPr/>
          <p:nvPr>
            <p:custDataLst>
              <p:tags r:id="rId6"/>
            </p:custDataLst>
          </p:nvPr>
        </p:nvSpPr>
        <p:spPr>
          <a:xfrm>
            <a:off x="0" y="2371305"/>
            <a:ext cx="12192000" cy="1991375"/>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custDataLst>
              <p:tags r:id="rId7"/>
            </p:custDataLst>
          </p:nvPr>
        </p:nvSpPr>
        <p:spPr>
          <a:xfrm>
            <a:off x="1198044" y="2371305"/>
            <a:ext cx="9795912" cy="1861185"/>
          </a:xfrm>
          <a:prstGeom prst="rect">
            <a:avLst/>
          </a:prstGeom>
          <a:noFill/>
        </p:spPr>
        <p:txBody>
          <a:bodyPr wrap="square" rtlCol="0">
            <a:spAutoFit/>
          </a:bodyPr>
          <a:lstStyle/>
          <a:p>
            <a:pPr algn="ctr"/>
            <a:r>
              <a:rPr lang="zh-CN" altLang="en-US" sz="11500" b="1">
                <a:ln>
                  <a:solidFill>
                    <a:schemeClr val="bg1"/>
                  </a:solidFill>
                </a:ln>
                <a:solidFill>
                  <a:schemeClr val="accent4">
                    <a:lumMod val="75000"/>
                  </a:schemeClr>
                </a:solidFill>
                <a:effectLst>
                  <a:outerShdw blurRad="50800" dist="38100" dir="2700000" algn="tl" rotWithShape="0">
                    <a:schemeClr val="bg1">
                      <a:lumMod val="85000"/>
                      <a:alpha val="40000"/>
                    </a:schemeClr>
                  </a:outerShdw>
                </a:effectLst>
                <a:latin typeface="宋体" panose="02010600030101010101" pitchFamily="2" charset="-122"/>
                <a:ea typeface="宋体" panose="02010600030101010101" pitchFamily="2" charset="-122"/>
              </a:rPr>
              <a:t>环境与我们</a:t>
            </a:r>
            <a:endParaRPr lang="zh-CN" altLang="en-US" sz="11500" b="1">
              <a:ln>
                <a:solidFill>
                  <a:schemeClr val="bg1"/>
                </a:solidFill>
              </a:ln>
              <a:solidFill>
                <a:schemeClr val="accent4">
                  <a:lumMod val="75000"/>
                </a:schemeClr>
              </a:solidFill>
              <a:effectLst>
                <a:outerShdw blurRad="50800" dist="38100" dir="2700000" algn="tl" rotWithShape="0">
                  <a:schemeClr val="bg1">
                    <a:lumMod val="85000"/>
                    <a:alpha val="40000"/>
                  </a:schemeClr>
                </a:outerShdw>
              </a:effectLst>
              <a:latin typeface="宋体" panose="02010600030101010101" pitchFamily="2" charset="-122"/>
              <a:ea typeface="宋体" panose="02010600030101010101" pitchFamily="2" charset="-122"/>
            </a:endParaRPr>
          </a:p>
        </p:txBody>
      </p:sp>
      <p:sp>
        <p:nvSpPr>
          <p:cNvPr id="34" name="文本框 33"/>
          <p:cNvSpPr txBox="1"/>
          <p:nvPr>
            <p:custDataLst>
              <p:tags r:id="rId8"/>
            </p:custDataLst>
          </p:nvPr>
        </p:nvSpPr>
        <p:spPr>
          <a:xfrm>
            <a:off x="3924300" y="858059"/>
            <a:ext cx="4343400" cy="1322070"/>
          </a:xfrm>
          <a:prstGeom prst="rect">
            <a:avLst/>
          </a:prstGeom>
          <a:noFill/>
        </p:spPr>
        <p:txBody>
          <a:bodyPr wrap="square" rtlCol="0">
            <a:spAutoFit/>
          </a:bodyPr>
          <a:lstStyle/>
          <a:p>
            <a:pPr algn="ctr"/>
            <a:r>
              <a:rPr lang="zh-CN" altLang="en-US" sz="8000" b="1">
                <a:ln>
                  <a:solidFill>
                    <a:schemeClr val="bg1"/>
                  </a:solidFill>
                </a:ln>
                <a:solidFill>
                  <a:schemeClr val="bg2"/>
                </a:solidFill>
                <a:effectLst>
                  <a:outerShdw blurRad="50800" dist="38100" dir="2700000" algn="tl" rotWithShape="0">
                    <a:schemeClr val="bg1">
                      <a:lumMod val="85000"/>
                      <a:alpha val="40000"/>
                    </a:schemeClr>
                  </a:outerShdw>
                </a:effectLst>
                <a:latin typeface="宋体" panose="02010600030101010101" pitchFamily="2" charset="-122"/>
                <a:ea typeface="宋体" panose="02010600030101010101" pitchFamily="2" charset="-122"/>
              </a:rPr>
              <a:t>第三单元</a:t>
            </a:r>
            <a:endParaRPr lang="zh-CN" altLang="en-US" sz="8000" b="1">
              <a:ln>
                <a:solidFill>
                  <a:schemeClr val="bg1"/>
                </a:solidFill>
              </a:ln>
              <a:solidFill>
                <a:schemeClr val="bg2"/>
              </a:solidFill>
              <a:effectLst>
                <a:outerShdw blurRad="50800" dist="38100" dir="2700000" algn="tl" rotWithShape="0">
                  <a:schemeClr val="bg1">
                    <a:lumMod val="85000"/>
                    <a:alpha val="40000"/>
                  </a:schemeClr>
                </a:outerShdw>
              </a:effectLst>
              <a:latin typeface="宋体" panose="02010600030101010101" pitchFamily="2" charset="-122"/>
              <a:ea typeface="宋体" panose="02010600030101010101" pitchFamily="2" charset="-122"/>
            </a:endParaRPr>
          </a:p>
        </p:txBody>
      </p:sp>
      <p:sp>
        <p:nvSpPr>
          <p:cNvPr id="2" name="文本框 19"/>
          <p:cNvSpPr txBox="1"/>
          <p:nvPr>
            <p:custDataLst>
              <p:tags r:id="rId9"/>
            </p:custDataLst>
          </p:nvPr>
        </p:nvSpPr>
        <p:spPr>
          <a:xfrm>
            <a:off x="149044" y="138008"/>
            <a:ext cx="4235670" cy="460375"/>
          </a:xfrm>
          <a:prstGeom prst="rect">
            <a:avLst/>
          </a:prstGeom>
          <a:noFill/>
        </p:spPr>
        <p:txBody>
          <a:bodyPr wrap="square" rtlCol="0">
            <a:spAutoFit/>
          </a:bodyPr>
          <a:lstStyle/>
          <a:p>
            <a:pPr algn="ctr"/>
            <a:r>
              <a:rPr lang="zh-CN" altLang="en-US" sz="2400">
                <a:solidFill>
                  <a:srgbClr val="000000"/>
                </a:solidFill>
                <a:effectLst>
                  <a:glow rad="101600">
                    <a:schemeClr val="bg1">
                      <a:alpha val="60000"/>
                    </a:schemeClr>
                  </a:glow>
                </a:effectLst>
                <a:latin typeface="黑体" panose="02010609060101010101" pitchFamily="49" charset="-122"/>
                <a:ea typeface="黑体" panose="02010609060101010101" pitchFamily="49" charset="-122"/>
              </a:rPr>
              <a:t>科学  教科版</a:t>
            </a:r>
            <a:r>
              <a:rPr lang="en-US" altLang="zh-CN" sz="2400">
                <a:solidFill>
                  <a:srgbClr val="000000"/>
                </a:solidFill>
                <a:effectLst>
                  <a:glow rad="101600">
                    <a:schemeClr val="bg1">
                      <a:alpha val="60000"/>
                    </a:schemeClr>
                  </a:glow>
                </a:effectLst>
                <a:latin typeface="黑体" panose="02010609060101010101" pitchFamily="49" charset="-122"/>
                <a:ea typeface="黑体" panose="02010609060101010101" pitchFamily="49" charset="-122"/>
              </a:rPr>
              <a:t>  </a:t>
            </a:r>
            <a:r>
              <a:rPr lang="zh-CN" altLang="en-US" sz="2400">
                <a:solidFill>
                  <a:srgbClr val="000000"/>
                </a:solidFill>
                <a:effectLst>
                  <a:glow rad="101600">
                    <a:schemeClr val="bg1">
                      <a:alpha val="60000"/>
                    </a:schemeClr>
                  </a:glow>
                </a:effectLst>
                <a:latin typeface="黑体" panose="02010609060101010101" pitchFamily="49" charset="-122"/>
                <a:ea typeface="黑体" panose="02010609060101010101" pitchFamily="49" charset="-122"/>
              </a:rPr>
              <a:t>五年级  下册</a:t>
            </a:r>
            <a:endParaRPr lang="zh-CN" altLang="en-US" sz="2400">
              <a:solidFill>
                <a:srgbClr val="000000"/>
              </a:solidFill>
              <a:effectLst>
                <a:glow rad="101600">
                  <a:schemeClr val="bg1">
                    <a:alpha val="60000"/>
                  </a:schemeClr>
                </a:glow>
              </a:effectLst>
              <a:latin typeface="黑体" panose="02010609060101010101" pitchFamily="49" charset="-122"/>
              <a:ea typeface="黑体" panose="02010609060101010101" pitchFamily="49" charset="-122"/>
            </a:endParaRPr>
          </a:p>
        </p:txBody>
      </p:sp>
    </p:spTree>
  </p:cSld>
  <p:clrMapOvr>
    <a:masterClrMapping/>
  </p:clrMapOvr>
  <mc:AlternateContent>
    <mc:Choice xmlns:p14="http://schemas.microsoft.com/office/powerpoint/2010/main" Requires="p14">
      <p:transition advTm="5000" p14:dur="1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nodeType="afterGroup">
                            <p:stCondLst>
                              <p:cond delay="5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3"/>
                                        </p:tgtEl>
                                        <p:attrNameLst>
                                          <p:attrName>ppt_y</p:attrName>
                                        </p:attrNameLst>
                                      </p:cBhvr>
                                      <p:tavLst>
                                        <p:tav tm="0">
                                          <p:val>
                                            <p:strVal val="#ppt_y"/>
                                          </p:val>
                                        </p:tav>
                                        <p:tav tm="100000">
                                          <p:val>
                                            <p:strVal val="#ppt_y"/>
                                          </p:val>
                                        </p:tav>
                                      </p:tavLst>
                                    </p:anim>
                                    <p:anim calcmode="lin" valueType="num">
                                      <p:cBhvr>
                                        <p:cTn id="15"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26" name="Picture 2"/>
          <p:cNvPicPr>
            <a:picLocks noChangeAspect="1" noChangeArrowheads="1"/>
          </p:cNvPicPr>
          <p:nvPr>
            <p:custDataLst>
              <p:tags r:id="rId4"/>
            </p:custDataLst>
          </p:nvPr>
        </p:nvPicPr>
        <p:blipFill>
          <a:blip r:embed="rId3">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bwMode="auto">
          <a:xfrm>
            <a:off x="2887793" y="3398263"/>
            <a:ext cx="6716113" cy="3465691"/>
          </a:xfrm>
          <a:prstGeom prst="rect">
            <a:avLst/>
          </a:prstGeom>
          <a:noFill/>
          <a:extLst>
            <a:ext uri="{909E8E84-426E-40DD-AFC4-6F175D3DCCD1}">
              <a14:hiddenFill xmlns:a14="http://schemas.microsoft.com/office/drawing/2010/main">
                <a:solidFill>
                  <a:srgbClr val="FFFFFF"/>
                </a:solidFill>
              </a14:hiddenFill>
            </a:ext>
          </a:extLst>
        </p:spPr>
      </p:pic>
      <p:sp>
        <p:nvSpPr>
          <p:cNvPr id="2" name="圆角矩形标注 1"/>
          <p:cNvSpPr/>
          <p:nvPr>
            <p:custDataLst>
              <p:tags r:id="rId5"/>
            </p:custDataLst>
          </p:nvPr>
        </p:nvSpPr>
        <p:spPr>
          <a:xfrm>
            <a:off x="730250" y="4702810"/>
            <a:ext cx="1784985" cy="982345"/>
          </a:xfrm>
          <a:prstGeom prst="wedgeRoundRectCallout">
            <a:avLst>
              <a:gd name="adj1" fmla="val 91942"/>
              <a:gd name="adj2" fmla="val 698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淡水</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9" name="圆角矩形标注 8"/>
          <p:cNvSpPr/>
          <p:nvPr>
            <p:custDataLst>
              <p:tags r:id="rId6"/>
            </p:custDataLst>
          </p:nvPr>
        </p:nvSpPr>
        <p:spPr>
          <a:xfrm>
            <a:off x="389890" y="3169285"/>
            <a:ext cx="1784985" cy="982345"/>
          </a:xfrm>
          <a:prstGeom prst="wedgeRoundRectCallout">
            <a:avLst>
              <a:gd name="adj1" fmla="val 108769"/>
              <a:gd name="adj2" fmla="val 97705"/>
              <a:gd name="adj3" fmla="val 16667"/>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氧气</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10" name="圆角矩形标注 9"/>
          <p:cNvSpPr/>
          <p:nvPr>
            <p:custDataLst>
              <p:tags r:id="rId7"/>
            </p:custDataLst>
          </p:nvPr>
        </p:nvSpPr>
        <p:spPr>
          <a:xfrm>
            <a:off x="2174875" y="1931670"/>
            <a:ext cx="1784985" cy="982345"/>
          </a:xfrm>
          <a:prstGeom prst="wedgeRoundRectCallout">
            <a:avLst>
              <a:gd name="adj1" fmla="val 31216"/>
              <a:gd name="adj2" fmla="val 114382"/>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食物</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12" name="圆角矩形标注 11"/>
          <p:cNvSpPr/>
          <p:nvPr>
            <p:custDataLst>
              <p:tags r:id="rId8"/>
            </p:custDataLst>
          </p:nvPr>
        </p:nvSpPr>
        <p:spPr>
          <a:xfrm>
            <a:off x="4135755" y="949325"/>
            <a:ext cx="1784985" cy="982345"/>
          </a:xfrm>
          <a:prstGeom prst="wedgeRoundRectCallout">
            <a:avLst>
              <a:gd name="adj1" fmla="val -10618"/>
              <a:gd name="adj2" fmla="val 185746"/>
              <a:gd name="adj3" fmla="val 16667"/>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栖息环境</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16" name="圆角矩形标注 15"/>
          <p:cNvSpPr/>
          <p:nvPr>
            <p:custDataLst>
              <p:tags r:id="rId9"/>
            </p:custDataLst>
          </p:nvPr>
        </p:nvSpPr>
        <p:spPr>
          <a:xfrm>
            <a:off x="9015730" y="1278890"/>
            <a:ext cx="2343785" cy="982345"/>
          </a:xfrm>
          <a:prstGeom prst="wedgeRoundRectCallout">
            <a:avLst>
              <a:gd name="adj1" fmla="val -115243"/>
              <a:gd name="adj2" fmla="val 204363"/>
              <a:gd name="adj3" fmla="val 16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宋体" panose="02010600030101010101" pitchFamily="2" charset="-122"/>
                <a:ea typeface="宋体" panose="02010600030101010101" pitchFamily="2" charset="-122"/>
              </a:rPr>
              <a:t>光照</a:t>
            </a:r>
            <a:endParaRPr lang="zh-CN" altLang="en-US" sz="2800" b="1">
              <a:solidFill>
                <a:schemeClr val="bg1"/>
              </a:solidFill>
              <a:latin typeface="宋体" panose="02010600030101010101" pitchFamily="2" charset="-122"/>
              <a:ea typeface="宋体" panose="02010600030101010101" pitchFamily="2" charset="-122"/>
            </a:endParaRPr>
          </a:p>
        </p:txBody>
      </p:sp>
      <p:sp>
        <p:nvSpPr>
          <p:cNvPr id="18" name="圆角矩形标注 17"/>
          <p:cNvSpPr/>
          <p:nvPr>
            <p:custDataLst>
              <p:tags r:id="rId10"/>
            </p:custDataLst>
          </p:nvPr>
        </p:nvSpPr>
        <p:spPr>
          <a:xfrm>
            <a:off x="10139680" y="3044190"/>
            <a:ext cx="1784985" cy="982345"/>
          </a:xfrm>
          <a:prstGeom prst="wedgeRoundRectCallout">
            <a:avLst>
              <a:gd name="adj1" fmla="val -118303"/>
              <a:gd name="adj2" fmla="val 85681"/>
              <a:gd name="adj3" fmla="val 16667"/>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bg1"/>
                </a:solidFill>
                <a:latin typeface="宋体" panose="02010600030101010101" pitchFamily="2" charset="-122"/>
                <a:ea typeface="宋体" panose="02010600030101010101" pitchFamily="2" charset="-122"/>
              </a:rPr>
              <a:t>大气层</a:t>
            </a:r>
            <a:endParaRPr lang="zh-CN" altLang="en-US" sz="2800" b="1">
              <a:solidFill>
                <a:schemeClr val="bg1"/>
              </a:solidFill>
              <a:latin typeface="宋体" panose="02010600030101010101" pitchFamily="2" charset="-122"/>
              <a:ea typeface="宋体" panose="02010600030101010101" pitchFamily="2" charset="-122"/>
            </a:endParaRPr>
          </a:p>
        </p:txBody>
      </p:sp>
      <p:sp>
        <p:nvSpPr>
          <p:cNvPr id="24" name="圆角矩形标注 23"/>
          <p:cNvSpPr/>
          <p:nvPr>
            <p:custDataLst>
              <p:tags r:id="rId11"/>
            </p:custDataLst>
          </p:nvPr>
        </p:nvSpPr>
        <p:spPr>
          <a:xfrm>
            <a:off x="9201150" y="4702810"/>
            <a:ext cx="2485390" cy="982345"/>
          </a:xfrm>
          <a:prstGeom prst="wedgeRoundRectCallout">
            <a:avLst>
              <a:gd name="adj1" fmla="val -72340"/>
              <a:gd name="adj2" fmla="val 73594"/>
              <a:gd name="adj3" fmla="val 1666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适宜的气候</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15" name="圆角矩形标注 14"/>
          <p:cNvSpPr/>
          <p:nvPr>
            <p:custDataLst>
              <p:tags r:id="rId12"/>
            </p:custDataLst>
          </p:nvPr>
        </p:nvSpPr>
        <p:spPr>
          <a:xfrm>
            <a:off x="6525895" y="1433830"/>
            <a:ext cx="2076450" cy="982345"/>
          </a:xfrm>
          <a:prstGeom prst="wedgeRoundRectCallout">
            <a:avLst>
              <a:gd name="adj1" fmla="val -69281"/>
              <a:gd name="adj2" fmla="val 161700"/>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solidFill>
                  <a:schemeClr val="tx1"/>
                </a:solidFill>
                <a:latin typeface="宋体" panose="02010600030101010101" pitchFamily="2" charset="-122"/>
                <a:ea typeface="宋体" panose="02010600030101010101" pitchFamily="2" charset="-122"/>
              </a:rPr>
              <a:t>适宜的温度</a:t>
            </a:r>
            <a:endParaRPr lang="zh-CN" altLang="en-US" sz="2800" b="1">
              <a:solidFill>
                <a:schemeClr val="tx1"/>
              </a:solidFill>
              <a:latin typeface="宋体" panose="02010600030101010101" pitchFamily="2" charset="-122"/>
              <a:ea typeface="宋体" panose="02010600030101010101" pitchFamily="2"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0" grpId="0"/>
      <p:bldP spid="12" grpId="0"/>
      <p:bldP spid="16" grpId="0"/>
      <p:bldP spid="18" grpId="0"/>
      <p:bldP spid="24" grpId="0"/>
      <p:bldP spid="1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6" name="图片 5"/>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673772" y="434228"/>
            <a:ext cx="7530903" cy="6267655"/>
          </a:xfrm>
          <a:prstGeom prst="rect">
            <a:avLst/>
          </a:prstGeom>
        </p:spPr>
      </p:pic>
      <p:sp>
        <p:nvSpPr>
          <p:cNvPr id="14" name="文本框 13"/>
          <p:cNvSpPr txBox="1"/>
          <p:nvPr>
            <p:custDataLst>
              <p:tags r:id="rId6"/>
            </p:custDataLst>
          </p:nvPr>
        </p:nvSpPr>
        <p:spPr>
          <a:xfrm>
            <a:off x="3438648" y="2071525"/>
            <a:ext cx="3363595" cy="4524315"/>
          </a:xfrm>
          <a:prstGeom prst="rect">
            <a:avLst/>
          </a:prstGeom>
          <a:noFill/>
        </p:spPr>
        <p:txBody>
          <a:bodyPr wrap="square" rtlCol="0" anchor="t">
            <a:spAutoFit/>
          </a:bodyPr>
          <a:lstStyle/>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1.</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淡水 </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2.</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氧气</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3.</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食物</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4.</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栖息环境</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5.</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适宜的温度</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6.</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光照</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7.</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大气层</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8.</a:t>
            </a:r>
            <a:r>
              <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适宜的气候</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a:p>
            <a:pPr algn="l"/>
            <a:r>
              <a:rPr lang="en-US" altLang="zh-CN"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 ......</a:t>
            </a:r>
            <a:endParaRPr lang="zh-CN" altLang="en-US" sz="3200" b="1"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2" name="思想气泡: 云 9"/>
          <p:cNvSpPr/>
          <p:nvPr>
            <p:custDataLst>
              <p:tags r:id="rId3"/>
            </p:custDataLst>
          </p:nvPr>
        </p:nvSpPr>
        <p:spPr>
          <a:xfrm>
            <a:off x="6916653" y="2341051"/>
            <a:ext cx="3569970" cy="1390650"/>
          </a:xfrm>
          <a:prstGeom prst="cloudCallout">
            <a:avLst>
              <a:gd name="adj1" fmla="val -66865"/>
              <a:gd name="adj2" fmla="val 39740"/>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4"/>
            </p:custDataLst>
          </p:nvPr>
        </p:nvSpPr>
        <p:spPr>
          <a:xfrm>
            <a:off x="7498762" y="2559809"/>
            <a:ext cx="2940050" cy="953135"/>
          </a:xfrm>
          <a:prstGeom prst="rect">
            <a:avLst/>
          </a:prstGeom>
          <a:noFill/>
        </p:spPr>
        <p:txBody>
          <a:bodyPr wrap="square" rtlCol="0">
            <a:spAutoFit/>
          </a:bodyPr>
          <a:lstStyle/>
          <a:p>
            <a:r>
              <a:rPr lang="zh-CN" altLang="en-US" sz="2800" b="1">
                <a:latin typeface="宋体" panose="02010600030101010101" pitchFamily="2" charset="-122"/>
                <a:ea typeface="宋体" panose="02010600030101010101" pitchFamily="2" charset="-122"/>
              </a:rPr>
              <a:t>认识一下我们的地球吧！</a:t>
            </a:r>
            <a:endParaRPr lang="zh-CN" altLang="en-US" sz="2800" b="1">
              <a:latin typeface="宋体" panose="02010600030101010101" pitchFamily="2" charset="-122"/>
              <a:ea typeface="宋体" panose="02010600030101010101" pitchFamily="2" charset="-122"/>
            </a:endParaRPr>
          </a:p>
        </p:txBody>
      </p:sp>
      <p:grpSp>
        <p:nvGrpSpPr>
          <p:cNvPr id="6" name="组合 5"/>
          <p:cNvGrpSpPr/>
          <p:nvPr>
            <p:custDataLst>
              <p:tags r:id="rId5"/>
            </p:custDataLst>
          </p:nvPr>
        </p:nvGrpSpPr>
        <p:grpSpPr>
          <a:xfrm>
            <a:off x="1799994" y="925679"/>
            <a:ext cx="9629814" cy="882650"/>
            <a:chOff x="5718" y="395"/>
            <a:chExt cx="9801" cy="1390"/>
          </a:xfrm>
        </p:grpSpPr>
        <p:grpSp>
          <p:nvGrpSpPr>
            <p:cNvPr id="7" name="组合 6"/>
            <p:cNvGrpSpPr/>
            <p:nvPr>
              <p:custDataLst>
                <p:tags r:id="rId6"/>
              </p:custDataLst>
            </p:nvPr>
          </p:nvGrpSpPr>
          <p:grpSpPr>
            <a:xfrm>
              <a:off x="5718" y="395"/>
              <a:ext cx="9801" cy="1390"/>
              <a:chOff x="6220" y="2718"/>
              <a:chExt cx="10593" cy="1055"/>
            </a:xfrm>
          </p:grpSpPr>
          <p:sp>
            <p:nvSpPr>
              <p:cNvPr id="8" name="矩形 7"/>
              <p:cNvSpPr/>
              <p:nvPr>
                <p:custDataLst>
                  <p:tags r:id="rId7"/>
                </p:custDataLst>
              </p:nvPr>
            </p:nvSpPr>
            <p:spPr>
              <a:xfrm>
                <a:off x="6220" y="2718"/>
                <a:ext cx="10593" cy="734"/>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panose="02010509060101010101" charset="-122"/>
                </a:endParaRPr>
              </a:p>
            </p:txBody>
          </p:sp>
        </p:grpSp>
        <p:sp>
          <p:nvSpPr>
            <p:cNvPr id="4" name="文本框 3"/>
            <p:cNvSpPr txBox="1"/>
            <p:nvPr>
              <p:custDataLst>
                <p:tags r:id="rId9"/>
              </p:custDataLst>
            </p:nvPr>
          </p:nvSpPr>
          <p:spPr>
            <a:xfrm>
              <a:off x="5922" y="395"/>
              <a:ext cx="9597" cy="921"/>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画一画我们的地球，标出与生命活动有关系的部分。</a:t>
              </a:r>
              <a:endParaRPr lang="en-US" altLang="zh-CN"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1119808" y="921602"/>
            <a:ext cx="532442" cy="618167"/>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2</a:t>
            </a:r>
            <a:endParaRPr lang="zh-CN" altLang="en-US" sz="4400" b="1">
              <a:ea typeface="黑体" panose="02010609060101010101" pitchFamily="49" charset="-122"/>
            </a:endParaRPr>
          </a:p>
        </p:txBody>
      </p:sp>
      <p:pic>
        <p:nvPicPr>
          <p:cNvPr id="23" name="图片 22"/>
          <p:cNvPicPr>
            <a:picLocks noChangeAspect="1"/>
          </p:cNvPicPr>
          <p:nvPr>
            <p:custDataLst>
              <p:tags r:id="rId12"/>
            </p:custDataLst>
          </p:nvPr>
        </p:nvPicPr>
        <p:blipFill>
          <a:blip r:embed="rId11"/>
          <a:stretch>
            <a:fillRect/>
          </a:stretch>
        </p:blipFill>
        <p:spPr>
          <a:xfrm>
            <a:off x="0" y="4122"/>
            <a:ext cx="2124073" cy="698405"/>
          </a:xfrm>
          <a:prstGeom prst="rect">
            <a:avLst/>
          </a:prstGeom>
        </p:spPr>
      </p:pic>
      <p:pic>
        <p:nvPicPr>
          <p:cNvPr id="26" name="图片 25"/>
          <p:cNvPicPr>
            <a:picLocks noChangeAspect="1"/>
          </p:cNvPicPr>
          <p:nvPr>
            <p:custDataLst>
              <p:tags r:id="rId15"/>
            </p:custDataLst>
          </p:nvPr>
        </p:nvPicPr>
        <p:blipFill>
          <a:blip r:embed="rId13">
            <a:extLst>
              <a:ext uri="{BEBA8EAE-BF5A-486C-A8C5-ECC9F3942E4B}">
                <a14:imgProps xmlns:a14="http://schemas.microsoft.com/office/drawing/2010/main">
                  <a14:imgLayer r:embed="rId14">
                    <a14:imgEffect>
                      <a14:backgroundRemoval t="4170" b="89973" l="9990" r="89960">
                        <a14:foregroundMark x1="42458" y1="40994" x2="42458" y2="40994"/>
                      </a14:backgroundRemoval>
                    </a14:imgEffect>
                  </a14:imgLayer>
                </a14:imgProps>
              </a:ext>
            </a:extLst>
          </a:blip>
          <a:srcRect l="22703" t="5183" r="22475" b="8628"/>
          <a:stretch>
            <a:fillRect/>
          </a:stretch>
        </p:blipFill>
        <p:spPr>
          <a:xfrm>
            <a:off x="1652250" y="2132135"/>
            <a:ext cx="4936570" cy="4369025"/>
          </a:xfrm>
          <a:prstGeom prst="rect">
            <a:avLst/>
          </a:prstGeom>
        </p:spPr>
      </p:pic>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2" name="文本框 21"/>
          <p:cNvSpPr txBox="1"/>
          <p:nvPr>
            <p:custDataLst>
              <p:tags r:id="rId3"/>
            </p:custDataLst>
          </p:nvPr>
        </p:nvSpPr>
        <p:spPr>
          <a:xfrm>
            <a:off x="610482" y="804120"/>
            <a:ext cx="5701107" cy="5399425"/>
          </a:xfrm>
          <a:prstGeom prst="foldedCorner">
            <a:avLst/>
          </a:prstGeom>
          <a:solidFill>
            <a:srgbClr val="FFC000">
              <a:alpha val="90000"/>
            </a:srgbClr>
          </a:solidFill>
        </p:spPr>
        <p:txBody>
          <a:bodyPr wrap="square" rtlCol="0">
            <a:spAutoFit/>
          </a:bodyPr>
          <a:lstStyle/>
          <a:p>
            <a:pPr>
              <a:lnSpc>
                <a:spcPct val="150000"/>
              </a:lnSpc>
            </a:pPr>
            <a:r>
              <a:rPr kumimoji="1" lang="zh-CN" altLang="en-US" sz="3200" b="1">
                <a:latin typeface="宋体" panose="02010600030101010101" pitchFamily="2" charset="-122"/>
                <a:ea typeface="宋体" panose="02010600030101010101" pitchFamily="2" charset="-122"/>
                <a:cs typeface="黑体" panose="02010609060101010101" pitchFamily="49" charset="-122"/>
              </a:rPr>
              <a:t>资料</a:t>
            </a:r>
            <a:r>
              <a:rPr kumimoji="1" lang="en-US" altLang="zh-CN" sz="3200" b="1">
                <a:latin typeface="宋体" panose="02010600030101010101" pitchFamily="2" charset="-122"/>
                <a:ea typeface="宋体" panose="02010600030101010101" pitchFamily="2" charset="-122"/>
                <a:cs typeface="黑体" panose="02010609060101010101" pitchFamily="49" charset="-122"/>
              </a:rPr>
              <a:t>——</a:t>
            </a:r>
            <a:r>
              <a:rPr kumimoji="1" lang="zh-CN" altLang="en-US" sz="3200" b="1">
                <a:latin typeface="宋体" panose="02010600030101010101" pitchFamily="2" charset="-122"/>
                <a:ea typeface="宋体" panose="02010600030101010101" pitchFamily="2" charset="-122"/>
                <a:cs typeface="黑体" panose="02010609060101010101" pitchFamily="49" charset="-122"/>
              </a:rPr>
              <a:t>我们的地球：</a:t>
            </a:r>
            <a:endParaRPr kumimoji="1" lang="zh-CN" altLang="en-US" sz="3200" b="1">
              <a:latin typeface="宋体" panose="02010600030101010101" pitchFamily="2" charset="-122"/>
              <a:ea typeface="宋体" panose="02010600030101010101" pitchFamily="2" charset="-122"/>
              <a:cs typeface="黑体" panose="02010609060101010101" pitchFamily="49" charset="-122"/>
            </a:endParaRPr>
          </a:p>
          <a:p>
            <a:pPr>
              <a:lnSpc>
                <a:spcPct val="150000"/>
              </a:lnSpc>
            </a:pPr>
            <a:r>
              <a:rPr kumimoji="1" lang="en-US" altLang="zh-CN" sz="3200" b="1" smtClean="0">
                <a:latin typeface="宋体" panose="02010600030101010101" pitchFamily="2" charset="-122"/>
                <a:ea typeface="宋体" panose="02010600030101010101" pitchFamily="2" charset="-122"/>
                <a:cs typeface="黑体" panose="02010609060101010101" pitchFamily="49" charset="-122"/>
              </a:rPr>
              <a:t>·</a:t>
            </a:r>
            <a:r>
              <a:rPr kumimoji="1" lang="zh-CN" altLang="en-US" sz="3200" b="1" smtClean="0">
                <a:latin typeface="宋体" panose="02010600030101010101" pitchFamily="2" charset="-122"/>
                <a:ea typeface="宋体" panose="02010600030101010101" pitchFamily="2" charset="-122"/>
                <a:cs typeface="黑体" panose="02010609060101010101" pitchFamily="49" charset="-122"/>
              </a:rPr>
              <a:t>平均</a:t>
            </a:r>
            <a:r>
              <a:rPr kumimoji="1" lang="zh-CN" altLang="en-US" sz="3200" b="1">
                <a:latin typeface="宋体" panose="02010600030101010101" pitchFamily="2" charset="-122"/>
                <a:ea typeface="宋体" panose="02010600030101010101" pitchFamily="2" charset="-122"/>
                <a:cs typeface="黑体" panose="02010609060101010101" pitchFamily="49" charset="-122"/>
              </a:rPr>
              <a:t>半径约为</a:t>
            </a:r>
            <a:r>
              <a:rPr kumimoji="1" lang="en-US" altLang="zh-CN" sz="3200" b="1">
                <a:latin typeface="宋体" panose="02010600030101010101" pitchFamily="2" charset="-122"/>
                <a:ea typeface="宋体" panose="02010600030101010101" pitchFamily="2" charset="-122"/>
                <a:cs typeface="黑体" panose="02010609060101010101" pitchFamily="49" charset="-122"/>
              </a:rPr>
              <a:t>6400</a:t>
            </a:r>
            <a:r>
              <a:rPr kumimoji="1" lang="zh-CN" altLang="en-US" sz="3200" b="1">
                <a:latin typeface="宋体" panose="02010600030101010101" pitchFamily="2" charset="-122"/>
                <a:ea typeface="宋体" panose="02010600030101010101" pitchFamily="2" charset="-122"/>
                <a:cs typeface="黑体" panose="02010609060101010101" pitchFamily="49" charset="-122"/>
              </a:rPr>
              <a:t>千米；</a:t>
            </a:r>
            <a:endParaRPr kumimoji="1" lang="zh-CN" altLang="en-US" sz="3200" b="1">
              <a:latin typeface="宋体" panose="02010600030101010101" pitchFamily="2" charset="-122"/>
              <a:ea typeface="宋体" panose="02010600030101010101" pitchFamily="2" charset="-122"/>
              <a:cs typeface="黑体" panose="02010609060101010101" pitchFamily="49" charset="-122"/>
            </a:endParaRPr>
          </a:p>
          <a:p>
            <a:pPr>
              <a:lnSpc>
                <a:spcPct val="150000"/>
              </a:lnSpc>
            </a:pPr>
            <a:r>
              <a:rPr kumimoji="1" lang="en-US" altLang="zh-CN" sz="3200" b="1" smtClean="0">
                <a:latin typeface="宋体" panose="02010600030101010101" pitchFamily="2" charset="-122"/>
                <a:ea typeface="宋体" panose="02010600030101010101" pitchFamily="2" charset="-122"/>
                <a:cs typeface="黑体" panose="02010609060101010101" pitchFamily="49" charset="-122"/>
              </a:rPr>
              <a:t>·</a:t>
            </a:r>
            <a:r>
              <a:rPr kumimoji="1" lang="zh-CN" altLang="en-US" sz="3200" b="1" smtClean="0">
                <a:latin typeface="宋体" panose="02010600030101010101" pitchFamily="2" charset="-122"/>
                <a:ea typeface="宋体" panose="02010600030101010101" pitchFamily="2" charset="-122"/>
                <a:cs typeface="黑体" panose="02010609060101010101" pitchFamily="49" charset="-122"/>
              </a:rPr>
              <a:t>大气层</a:t>
            </a:r>
            <a:r>
              <a:rPr kumimoji="1" lang="zh-CN" altLang="en-US" sz="3200" b="1">
                <a:latin typeface="宋体" panose="02010600030101010101" pitchFamily="2" charset="-122"/>
                <a:ea typeface="宋体" panose="02010600030101010101" pitchFamily="2" charset="-122"/>
                <a:cs typeface="黑体" panose="02010609060101010101" pitchFamily="49" charset="-122"/>
              </a:rPr>
              <a:t>平均厚度约</a:t>
            </a:r>
            <a:r>
              <a:rPr kumimoji="1" lang="en-US" altLang="zh-CN" sz="3200" b="1">
                <a:latin typeface="宋体" panose="02010600030101010101" pitchFamily="2" charset="-122"/>
                <a:ea typeface="宋体" panose="02010600030101010101" pitchFamily="2" charset="-122"/>
                <a:cs typeface="黑体" panose="02010609060101010101" pitchFamily="49" charset="-122"/>
              </a:rPr>
              <a:t>1000</a:t>
            </a:r>
            <a:r>
              <a:rPr kumimoji="1" lang="zh-CN" altLang="en-US" sz="3200" b="1">
                <a:latin typeface="宋体" panose="02010600030101010101" pitchFamily="2" charset="-122"/>
                <a:ea typeface="宋体" panose="02010600030101010101" pitchFamily="2" charset="-122"/>
                <a:cs typeface="黑体" panose="02010609060101010101" pitchFamily="49" charset="-122"/>
              </a:rPr>
              <a:t>千米；</a:t>
            </a:r>
            <a:endParaRPr kumimoji="1" lang="zh-CN" altLang="en-US" sz="3200" b="1">
              <a:latin typeface="宋体" panose="02010600030101010101" pitchFamily="2" charset="-122"/>
              <a:ea typeface="宋体" panose="02010600030101010101" pitchFamily="2" charset="-122"/>
              <a:cs typeface="黑体" panose="02010609060101010101" pitchFamily="49" charset="-122"/>
            </a:endParaRPr>
          </a:p>
          <a:p>
            <a:pPr>
              <a:lnSpc>
                <a:spcPct val="150000"/>
              </a:lnSpc>
            </a:pPr>
            <a:r>
              <a:rPr kumimoji="1" lang="en-US" altLang="zh-CN" sz="3200" b="1" smtClean="0">
                <a:latin typeface="宋体" panose="02010600030101010101" pitchFamily="2" charset="-122"/>
                <a:ea typeface="宋体" panose="02010600030101010101" pitchFamily="2" charset="-122"/>
                <a:cs typeface="黑体" panose="02010609060101010101" pitchFamily="49" charset="-122"/>
              </a:rPr>
              <a:t>·</a:t>
            </a:r>
            <a:r>
              <a:rPr kumimoji="1" lang="zh-CN" altLang="en-US" sz="3200" b="1" smtClean="0">
                <a:latin typeface="宋体" panose="02010600030101010101" pitchFamily="2" charset="-122"/>
                <a:ea typeface="宋体" panose="02010600030101010101" pitchFamily="2" charset="-122"/>
                <a:cs typeface="黑体" panose="02010609060101010101" pitchFamily="49" charset="-122"/>
              </a:rPr>
              <a:t>海洋</a:t>
            </a:r>
            <a:r>
              <a:rPr kumimoji="1" lang="zh-CN" altLang="en-US" sz="3200" b="1">
                <a:latin typeface="宋体" panose="02010600030101010101" pitchFamily="2" charset="-122"/>
                <a:ea typeface="宋体" panose="02010600030101010101" pitchFamily="2" charset="-122"/>
                <a:cs typeface="黑体" panose="02010609060101010101" pitchFamily="49" charset="-122"/>
              </a:rPr>
              <a:t>平均深度约</a:t>
            </a:r>
            <a:r>
              <a:rPr kumimoji="1" lang="en-US" altLang="zh-CN" sz="3200" b="1">
                <a:latin typeface="宋体" panose="02010600030101010101" pitchFamily="2" charset="-122"/>
                <a:ea typeface="宋体" panose="02010600030101010101" pitchFamily="2" charset="-122"/>
                <a:cs typeface="黑体" panose="02010609060101010101" pitchFamily="49" charset="-122"/>
              </a:rPr>
              <a:t>4</a:t>
            </a:r>
            <a:r>
              <a:rPr kumimoji="1" lang="zh-CN" altLang="en-US" sz="3200" b="1">
                <a:latin typeface="宋体" panose="02010600030101010101" pitchFamily="2" charset="-122"/>
                <a:ea typeface="宋体" panose="02010600030101010101" pitchFamily="2" charset="-122"/>
                <a:cs typeface="黑体" panose="02010609060101010101" pitchFamily="49" charset="-122"/>
              </a:rPr>
              <a:t>千米；</a:t>
            </a:r>
            <a:endParaRPr kumimoji="1" lang="zh-CN" altLang="en-US" sz="3200" b="1">
              <a:latin typeface="宋体" panose="02010600030101010101" pitchFamily="2" charset="-122"/>
              <a:ea typeface="宋体" panose="02010600030101010101" pitchFamily="2" charset="-122"/>
              <a:cs typeface="黑体" panose="02010609060101010101" pitchFamily="49" charset="-122"/>
            </a:endParaRPr>
          </a:p>
          <a:p>
            <a:pPr>
              <a:lnSpc>
                <a:spcPct val="150000"/>
              </a:lnSpc>
            </a:pPr>
            <a:r>
              <a:rPr kumimoji="1" lang="en-US" altLang="zh-CN" sz="3200" b="1" smtClean="0">
                <a:latin typeface="宋体" panose="02010600030101010101" pitchFamily="2" charset="-122"/>
                <a:ea typeface="宋体" panose="02010600030101010101" pitchFamily="2" charset="-122"/>
                <a:cs typeface="黑体" panose="02010609060101010101" pitchFamily="49" charset="-122"/>
              </a:rPr>
              <a:t>·</a:t>
            </a:r>
            <a:r>
              <a:rPr kumimoji="1" lang="zh-CN" altLang="en-US" sz="3200" b="1" smtClean="0">
                <a:latin typeface="宋体" panose="02010600030101010101" pitchFamily="2" charset="-122"/>
                <a:ea typeface="宋体" panose="02010600030101010101" pitchFamily="2" charset="-122"/>
                <a:cs typeface="黑体" panose="02010609060101010101" pitchFamily="49" charset="-122"/>
              </a:rPr>
              <a:t>岩石层</a:t>
            </a:r>
            <a:r>
              <a:rPr kumimoji="1" lang="zh-CN" altLang="en-US" sz="3200" b="1">
                <a:latin typeface="宋体" panose="02010600030101010101" pitchFamily="2" charset="-122"/>
                <a:ea typeface="宋体" panose="02010600030101010101" pitchFamily="2" charset="-122"/>
                <a:cs typeface="黑体" panose="02010609060101010101" pitchFamily="49" charset="-122"/>
              </a:rPr>
              <a:t>平均厚度约为</a:t>
            </a:r>
            <a:r>
              <a:rPr kumimoji="1" lang="en-US" altLang="zh-CN" sz="3200" b="1">
                <a:latin typeface="宋体" panose="02010600030101010101" pitchFamily="2" charset="-122"/>
                <a:ea typeface="宋体" panose="02010600030101010101" pitchFamily="2" charset="-122"/>
                <a:cs typeface="黑体" panose="02010609060101010101" pitchFamily="49" charset="-122"/>
              </a:rPr>
              <a:t>30</a:t>
            </a:r>
            <a:r>
              <a:rPr kumimoji="1" lang="zh-CN" altLang="en-US" sz="3200" b="1">
                <a:latin typeface="宋体" panose="02010600030101010101" pitchFamily="2" charset="-122"/>
                <a:ea typeface="宋体" panose="02010600030101010101" pitchFamily="2" charset="-122"/>
                <a:cs typeface="黑体" panose="02010609060101010101" pitchFamily="49" charset="-122"/>
              </a:rPr>
              <a:t>千米（海底部分约为</a:t>
            </a:r>
            <a:r>
              <a:rPr kumimoji="1" lang="en-US" altLang="zh-CN" sz="3200" b="1">
                <a:latin typeface="宋体" panose="02010600030101010101" pitchFamily="2" charset="-122"/>
                <a:ea typeface="宋体" panose="02010600030101010101" pitchFamily="2" charset="-122"/>
                <a:cs typeface="黑体" panose="02010609060101010101" pitchFamily="49" charset="-122"/>
              </a:rPr>
              <a:t>7</a:t>
            </a:r>
            <a:r>
              <a:rPr kumimoji="1" lang="zh-CN" altLang="en-US" sz="3200" b="1">
                <a:latin typeface="宋体" panose="02010600030101010101" pitchFamily="2" charset="-122"/>
                <a:ea typeface="宋体" panose="02010600030101010101" pitchFamily="2" charset="-122"/>
                <a:cs typeface="黑体" panose="02010609060101010101" pitchFamily="49" charset="-122"/>
              </a:rPr>
              <a:t>千米）。</a:t>
            </a:r>
            <a:endParaRPr kumimoji="1" lang="zh-CN" altLang="en-US" sz="3200" b="1">
              <a:latin typeface="宋体" panose="02010600030101010101" pitchFamily="2" charset="-122"/>
              <a:ea typeface="宋体" panose="02010600030101010101" pitchFamily="2" charset="-122"/>
              <a:cs typeface="黑体" panose="02010609060101010101" pitchFamily="49" charset="-122"/>
            </a:endParaRPr>
          </a:p>
        </p:txBody>
      </p:sp>
      <p:sp>
        <p:nvSpPr>
          <p:cNvPr id="20" name="圆角矩形 19">
            <a:hlinkClick r:id="rId5" action="ppaction://hlinksldjump"/>
          </p:cNvPr>
          <p:cNvSpPr/>
          <p:nvPr>
            <p:custDataLst>
              <p:tags r:id="rId4"/>
            </p:custDataLst>
          </p:nvPr>
        </p:nvSpPr>
        <p:spPr>
          <a:xfrm>
            <a:off x="7281747" y="2035702"/>
            <a:ext cx="1831278" cy="931529"/>
          </a:xfrm>
          <a:prstGeom prst="roundRect">
            <a:avLst/>
          </a:prstGeom>
          <a:scene3d>
            <a:camera prst="orthographicFront"/>
            <a:lightRig rig="threePt" dir="t"/>
          </a:scene3d>
          <a:sp3d>
            <a:bevelT prst="angle"/>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大气圈</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1" name="圆角矩形 20">
            <a:hlinkClick r:id="rId7" action="ppaction://hlinksldjump"/>
          </p:cNvPr>
          <p:cNvSpPr/>
          <p:nvPr>
            <p:custDataLst>
              <p:tags r:id="rId6"/>
            </p:custDataLst>
          </p:nvPr>
        </p:nvSpPr>
        <p:spPr>
          <a:xfrm>
            <a:off x="9546018" y="2035702"/>
            <a:ext cx="1831278" cy="931529"/>
          </a:xfrm>
          <a:prstGeom prst="roundRect">
            <a:avLst/>
          </a:prstGeom>
          <a:scene3d>
            <a:camera prst="orthographicFront"/>
            <a:lightRig rig="threePt" dir="t"/>
          </a:scene3d>
          <a:sp3d>
            <a:bevelT prst="angle"/>
          </a:sp3d>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水圈</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4" name="圆角矩形 23">
            <a:hlinkClick r:id="rId9" action="ppaction://hlinksldjump"/>
          </p:cNvPr>
          <p:cNvSpPr/>
          <p:nvPr>
            <p:custDataLst>
              <p:tags r:id="rId8"/>
            </p:custDataLst>
          </p:nvPr>
        </p:nvSpPr>
        <p:spPr>
          <a:xfrm>
            <a:off x="7281747" y="3863495"/>
            <a:ext cx="1831278" cy="931529"/>
          </a:xfrm>
          <a:prstGeom prst="roundRect">
            <a:avLst/>
          </a:prstGeom>
          <a:scene3d>
            <a:camera prst="orthographicFront"/>
            <a:lightRig rig="threePt" dir="t"/>
          </a:scene3d>
          <a:sp3d>
            <a:bevelT prst="angle"/>
          </a:sp3d>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岩石圈</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5" name="圆角矩形 24">
            <a:hlinkClick r:id="rId11" action="ppaction://hlinksldjump"/>
          </p:cNvPr>
          <p:cNvSpPr/>
          <p:nvPr>
            <p:custDataLst>
              <p:tags r:id="rId10"/>
            </p:custDataLst>
          </p:nvPr>
        </p:nvSpPr>
        <p:spPr>
          <a:xfrm>
            <a:off x="9546018" y="3863495"/>
            <a:ext cx="1831278" cy="931529"/>
          </a:xfrm>
          <a:prstGeom prst="roundRect">
            <a:avLst/>
          </a:prstGeom>
          <a:scene3d>
            <a:camera prst="orthographicFront"/>
            <a:lightRig rig="threePt" dir="t"/>
          </a:scene3d>
          <a:sp3d>
            <a:bevelT prst="angle"/>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生物圈</a:t>
            </a:r>
            <a:endParaRPr lang="zh-CN" altLang="en-US" sz="3200" b="1">
              <a:solidFill>
                <a:schemeClr val="tx1"/>
              </a:solidFill>
              <a:latin typeface="宋体" panose="02010600030101010101" pitchFamily="2" charset="-122"/>
              <a:ea typeface="宋体" panose="02010600030101010101" pitchFamily="2" charset="-122"/>
            </a:endParaRPr>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strips(downLeft)">
                                      <p:cBhvr>
                                        <p:cTn id="7" dur="5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ppt_x"/>
                                          </p:val>
                                        </p:tav>
                                        <p:tav tm="100000">
                                          <p:val>
                                            <p:strVal val="#ppt_x"/>
                                          </p:val>
                                        </p:tav>
                                      </p:tavLst>
                                    </p:anim>
                                    <p:anim calcmode="lin" valueType="num">
                                      <p:cBhvr additive="base">
                                        <p:cTn id="21" dur="500" fill="hold"/>
                                        <p:tgtEl>
                                          <p:spTgt spid="24"/>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p:bldP spid="21" grpId="0"/>
      <p:bldP spid="24" grpId="0"/>
      <p:bldP spid="2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6" name="图片 5">
            <a:hlinkClick r:id="rId5" action="ppaction://hlinksldjump"/>
          </p:cNvPr>
          <p:cNvPicPr>
            <a:picLocks noChangeAspect="1"/>
          </p:cNvPicPr>
          <p:nvPr>
            <p:custDataLst>
              <p:tags r:id="rId4"/>
            </p:custDataLst>
          </p:nvPr>
        </p:nvPicPr>
        <p:blipFill>
          <a:blip r:embed="rId3"/>
          <a:stretch>
            <a:fillRect/>
          </a:stretch>
        </p:blipFill>
        <p:spPr>
          <a:xfrm flipH="1">
            <a:off x="10821513" y="5699863"/>
            <a:ext cx="819946" cy="822928"/>
          </a:xfrm>
          <a:prstGeom prst="rect">
            <a:avLst/>
          </a:prstGeom>
        </p:spPr>
      </p:pic>
      <p:pic>
        <p:nvPicPr>
          <p:cNvPr id="4" name="图片 3">
            <a:hlinkClick r:id="rId8" action="ppaction://hlinkfile"/>
          </p:cNvPr>
          <p:cNvPicPr>
            <a:picLocks noChangeAspect="1"/>
          </p:cNvPicPr>
          <p:nvPr>
            <p:custDataLst>
              <p:tags r:id="rId7"/>
            </p:custDataLst>
          </p:nvPr>
        </p:nvPicPr>
        <p:blipFill>
          <a:blip r:embed="rId6"/>
          <a:stretch>
            <a:fillRect/>
          </a:stretch>
        </p:blipFill>
        <p:spPr>
          <a:xfrm>
            <a:off x="1789193" y="1077404"/>
            <a:ext cx="8957028" cy="5100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custDataLst>
              <p:tags r:id="rId9"/>
            </p:custDataLst>
          </p:nvPr>
        </p:nvSpPr>
        <p:spPr>
          <a:xfrm>
            <a:off x="5393336" y="395459"/>
            <a:ext cx="1748742" cy="646331"/>
          </a:xfrm>
          <a:prstGeom prst="rect">
            <a:avLst/>
          </a:prstGeom>
          <a:noFill/>
        </p:spPr>
        <p:txBody>
          <a:bodyPr wrap="square" rtlCol="0" anchor="t">
            <a:spAutoFit/>
          </a:bodyPr>
          <a:lstStyle/>
          <a:p>
            <a:r>
              <a:rPr lang="zh-CN" altLang="en-US" sz="3600" smtClean="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大气圈</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grpSp>
        <p:nvGrpSpPr>
          <p:cNvPr id="8" name="组合 7"/>
          <p:cNvGrpSpPr/>
          <p:nvPr>
            <p:custDataLst>
              <p:tags r:id="rId10"/>
            </p:custDataLst>
          </p:nvPr>
        </p:nvGrpSpPr>
        <p:grpSpPr>
          <a:xfrm>
            <a:off x="298173" y="227168"/>
            <a:ext cx="1832388" cy="461665"/>
            <a:chOff x="298173" y="227168"/>
            <a:chExt cx="1832388" cy="461665"/>
          </a:xfrm>
        </p:grpSpPr>
        <p:pic>
          <p:nvPicPr>
            <p:cNvPr id="9" name="图片 8"/>
            <p:cNvPicPr>
              <a:picLocks noChangeAspect="1"/>
            </p:cNvPicPr>
            <p:nvPr>
              <p:custDataLst>
                <p:tags r:id="rId12"/>
              </p:custDataLst>
            </p:nvPr>
          </p:nvPicPr>
          <p:blipFill>
            <a:blip r:embed="rId11">
              <a:extLst>
                <a:ext uri="{28A0092B-C50C-407E-A947-70E740481C1C}">
                  <a14:useLocalDpi xmlns:a14="http://schemas.microsoft.com/office/drawing/2010/main" val="0"/>
                </a:ext>
              </a:extLst>
            </a:blip>
            <a:stretch>
              <a:fillRect/>
            </a:stretch>
          </p:blipFill>
          <p:spPr>
            <a:xfrm>
              <a:off x="298173" y="249693"/>
              <a:ext cx="416616" cy="416616"/>
            </a:xfrm>
            <a:prstGeom prst="rect">
              <a:avLst/>
            </a:prstGeom>
          </p:spPr>
        </p:pic>
        <p:sp>
          <p:nvSpPr>
            <p:cNvPr id="10" name="文本框 9"/>
            <p:cNvSpPr txBox="1"/>
            <p:nvPr>
              <p:custDataLst>
                <p:tags r:id="rId13"/>
              </p:custDataLst>
            </p:nvPr>
          </p:nvSpPr>
          <p:spPr>
            <a:xfrm>
              <a:off x="714789" y="227168"/>
              <a:ext cx="1415772" cy="461665"/>
            </a:xfrm>
            <a:prstGeom prst="rect">
              <a:avLst/>
            </a:prstGeom>
            <a:noFill/>
          </p:spPr>
          <p:txBody>
            <a:bodyPr wrap="none" rtlCol="0">
              <a:spAutoFit/>
            </a:bodyPr>
            <a:lstStyle/>
            <a:p>
              <a:r>
                <a:rPr lang="zh-CN" altLang="en-US" sz="2400">
                  <a:solidFill>
                    <a:prstClr val="black"/>
                  </a:solidFill>
                  <a:latin typeface="Franklin Gothic Book" panose="020b0503020102020204"/>
                  <a:ea typeface="黑体" panose="02010609060101010101" pitchFamily="49" charset="-122"/>
                </a:rPr>
                <a:t>视频演示</a:t>
              </a:r>
              <a:endParaRPr lang="zh-CN" altLang="en-US" sz="2400">
                <a:solidFill>
                  <a:prstClr val="black"/>
                </a:solidFill>
                <a:latin typeface="Franklin Gothic Book" panose="020b0503020102020204"/>
                <a:ea typeface="黑体" panose="02010609060101010101" pitchFamily="49" charset="-122"/>
              </a:endParaRPr>
            </a:p>
          </p:txBody>
        </p:sp>
      </p:grpSp>
      <p:pic>
        <p:nvPicPr>
          <p:cNvPr id="11" name="图片 3"/>
          <p:cNvPicPr>
            <a:picLocks noChangeAspect="1" noChangeArrowheads="1"/>
          </p:cNvPicPr>
          <p:nvPr>
            <p:custDataLst>
              <p:tags r:id="rId15"/>
            </p:custDataLst>
          </p:nvPr>
        </p:nvPicPr>
        <p:blipFill>
          <a:blip r:embed="rId14">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10279324" y="5732082"/>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4" name="图片 3">
            <a:hlinkClick r:id="rId5" action="ppaction://hlinkfile"/>
          </p:cNvPr>
          <p:cNvPicPr>
            <a:picLocks noChangeAspect="1"/>
          </p:cNvPicPr>
          <p:nvPr>
            <p:custDataLst>
              <p:tags r:id="rId4"/>
            </p:custDataLst>
          </p:nvPr>
        </p:nvPicPr>
        <p:blipFill>
          <a:blip r:embed="rId3"/>
          <a:stretch>
            <a:fillRect/>
          </a:stretch>
        </p:blipFill>
        <p:spPr>
          <a:xfrm>
            <a:off x="1789193" y="1077404"/>
            <a:ext cx="8957028" cy="5100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custDataLst>
              <p:tags r:id="rId6"/>
            </p:custDataLst>
          </p:nvPr>
        </p:nvSpPr>
        <p:spPr>
          <a:xfrm>
            <a:off x="5393336" y="395459"/>
            <a:ext cx="1748742" cy="646331"/>
          </a:xfrm>
          <a:prstGeom prst="rect">
            <a:avLst/>
          </a:prstGeom>
          <a:noFill/>
        </p:spPr>
        <p:txBody>
          <a:bodyPr wrap="square" rtlCol="0" anchor="t">
            <a:spAutoFit/>
          </a:bodyPr>
          <a:lstStyle/>
          <a:p>
            <a:r>
              <a:rPr lang="zh-CN" altLang="en-US" sz="3600" smtClean="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水圈</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grpSp>
        <p:nvGrpSpPr>
          <p:cNvPr id="8" name="组合 7"/>
          <p:cNvGrpSpPr/>
          <p:nvPr>
            <p:custDataLst>
              <p:tags r:id="rId7"/>
            </p:custDataLst>
          </p:nvPr>
        </p:nvGrpSpPr>
        <p:grpSpPr>
          <a:xfrm>
            <a:off x="298173" y="227168"/>
            <a:ext cx="1832388" cy="461665"/>
            <a:chOff x="298173" y="227168"/>
            <a:chExt cx="1832388" cy="461665"/>
          </a:xfrm>
        </p:grpSpPr>
        <p:pic>
          <p:nvPicPr>
            <p:cNvPr id="9" name="图片 8"/>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98173" y="249693"/>
              <a:ext cx="416616" cy="416616"/>
            </a:xfrm>
            <a:prstGeom prst="rect">
              <a:avLst/>
            </a:prstGeom>
          </p:spPr>
        </p:pic>
        <p:sp>
          <p:nvSpPr>
            <p:cNvPr id="10" name="文本框 9"/>
            <p:cNvSpPr txBox="1"/>
            <p:nvPr>
              <p:custDataLst>
                <p:tags r:id="rId10"/>
              </p:custDataLst>
            </p:nvPr>
          </p:nvSpPr>
          <p:spPr>
            <a:xfrm>
              <a:off x="714789" y="227168"/>
              <a:ext cx="1415772" cy="461665"/>
            </a:xfrm>
            <a:prstGeom prst="rect">
              <a:avLst/>
            </a:prstGeom>
            <a:noFill/>
          </p:spPr>
          <p:txBody>
            <a:bodyPr wrap="none" rtlCol="0">
              <a:spAutoFit/>
            </a:bodyPr>
            <a:lstStyle/>
            <a:p>
              <a:r>
                <a:rPr lang="zh-CN" altLang="en-US" sz="2400">
                  <a:solidFill>
                    <a:prstClr val="black"/>
                  </a:solidFill>
                  <a:latin typeface="Franklin Gothic Book" panose="020b0503020102020204"/>
                  <a:ea typeface="黑体" panose="02010609060101010101" pitchFamily="49" charset="-122"/>
                </a:rPr>
                <a:t>视频演示</a:t>
              </a:r>
              <a:endParaRPr lang="zh-CN" altLang="en-US" sz="2400">
                <a:solidFill>
                  <a:prstClr val="black"/>
                </a:solidFill>
                <a:latin typeface="Franklin Gothic Book" panose="020b0503020102020204"/>
                <a:ea typeface="黑体" panose="02010609060101010101" pitchFamily="49" charset="-122"/>
              </a:endParaRPr>
            </a:p>
          </p:txBody>
        </p:sp>
      </p:grpSp>
      <p:pic>
        <p:nvPicPr>
          <p:cNvPr id="11" name="图片 3"/>
          <p:cNvPicPr>
            <a:picLocks noChangeAspect="1" noChangeArrowheads="1"/>
          </p:cNvPicPr>
          <p:nvPr>
            <p:custDataLst>
              <p:tags r:id="rId12"/>
            </p:custDataLst>
          </p:nvPr>
        </p:nvPicPr>
        <p:blipFill>
          <a:blip r:embed="rId11">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10279324" y="5732082"/>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a:hlinkClick r:id="rId15" action="ppaction://hlinksldjump"/>
          </p:cNvPr>
          <p:cNvPicPr>
            <a:picLocks noChangeAspect="1"/>
          </p:cNvPicPr>
          <p:nvPr>
            <p:custDataLst>
              <p:tags r:id="rId14"/>
            </p:custDataLst>
          </p:nvPr>
        </p:nvPicPr>
        <p:blipFill>
          <a:blip r:embed="rId13"/>
          <a:stretch>
            <a:fillRect/>
          </a:stretch>
        </p:blipFill>
        <p:spPr>
          <a:xfrm flipH="1">
            <a:off x="10821513" y="5699863"/>
            <a:ext cx="819946" cy="822928"/>
          </a:xfrm>
          <a:prstGeom prst="rect">
            <a:avLst/>
          </a:prstGeom>
        </p:spPr>
      </p:pic>
      <p:pic>
        <p:nvPicPr>
          <p:cNvPr id="13" name="New picture"/>
          <p:cNvPicPr/>
          <p:nvPr>
            <p:custDataLst>
              <p:tags r:id="rId17"/>
            </p:custDataLst>
          </p:nvPr>
        </p:nvPicPr>
        <p:blipFill>
          <a:blip r:embed="rId16"/>
          <a:stretch>
            <a:fillRect/>
          </a:stretch>
        </p:blipFill>
        <p:spPr>
          <a:xfrm>
            <a:off x="10591800" y="11607800"/>
            <a:ext cx="355600" cy="266700"/>
          </a:xfrm>
          <a:prstGeom prst="cube">
            <a:avLst/>
          </a:prstGeom>
        </p:spPr>
      </p:pic>
    </p:spTree>
    <p:custDataLst>
      <p:tags r:id="rId1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4" name="图片 3">
            <a:hlinkClick r:id="rId5" action="ppaction://hlinkfile"/>
          </p:cNvPr>
          <p:cNvPicPr>
            <a:picLocks noChangeAspect="1"/>
          </p:cNvPicPr>
          <p:nvPr>
            <p:custDataLst>
              <p:tags r:id="rId4"/>
            </p:custDataLst>
          </p:nvPr>
        </p:nvPicPr>
        <p:blipFill>
          <a:blip r:embed="rId3"/>
          <a:stretch>
            <a:fillRect/>
          </a:stretch>
        </p:blipFill>
        <p:spPr>
          <a:xfrm>
            <a:off x="1789193" y="1077404"/>
            <a:ext cx="8957028" cy="5100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custDataLst>
              <p:tags r:id="rId6"/>
            </p:custDataLst>
          </p:nvPr>
        </p:nvSpPr>
        <p:spPr>
          <a:xfrm>
            <a:off x="5393336" y="395459"/>
            <a:ext cx="1748742" cy="646331"/>
          </a:xfrm>
          <a:prstGeom prst="rect">
            <a:avLst/>
          </a:prstGeom>
          <a:noFill/>
        </p:spPr>
        <p:txBody>
          <a:bodyPr wrap="square" rtlCol="0" anchor="t">
            <a:spAutoFit/>
          </a:bodyPr>
          <a:lstStyle/>
          <a:p>
            <a:r>
              <a:rPr lang="zh-CN" altLang="en-US" sz="3600" smtClean="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岩石圈</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grpSp>
        <p:nvGrpSpPr>
          <p:cNvPr id="8" name="组合 7"/>
          <p:cNvGrpSpPr/>
          <p:nvPr>
            <p:custDataLst>
              <p:tags r:id="rId7"/>
            </p:custDataLst>
          </p:nvPr>
        </p:nvGrpSpPr>
        <p:grpSpPr>
          <a:xfrm>
            <a:off x="298173" y="227168"/>
            <a:ext cx="1832388" cy="461665"/>
            <a:chOff x="298173" y="227168"/>
            <a:chExt cx="1832388" cy="461665"/>
          </a:xfrm>
        </p:grpSpPr>
        <p:pic>
          <p:nvPicPr>
            <p:cNvPr id="9" name="图片 8"/>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98173" y="249693"/>
              <a:ext cx="416616" cy="416616"/>
            </a:xfrm>
            <a:prstGeom prst="rect">
              <a:avLst/>
            </a:prstGeom>
          </p:spPr>
        </p:pic>
        <p:sp>
          <p:nvSpPr>
            <p:cNvPr id="10" name="文本框 9"/>
            <p:cNvSpPr txBox="1"/>
            <p:nvPr>
              <p:custDataLst>
                <p:tags r:id="rId10"/>
              </p:custDataLst>
            </p:nvPr>
          </p:nvSpPr>
          <p:spPr>
            <a:xfrm>
              <a:off x="714789" y="227168"/>
              <a:ext cx="1415772" cy="461665"/>
            </a:xfrm>
            <a:prstGeom prst="rect">
              <a:avLst/>
            </a:prstGeom>
            <a:noFill/>
          </p:spPr>
          <p:txBody>
            <a:bodyPr wrap="none" rtlCol="0">
              <a:spAutoFit/>
            </a:bodyPr>
            <a:lstStyle/>
            <a:p>
              <a:r>
                <a:rPr lang="zh-CN" altLang="en-US" sz="2400">
                  <a:solidFill>
                    <a:prstClr val="black"/>
                  </a:solidFill>
                  <a:latin typeface="Franklin Gothic Book" panose="020b0503020102020204"/>
                  <a:ea typeface="黑体" panose="02010609060101010101" pitchFamily="49" charset="-122"/>
                </a:rPr>
                <a:t>视频演示</a:t>
              </a:r>
              <a:endParaRPr lang="zh-CN" altLang="en-US" sz="2400">
                <a:solidFill>
                  <a:prstClr val="black"/>
                </a:solidFill>
                <a:latin typeface="Franklin Gothic Book" panose="020b0503020102020204"/>
                <a:ea typeface="黑体" panose="02010609060101010101" pitchFamily="49" charset="-122"/>
              </a:endParaRPr>
            </a:p>
          </p:txBody>
        </p:sp>
      </p:grpSp>
      <p:pic>
        <p:nvPicPr>
          <p:cNvPr id="11" name="图片 3"/>
          <p:cNvPicPr>
            <a:picLocks noChangeAspect="1" noChangeArrowheads="1"/>
          </p:cNvPicPr>
          <p:nvPr>
            <p:custDataLst>
              <p:tags r:id="rId12"/>
            </p:custDataLst>
          </p:nvPr>
        </p:nvPicPr>
        <p:blipFill>
          <a:blip r:embed="rId11">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10279324" y="5732082"/>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a:hlinkClick r:id="rId15" action="ppaction://hlinksldjump"/>
          </p:cNvPr>
          <p:cNvPicPr>
            <a:picLocks noChangeAspect="1"/>
          </p:cNvPicPr>
          <p:nvPr>
            <p:custDataLst>
              <p:tags r:id="rId14"/>
            </p:custDataLst>
          </p:nvPr>
        </p:nvPicPr>
        <p:blipFill>
          <a:blip r:embed="rId13"/>
          <a:stretch>
            <a:fillRect/>
          </a:stretch>
        </p:blipFill>
        <p:spPr>
          <a:xfrm flipH="1">
            <a:off x="10821513" y="5699863"/>
            <a:ext cx="819946" cy="822928"/>
          </a:xfrm>
          <a:prstGeom prst="rect">
            <a:avLst/>
          </a:prstGeom>
        </p:spPr>
      </p:pic>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spTree>
      <p:nvGrpSpPr>
        <p:cNvPr id="1" name=""/>
        <p:cNvGrpSpPr/>
        <p:nvPr>
          <p:custDataLst>
            <p:tags r:id="rId2"/>
          </p:custDataLst>
        </p:nvPr>
      </p:nvGrpSpPr>
      <p:grpSpPr>
        <a:xfrm>
          <a:off x="0" y="0"/>
          <a:ext cx="0" cy="0"/>
        </a:xfrm>
      </p:grpSpPr>
      <p:pic>
        <p:nvPicPr>
          <p:cNvPr id="4" name="图片 3">
            <a:hlinkClick r:id="rId5" action="ppaction://hlinkfile"/>
          </p:cNvPr>
          <p:cNvPicPr>
            <a:picLocks noChangeAspect="1"/>
          </p:cNvPicPr>
          <p:nvPr>
            <p:custDataLst>
              <p:tags r:id="rId4"/>
            </p:custDataLst>
          </p:nvPr>
        </p:nvPicPr>
        <p:blipFill>
          <a:blip r:embed="rId3"/>
          <a:stretch>
            <a:fillRect/>
          </a:stretch>
        </p:blipFill>
        <p:spPr>
          <a:xfrm>
            <a:off x="1789193" y="1077404"/>
            <a:ext cx="8957028" cy="5100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文本框 6"/>
          <p:cNvSpPr txBox="1"/>
          <p:nvPr>
            <p:custDataLst>
              <p:tags r:id="rId6"/>
            </p:custDataLst>
          </p:nvPr>
        </p:nvSpPr>
        <p:spPr>
          <a:xfrm>
            <a:off x="5393336" y="395459"/>
            <a:ext cx="1748742" cy="646331"/>
          </a:xfrm>
          <a:prstGeom prst="rect">
            <a:avLst/>
          </a:prstGeom>
          <a:noFill/>
        </p:spPr>
        <p:txBody>
          <a:bodyPr wrap="square" rtlCol="0" anchor="t">
            <a:spAutoFit/>
          </a:bodyPr>
          <a:lstStyle/>
          <a:p>
            <a:r>
              <a:rPr lang="zh-CN" altLang="en-US" sz="3600" smtClean="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生物圈</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grpSp>
        <p:nvGrpSpPr>
          <p:cNvPr id="8" name="组合 7"/>
          <p:cNvGrpSpPr/>
          <p:nvPr>
            <p:custDataLst>
              <p:tags r:id="rId7"/>
            </p:custDataLst>
          </p:nvPr>
        </p:nvGrpSpPr>
        <p:grpSpPr>
          <a:xfrm>
            <a:off x="298173" y="227168"/>
            <a:ext cx="1832388" cy="461665"/>
            <a:chOff x="298173" y="227168"/>
            <a:chExt cx="1832388" cy="461665"/>
          </a:xfrm>
        </p:grpSpPr>
        <p:pic>
          <p:nvPicPr>
            <p:cNvPr id="9" name="图片 8"/>
            <p:cNvPicPr>
              <a:picLocks noChangeAspect="1"/>
            </p:cNvPicPr>
            <p:nvPr>
              <p:custDataLst>
                <p:tags r:id="rId9"/>
              </p:custDataLst>
            </p:nvPr>
          </p:nvPicPr>
          <p:blipFill>
            <a:blip r:embed="rId8">
              <a:extLst>
                <a:ext uri="{28A0092B-C50C-407E-A947-70E740481C1C}">
                  <a14:useLocalDpi xmlns:a14="http://schemas.microsoft.com/office/drawing/2010/main" val="0"/>
                </a:ext>
              </a:extLst>
            </a:blip>
            <a:stretch>
              <a:fillRect/>
            </a:stretch>
          </p:blipFill>
          <p:spPr>
            <a:xfrm>
              <a:off x="298173" y="249693"/>
              <a:ext cx="416616" cy="416616"/>
            </a:xfrm>
            <a:prstGeom prst="rect">
              <a:avLst/>
            </a:prstGeom>
          </p:spPr>
        </p:pic>
        <p:sp>
          <p:nvSpPr>
            <p:cNvPr id="10" name="文本框 9"/>
            <p:cNvSpPr txBox="1"/>
            <p:nvPr>
              <p:custDataLst>
                <p:tags r:id="rId10"/>
              </p:custDataLst>
            </p:nvPr>
          </p:nvSpPr>
          <p:spPr>
            <a:xfrm>
              <a:off x="714789" y="227168"/>
              <a:ext cx="1415772" cy="461665"/>
            </a:xfrm>
            <a:prstGeom prst="rect">
              <a:avLst/>
            </a:prstGeom>
            <a:noFill/>
          </p:spPr>
          <p:txBody>
            <a:bodyPr wrap="none" rtlCol="0">
              <a:spAutoFit/>
            </a:bodyPr>
            <a:lstStyle/>
            <a:p>
              <a:r>
                <a:rPr lang="zh-CN" altLang="en-US" sz="2400">
                  <a:solidFill>
                    <a:prstClr val="black"/>
                  </a:solidFill>
                  <a:latin typeface="Franklin Gothic Book" panose="020b0503020102020204"/>
                  <a:ea typeface="黑体" panose="02010609060101010101" pitchFamily="49" charset="-122"/>
                </a:rPr>
                <a:t>视频演示</a:t>
              </a:r>
              <a:endParaRPr lang="zh-CN" altLang="en-US" sz="2400">
                <a:solidFill>
                  <a:prstClr val="black"/>
                </a:solidFill>
                <a:latin typeface="Franklin Gothic Book" panose="020b0503020102020204"/>
                <a:ea typeface="黑体" panose="02010609060101010101" pitchFamily="49" charset="-122"/>
              </a:endParaRPr>
            </a:p>
          </p:txBody>
        </p:sp>
      </p:grpSp>
      <p:pic>
        <p:nvPicPr>
          <p:cNvPr id="11" name="图片 3"/>
          <p:cNvPicPr>
            <a:picLocks noChangeAspect="1" noChangeArrowheads="1"/>
          </p:cNvPicPr>
          <p:nvPr>
            <p:custDataLst>
              <p:tags r:id="rId12"/>
            </p:custDataLst>
          </p:nvPr>
        </p:nvPicPr>
        <p:blipFill>
          <a:blip r:embed="rId11">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10279324" y="5732082"/>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a:hlinkClick r:id="rId15" action="ppaction://hlinksldjump"/>
          </p:cNvPr>
          <p:cNvPicPr>
            <a:picLocks noChangeAspect="1"/>
          </p:cNvPicPr>
          <p:nvPr>
            <p:custDataLst>
              <p:tags r:id="rId14"/>
            </p:custDataLst>
          </p:nvPr>
        </p:nvPicPr>
        <p:blipFill>
          <a:blip r:embed="rId13"/>
          <a:stretch>
            <a:fillRect/>
          </a:stretch>
        </p:blipFill>
        <p:spPr>
          <a:xfrm flipH="1">
            <a:off x="10821513" y="5699863"/>
            <a:ext cx="819946" cy="822928"/>
          </a:xfrm>
          <a:prstGeom prst="rect">
            <a:avLst/>
          </a:prstGeom>
        </p:spPr>
      </p:pic>
    </p:spTree>
    <p:custDataLst>
      <p:tags r:id="rId1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354956" y="0"/>
            <a:ext cx="2204438" cy="724829"/>
          </a:xfrm>
          <a:prstGeom prst="rect">
            <a:avLst/>
          </a:prstGeom>
        </p:spPr>
      </p:pic>
      <p:grpSp>
        <p:nvGrpSpPr>
          <p:cNvPr id="6" name="组合 5"/>
          <p:cNvGrpSpPr/>
          <p:nvPr>
            <p:custDataLst>
              <p:tags r:id="rId5"/>
            </p:custDataLst>
          </p:nvPr>
        </p:nvGrpSpPr>
        <p:grpSpPr>
          <a:xfrm>
            <a:off x="1666178" y="1059273"/>
            <a:ext cx="9629813" cy="908050"/>
            <a:chOff x="5718" y="355"/>
            <a:chExt cx="9801" cy="1430"/>
          </a:xfrm>
        </p:grpSpPr>
        <p:grpSp>
          <p:nvGrpSpPr>
            <p:cNvPr id="7" name="组合 6"/>
            <p:cNvGrpSpPr/>
            <p:nvPr>
              <p:custDataLst>
                <p:tags r:id="rId6"/>
              </p:custDataLst>
            </p:nvPr>
          </p:nvGrpSpPr>
          <p:grpSpPr>
            <a:xfrm>
              <a:off x="5718" y="395"/>
              <a:ext cx="9801" cy="1390"/>
              <a:chOff x="6220" y="2718"/>
              <a:chExt cx="10593" cy="1055"/>
            </a:xfrm>
          </p:grpSpPr>
          <p:sp>
            <p:nvSpPr>
              <p:cNvPr id="8" name="矩形 7"/>
              <p:cNvSpPr/>
              <p:nvPr>
                <p:custDataLst>
                  <p:tags r:id="rId7"/>
                </p:custDataLst>
              </p:nvPr>
            </p:nvSpPr>
            <p:spPr>
              <a:xfrm>
                <a:off x="6220" y="2718"/>
                <a:ext cx="10593" cy="734"/>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panose="02010509060101010101" charset="-122"/>
                </a:endParaRPr>
              </a:p>
            </p:txBody>
          </p:sp>
        </p:grpSp>
        <p:sp>
          <p:nvSpPr>
            <p:cNvPr id="4" name="文本框 3"/>
            <p:cNvSpPr txBox="1"/>
            <p:nvPr>
              <p:custDataLst>
                <p:tags r:id="rId9"/>
              </p:custDataLst>
            </p:nvPr>
          </p:nvSpPr>
          <p:spPr>
            <a:xfrm>
              <a:off x="5718" y="355"/>
              <a:ext cx="9529" cy="921"/>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画一画我们的地球，标出与生命活动有关系的部分。</a:t>
              </a:r>
              <a:endParaRPr lang="en-US" altLang="zh-CN"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1099960" y="1084521"/>
            <a:ext cx="468105" cy="614242"/>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2</a:t>
            </a:r>
            <a:endParaRPr lang="zh-CN" altLang="en-US" sz="4400" b="1">
              <a:ea typeface="黑体" panose="02010609060101010101" pitchFamily="49" charset="-122"/>
            </a:endParaRPr>
          </a:p>
        </p:txBody>
      </p:sp>
      <p:pic>
        <p:nvPicPr>
          <p:cNvPr id="13" name="图片 12"/>
          <p:cNvPicPr>
            <a:picLocks noChangeAspect="1"/>
          </p:cNvPicPr>
          <p:nvPr>
            <p:custDataLst>
              <p:tags r:id="rId13"/>
            </p:custDataLst>
          </p:nvPr>
        </p:nvPicPr>
        <p:blipFill>
          <a:blip r:embed="rId11">
            <a:extLst>
              <a:ext uri="{BEBA8EAE-BF5A-486C-A8C5-ECC9F3942E4B}">
                <a14:imgProps xmlns:a14="http://schemas.microsoft.com/office/drawing/2010/main">
                  <a14:imgLayer r:embed="rId12">
                    <a14:imgEffect>
                      <a14:sharpenSoften amount="30000"/>
                    </a14:imgEffect>
                  </a14:imgLayer>
                </a14:imgProps>
              </a:ext>
            </a:extLst>
          </a:blip>
          <a:stretch>
            <a:fillRect/>
          </a:stretch>
        </p:blipFill>
        <p:spPr>
          <a:xfrm>
            <a:off x="2003444" y="2106085"/>
            <a:ext cx="8096118" cy="3886107"/>
          </a:xfrm>
          <a:prstGeom prst="rect">
            <a:avLst/>
          </a:prstGeom>
        </p:spPr>
      </p:pic>
      <p:sp>
        <p:nvSpPr>
          <p:cNvPr id="15" name="矩形 7"/>
          <p:cNvSpPr/>
          <p:nvPr>
            <p:custDataLst>
              <p:tags r:id="rId14"/>
            </p:custDataLst>
          </p:nvPr>
        </p:nvSpPr>
        <p:spPr>
          <a:xfrm>
            <a:off x="3226228" y="5435651"/>
            <a:ext cx="5650550" cy="954107"/>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800" b="1">
                <a:solidFill>
                  <a:srgbClr val="FF0000"/>
                </a:solidFill>
                <a:latin typeface="楷体" panose="02010609060101010101" pitchFamily="49" charset="-122"/>
                <a:ea typeface="楷体" panose="02010609060101010101" pitchFamily="49" charset="-122"/>
              </a:rPr>
              <a:t>提示：因为活动手册虚线框内的面积比较小，可以画地球的一部分。</a:t>
            </a:r>
            <a:endParaRPr lang="zh-CN" altLang="en-US" sz="2800" b="1">
              <a:solidFill>
                <a:srgbClr val="FF0000"/>
              </a:solidFill>
              <a:latin typeface="楷体" panose="02010609060101010101" pitchFamily="49" charset="-122"/>
              <a:ea typeface="楷体" panose="02010609060101010101" pitchFamily="49"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微信图片_20221214211852"/>
          <p:cNvPicPr/>
          <p:nvPr>
            <p:custDataLst>
              <p:tags r:id="rId5"/>
            </p:custDataLst>
          </p:nvPr>
        </p:nvPicPr>
        <p:blipFill>
          <a:blip r:embed="rId3">
            <a:extLst>
              <a:ext uri="{BEBA8EAE-BF5A-486C-A8C5-ECC9F3942E4B}">
                <a14:imgProps xmlns:a14="http://schemas.microsoft.com/office/drawing/2010/main">
                  <a14:imgLayer r:embed="rId4">
                    <a14:imgEffect>
                      <a14:sharpenSoften amount="30000"/>
                    </a14:imgEffect>
                  </a14:imgLayer>
                </a14:imgProps>
              </a:ext>
            </a:extLst>
          </a:blip>
          <a:srcRect t="1250" b="1250"/>
          <a:stretch>
            <a:fillRect/>
          </a:stretch>
        </p:blipFill>
        <p:spPr>
          <a:xfrm>
            <a:off x="-117115" y="-65877"/>
            <a:ext cx="12309115" cy="6923877"/>
          </a:xfrm>
          <a:prstGeom prst="rect">
            <a:avLst/>
          </a:prstGeom>
        </p:spPr>
      </p:pic>
      <p:pic>
        <p:nvPicPr>
          <p:cNvPr id="7" name="图片 6" descr="微信图片_20221214211855"/>
          <p:cNvPicPr/>
          <p:nvPr>
            <p:custDataLst>
              <p:tags r:id="rId8"/>
            </p:custDataLst>
          </p:nvPr>
        </p:nvPicPr>
        <p:blipFill>
          <a:blip r:embed="rId6">
            <a:extLst>
              <a:ext uri="{BEBA8EAE-BF5A-486C-A8C5-ECC9F3942E4B}">
                <a14:imgProps xmlns:a14="http://schemas.microsoft.com/office/drawing/2010/main">
                  <a14:imgLayer r:embed="rId7">
                    <a14:imgEffect>
                      <a14:sharpenSoften amount="30000"/>
                    </a14:imgEffect>
                  </a14:imgLayer>
                </a14:imgProps>
              </a:ext>
            </a:extLst>
          </a:blip>
          <a:srcRect t="1250" b="1250"/>
          <a:stretch>
            <a:fillRect/>
          </a:stretch>
        </p:blipFill>
        <p:spPr>
          <a:xfrm>
            <a:off x="-117116" y="-65878"/>
            <a:ext cx="12309115" cy="6923877"/>
          </a:xfrm>
          <a:prstGeom prst="rect">
            <a:avLst/>
          </a:prstGeom>
        </p:spPr>
      </p:pic>
      <p:pic>
        <p:nvPicPr>
          <p:cNvPr id="8" name="图片 7" descr="微信图片_20221214211857"/>
          <p:cNvPicPr/>
          <p:nvPr>
            <p:custDataLst>
              <p:tags r:id="rId11"/>
            </p:custDataLst>
          </p:nvPr>
        </p:nvPicPr>
        <p:blipFill>
          <a:blip r:embed="rId9">
            <a:extLst>
              <a:ext uri="{BEBA8EAE-BF5A-486C-A8C5-ECC9F3942E4B}">
                <a14:imgProps xmlns:a14="http://schemas.microsoft.com/office/drawing/2010/main">
                  <a14:imgLayer r:embed="rId10">
                    <a14:imgEffect>
                      <a14:sharpenSoften amount="30000"/>
                    </a14:imgEffect>
                  </a14:imgLayer>
                </a14:imgProps>
              </a:ext>
            </a:extLst>
          </a:blip>
          <a:srcRect t="1250" b="1250"/>
          <a:stretch>
            <a:fillRect/>
          </a:stretch>
        </p:blipFill>
        <p:spPr>
          <a:xfrm>
            <a:off x="-117118" y="-65879"/>
            <a:ext cx="12309117" cy="6923878"/>
          </a:xfrm>
          <a:prstGeom prst="rect">
            <a:avLst/>
          </a:prstGeom>
        </p:spPr>
      </p:pic>
      <p:pic>
        <p:nvPicPr>
          <p:cNvPr id="11" name="图片 10" descr="微信图片_20221214211900"/>
          <p:cNvPicPr/>
          <p:nvPr>
            <p:custDataLst>
              <p:tags r:id="rId14"/>
            </p:custDataLst>
          </p:nvPr>
        </p:nvPicPr>
        <p:blipFill>
          <a:blip r:embed="rId12">
            <a:extLst>
              <a:ext uri="{BEBA8EAE-BF5A-486C-A8C5-ECC9F3942E4B}">
                <a14:imgProps xmlns:a14="http://schemas.microsoft.com/office/drawing/2010/main">
                  <a14:imgLayer r:embed="rId13">
                    <a14:imgEffect>
                      <a14:sharpenSoften amount="30000"/>
                    </a14:imgEffect>
                  </a14:imgLayer>
                </a14:imgProps>
              </a:ext>
            </a:extLst>
          </a:blip>
          <a:srcRect t="1250" b="1250"/>
          <a:stretch>
            <a:fillRect/>
          </a:stretch>
        </p:blipFill>
        <p:spPr>
          <a:xfrm>
            <a:off x="-117120" y="-65881"/>
            <a:ext cx="12309119" cy="6923879"/>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0476892" y="115279"/>
            <a:ext cx="1542511" cy="606721"/>
          </a:xfrm>
          <a:prstGeom prst="rect">
            <a:avLst/>
          </a:prstGeom>
        </p:spPr>
      </p:pic>
      <p:pic>
        <p:nvPicPr>
          <p:cNvPr id="3" name="图片 2" descr="微信图片_20221201100559"/>
          <p:cNvPicPr/>
          <p:nvPr>
            <p:custDataLst>
              <p:tags r:id="rId7"/>
            </p:custDataLst>
          </p:nvPr>
        </p:nvPicPr>
        <p:blipFill>
          <a:blip r:embed="rId5">
            <a:extLst>
              <a:ext uri="{BEBA8EAE-BF5A-486C-A8C5-ECC9F3942E4B}">
                <a14:imgProps xmlns:a14="http://schemas.microsoft.com/office/drawing/2010/main">
                  <a14:imgLayer r:embed="rId6">
                    <a14:imgEffect>
                      <a14:sharpenSoften amount="30000"/>
                    </a14:imgEffect>
                  </a14:imgLayer>
                </a14:imgProps>
              </a:ext>
            </a:extLst>
          </a:blip>
          <a:srcRect t="6985" b="6985"/>
          <a:stretch>
            <a:fillRect/>
          </a:stretch>
        </p:blipFill>
        <p:spPr>
          <a:xfrm>
            <a:off x="0" y="0"/>
            <a:ext cx="12192000" cy="6858000"/>
          </a:xfrm>
          <a:prstGeom prst="rect">
            <a:avLst/>
          </a:prstGeom>
        </p:spPr>
      </p:pic>
      <p:pic>
        <p:nvPicPr>
          <p:cNvPr id="7" name="图片 6" descr="微信图片_20221201100602"/>
          <p:cNvPicPr/>
          <p:nvPr>
            <p:custDataLst>
              <p:tags r:id="rId10"/>
            </p:custDataLst>
          </p:nvPr>
        </p:nvPicPr>
        <p:blipFill>
          <a:blip r:embed="rId8">
            <a:extLst>
              <a:ext uri="{BEBA8EAE-BF5A-486C-A8C5-ECC9F3942E4B}">
                <a14:imgProps xmlns:a14="http://schemas.microsoft.com/office/drawing/2010/main">
                  <a14:imgLayer r:embed="rId9">
                    <a14:imgEffect>
                      <a14:sharpenSoften amount="30000"/>
                    </a14:imgEffect>
                  </a14:imgLayer>
                </a14:imgProps>
              </a:ext>
            </a:extLst>
          </a:blip>
          <a:srcRect t="6985" b="6985"/>
          <a:stretch>
            <a:fillRect/>
          </a:stretch>
        </p:blipFill>
        <p:spPr>
          <a:xfrm>
            <a:off x="0" y="0"/>
            <a:ext cx="12192000" cy="6858000"/>
          </a:xfrm>
          <a:prstGeom prst="rect">
            <a:avLst/>
          </a:prstGeom>
        </p:spPr>
      </p:pic>
      <p:pic>
        <p:nvPicPr>
          <p:cNvPr id="8" name="图片 7" descr="微信图片_20221201100556"/>
          <p:cNvPicPr/>
          <p:nvPr>
            <p:custDataLst>
              <p:tags r:id="rId13"/>
            </p:custDataLst>
          </p:nvPr>
        </p:nvPicPr>
        <p:blipFill>
          <a:blip r:embed="rId11">
            <a:extLst>
              <a:ext uri="{BEBA8EAE-BF5A-486C-A8C5-ECC9F3942E4B}">
                <a14:imgProps xmlns:a14="http://schemas.microsoft.com/office/drawing/2010/main">
                  <a14:imgLayer r:embed="rId12">
                    <a14:imgEffect>
                      <a14:sharpenSoften amount="30000"/>
                    </a14:imgEffect>
                  </a14:imgLayer>
                </a14:imgProps>
              </a:ext>
            </a:extLst>
          </a:blip>
          <a:srcRect t="6985" b="6985"/>
          <a:stretch>
            <a:fillRect/>
          </a:stretch>
        </p:blipFill>
        <p:spPr>
          <a:xfrm>
            <a:off x="0" y="0"/>
            <a:ext cx="12192000" cy="6858000"/>
          </a:xfrm>
          <a:prstGeom prst="rect">
            <a:avLst/>
          </a:prstGeom>
        </p:spPr>
      </p:pic>
      <p:pic>
        <p:nvPicPr>
          <p:cNvPr id="10" name="图片 9" descr="微信图片_20221201100604"/>
          <p:cNvPicPr/>
          <p:nvPr>
            <p:custDataLst>
              <p:tags r:id="rId16"/>
            </p:custDataLst>
          </p:nvPr>
        </p:nvPicPr>
        <p:blipFill>
          <a:blip r:embed="rId14">
            <a:extLst>
              <a:ext uri="{BEBA8EAE-BF5A-486C-A8C5-ECC9F3942E4B}">
                <a14:imgProps xmlns:a14="http://schemas.microsoft.com/office/drawing/2010/main">
                  <a14:imgLayer r:embed="rId15">
                    <a14:imgEffect>
                      <a14:sharpenSoften amount="30000"/>
                    </a14:imgEffect>
                  </a14:imgLayer>
                </a14:imgProps>
              </a:ext>
            </a:extLst>
          </a:blip>
          <a:srcRect t="6985" b="6985"/>
          <a:stretch>
            <a:fillRect/>
          </a:stretch>
        </p:blipFill>
        <p:spPr>
          <a:xfrm>
            <a:off x="0" y="0"/>
            <a:ext cx="12192000" cy="6858000"/>
          </a:xfrm>
          <a:prstGeom prst="rect">
            <a:avLst/>
          </a:prstGeom>
        </p:spPr>
      </p:pic>
    </p:spTree>
  </p:cSld>
  <p:clrMapOvr>
    <a:masterClrMapping/>
  </p:clrMapOvr>
  <mc:AlternateContent>
    <mc:Choice xmlns:p14="http://schemas.microsoft.com/office/powerpoint/2010/main" Requires="p14">
      <p:transition advTm="5000" p14:dur="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305547" y="97602"/>
            <a:ext cx="2243522" cy="737680"/>
          </a:xfrm>
          <a:prstGeom prst="rect">
            <a:avLst/>
          </a:prstGeom>
        </p:spPr>
      </p:pic>
      <p:grpSp>
        <p:nvGrpSpPr>
          <p:cNvPr id="6" name="组合 5"/>
          <p:cNvGrpSpPr/>
          <p:nvPr>
            <p:custDataLst>
              <p:tags r:id="rId5"/>
            </p:custDataLst>
          </p:nvPr>
        </p:nvGrpSpPr>
        <p:grpSpPr>
          <a:xfrm>
            <a:off x="2095500" y="1050290"/>
            <a:ext cx="8914537" cy="1185545"/>
            <a:chOff x="5718" y="395"/>
            <a:chExt cx="8694" cy="1867"/>
          </a:xfrm>
        </p:grpSpPr>
        <p:grpSp>
          <p:nvGrpSpPr>
            <p:cNvPr id="7" name="组合 6"/>
            <p:cNvGrpSpPr/>
            <p:nvPr>
              <p:custDataLst>
                <p:tags r:id="rId6"/>
              </p:custDataLst>
            </p:nvPr>
          </p:nvGrpSpPr>
          <p:grpSpPr>
            <a:xfrm>
              <a:off x="5718" y="396"/>
              <a:ext cx="8608" cy="1866"/>
              <a:chOff x="6220" y="2718"/>
              <a:chExt cx="9304" cy="1416"/>
            </a:xfrm>
          </p:grpSpPr>
          <p:sp>
            <p:nvSpPr>
              <p:cNvPr id="8" name="矩形 7"/>
              <p:cNvSpPr/>
              <p:nvPr>
                <p:custDataLst>
                  <p:tags r:id="rId7"/>
                </p:custDataLst>
              </p:nvPr>
            </p:nvSpPr>
            <p:spPr>
              <a:xfrm>
                <a:off x="6220" y="2718"/>
                <a:ext cx="9304" cy="1416"/>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panose="02010509060101010101" charset="-122"/>
                </a:endParaRPr>
              </a:p>
            </p:txBody>
          </p:sp>
        </p:grpSp>
        <p:sp>
          <p:nvSpPr>
            <p:cNvPr id="4" name="文本框 3"/>
            <p:cNvSpPr txBox="1"/>
            <p:nvPr>
              <p:custDataLst>
                <p:tags r:id="rId9"/>
              </p:custDataLst>
            </p:nvPr>
          </p:nvSpPr>
          <p:spPr>
            <a:xfrm>
              <a:off x="5976" y="395"/>
              <a:ext cx="8436" cy="1696"/>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收集资料或观看图片，了解地球是一颗非常独特的行星。</a:t>
              </a:r>
              <a:endParaRPr lang="en-US" altLang="zh-CN"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1444329" y="1050138"/>
            <a:ext cx="532442" cy="1185697"/>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3</a:t>
            </a:r>
            <a:endParaRPr lang="zh-CN" altLang="en-US" sz="4400" b="1">
              <a:ea typeface="黑体" panose="02010609060101010101" pitchFamily="49" charset="-122"/>
            </a:endParaRPr>
          </a:p>
        </p:txBody>
      </p:sp>
      <p:sp>
        <p:nvSpPr>
          <p:cNvPr id="19" name="矩形 7"/>
          <p:cNvSpPr/>
          <p:nvPr>
            <p:custDataLst>
              <p:tags r:id="rId11"/>
            </p:custDataLst>
          </p:nvPr>
        </p:nvSpPr>
        <p:spPr>
          <a:xfrm>
            <a:off x="1366661" y="2565202"/>
            <a:ext cx="2481262" cy="1815882"/>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800" b="1" smtClean="0">
                <a:latin typeface="宋体" panose="02010600030101010101" pitchFamily="2" charset="-122"/>
              </a:rPr>
              <a:t>    太阳系</a:t>
            </a:r>
            <a:r>
              <a:rPr lang="zh-CN" altLang="en-US" sz="2800" b="1">
                <a:latin typeface="宋体" panose="02010600030101010101" pitchFamily="2" charset="-122"/>
              </a:rPr>
              <a:t>有八大行星，在图中找一找，它们在哪？</a:t>
            </a:r>
            <a:endParaRPr lang="zh-CN" altLang="en-US" sz="2800" b="1">
              <a:latin typeface="宋体" panose="02010600030101010101" pitchFamily="2" charset="-122"/>
            </a:endParaRPr>
          </a:p>
        </p:txBody>
      </p:sp>
      <p:pic>
        <p:nvPicPr>
          <p:cNvPr id="20" name="图片 19"/>
          <p:cNvPicPr>
            <a:picLocks noChangeAspect="1"/>
          </p:cNvPicPr>
          <p:nvPr>
            <p:custDataLst>
              <p:tags r:id="rId13"/>
            </p:custDataLst>
          </p:nvPr>
        </p:nvPicPr>
        <p:blipFill>
          <a:blip r:embed="rId12"/>
          <a:stretch>
            <a:fillRect/>
          </a:stretch>
        </p:blipFill>
        <p:spPr>
          <a:xfrm>
            <a:off x="4074936" y="2451478"/>
            <a:ext cx="6661150" cy="3846512"/>
          </a:xfrm>
          <a:prstGeom prst="rect">
            <a:avLst/>
          </a:prstGeom>
          <a:noFill/>
          <a:ln>
            <a:noFill/>
            <a:miter lim="800000"/>
          </a:ln>
        </p:spPr>
      </p:pic>
      <p:sp>
        <p:nvSpPr>
          <p:cNvPr id="21" name="矩形 10"/>
          <p:cNvSpPr/>
          <p:nvPr>
            <p:custDataLst>
              <p:tags r:id="rId14"/>
            </p:custDataLst>
          </p:nvPr>
        </p:nvSpPr>
        <p:spPr>
          <a:xfrm>
            <a:off x="5898973" y="3359528"/>
            <a:ext cx="8001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水星</a:t>
            </a:r>
            <a:endParaRPr lang="zh-CN" altLang="en-US" sz="2400" b="1">
              <a:solidFill>
                <a:schemeClr val="bg1"/>
              </a:solidFill>
              <a:latin typeface="宋体" panose="02010600030101010101" pitchFamily="2" charset="-122"/>
            </a:endParaRPr>
          </a:p>
        </p:txBody>
      </p:sp>
      <p:sp>
        <p:nvSpPr>
          <p:cNvPr id="22" name="矩形 21"/>
          <p:cNvSpPr/>
          <p:nvPr>
            <p:custDataLst>
              <p:tags r:id="rId15"/>
            </p:custDataLst>
          </p:nvPr>
        </p:nvSpPr>
        <p:spPr>
          <a:xfrm>
            <a:off x="7648398" y="3294440"/>
            <a:ext cx="8001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金星</a:t>
            </a:r>
            <a:endParaRPr lang="zh-CN" altLang="en-US" sz="2400" b="1">
              <a:solidFill>
                <a:schemeClr val="bg1"/>
              </a:solidFill>
              <a:latin typeface="宋体" panose="02010600030101010101" pitchFamily="2" charset="-122"/>
            </a:endParaRPr>
          </a:p>
        </p:txBody>
      </p:sp>
      <p:sp>
        <p:nvSpPr>
          <p:cNvPr id="23" name="矩形 22"/>
          <p:cNvSpPr/>
          <p:nvPr>
            <p:custDataLst>
              <p:tags r:id="rId16"/>
            </p:custDataLst>
          </p:nvPr>
        </p:nvSpPr>
        <p:spPr>
          <a:xfrm>
            <a:off x="5892623" y="4019928"/>
            <a:ext cx="8001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地球</a:t>
            </a:r>
            <a:endParaRPr lang="zh-CN" altLang="en-US" sz="2400" b="1">
              <a:solidFill>
                <a:schemeClr val="bg1"/>
              </a:solidFill>
              <a:latin typeface="宋体" panose="02010600030101010101" pitchFamily="2" charset="-122"/>
            </a:endParaRPr>
          </a:p>
        </p:txBody>
      </p:sp>
      <p:sp>
        <p:nvSpPr>
          <p:cNvPr id="24" name="矩形 23"/>
          <p:cNvSpPr/>
          <p:nvPr>
            <p:custDataLst>
              <p:tags r:id="rId17"/>
            </p:custDataLst>
          </p:nvPr>
        </p:nvSpPr>
        <p:spPr>
          <a:xfrm>
            <a:off x="7735711" y="4150103"/>
            <a:ext cx="8001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火星</a:t>
            </a:r>
            <a:endParaRPr lang="zh-CN" altLang="en-US" sz="2400" b="1">
              <a:solidFill>
                <a:schemeClr val="bg1"/>
              </a:solidFill>
              <a:latin typeface="宋体" panose="02010600030101010101" pitchFamily="2" charset="-122"/>
            </a:endParaRPr>
          </a:p>
        </p:txBody>
      </p:sp>
      <p:sp>
        <p:nvSpPr>
          <p:cNvPr id="25" name="矩形 24"/>
          <p:cNvSpPr/>
          <p:nvPr>
            <p:custDataLst>
              <p:tags r:id="rId18"/>
            </p:custDataLst>
          </p:nvPr>
        </p:nvSpPr>
        <p:spPr>
          <a:xfrm>
            <a:off x="9462911" y="3831015"/>
            <a:ext cx="800100" cy="461963"/>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木星</a:t>
            </a:r>
            <a:endParaRPr lang="zh-CN" altLang="en-US" sz="2400" b="1">
              <a:solidFill>
                <a:schemeClr val="bg1"/>
              </a:solidFill>
              <a:latin typeface="宋体" panose="02010600030101010101" pitchFamily="2" charset="-122"/>
            </a:endParaRPr>
          </a:p>
        </p:txBody>
      </p:sp>
      <p:sp>
        <p:nvSpPr>
          <p:cNvPr id="26" name="矩形 25"/>
          <p:cNvSpPr/>
          <p:nvPr>
            <p:custDataLst>
              <p:tags r:id="rId19"/>
            </p:custDataLst>
          </p:nvPr>
        </p:nvSpPr>
        <p:spPr>
          <a:xfrm>
            <a:off x="4716286" y="5007353"/>
            <a:ext cx="800100"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土星</a:t>
            </a:r>
            <a:endParaRPr lang="zh-CN" altLang="en-US" sz="2400" b="1">
              <a:solidFill>
                <a:schemeClr val="bg1"/>
              </a:solidFill>
              <a:latin typeface="宋体" panose="02010600030101010101" pitchFamily="2" charset="-122"/>
            </a:endParaRPr>
          </a:p>
        </p:txBody>
      </p:sp>
      <p:sp>
        <p:nvSpPr>
          <p:cNvPr id="27" name="矩形 26"/>
          <p:cNvSpPr/>
          <p:nvPr>
            <p:custDataLst>
              <p:tags r:id="rId20"/>
            </p:custDataLst>
          </p:nvPr>
        </p:nvSpPr>
        <p:spPr>
          <a:xfrm>
            <a:off x="9194623" y="5537578"/>
            <a:ext cx="1108075" cy="460375"/>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天王星</a:t>
            </a:r>
            <a:endParaRPr lang="zh-CN" altLang="en-US" sz="2400" b="1">
              <a:solidFill>
                <a:schemeClr val="bg1"/>
              </a:solidFill>
              <a:latin typeface="宋体" panose="02010600030101010101" pitchFamily="2" charset="-122"/>
            </a:endParaRPr>
          </a:p>
        </p:txBody>
      </p:sp>
      <p:sp>
        <p:nvSpPr>
          <p:cNvPr id="28" name="矩形 27"/>
          <p:cNvSpPr/>
          <p:nvPr>
            <p:custDataLst>
              <p:tags r:id="rId21"/>
            </p:custDataLst>
          </p:nvPr>
        </p:nvSpPr>
        <p:spPr>
          <a:xfrm>
            <a:off x="4775023" y="2829303"/>
            <a:ext cx="1108075" cy="461962"/>
          </a:xfrm>
          <a:prstGeom prst="rect">
            <a:avLst/>
          </a:prstGeom>
          <a:noFill/>
          <a:ln>
            <a:noFill/>
            <a:miter lim="800000"/>
          </a:ln>
        </p:spPr>
        <p:txBody>
          <a:bodyPr wrap="non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r>
              <a:rPr lang="zh-CN" altLang="en-US" sz="2400" b="1">
                <a:solidFill>
                  <a:schemeClr val="bg1"/>
                </a:solidFill>
                <a:latin typeface="宋体" panose="02010600030101010101" pitchFamily="2" charset="-122"/>
              </a:rPr>
              <a:t>海王星</a:t>
            </a:r>
            <a:endParaRPr lang="zh-CN" altLang="en-US" sz="2400" b="1">
              <a:solidFill>
                <a:schemeClr val="bg1"/>
              </a:solidFill>
              <a:latin typeface="宋体" panose="02010600030101010101" pitchFamily="2" charset="-122"/>
            </a:endParaRPr>
          </a:p>
        </p:txBody>
      </p:sp>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2" grpId="0"/>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6387" name="矩形 3"/>
          <p:cNvSpPr/>
          <p:nvPr>
            <p:custDataLst>
              <p:tags r:id="rId3"/>
            </p:custDataLst>
          </p:nvPr>
        </p:nvSpPr>
        <p:spPr>
          <a:xfrm>
            <a:off x="1187450" y="436161"/>
            <a:ext cx="9925050" cy="58477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r>
              <a:rPr lang="zh-CN" altLang="en-US" sz="3200" b="1">
                <a:latin typeface="宋体" panose="02010600030101010101" pitchFamily="2" charset="-122"/>
              </a:rPr>
              <a:t>阅读资料，说说地球为什么是一颗非常独特的行星？</a:t>
            </a:r>
            <a:endParaRPr lang="zh-CN" altLang="en-US" sz="3200" b="1">
              <a:latin typeface="宋体" panose="02010600030101010101" pitchFamily="2" charset="-122"/>
            </a:endParaRPr>
          </a:p>
        </p:txBody>
      </p:sp>
      <p:grpSp>
        <p:nvGrpSpPr>
          <p:cNvPr id="7" name="组合 6"/>
          <p:cNvGrpSpPr/>
          <p:nvPr>
            <p:custDataLst>
              <p:tags r:id="rId4"/>
            </p:custDataLst>
          </p:nvPr>
        </p:nvGrpSpPr>
        <p:grpSpPr>
          <a:xfrm>
            <a:off x="49891" y="1020936"/>
            <a:ext cx="12100588" cy="5670150"/>
            <a:chOff x="49891" y="1020936"/>
            <a:chExt cx="12100588" cy="5670150"/>
          </a:xfrm>
        </p:grpSpPr>
        <p:sp>
          <p:nvSpPr>
            <p:cNvPr id="6" name="矩形 5"/>
            <p:cNvSpPr/>
            <p:nvPr>
              <p:custDataLst>
                <p:tags r:id="rId5"/>
              </p:custDataLst>
            </p:nvPr>
          </p:nvSpPr>
          <p:spPr>
            <a:xfrm>
              <a:off x="49891" y="1020936"/>
              <a:ext cx="12100588" cy="5670150"/>
            </a:xfrm>
            <a:prstGeom prst="rect">
              <a:avLst/>
            </a:prstGeom>
            <a:solidFill>
              <a:srgbClr val="FFFDDF"/>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custDataLst>
                <p:tags r:id="rId6"/>
              </p:custDataLst>
            </p:nvPr>
          </p:nvGrpSpPr>
          <p:grpSpPr>
            <a:xfrm>
              <a:off x="91412" y="1161143"/>
              <a:ext cx="12059067" cy="5155881"/>
              <a:chOff x="186526" y="1190172"/>
              <a:chExt cx="12764220" cy="5457371"/>
            </a:xfrm>
          </p:grpSpPr>
          <p:pic>
            <p:nvPicPr>
              <p:cNvPr id="3" name="图片 2"/>
              <p:cNvPicPr>
                <a:picLocks noChangeAspect="1"/>
              </p:cNvPicPr>
              <p:nvPr>
                <p:custDataLst>
                  <p:tags r:id="rId8"/>
                </p:custDataLst>
              </p:nvPr>
            </p:nvPicPr>
            <p:blipFill>
              <a:blip r:embed="rId7"/>
              <a:srcRect b="34901"/>
              <a:stretch>
                <a:fillRect/>
              </a:stretch>
            </p:blipFill>
            <p:spPr>
              <a:xfrm>
                <a:off x="186526" y="1190172"/>
                <a:ext cx="6482787" cy="5457371"/>
              </a:xfrm>
              <a:prstGeom prst="rect">
                <a:avLst/>
              </a:prstGeom>
            </p:spPr>
          </p:pic>
          <p:pic>
            <p:nvPicPr>
              <p:cNvPr id="12" name="图片 11"/>
              <p:cNvPicPr>
                <a:picLocks noChangeAspect="1"/>
              </p:cNvPicPr>
              <p:nvPr>
                <p:custDataLst>
                  <p:tags r:id="rId9"/>
                </p:custDataLst>
              </p:nvPr>
            </p:nvPicPr>
            <p:blipFill>
              <a:blip r:embed="rId7"/>
              <a:srcRect t="65099"/>
              <a:stretch>
                <a:fillRect/>
              </a:stretch>
            </p:blipFill>
            <p:spPr>
              <a:xfrm>
                <a:off x="6467959" y="1712515"/>
                <a:ext cx="6482787" cy="2925775"/>
              </a:xfrm>
              <a:prstGeom prst="rect">
                <a:avLst/>
              </a:prstGeom>
            </p:spPr>
          </p:pic>
        </p:grpSp>
      </p:grpSp>
      <p:sp>
        <p:nvSpPr>
          <p:cNvPr id="15" name="矩形 14"/>
          <p:cNvSpPr/>
          <p:nvPr>
            <p:custDataLst>
              <p:tags r:id="rId10"/>
            </p:custDataLst>
          </p:nvPr>
        </p:nvSpPr>
        <p:spPr>
          <a:xfrm>
            <a:off x="1912972" y="2484268"/>
            <a:ext cx="842927" cy="5454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11"/>
            </p:custDataLst>
          </p:nvPr>
        </p:nvSpPr>
        <p:spPr>
          <a:xfrm>
            <a:off x="1912972" y="3856011"/>
            <a:ext cx="842927" cy="5454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12"/>
            </p:custDataLst>
          </p:nvPr>
        </p:nvSpPr>
        <p:spPr>
          <a:xfrm>
            <a:off x="329234" y="5372100"/>
            <a:ext cx="5550865" cy="9449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custDataLst>
              <p:tags r:id="rId13"/>
            </p:custDataLst>
          </p:nvPr>
        </p:nvSpPr>
        <p:spPr>
          <a:xfrm>
            <a:off x="8679390" y="1611670"/>
            <a:ext cx="1861610" cy="5454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custDataLst>
              <p:tags r:id="rId14"/>
            </p:custDataLst>
          </p:nvPr>
        </p:nvSpPr>
        <p:spPr>
          <a:xfrm>
            <a:off x="8996890" y="3515350"/>
            <a:ext cx="794810" cy="5454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18" grpId="0"/>
      <p:bldP spid="25" grpId="0"/>
      <p:bldP spid="2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3790950" y="450850"/>
            <a:ext cx="5238750" cy="584775"/>
          </a:xfrm>
          <a:prstGeom prst="rect">
            <a:avLst/>
          </a:prstGeom>
          <a:noFill/>
          <a:ln>
            <a:noFill/>
            <a:miter lim="800000"/>
          </a:ln>
        </p:spPr>
        <p:txBody>
          <a:bodyPr wrap="square">
            <a:spAutoFit/>
          </a:bodyPr>
          <a:lstStyle>
            <a:defPPr>
              <a:defRPr lang="zh-CN"/>
            </a:defPPr>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effectLst/>
                <a:latin typeface="Calibri" panose="020f0502020204030204" pitchFamily="34" charset="0"/>
                <a:ea typeface="宋体" panose="02010600030101010101" pitchFamily="2" charset="-122"/>
              </a:defRPr>
            </a:lvl5pPr>
          </a:lstStyle>
          <a:p>
            <a:pPr marL="0" lvl="0" indent="0" algn="ctr"/>
            <a:r>
              <a:rPr lang="zh-CN" altLang="en-US" sz="3200" b="1">
                <a:latin typeface="宋体" panose="02010600030101010101" pitchFamily="2" charset="-122"/>
              </a:rPr>
              <a:t>这些行星，都适合生存吗？</a:t>
            </a:r>
            <a:endParaRPr lang="zh-CN" altLang="en-US" sz="3200" b="1">
              <a:latin typeface="宋体" panose="02010600030101010101" pitchFamily="2" charset="-122"/>
            </a:endParaRPr>
          </a:p>
        </p:txBody>
      </p:sp>
      <p:pic>
        <p:nvPicPr>
          <p:cNvPr id="6" name="图片 5"/>
          <p:cNvPicPr>
            <a:picLocks noChangeAspect="1"/>
          </p:cNvPicPr>
          <p:nvPr>
            <p:custDataLst>
              <p:tags r:id="rId6"/>
            </p:custDataLst>
          </p:nvPr>
        </p:nvPicPr>
        <p:blipFill>
          <a:blip r:embed="rId4">
            <a:extLst>
              <a:ext uri="{BEBA8EAE-BF5A-486C-A8C5-ECC9F3942E4B}">
                <a14:imgProps xmlns:a14="http://schemas.microsoft.com/office/drawing/2010/main">
                  <a14:imgLayer r:embed="rId5">
                    <a14:imgEffect>
                      <a14:sharpenSoften amount="30000"/>
                    </a14:imgEffect>
                  </a14:imgLayer>
                </a14:imgProps>
              </a:ext>
            </a:extLst>
          </a:blip>
          <a:stretch>
            <a:fillRect/>
          </a:stretch>
        </p:blipFill>
        <p:spPr>
          <a:xfrm>
            <a:off x="445135" y="1570468"/>
            <a:ext cx="11261090" cy="3662680"/>
          </a:xfrm>
          <a:prstGeom prst="rect">
            <a:avLst/>
          </a:prstGeom>
        </p:spPr>
      </p:pic>
      <p:sp>
        <p:nvSpPr>
          <p:cNvPr id="7" name="文本框 2"/>
          <p:cNvSpPr txBox="1">
            <a:spLocks noChangeArrowheads="1"/>
          </p:cNvSpPr>
          <p:nvPr>
            <p:custDataLst>
              <p:tags r:id="rId7"/>
            </p:custDataLst>
          </p:nvPr>
        </p:nvSpPr>
        <p:spPr bwMode="auto">
          <a:xfrm>
            <a:off x="366395" y="5648325"/>
            <a:ext cx="11418570" cy="607695"/>
          </a:xfrm>
          <a:prstGeom prst="rect">
            <a:avLst/>
          </a:prstGeom>
          <a:solidFill>
            <a:schemeClr val="accent2">
              <a:lumMod val="40000"/>
              <a:lumOff val="6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pPr>
            <a:r>
              <a:rPr lang="zh-CN" altLang="en-US" sz="2800" b="1">
                <a:solidFill>
                  <a:srgbClr val="FF0000"/>
                </a:solidFill>
                <a:effectLst/>
                <a:latin typeface="楷体" panose="02010609060101010101" pitchFamily="49" charset="-122"/>
                <a:ea typeface="楷体" panose="02010609060101010101" pitchFamily="49" charset="-122"/>
                <a:sym typeface="宋体" panose="02010600030101010101" pitchFamily="2" charset="-122"/>
              </a:rPr>
              <a:t>温馨提示：我们可以从水、表面温度、大气层、岩石土壤、气候来思考。</a:t>
            </a:r>
            <a:endParaRPr lang="zh-CN" altLang="en-US" sz="2800" b="1">
              <a:solidFill>
                <a:srgbClr val="FF0000"/>
              </a:solidFill>
              <a:effectLst/>
              <a:latin typeface="楷体" panose="02010609060101010101" pitchFamily="49" charset="-122"/>
              <a:ea typeface="楷体" panose="02010609060101010101" pitchFamily="49" charset="-122"/>
              <a:sym typeface="宋体" panose="02010600030101010101" pitchFamily="2" charset="-122"/>
            </a:endParaRPr>
          </a:p>
        </p:txBody>
      </p:sp>
      <p:pic>
        <p:nvPicPr>
          <p:cNvPr id="2" name="图片 1"/>
          <p:cNvPicPr>
            <a:picLocks noChangeAspect="1"/>
          </p:cNvPicPr>
          <p:nvPr>
            <p:custDataLst>
              <p:tags r:id="rId9"/>
            </p:custDataLst>
          </p:nvPr>
        </p:nvPicPr>
        <p:blipFill>
          <a:blip r:embed="rId8"/>
          <a:stretch>
            <a:fillRect/>
          </a:stretch>
        </p:blipFill>
        <p:spPr>
          <a:xfrm>
            <a:off x="366395" y="0"/>
            <a:ext cx="1862490" cy="1155292"/>
          </a:xfrm>
          <a:prstGeom prst="rect">
            <a:avLst/>
          </a:prstGeom>
        </p:spPr>
      </p:pic>
    </p:spTree>
    <p:custDataLst>
      <p:tags r:id="rId10"/>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aphicFrame>
        <p:nvGraphicFramePr>
          <p:cNvPr id="10" name="表格 9"/>
          <p:cNvGraphicFramePr>
            <a:graphicFrameLocks noGrp="1"/>
          </p:cNvGraphicFramePr>
          <p:nvPr>
            <p:custDataLst>
              <p:tags r:id="rId3"/>
            </p:custDataLst>
          </p:nvPr>
        </p:nvGraphicFramePr>
        <p:xfrm>
          <a:off x="0" y="0"/>
          <a:ext cx="12192000" cy="6858000"/>
        </p:xfrm>
        <a:graphic>
          <a:graphicData uri="http://schemas.openxmlformats.org/drawingml/2006/table">
            <a:tbl>
              <a:tblPr firstRow="1" firstCol="1" bandRow="1">
                <a:tableStyleId>{3B4B98B0-60AC-42C2-AFA5-B58CD77FA1E5}</a:tableStyleId>
              </a:tblPr>
              <a:tblGrid>
                <a:gridCol w="1378514"/>
                <a:gridCol w="1376483"/>
                <a:gridCol w="1849755"/>
                <a:gridCol w="1532210"/>
                <a:gridCol w="1569448"/>
                <a:gridCol w="1406952"/>
                <a:gridCol w="917430"/>
                <a:gridCol w="1121228"/>
                <a:gridCol w="1039980"/>
              </a:tblGrid>
              <a:tr h="571816">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行星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水星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金星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地球</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火星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木星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土星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天王星</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c>
                  <a:txBody>
                    <a:bodyPr vert="horz" wrap="square"/>
                    <a:lstStyle/>
                    <a:p>
                      <a:pPr algn="just"/>
                      <a:r>
                        <a:rPr lang="zh-CN" sz="2400" b="1" kern="1200" spc="-100" baseline="0" smtClean="0">
                          <a:solidFill>
                            <a:schemeClr val="tx1"/>
                          </a:solidFill>
                          <a:effectLst/>
                          <a:latin typeface="宋体" panose="02010600030101010101" pitchFamily="2" charset="-122"/>
                          <a:ea typeface="宋体" panose="02010600030101010101" pitchFamily="2" charset="-122"/>
                        </a:rPr>
                        <a:t>海王星</a:t>
                      </a:r>
                      <a:endParaRPr lang="en-US" altLang="zh-CN" sz="2400" b="1" kern="1200" spc="-100" baseline="0">
                        <a:solidFill>
                          <a:schemeClr val="tx1"/>
                        </a:solidFill>
                        <a:effectLst/>
                        <a:latin typeface="宋体" panose="02010600030101010101" pitchFamily="2" charset="-122"/>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000"/>
                    </a:solidFill>
                  </a:tcPr>
                </a:tc>
              </a:tr>
              <a:tr h="1118434">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水的痕迹</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冰</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无</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液态水</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有液态水存在的痕迹</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卫星上有液态水</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液态水</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rPr>
                        <a:t>冰</a:t>
                      </a:r>
                      <a:endParaRPr lang="zh-CN" sz="2400" b="1" kern="1200" spc="-100" baseline="0">
                        <a:solidFill>
                          <a:srgbClr val="FF0000"/>
                        </a:solidFill>
                        <a:effectLst/>
                        <a:latin typeface="宋体" panose="02010600030101010101" pitchFamily="2" charset="-122"/>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l"/>
                      <a:r>
                        <a:rPr lang="zh-CN" sz="2400" b="1" kern="1200" spc="-100" baseline="0">
                          <a:solidFill>
                            <a:srgbClr val="FF0000"/>
                          </a:solidFill>
                          <a:effectLst/>
                          <a:latin typeface="宋体" panose="02010600030101010101" pitchFamily="2" charset="-122"/>
                          <a:ea typeface="宋体" panose="02010600030101010101" pitchFamily="2" charset="-122"/>
                        </a:rPr>
                        <a:t>冰</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745622">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rPr>
                        <a:t>表面温度</a:t>
                      </a:r>
                      <a:r>
                        <a:rPr lang="zh-CN" altLang="en-US" sz="2400" b="1" kern="1200" spc="-100" baseline="0">
                          <a:solidFill>
                            <a:schemeClr val="tx1"/>
                          </a:solidFill>
                          <a:effectLst/>
                          <a:latin typeface="宋体" panose="02010600030101010101" pitchFamily="2" charset="-122"/>
                          <a:ea typeface="宋体" panose="02010600030101010101" pitchFamily="2" charset="-122"/>
                        </a:rPr>
                        <a:t>（</a:t>
                      </a:r>
                      <a:r>
                        <a:rPr lang="en-US" altLang="zh-CN" sz="2400" b="1" kern="1200" spc="-100" baseline="0">
                          <a:solidFill>
                            <a:schemeClr val="tx1"/>
                          </a:solidFill>
                          <a:effectLst/>
                          <a:latin typeface="宋体" panose="02010600030101010101" pitchFamily="2" charset="-122"/>
                          <a:ea typeface="宋体" panose="02010600030101010101" pitchFamily="2" charset="-122"/>
                        </a:rPr>
                        <a:t>℃</a:t>
                      </a:r>
                      <a:r>
                        <a:rPr lang="zh-CN" altLang="en-US" sz="2400" b="1" kern="1200" spc="-100" baseline="0">
                          <a:solidFill>
                            <a:schemeClr val="tx1"/>
                          </a:solidFill>
                          <a:effectLst/>
                          <a:latin typeface="宋体" panose="02010600030101010101" pitchFamily="2" charset="-122"/>
                          <a:ea typeface="宋体" panose="02010600030101010101" pitchFamily="2" charset="-122"/>
                        </a:rPr>
                        <a:t>）</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-183</a:t>
                      </a:r>
                      <a:r>
                        <a:rPr lang="zh-CN" sz="2400" b="1" kern="1200" spc="-100" baseline="0">
                          <a:solidFill>
                            <a:srgbClr val="FF0000"/>
                          </a:solidFill>
                          <a:effectLst/>
                          <a:latin typeface="宋体" panose="02010600030101010101" pitchFamily="2" charset="-122"/>
                          <a:ea typeface="宋体" panose="02010600030101010101" pitchFamily="2" charset="-122"/>
                        </a:rPr>
                        <a:t>～</a:t>
                      </a:r>
                      <a:r>
                        <a:rPr lang="en-US" sz="2400" b="1" kern="1200" spc="-100" baseline="0">
                          <a:solidFill>
                            <a:srgbClr val="FF0000"/>
                          </a:solidFill>
                          <a:effectLst/>
                          <a:latin typeface="宋体" panose="02010600030101010101" pitchFamily="2" charset="-122"/>
                          <a:ea typeface="宋体" panose="02010600030101010101" pitchFamily="2" charset="-122"/>
                        </a:rPr>
                        <a:t>427</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464</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15</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-46</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-120</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-180</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sz="2400" b="1" kern="1200" spc="-100" baseline="0">
                          <a:solidFill>
                            <a:srgbClr val="FF0000"/>
                          </a:solidFill>
                          <a:effectLst/>
                          <a:latin typeface="宋体" panose="02010600030101010101" pitchFamily="2" charset="-122"/>
                          <a:ea typeface="宋体" panose="02010600030101010101" pitchFamily="2" charset="-122"/>
                        </a:rPr>
                        <a:t>-216</a:t>
                      </a:r>
                      <a:endParaRPr lang="zh-CN" sz="2400" b="1" kern="1200" spc="-100" baseline="0">
                        <a:solidFill>
                          <a:srgbClr val="FF0000"/>
                        </a:solidFill>
                        <a:effectLst/>
                        <a:latin typeface="宋体" panose="02010600030101010101" pitchFamily="2" charset="-122"/>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l"/>
                      <a:r>
                        <a:rPr lang="en-US" sz="2400" b="1" kern="1200" spc="-100" baseline="0">
                          <a:solidFill>
                            <a:srgbClr val="FF0000"/>
                          </a:solidFill>
                          <a:effectLst/>
                          <a:latin typeface="宋体" panose="02010600030101010101" pitchFamily="2" charset="-122"/>
                          <a:ea typeface="宋体" panose="02010600030101010101" pitchFamily="2" charset="-122"/>
                        </a:rPr>
                        <a:t>-214</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1628268">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大气概述</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大气稀薄</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3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大气大多由二氧化碳组成，云层稠密，温室效应严重</a:t>
                      </a:r>
                      <a:endParaRPr lang="zh-CN" sz="23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含有大量的氧气</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alt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大气薄，二氧化碳占</a:t>
                      </a:r>
                      <a:r>
                        <a:rPr lang="en-US"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95%</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4">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由氢气和氦气（比例不同）组成的气态行星</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91245">
                <a:tc>
                  <a:txBody>
                    <a:bodyPr vert="horz" wrap="square"/>
                    <a:lstStyle/>
                    <a:p>
                      <a:pPr algn="ctr"/>
                      <a:r>
                        <a:rPr lang="zh-CN" altLang="en-US"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岩石和</a:t>
                      </a:r>
                      <a:endParaRPr lang="en-US" alt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algn="ctr"/>
                      <a:r>
                        <a:rPr lang="zh-CN" altLang="en-US"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土壤</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陨石坑和火山，没有土壤</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云层太厚，无法观察</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地形丰富，有岩石和土壤，储蓄水分</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土壤中含有有毒物质</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4">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气态行星没有实体表面</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02615">
                <a:tc>
                  <a:txBody>
                    <a:bodyPr vert="horz" wrap="square"/>
                    <a:lstStyle/>
                    <a:p>
                      <a:pPr algn="ctr"/>
                      <a:r>
                        <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气候</a:t>
                      </a:r>
                      <a:endParaRPr lang="zh-CN" sz="2400" b="1" kern="1200" spc="-100" baseline="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面阳面和背阳面温差太大</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en-US" altLang="zh-CN" sz="2300" b="1" kern="1200" spc="-100" baseline="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r>
                        <a:rPr lang="zh-CN" sz="2300" b="1" kern="1200" spc="-100" baseline="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表面温度</a:t>
                      </a:r>
                      <a:r>
                        <a:rPr lang="zh-CN" sz="23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极高，有强大的风，闪电频发</a:t>
                      </a:r>
                      <a:endParaRPr lang="zh-CN" sz="23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相对稳定，适合生物生存</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表面温度比地球冷，有尘暴</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gridSpan="4">
                  <a:txBody>
                    <a:bodyPr vert="horz" wrap="square"/>
                    <a:lstStyle/>
                    <a:p>
                      <a:pPr algn="ctr"/>
                      <a:r>
                        <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温度极</a:t>
                      </a:r>
                      <a:r>
                        <a:rPr lang="zh-CN" sz="2400" b="1" kern="1200" spc="-100" baseline="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低</a:t>
                      </a:r>
                      <a:r>
                        <a:rPr lang="en-US"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200" spc="-100" baseline="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 name="矩形 8"/>
          <p:cNvSpPr/>
          <p:nvPr>
            <p:custDataLst>
              <p:tags r:id="rId4"/>
            </p:custDataLst>
          </p:nvPr>
        </p:nvSpPr>
        <p:spPr>
          <a:xfrm>
            <a:off x="4610100" y="0"/>
            <a:ext cx="1544320" cy="6858000"/>
          </a:xfrm>
          <a:prstGeom prst="rect">
            <a:avLst/>
          </a:prstGeom>
          <a:noFill/>
          <a:ln w="76200">
            <a:solidFill>
              <a:srgbClr val="0000F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5"/>
            </p:custDataLst>
          </p:nvPr>
        </p:nvSpPr>
        <p:spPr>
          <a:xfrm>
            <a:off x="7752715" y="304800"/>
            <a:ext cx="2962910" cy="1587500"/>
          </a:xfrm>
          <a:prstGeom prst="rect">
            <a:avLst/>
          </a:prstGeom>
          <a:solidFill>
            <a:schemeClr val="bg2"/>
          </a:solidFill>
          <a:ln w="762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smtClean="0">
                <a:solidFill>
                  <a:schemeClr val="tx1"/>
                </a:solidFill>
                <a:latin typeface="宋体" panose="02010600030101010101" pitchFamily="2" charset="-122"/>
                <a:ea typeface="宋体" panose="02010600030101010101" pitchFamily="2" charset="-122"/>
              </a:rPr>
              <a:t>    地球</a:t>
            </a:r>
            <a:r>
              <a:rPr lang="zh-CN" altLang="en-US" sz="2800" b="1">
                <a:solidFill>
                  <a:schemeClr val="tx1"/>
                </a:solidFill>
                <a:latin typeface="宋体" panose="02010600030101010101" pitchFamily="2" charset="-122"/>
                <a:ea typeface="宋体" panose="02010600030101010101" pitchFamily="2" charset="-122"/>
              </a:rPr>
              <a:t>为人类的生存提供了必须的条件。</a:t>
            </a:r>
            <a:endParaRPr lang="zh-CN" altLang="en-US" sz="2800" b="1">
              <a:solidFill>
                <a:schemeClr val="tx1"/>
              </a:solidFill>
              <a:latin typeface="宋体" panose="02010600030101010101" pitchFamily="2" charset="-122"/>
              <a:ea typeface="宋体" panose="02010600030101010101" pitchFamily="2" charset="-122"/>
            </a:endParaRPr>
          </a:p>
        </p:txBody>
      </p:sp>
      <p:cxnSp>
        <p:nvCxnSpPr>
          <p:cNvPr id="13" name="直接箭头连接符 12"/>
          <p:cNvCxnSpPr/>
          <p:nvPr>
            <p:custDataLst>
              <p:tags r:id="rId6"/>
            </p:custDataLst>
          </p:nvPr>
        </p:nvCxnSpPr>
        <p:spPr>
          <a:xfrm flipV="1">
            <a:off x="6351905" y="930275"/>
            <a:ext cx="1278890" cy="396240"/>
          </a:xfrm>
          <a:prstGeom prst="straightConnector1">
            <a:avLst/>
          </a:prstGeom>
          <a:ln w="76200">
            <a:solidFill>
              <a:srgbClr val="0000FF"/>
            </a:solidFill>
            <a:tailEnd type="arrow"/>
          </a:ln>
        </p:spPr>
        <p:style>
          <a:lnRef idx="1">
            <a:schemeClr val="accent1"/>
          </a:lnRef>
          <a:fillRef idx="0">
            <a:schemeClr val="accent1"/>
          </a:fillRef>
          <a:effectRef idx="0">
            <a:schemeClr val="accent1"/>
          </a:effectRef>
          <a:fontRef idx="minor">
            <a:schemeClr val="tx1"/>
          </a:fontRef>
        </p:style>
      </p:cxn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3"/>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53787" y="101600"/>
            <a:ext cx="2139599" cy="1320800"/>
          </a:xfrm>
          <a:prstGeom prst="rect">
            <a:avLst/>
          </a:prstGeom>
        </p:spPr>
      </p:pic>
      <p:pic>
        <p:nvPicPr>
          <p:cNvPr id="5" name="图片 4">
            <a:hlinkClick r:id="rId7" action="ppaction://hlinkfile"/>
          </p:cNvPr>
          <p:cNvPicPr>
            <a:picLocks noChangeAspect="1"/>
          </p:cNvPicPr>
          <p:nvPr>
            <p:custDataLst>
              <p:tags r:id="rId6"/>
            </p:custDataLst>
          </p:nvPr>
        </p:nvPicPr>
        <p:blipFill>
          <a:blip r:embed="rId5"/>
          <a:stretch>
            <a:fillRect/>
          </a:stretch>
        </p:blipFill>
        <p:spPr>
          <a:xfrm>
            <a:off x="1789193" y="1077404"/>
            <a:ext cx="8957028" cy="51003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文本框 5"/>
          <p:cNvSpPr txBox="1"/>
          <p:nvPr>
            <p:custDataLst>
              <p:tags r:id="rId8"/>
            </p:custDataLst>
          </p:nvPr>
        </p:nvSpPr>
        <p:spPr>
          <a:xfrm>
            <a:off x="5393336" y="395459"/>
            <a:ext cx="1748742" cy="646331"/>
          </a:xfrm>
          <a:prstGeom prst="rect">
            <a:avLst/>
          </a:prstGeom>
          <a:noFill/>
        </p:spPr>
        <p:txBody>
          <a:bodyPr wrap="square" rtlCol="0" anchor="t">
            <a:spAutoFit/>
          </a:bodyPr>
          <a:lstStyle/>
          <a:p>
            <a:r>
              <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rPr>
              <a:t>地球</a:t>
            </a:r>
            <a:endParaRPr lang="zh-CN" altLang="en-US" sz="3600">
              <a:solidFill>
                <a:srgbClr val="FF0000"/>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endParaRPr>
          </a:p>
        </p:txBody>
      </p:sp>
      <p:pic>
        <p:nvPicPr>
          <p:cNvPr id="10" name="图片 3"/>
          <p:cNvPicPr>
            <a:picLocks noChangeAspect="1" noChangeArrowheads="1"/>
          </p:cNvPicPr>
          <p:nvPr>
            <p:custDataLst>
              <p:tags r:id="rId10"/>
            </p:custDataLst>
          </p:nvPr>
        </p:nvPicPr>
        <p:blipFill>
          <a:blip r:embed="rId9">
            <a:duotone>
              <a:prstClr val="black"/>
              <a:srgbClr val="56CA95">
                <a:tint val="45000"/>
                <a:satMod val="400000"/>
              </a:srgbClr>
            </a:duotone>
            <a:extLst>
              <a:ext uri="{28A0092B-C50C-407E-A947-70E740481C1C}">
                <a14:useLocalDpi xmlns:a14="http://schemas.microsoft.com/office/drawing/2010/main" val="0"/>
              </a:ext>
            </a:extLst>
          </a:blip>
          <a:stretch>
            <a:fillRect/>
          </a:stretch>
        </p:blipFill>
        <p:spPr bwMode="auto">
          <a:xfrm>
            <a:off x="10279324" y="5732082"/>
            <a:ext cx="464928" cy="379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5" name="图片 4"/>
          <p:cNvPicPr>
            <a:picLocks noChangeAspect="1"/>
          </p:cNvPicPr>
          <p:nvPr>
            <p:custDataLst>
              <p:tags r:id="rId5"/>
            </p:custDataLst>
          </p:nvPr>
        </p:nvPicPr>
        <p:blipFill>
          <a:blip r:embed="rId4"/>
          <a:stretch>
            <a:fillRect/>
          </a:stretch>
        </p:blipFill>
        <p:spPr>
          <a:xfrm>
            <a:off x="0" y="184914"/>
            <a:ext cx="2184316" cy="634156"/>
          </a:xfrm>
          <a:prstGeom prst="rect">
            <a:avLst/>
          </a:prstGeom>
        </p:spPr>
      </p:pic>
      <p:sp>
        <p:nvSpPr>
          <p:cNvPr id="30" name="文本框 8"/>
          <p:cNvSpPr txBox="1"/>
          <p:nvPr>
            <p:custDataLst>
              <p:tags r:id="rId6"/>
            </p:custDataLst>
          </p:nvPr>
        </p:nvSpPr>
        <p:spPr>
          <a:xfrm>
            <a:off x="577850" y="1025525"/>
            <a:ext cx="11092815" cy="1077218"/>
          </a:xfrm>
          <a:prstGeom prst="rect">
            <a:avLst/>
          </a:prstGeom>
          <a:noFill/>
        </p:spPr>
        <p:txBody>
          <a:bodyPr wrap="square" rtlCol="0">
            <a:spAutoFit/>
          </a:bodyPr>
          <a:lstStyle/>
          <a:p>
            <a:r>
              <a:rPr lang="en-US" altLang="zh-CN" sz="3200" b="1" smtClean="0">
                <a:latin typeface="宋体" panose="02010600030101010101" pitchFamily="2" charset="-122"/>
                <a:ea typeface="宋体" panose="02010600030101010101" pitchFamily="2" charset="-122"/>
              </a:rPr>
              <a:t>1.</a:t>
            </a:r>
            <a:r>
              <a:rPr lang="zh-CN" altLang="en-US" sz="3200" b="1" smtClean="0">
                <a:latin typeface="宋体" panose="02010600030101010101" pitchFamily="2" charset="-122"/>
                <a:ea typeface="宋体" panose="02010600030101010101" pitchFamily="2" charset="-122"/>
              </a:rPr>
              <a:t>地球为生命提供了哪些基本的生存条件？为什么说要珍惜我们的地球家园？</a:t>
            </a:r>
            <a:endParaRPr lang="zh-CN" altLang="en-US" sz="3200" b="1" smtClean="0">
              <a:latin typeface="宋体" panose="02010600030101010101" pitchFamily="2" charset="-122"/>
              <a:ea typeface="宋体" panose="02010600030101010101" pitchFamily="2" charset="-122"/>
            </a:endParaRPr>
          </a:p>
        </p:txBody>
      </p:sp>
      <p:sp>
        <p:nvSpPr>
          <p:cNvPr id="9" name="圆角矩形 8"/>
          <p:cNvSpPr/>
          <p:nvPr>
            <p:custDataLst>
              <p:tags r:id="rId7"/>
            </p:custDataLst>
          </p:nvPr>
        </p:nvSpPr>
        <p:spPr>
          <a:xfrm>
            <a:off x="577850" y="2309198"/>
            <a:ext cx="10873740" cy="2664460"/>
          </a:xfrm>
          <a:prstGeom prst="roundRect">
            <a:avLst/>
          </a:prstGeom>
          <a:noFill/>
          <a:ln w="28575">
            <a:noFill/>
            <a:prstDash val="dash"/>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nSpc>
                <a:spcPct val="130000"/>
              </a:lnSpc>
            </a:pPr>
            <a:r>
              <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地球为生命提供了水、空气、适宜的温度等。</a:t>
            </a:r>
            <a:endParaRPr lang="en-US" altLang="zh-CN" sz="3200" b="1">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marL="0" marR="0" lvl="0" indent="0">
              <a:lnSpc>
                <a:spcPct val="130000"/>
              </a:lnSpc>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    我们的地球在人类已探索的宇宙星体中是唯一具备生命生存的适宜环境的星球，所以我们要珍爱与保护我们的地球家园。</a:t>
            </a:r>
            <a:endPar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0" name="文本框 8"/>
          <p:cNvSpPr txBox="1"/>
          <p:nvPr>
            <p:custDataLst>
              <p:tags r:id="rId4"/>
            </p:custDataLst>
          </p:nvPr>
        </p:nvSpPr>
        <p:spPr>
          <a:xfrm>
            <a:off x="598170" y="819070"/>
            <a:ext cx="11088370" cy="1077218"/>
          </a:xfrm>
          <a:prstGeom prst="rect">
            <a:avLst/>
          </a:prstGeom>
          <a:noFill/>
        </p:spPr>
        <p:txBody>
          <a:bodyPr wrap="square" rtlCol="0">
            <a:spAutoFit/>
          </a:bodyPr>
          <a:lstStyle/>
          <a:p>
            <a:r>
              <a:rPr lang="en-US" altLang="zh-CN" sz="3200" b="1" smtClean="0">
                <a:latin typeface="宋体" panose="02010600030101010101" pitchFamily="2" charset="-122"/>
                <a:ea typeface="宋体" panose="02010600030101010101" pitchFamily="2" charset="-122"/>
              </a:rPr>
              <a:t>2.</a:t>
            </a:r>
            <a:r>
              <a:rPr lang="zh-CN" altLang="en-US" sz="3200" b="1" smtClean="0">
                <a:latin typeface="宋体" panose="02010600030101010101" pitchFamily="2" charset="-122"/>
                <a:ea typeface="宋体" panose="02010600030101010101" pitchFamily="2" charset="-122"/>
              </a:rPr>
              <a:t>如果我们来设计一个宇宙空间站，需要为宇航员保证哪些生存条件呢？</a:t>
            </a:r>
            <a:endParaRPr lang="zh-CN" altLang="en-US" sz="3200" b="1" smtClean="0">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6"/>
            </p:custDataLst>
          </p:nvPr>
        </p:nvPicPr>
        <p:blipFill>
          <a:blip r:embed="rId5"/>
          <a:stretch>
            <a:fillRect/>
          </a:stretch>
        </p:blipFill>
        <p:spPr>
          <a:xfrm>
            <a:off x="3142615" y="3058795"/>
            <a:ext cx="5725160" cy="3446780"/>
          </a:xfrm>
          <a:prstGeom prst="rect">
            <a:avLst/>
          </a:prstGeom>
        </p:spPr>
      </p:pic>
      <p:sp>
        <p:nvSpPr>
          <p:cNvPr id="14" name="圆角矩形标注 13"/>
          <p:cNvSpPr/>
          <p:nvPr>
            <p:custDataLst>
              <p:tags r:id="rId7"/>
            </p:custDataLst>
          </p:nvPr>
        </p:nvSpPr>
        <p:spPr>
          <a:xfrm>
            <a:off x="493396" y="4440524"/>
            <a:ext cx="2021840" cy="1389411"/>
          </a:xfrm>
          <a:prstGeom prst="wedgeRoundRectCallout">
            <a:avLst>
              <a:gd name="adj1" fmla="val 91942"/>
              <a:gd name="adj2" fmla="val 69844"/>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有关温度的条件</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15" name="圆角矩形标注 14"/>
          <p:cNvSpPr/>
          <p:nvPr>
            <p:custDataLst>
              <p:tags r:id="rId8"/>
            </p:custDataLst>
          </p:nvPr>
        </p:nvSpPr>
        <p:spPr>
          <a:xfrm>
            <a:off x="787401" y="2530444"/>
            <a:ext cx="2021840" cy="1389411"/>
          </a:xfrm>
          <a:prstGeom prst="wedgeRoundRectCallout">
            <a:avLst>
              <a:gd name="adj1" fmla="val 108769"/>
              <a:gd name="adj2" fmla="val 97705"/>
              <a:gd name="adj3" fmla="val 16667"/>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有关呼吸的条件</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16" name="圆角矩形标注 15"/>
          <p:cNvSpPr/>
          <p:nvPr>
            <p:custDataLst>
              <p:tags r:id="rId9"/>
            </p:custDataLst>
          </p:nvPr>
        </p:nvSpPr>
        <p:spPr>
          <a:xfrm>
            <a:off x="3286126" y="1669384"/>
            <a:ext cx="2021840" cy="1389411"/>
          </a:xfrm>
          <a:prstGeom prst="wedgeRoundRectCallout">
            <a:avLst>
              <a:gd name="adj1" fmla="val 49573"/>
              <a:gd name="adj2" fmla="val 108823"/>
              <a:gd name="adj3" fmla="val 16667"/>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有关饮食的条件</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17" name="圆角矩形标注 16"/>
          <p:cNvSpPr/>
          <p:nvPr>
            <p:custDataLst>
              <p:tags r:id="rId10"/>
            </p:custDataLst>
          </p:nvPr>
        </p:nvSpPr>
        <p:spPr>
          <a:xfrm>
            <a:off x="6845936" y="1419194"/>
            <a:ext cx="2021840" cy="1389411"/>
          </a:xfrm>
          <a:prstGeom prst="wedgeRoundRectCallout">
            <a:avLst>
              <a:gd name="adj1" fmla="val -6527"/>
              <a:gd name="adj2" fmla="val 113413"/>
              <a:gd name="adj3" fmla="val 16667"/>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有关重力的条件</a:t>
            </a:r>
            <a:endParaRPr lang="zh-CN" altLang="en-US" sz="3200" b="1">
              <a:solidFill>
                <a:schemeClr val="tx1"/>
              </a:solidFill>
              <a:latin typeface="楷体" panose="02010609060101010101" pitchFamily="49" charset="-122"/>
              <a:ea typeface="楷体" panose="02010609060101010101" pitchFamily="49" charset="-122"/>
            </a:endParaRPr>
          </a:p>
        </p:txBody>
      </p:sp>
      <p:sp>
        <p:nvSpPr>
          <p:cNvPr id="18" name="圆角矩形标注 17"/>
          <p:cNvSpPr/>
          <p:nvPr>
            <p:custDataLst>
              <p:tags r:id="rId11"/>
            </p:custDataLst>
          </p:nvPr>
        </p:nvSpPr>
        <p:spPr>
          <a:xfrm>
            <a:off x="8808554" y="2657111"/>
            <a:ext cx="2937206" cy="1389411"/>
          </a:xfrm>
          <a:prstGeom prst="wedgeRoundRectCallout">
            <a:avLst>
              <a:gd name="adj1" fmla="val -51814"/>
              <a:gd name="adj2" fmla="val 92576"/>
              <a:gd name="adj3" fmla="val 16667"/>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bg1"/>
                </a:solidFill>
                <a:latin typeface="楷体" panose="02010609060101010101" pitchFamily="49" charset="-122"/>
                <a:ea typeface="楷体" panose="02010609060101010101" pitchFamily="49" charset="-122"/>
              </a:rPr>
              <a:t>有关避免过渡辐射的条件</a:t>
            </a:r>
            <a:endParaRPr lang="zh-CN" altLang="en-US" sz="3200" b="1">
              <a:solidFill>
                <a:schemeClr val="bg1"/>
              </a:solidFill>
              <a:latin typeface="楷体" panose="02010609060101010101" pitchFamily="49" charset="-122"/>
              <a:ea typeface="楷体" panose="02010609060101010101" pitchFamily="49" charset="-122"/>
            </a:endParaRPr>
          </a:p>
        </p:txBody>
      </p:sp>
      <p:sp>
        <p:nvSpPr>
          <p:cNvPr id="24" name="圆角矩形标注 23"/>
          <p:cNvSpPr/>
          <p:nvPr>
            <p:custDataLst>
              <p:tags r:id="rId12"/>
            </p:custDataLst>
          </p:nvPr>
        </p:nvSpPr>
        <p:spPr>
          <a:xfrm>
            <a:off x="8270875" y="5034249"/>
            <a:ext cx="2815184" cy="1389411"/>
          </a:xfrm>
          <a:prstGeom prst="wedgeRoundRectCallout">
            <a:avLst>
              <a:gd name="adj1" fmla="val -63317"/>
              <a:gd name="adj2" fmla="val -27866"/>
              <a:gd name="adj3" fmla="val 16667"/>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solidFill>
                  <a:schemeClr val="tx1"/>
                </a:solidFill>
                <a:latin typeface="楷体" panose="02010609060101010101" pitchFamily="49" charset="-122"/>
                <a:ea typeface="楷体" panose="02010609060101010101" pitchFamily="49" charset="-122"/>
              </a:rPr>
              <a:t>其他方面的生存条件</a:t>
            </a:r>
            <a:endParaRPr lang="zh-CN" altLang="en-US" sz="3200" b="1">
              <a:solidFill>
                <a:schemeClr val="tx1"/>
              </a:solidFill>
              <a:latin typeface="楷体" panose="02010609060101010101" pitchFamily="49" charset="-122"/>
              <a:ea typeface="楷体" panose="02010609060101010101" pitchFamily="49" charset="-122"/>
            </a:endParaRPr>
          </a:p>
        </p:txBody>
      </p:sp>
      <p:pic>
        <p:nvPicPr>
          <p:cNvPr id="11" name="图片 10"/>
          <p:cNvPicPr>
            <a:picLocks noChangeAspect="1"/>
          </p:cNvPicPr>
          <p:nvPr>
            <p:custDataLst>
              <p:tags r:id="rId14"/>
            </p:custDataLst>
          </p:nvPr>
        </p:nvPicPr>
        <p:blipFill>
          <a:blip r:embed="rId13"/>
          <a:stretch>
            <a:fillRect/>
          </a:stretch>
        </p:blipFill>
        <p:spPr>
          <a:xfrm>
            <a:off x="0" y="184914"/>
            <a:ext cx="2184316" cy="634156"/>
          </a:xfrm>
          <a:prstGeom prst="rect">
            <a:avLst/>
          </a:prstGeom>
        </p:spPr>
      </p:pic>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2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3"/>
          <p:cNvSpPr txBox="1"/>
          <p:nvPr>
            <p:custDataLst>
              <p:tags r:id="rId4"/>
            </p:custDataLst>
          </p:nvPr>
        </p:nvSpPr>
        <p:spPr>
          <a:xfrm>
            <a:off x="445771" y="1205789"/>
            <a:ext cx="5326379" cy="3933384"/>
          </a:xfrm>
          <a:prstGeom prst="rect">
            <a:avLst/>
          </a:prstGeom>
          <a:noFill/>
        </p:spPr>
        <p:txBody>
          <a:bodyPr wrap="square" rtlCol="0">
            <a:spAutoFit/>
          </a:bodyPr>
          <a:lstStyle/>
          <a:p>
            <a:pPr indent="0" algn="l" fontAlgn="auto">
              <a:lnSpc>
                <a:spcPct val="130000"/>
              </a:lnSpc>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1.有关温度的条件:要有恒温设备，不受空间站巨大温差的影响。</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fontAlgn="auto">
              <a:lnSpc>
                <a:spcPct val="130000"/>
              </a:lnSpc>
            </a:pP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2.有关呼吸的条件:提供氧气。</a:t>
            </a:r>
            <a:endParaRPr lang="zh-CN" altLang="en-US" sz="3200" b="1">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fontAlgn="auto">
              <a:lnSpc>
                <a:spcPct val="130000"/>
              </a:lnSpc>
            </a:pPr>
            <a:r>
              <a:rPr lang="en-US" altLang="zh-CN" sz="3200" b="1" smtClean="0">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有关</a:t>
            </a:r>
            <a:r>
              <a:rPr lang="zh-CN" altLang="en-US" sz="3200" b="1">
                <a:latin typeface="楷体" panose="02010609060101010101" pitchFamily="49" charset="-122"/>
                <a:ea typeface="楷体" panose="02010609060101010101" pitchFamily="49" charset="-122"/>
                <a:cs typeface="楷体" panose="02010609060101010101" pitchFamily="49" charset="-122"/>
                <a:sym typeface="+mn-ea"/>
              </a:rPr>
              <a:t>饮食的条件:提供人类健康必须的营养食物</a:t>
            </a: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053138" y="1205789"/>
            <a:ext cx="5915025" cy="4189111"/>
          </a:xfrm>
          <a:prstGeom prst="rect">
            <a:avLst/>
          </a:prstGeom>
        </p:spPr>
      </p:pic>
    </p:spTree>
    <p:custDataLst>
      <p:tags r:id="rId7"/>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文本框 3"/>
          <p:cNvSpPr txBox="1"/>
          <p:nvPr>
            <p:custDataLst>
              <p:tags r:id="rId4"/>
            </p:custDataLst>
          </p:nvPr>
        </p:nvSpPr>
        <p:spPr>
          <a:xfrm>
            <a:off x="445771" y="1002982"/>
            <a:ext cx="6369377" cy="5213735"/>
          </a:xfrm>
          <a:prstGeom prst="rect">
            <a:avLst/>
          </a:prstGeom>
          <a:noFill/>
        </p:spPr>
        <p:txBody>
          <a:bodyPr wrap="square" rtlCol="0">
            <a:spAutoFit/>
          </a:bodyPr>
          <a:lstStyle/>
          <a:p>
            <a:pPr indent="0" algn="l" fontAlgn="auto">
              <a:lnSpc>
                <a:spcPct val="130000"/>
              </a:lnSpc>
            </a:pP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4.有关重力的条件: 提供安全绳索等装备，以免失重情况下无法及时到达自己想去的地方。</a:t>
            </a:r>
            <a:endPar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fontAlgn="auto">
              <a:lnSpc>
                <a:spcPct val="130000"/>
              </a:lnSpc>
            </a:pP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5.有关避免过度辐射的条件:提供防辐射装备。</a:t>
            </a:r>
            <a:endPar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algn="l" fontAlgn="auto">
              <a:lnSpc>
                <a:spcPct val="130000"/>
              </a:lnSpc>
            </a:pPr>
            <a:r>
              <a:rPr lang="zh-CN" altLang="en-US" sz="3200" b="1" smtClean="0">
                <a:latin typeface="楷体" panose="02010609060101010101" pitchFamily="49" charset="-122"/>
                <a:ea typeface="楷体" panose="02010609060101010101" pitchFamily="49" charset="-122"/>
                <a:cs typeface="楷体" panose="02010609060101010101" pitchFamily="49" charset="-122"/>
                <a:sym typeface="+mn-ea"/>
              </a:rPr>
              <a:t>6.通讯方面的生存条件:提供通讯设备，保证能及时有效沟通。</a:t>
            </a:r>
            <a:endParaRPr lang="zh-CN" altLang="en-US" sz="3200" b="1" smtClean="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30000"/>
              </a:lnSpc>
            </a:pPr>
            <a:endParaRPr lang="zh-CN" altLang="en-US" sz="3200"/>
          </a:p>
        </p:txBody>
      </p:sp>
      <p:pic>
        <p:nvPicPr>
          <p:cNvPr id="3" name="图片 2"/>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a:xfrm>
            <a:off x="6967548" y="1352549"/>
            <a:ext cx="4957751" cy="4514600"/>
          </a:xfrm>
          <a:prstGeom prst="rect">
            <a:avLst/>
          </a:prstGeom>
        </p:spPr>
      </p:pic>
    </p:spTree>
    <p:custDataLst>
      <p:tags r:id="rId7"/>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4" name="组合 3"/>
          <p:cNvGrpSpPr/>
          <p:nvPr>
            <p:custDataLst>
              <p:tags r:id="rId3"/>
            </p:custDataLst>
          </p:nvPr>
        </p:nvGrpSpPr>
        <p:grpSpPr>
          <a:xfrm>
            <a:off x="6166620" y="1603731"/>
            <a:ext cx="5701030" cy="3260725"/>
            <a:chOff x="8841" y="3447"/>
            <a:chExt cx="8978" cy="5135"/>
          </a:xfrm>
        </p:grpSpPr>
        <p:pic>
          <p:nvPicPr>
            <p:cNvPr id="5" name="图片 4"/>
            <p:cNvPicPr>
              <a:picLocks noChangeAspect="1"/>
            </p:cNvPicPr>
            <p:nvPr>
              <p:custDataLst>
                <p:tags r:id="rId5"/>
              </p:custDataLst>
            </p:nvPr>
          </p:nvPicPr>
          <p:blipFill>
            <a:blip r:embed="rId4"/>
            <a:stretch>
              <a:fillRect/>
            </a:stretch>
          </p:blipFill>
          <p:spPr>
            <a:xfrm>
              <a:off x="8841" y="3447"/>
              <a:ext cx="8964" cy="3295"/>
            </a:xfrm>
            <a:prstGeom prst="rect">
              <a:avLst/>
            </a:prstGeom>
          </p:spPr>
        </p:pic>
        <p:pic>
          <p:nvPicPr>
            <p:cNvPr id="8" name="图片 7"/>
            <p:cNvPicPr>
              <a:picLocks noChangeAspect="1"/>
            </p:cNvPicPr>
            <p:nvPr>
              <p:custDataLst>
                <p:tags r:id="rId7"/>
              </p:custDataLst>
            </p:nvPr>
          </p:nvPicPr>
          <p:blipFill>
            <a:blip r:embed="rId6"/>
            <a:stretch>
              <a:fillRect/>
            </a:stretch>
          </p:blipFill>
          <p:spPr>
            <a:xfrm>
              <a:off x="8841" y="6742"/>
              <a:ext cx="8979" cy="1840"/>
            </a:xfrm>
            <a:prstGeom prst="rect">
              <a:avLst/>
            </a:prstGeom>
          </p:spPr>
        </p:pic>
      </p:grpSp>
      <p:pic>
        <p:nvPicPr>
          <p:cNvPr id="3" name="图片 2"/>
          <p:cNvPicPr>
            <a:picLocks noChangeAspect="1"/>
          </p:cNvPicPr>
          <p:nvPr>
            <p:custDataLst>
              <p:tags r:id="rId10"/>
            </p:custDataLst>
          </p:nvPr>
        </p:nvPicPr>
        <p:blipFill>
          <a:blip r:embed="rId8">
            <a:extLst>
              <a:ext uri="{BEBA8EAE-BF5A-486C-A8C5-ECC9F3942E4B}">
                <a14:imgProps xmlns:a14="http://schemas.microsoft.com/office/drawing/2010/main">
                  <a14:imgLayer r:embed="rId9">
                    <a14:imgEffect>
                      <a14:backgroundRemoval t="1064" b="99113" l="506" r="97302"/>
                    </a14:imgEffect>
                  </a14:imgLayer>
                </a14:imgProps>
              </a:ext>
            </a:extLst>
          </a:blip>
          <a:stretch>
            <a:fillRect/>
          </a:stretch>
        </p:blipFill>
        <p:spPr>
          <a:xfrm>
            <a:off x="195615" y="305452"/>
            <a:ext cx="5647619" cy="5371429"/>
          </a:xfrm>
          <a:prstGeom prst="rect">
            <a:avLst/>
          </a:prstGeom>
        </p:spPr>
      </p:pic>
    </p:spTree>
    <p:custDataLst>
      <p:tags r:id="rId11"/>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615090" y="951890"/>
            <a:ext cx="10652671" cy="3670236"/>
          </a:xfrm>
          <a:prstGeom prst="rect">
            <a:avLst/>
          </a:prstGeom>
          <a:solidFill>
            <a:schemeClr val="bg1">
              <a:alpha val="0"/>
            </a:schemeClr>
          </a:solidFill>
        </p:spPr>
        <p:txBody>
          <a:bodyPr wrap="square">
            <a:spAutoFit/>
          </a:bodyPr>
          <a:lstStyle/>
          <a:p>
            <a:pPr>
              <a:lnSpc>
                <a:spcPct val="150000"/>
              </a:lnSpc>
            </a:pPr>
            <a:r>
              <a:rPr lang="zh-CN" altLang="en-US" sz="3200" b="1" smtClean="0">
                <a:latin typeface="宋体" panose="02010600030101010101" pitchFamily="2" charset="-122"/>
                <a:ea typeface="宋体" panose="02010600030101010101" pitchFamily="2" charset="-122"/>
              </a:rPr>
              <a:t>    地球</a:t>
            </a:r>
            <a:r>
              <a:rPr lang="zh-CN" altLang="en-US" sz="3200" b="1">
                <a:latin typeface="宋体" panose="02010600030101010101" pitchFamily="2" charset="-122"/>
                <a:ea typeface="宋体" panose="02010600030101010101" pitchFamily="2" charset="-122"/>
              </a:rPr>
              <a:t>是我们赖以生存的家园。人类的活动会不会影响环境呢</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人类目前面临着哪些环境问题</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这些日益严重的环境问题对人类有什么样的影响</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为保护环境，我们又能做哪些力所能及的事情呢</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人与自然和谐相处是我们共同的责任，让我们一起努力吧</a:t>
            </a:r>
            <a:r>
              <a:rPr lang="en-US" altLang="zh-CN" sz="3200" b="1">
                <a:latin typeface="宋体" panose="02010600030101010101" pitchFamily="2" charset="-122"/>
                <a:ea typeface="宋体" panose="02010600030101010101" pitchFamily="2" charset="-122"/>
              </a:rPr>
              <a:t>!</a:t>
            </a:r>
            <a:endParaRPr lang="zh-CN" altLang="en-US" sz="3200" b="1">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advTm="5000" p14:dur="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 name="图片 9"/>
          <p:cNvPicPr>
            <a:picLocks noChangeAspect="1"/>
          </p:cNvPicPr>
          <p:nvPr>
            <p:custDataLst>
              <p:tags r:id="rId4"/>
            </p:custDataLst>
          </p:nvPr>
        </p:nvPicPr>
        <p:blipFill>
          <a:blip r:embed="rId3"/>
          <a:stretch>
            <a:fillRect/>
          </a:stretch>
        </p:blipFill>
        <p:spPr>
          <a:xfrm>
            <a:off x="10352036" y="35625"/>
            <a:ext cx="1809590" cy="688605"/>
          </a:xfrm>
          <a:prstGeom prst="rect">
            <a:avLst/>
          </a:prstGeom>
        </p:spPr>
      </p:pic>
      <p:pic>
        <p:nvPicPr>
          <p:cNvPr id="3" name="图片 2"/>
          <p:cNvPicPr>
            <a:picLocks noChangeAspect="1"/>
          </p:cNvPicPr>
          <p:nvPr>
            <p:custDataLst>
              <p:tags r:id="rId7"/>
            </p:custDataLst>
          </p:nvPr>
        </p:nvPicPr>
        <p:blipFill>
          <a:blip r:embed="rId5">
            <a:lum contrast="6000"/>
            <a:extLst>
              <a:ext uri="{BEBA8EAE-BF5A-486C-A8C5-ECC9F3942E4B}">
                <a14:imgProps xmlns:a14="http://schemas.microsoft.com/office/drawing/2010/main">
                  <a14:imgLayer r:embed="rId6">
                    <a14:imgEffect>
                      <a14:sharpenSoften amount="30000"/>
                    </a14:imgEffect>
                  </a14:imgLayer>
                </a14:imgProps>
              </a:ext>
            </a:extLst>
          </a:blip>
          <a:srcRect l="1303" t="-515" r="3327" b="515"/>
          <a:stretch>
            <a:fillRect/>
          </a:stretch>
        </p:blipFill>
        <p:spPr>
          <a:xfrm>
            <a:off x="0" y="0"/>
            <a:ext cx="12192000" cy="6858000"/>
          </a:xfrm>
          <a:prstGeom prst="rect">
            <a:avLst/>
          </a:prstGeom>
        </p:spPr>
      </p:pic>
      <p:sp>
        <p:nvSpPr>
          <p:cNvPr id="4" name="文本框 3"/>
          <p:cNvSpPr txBox="1"/>
          <p:nvPr>
            <p:custDataLst>
              <p:tags r:id="rId8"/>
            </p:custDataLst>
          </p:nvPr>
        </p:nvSpPr>
        <p:spPr>
          <a:xfrm>
            <a:off x="490376" y="37888"/>
            <a:ext cx="6369377" cy="1306063"/>
          </a:xfrm>
          <a:prstGeom prst="rect">
            <a:avLst/>
          </a:prstGeom>
          <a:noFill/>
        </p:spPr>
        <p:txBody>
          <a:bodyPr wrap="square" rtlCol="0">
            <a:spAutoFit/>
          </a:bodyPr>
          <a:lstStyle/>
          <a:p>
            <a:pPr indent="0" algn="l" fontAlgn="auto">
              <a:lnSpc>
                <a:spcPct val="130000"/>
              </a:lnSpc>
            </a:pPr>
            <a:r>
              <a:rPr lang="zh-CN" altLang="en-US" sz="3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海洋资源利用</a:t>
            </a:r>
            <a:endParaRPr lang="zh-CN" altLang="en-US" sz="3200" b="1" smtClean="0">
              <a:solidFill>
                <a:srgbClr val="FF0000"/>
              </a:solidFill>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30000"/>
              </a:lnSpc>
            </a:pPr>
            <a:endParaRPr lang="zh-CN" altLang="en-US" sz="3200">
              <a:solidFill>
                <a:srgbClr val="FF0000"/>
              </a:solidFill>
            </a:endParaRPr>
          </a:p>
        </p:txBody>
      </p:sp>
    </p:spTree>
    <p:custDataLst>
      <p:tags r:id="rId9"/>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5" name="文本框 4"/>
          <p:cNvSpPr txBox="1"/>
          <p:nvPr>
            <p:custDataLst>
              <p:tags r:id="rId3"/>
            </p:custDataLst>
          </p:nvPr>
        </p:nvSpPr>
        <p:spPr>
          <a:xfrm>
            <a:off x="4701176" y="140095"/>
            <a:ext cx="2009140" cy="847733"/>
          </a:xfrm>
          <a:prstGeom prst="rect">
            <a:avLst/>
          </a:prstGeom>
          <a:noFill/>
        </p:spPr>
        <p:txBody>
          <a:bodyPr wrap="square" rtlCol="0">
            <a:spAutoFit/>
          </a:bodyPr>
          <a:lstStyle/>
          <a:p>
            <a:pPr algn="l" eaLnBrk="1" hangingPunct="1">
              <a:lnSpc>
                <a:spcPct val="130000"/>
              </a:lnSpc>
            </a:pPr>
            <a:r>
              <a:rPr lang="zh-CN" altLang="en-US" sz="4400" smtClean="0">
                <a:latin typeface="黑体" panose="02010609060101010101" pitchFamily="49" charset="-122"/>
                <a:ea typeface="黑体" panose="02010609060101010101" pitchFamily="49" charset="-122"/>
              </a:rPr>
              <a:t>选  择</a:t>
            </a:r>
            <a:endParaRPr lang="zh-CN" altLang="en-US" sz="4400">
              <a:latin typeface="黑体" panose="02010609060101010101" pitchFamily="49" charset="-122"/>
              <a:ea typeface="黑体" panose="02010609060101010101" pitchFamily="49" charset="-122"/>
            </a:endParaRPr>
          </a:p>
        </p:txBody>
      </p:sp>
      <p:sp>
        <p:nvSpPr>
          <p:cNvPr id="9" name="文本框 8"/>
          <p:cNvSpPr txBox="1"/>
          <p:nvPr>
            <p:custDataLst>
              <p:tags r:id="rId4"/>
            </p:custDataLst>
          </p:nvPr>
        </p:nvSpPr>
        <p:spPr>
          <a:xfrm>
            <a:off x="770100" y="1133041"/>
            <a:ext cx="10671051" cy="4918269"/>
          </a:xfrm>
          <a:prstGeom prst="rect">
            <a:avLst/>
          </a:prstGeom>
          <a:noFill/>
        </p:spPr>
        <p:txBody>
          <a:bodyPr wrap="square" rtlCol="0">
            <a:spAutoFit/>
          </a:bodyPr>
          <a:lstStyle/>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1.在太阳系中，地球是一颗既普通又特殊的行星，它的特殊性主要体现在</a:t>
            </a:r>
            <a:r>
              <a:rPr sz="3200" b="1" smtClean="0">
                <a:latin typeface="宋体" panose="02010600030101010101" pitchFamily="2" charset="-122"/>
                <a:ea typeface="宋体" panose="02010600030101010101" pitchFamily="2" charset="-122"/>
                <a:cs typeface="微软雅黑" panose="020b0503020204020204" pitchFamily="34" charset="-122"/>
              </a:rPr>
              <a:t>（</a:t>
            </a:r>
            <a:r>
              <a:rPr lang="en-US" sz="3200" b="1" smtClean="0">
                <a:latin typeface="宋体" panose="02010600030101010101" pitchFamily="2" charset="-122"/>
                <a:ea typeface="宋体" panose="02010600030101010101" pitchFamily="2" charset="-122"/>
                <a:cs typeface="微软雅黑" panose="020b0503020204020204" pitchFamily="34" charset="-122"/>
              </a:rPr>
              <a:t>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A.地球上有生命的存在 B.地球上有氧气 </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smtClean="0">
                <a:latin typeface="宋体" panose="02010600030101010101" pitchFamily="2" charset="-122"/>
                <a:ea typeface="宋体" panose="02010600030101010101" pitchFamily="2" charset="-122"/>
                <a:cs typeface="微软雅黑" panose="020b0503020204020204" pitchFamily="34" charset="-122"/>
              </a:rPr>
              <a:t>C</a:t>
            </a:r>
            <a:r>
              <a:rPr sz="3200" b="1">
                <a:latin typeface="宋体" panose="02010600030101010101" pitchFamily="2" charset="-122"/>
                <a:ea typeface="宋体" panose="02010600030101010101" pitchFamily="2" charset="-122"/>
                <a:cs typeface="微软雅黑" panose="020b0503020204020204" pitchFamily="34" charset="-122"/>
              </a:rPr>
              <a:t>.地球的运动特征和其他行星不同</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2.在“画一画我们的地球”的活动中，我们绘画的主要内容是</a:t>
            </a:r>
            <a:r>
              <a:rPr sz="3200" b="1" smtClean="0">
                <a:latin typeface="宋体" panose="02010600030101010101" pitchFamily="2" charset="-122"/>
                <a:ea typeface="宋体" panose="02010600030101010101" pitchFamily="2" charset="-122"/>
                <a:cs typeface="微软雅黑" panose="020b0503020204020204" pitchFamily="34" charset="-122"/>
              </a:rPr>
              <a:t>（</a:t>
            </a:r>
            <a:r>
              <a:rPr lang="en-US" sz="3200" b="1" smtClean="0">
                <a:latin typeface="宋体" panose="02010600030101010101" pitchFamily="2" charset="-122"/>
                <a:ea typeface="宋体" panose="02010600030101010101" pitchFamily="2" charset="-122"/>
                <a:cs typeface="微软雅黑" panose="020b0503020204020204" pitchFamily="34" charset="-122"/>
              </a:rPr>
              <a:t>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A.生物圈   B.地球的结构   C.</a:t>
            </a:r>
            <a:r>
              <a:rPr sz="3200" b="1" smtClean="0">
                <a:latin typeface="宋体" panose="02010600030101010101" pitchFamily="2" charset="-122"/>
                <a:ea typeface="宋体" panose="02010600030101010101" pitchFamily="2" charset="-122"/>
                <a:cs typeface="微软雅黑" panose="020b0503020204020204" pitchFamily="34" charset="-122"/>
              </a:rPr>
              <a:t>与太阳的距离</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7" name="文本框 6"/>
          <p:cNvSpPr txBox="1"/>
          <p:nvPr>
            <p:custDataLst>
              <p:tags r:id="rId5"/>
            </p:custDataLst>
          </p:nvPr>
        </p:nvSpPr>
        <p:spPr>
          <a:xfrm>
            <a:off x="2297840" y="4653051"/>
            <a:ext cx="106914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A</a:t>
            </a:r>
            <a:endParaRPr lang="en-US" altLang="zh-CN" sz="3200" b="1">
              <a:solidFill>
                <a:srgbClr val="FF0000"/>
              </a:solidFill>
              <a:latin typeface="宋体" panose="02010600030101010101" pitchFamily="2" charset="-122"/>
              <a:ea typeface="宋体" panose="02010600030101010101" pitchFamily="2" charset="-122"/>
            </a:endParaRPr>
          </a:p>
        </p:txBody>
      </p:sp>
      <p:sp>
        <p:nvSpPr>
          <p:cNvPr id="11" name="文本框 10"/>
          <p:cNvSpPr txBox="1"/>
          <p:nvPr>
            <p:custDataLst>
              <p:tags r:id="rId6"/>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14" name="文本框 13"/>
          <p:cNvSpPr txBox="1"/>
          <p:nvPr>
            <p:custDataLst>
              <p:tags r:id="rId7"/>
            </p:custDataLst>
          </p:nvPr>
        </p:nvSpPr>
        <p:spPr>
          <a:xfrm>
            <a:off x="4273652" y="1908300"/>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A</a:t>
            </a:r>
            <a:endParaRPr lang="en-US" altLang="zh-CN" sz="3200" b="1">
              <a:solidFill>
                <a:srgbClr val="FF0000"/>
              </a:solidFill>
              <a:latin typeface="宋体" panose="02010600030101010101" pitchFamily="2" charset="-122"/>
              <a:ea typeface="宋体" panose="02010600030101010101" pitchFamily="2" charset="-122"/>
            </a:endParaRPr>
          </a:p>
        </p:txBody>
      </p:sp>
      <p:pic>
        <p:nvPicPr>
          <p:cNvPr id="3" name="图片 2"/>
          <p:cNvPicPr>
            <a:picLocks noChangeAspect="1"/>
          </p:cNvPicPr>
          <p:nvPr>
            <p:custDataLst>
              <p:tags r:id="rId9"/>
            </p:custDataLst>
          </p:nvPr>
        </p:nvPicPr>
        <p:blipFill>
          <a:blip r:embed="rId8"/>
          <a:stretch>
            <a:fillRect/>
          </a:stretch>
        </p:blipFill>
        <p:spPr>
          <a:xfrm>
            <a:off x="140899" y="-20162"/>
            <a:ext cx="2435034" cy="912508"/>
          </a:xfrm>
          <a:prstGeom prst="rect">
            <a:avLst/>
          </a:prstGeom>
        </p:spPr>
      </p:pic>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814705" y="1222251"/>
            <a:ext cx="11772900" cy="2899255"/>
          </a:xfrm>
          <a:prstGeom prst="rect">
            <a:avLst/>
          </a:prstGeom>
          <a:noFill/>
        </p:spPr>
        <p:txBody>
          <a:bodyPr wrap="square" rtlCol="0">
            <a:spAutoFit/>
          </a:bodyPr>
          <a:lstStyle/>
          <a:p>
            <a:pPr algn="l" fontAlgn="auto">
              <a:lnSpc>
                <a:spcPct val="150000"/>
              </a:lnSpc>
            </a:pPr>
            <a:r>
              <a:rPr sz="3200" b="1" smtClean="0">
                <a:latin typeface="宋体" panose="02010600030101010101" pitchFamily="2" charset="-122"/>
                <a:ea typeface="宋体" panose="02010600030101010101" pitchFamily="2" charset="-122"/>
                <a:cs typeface="微软雅黑" panose="020b0503020204020204" pitchFamily="34" charset="-122"/>
              </a:rPr>
              <a:t>3</a:t>
            </a:r>
            <a:r>
              <a:rPr sz="3200" b="1">
                <a:latin typeface="宋体" panose="02010600030101010101" pitchFamily="2" charset="-122"/>
                <a:ea typeface="宋体" panose="02010600030101010101" pitchFamily="2" charset="-122"/>
                <a:cs typeface="微软雅黑" panose="020b0503020204020204" pitchFamily="34" charset="-122"/>
              </a:rPr>
              <a:t>.判断</a:t>
            </a:r>
            <a:r>
              <a:rPr lang="zh-CN" sz="3200" b="1">
                <a:latin typeface="宋体" panose="02010600030101010101" pitchFamily="2" charset="-122"/>
                <a:ea typeface="宋体" panose="02010600030101010101" pitchFamily="2" charset="-122"/>
                <a:cs typeface="微软雅黑" panose="020b0503020204020204" pitchFamily="34" charset="-122"/>
              </a:rPr>
              <a:t>太阳系外行星</a:t>
            </a:r>
            <a:r>
              <a:rPr sz="3200" b="1">
                <a:latin typeface="宋体" panose="02010600030101010101" pitchFamily="2" charset="-122"/>
                <a:ea typeface="宋体" panose="02010600030101010101" pitchFamily="2" charset="-122"/>
                <a:cs typeface="微软雅黑" panose="020b0503020204020204" pitchFamily="34" charset="-122"/>
              </a:rPr>
              <a:t>具有生命迹象的主要依据是（    </a:t>
            </a:r>
            <a:r>
              <a:rPr sz="3200" b="1" smtClean="0">
                <a:latin typeface="宋体" panose="02010600030101010101" pitchFamily="2" charset="-122"/>
                <a:ea typeface="宋体" panose="02010600030101010101" pitchFamily="2" charset="-122"/>
                <a:cs typeface="微软雅黑" panose="020b0503020204020204" pitchFamily="34" charset="-122"/>
              </a:rPr>
              <a:t>）</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A.该行星上有岩石和土壤 </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smtClean="0">
                <a:latin typeface="宋体" panose="02010600030101010101" pitchFamily="2" charset="-122"/>
                <a:ea typeface="宋体" panose="02010600030101010101" pitchFamily="2" charset="-122"/>
                <a:cs typeface="微软雅黑" panose="020b0503020204020204" pitchFamily="34" charset="-122"/>
              </a:rPr>
              <a:t>B</a:t>
            </a:r>
            <a:r>
              <a:rPr sz="3200" b="1">
                <a:latin typeface="宋体" panose="02010600030101010101" pitchFamily="2" charset="-122"/>
                <a:ea typeface="宋体" panose="02010600030101010101" pitchFamily="2" charset="-122"/>
                <a:cs typeface="微软雅黑" panose="020b0503020204020204" pitchFamily="34" charset="-122"/>
              </a:rPr>
              <a:t>.</a:t>
            </a:r>
            <a:r>
              <a:rPr sz="3200" b="1" smtClean="0">
                <a:latin typeface="宋体" panose="02010600030101010101" pitchFamily="2" charset="-122"/>
                <a:ea typeface="宋体" panose="02010600030101010101" pitchFamily="2" charset="-122"/>
                <a:cs typeface="微软雅黑" panose="020b0503020204020204" pitchFamily="34" charset="-122"/>
              </a:rPr>
              <a:t>该行星上有液态水与适宜的温度</a:t>
            </a:r>
            <a:endParaRPr lang="en-US" sz="3200" b="1" smtClean="0">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smtClean="0">
                <a:latin typeface="宋体" panose="02010600030101010101" pitchFamily="2" charset="-122"/>
                <a:ea typeface="宋体" panose="02010600030101010101" pitchFamily="2" charset="-122"/>
                <a:cs typeface="微软雅黑" panose="020b0503020204020204" pitchFamily="34" charset="-122"/>
              </a:rPr>
              <a:t>C</a:t>
            </a:r>
            <a:r>
              <a:rPr sz="3200" b="1">
                <a:latin typeface="宋体" panose="02010600030101010101" pitchFamily="2" charset="-122"/>
                <a:ea typeface="宋体" panose="02010600030101010101" pitchFamily="2" charset="-122"/>
                <a:cs typeface="微软雅黑" panose="020b0503020204020204" pitchFamily="34" charset="-122"/>
              </a:rPr>
              <a:t>.</a:t>
            </a:r>
            <a:r>
              <a:rPr sz="3200" b="1" smtClean="0">
                <a:latin typeface="宋体" panose="02010600030101010101" pitchFamily="2" charset="-122"/>
                <a:ea typeface="宋体" panose="02010600030101010101" pitchFamily="2" charset="-122"/>
                <a:cs typeface="微软雅黑" panose="020b0503020204020204" pitchFamily="34" charset="-122"/>
              </a:rPr>
              <a:t>该行星的表面比较平坦</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11" name="文本框 10"/>
          <p:cNvSpPr txBox="1"/>
          <p:nvPr>
            <p:custDataLst>
              <p:tags r:id="rId4"/>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2" name="文本框 1"/>
          <p:cNvSpPr txBox="1"/>
          <p:nvPr>
            <p:custDataLst>
              <p:tags r:id="rId5"/>
            </p:custDataLst>
          </p:nvPr>
        </p:nvSpPr>
        <p:spPr>
          <a:xfrm>
            <a:off x="10014068" y="1390946"/>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B</a:t>
            </a:r>
            <a:endParaRPr lang="en-US" altLang="zh-CN" sz="3200" b="1">
              <a:solidFill>
                <a:srgbClr val="FF0000"/>
              </a:solidFill>
              <a:latin typeface="宋体" panose="02010600030101010101" pitchFamily="2" charset="-122"/>
              <a:ea typeface="宋体" panose="02010600030101010101" pitchFamily="2" charset="-122"/>
            </a:endParaRPr>
          </a:p>
        </p:txBody>
      </p:sp>
      <p:pic>
        <p:nvPicPr>
          <p:cNvPr id="6" name="图片 5"/>
          <p:cNvPicPr>
            <a:picLocks noChangeAspect="1"/>
          </p:cNvPicPr>
          <p:nvPr>
            <p:custDataLst>
              <p:tags r:id="rId7"/>
            </p:custDataLst>
          </p:nvPr>
        </p:nvPicPr>
        <p:blipFill>
          <a:blip r:embed="rId6">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7939668" y="3529616"/>
            <a:ext cx="3648772" cy="2882530"/>
          </a:xfrm>
          <a:prstGeom prst="rect">
            <a:avLst/>
          </a:prstGeom>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814704" y="1043831"/>
            <a:ext cx="10894075" cy="4918269"/>
          </a:xfrm>
          <a:prstGeom prst="rect">
            <a:avLst/>
          </a:prstGeom>
          <a:noFill/>
        </p:spPr>
        <p:txBody>
          <a:bodyPr wrap="square" rtlCol="0">
            <a:spAutoFit/>
          </a:bodyPr>
          <a:lstStyle/>
          <a:p>
            <a:pPr algn="l" fontAlgn="auto">
              <a:lnSpc>
                <a:spcPct val="140000"/>
              </a:lnSpc>
            </a:pPr>
            <a:r>
              <a:rPr sz="3200" b="1" smtClean="0">
                <a:latin typeface="宋体" panose="02010600030101010101" pitchFamily="2" charset="-122"/>
                <a:ea typeface="宋体" panose="02010600030101010101" pitchFamily="2" charset="-122"/>
                <a:cs typeface="微软雅黑" panose="020b0503020204020204" pitchFamily="34" charset="-122"/>
              </a:rPr>
              <a:t>4</a:t>
            </a:r>
            <a:r>
              <a:rPr sz="3200" b="1">
                <a:latin typeface="宋体" panose="02010600030101010101" pitchFamily="2" charset="-122"/>
                <a:ea typeface="宋体" panose="02010600030101010101" pitchFamily="2" charset="-122"/>
                <a:cs typeface="微软雅黑" panose="020b0503020204020204" pitchFamily="34" charset="-122"/>
              </a:rPr>
              <a:t>.在中国空间站上生活长达</a:t>
            </a:r>
            <a:r>
              <a:rPr lang="zh-CN" sz="3200" b="1">
                <a:latin typeface="宋体" panose="02010600030101010101" pitchFamily="2" charset="-122"/>
                <a:ea typeface="宋体" panose="02010600030101010101" pitchFamily="2" charset="-122"/>
                <a:cs typeface="微软雅黑" panose="020b0503020204020204" pitchFamily="34" charset="-122"/>
              </a:rPr>
              <a:t>六</a:t>
            </a:r>
            <a:r>
              <a:rPr sz="3200" b="1">
                <a:latin typeface="宋体" panose="02010600030101010101" pitchFamily="2" charset="-122"/>
                <a:ea typeface="宋体" panose="02010600030101010101" pitchFamily="2" charset="-122"/>
                <a:cs typeface="微软雅黑" panose="020b0503020204020204" pitchFamily="34" charset="-122"/>
              </a:rPr>
              <a:t>个月的三位宇航员成功返回地球。如图是他们在空间站生活工作的场景，下列说法中错误的是</a:t>
            </a:r>
            <a:r>
              <a:rPr lang="zh-CN" sz="3200" b="1">
                <a:latin typeface="宋体" panose="02010600030101010101" pitchFamily="2" charset="-122"/>
                <a:ea typeface="宋体" panose="02010600030101010101" pitchFamily="2" charset="-122"/>
                <a:cs typeface="微软雅黑" panose="020b0503020204020204" pitchFamily="34" charset="-122"/>
              </a:rPr>
              <a:t>（</a:t>
            </a:r>
            <a:r>
              <a:rPr lang="en-US" altLang="zh-CN" sz="3200" b="1">
                <a:latin typeface="宋体" panose="02010600030101010101" pitchFamily="2" charset="-122"/>
                <a:ea typeface="宋体" panose="02010600030101010101" pitchFamily="2" charset="-122"/>
                <a:cs typeface="微软雅黑" panose="020b0503020204020204" pitchFamily="34" charset="-122"/>
              </a:rPr>
              <a:t>    </a:t>
            </a:r>
            <a:r>
              <a:rPr lang="zh-CN" altLang="en-US" sz="3200" b="1" smtClean="0">
                <a:latin typeface="宋体" panose="02010600030101010101" pitchFamily="2" charset="-122"/>
                <a:ea typeface="宋体" panose="02010600030101010101" pitchFamily="2" charset="-122"/>
                <a:cs typeface="微软雅黑" panose="020b0503020204020204" pitchFamily="34" charset="-122"/>
              </a:rPr>
              <a:t>）。</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A.空间站的生存条件与地球所提供的大致相同</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B.空间站除了具备生活的基本条件外，还需要有足够的活动空间和娱乐设施</a:t>
            </a:r>
            <a:endParaRPr sz="3200" b="1">
              <a:latin typeface="宋体" panose="02010600030101010101" pitchFamily="2" charset="-122"/>
              <a:ea typeface="宋体" panose="02010600030101010101" pitchFamily="2" charset="-122"/>
              <a:cs typeface="微软雅黑" panose="020b0503020204020204" pitchFamily="34" charset="-122"/>
            </a:endParaRPr>
          </a:p>
          <a:p>
            <a:pPr algn="l" fontAlgn="auto">
              <a:lnSpc>
                <a:spcPct val="140000"/>
              </a:lnSpc>
            </a:pPr>
            <a:r>
              <a:rPr sz="3200" b="1">
                <a:latin typeface="宋体" panose="02010600030101010101" pitchFamily="2" charset="-122"/>
                <a:ea typeface="宋体" panose="02010600030101010101" pitchFamily="2" charset="-122"/>
                <a:cs typeface="微软雅黑" panose="020b0503020204020204" pitchFamily="34" charset="-122"/>
              </a:rPr>
              <a:t>C.宇航员在空间站生活只需要食物和航天服就够了</a:t>
            </a:r>
            <a:endParaRPr sz="3200" b="1">
              <a:latin typeface="宋体" panose="02010600030101010101" pitchFamily="2" charset="-122"/>
              <a:ea typeface="宋体" panose="02010600030101010101" pitchFamily="2" charset="-122"/>
              <a:cs typeface="微软雅黑" panose="020b0503020204020204" pitchFamily="34" charset="-122"/>
            </a:endParaRPr>
          </a:p>
        </p:txBody>
      </p:sp>
      <p:sp>
        <p:nvSpPr>
          <p:cNvPr id="11" name="文本框 10"/>
          <p:cNvSpPr txBox="1"/>
          <p:nvPr>
            <p:custDataLst>
              <p:tags r:id="rId4"/>
            </p:custDataLst>
          </p:nvPr>
        </p:nvSpPr>
        <p:spPr>
          <a:xfrm>
            <a:off x="1232660" y="2761283"/>
            <a:ext cx="956603" cy="369332"/>
          </a:xfrm>
          <a:prstGeom prst="rect">
            <a:avLst/>
          </a:prstGeom>
          <a:noFill/>
        </p:spPr>
        <p:txBody>
          <a:bodyPr wrap="square" rtlCol="0">
            <a:spAutoFit/>
          </a:bodyPr>
          <a:lstStyle/>
          <a:p>
            <a:endParaRPr lang="zh-CN" altLang="en-US" b="1">
              <a:latin typeface="宋体" panose="02010600030101010101" pitchFamily="2" charset="-122"/>
              <a:ea typeface="宋体" panose="02010600030101010101" pitchFamily="2" charset="-122"/>
            </a:endParaRPr>
          </a:p>
        </p:txBody>
      </p:sp>
      <p:sp>
        <p:nvSpPr>
          <p:cNvPr id="4" name="文本框 3"/>
          <p:cNvSpPr txBox="1"/>
          <p:nvPr>
            <p:custDataLst>
              <p:tags r:id="rId5"/>
            </p:custDataLst>
          </p:nvPr>
        </p:nvSpPr>
        <p:spPr>
          <a:xfrm>
            <a:off x="2421553" y="2531502"/>
            <a:ext cx="1100064" cy="583565"/>
          </a:xfrm>
          <a:prstGeom prst="rect">
            <a:avLst/>
          </a:prstGeom>
          <a:noFill/>
        </p:spPr>
        <p:txBody>
          <a:bodyPr wrap="square" rtlCol="0">
            <a:spAutoFit/>
          </a:bodyPr>
          <a:lstStyle/>
          <a:p>
            <a:r>
              <a:rPr lang="en-US" altLang="zh-CN" sz="3200" b="1">
                <a:solidFill>
                  <a:srgbClr val="FF0000"/>
                </a:solidFill>
                <a:latin typeface="宋体" panose="02010600030101010101" pitchFamily="2" charset="-122"/>
                <a:ea typeface="宋体" panose="02010600030101010101" pitchFamily="2" charset="-122"/>
              </a:rPr>
              <a:t>C</a:t>
            </a:r>
            <a:endParaRPr lang="en-US" altLang="zh-CN" sz="3200" b="1">
              <a:solidFill>
                <a:srgbClr val="FF0000"/>
              </a:solidFill>
              <a:latin typeface="宋体" panose="02010600030101010101" pitchFamily="2" charset="-122"/>
              <a:ea typeface="宋体" panose="02010600030101010101" pitchFamily="2" charset="-122"/>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圆角矩形 3"/>
          <p:cNvSpPr/>
          <p:nvPr>
            <p:custDataLst>
              <p:tags r:id="rId4"/>
            </p:custDataLst>
          </p:nvPr>
        </p:nvSpPr>
        <p:spPr>
          <a:xfrm>
            <a:off x="2505982" y="3708581"/>
            <a:ext cx="2343150" cy="108331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涉及宇宙空间站</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11" name="矩形 10"/>
          <p:cNvSpPr/>
          <p:nvPr>
            <p:custDataLst>
              <p:tags r:id="rId5"/>
            </p:custDataLst>
          </p:nvPr>
        </p:nvSpPr>
        <p:spPr>
          <a:xfrm>
            <a:off x="347709" y="2305230"/>
            <a:ext cx="1447074" cy="2753179"/>
          </a:xfrm>
          <a:prstGeom prst="rect">
            <a:avLst/>
          </a:prstGeom>
          <a:solidFill>
            <a:srgbClr val="FF0000"/>
          </a:solidFill>
        </p:spPr>
        <p:style>
          <a:lnRef idx="0">
            <a:schemeClr val="accent5"/>
          </a:lnRef>
          <a:fillRef idx="3">
            <a:schemeClr val="accent5"/>
          </a:fillRef>
          <a:effectRef idx="3">
            <a:schemeClr val="accent5"/>
          </a:effectRef>
          <a:fontRef idx="minor">
            <a:schemeClr val="lt1"/>
          </a:fontRef>
        </p:style>
        <p:txBody>
          <a:bodyPr rtlCol="0" anchor="ctr"/>
          <a:lstStyle/>
          <a:p>
            <a:pPr algn="ctr">
              <a:lnSpc>
                <a:spcPct val="110000"/>
              </a:lnSpc>
            </a:pPr>
            <a:r>
              <a:rPr lang="zh-CN" altLang="en-US" sz="3200" b="1">
                <a:latin typeface="宋体" panose="02010600030101010101" pitchFamily="2" charset="-122"/>
                <a:ea typeface="宋体" panose="02010600030101010101" pitchFamily="2" charset="-122"/>
              </a:rPr>
              <a:t>地球</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宇宙的奇迹</a:t>
            </a:r>
            <a:endParaRPr lang="zh-CN" altLang="en-US" sz="3200" b="1">
              <a:latin typeface="宋体" panose="02010600030101010101" pitchFamily="2" charset="-122"/>
              <a:ea typeface="宋体" panose="02010600030101010101" pitchFamily="2" charset="-122"/>
            </a:endParaRPr>
          </a:p>
        </p:txBody>
      </p:sp>
      <p:sp>
        <p:nvSpPr>
          <p:cNvPr id="17" name="圆角矩形 16"/>
          <p:cNvSpPr/>
          <p:nvPr>
            <p:custDataLst>
              <p:tags r:id="rId6"/>
            </p:custDataLst>
          </p:nvPr>
        </p:nvSpPr>
        <p:spPr>
          <a:xfrm>
            <a:off x="2476773" y="1446711"/>
            <a:ext cx="2345690" cy="108331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地球是唯一的家园</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9" name="右中括号 28"/>
          <p:cNvSpPr/>
          <p:nvPr>
            <p:custDataLst>
              <p:tags r:id="rId7"/>
            </p:custDataLst>
          </p:nvPr>
        </p:nvSpPr>
        <p:spPr>
          <a:xfrm rot="10800000">
            <a:off x="1986553" y="1843314"/>
            <a:ext cx="327660" cy="4414792"/>
          </a:xfrm>
          <a:prstGeom prst="rightBracket">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23" name="文本框 22"/>
          <p:cNvSpPr txBox="1"/>
          <p:nvPr>
            <p:custDataLst>
              <p:tags r:id="rId8"/>
            </p:custDataLst>
          </p:nvPr>
        </p:nvSpPr>
        <p:spPr>
          <a:xfrm>
            <a:off x="5631453" y="609600"/>
            <a:ext cx="5297805" cy="265003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defPPr>
              <a:defRPr lang="zh-CN"/>
            </a:defPPr>
            <a:lvl1pPr>
              <a:defRPr sz="3200" b="1">
                <a:solidFill>
                  <a:schemeClr val="tx1"/>
                </a:solidFill>
                <a:ea typeface="黑体" panose="02010609060101010101" pitchFamily="49" charset="-122"/>
              </a:defRPr>
            </a:lvl1pPr>
          </a:lstStyle>
          <a:p>
            <a:r>
              <a:rPr lang="zh-CN" altLang="en-US" sz="2800">
                <a:latin typeface="宋体" panose="02010600030101010101" pitchFamily="2" charset="-122"/>
                <a:ea typeface="宋体" panose="02010600030101010101" pitchFamily="2" charset="-122"/>
              </a:rPr>
              <a:t>地球的独特性：</a:t>
            </a:r>
            <a:endParaRPr lang="zh-CN" altLang="en-US" sz="2800">
              <a:latin typeface="宋体" panose="02010600030101010101" pitchFamily="2" charset="-122"/>
              <a:ea typeface="宋体" panose="02010600030101010101" pitchFamily="2" charset="-122"/>
            </a:endParaRPr>
          </a:p>
          <a:p>
            <a:r>
              <a:rPr lang="en-US" altLang="zh-CN" sz="2800">
                <a:latin typeface="宋体" panose="02010600030101010101" pitchFamily="2" charset="-122"/>
                <a:ea typeface="宋体" panose="02010600030101010101" pitchFamily="2" charset="-122"/>
              </a:rPr>
              <a:t>1.</a:t>
            </a:r>
            <a:r>
              <a:rPr lang="zh-CN" altLang="en-US" sz="2800">
                <a:latin typeface="宋体" panose="02010600030101010101" pitchFamily="2" charset="-122"/>
                <a:ea typeface="宋体" panose="02010600030101010101" pitchFamily="2" charset="-122"/>
              </a:rPr>
              <a:t>温度适宜，平均温度为</a:t>
            </a:r>
            <a:r>
              <a:rPr lang="en-US" altLang="zh-CN" sz="2800">
                <a:latin typeface="宋体" panose="02010600030101010101" pitchFamily="2" charset="-122"/>
                <a:ea typeface="宋体" panose="02010600030101010101" pitchFamily="2" charset="-122"/>
              </a:rPr>
              <a:t>15℃</a:t>
            </a:r>
            <a:endParaRPr lang="en-US" altLang="zh-CN" sz="2800">
              <a:latin typeface="宋体" panose="02010600030101010101" pitchFamily="2" charset="-122"/>
              <a:ea typeface="宋体" panose="02010600030101010101" pitchFamily="2" charset="-122"/>
            </a:endParaRPr>
          </a:p>
          <a:p>
            <a:r>
              <a:rPr lang="en-US" altLang="zh-CN" sz="2800">
                <a:latin typeface="宋体" panose="02010600030101010101" pitchFamily="2" charset="-122"/>
                <a:ea typeface="宋体" panose="02010600030101010101" pitchFamily="2" charset="-122"/>
              </a:rPr>
              <a:t>2.</a:t>
            </a:r>
            <a:r>
              <a:rPr lang="zh-CN" altLang="en-US" sz="2800">
                <a:latin typeface="宋体" panose="02010600030101010101" pitchFamily="2" charset="-122"/>
                <a:ea typeface="宋体" panose="02010600030101010101" pitchFamily="2" charset="-122"/>
              </a:rPr>
              <a:t>大气中有大量的氧气</a:t>
            </a:r>
            <a:endParaRPr lang="zh-CN" altLang="en-US" sz="2800">
              <a:latin typeface="宋体" panose="02010600030101010101" pitchFamily="2" charset="-122"/>
              <a:ea typeface="宋体" panose="02010600030101010101" pitchFamily="2" charset="-122"/>
            </a:endParaRPr>
          </a:p>
          <a:p>
            <a:r>
              <a:rPr lang="en-US" altLang="zh-CN" sz="2800">
                <a:latin typeface="宋体" panose="02010600030101010101" pitchFamily="2" charset="-122"/>
                <a:ea typeface="宋体" panose="02010600030101010101" pitchFamily="2" charset="-122"/>
              </a:rPr>
              <a:t>3.</a:t>
            </a:r>
            <a:r>
              <a:rPr lang="zh-CN" altLang="en-US" sz="2800">
                <a:latin typeface="宋体" panose="02010600030101010101" pitchFamily="2" charset="-122"/>
                <a:ea typeface="宋体" panose="02010600030101010101" pitchFamily="2" charset="-122"/>
              </a:rPr>
              <a:t>有液态水</a:t>
            </a:r>
            <a:endParaRPr lang="zh-CN" altLang="en-US" sz="2800">
              <a:latin typeface="宋体" panose="02010600030101010101" pitchFamily="2" charset="-122"/>
              <a:ea typeface="宋体" panose="02010600030101010101" pitchFamily="2" charset="-122"/>
            </a:endParaRPr>
          </a:p>
          <a:p>
            <a:r>
              <a:rPr lang="en-US" altLang="zh-CN" sz="2800">
                <a:latin typeface="宋体" panose="02010600030101010101" pitchFamily="2" charset="-122"/>
                <a:ea typeface="宋体" panose="02010600030101010101" pitchFamily="2" charset="-122"/>
              </a:rPr>
              <a:t>4.</a:t>
            </a:r>
            <a:r>
              <a:rPr lang="zh-CN" altLang="en-US" sz="2800">
                <a:latin typeface="宋体" panose="02010600030101010101" pitchFamily="2" charset="-122"/>
                <a:ea typeface="宋体" panose="02010600030101010101" pitchFamily="2" charset="-122"/>
              </a:rPr>
              <a:t>有岩石和土壤，能蓄积雨水</a:t>
            </a:r>
            <a:endParaRPr lang="zh-CN" altLang="en-US" sz="2800">
              <a:latin typeface="宋体" panose="02010600030101010101" pitchFamily="2" charset="-122"/>
              <a:ea typeface="宋体" panose="02010600030101010101" pitchFamily="2" charset="-122"/>
            </a:endParaRPr>
          </a:p>
          <a:p>
            <a:r>
              <a:rPr lang="en-US" altLang="zh-CN" sz="2800">
                <a:latin typeface="宋体" panose="02010600030101010101" pitchFamily="2" charset="-122"/>
                <a:ea typeface="宋体" panose="02010600030101010101" pitchFamily="2" charset="-122"/>
              </a:rPr>
              <a:t>5.</a:t>
            </a:r>
            <a:r>
              <a:rPr lang="zh-CN" altLang="en-US" sz="2800">
                <a:latin typeface="宋体" panose="02010600030101010101" pitchFamily="2" charset="-122"/>
                <a:ea typeface="宋体" panose="02010600030101010101" pitchFamily="2" charset="-122"/>
              </a:rPr>
              <a:t>气候长期保持稳定</a:t>
            </a:r>
            <a:endParaRPr lang="en-US" altLang="zh-CN" sz="2800">
              <a:latin typeface="宋体" panose="02010600030101010101" pitchFamily="2" charset="-122"/>
              <a:ea typeface="宋体" panose="02010600030101010101" pitchFamily="2" charset="-122"/>
            </a:endParaRPr>
          </a:p>
          <a:p>
            <a:endParaRPr lang="en-US" altLang="zh-CN" sz="2800">
              <a:latin typeface="宋体" panose="02010600030101010101" pitchFamily="2" charset="-122"/>
              <a:ea typeface="宋体" panose="02010600030101010101" pitchFamily="2" charset="-122"/>
            </a:endParaRPr>
          </a:p>
        </p:txBody>
      </p:sp>
      <p:sp>
        <p:nvSpPr>
          <p:cNvPr id="7" name="左箭头 6"/>
          <p:cNvSpPr/>
          <p:nvPr>
            <p:custDataLst>
              <p:tags r:id="rId9"/>
            </p:custDataLst>
          </p:nvPr>
        </p:nvSpPr>
        <p:spPr>
          <a:xfrm rot="10800000">
            <a:off x="4985023" y="1671501"/>
            <a:ext cx="572135" cy="633730"/>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9" name="文本框 8"/>
          <p:cNvSpPr txBox="1"/>
          <p:nvPr>
            <p:custDataLst>
              <p:tags r:id="rId10"/>
            </p:custDataLst>
          </p:nvPr>
        </p:nvSpPr>
        <p:spPr>
          <a:xfrm>
            <a:off x="5631453" y="3316151"/>
            <a:ext cx="4339862" cy="253492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zh-CN" sz="2800" b="1">
                <a:solidFill>
                  <a:schemeClr val="tx1"/>
                </a:solidFill>
                <a:latin typeface="宋体" panose="02010600030101010101" pitchFamily="2" charset="-122"/>
                <a:ea typeface="宋体" panose="02010600030101010101" pitchFamily="2" charset="-122"/>
              </a:rPr>
              <a:t>保证宇航员的生存条件：</a:t>
            </a:r>
            <a:endParaRPr lang="zh-CN" sz="2800" b="1">
              <a:solidFill>
                <a:schemeClr val="tx1"/>
              </a:solidFill>
              <a:latin typeface="宋体" panose="02010600030101010101" pitchFamily="2" charset="-122"/>
              <a:ea typeface="宋体" panose="02010600030101010101" pitchFamily="2" charset="-122"/>
            </a:endParaRPr>
          </a:p>
          <a:p>
            <a:r>
              <a:rPr lang="en-US" altLang="zh-CN" sz="2800" b="1">
                <a:solidFill>
                  <a:schemeClr val="tx1"/>
                </a:solidFill>
                <a:latin typeface="宋体" panose="02010600030101010101" pitchFamily="2" charset="-122"/>
                <a:ea typeface="宋体" panose="02010600030101010101" pitchFamily="2" charset="-122"/>
              </a:rPr>
              <a:t>1.</a:t>
            </a:r>
            <a:r>
              <a:rPr lang="zh-CN" altLang="en-US" sz="2800" b="1">
                <a:solidFill>
                  <a:schemeClr val="tx1"/>
                </a:solidFill>
                <a:latin typeface="宋体" panose="02010600030101010101" pitchFamily="2" charset="-122"/>
                <a:ea typeface="宋体" panose="02010600030101010101" pitchFamily="2" charset="-122"/>
              </a:rPr>
              <a:t>足够的水和食物</a:t>
            </a:r>
            <a:endParaRPr lang="zh-CN" altLang="en-US" sz="2800" b="1">
              <a:solidFill>
                <a:schemeClr val="tx1"/>
              </a:solidFill>
              <a:latin typeface="宋体" panose="02010600030101010101" pitchFamily="2" charset="-122"/>
              <a:ea typeface="宋体" panose="02010600030101010101" pitchFamily="2" charset="-122"/>
            </a:endParaRPr>
          </a:p>
          <a:p>
            <a:r>
              <a:rPr lang="en-US" altLang="zh-CN" sz="2800" b="1">
                <a:solidFill>
                  <a:schemeClr val="tx1"/>
                </a:solidFill>
                <a:latin typeface="宋体" panose="02010600030101010101" pitchFamily="2" charset="-122"/>
                <a:ea typeface="宋体" panose="02010600030101010101" pitchFamily="2" charset="-122"/>
              </a:rPr>
              <a:t>2.</a:t>
            </a:r>
            <a:r>
              <a:rPr lang="zh-CN" altLang="en-US" sz="2800" b="1">
                <a:solidFill>
                  <a:schemeClr val="tx1"/>
                </a:solidFill>
                <a:latin typeface="宋体" panose="02010600030101010101" pitchFamily="2" charset="-122"/>
                <a:ea typeface="宋体" panose="02010600030101010101" pitchFamily="2" charset="-122"/>
              </a:rPr>
              <a:t>足够的氧气</a:t>
            </a:r>
            <a:endParaRPr lang="zh-CN" altLang="en-US" sz="2800" b="1">
              <a:solidFill>
                <a:schemeClr val="tx1"/>
              </a:solidFill>
              <a:latin typeface="宋体" panose="02010600030101010101" pitchFamily="2" charset="-122"/>
              <a:ea typeface="宋体" panose="02010600030101010101" pitchFamily="2" charset="-122"/>
            </a:endParaRPr>
          </a:p>
          <a:p>
            <a:r>
              <a:rPr lang="en-US" altLang="zh-CN" sz="2800" b="1">
                <a:solidFill>
                  <a:schemeClr val="tx1"/>
                </a:solidFill>
                <a:latin typeface="宋体" panose="02010600030101010101" pitchFamily="2" charset="-122"/>
                <a:ea typeface="宋体" panose="02010600030101010101" pitchFamily="2" charset="-122"/>
              </a:rPr>
              <a:t>3.</a:t>
            </a:r>
            <a:r>
              <a:rPr lang="zh-CN" altLang="en-US" sz="2800" b="1">
                <a:solidFill>
                  <a:schemeClr val="tx1"/>
                </a:solidFill>
                <a:latin typeface="宋体" panose="02010600030101010101" pitchFamily="2" charset="-122"/>
                <a:ea typeface="宋体" panose="02010600030101010101" pitchFamily="2" charset="-122"/>
              </a:rPr>
              <a:t>适宜的温度</a:t>
            </a:r>
            <a:endParaRPr lang="zh-CN" altLang="en-US" sz="2800" b="1">
              <a:solidFill>
                <a:schemeClr val="tx1"/>
              </a:solidFill>
              <a:latin typeface="宋体" panose="02010600030101010101" pitchFamily="2" charset="-122"/>
              <a:ea typeface="宋体" panose="02010600030101010101" pitchFamily="2" charset="-122"/>
            </a:endParaRPr>
          </a:p>
          <a:p>
            <a:r>
              <a:rPr lang="en-US" altLang="zh-CN" sz="2800" b="1">
                <a:solidFill>
                  <a:schemeClr val="tx1"/>
                </a:solidFill>
                <a:latin typeface="宋体" panose="02010600030101010101" pitchFamily="2" charset="-122"/>
                <a:ea typeface="宋体" panose="02010600030101010101" pitchFamily="2" charset="-122"/>
              </a:rPr>
              <a:t>4.</a:t>
            </a:r>
            <a:r>
              <a:rPr lang="zh-CN" altLang="en-US" sz="2800" b="1">
                <a:solidFill>
                  <a:schemeClr val="tx1"/>
                </a:solidFill>
                <a:latin typeface="宋体" panose="02010600030101010101" pitchFamily="2" charset="-122"/>
                <a:ea typeface="宋体" panose="02010600030101010101" pitchFamily="2" charset="-122"/>
              </a:rPr>
              <a:t>阻隔宇宙辐射</a:t>
            </a:r>
            <a:endParaRPr lang="zh-CN" altLang="en-US" sz="2800" b="1">
              <a:solidFill>
                <a:schemeClr val="tx1"/>
              </a:solidFill>
              <a:latin typeface="宋体" panose="02010600030101010101" pitchFamily="2" charset="-122"/>
              <a:ea typeface="宋体" panose="02010600030101010101" pitchFamily="2" charset="-122"/>
            </a:endParaRPr>
          </a:p>
          <a:p>
            <a:r>
              <a:rPr lang="en-US" altLang="zh-CN" sz="2800" b="1">
                <a:solidFill>
                  <a:schemeClr val="tx1"/>
                </a:solidFill>
                <a:latin typeface="宋体" panose="02010600030101010101" pitchFamily="2" charset="-122"/>
                <a:ea typeface="宋体" panose="02010600030101010101" pitchFamily="2" charset="-122"/>
              </a:rPr>
              <a:t>……</a:t>
            </a:r>
            <a:endParaRPr lang="en-US" altLang="zh-CN" sz="2800" b="1">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11"/>
            </p:custDataLst>
          </p:nvPr>
        </p:nvSpPr>
        <p:spPr>
          <a:xfrm>
            <a:off x="5631453" y="5975623"/>
            <a:ext cx="5120005" cy="704850"/>
          </a:xfrm>
          <a:prstGeom prst="rect">
            <a:avLst/>
          </a:prstGeom>
        </p:spPr>
        <p:style>
          <a:lnRef idx="0">
            <a:schemeClr val="accent4"/>
          </a:lnRef>
          <a:fillRef idx="3">
            <a:schemeClr val="accent4"/>
          </a:fillRef>
          <a:effectRef idx="3">
            <a:schemeClr val="accent4"/>
          </a:effectRef>
          <a:fontRef idx="minor">
            <a:schemeClr val="lt1"/>
          </a:fontRef>
        </p:style>
        <p:txBody>
          <a:bodyPr wrap="square" rtlCol="0">
            <a:noAutofit/>
          </a:bodyPr>
          <a:lstStyle/>
          <a:p>
            <a:r>
              <a:rPr lang="zh-CN" sz="2800" b="1">
                <a:solidFill>
                  <a:schemeClr val="tx1"/>
                </a:solidFill>
                <a:latin typeface="宋体" panose="02010600030101010101" pitchFamily="2" charset="-122"/>
                <a:ea typeface="宋体" panose="02010600030101010101" pitchFamily="2" charset="-122"/>
              </a:rPr>
              <a:t>生物、矿产、能源等多种资源</a:t>
            </a:r>
            <a:endParaRPr lang="zh-CN" sz="2800" b="1">
              <a:solidFill>
                <a:schemeClr val="tx1"/>
              </a:solidFill>
              <a:latin typeface="宋体" panose="02010600030101010101" pitchFamily="2" charset="-122"/>
              <a:ea typeface="宋体" panose="02010600030101010101" pitchFamily="2" charset="-122"/>
            </a:endParaRPr>
          </a:p>
        </p:txBody>
      </p:sp>
      <p:sp>
        <p:nvSpPr>
          <p:cNvPr id="3" name="圆角矩形 2"/>
          <p:cNvSpPr/>
          <p:nvPr>
            <p:custDataLst>
              <p:tags r:id="rId12"/>
            </p:custDataLst>
          </p:nvPr>
        </p:nvSpPr>
        <p:spPr>
          <a:xfrm>
            <a:off x="2476773" y="5626916"/>
            <a:ext cx="2343150" cy="1083310"/>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丰富的海洋资源</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6" name="左箭头 5"/>
          <p:cNvSpPr/>
          <p:nvPr>
            <p:custDataLst>
              <p:tags r:id="rId13"/>
            </p:custDataLst>
          </p:nvPr>
        </p:nvSpPr>
        <p:spPr>
          <a:xfrm rot="10800000">
            <a:off x="4948193" y="5926001"/>
            <a:ext cx="572135" cy="633730"/>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sp>
        <p:nvSpPr>
          <p:cNvPr id="8" name="左箭头 7"/>
          <p:cNvSpPr/>
          <p:nvPr>
            <p:custDataLst>
              <p:tags r:id="rId14"/>
            </p:custDataLst>
          </p:nvPr>
        </p:nvSpPr>
        <p:spPr>
          <a:xfrm rot="10800000">
            <a:off x="4910002" y="4039416"/>
            <a:ext cx="572135" cy="633730"/>
          </a:xfrm>
          <a:prstGeom prst="leftArrow">
            <a:avLst/>
          </a:prstGeom>
          <a:ln w="107950" cmpd="thickThi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宋体" panose="02010600030101010101" pitchFamily="2" charset="-122"/>
              <a:ea typeface="宋体" panose="02010600030101010101" pitchFamily="2" charset="-122"/>
            </a:endParaRPr>
          </a:p>
        </p:txBody>
      </p:sp>
      <p:pic>
        <p:nvPicPr>
          <p:cNvPr id="2" name="图片 1"/>
          <p:cNvPicPr>
            <a:picLocks noChangeAspect="1"/>
          </p:cNvPicPr>
          <p:nvPr>
            <p:custDataLst>
              <p:tags r:id="rId16"/>
            </p:custDataLst>
          </p:nvPr>
        </p:nvPicPr>
        <p:blipFill>
          <a:blip r:embed="rId15"/>
          <a:stretch>
            <a:fillRect/>
          </a:stretch>
        </p:blipFill>
        <p:spPr>
          <a:xfrm>
            <a:off x="129482" y="111920"/>
            <a:ext cx="2250862" cy="839305"/>
          </a:xfrm>
          <a:prstGeom prst="rect">
            <a:avLst/>
          </a:prstGeom>
        </p:spPr>
      </p:pic>
    </p:spTree>
    <p:custDataLst>
      <p:tags r:id="rId17"/>
    </p:custDataLst>
  </p:cSld>
  <p:clrMapOvr>
    <a:masterClrMapping/>
  </p:clrMapOvr>
  <mc:AlternateContent>
    <mc:Choice xmlns:p14="http://schemas.microsoft.com/office/powerpoint/2010/main" Requires="p14">
      <p:transition advTm="5000" p14:dur="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horizontal)">
                                      <p:cBhvr>
                                        <p:cTn id="7" dur="500"/>
                                        <p:tgtEl>
                                          <p:spTgt spid="1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500"/>
                                        <p:tgtEl>
                                          <p:spTgt spid="2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linds(horizontal)">
                                      <p:cBhvr>
                                        <p:cTn id="24" dur="500"/>
                                        <p:tgtEl>
                                          <p:spTgt spid="8"/>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linds(horizontal)">
                                      <p:cBhvr>
                                        <p:cTn id="29" dur="500"/>
                                        <p:tgtEl>
                                          <p:spTgt spid="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p:bldP spid="23" grpId="0"/>
      <p:bldP spid="7" grpId="0"/>
      <p:bldP spid="9" grpId="0"/>
      <p:bldP spid="10" grpId="0"/>
      <p:bldP spid="3" grpId="0"/>
      <p:bldP spid="6" grpId="0"/>
      <p:bldP spid="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5" name="图片 14"/>
          <p:cNvPicPr>
            <a:picLocks noChangeAspect="1"/>
          </p:cNvPicPr>
          <p:nvPr>
            <p:custDataLst>
              <p:tags r:id="rId5"/>
            </p:custDataLst>
          </p:nvPr>
        </p:nvPicPr>
        <p:blipFill>
          <a:blip r:embed="rId3">
            <a:extLst>
              <a:ext uri="{BEBA8EAE-BF5A-486C-A8C5-ECC9F3942E4B}">
                <a14:imgProps xmlns:a14="http://schemas.microsoft.com/office/drawing/2010/main">
                  <a14:imgLayer r:embed="rId4">
                    <a14:imgEffect>
                      <a14:backgroundRemoval t="4170" b="89973" l="9990" r="89960">
                        <a14:foregroundMark x1="42458" y1="40994" x2="42458" y2="40994"/>
                      </a14:backgroundRemoval>
                    </a14:imgEffect>
                  </a14:imgLayer>
                </a14:imgProps>
              </a:ext>
            </a:extLst>
          </a:blip>
          <a:srcRect l="22703" t="5183" r="22475" b="8628"/>
          <a:stretch>
            <a:fillRect/>
          </a:stretch>
        </p:blipFill>
        <p:spPr>
          <a:xfrm>
            <a:off x="5500914" y="483640"/>
            <a:ext cx="6691086" cy="5921829"/>
          </a:xfrm>
          <a:prstGeom prst="rect">
            <a:avLst/>
          </a:prstGeom>
        </p:spPr>
      </p:pic>
      <p:sp>
        <p:nvSpPr>
          <p:cNvPr id="6" name="文本框 19"/>
          <p:cNvSpPr txBox="1"/>
          <p:nvPr>
            <p:custDataLst>
              <p:tags r:id="rId6"/>
            </p:custDataLst>
          </p:nvPr>
        </p:nvSpPr>
        <p:spPr>
          <a:xfrm>
            <a:off x="132825" y="253453"/>
            <a:ext cx="4379485" cy="460375"/>
          </a:xfrm>
          <a:prstGeom prst="rect">
            <a:avLst/>
          </a:prstGeom>
          <a:noFill/>
        </p:spPr>
        <p:txBody>
          <a:bodyPr wrap="square" rtlCol="0">
            <a:spAutoFit/>
          </a:bodyPr>
          <a:lstStyle/>
          <a:p>
            <a:pPr algn="ctr"/>
            <a:r>
              <a:rPr lang="zh-CN" altLang="en-US" sz="2400">
                <a:latin typeface="黑体" panose="02010609060101010101" pitchFamily="49" charset="-122"/>
                <a:ea typeface="黑体" panose="02010609060101010101" pitchFamily="49" charset="-122"/>
              </a:rPr>
              <a:t>科学  教科版</a:t>
            </a:r>
            <a:r>
              <a:rPr lang="en-US" altLang="zh-CN" sz="2400">
                <a:latin typeface="黑体" panose="02010609060101010101" pitchFamily="49" charset="-122"/>
                <a:ea typeface="黑体" panose="02010609060101010101" pitchFamily="49" charset="-122"/>
              </a:rPr>
              <a:t>  </a:t>
            </a:r>
            <a:r>
              <a:rPr lang="zh-CN" altLang="en-US" sz="2400">
                <a:latin typeface="黑体" panose="02010609060101010101" pitchFamily="49" charset="-122"/>
                <a:ea typeface="黑体" panose="02010609060101010101" pitchFamily="49" charset="-122"/>
              </a:rPr>
              <a:t>五年级  下册</a:t>
            </a:r>
            <a:endParaRPr lang="zh-CN" altLang="en-US" sz="2400">
              <a:latin typeface="黑体" panose="02010609060101010101" pitchFamily="49" charset="-122"/>
              <a:ea typeface="黑体" panose="02010609060101010101" pitchFamily="49" charset="-122"/>
            </a:endParaRPr>
          </a:p>
        </p:txBody>
      </p:sp>
      <p:pic>
        <p:nvPicPr>
          <p:cNvPr id="16" name="图片 15"/>
          <p:cNvPicPr>
            <a:picLocks noChangeAspect="1"/>
          </p:cNvPicPr>
          <p:nvPr>
            <p:custDataLst>
              <p:tags r:id="rId9"/>
            </p:custDataLst>
          </p:nvPr>
        </p:nvPicPr>
        <p:blipFill>
          <a:blip r:embed="rId7">
            <a:extLst>
              <a:ext uri="{BEBA8EAE-BF5A-486C-A8C5-ECC9F3942E4B}">
                <a14:imgProps xmlns:a14="http://schemas.microsoft.com/office/drawing/2010/main">
                  <a14:imgLayer r:embed="rId8">
                    <a14:imgEffect>
                      <a14:backgroundRemoval t="8527" b="89147" l="1082" r="95518">
                        <a14:foregroundMark x1="10355" y1="51938" x2="10355" y2="51938"/>
                      </a14:backgroundRemoval>
                    </a14:imgEffect>
                  </a14:imgLayer>
                </a14:imgProps>
              </a:ext>
            </a:extLst>
          </a:blip>
          <a:stretch>
            <a:fillRect/>
          </a:stretch>
        </p:blipFill>
        <p:spPr>
          <a:xfrm>
            <a:off x="435429" y="1406828"/>
            <a:ext cx="7271658" cy="1449835"/>
          </a:xfrm>
          <a:prstGeom prst="rect">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 name="燕尾形箭头 12"/>
          <p:cNvSpPr/>
          <p:nvPr>
            <p:custDataLst>
              <p:tags r:id="rId3"/>
            </p:custDataLst>
          </p:nvPr>
        </p:nvSpPr>
        <p:spPr>
          <a:xfrm flipV="1">
            <a:off x="4224978" y="241025"/>
            <a:ext cx="3879435" cy="1173058"/>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20" name="TextBox 19"/>
          <p:cNvSpPr txBox="1"/>
          <p:nvPr>
            <p:custDataLst>
              <p:tags r:id="rId4"/>
            </p:custDataLst>
          </p:nvPr>
        </p:nvSpPr>
        <p:spPr>
          <a:xfrm>
            <a:off x="1492885" y="1279274"/>
            <a:ext cx="10972165" cy="3046095"/>
          </a:xfrm>
          <a:prstGeom prst="rect">
            <a:avLst/>
          </a:prstGeom>
          <a:noFill/>
        </p:spPr>
        <p:txBody>
          <a:bodyPr wrap="square" rtlCol="0">
            <a:spAutoFit/>
          </a:bodyPr>
          <a:lstStyle/>
          <a:p>
            <a:pPr marL="0" marR="0" lvl="0" indent="0" algn="l" defTabSz="914400" rtl="0" eaLnBrk="1" fontAlgn="auto" latinLnBrk="0" hangingPunct="1">
              <a:lnSpc>
                <a:spcPct val="150000"/>
              </a:lnSpc>
              <a:spcBef>
                <a:spcPct val="0"/>
              </a:spcBef>
              <a:spcAft>
                <a:spcPct val="0"/>
              </a:spcAft>
              <a:buClrTx/>
              <a:buSzTx/>
              <a:buFontTx/>
              <a:buNone/>
              <a:defRPr/>
            </a:pPr>
            <a:r>
              <a:rPr lang="zh-CN" altLang="en-US" sz="3200" b="1">
                <a:latin typeface="宋体" panose="02010600030101010101" pitchFamily="2" charset="-122"/>
                <a:ea typeface="宋体" panose="02010600030101010101" pitchFamily="2" charset="-122"/>
                <a:sym typeface="+mn-ea"/>
              </a:rPr>
              <a:t>地球是我们唯一的家园。</a:t>
            </a:r>
            <a:endParaRPr lang="zh-CN" altLang="en-US" sz="3200" b="1">
              <a:latin typeface="宋体" panose="02010600030101010101" pitchFamily="2" charset="-122"/>
              <a:ea typeface="宋体" panose="02010600030101010101" pitchFamily="2" charset="-122"/>
              <a:sym typeface="+mn-ea"/>
            </a:endParaRPr>
          </a:p>
          <a:p>
            <a:pPr marL="0" marR="0" lvl="0" indent="0" algn="l" defTabSz="914400" rtl="0" eaLnBrk="1" fontAlgn="auto" latinLnBrk="0" hangingPunct="1">
              <a:lnSpc>
                <a:spcPct val="150000"/>
              </a:lnSpc>
              <a:spcBef>
                <a:spcPct val="0"/>
              </a:spcBef>
              <a:spcAft>
                <a:spcPct val="0"/>
              </a:spcAft>
              <a:buClrTx/>
              <a:buSzTx/>
              <a:buFontTx/>
              <a:buNone/>
              <a:defRPr/>
            </a:pPr>
            <a:r>
              <a:rPr lang="zh-CN" altLang="en-US" sz="3200" b="1">
                <a:latin typeface="宋体" panose="02010600030101010101" pitchFamily="2" charset="-122"/>
                <a:ea typeface="宋体" panose="02010600030101010101" pitchFamily="2" charset="-122"/>
                <a:sym typeface="+mn-ea"/>
              </a:rPr>
              <a:t>地球为人类的生存提供了基本的条件。</a:t>
            </a:r>
            <a:endParaRPr lang="zh-CN" altLang="en-US" sz="3200" b="1">
              <a:latin typeface="宋体" panose="02010600030101010101" pitchFamily="2" charset="-122"/>
              <a:ea typeface="宋体" panose="02010600030101010101" pitchFamily="2" charset="-122"/>
              <a:sym typeface="+mn-ea"/>
            </a:endParaRPr>
          </a:p>
          <a:p>
            <a:pPr marL="0" marR="0" lvl="0" indent="0" algn="l" defTabSz="914400" rtl="0" eaLnBrk="1" fontAlgn="auto" latinLnBrk="0" hangingPunct="1">
              <a:lnSpc>
                <a:spcPct val="150000"/>
              </a:lnSpc>
              <a:spcBef>
                <a:spcPct val="0"/>
              </a:spcBef>
              <a:spcAft>
                <a:spcPct val="0"/>
              </a:spcAft>
              <a:buClrTx/>
              <a:buSzTx/>
              <a:buFontTx/>
              <a:buNone/>
              <a:defRPr/>
            </a:pPr>
            <a:r>
              <a:rPr lang="zh-CN" altLang="en-US" sz="3200" b="1">
                <a:latin typeface="宋体" panose="02010600030101010101" pitchFamily="2" charset="-122"/>
                <a:ea typeface="宋体" panose="02010600030101010101" pitchFamily="2" charset="-122"/>
                <a:sym typeface="+mn-ea"/>
              </a:rPr>
              <a:t>海洋为人类的生存提供了多种资源。</a:t>
            </a:r>
            <a:endParaRPr lang="zh-CN" altLang="en-US" sz="3200" b="1">
              <a:latin typeface="宋体" panose="02010600030101010101" pitchFamily="2" charset="-122"/>
              <a:ea typeface="宋体" panose="02010600030101010101" pitchFamily="2" charset="-122"/>
              <a:sym typeface="+mn-ea"/>
            </a:endParaRPr>
          </a:p>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000000"/>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文本框 13"/>
          <p:cNvSpPr txBox="1"/>
          <p:nvPr>
            <p:custDataLst>
              <p:tags r:id="rId5"/>
            </p:custDataLst>
          </p:nvPr>
        </p:nvSpPr>
        <p:spPr>
          <a:xfrm>
            <a:off x="4702806" y="512751"/>
            <a:ext cx="2954655" cy="646331"/>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科学概念目标</a:t>
            </a:r>
            <a:endParaRPr lang="zh-CN" altLang="en-US" sz="3600">
              <a:latin typeface="黑体" panose="02010609060101010101" pitchFamily="49" charset="-122"/>
              <a:ea typeface="黑体" panose="02010609060101010101" pitchFamily="49" charset="-122"/>
            </a:endParaRPr>
          </a:p>
        </p:txBody>
      </p:sp>
      <p:sp>
        <p:nvSpPr>
          <p:cNvPr id="6" name="TextBox 19"/>
          <p:cNvSpPr txBox="1"/>
          <p:nvPr>
            <p:custDataLst>
              <p:tags r:id="rId6"/>
            </p:custDataLst>
          </p:nvPr>
        </p:nvSpPr>
        <p:spPr>
          <a:xfrm>
            <a:off x="1419225" y="4740837"/>
            <a:ext cx="10772775" cy="1372683"/>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交流、讨论地球为人类的生存提供了哪些必要的条件。</a:t>
            </a:r>
            <a:endParaRPr lang="zh-CN" altLang="en-US" sz="3200" b="1">
              <a:latin typeface="宋体" panose="02010600030101010101" pitchFamily="2" charset="-122"/>
              <a:ea typeface="宋体" panose="02010600030101010101" pitchFamily="2" charset="-122"/>
              <a:sym typeface="+mn-ea"/>
            </a:endParaRPr>
          </a:p>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探讨宇宙空间站要为宇航员提供哪些生存条件</a:t>
            </a:r>
            <a:r>
              <a:rPr lang="zh-CN" altLang="en-US" sz="3200" b="1" smtClean="0">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5" name="燕尾形箭头 4"/>
          <p:cNvSpPr/>
          <p:nvPr>
            <p:custDataLst>
              <p:tags r:id="rId7"/>
            </p:custDataLst>
          </p:nvPr>
        </p:nvSpPr>
        <p:spPr>
          <a:xfrm flipV="1">
            <a:off x="4013200" y="3567992"/>
            <a:ext cx="3879215" cy="1172845"/>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7" name="文本框 6"/>
          <p:cNvSpPr txBox="1"/>
          <p:nvPr>
            <p:custDataLst>
              <p:tags r:id="rId8"/>
            </p:custDataLst>
          </p:nvPr>
        </p:nvSpPr>
        <p:spPr>
          <a:xfrm>
            <a:off x="4380230" y="3806117"/>
            <a:ext cx="2954655" cy="646430"/>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科学探究目标</a:t>
            </a:r>
            <a:endParaRPr lang="zh-CN" altLang="en-US" sz="3600">
              <a:latin typeface="黑体" panose="02010609060101010101" pitchFamily="49" charset="-122"/>
              <a:ea typeface="黑体" panose="02010609060101010101" pitchFamily="49" charset="-122"/>
            </a:endParaRPr>
          </a:p>
        </p:txBody>
      </p:sp>
      <p:sp>
        <p:nvSpPr>
          <p:cNvPr id="9" name="圆角矩形 8"/>
          <p:cNvSpPr/>
          <p:nvPr>
            <p:custDataLst>
              <p:tags r:id="rId9"/>
            </p:custDataLst>
          </p:nvPr>
        </p:nvSpPr>
        <p:spPr bwMode="auto">
          <a:xfrm>
            <a:off x="949325" y="4888525"/>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0" name="圆角矩形 9"/>
          <p:cNvSpPr/>
          <p:nvPr>
            <p:custDataLst>
              <p:tags r:id="rId10"/>
            </p:custDataLst>
          </p:nvPr>
        </p:nvSpPr>
        <p:spPr bwMode="auto">
          <a:xfrm>
            <a:off x="949325" y="5574425"/>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6" name="圆角矩形 15"/>
          <p:cNvSpPr/>
          <p:nvPr>
            <p:custDataLst>
              <p:tags r:id="rId11"/>
            </p:custDataLst>
          </p:nvPr>
        </p:nvSpPr>
        <p:spPr bwMode="auto">
          <a:xfrm>
            <a:off x="949325" y="1548642"/>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8" name="圆角矩形 17"/>
          <p:cNvSpPr/>
          <p:nvPr>
            <p:custDataLst>
              <p:tags r:id="rId12"/>
            </p:custDataLst>
          </p:nvPr>
        </p:nvSpPr>
        <p:spPr bwMode="auto">
          <a:xfrm>
            <a:off x="949324" y="2284317"/>
            <a:ext cx="360045" cy="360045"/>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2</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9" name="圆角矩形 18"/>
          <p:cNvSpPr/>
          <p:nvPr>
            <p:custDataLst>
              <p:tags r:id="rId13"/>
            </p:custDataLst>
          </p:nvPr>
        </p:nvSpPr>
        <p:spPr bwMode="auto">
          <a:xfrm>
            <a:off x="949325" y="3013673"/>
            <a:ext cx="360045" cy="373670"/>
          </a:xfrm>
          <a:prstGeom prst="roundRect">
            <a:avLst>
              <a:gd name="adj" fmla="val 50000"/>
            </a:avLst>
          </a:prstGeom>
          <a:solidFill>
            <a:schemeClr val="accent1"/>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3</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pic>
        <p:nvPicPr>
          <p:cNvPr id="15" name="图片 14"/>
          <p:cNvPicPr>
            <a:picLocks noChangeAspect="1"/>
          </p:cNvPicPr>
          <p:nvPr>
            <p:custDataLst>
              <p:tags r:id="rId15"/>
            </p:custDataLst>
          </p:nvPr>
        </p:nvPicPr>
        <p:blipFill>
          <a:blip r:embed="rId14"/>
          <a:stretch>
            <a:fillRect/>
          </a:stretch>
        </p:blipFill>
        <p:spPr>
          <a:xfrm>
            <a:off x="0" y="-123925"/>
            <a:ext cx="2554514" cy="950517"/>
          </a:xfrm>
          <a:prstGeom prst="rect">
            <a:avLst/>
          </a:prstGeom>
        </p:spPr>
      </p:pic>
    </p:spTree>
    <p:custDataLst>
      <p:tags r:id="rId16"/>
    </p:custDataLst>
  </p:cSld>
  <p:clrMapOvr>
    <a:masterClrMapping/>
  </p:clrMapOvr>
  <mc:AlternateContent>
    <mc:Choice xmlns:p14="http://schemas.microsoft.com/office/powerpoint/2010/main" Requires="p14">
      <p:transition advTm="5000" p14:dur="1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 name="TextBox 17"/>
          <p:cNvSpPr txBox="1"/>
          <p:nvPr>
            <p:custDataLst>
              <p:tags r:id="rId3"/>
            </p:custDataLst>
          </p:nvPr>
        </p:nvSpPr>
        <p:spPr>
          <a:xfrm>
            <a:off x="1360169" y="1793875"/>
            <a:ext cx="9942195" cy="641714"/>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感受地球的神奇以及生存环境的珍贵</a:t>
            </a:r>
            <a:r>
              <a:rPr lang="zh-CN" altLang="en-US" sz="3200" b="1" smtClean="0">
                <a:latin typeface="宋体" panose="02010600030101010101" pitchFamily="2" charset="-122"/>
                <a:ea typeface="宋体" panose="02010600030101010101" pitchFamily="2" charset="-122"/>
                <a:sym typeface="+mn-ea"/>
              </a:rPr>
              <a:t>。</a:t>
            </a:r>
            <a:endParaRPr lang="zh-CN" altLang="en-US" sz="3200" b="1">
              <a:latin typeface="宋体" panose="02010600030101010101" pitchFamily="2" charset="-122"/>
              <a:ea typeface="宋体" panose="02010600030101010101" pitchFamily="2" charset="-122"/>
              <a:sym typeface="+mn-ea"/>
            </a:endParaRPr>
          </a:p>
        </p:txBody>
      </p:sp>
      <p:sp>
        <p:nvSpPr>
          <p:cNvPr id="17" name="燕尾形箭头 16"/>
          <p:cNvSpPr/>
          <p:nvPr>
            <p:custDataLst>
              <p:tags r:id="rId4"/>
            </p:custDataLst>
          </p:nvPr>
        </p:nvSpPr>
        <p:spPr>
          <a:xfrm flipV="1">
            <a:off x="4391660" y="471805"/>
            <a:ext cx="3879215" cy="1172845"/>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9" name="文本框 13"/>
          <p:cNvSpPr txBox="1"/>
          <p:nvPr>
            <p:custDataLst>
              <p:tags r:id="rId5"/>
            </p:custDataLst>
          </p:nvPr>
        </p:nvSpPr>
        <p:spPr>
          <a:xfrm>
            <a:off x="4758690" y="722630"/>
            <a:ext cx="2954655" cy="646430"/>
          </a:xfrm>
          <a:prstGeom prst="rect">
            <a:avLst/>
          </a:prstGeom>
          <a:noFill/>
        </p:spPr>
        <p:txBody>
          <a:bodyPr wrap="none" rtlCol="0">
            <a:spAutoFit/>
          </a:bodyPr>
          <a:lstStyle/>
          <a:p>
            <a:r>
              <a:rPr lang="zh-CN" altLang="en-US" sz="3600">
                <a:latin typeface="黑体" panose="02010609060101010101" pitchFamily="49" charset="-122"/>
                <a:ea typeface="黑体" panose="02010609060101010101" pitchFamily="49" charset="-122"/>
              </a:rPr>
              <a:t>科学态度目标</a:t>
            </a:r>
            <a:endParaRPr lang="zh-CN" altLang="en-US" sz="3600">
              <a:latin typeface="黑体" panose="02010609060101010101" pitchFamily="49" charset="-122"/>
              <a:ea typeface="黑体" panose="02010609060101010101" pitchFamily="49" charset="-122"/>
            </a:endParaRPr>
          </a:p>
        </p:txBody>
      </p:sp>
      <p:sp>
        <p:nvSpPr>
          <p:cNvPr id="4" name="燕尾形箭头 3"/>
          <p:cNvSpPr/>
          <p:nvPr>
            <p:custDataLst>
              <p:tags r:id="rId6"/>
            </p:custDataLst>
          </p:nvPr>
        </p:nvSpPr>
        <p:spPr>
          <a:xfrm flipV="1">
            <a:off x="2587313" y="2856031"/>
            <a:ext cx="7090087" cy="1173058"/>
          </a:xfrm>
          <a:prstGeom prst="notchedRightArrow">
            <a:avLst>
              <a:gd name="adj1" fmla="val 50000"/>
              <a:gd name="adj2" fmla="val 43193"/>
            </a:avLst>
          </a:prstGeom>
          <a:solidFill>
            <a:schemeClr val="accent6">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350" b="0" i="0" u="none" strike="noStrike" kern="1200" cap="none" spc="0" normalizeH="0" baseline="0" noProof="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5" name="TextBox 19"/>
          <p:cNvSpPr txBox="1"/>
          <p:nvPr>
            <p:custDataLst>
              <p:tags r:id="rId7"/>
            </p:custDataLst>
          </p:nvPr>
        </p:nvSpPr>
        <p:spPr>
          <a:xfrm>
            <a:off x="1424305" y="4449531"/>
            <a:ext cx="6289040" cy="730885"/>
          </a:xfrm>
          <a:prstGeom prst="rect">
            <a:avLst/>
          </a:prstGeom>
          <a:noFill/>
        </p:spPr>
        <p:txBody>
          <a:bodyPr wrap="square" rtlCol="0">
            <a:spAutoFit/>
          </a:bodyPr>
          <a:lstStyle/>
          <a:p>
            <a:pPr indent="0">
              <a:lnSpc>
                <a:spcPct val="130000"/>
              </a:lnSpc>
              <a:buFont typeface="Arial" panose="020b0604020202020204" pitchFamily="34" charset="0"/>
              <a:buNone/>
            </a:pPr>
            <a:r>
              <a:rPr lang="zh-CN" altLang="en-US" sz="3200" b="1">
                <a:latin typeface="宋体" panose="02010600030101010101" pitchFamily="2" charset="-122"/>
                <a:ea typeface="宋体" panose="02010600030101010101" pitchFamily="2" charset="-122"/>
                <a:sym typeface="+mn-ea"/>
              </a:rPr>
              <a:t>认识到人类对环境的依存关系。</a:t>
            </a:r>
            <a:endParaRPr lang="zh-CN" altLang="en-US" sz="3200" b="1">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8"/>
            </p:custDataLst>
          </p:nvPr>
        </p:nvSpPr>
        <p:spPr>
          <a:xfrm>
            <a:off x="3002846" y="3106695"/>
            <a:ext cx="6186309" cy="646331"/>
          </a:xfrm>
          <a:prstGeom prst="rect">
            <a:avLst/>
          </a:prstGeom>
          <a:noFill/>
        </p:spPr>
        <p:txBody>
          <a:bodyPr wrap="none" rtlCol="0">
            <a:spAutoFit/>
          </a:bodyPr>
          <a:lstStyle/>
          <a:p>
            <a:pPr algn="ctr"/>
            <a:r>
              <a:rPr lang="zh-CN" altLang="en-US" sz="3600">
                <a:latin typeface="黑体" panose="02010609060101010101" pitchFamily="49" charset="-122"/>
                <a:ea typeface="黑体" panose="02010609060101010101" pitchFamily="49" charset="-122"/>
              </a:rPr>
              <a:t>科学、技术、社会与环境目标</a:t>
            </a:r>
            <a:endParaRPr lang="zh-CN" altLang="en-US" sz="3600">
              <a:latin typeface="黑体" panose="02010609060101010101" pitchFamily="49" charset="-122"/>
              <a:ea typeface="黑体" panose="02010609060101010101" pitchFamily="49" charset="-122"/>
            </a:endParaRPr>
          </a:p>
        </p:txBody>
      </p:sp>
      <p:sp>
        <p:nvSpPr>
          <p:cNvPr id="9" name="圆角矩形 8"/>
          <p:cNvSpPr/>
          <p:nvPr>
            <p:custDataLst>
              <p:tags r:id="rId9"/>
            </p:custDataLst>
          </p:nvPr>
        </p:nvSpPr>
        <p:spPr bwMode="auto">
          <a:xfrm>
            <a:off x="854075" y="1927897"/>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
        <p:nvSpPr>
          <p:cNvPr id="10" name="圆角矩形 9"/>
          <p:cNvSpPr/>
          <p:nvPr>
            <p:custDataLst>
              <p:tags r:id="rId10"/>
            </p:custDataLst>
          </p:nvPr>
        </p:nvSpPr>
        <p:spPr bwMode="auto">
          <a:xfrm>
            <a:off x="909319" y="4628138"/>
            <a:ext cx="360045" cy="373670"/>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rPr>
              <a:t>1</a:t>
            </a:r>
            <a:endParaRPr kumimoji="0" lang="zh-CN" altLang="en-US" sz="2400" b="0" i="0" u="none" strike="noStrike" kern="1200" cap="none" spc="0" normalizeH="0" baseline="0" noProof="0">
              <a:ln>
                <a:noFill/>
              </a:ln>
              <a:solidFill>
                <a:srgbClr val="000000"/>
              </a:solidFill>
              <a:effectLst/>
              <a:uLnTx/>
              <a:uFillTx/>
              <a:latin typeface="黑体" panose="02010609060101010101" pitchFamily="49" charset="-122"/>
              <a:ea typeface="黑体" panose="02010609060101010101" pitchFamily="49" charset="-122"/>
              <a:cs typeface="+mn-cs"/>
            </a:endParaRPr>
          </a:p>
        </p:txBody>
      </p:sp>
    </p:spTree>
    <p:custDataLst>
      <p:tags r:id="rId11"/>
    </p:custDataLst>
  </p:cSld>
  <p:clrMapOvr>
    <a:masterClrMapping/>
  </p:clrMapOvr>
  <mc:AlternateContent>
    <mc:Choice xmlns:p14="http://schemas.microsoft.com/office/powerpoint/2010/main" Requires="p14">
      <p:transition advTm="5000" p14:dur="10"/>
    </mc:Choice>
    <mc:Fallback>
      <p:transition advTm="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4" name="图片"/>
          <p:cNvPicPr>
            <a:picLocks noChangeAspect="1"/>
          </p:cNvPicPr>
          <p:nvPr>
            <p:custDataLst>
              <p:tags r:id="rId4"/>
            </p:custDataLst>
          </p:nvPr>
        </p:nvPicPr>
        <p:blipFill>
          <a:blip r:embed="rId3"/>
          <a:stretch>
            <a:fillRect/>
          </a:stretch>
        </p:blipFill>
        <p:spPr>
          <a:xfrm>
            <a:off x="0" y="0"/>
            <a:ext cx="12192000" cy="6858000"/>
          </a:xfrm>
          <a:prstGeom prst="rect">
            <a:avLst/>
          </a:prstGeom>
        </p:spPr>
      </p:pic>
    </p:spTree>
    <p:custDataLst>
      <p:tags r:id="rId5"/>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rcRect t="10807" b="10807"/>
          <a:stretch>
            <a:fillRect/>
          </a:stretch>
        </p:blipFill>
        <p:spPr>
          <a:xfrm>
            <a:off x="0" y="0"/>
            <a:ext cx="12192000" cy="6858000"/>
          </a:xfrm>
          <a:prstGeom prst="rect">
            <a:avLst/>
          </a:prstGeom>
        </p:spPr>
      </p:pic>
      <p:sp>
        <p:nvSpPr>
          <p:cNvPr id="28" name="文本框 27"/>
          <p:cNvSpPr txBox="1"/>
          <p:nvPr>
            <p:custDataLst>
              <p:tags r:id="rId5"/>
            </p:custDataLst>
          </p:nvPr>
        </p:nvSpPr>
        <p:spPr>
          <a:xfrm>
            <a:off x="0" y="1586231"/>
            <a:ext cx="12192000" cy="2308324"/>
          </a:xfrm>
          <a:prstGeom prst="rect">
            <a:avLst/>
          </a:prstGeom>
          <a:solidFill>
            <a:schemeClr val="tx1">
              <a:alpha val="43000"/>
            </a:schemeClr>
          </a:solidFill>
        </p:spPr>
        <p:txBody>
          <a:bodyPr wrap="square" rtlCol="0">
            <a:spAutoFit/>
          </a:bodyPr>
          <a:lstStyle/>
          <a:p>
            <a:pPr algn="just" fontAlgn="auto">
              <a:lnSpc>
                <a:spcPct val="150000"/>
              </a:lnSpc>
            </a:pPr>
            <a:r>
              <a:rPr lang="en-US" sz="3200" b="1" smtClean="0">
                <a:solidFill>
                  <a:schemeClr val="bg1"/>
                </a:solidFill>
                <a:latin typeface="宋体" panose="02010600030101010101" pitchFamily="2" charset="-122"/>
                <a:ea typeface="宋体" panose="02010600030101010101" pitchFamily="2" charset="-122"/>
              </a:rPr>
              <a:t>    </a:t>
            </a:r>
            <a:r>
              <a:rPr altLang="zh-CN" sz="3200" b="1" smtClean="0">
                <a:solidFill>
                  <a:schemeClr val="bg1"/>
                </a:solidFill>
                <a:latin typeface="宋体" panose="02010600030101010101" pitchFamily="2" charset="-122"/>
                <a:ea typeface="宋体" panose="02010600030101010101" pitchFamily="2" charset="-122"/>
              </a:rPr>
              <a:t>到目前为止</a:t>
            </a:r>
            <a:r>
              <a:rPr altLang="zh-CN" sz="3200" b="1">
                <a:solidFill>
                  <a:schemeClr val="bg1"/>
                </a:solidFill>
                <a:latin typeface="宋体" panose="02010600030101010101" pitchFamily="2" charset="-122"/>
                <a:ea typeface="宋体" panose="02010600030101010101" pitchFamily="2" charset="-122"/>
              </a:rPr>
              <a:t>，除地球之外，人类还未发现其他适宜人类生存的星球。我们居住的地球有什么独特之处?它为人类及其他生命提供了哪些生存所必需的条件呢?</a:t>
            </a:r>
            <a:endParaRPr altLang="zh-CN" sz="3200" b="1">
              <a:solidFill>
                <a:schemeClr val="bg1"/>
              </a:solidFill>
              <a:latin typeface="宋体" panose="02010600030101010101" pitchFamily="2" charset="-122"/>
              <a:ea typeface="宋体" panose="02010600030101010101" pitchFamily="2" charset="-122"/>
            </a:endParaRPr>
          </a:p>
        </p:txBody>
      </p:sp>
      <p:pic>
        <p:nvPicPr>
          <p:cNvPr id="6" name="Picture 2"/>
          <p:cNvPicPr>
            <a:picLocks noChangeAspect="1" noChangeArrowheads="1"/>
          </p:cNvPicPr>
          <p:nvPr>
            <p:custDataLst>
              <p:tags r:id="rId7"/>
            </p:custDataLst>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200132" y="152304"/>
            <a:ext cx="2098568" cy="778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p:cNvPicPr>
            <a:picLocks noChangeAspect="1"/>
          </p:cNvPicPr>
          <p:nvPr>
            <p:custDataLst>
              <p:tags r:id="rId4"/>
            </p:custDataLst>
          </p:nvPr>
        </p:nvPicPr>
        <p:blipFill>
          <a:blip r:embed="rId3"/>
          <a:stretch>
            <a:fillRect/>
          </a:stretch>
        </p:blipFill>
        <p:spPr>
          <a:xfrm>
            <a:off x="0" y="4122"/>
            <a:ext cx="2124073" cy="698405"/>
          </a:xfrm>
          <a:prstGeom prst="rect">
            <a:avLst/>
          </a:prstGeom>
        </p:spPr>
      </p:pic>
      <p:grpSp>
        <p:nvGrpSpPr>
          <p:cNvPr id="6" name="组合 5"/>
          <p:cNvGrpSpPr/>
          <p:nvPr>
            <p:custDataLst>
              <p:tags r:id="rId5"/>
            </p:custDataLst>
          </p:nvPr>
        </p:nvGrpSpPr>
        <p:grpSpPr>
          <a:xfrm>
            <a:off x="2982022" y="605171"/>
            <a:ext cx="6886349" cy="882650"/>
            <a:chOff x="5718" y="395"/>
            <a:chExt cx="10167" cy="1390"/>
          </a:xfrm>
        </p:grpSpPr>
        <p:grpSp>
          <p:nvGrpSpPr>
            <p:cNvPr id="7" name="组合 6"/>
            <p:cNvGrpSpPr/>
            <p:nvPr>
              <p:custDataLst>
                <p:tags r:id="rId6"/>
              </p:custDataLst>
            </p:nvPr>
          </p:nvGrpSpPr>
          <p:grpSpPr>
            <a:xfrm>
              <a:off x="5718" y="395"/>
              <a:ext cx="10167" cy="1390"/>
              <a:chOff x="6220" y="2718"/>
              <a:chExt cx="10989" cy="1055"/>
            </a:xfrm>
          </p:grpSpPr>
          <p:sp>
            <p:nvSpPr>
              <p:cNvPr id="8" name="矩形 7"/>
              <p:cNvSpPr/>
              <p:nvPr>
                <p:custDataLst>
                  <p:tags r:id="rId7"/>
                </p:custDataLst>
              </p:nvPr>
            </p:nvSpPr>
            <p:spPr>
              <a:xfrm>
                <a:off x="6220" y="2718"/>
                <a:ext cx="10989" cy="734"/>
              </a:xfrm>
              <a:prstGeom prst="rect">
                <a:avLst/>
              </a:prstGeom>
              <a:solidFill>
                <a:srgbClr val="92D050"/>
              </a:solidFill>
              <a:ln w="12700" cap="flat" cmpd="sng" algn="ctr">
                <a:noFill/>
                <a:prstDash val="solid"/>
                <a:miter lim="800000"/>
              </a:ln>
              <a:effectLst/>
            </p:spPr>
            <p:txBody>
              <a:bodyPr lIns="792000" tIns="36000" rIns="36000" bIns="108000" anchor="ctr">
                <a:normAutofit/>
              </a:bodyPr>
              <a:lstStyle/>
              <a:p>
                <a:pPr>
                  <a:defRPr/>
                </a:pPr>
                <a:endParaRPr lang="zh-CN" altLang="en-US" kern="0">
                  <a:solidFill>
                    <a:prstClr val="white"/>
                  </a:solidFill>
                  <a:latin typeface="华文细黑" panose="02010600040101010101" pitchFamily="2" charset="-122"/>
                  <a:ea typeface="华文细黑" panose="02010600040101010101" pitchFamily="2" charset="-122"/>
                </a:endParaRPr>
              </a:p>
            </p:txBody>
          </p:sp>
          <p:sp>
            <p:nvSpPr>
              <p:cNvPr id="3" name="矩形 3"/>
              <p:cNvSpPr/>
              <p:nvPr>
                <p:custDataLst>
                  <p:tags r:id="rId8"/>
                </p:custDataLst>
              </p:nvPr>
            </p:nvSpPr>
            <p:spPr>
              <a:xfrm>
                <a:off x="6221" y="2718"/>
                <a:ext cx="370" cy="1055"/>
              </a:xfrm>
              <a:custGeom>
                <a:gdLst>
                  <a:gd name="connsiteX0" fmla="*/ 0 w 235132"/>
                  <a:gd name="connsiteY0" fmla="*/ 0 h 496389"/>
                  <a:gd name="connsiteX1" fmla="*/ 235132 w 235132"/>
                  <a:gd name="connsiteY1" fmla="*/ 0 h 496389"/>
                  <a:gd name="connsiteX2" fmla="*/ 235132 w 235132"/>
                  <a:gd name="connsiteY2" fmla="*/ 496389 h 496389"/>
                  <a:gd name="connsiteX3" fmla="*/ 0 w 235132"/>
                  <a:gd name="connsiteY3" fmla="*/ 496389 h 496389"/>
                  <a:gd name="connsiteX4" fmla="*/ 0 w 235132"/>
                  <a:gd name="connsiteY4" fmla="*/ 0 h 496389"/>
                  <a:gd name="connsiteX0-1" fmla="*/ 0 w 243840"/>
                  <a:gd name="connsiteY0-2" fmla="*/ 0 h 566058"/>
                  <a:gd name="connsiteX1-3" fmla="*/ 235132 w 243840"/>
                  <a:gd name="connsiteY1-4" fmla="*/ 0 h 566058"/>
                  <a:gd name="connsiteX2-5" fmla="*/ 243840 w 243840"/>
                  <a:gd name="connsiteY2-6" fmla="*/ 566058 h 566058"/>
                  <a:gd name="connsiteX3-7" fmla="*/ 0 w 243840"/>
                  <a:gd name="connsiteY3-8" fmla="*/ 496389 h 566058"/>
                  <a:gd name="connsiteX4-9" fmla="*/ 0 w 243840"/>
                  <a:gd name="connsiteY4-10" fmla="*/ 0 h 566058"/>
                  <a:gd name="connsiteX0-11" fmla="*/ 0 w 235132"/>
                  <a:gd name="connsiteY0-12" fmla="*/ 0 h 637965"/>
                  <a:gd name="connsiteX1-13" fmla="*/ 235132 w 235132"/>
                  <a:gd name="connsiteY1-14" fmla="*/ 0 h 637965"/>
                  <a:gd name="connsiteX2-15" fmla="*/ 235131 w 235132"/>
                  <a:gd name="connsiteY2-16" fmla="*/ 637965 h 637965"/>
                  <a:gd name="connsiteX3-17" fmla="*/ 0 w 235132"/>
                  <a:gd name="connsiteY3-18" fmla="*/ 496389 h 637965"/>
                  <a:gd name="connsiteX4-19" fmla="*/ 0 w 235132"/>
                  <a:gd name="connsiteY4-20" fmla="*/ 0 h 637965"/>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5132" h="637965">
                    <a:moveTo>
                      <a:pt x="0" y="0"/>
                    </a:moveTo>
                    <a:lnTo>
                      <a:pt x="235132" y="0"/>
                    </a:lnTo>
                    <a:cubicBezTo>
                      <a:pt x="235132" y="212655"/>
                      <a:pt x="235131" y="425310"/>
                      <a:pt x="235131" y="637965"/>
                    </a:cubicBezTo>
                    <a:lnTo>
                      <a:pt x="0" y="496389"/>
                    </a:lnTo>
                    <a:lnTo>
                      <a:pt x="0" y="0"/>
                    </a:lnTo>
                    <a:close/>
                  </a:path>
                </a:pathLst>
              </a:custGeom>
              <a:solidFill>
                <a:srgbClr val="92D050"/>
              </a:solidFill>
              <a:ln w="12700" cap="flat" cmpd="sng" algn="ctr">
                <a:noFill/>
                <a:prstDash val="solid"/>
                <a:miter lim="800000"/>
              </a:ln>
              <a:effectLst/>
            </p:spPr>
            <p:txBody>
              <a:bodyPr anchor="ctr"/>
              <a:lstStyle/>
              <a:p>
                <a:pPr algn="ctr">
                  <a:defRPr/>
                </a:pPr>
                <a:endParaRPr lang="zh-CN" altLang="en-US" sz="2400" kern="0">
                  <a:solidFill>
                    <a:prstClr val="white"/>
                  </a:solidFill>
                  <a:latin typeface="Calibri" panose="020f0502020204030204"/>
                  <a:ea typeface="幼圆" panose="02010509060101010101" charset="-122"/>
                </a:endParaRPr>
              </a:p>
            </p:txBody>
          </p:sp>
        </p:grpSp>
        <p:sp>
          <p:nvSpPr>
            <p:cNvPr id="4" name="文本框 3"/>
            <p:cNvSpPr txBox="1"/>
            <p:nvPr>
              <p:custDataLst>
                <p:tags r:id="rId9"/>
              </p:custDataLst>
            </p:nvPr>
          </p:nvSpPr>
          <p:spPr>
            <a:xfrm>
              <a:off x="6061" y="395"/>
              <a:ext cx="9575" cy="921"/>
            </a:xfrm>
            <a:prstGeom prst="rect">
              <a:avLst/>
            </a:prstGeom>
            <a:noFill/>
          </p:spPr>
          <p:txBody>
            <a:bodyPr wrap="square" rtlCol="0">
              <a:spAutoFit/>
            </a:bodyPr>
            <a:lstStyle/>
            <a:p>
              <a:r>
                <a:rPr lang="zh-CN" altLang="en-US" sz="3200" b="1">
                  <a:solidFill>
                    <a:srgbClr val="000000"/>
                  </a:solidFill>
                  <a:latin typeface="宋体" panose="02010600030101010101" pitchFamily="2" charset="-122"/>
                  <a:ea typeface="宋体" panose="02010600030101010101" pitchFamily="2" charset="-122"/>
                </a:rPr>
                <a:t>梳理我们认为生命存在的必要条件。</a:t>
              </a:r>
              <a:endParaRPr lang="zh-CN" altLang="en-US" sz="3200" b="1">
                <a:solidFill>
                  <a:srgbClr val="000000"/>
                </a:solidFill>
                <a:latin typeface="宋体" panose="02010600030101010101" pitchFamily="2" charset="-122"/>
                <a:ea typeface="宋体" panose="02010600030101010101" pitchFamily="2" charset="-122"/>
              </a:endParaRPr>
            </a:p>
          </p:txBody>
        </p:sp>
      </p:grpSp>
      <p:sp>
        <p:nvSpPr>
          <p:cNvPr id="11" name="矩形: 圆角 17"/>
          <p:cNvSpPr/>
          <p:nvPr>
            <p:custDataLst>
              <p:tags r:id="rId10"/>
            </p:custDataLst>
          </p:nvPr>
        </p:nvSpPr>
        <p:spPr>
          <a:xfrm>
            <a:off x="2330851" y="605020"/>
            <a:ext cx="532442" cy="614242"/>
          </a:xfrm>
          <a:prstGeom prst="roundRect">
            <a:avLst>
              <a:gd name="adj" fmla="val 0"/>
            </a:avLst>
          </a:prstGeom>
          <a:solidFill>
            <a:srgbClr val="87C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a typeface="黑体" panose="02010609060101010101" pitchFamily="49" charset="-122"/>
              </a:rPr>
              <a:t>1</a:t>
            </a:r>
            <a:endParaRPr lang="zh-CN" altLang="en-US" sz="4400" b="1">
              <a:ea typeface="黑体" panose="02010609060101010101" pitchFamily="49" charset="-122"/>
            </a:endParaRPr>
          </a:p>
        </p:txBody>
      </p:sp>
      <p:pic>
        <p:nvPicPr>
          <p:cNvPr id="2" name="图片 1"/>
          <p:cNvPicPr>
            <a:picLocks noChangeAspect="1"/>
          </p:cNvPicPr>
          <p:nvPr>
            <p:custDataLst>
              <p:tags r:id="rId12"/>
            </p:custDataLst>
          </p:nvPr>
        </p:nvPicPr>
        <p:blipFill>
          <a:blip r:embed="rId11"/>
          <a:stretch>
            <a:fillRect/>
          </a:stretch>
        </p:blipFill>
        <p:spPr>
          <a:xfrm>
            <a:off x="3892865" y="1976435"/>
            <a:ext cx="4428571" cy="3685714"/>
          </a:xfrm>
          <a:prstGeom prst="rect">
            <a:avLst/>
          </a:prstGeom>
        </p:spPr>
      </p:pic>
    </p:spTree>
    <p:custDataLst>
      <p:tags r:id="rId13"/>
    </p:custDataLst>
  </p:cSld>
  <p:clrMapOvr>
    <a:masterClrMapping/>
  </p:clrMapOvr>
  <p:transition/>
  <p:timing/>
</p:sld>
</file>

<file path=ppt/tags/tag1.xml><?xml version="1.0" encoding="utf-8"?>
<p:tagLst xmlns:p="http://schemas.openxmlformats.org/presentationml/2006/main">
  <p:tag name="AS_UNIQUEID" val="104"/>
</p:tagLst>
</file>

<file path=ppt/tags/tag10.xml><?xml version="1.0" encoding="utf-8"?>
<p:tagLst xmlns:p="http://schemas.openxmlformats.org/presentationml/2006/main">
  <p:tag name="AS_UNIQUEID" val="113"/>
</p:tagLst>
</file>

<file path=ppt/tags/tag100.xml><?xml version="1.0" encoding="utf-8"?>
<p:tagLst xmlns:p="http://schemas.openxmlformats.org/presentationml/2006/main">
  <p:tag name="AS_UNIQUEID" val="203"/>
</p:tagLst>
</file>

<file path=ppt/tags/tag101.xml><?xml version="1.0" encoding="utf-8"?>
<p:tagLst xmlns:p="http://schemas.openxmlformats.org/presentationml/2006/main">
  <p:tag name="AS_UNIQUEID" val="204"/>
</p:tagLst>
</file>

<file path=ppt/tags/tag102.xml><?xml version="1.0" encoding="utf-8"?>
<p:tagLst xmlns:p="http://schemas.openxmlformats.org/presentationml/2006/main">
  <p:tag name="AS_UNIQUEID" val="205"/>
</p:tagLst>
</file>

<file path=ppt/tags/tag103.xml><?xml version="1.0" encoding="utf-8"?>
<p:tagLst xmlns:p="http://schemas.openxmlformats.org/presentationml/2006/main">
  <p:tag name="AS_UNIQUEID" val="206"/>
</p:tagLst>
</file>

<file path=ppt/tags/tag104.xml><?xml version="1.0" encoding="utf-8"?>
<p:tagLst xmlns:p="http://schemas.openxmlformats.org/presentationml/2006/main">
  <p:tag name="AS_UNIQUEID" val="207"/>
</p:tagLst>
</file>

<file path=ppt/tags/tag105.xml><?xml version="1.0" encoding="utf-8"?>
<p:tagLst xmlns:p="http://schemas.openxmlformats.org/presentationml/2006/main">
  <p:tag name="AS_UNIQUEID" val="208"/>
</p:tagLst>
</file>

<file path=ppt/tags/tag106.xml><?xml version="1.0" encoding="utf-8"?>
<p:tagLst xmlns:p="http://schemas.openxmlformats.org/presentationml/2006/main">
  <p:tag name="AS_UNIQUEID" val="209"/>
</p:tagLst>
</file>

<file path=ppt/tags/tag107.xml><?xml version="1.0" encoding="utf-8"?>
<p:tagLst xmlns:p="http://schemas.openxmlformats.org/presentationml/2006/main">
  <p:tag name="AS_UNIQUEID" val="210"/>
</p:tagLst>
</file>

<file path=ppt/tags/tag108.xml><?xml version="1.0" encoding="utf-8"?>
<p:tagLst xmlns:p="http://schemas.openxmlformats.org/presentationml/2006/main">
  <p:tag name="AS_UNIQUEID" val="211"/>
</p:tagLst>
</file>

<file path=ppt/tags/tag109.xml><?xml version="1.0" encoding="utf-8"?>
<p:tagLst xmlns:p="http://schemas.openxmlformats.org/presentationml/2006/main">
  <p:tag name="AS_UNIQUEID" val="212"/>
</p:tagLst>
</file>

<file path=ppt/tags/tag11.xml><?xml version="1.0" encoding="utf-8"?>
<p:tagLst xmlns:p="http://schemas.openxmlformats.org/presentationml/2006/main">
  <p:tag name="AS_UNIQUEID" val="114"/>
</p:tagLst>
</file>

<file path=ppt/tags/tag110.xml><?xml version="1.0" encoding="utf-8"?>
<p:tagLst xmlns:p="http://schemas.openxmlformats.org/presentationml/2006/main">
  <p:tag name="AS_UNIQUEID" val="213"/>
</p:tagLst>
</file>

<file path=ppt/tags/tag111.xml><?xml version="1.0" encoding="utf-8"?>
<p:tagLst xmlns:p="http://schemas.openxmlformats.org/presentationml/2006/main">
  <p:tag name="AS_UNIQUEID" val="214"/>
</p:tagLst>
</file>

<file path=ppt/tags/tag112.xml><?xml version="1.0" encoding="utf-8"?>
<p:tagLst xmlns:p="http://schemas.openxmlformats.org/presentationml/2006/main">
  <p:tag name="AS_UNIQUEID" val="215"/>
</p:tagLst>
</file>

<file path=ppt/tags/tag113.xml><?xml version="1.0" encoding="utf-8"?>
<p:tagLst xmlns:p="http://schemas.openxmlformats.org/presentationml/2006/main">
  <p:tag name="AS_UNIQUEID" val="216"/>
</p:tagLst>
</file>

<file path=ppt/tags/tag114.xml><?xml version="1.0" encoding="utf-8"?>
<p:tagLst xmlns:p="http://schemas.openxmlformats.org/presentationml/2006/main">
  <p:tag name="AS_UNIQUEID" val="217"/>
</p:tagLst>
</file>

<file path=ppt/tags/tag115.xml><?xml version="1.0" encoding="utf-8"?>
<p:tagLst xmlns:p="http://schemas.openxmlformats.org/presentationml/2006/main">
  <p:tag name="AS_UNIQUEID" val="218"/>
</p:tagLst>
</file>

<file path=ppt/tags/tag116.xml><?xml version="1.0" encoding="utf-8"?>
<p:tagLst xmlns:p="http://schemas.openxmlformats.org/presentationml/2006/main">
  <p:tag name="AS_UNIQUEID" val="219"/>
</p:tagLst>
</file>

<file path=ppt/tags/tag117.xml><?xml version="1.0" encoding="utf-8"?>
<p:tagLst xmlns:p="http://schemas.openxmlformats.org/presentationml/2006/main">
  <p:tag name="AS_UNIQUEID" val="220"/>
</p:tagLst>
</file>

<file path=ppt/tags/tag118.xml><?xml version="1.0" encoding="utf-8"?>
<p:tagLst xmlns:p="http://schemas.openxmlformats.org/presentationml/2006/main">
  <p:tag name="AS_UNIQUEID" val="221"/>
</p:tagLst>
</file>

<file path=ppt/tags/tag119.xml><?xml version="1.0" encoding="utf-8"?>
<p:tagLst xmlns:p="http://schemas.openxmlformats.org/presentationml/2006/main">
  <p:tag name="AS_UNIQUEID" val="222"/>
</p:tagLst>
</file>

<file path=ppt/tags/tag12.xml><?xml version="1.0" encoding="utf-8"?>
<p:tagLst xmlns:p="http://schemas.openxmlformats.org/presentationml/2006/main">
  <p:tag name="AS_UNIQUEID" val="115"/>
</p:tagLst>
</file>

<file path=ppt/tags/tag120.xml><?xml version="1.0" encoding="utf-8"?>
<p:tagLst xmlns:p="http://schemas.openxmlformats.org/presentationml/2006/main">
  <p:tag name="AS_UNIQUEID" val="223"/>
</p:tagLst>
</file>

<file path=ppt/tags/tag121.xml><?xml version="1.0" encoding="utf-8"?>
<p:tagLst xmlns:p="http://schemas.openxmlformats.org/presentationml/2006/main">
  <p:tag name="AS_UNIQUEID" val="224"/>
</p:tagLst>
</file>

<file path=ppt/tags/tag122.xml><?xml version="1.0" encoding="utf-8"?>
<p:tagLst xmlns:p="http://schemas.openxmlformats.org/presentationml/2006/main">
  <p:tag name="AS_UNIQUEID" val="225"/>
</p:tagLst>
</file>

<file path=ppt/tags/tag123.xml><?xml version="1.0" encoding="utf-8"?>
<p:tagLst xmlns:p="http://schemas.openxmlformats.org/presentationml/2006/main">
  <p:tag name="AS_UNIQUEID" val="226"/>
</p:tagLst>
</file>

<file path=ppt/tags/tag124.xml><?xml version="1.0" encoding="utf-8"?>
<p:tagLst xmlns:p="http://schemas.openxmlformats.org/presentationml/2006/main">
  <p:tag name="AS_UNIQUEID" val="227"/>
</p:tagLst>
</file>

<file path=ppt/tags/tag125.xml><?xml version="1.0" encoding="utf-8"?>
<p:tagLst xmlns:p="http://schemas.openxmlformats.org/presentationml/2006/main">
  <p:tag name="AS_UNIQUEID" val="228"/>
</p:tagLst>
</file>

<file path=ppt/tags/tag126.xml><?xml version="1.0" encoding="utf-8"?>
<p:tagLst xmlns:p="http://schemas.openxmlformats.org/presentationml/2006/main">
  <p:tag name="AS_UNIQUEID" val="229"/>
</p:tagLst>
</file>

<file path=ppt/tags/tag127.xml><?xml version="1.0" encoding="utf-8"?>
<p:tagLst xmlns:p="http://schemas.openxmlformats.org/presentationml/2006/main">
  <p:tag name="AS_UNIQUEID" val="230"/>
</p:tagLst>
</file>

<file path=ppt/tags/tag128.xml><?xml version="1.0" encoding="utf-8"?>
<p:tagLst xmlns:p="http://schemas.openxmlformats.org/presentationml/2006/main">
  <p:tag name="AS_UNIQUEID" val="231"/>
</p:tagLst>
</file>

<file path=ppt/tags/tag129.xml><?xml version="1.0" encoding="utf-8"?>
<p:tagLst xmlns:p="http://schemas.openxmlformats.org/presentationml/2006/main">
  <p:tag name="AS_UNIQUEID" val="232"/>
</p:tagLst>
</file>

<file path=ppt/tags/tag13.xml><?xml version="1.0" encoding="utf-8"?>
<p:tagLst xmlns:p="http://schemas.openxmlformats.org/presentationml/2006/main">
  <p:tag name="AS_UNIQUEID" val="116"/>
</p:tagLst>
</file>

<file path=ppt/tags/tag130.xml><?xml version="1.0" encoding="utf-8"?>
<p:tagLst xmlns:p="http://schemas.openxmlformats.org/presentationml/2006/main">
  <p:tag name="AS_UNIQUEID" val="233"/>
</p:tagLst>
</file>

<file path=ppt/tags/tag131.xml><?xml version="1.0" encoding="utf-8"?>
<p:tagLst xmlns:p="http://schemas.openxmlformats.org/presentationml/2006/main">
  <p:tag name="AS_UNIQUEID" val="234"/>
</p:tagLst>
</file>

<file path=ppt/tags/tag132.xml><?xml version="1.0" encoding="utf-8"?>
<p:tagLst xmlns:p="http://schemas.openxmlformats.org/presentationml/2006/main">
  <p:tag name="AS_UNIQUEID" val="235"/>
</p:tagLst>
</file>

<file path=ppt/tags/tag133.xml><?xml version="1.0" encoding="utf-8"?>
<p:tagLst xmlns:p="http://schemas.openxmlformats.org/presentationml/2006/main">
  <p:tag name="AS_UNIQUEID" val="236"/>
</p:tagLst>
</file>

<file path=ppt/tags/tag134.xml><?xml version="1.0" encoding="utf-8"?>
<p:tagLst xmlns:p="http://schemas.openxmlformats.org/presentationml/2006/main">
  <p:tag name="AS_UNIQUEID" val="237"/>
</p:tagLst>
</file>

<file path=ppt/tags/tag135.xml><?xml version="1.0" encoding="utf-8"?>
<p:tagLst xmlns:p="http://schemas.openxmlformats.org/presentationml/2006/main">
  <p:tag name="AS_UNIQUEID" val="238"/>
</p:tagLst>
</file>

<file path=ppt/tags/tag136.xml><?xml version="1.0" encoding="utf-8"?>
<p:tagLst xmlns:p="http://schemas.openxmlformats.org/presentationml/2006/main">
  <p:tag name="AS_UNIQUEID" val="239"/>
</p:tagLst>
</file>

<file path=ppt/tags/tag137.xml><?xml version="1.0" encoding="utf-8"?>
<p:tagLst xmlns:p="http://schemas.openxmlformats.org/presentationml/2006/main">
  <p:tag name="AS_UNIQUEID" val="240"/>
</p:tagLst>
</file>

<file path=ppt/tags/tag138.xml><?xml version="1.0" encoding="utf-8"?>
<p:tagLst xmlns:p="http://schemas.openxmlformats.org/presentationml/2006/main">
  <p:tag name="AS_UNIQUEID" val="241"/>
</p:tagLst>
</file>

<file path=ppt/tags/tag139.xml><?xml version="1.0" encoding="utf-8"?>
<p:tagLst xmlns:p="http://schemas.openxmlformats.org/presentationml/2006/main">
  <p:tag name="AS_UNIQUEID" val="242"/>
</p:tagLst>
</file>

<file path=ppt/tags/tag14.xml><?xml version="1.0" encoding="utf-8"?>
<p:tagLst xmlns:p="http://schemas.openxmlformats.org/presentationml/2006/main">
  <p:tag name="AS_UNIQUEID" val="117"/>
</p:tagLst>
</file>

<file path=ppt/tags/tag140.xml><?xml version="1.0" encoding="utf-8"?>
<p:tagLst xmlns:p="http://schemas.openxmlformats.org/presentationml/2006/main">
  <p:tag name="AS_UNIQUEID" val="243"/>
</p:tagLst>
</file>

<file path=ppt/tags/tag141.xml><?xml version="1.0" encoding="utf-8"?>
<p:tagLst xmlns:p="http://schemas.openxmlformats.org/presentationml/2006/main">
  <p:tag name="AS_UNIQUEID" val="244"/>
</p:tagLst>
</file>

<file path=ppt/tags/tag142.xml><?xml version="1.0" encoding="utf-8"?>
<p:tagLst xmlns:p="http://schemas.openxmlformats.org/presentationml/2006/main">
  <p:tag name="AS_UNIQUEID" val="245"/>
</p:tagLst>
</file>

<file path=ppt/tags/tag143.xml><?xml version="1.0" encoding="utf-8"?>
<p:tagLst xmlns:p="http://schemas.openxmlformats.org/presentationml/2006/main">
  <p:tag name="AS_UNIQUEID" val="246"/>
</p:tagLst>
</file>

<file path=ppt/tags/tag144.xml><?xml version="1.0" encoding="utf-8"?>
<p:tagLst xmlns:p="http://schemas.openxmlformats.org/presentationml/2006/main">
  <p:tag name="AS_UNIQUEID" val="247"/>
</p:tagLst>
</file>

<file path=ppt/tags/tag145.xml><?xml version="1.0" encoding="utf-8"?>
<p:tagLst xmlns:p="http://schemas.openxmlformats.org/presentationml/2006/main">
  <p:tag name="AS_UNIQUEID" val="248"/>
</p:tagLst>
</file>

<file path=ppt/tags/tag146.xml><?xml version="1.0" encoding="utf-8"?>
<p:tagLst xmlns:p="http://schemas.openxmlformats.org/presentationml/2006/main">
  <p:tag name="AS_UNIQUEID" val="249"/>
</p:tagLst>
</file>

<file path=ppt/tags/tag147.xml><?xml version="1.0" encoding="utf-8"?>
<p:tagLst xmlns:p="http://schemas.openxmlformats.org/presentationml/2006/main">
  <p:tag name="AS_UNIQUEID" val="250"/>
</p:tagLst>
</file>

<file path=ppt/tags/tag148.xml><?xml version="1.0" encoding="utf-8"?>
<p:tagLst xmlns:p="http://schemas.openxmlformats.org/presentationml/2006/main">
  <p:tag name="AS_UNIQUEID" val="251"/>
</p:tagLst>
</file>

<file path=ppt/tags/tag149.xml><?xml version="1.0" encoding="utf-8"?>
<p:tagLst xmlns:p="http://schemas.openxmlformats.org/presentationml/2006/main">
  <p:tag name="AS_UNIQUEID" val="252"/>
</p:tagLst>
</file>

<file path=ppt/tags/tag15.xml><?xml version="1.0" encoding="utf-8"?>
<p:tagLst xmlns:p="http://schemas.openxmlformats.org/presentationml/2006/main">
  <p:tag name="AS_UNIQUEID" val="118"/>
</p:tagLst>
</file>

<file path=ppt/tags/tag150.xml><?xml version="1.0" encoding="utf-8"?>
<p:tagLst xmlns:p="http://schemas.openxmlformats.org/presentationml/2006/main">
  <p:tag name="AS_UNIQUEID" val="253"/>
</p:tagLst>
</file>

<file path=ppt/tags/tag151.xml><?xml version="1.0" encoding="utf-8"?>
<p:tagLst xmlns:p="http://schemas.openxmlformats.org/presentationml/2006/main">
  <p:tag name="AS_UNIQUEID" val="254"/>
</p:tagLst>
</file>

<file path=ppt/tags/tag152.xml><?xml version="1.0" encoding="utf-8"?>
<p:tagLst xmlns:p="http://schemas.openxmlformats.org/presentationml/2006/main">
  <p:tag name="AS_UNIQUEID" val="255"/>
</p:tagLst>
</file>

<file path=ppt/tags/tag153.xml><?xml version="1.0" encoding="utf-8"?>
<p:tagLst xmlns:p="http://schemas.openxmlformats.org/presentationml/2006/main">
  <p:tag name="AS_UNIQUEID" val="256"/>
</p:tagLst>
</file>

<file path=ppt/tags/tag154.xml><?xml version="1.0" encoding="utf-8"?>
<p:tagLst xmlns:p="http://schemas.openxmlformats.org/presentationml/2006/main">
  <p:tag name="AS_UNIQUEID" val="257"/>
</p:tagLst>
</file>

<file path=ppt/tags/tag155.xml><?xml version="1.0" encoding="utf-8"?>
<p:tagLst xmlns:p="http://schemas.openxmlformats.org/presentationml/2006/main">
  <p:tag name="AS_UNIQUEID" val="258"/>
</p:tagLst>
</file>

<file path=ppt/tags/tag156.xml><?xml version="1.0" encoding="utf-8"?>
<p:tagLst xmlns:p="http://schemas.openxmlformats.org/presentationml/2006/main">
  <p:tag name="AS_UNIQUEID" val="259"/>
</p:tagLst>
</file>

<file path=ppt/tags/tag157.xml><?xml version="1.0" encoding="utf-8"?>
<p:tagLst xmlns:p="http://schemas.openxmlformats.org/presentationml/2006/main">
  <p:tag name="AS_UNIQUEID" val="260"/>
</p:tagLst>
</file>

<file path=ppt/tags/tag158.xml><?xml version="1.0" encoding="utf-8"?>
<p:tagLst xmlns:p="http://schemas.openxmlformats.org/presentationml/2006/main">
  <p:tag name="AS_UNIQUEID" val="261"/>
</p:tagLst>
</file>

<file path=ppt/tags/tag159.xml><?xml version="1.0" encoding="utf-8"?>
<p:tagLst xmlns:p="http://schemas.openxmlformats.org/presentationml/2006/main">
  <p:tag name="AS_UNIQUEID" val="262"/>
</p:tagLst>
</file>

<file path=ppt/tags/tag16.xml><?xml version="1.0" encoding="utf-8"?>
<p:tagLst xmlns:p="http://schemas.openxmlformats.org/presentationml/2006/main">
  <p:tag name="AS_UNIQUEID" val="119"/>
</p:tagLst>
</file>

<file path=ppt/tags/tag160.xml><?xml version="1.0" encoding="utf-8"?>
<p:tagLst xmlns:p="http://schemas.openxmlformats.org/presentationml/2006/main">
  <p:tag name="AS_UNIQUEID" val="263"/>
</p:tagLst>
</file>

<file path=ppt/tags/tag161.xml><?xml version="1.0" encoding="utf-8"?>
<p:tagLst xmlns:p="http://schemas.openxmlformats.org/presentationml/2006/main">
  <p:tag name="AS_UNIQUEID" val="264"/>
</p:tagLst>
</file>

<file path=ppt/tags/tag162.xml><?xml version="1.0" encoding="utf-8"?>
<p:tagLst xmlns:p="http://schemas.openxmlformats.org/presentationml/2006/main">
  <p:tag name="AS_UNIQUEID" val="265"/>
</p:tagLst>
</file>

<file path=ppt/tags/tag163.xml><?xml version="1.0" encoding="utf-8"?>
<p:tagLst xmlns:p="http://schemas.openxmlformats.org/presentationml/2006/main">
  <p:tag name="AS_UNIQUEID" val="266"/>
</p:tagLst>
</file>

<file path=ppt/tags/tag164.xml><?xml version="1.0" encoding="utf-8"?>
<p:tagLst xmlns:p="http://schemas.openxmlformats.org/presentationml/2006/main">
  <p:tag name="AS_UNIQUEID" val="267"/>
</p:tagLst>
</file>

<file path=ppt/tags/tag165.xml><?xml version="1.0" encoding="utf-8"?>
<p:tagLst xmlns:p="http://schemas.openxmlformats.org/presentationml/2006/main">
  <p:tag name="AS_UNIQUEID" val="268"/>
</p:tagLst>
</file>

<file path=ppt/tags/tag166.xml><?xml version="1.0" encoding="utf-8"?>
<p:tagLst xmlns:p="http://schemas.openxmlformats.org/presentationml/2006/main">
  <p:tag name="AS_UNIQUEID" val="269"/>
</p:tagLst>
</file>

<file path=ppt/tags/tag167.xml><?xml version="1.0" encoding="utf-8"?>
<p:tagLst xmlns:p="http://schemas.openxmlformats.org/presentationml/2006/main">
  <p:tag name="AS_UNIQUEID" val="270"/>
</p:tagLst>
</file>

<file path=ppt/tags/tag168.xml><?xml version="1.0" encoding="utf-8"?>
<p:tagLst xmlns:p="http://schemas.openxmlformats.org/presentationml/2006/main">
  <p:tag name="AS_UNIQUEID" val="271"/>
</p:tagLst>
</file>

<file path=ppt/tags/tag169.xml><?xml version="1.0" encoding="utf-8"?>
<p:tagLst xmlns:p="http://schemas.openxmlformats.org/presentationml/2006/main">
  <p:tag name="AS_UNIQUEID" val="272"/>
</p:tagLst>
</file>

<file path=ppt/tags/tag17.xml><?xml version="1.0" encoding="utf-8"?>
<p:tagLst xmlns:p="http://schemas.openxmlformats.org/presentationml/2006/main">
  <p:tag name="AS_UNIQUEID" val="120"/>
</p:tagLst>
</file>

<file path=ppt/tags/tag170.xml><?xml version="1.0" encoding="utf-8"?>
<p:tagLst xmlns:p="http://schemas.openxmlformats.org/presentationml/2006/main">
  <p:tag name="AS_UNIQUEID" val="273"/>
</p:tagLst>
</file>

<file path=ppt/tags/tag171.xml><?xml version="1.0" encoding="utf-8"?>
<p:tagLst xmlns:p="http://schemas.openxmlformats.org/presentationml/2006/main">
  <p:tag name="AS_UNIQUEID" val="274"/>
</p:tagLst>
</file>

<file path=ppt/tags/tag172.xml><?xml version="1.0" encoding="utf-8"?>
<p:tagLst xmlns:p="http://schemas.openxmlformats.org/presentationml/2006/main">
  <p:tag name="AS_UNIQUEID" val="275"/>
</p:tagLst>
</file>

<file path=ppt/tags/tag173.xml><?xml version="1.0" encoding="utf-8"?>
<p:tagLst xmlns:p="http://schemas.openxmlformats.org/presentationml/2006/main">
  <p:tag name="AS_UNIQUEID" val="276"/>
</p:tagLst>
</file>

<file path=ppt/tags/tag174.xml><?xml version="1.0" encoding="utf-8"?>
<p:tagLst xmlns:p="http://schemas.openxmlformats.org/presentationml/2006/main">
  <p:tag name="AS_UNIQUEID" val="277"/>
</p:tagLst>
</file>

<file path=ppt/tags/tag175.xml><?xml version="1.0" encoding="utf-8"?>
<p:tagLst xmlns:p="http://schemas.openxmlformats.org/presentationml/2006/main">
  <p:tag name="AS_UNIQUEID" val="278"/>
</p:tagLst>
</file>

<file path=ppt/tags/tag176.xml><?xml version="1.0" encoding="utf-8"?>
<p:tagLst xmlns:p="http://schemas.openxmlformats.org/presentationml/2006/main">
  <p:tag name="AS_UNIQUEID" val="279"/>
</p:tagLst>
</file>

<file path=ppt/tags/tag177.xml><?xml version="1.0" encoding="utf-8"?>
<p:tagLst xmlns:p="http://schemas.openxmlformats.org/presentationml/2006/main">
  <p:tag name="AS_UNIQUEID" val="280"/>
</p:tagLst>
</file>

<file path=ppt/tags/tag178.xml><?xml version="1.0" encoding="utf-8"?>
<p:tagLst xmlns:p="http://schemas.openxmlformats.org/presentationml/2006/main">
  <p:tag name="AS_UNIQUEID" val="281"/>
</p:tagLst>
</file>

<file path=ppt/tags/tag179.xml><?xml version="1.0" encoding="utf-8"?>
<p:tagLst xmlns:p="http://schemas.openxmlformats.org/presentationml/2006/main">
  <p:tag name="AS_UNIQUEID" val="282"/>
</p:tagLst>
</file>

<file path=ppt/tags/tag18.xml><?xml version="1.0" encoding="utf-8"?>
<p:tagLst xmlns:p="http://schemas.openxmlformats.org/presentationml/2006/main">
  <p:tag name="AS_UNIQUEID" val="121"/>
</p:tagLst>
</file>

<file path=ppt/tags/tag180.xml><?xml version="1.0" encoding="utf-8"?>
<p:tagLst xmlns:p="http://schemas.openxmlformats.org/presentationml/2006/main">
  <p:tag name="AS_UNIQUEID" val="283"/>
</p:tagLst>
</file>

<file path=ppt/tags/tag181.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82.xml><?xml version="1.0" encoding="utf-8"?>
<p:tagLst xmlns:p="http://schemas.openxmlformats.org/presentationml/2006/main">
  <p:tag name="AS_UNIQUEID" val="284"/>
</p:tagLst>
</file>

<file path=ppt/tags/tag183.xml><?xml version="1.0" encoding="utf-8"?>
<p:tagLst xmlns:p="http://schemas.openxmlformats.org/presentationml/2006/main">
  <p:tag name="AS_UNIQUEID" val="285"/>
</p:tagLst>
</file>

<file path=ppt/tags/tag184.xml><?xml version="1.0" encoding="utf-8"?>
<p:tagLst xmlns:p="http://schemas.openxmlformats.org/presentationml/2006/main">
  <p:tag name="AS_UNIQUEID" val="286"/>
</p:tagLst>
</file>

<file path=ppt/tags/tag185.xml><?xml version="1.0" encoding="utf-8"?>
<p:tagLst xmlns:p="http://schemas.openxmlformats.org/presentationml/2006/main">
  <p:tag name="AS_UNIQUEID" val="287"/>
</p:tagLst>
</file>

<file path=ppt/tags/tag186.xml><?xml version="1.0" encoding="utf-8"?>
<p:tagLst xmlns:p="http://schemas.openxmlformats.org/presentationml/2006/main">
  <p:tag name="AS_UNIQUEID" val="288"/>
</p:tagLst>
</file>

<file path=ppt/tags/tag187.xml><?xml version="1.0" encoding="utf-8"?>
<p:tagLst xmlns:p="http://schemas.openxmlformats.org/presentationml/2006/main">
  <p:tag name="AS_UNIQUEID" val="289"/>
</p:tagLst>
</file>

<file path=ppt/tags/tag188.xml><?xml version="1.0" encoding="utf-8"?>
<p:tagLst xmlns:p="http://schemas.openxmlformats.org/presentationml/2006/main">
  <p:tag name="AS_UNIQUEID" val="290"/>
</p:tagLst>
</file>

<file path=ppt/tags/tag189.xml><?xml version="1.0" encoding="utf-8"?>
<p:tagLst xmlns:p="http://schemas.openxmlformats.org/presentationml/2006/main">
  <p:tag name="AS_UNIQUEID" val="291"/>
</p:tagLst>
</file>

<file path=ppt/tags/tag19.xml><?xml version="1.0" encoding="utf-8"?>
<p:tagLst xmlns:p="http://schemas.openxmlformats.org/presentationml/2006/main">
  <p:tag name="AS_UNIQUEID" val="122"/>
</p:tagLst>
</file>

<file path=ppt/tags/tag190.xml><?xml version="1.0" encoding="utf-8"?>
<p:tagLst xmlns:p="http://schemas.openxmlformats.org/presentationml/2006/main">
  <p:tag name="AS_UNIQUEID" val="292"/>
</p:tagLst>
</file>

<file path=ppt/tags/tag191.xml><?xml version="1.0" encoding="utf-8"?>
<p:tagLst xmlns:p="http://schemas.openxmlformats.org/presentationml/2006/main">
  <p:tag name="AS_UNIQUEID" val="293"/>
</p:tagLst>
</file>

<file path=ppt/tags/tag192.xml><?xml version="1.0" encoding="utf-8"?>
<p:tagLst xmlns:p="http://schemas.openxmlformats.org/presentationml/2006/main">
  <p:tag name="AS_UNIQUEID" val="294"/>
</p:tagLst>
</file>

<file path=ppt/tags/tag193.xml><?xml version="1.0" encoding="utf-8"?>
<p:tagLst xmlns:p="http://schemas.openxmlformats.org/presentationml/2006/main">
  <p:tag name="AS_UNIQUEID" val="295"/>
</p:tagLst>
</file>

<file path=ppt/tags/tag194.xml><?xml version="1.0" encoding="utf-8"?>
<p:tagLst xmlns:p="http://schemas.openxmlformats.org/presentationml/2006/main">
  <p:tag name="AS_UNIQUEID" val="296"/>
</p:tagLst>
</file>

<file path=ppt/tags/tag195.xml><?xml version="1.0" encoding="utf-8"?>
<p:tagLst xmlns:p="http://schemas.openxmlformats.org/presentationml/2006/main">
  <p:tag name="AS_UNIQUEID" val="297"/>
</p:tagLst>
</file>

<file path=ppt/tags/tag196.xml><?xml version="1.0" encoding="utf-8"?>
<p:tagLst xmlns:p="http://schemas.openxmlformats.org/presentationml/2006/main">
  <p:tag name="AS_UNIQUEID" val="298"/>
</p:tagLst>
</file>

<file path=ppt/tags/tag197.xml><?xml version="1.0" encoding="utf-8"?>
<p:tagLst xmlns:p="http://schemas.openxmlformats.org/presentationml/2006/main">
  <p:tag name="AS_UNIQUEID" val="299"/>
</p:tagLst>
</file>

<file path=ppt/tags/tag198.xml><?xml version="1.0" encoding="utf-8"?>
<p:tagLst xmlns:p="http://schemas.openxmlformats.org/presentationml/2006/main">
  <p:tag name="AS_UNIQUEID" val="300"/>
</p:tagLst>
</file>

<file path=ppt/tags/tag199.xml><?xml version="1.0" encoding="utf-8"?>
<p:tagLst xmlns:p="http://schemas.openxmlformats.org/presentationml/2006/main">
  <p:tag name="AS_UNIQUEID" val="301"/>
</p:tagLst>
</file>

<file path=ppt/tags/tag2.xml><?xml version="1.0" encoding="utf-8"?>
<p:tagLst xmlns:p="http://schemas.openxmlformats.org/presentationml/2006/main">
  <p:tag name="AS_UNIQUEID" val="105"/>
</p:tagLst>
</file>

<file path=ppt/tags/tag20.xml><?xml version="1.0" encoding="utf-8"?>
<p:tagLst xmlns:p="http://schemas.openxmlformats.org/presentationml/2006/main">
  <p:tag name="AS_UNIQUEID" val="123"/>
</p:tagLst>
</file>

<file path=ppt/tags/tag200.xml><?xml version="1.0" encoding="utf-8"?>
<p:tagLst xmlns:p="http://schemas.openxmlformats.org/presentationml/2006/main">
  <p:tag name="AS_UNIQUEID" val="302"/>
</p:tagLst>
</file>

<file path=ppt/tags/tag201.xml><?xml version="1.0" encoding="utf-8"?>
<p:tagLst xmlns:p="http://schemas.openxmlformats.org/presentationml/2006/main">
  <p:tag name="AS_UNIQUEID" val="303"/>
</p:tagLst>
</file>

<file path=ppt/tags/tag202.xml><?xml version="1.0" encoding="utf-8"?>
<p:tagLst xmlns:p="http://schemas.openxmlformats.org/presentationml/2006/main">
  <p:tag name="AS_UNIQUEID" val="304"/>
</p:tagLst>
</file>

<file path=ppt/tags/tag203.xml><?xml version="1.0" encoding="utf-8"?>
<p:tagLst xmlns:p="http://schemas.openxmlformats.org/presentationml/2006/main">
  <p:tag name="AS_UNIQUEID" val="305"/>
</p:tagLst>
</file>

<file path=ppt/tags/tag204.xml><?xml version="1.0" encoding="utf-8"?>
<p:tagLst xmlns:p="http://schemas.openxmlformats.org/presentationml/2006/main">
  <p:tag name="AS_UNIQUEID" val="306"/>
</p:tagLst>
</file>

<file path=ppt/tags/tag205.xml><?xml version="1.0" encoding="utf-8"?>
<p:tagLst xmlns:p="http://schemas.openxmlformats.org/presentationml/2006/main">
  <p:tag name="AS_UNIQUEID" val="307"/>
</p:tagLst>
</file>

<file path=ppt/tags/tag206.xml><?xml version="1.0" encoding="utf-8"?>
<p:tagLst xmlns:p="http://schemas.openxmlformats.org/presentationml/2006/main">
  <p:tag name="AS_UNIQUEID" val="308"/>
</p:tagLst>
</file>

<file path=ppt/tags/tag207.xml><?xml version="1.0" encoding="utf-8"?>
<p:tagLst xmlns:p="http://schemas.openxmlformats.org/presentationml/2006/main">
  <p:tag name="AS_UNIQUEID" val="309"/>
</p:tagLst>
</file>

<file path=ppt/tags/tag208.xml><?xml version="1.0" encoding="utf-8"?>
<p:tagLst xmlns:p="http://schemas.openxmlformats.org/presentationml/2006/main">
  <p:tag name="AS_UNIQUEID" val="310"/>
</p:tagLst>
</file>

<file path=ppt/tags/tag209.xml><?xml version="1.0" encoding="utf-8"?>
<p:tagLst xmlns:p="http://schemas.openxmlformats.org/presentationml/2006/main">
  <p:tag name="AS_UNIQUEID" val="311"/>
</p:tagLst>
</file>

<file path=ppt/tags/tag21.xml><?xml version="1.0" encoding="utf-8"?>
<p:tagLst xmlns:p="http://schemas.openxmlformats.org/presentationml/2006/main">
  <p:tag name="AS_UNIQUEID" val="124"/>
</p:tagLst>
</file>

<file path=ppt/tags/tag210.xml><?xml version="1.0" encoding="utf-8"?>
<p:tagLst xmlns:p="http://schemas.openxmlformats.org/presentationml/2006/main">
  <p:tag name="AS_UNIQUEID" val="312"/>
</p:tagLst>
</file>

<file path=ppt/tags/tag211.xml><?xml version="1.0" encoding="utf-8"?>
<p:tagLst xmlns:p="http://schemas.openxmlformats.org/presentationml/2006/main">
  <p:tag name="AS_UNIQUEID" val="313"/>
</p:tagLst>
</file>

<file path=ppt/tags/tag212.xml><?xml version="1.0" encoding="utf-8"?>
<p:tagLst xmlns:p="http://schemas.openxmlformats.org/presentationml/2006/main">
  <p:tag name="AS_UNIQUEID" val="314"/>
</p:tagLst>
</file>

<file path=ppt/tags/tag213.xml><?xml version="1.0" encoding="utf-8"?>
<p:tagLst xmlns:p="http://schemas.openxmlformats.org/presentationml/2006/main">
  <p:tag name="AS_UNIQUEID" val="315"/>
</p:tagLst>
</file>

<file path=ppt/tags/tag214.xml><?xml version="1.0" encoding="utf-8"?>
<p:tagLst xmlns:p="http://schemas.openxmlformats.org/presentationml/2006/main">
  <p:tag name="AS_UNIQUEID" val="316"/>
</p:tagLst>
</file>

<file path=ppt/tags/tag215.xml><?xml version="1.0" encoding="utf-8"?>
<p:tagLst xmlns:p="http://schemas.openxmlformats.org/presentationml/2006/main">
  <p:tag name="AS_UNIQUEID" val="317"/>
</p:tagLst>
</file>

<file path=ppt/tags/tag216.xml><?xml version="1.0" encoding="utf-8"?>
<p:tagLst xmlns:p="http://schemas.openxmlformats.org/presentationml/2006/main">
  <p:tag name="AS_UNIQUEID" val="318"/>
</p:tagLst>
</file>

<file path=ppt/tags/tag217.xml><?xml version="1.0" encoding="utf-8"?>
<p:tagLst xmlns:p="http://schemas.openxmlformats.org/presentationml/2006/main">
  <p:tag name="AS_UNIQUEID" val="319"/>
</p:tagLst>
</file>

<file path=ppt/tags/tag218.xml><?xml version="1.0" encoding="utf-8"?>
<p:tagLst xmlns:p="http://schemas.openxmlformats.org/presentationml/2006/main">
  <p:tag name="AS_UNIQUEID" val="320"/>
</p:tagLst>
</file>

<file path=ppt/tags/tag219.xml><?xml version="1.0" encoding="utf-8"?>
<p:tagLst xmlns:p="http://schemas.openxmlformats.org/presentationml/2006/main">
  <p:tag name="AS_UNIQUEID" val="321"/>
</p:tagLst>
</file>

<file path=ppt/tags/tag22.xml><?xml version="1.0" encoding="utf-8"?>
<p:tagLst xmlns:p="http://schemas.openxmlformats.org/presentationml/2006/main">
  <p:tag name="AS_UNIQUEID" val="125"/>
</p:tagLst>
</file>

<file path=ppt/tags/tag220.xml><?xml version="1.0" encoding="utf-8"?>
<p:tagLst xmlns:p="http://schemas.openxmlformats.org/presentationml/2006/main">
  <p:tag name="AS_UNIQUEID" val="322"/>
</p:tagLst>
</file>

<file path=ppt/tags/tag221.xml><?xml version="1.0" encoding="utf-8"?>
<p:tagLst xmlns:p="http://schemas.openxmlformats.org/presentationml/2006/main">
  <p:tag name="AS_UNIQUEID" val="323"/>
</p:tagLst>
</file>

<file path=ppt/tags/tag222.xml><?xml version="1.0" encoding="utf-8"?>
<p:tagLst xmlns:p="http://schemas.openxmlformats.org/presentationml/2006/main">
  <p:tag name="AS_UNIQUEID" val="324"/>
</p:tagLst>
</file>

<file path=ppt/tags/tag223.xml><?xml version="1.0" encoding="utf-8"?>
<p:tagLst xmlns:p="http://schemas.openxmlformats.org/presentationml/2006/main">
  <p:tag name="AS_UNIQUEID" val="325"/>
</p:tagLst>
</file>

<file path=ppt/tags/tag22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25.xml><?xml version="1.0" encoding="utf-8"?>
<p:tagLst xmlns:p="http://schemas.openxmlformats.org/presentationml/2006/main">
  <p:tag name="AS_UNIQUEID" val="326"/>
</p:tagLst>
</file>

<file path=ppt/tags/tag226.xml><?xml version="1.0" encoding="utf-8"?>
<p:tagLst xmlns:p="http://schemas.openxmlformats.org/presentationml/2006/main">
  <p:tag name="AS_UNIQUEID" val="327"/>
</p:tagLst>
</file>

<file path=ppt/tags/tag227.xml><?xml version="1.0" encoding="utf-8"?>
<p:tagLst xmlns:p="http://schemas.openxmlformats.org/presentationml/2006/main">
  <p:tag name="AS_UNIQUEID" val="328"/>
</p:tagLst>
</file>

<file path=ppt/tags/tag228.xml><?xml version="1.0" encoding="utf-8"?>
<p:tagLst xmlns:p="http://schemas.openxmlformats.org/presentationml/2006/main">
  <p:tag name="AS_UNIQUEID" val="329"/>
</p:tagLst>
</file>

<file path=ppt/tags/tag229.xml><?xml version="1.0" encoding="utf-8"?>
<p:tagLst xmlns:p="http://schemas.openxmlformats.org/presentationml/2006/main">
  <p:tag name="AS_UNIQUEID" val="330"/>
</p:tagLst>
</file>

<file path=ppt/tags/tag23.xml><?xml version="1.0" encoding="utf-8"?>
<p:tagLst xmlns:p="http://schemas.openxmlformats.org/presentationml/2006/main">
  <p:tag name="AS_UNIQUEID" val="126"/>
</p:tagLst>
</file>

<file path=ppt/tags/tag230.xml><?xml version="1.0" encoding="utf-8"?>
<p:tagLst xmlns:p="http://schemas.openxmlformats.org/presentationml/2006/main">
  <p:tag name="AS_UNIQUEID" val="331"/>
</p:tagLst>
</file>

<file path=ppt/tags/tag231.xml><?xml version="1.0" encoding="utf-8"?>
<p:tagLst xmlns:p="http://schemas.openxmlformats.org/presentationml/2006/main">
  <p:tag name="AS_UNIQUEID" val="332"/>
</p:tagLst>
</file>

<file path=ppt/tags/tag232.xml><?xml version="1.0" encoding="utf-8"?>
<p:tagLst xmlns:p="http://schemas.openxmlformats.org/presentationml/2006/main">
  <p:tag name="AS_UNIQUEID" val="333"/>
</p:tagLst>
</file>

<file path=ppt/tags/tag233.xml><?xml version="1.0" encoding="utf-8"?>
<p:tagLst xmlns:p="http://schemas.openxmlformats.org/presentationml/2006/main">
  <p:tag name="AS_UNIQUEID" val="334"/>
</p:tagLst>
</file>

<file path=ppt/tags/tag23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35.xml><?xml version="1.0" encoding="utf-8"?>
<p:tagLst xmlns:p="http://schemas.openxmlformats.org/presentationml/2006/main">
  <p:tag name="AS_UNIQUEID" val="335"/>
</p:tagLst>
</file>

<file path=ppt/tags/tag236.xml><?xml version="1.0" encoding="utf-8"?>
<p:tagLst xmlns:p="http://schemas.openxmlformats.org/presentationml/2006/main">
  <p:tag name="AS_UNIQUEID" val="336"/>
</p:tagLst>
</file>

<file path=ppt/tags/tag237.xml><?xml version="1.0" encoding="utf-8"?>
<p:tagLst xmlns:p="http://schemas.openxmlformats.org/presentationml/2006/main">
  <p:tag name="KSO_WM_BEAUTIFY_FLAG" val="#wm#"/>
  <p:tag name="KSO_WM_TEMPLATE_CATEGORY" val="custom"/>
  <p:tag name="KSO_WM_TEMPLATE_INDEX" val="20205081"/>
</p:tagLst>
</file>

<file path=ppt/tags/tag238.xml><?xml version="1.0" encoding="utf-8"?>
<p:tagLst xmlns:p="http://schemas.openxmlformats.org/presentationml/2006/main">
  <p:tag name="AS_UNIQUEID" val="337"/>
</p:tagLst>
</file>

<file path=ppt/tags/tag239.xml><?xml version="1.0" encoding="utf-8"?>
<p:tagLst xmlns:p="http://schemas.openxmlformats.org/presentationml/2006/main">
  <p:tag name="AS_UNIQUEID" val="338"/>
</p:tagLst>
</file>

<file path=ppt/tags/tag24.xml><?xml version="1.0" encoding="utf-8"?>
<p:tagLst xmlns:p="http://schemas.openxmlformats.org/presentationml/2006/main">
  <p:tag name="AS_UNIQUEID" val="127"/>
</p:tagLst>
</file>

<file path=ppt/tags/tag240.xml><?xml version="1.0" encoding="utf-8"?>
<p:tagLst xmlns:p="http://schemas.openxmlformats.org/presentationml/2006/main">
  <p:tag name="AS_UNIQUEID" val="339"/>
</p:tagLst>
</file>

<file path=ppt/tags/tag241.xml><?xml version="1.0" encoding="utf-8"?>
<p:tagLst xmlns:p="http://schemas.openxmlformats.org/presentationml/2006/main">
  <p:tag name="AS_UNIQUEID" val="340"/>
</p:tagLst>
</file>

<file path=ppt/tags/tag242.xml><?xml version="1.0" encoding="utf-8"?>
<p:tagLst xmlns:p="http://schemas.openxmlformats.org/presentationml/2006/main">
  <p:tag name="KSO_WM_BEAUTIFY_FLAG" val="#wm#"/>
  <p:tag name="KSO_WM_TEMPLATE_CATEGORY" val="custom"/>
  <p:tag name="KSO_WM_TEMPLATE_INDEX" val="20205081"/>
</p:tagLst>
</file>

<file path=ppt/tags/tag243.xml><?xml version="1.0" encoding="utf-8"?>
<p:tagLst xmlns:p="http://schemas.openxmlformats.org/presentationml/2006/main">
  <p:tag name="AS_UNIQUEID" val="341"/>
</p:tagLst>
</file>

<file path=ppt/tags/tag244.xml><?xml version="1.0" encoding="utf-8"?>
<p:tagLst xmlns:p="http://schemas.openxmlformats.org/presentationml/2006/main">
  <p:tag name="AS_UNIQUEID" val="342"/>
</p:tagLst>
</file>

<file path=ppt/tags/tag245.xml><?xml version="1.0" encoding="utf-8"?>
<p:tagLst xmlns:p="http://schemas.openxmlformats.org/presentationml/2006/main">
  <p:tag name="AS_UNIQUEID" val="343"/>
</p:tagLst>
</file>

<file path=ppt/tags/tag246.xml><?xml version="1.0" encoding="utf-8"?>
<p:tagLst xmlns:p="http://schemas.openxmlformats.org/presentationml/2006/main">
  <p:tag name="AS_UNIQUEID" val="344"/>
</p:tagLst>
</file>

<file path=ppt/tags/tag247.xml><?xml version="1.0" encoding="utf-8"?>
<p:tagLst xmlns:p="http://schemas.openxmlformats.org/presentationml/2006/main">
  <p:tag name="AS_UNIQUEID" val="345"/>
  <p:tag name="MH" val="20150826203849"/>
  <p:tag name="MH_LIBRARY" val="GRAPHIC"/>
  <p:tag name="MH_ORDER" val="Rectangle 17"/>
</p:tagLst>
</file>

<file path=ppt/tags/tag248.xml><?xml version="1.0" encoding="utf-8"?>
<p:tagLst xmlns:p="http://schemas.openxmlformats.org/presentationml/2006/main">
  <p:tag name="AS_UNIQUEID" val="346"/>
  <p:tag name="MH" val="20150826203849"/>
  <p:tag name="MH_LIBRARY" val="GRAPHIC"/>
  <p:tag name="MH_ORDER" val="矩形 3"/>
</p:tagLst>
</file>

<file path=ppt/tags/tag249.xml><?xml version="1.0" encoding="utf-8"?>
<p:tagLst xmlns:p="http://schemas.openxmlformats.org/presentationml/2006/main">
  <p:tag name="AS_UNIQUEID" val="347"/>
</p:tagLst>
</file>

<file path=ppt/tags/tag25.xml><?xml version="1.0" encoding="utf-8"?>
<p:tagLst xmlns:p="http://schemas.openxmlformats.org/presentationml/2006/main">
  <p:tag name="AS_UNIQUEID" val="128"/>
</p:tagLst>
</file>

<file path=ppt/tags/tag250.xml><?xml version="1.0" encoding="utf-8"?>
<p:tagLst xmlns:p="http://schemas.openxmlformats.org/presentationml/2006/main">
  <p:tag name="AS_UNIQUEID" val="348"/>
</p:tagLst>
</file>

<file path=ppt/tags/tag251.xml><?xml version="1.0" encoding="utf-8"?>
<p:tagLst xmlns:p="http://schemas.openxmlformats.org/presentationml/2006/main">
  <p:tag name="AS_UNIQUEID" val="349"/>
</p:tagLst>
</file>

<file path=ppt/tags/tag25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53.xml><?xml version="1.0" encoding="utf-8"?>
<p:tagLst xmlns:p="http://schemas.openxmlformats.org/presentationml/2006/main">
  <p:tag name="AS_UNIQUEID" val="350"/>
</p:tagLst>
</file>

<file path=ppt/tags/tag254.xml><?xml version="1.0" encoding="utf-8"?>
<p:tagLst xmlns:p="http://schemas.openxmlformats.org/presentationml/2006/main">
  <p:tag name="AS_UNIQUEID" val="351"/>
</p:tagLst>
</file>

<file path=ppt/tags/tag255.xml><?xml version="1.0" encoding="utf-8"?>
<p:tagLst xmlns:p="http://schemas.openxmlformats.org/presentationml/2006/main">
  <p:tag name="AS_UNIQUEID" val="352"/>
</p:tagLst>
</file>

<file path=ppt/tags/tag256.xml><?xml version="1.0" encoding="utf-8"?>
<p:tagLst xmlns:p="http://schemas.openxmlformats.org/presentationml/2006/main">
  <p:tag name="AS_UNIQUEID" val="353"/>
</p:tagLst>
</file>

<file path=ppt/tags/tag257.xml><?xml version="1.0" encoding="utf-8"?>
<p:tagLst xmlns:p="http://schemas.openxmlformats.org/presentationml/2006/main">
  <p:tag name="AS_UNIQUEID" val="354"/>
</p:tagLst>
</file>

<file path=ppt/tags/tag258.xml><?xml version="1.0" encoding="utf-8"?>
<p:tagLst xmlns:p="http://schemas.openxmlformats.org/presentationml/2006/main">
  <p:tag name="AS_UNIQUEID" val="355"/>
</p:tagLst>
</file>

<file path=ppt/tags/tag259.xml><?xml version="1.0" encoding="utf-8"?>
<p:tagLst xmlns:p="http://schemas.openxmlformats.org/presentationml/2006/main">
  <p:tag name="AS_UNIQUEID" val="356"/>
</p:tagLst>
</file>

<file path=ppt/tags/tag26.xml><?xml version="1.0" encoding="utf-8"?>
<p:tagLst xmlns:p="http://schemas.openxmlformats.org/presentationml/2006/main">
  <p:tag name="AS_UNIQUEID" val="129"/>
</p:tagLst>
</file>

<file path=ppt/tags/tag260.xml><?xml version="1.0" encoding="utf-8"?>
<p:tagLst xmlns:p="http://schemas.openxmlformats.org/presentationml/2006/main">
  <p:tag name="AS_UNIQUEID" val="357"/>
</p:tagLst>
</file>

<file path=ppt/tags/tag261.xml><?xml version="1.0" encoding="utf-8"?>
<p:tagLst xmlns:p="http://schemas.openxmlformats.org/presentationml/2006/main">
  <p:tag name="AS_UNIQUEID" val="358"/>
</p:tagLst>
</file>

<file path=ppt/tags/tag262.xml><?xml version="1.0" encoding="utf-8"?>
<p:tagLst xmlns:p="http://schemas.openxmlformats.org/presentationml/2006/main">
  <p:tag name="AS_UNIQUEID" val="359"/>
</p:tagLst>
</file>

<file path=ppt/tags/tag26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64.xml><?xml version="1.0" encoding="utf-8"?>
<p:tagLst xmlns:p="http://schemas.openxmlformats.org/presentationml/2006/main">
  <p:tag name="AS_UNIQUEID" val="360"/>
</p:tagLst>
</file>

<file path=ppt/tags/tag265.xml><?xml version="1.0" encoding="utf-8"?>
<p:tagLst xmlns:p="http://schemas.openxmlformats.org/presentationml/2006/main">
  <p:tag name="AS_UNIQUEID" val="361"/>
</p:tagLst>
</file>

<file path=ppt/tags/tag266.xml><?xml version="1.0" encoding="utf-8"?>
<p:tagLst xmlns:p="http://schemas.openxmlformats.org/presentationml/2006/main">
  <p:tag name="AS_UNIQUEID" val="362"/>
</p:tagLst>
</file>

<file path=ppt/tags/tag26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68.xml><?xml version="1.0" encoding="utf-8"?>
<p:tagLst xmlns:p="http://schemas.openxmlformats.org/presentationml/2006/main">
  <p:tag name="AS_UNIQUEID" val="363"/>
</p:tagLst>
</file>

<file path=ppt/tags/tag269.xml><?xml version="1.0" encoding="utf-8"?>
<p:tagLst xmlns:p="http://schemas.openxmlformats.org/presentationml/2006/main">
  <p:tag name="AS_UNIQUEID" val="364"/>
</p:tagLst>
</file>

<file path=ppt/tags/tag27.xml><?xml version="1.0" encoding="utf-8"?>
<p:tagLst xmlns:p="http://schemas.openxmlformats.org/presentationml/2006/main">
  <p:tag name="AS_UNIQUEID" val="130"/>
</p:tagLst>
</file>

<file path=ppt/tags/tag270.xml><?xml version="1.0" encoding="utf-8"?>
<p:tagLst xmlns:p="http://schemas.openxmlformats.org/presentationml/2006/main">
  <p:tag name="AS_UNIQUEID" val="365"/>
</p:tagLst>
</file>

<file path=ppt/tags/tag271.xml><?xml version="1.0" encoding="utf-8"?>
<p:tagLst xmlns:p="http://schemas.openxmlformats.org/presentationml/2006/main">
  <p:tag name="AS_UNIQUEID" val="366"/>
</p:tagLst>
</file>

<file path=ppt/tags/tag272.xml><?xml version="1.0" encoding="utf-8"?>
<p:tagLst xmlns:p="http://schemas.openxmlformats.org/presentationml/2006/main">
  <p:tag name="AS_UNIQUEID" val="367"/>
</p:tagLst>
</file>

<file path=ppt/tags/tag273.xml><?xml version="1.0" encoding="utf-8"?>
<p:tagLst xmlns:p="http://schemas.openxmlformats.org/presentationml/2006/main">
  <p:tag name="AS_UNIQUEID" val="368"/>
  <p:tag name="MH" val="20150826203849"/>
  <p:tag name="MH_LIBRARY" val="GRAPHIC"/>
  <p:tag name="MH_ORDER" val="Rectangle 17"/>
</p:tagLst>
</file>

<file path=ppt/tags/tag274.xml><?xml version="1.0" encoding="utf-8"?>
<p:tagLst xmlns:p="http://schemas.openxmlformats.org/presentationml/2006/main">
  <p:tag name="AS_UNIQUEID" val="369"/>
  <p:tag name="MH" val="20150826203849"/>
  <p:tag name="MH_LIBRARY" val="GRAPHIC"/>
  <p:tag name="MH_ORDER" val="矩形 3"/>
</p:tagLst>
</file>

<file path=ppt/tags/tag275.xml><?xml version="1.0" encoding="utf-8"?>
<p:tagLst xmlns:p="http://schemas.openxmlformats.org/presentationml/2006/main">
  <p:tag name="AS_UNIQUEID" val="370"/>
</p:tagLst>
</file>

<file path=ppt/tags/tag276.xml><?xml version="1.0" encoding="utf-8"?>
<p:tagLst xmlns:p="http://schemas.openxmlformats.org/presentationml/2006/main">
  <p:tag name="AS_UNIQUEID" val="371"/>
</p:tagLst>
</file>

<file path=ppt/tags/tag277.xml><?xml version="1.0" encoding="utf-8"?>
<p:tagLst xmlns:p="http://schemas.openxmlformats.org/presentationml/2006/main">
  <p:tag name="AS_UNIQUEID" val="372"/>
</p:tagLst>
</file>

<file path=ppt/tags/tag278.xml><?xml version="1.0" encoding="utf-8"?>
<p:tagLst xmlns:p="http://schemas.openxmlformats.org/presentationml/2006/main">
  <p:tag name="AS_UNIQUEID" val="373"/>
</p:tagLst>
</file>

<file path=ppt/tags/tag27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8.xml><?xml version="1.0" encoding="utf-8"?>
<p:tagLst xmlns:p="http://schemas.openxmlformats.org/presentationml/2006/main">
  <p:tag name="AS_UNIQUEID" val="131"/>
</p:tagLst>
</file>

<file path=ppt/tags/tag280.xml><?xml version="1.0" encoding="utf-8"?>
<p:tagLst xmlns:p="http://schemas.openxmlformats.org/presentationml/2006/main">
  <p:tag name="AS_UNIQUEID" val="374"/>
</p:tagLst>
</file>

<file path=ppt/tags/tag281.xml><?xml version="1.0" encoding="utf-8"?>
<p:tagLst xmlns:p="http://schemas.openxmlformats.org/presentationml/2006/main">
  <p:tag name="AS_UNIQUEID" val="6"/>
</p:tagLst>
</file>

<file path=ppt/tags/tag282.xml><?xml version="1.0" encoding="utf-8"?>
<p:tagLst xmlns:p="http://schemas.openxmlformats.org/presentationml/2006/main">
  <p:tag name="AS_UNIQUEID" val="375"/>
</p:tagLst>
</file>

<file path=ppt/tags/tag283.xml><?xml version="1.0" encoding="utf-8"?>
<p:tagLst xmlns:p="http://schemas.openxmlformats.org/presentationml/2006/main">
  <p:tag name="AS_UNIQUEID" val="376"/>
</p:tagLst>
</file>

<file path=ppt/tags/tag284.xml><?xml version="1.0" encoding="utf-8"?>
<p:tagLst xmlns:p="http://schemas.openxmlformats.org/presentationml/2006/main">
  <p:tag name="AS_UNIQUEID" val="377"/>
</p:tagLst>
</file>

<file path=ppt/tags/tag285.xml><?xml version="1.0" encoding="utf-8"?>
<p:tagLst xmlns:p="http://schemas.openxmlformats.org/presentationml/2006/main">
  <p:tag name="AS_UNIQUEID" val="378"/>
</p:tagLst>
</file>

<file path=ppt/tags/tag28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87.xml><?xml version="1.0" encoding="utf-8"?>
<p:tagLst xmlns:p="http://schemas.openxmlformats.org/presentationml/2006/main">
  <p:tag name="AS_UNIQUEID" val="379"/>
</p:tagLst>
</file>

<file path=ppt/tags/tag288.xml><?xml version="1.0" encoding="utf-8"?>
<p:tagLst xmlns:p="http://schemas.openxmlformats.org/presentationml/2006/main">
  <p:tag name="AS_UNIQUEID" val="380"/>
</p:tagLst>
</file>

<file path=ppt/tags/tag289.xml><?xml version="1.0" encoding="utf-8"?>
<p:tagLst xmlns:p="http://schemas.openxmlformats.org/presentationml/2006/main">
  <p:tag name="AS_UNIQUEID" val="381"/>
</p:tagLst>
</file>

<file path=ppt/tags/tag29.xml><?xml version="1.0" encoding="utf-8"?>
<p:tagLst xmlns:p="http://schemas.openxmlformats.org/presentationml/2006/main">
  <p:tag name="AS_UNIQUEID" val="132"/>
</p:tagLst>
</file>

<file path=ppt/tags/tag290.xml><?xml version="1.0" encoding="utf-8"?>
<p:tagLst xmlns:p="http://schemas.openxmlformats.org/presentationml/2006/main">
  <p:tag name="AS_UNIQUEID" val="382"/>
</p:tagLst>
</file>

<file path=ppt/tags/tag291.xml><?xml version="1.0" encoding="utf-8"?>
<p:tagLst xmlns:p="http://schemas.openxmlformats.org/presentationml/2006/main">
  <p:tag name="AS_UNIQUEID" val="383"/>
</p:tagLst>
</file>

<file path=ppt/tags/tag292.xml><?xml version="1.0" encoding="utf-8"?>
<p:tagLst xmlns:p="http://schemas.openxmlformats.org/presentationml/2006/main">
  <p:tag name="AS_UNIQUEID" val="384"/>
</p:tagLst>
</file>

<file path=ppt/tags/tag293.xml><?xml version="1.0" encoding="utf-8"?>
<p:tagLst xmlns:p="http://schemas.openxmlformats.org/presentationml/2006/main">
  <p:tag name="AS_UNIQUEID" val="385"/>
</p:tagLst>
</file>

<file path=ppt/tags/tag294.xml><?xml version="1.0" encoding="utf-8"?>
<p:tagLst xmlns:p="http://schemas.openxmlformats.org/presentationml/2006/main">
  <p:tag name="AS_UNIQUEID" val="386"/>
</p:tagLst>
</file>

<file path=ppt/tags/tag29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96.xml><?xml version="1.0" encoding="utf-8"?>
<p:tagLst xmlns:p="http://schemas.openxmlformats.org/presentationml/2006/main">
  <p:tag name="AS_UNIQUEID" val="387"/>
</p:tagLst>
</file>

<file path=ppt/tags/tag297.xml><?xml version="1.0" encoding="utf-8"?>
<p:tagLst xmlns:p="http://schemas.openxmlformats.org/presentationml/2006/main">
  <p:tag name="AS_UNIQUEID" val="388"/>
</p:tagLst>
</file>

<file path=ppt/tags/tag298.xml><?xml version="1.0" encoding="utf-8"?>
<p:tagLst xmlns:p="http://schemas.openxmlformats.org/presentationml/2006/main">
  <p:tag name="AS_UNIQUEID" val="389"/>
</p:tagLst>
</file>

<file path=ppt/tags/tag299.xml><?xml version="1.0" encoding="utf-8"?>
<p:tagLst xmlns:p="http://schemas.openxmlformats.org/presentationml/2006/main">
  <p:tag name="AS_UNIQUEID" val="390"/>
</p:tagLst>
</file>

<file path=ppt/tags/tag3.xml><?xml version="1.0" encoding="utf-8"?>
<p:tagLst xmlns:p="http://schemas.openxmlformats.org/presentationml/2006/main">
  <p:tag name="AS_UNIQUEID" val="106"/>
</p:tagLst>
</file>

<file path=ppt/tags/tag30.xml><?xml version="1.0" encoding="utf-8"?>
<p:tagLst xmlns:p="http://schemas.openxmlformats.org/presentationml/2006/main">
  <p:tag name="AS_UNIQUEID" val="133"/>
</p:tagLst>
</file>

<file path=ppt/tags/tag300.xml><?xml version="1.0" encoding="utf-8"?>
<p:tagLst xmlns:p="http://schemas.openxmlformats.org/presentationml/2006/main">
  <p:tag name="AS_UNIQUEID" val="391"/>
</p:tagLst>
</file>

<file path=ppt/tags/tag301.xml><?xml version="1.0" encoding="utf-8"?>
<p:tagLst xmlns:p="http://schemas.openxmlformats.org/presentationml/2006/main">
  <p:tag name="AS_UNIQUEID" val="392"/>
</p:tagLst>
</file>

<file path=ppt/tags/tag302.xml><?xml version="1.0" encoding="utf-8"?>
<p:tagLst xmlns:p="http://schemas.openxmlformats.org/presentationml/2006/main">
  <p:tag name="AS_UNIQUEID" val="393"/>
</p:tagLst>
</file>

<file path=ppt/tags/tag303.xml><?xml version="1.0" encoding="utf-8"?>
<p:tagLst xmlns:p="http://schemas.openxmlformats.org/presentationml/2006/main">
  <p:tag name="AS_UNIQUEID" val="394"/>
</p:tagLst>
</file>

<file path=ppt/tags/tag304.xml><?xml version="1.0" encoding="utf-8"?>
<p:tagLst xmlns:p="http://schemas.openxmlformats.org/presentationml/2006/main">
  <p:tag name="AS_UNIQUEID" val="538"/>
</p:tagLst>
</file>

<file path=ppt/tags/tag30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06.xml><?xml version="1.0" encoding="utf-8"?>
<p:tagLst xmlns:p="http://schemas.openxmlformats.org/presentationml/2006/main">
  <p:tag name="AS_UNIQUEID" val="395"/>
</p:tagLst>
</file>

<file path=ppt/tags/tag307.xml><?xml version="1.0" encoding="utf-8"?>
<p:tagLst xmlns:p="http://schemas.openxmlformats.org/presentationml/2006/main">
  <p:tag name="AS_UNIQUEID" val="396"/>
</p:tagLst>
</file>

<file path=ppt/tags/tag308.xml><?xml version="1.0" encoding="utf-8"?>
<p:tagLst xmlns:p="http://schemas.openxmlformats.org/presentationml/2006/main">
  <p:tag name="AS_UNIQUEID" val="397"/>
</p:tagLst>
</file>

<file path=ppt/tags/tag309.xml><?xml version="1.0" encoding="utf-8"?>
<p:tagLst xmlns:p="http://schemas.openxmlformats.org/presentationml/2006/main">
  <p:tag name="AS_UNIQUEID" val="398"/>
</p:tagLst>
</file>

<file path=ppt/tags/tag31.xml><?xml version="1.0" encoding="utf-8"?>
<p:tagLst xmlns:p="http://schemas.openxmlformats.org/presentationml/2006/main">
  <p:tag name="AS_UNIQUEID" val="134"/>
</p:tagLst>
</file>

<file path=ppt/tags/tag310.xml><?xml version="1.0" encoding="utf-8"?>
<p:tagLst xmlns:p="http://schemas.openxmlformats.org/presentationml/2006/main">
  <p:tag name="AS_UNIQUEID" val="399"/>
</p:tagLst>
</file>

<file path=ppt/tags/tag311.xml><?xml version="1.0" encoding="utf-8"?>
<p:tagLst xmlns:p="http://schemas.openxmlformats.org/presentationml/2006/main">
  <p:tag name="AS_UNIQUEID" val="400"/>
</p:tagLst>
</file>

<file path=ppt/tags/tag312.xml><?xml version="1.0" encoding="utf-8"?>
<p:tagLst xmlns:p="http://schemas.openxmlformats.org/presentationml/2006/main">
  <p:tag name="AS_UNIQUEID" val="401"/>
</p:tagLst>
</file>

<file path=ppt/tags/tag313.xml><?xml version="1.0" encoding="utf-8"?>
<p:tagLst xmlns:p="http://schemas.openxmlformats.org/presentationml/2006/main">
  <p:tag name="AS_UNIQUEID" val="402"/>
</p:tagLst>
</file>

<file path=ppt/tags/tag31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15.xml><?xml version="1.0" encoding="utf-8"?>
<p:tagLst xmlns:p="http://schemas.openxmlformats.org/presentationml/2006/main">
  <p:tag name="AS_UNIQUEID" val="403"/>
</p:tagLst>
</file>

<file path=ppt/tags/tag316.xml><?xml version="1.0" encoding="utf-8"?>
<p:tagLst xmlns:p="http://schemas.openxmlformats.org/presentationml/2006/main">
  <p:tag name="AS_UNIQUEID" val="404"/>
</p:tagLst>
</file>

<file path=ppt/tags/tag317.xml><?xml version="1.0" encoding="utf-8"?>
<p:tagLst xmlns:p="http://schemas.openxmlformats.org/presentationml/2006/main">
  <p:tag name="AS_UNIQUEID" val="405"/>
</p:tagLst>
</file>

<file path=ppt/tags/tag318.xml><?xml version="1.0" encoding="utf-8"?>
<p:tagLst xmlns:p="http://schemas.openxmlformats.org/presentationml/2006/main">
  <p:tag name="AS_UNIQUEID" val="406"/>
</p:tagLst>
</file>

<file path=ppt/tags/tag319.xml><?xml version="1.0" encoding="utf-8"?>
<p:tagLst xmlns:p="http://schemas.openxmlformats.org/presentationml/2006/main">
  <p:tag name="AS_UNIQUEID" val="407"/>
</p:tagLst>
</file>

<file path=ppt/tags/tag32.xml><?xml version="1.0" encoding="utf-8"?>
<p:tagLst xmlns:p="http://schemas.openxmlformats.org/presentationml/2006/main">
  <p:tag name="AS_UNIQUEID" val="135"/>
</p:tagLst>
</file>

<file path=ppt/tags/tag320.xml><?xml version="1.0" encoding="utf-8"?>
<p:tagLst xmlns:p="http://schemas.openxmlformats.org/presentationml/2006/main">
  <p:tag name="AS_UNIQUEID" val="408"/>
</p:tagLst>
</file>

<file path=ppt/tags/tag321.xml><?xml version="1.0" encoding="utf-8"?>
<p:tagLst xmlns:p="http://schemas.openxmlformats.org/presentationml/2006/main">
  <p:tag name="AS_UNIQUEID" val="409"/>
</p:tagLst>
</file>

<file path=ppt/tags/tag322.xml><?xml version="1.0" encoding="utf-8"?>
<p:tagLst xmlns:p="http://schemas.openxmlformats.org/presentationml/2006/main">
  <p:tag name="AS_UNIQUEID" val="410"/>
</p:tagLst>
</file>

<file path=ppt/tags/tag323.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24.xml><?xml version="1.0" encoding="utf-8"?>
<p:tagLst xmlns:p="http://schemas.openxmlformats.org/presentationml/2006/main">
  <p:tag name="AS_UNIQUEID" val="411"/>
</p:tagLst>
</file>

<file path=ppt/tags/tag325.xml><?xml version="1.0" encoding="utf-8"?>
<p:tagLst xmlns:p="http://schemas.openxmlformats.org/presentationml/2006/main">
  <p:tag name="AS_UNIQUEID" val="412"/>
</p:tagLst>
</file>

<file path=ppt/tags/tag326.xml><?xml version="1.0" encoding="utf-8"?>
<p:tagLst xmlns:p="http://schemas.openxmlformats.org/presentationml/2006/main">
  <p:tag name="AS_UNIQUEID" val="413"/>
</p:tagLst>
</file>

<file path=ppt/tags/tag327.xml><?xml version="1.0" encoding="utf-8"?>
<p:tagLst xmlns:p="http://schemas.openxmlformats.org/presentationml/2006/main">
  <p:tag name="AS_UNIQUEID" val="414"/>
</p:tagLst>
</file>

<file path=ppt/tags/tag328.xml><?xml version="1.0" encoding="utf-8"?>
<p:tagLst xmlns:p="http://schemas.openxmlformats.org/presentationml/2006/main">
  <p:tag name="AS_UNIQUEID" val="415"/>
  <p:tag name="MH" val="20150826203849"/>
  <p:tag name="MH_LIBRARY" val="GRAPHIC"/>
  <p:tag name="MH_ORDER" val="Rectangle 17"/>
</p:tagLst>
</file>

<file path=ppt/tags/tag329.xml><?xml version="1.0" encoding="utf-8"?>
<p:tagLst xmlns:p="http://schemas.openxmlformats.org/presentationml/2006/main">
  <p:tag name="AS_UNIQUEID" val="416"/>
  <p:tag name="MH" val="20150826203849"/>
  <p:tag name="MH_LIBRARY" val="GRAPHIC"/>
  <p:tag name="MH_ORDER" val="矩形 3"/>
</p:tagLst>
</file>

<file path=ppt/tags/tag33.xml><?xml version="1.0" encoding="utf-8"?>
<p:tagLst xmlns:p="http://schemas.openxmlformats.org/presentationml/2006/main">
  <p:tag name="AS_UNIQUEID" val="136"/>
</p:tagLst>
</file>

<file path=ppt/tags/tag330.xml><?xml version="1.0" encoding="utf-8"?>
<p:tagLst xmlns:p="http://schemas.openxmlformats.org/presentationml/2006/main">
  <p:tag name="AS_UNIQUEID" val="417"/>
</p:tagLst>
</file>

<file path=ppt/tags/tag331.xml><?xml version="1.0" encoding="utf-8"?>
<p:tagLst xmlns:p="http://schemas.openxmlformats.org/presentationml/2006/main">
  <p:tag name="AS_UNIQUEID" val="418"/>
</p:tagLst>
</file>

<file path=ppt/tags/tag332.xml><?xml version="1.0" encoding="utf-8"?>
<p:tagLst xmlns:p="http://schemas.openxmlformats.org/presentationml/2006/main">
  <p:tag name="AS_UNIQUEID" val="55"/>
</p:tagLst>
</file>

<file path=ppt/tags/tag333.xml><?xml version="1.0" encoding="utf-8"?>
<p:tagLst xmlns:p="http://schemas.openxmlformats.org/presentationml/2006/main">
  <p:tag name="AS_UNIQUEID" val="419"/>
</p:tagLst>
</file>

<file path=ppt/tags/tag33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35.xml><?xml version="1.0" encoding="utf-8"?>
<p:tagLst xmlns:p="http://schemas.openxmlformats.org/presentationml/2006/main">
  <p:tag name="AS_UNIQUEID" val="420"/>
</p:tagLst>
</file>

<file path=ppt/tags/tag336.xml><?xml version="1.0" encoding="utf-8"?>
<p:tagLst xmlns:p="http://schemas.openxmlformats.org/presentationml/2006/main">
  <p:tag name="AS_UNIQUEID" val="421"/>
</p:tagLst>
</file>

<file path=ppt/tags/tag337.xml><?xml version="1.0" encoding="utf-8"?>
<p:tagLst xmlns:p="http://schemas.openxmlformats.org/presentationml/2006/main">
  <p:tag name="AS_UNIQUEID" val="422"/>
</p:tagLst>
</file>

<file path=ppt/tags/tag338.xml><?xml version="1.0" encoding="utf-8"?>
<p:tagLst xmlns:p="http://schemas.openxmlformats.org/presentationml/2006/main">
  <p:tag name="AS_UNIQUEID" val="423"/>
</p:tagLst>
</file>

<file path=ppt/tags/tag339.xml><?xml version="1.0" encoding="utf-8"?>
<p:tagLst xmlns:p="http://schemas.openxmlformats.org/presentationml/2006/main">
  <p:tag name="AS_UNIQUEID" val="424"/>
</p:tagLst>
</file>

<file path=ppt/tags/tag34.xml><?xml version="1.0" encoding="utf-8"?>
<p:tagLst xmlns:p="http://schemas.openxmlformats.org/presentationml/2006/main">
  <p:tag name="AS_UNIQUEID" val="137"/>
</p:tagLst>
</file>

<file path=ppt/tags/tag34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41.xml><?xml version="1.0" encoding="utf-8"?>
<p:tagLst xmlns:p="http://schemas.openxmlformats.org/presentationml/2006/main">
  <p:tag name="AS_UNIQUEID" val="425"/>
</p:tagLst>
</file>

<file path=ppt/tags/tag342.xml><?xml version="1.0" encoding="utf-8"?>
<p:tagLst xmlns:p="http://schemas.openxmlformats.org/presentationml/2006/main">
  <p:tag name="AS_UNIQUEID" val="426"/>
</p:tagLst>
</file>

<file path=ppt/tags/tag343.xml><?xml version="1.0" encoding="utf-8"?>
<p:tagLst xmlns:p="http://schemas.openxmlformats.org/presentationml/2006/main">
  <p:tag name="AS_UNIQUEID" val="427"/>
</p:tagLst>
</file>

<file path=ppt/tags/tag344.xml><?xml version="1.0" encoding="utf-8"?>
<p:tagLst xmlns:p="http://schemas.openxmlformats.org/presentationml/2006/main">
  <p:tag name="AS_UNIQUEID" val="428"/>
</p:tagLst>
</file>

<file path=ppt/tags/tag345.xml><?xml version="1.0" encoding="utf-8"?>
<p:tagLst xmlns:p="http://schemas.openxmlformats.org/presentationml/2006/main">
  <p:tag name="AS_UNIQUEID" val="429"/>
  <p:tag name="MH" val="20150826203849"/>
  <p:tag name="MH_LIBRARY" val="GRAPHIC"/>
  <p:tag name="MH_ORDER" val="Rectangle 17"/>
</p:tagLst>
</file>

<file path=ppt/tags/tag346.xml><?xml version="1.0" encoding="utf-8"?>
<p:tagLst xmlns:p="http://schemas.openxmlformats.org/presentationml/2006/main">
  <p:tag name="AS_UNIQUEID" val="430"/>
  <p:tag name="MH" val="20150826203849"/>
  <p:tag name="MH_LIBRARY" val="GRAPHIC"/>
  <p:tag name="MH_ORDER" val="矩形 3"/>
</p:tagLst>
</file>

<file path=ppt/tags/tag347.xml><?xml version="1.0" encoding="utf-8"?>
<p:tagLst xmlns:p="http://schemas.openxmlformats.org/presentationml/2006/main">
  <p:tag name="AS_UNIQUEID" val="431"/>
</p:tagLst>
</file>

<file path=ppt/tags/tag348.xml><?xml version="1.0" encoding="utf-8"?>
<p:tagLst xmlns:p="http://schemas.openxmlformats.org/presentationml/2006/main">
  <p:tag name="AS_UNIQUEID" val="432"/>
</p:tagLst>
</file>

<file path=ppt/tags/tag349.xml><?xml version="1.0" encoding="utf-8"?>
<p:tagLst xmlns:p="http://schemas.openxmlformats.org/presentationml/2006/main">
  <p:tag name="AS_UNIQUEID" val="433"/>
</p:tagLst>
</file>

<file path=ppt/tags/tag35.xml><?xml version="1.0" encoding="utf-8"?>
<p:tagLst xmlns:p="http://schemas.openxmlformats.org/presentationml/2006/main">
  <p:tag name="AS_UNIQUEID" val="138"/>
</p:tagLst>
</file>

<file path=ppt/tags/tag350.xml><?xml version="1.0" encoding="utf-8"?>
<p:tagLst xmlns:p="http://schemas.openxmlformats.org/presentationml/2006/main">
  <p:tag name="AS_UNIQUEID" val="434"/>
</p:tagLst>
</file>

<file path=ppt/tags/tag351.xml><?xml version="1.0" encoding="utf-8"?>
<p:tagLst xmlns:p="http://schemas.openxmlformats.org/presentationml/2006/main">
  <p:tag name="AS_UNIQUEID" val="435"/>
</p:tagLst>
</file>

<file path=ppt/tags/tag352.xml><?xml version="1.0" encoding="utf-8"?>
<p:tagLst xmlns:p="http://schemas.openxmlformats.org/presentationml/2006/main">
  <p:tag name="AS_UNIQUEID" val="436"/>
</p:tagLst>
</file>

<file path=ppt/tags/tag353.xml><?xml version="1.0" encoding="utf-8"?>
<p:tagLst xmlns:p="http://schemas.openxmlformats.org/presentationml/2006/main">
  <p:tag name="AS_UNIQUEID" val="437"/>
</p:tagLst>
</file>

<file path=ppt/tags/tag354.xml><?xml version="1.0" encoding="utf-8"?>
<p:tagLst xmlns:p="http://schemas.openxmlformats.org/presentationml/2006/main">
  <p:tag name="AS_UNIQUEID" val="438"/>
</p:tagLst>
</file>

<file path=ppt/tags/tag355.xml><?xml version="1.0" encoding="utf-8"?>
<p:tagLst xmlns:p="http://schemas.openxmlformats.org/presentationml/2006/main">
  <p:tag name="AS_UNIQUEID" val="439"/>
</p:tagLst>
</file>

<file path=ppt/tags/tag356.xml><?xml version="1.0" encoding="utf-8"?>
<p:tagLst xmlns:p="http://schemas.openxmlformats.org/presentationml/2006/main">
  <p:tag name="AS_UNIQUEID" val="440"/>
</p:tagLst>
</file>

<file path=ppt/tags/tag357.xml><?xml version="1.0" encoding="utf-8"?>
<p:tagLst xmlns:p="http://schemas.openxmlformats.org/presentationml/2006/main">
  <p:tag name="AS_UNIQUEID" val="441"/>
</p:tagLst>
</file>

<file path=ppt/tags/tag358.xml><?xml version="1.0" encoding="utf-8"?>
<p:tagLst xmlns:p="http://schemas.openxmlformats.org/presentationml/2006/main">
  <p:tag name="AS_UNIQUEID" val="442"/>
</p:tagLst>
</file>

<file path=ppt/tags/tag35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6.xml><?xml version="1.0" encoding="utf-8"?>
<p:tagLst xmlns:p="http://schemas.openxmlformats.org/presentationml/2006/main">
  <p:tag name="AS_UNIQUEID" val="139"/>
</p:tagLst>
</file>

<file path=ppt/tags/tag360.xml><?xml version="1.0" encoding="utf-8"?>
<p:tagLst xmlns:p="http://schemas.openxmlformats.org/presentationml/2006/main">
  <p:tag name="AS_UNIQUEID" val="443"/>
</p:tagLst>
</file>

<file path=ppt/tags/tag361.xml><?xml version="1.0" encoding="utf-8"?>
<p:tagLst xmlns:p="http://schemas.openxmlformats.org/presentationml/2006/main">
  <p:tag name="AS_UNIQUEID" val="444"/>
</p:tagLst>
</file>

<file path=ppt/tags/tag362.xml><?xml version="1.0" encoding="utf-8"?>
<p:tagLst xmlns:p="http://schemas.openxmlformats.org/presentationml/2006/main">
  <p:tag name="AS_UNIQUEID" val="445"/>
</p:tagLst>
</file>

<file path=ppt/tags/tag363.xml><?xml version="1.0" encoding="utf-8"?>
<p:tagLst xmlns:p="http://schemas.openxmlformats.org/presentationml/2006/main">
  <p:tag name="AS_UNIQUEID" val="446"/>
</p:tagLst>
</file>

<file path=ppt/tags/tag364.xml><?xml version="1.0" encoding="utf-8"?>
<p:tagLst xmlns:p="http://schemas.openxmlformats.org/presentationml/2006/main">
  <p:tag name="AS_UNIQUEID" val="447"/>
</p:tagLst>
</file>

<file path=ppt/tags/tag365.xml><?xml version="1.0" encoding="utf-8"?>
<p:tagLst xmlns:p="http://schemas.openxmlformats.org/presentationml/2006/main">
  <p:tag name="AS_UNIQUEID" val="448"/>
</p:tagLst>
</file>

<file path=ppt/tags/tag366.xml><?xml version="1.0" encoding="utf-8"?>
<p:tagLst xmlns:p="http://schemas.openxmlformats.org/presentationml/2006/main">
  <p:tag name="AS_UNIQUEID" val="449"/>
</p:tagLst>
</file>

<file path=ppt/tags/tag367.xml><?xml version="1.0" encoding="utf-8"?>
<p:tagLst xmlns:p="http://schemas.openxmlformats.org/presentationml/2006/main">
  <p:tag name="AS_UNIQUEID" val="101"/>
</p:tagLst>
</file>

<file path=ppt/tags/tag368.xml><?xml version="1.0" encoding="utf-8"?>
<p:tagLst xmlns:p="http://schemas.openxmlformats.org/presentationml/2006/main">
  <p:tag name="AS_UNIQUEID" val="101"/>
</p:tagLst>
</file>

<file path=ppt/tags/tag369.xml><?xml version="1.0" encoding="utf-8"?>
<p:tagLst xmlns:p="http://schemas.openxmlformats.org/presentationml/2006/main">
  <p:tag name="AS_UNIQUEID" val="103"/>
</p:tagLst>
</file>

<file path=ppt/tags/tag37.xml><?xml version="1.0" encoding="utf-8"?>
<p:tagLst xmlns:p="http://schemas.openxmlformats.org/presentationml/2006/main">
  <p:tag name="AS_UNIQUEID" val="140"/>
</p:tagLst>
</file>

<file path=ppt/tags/tag370.xml><?xml version="1.0" encoding="utf-8"?>
<p:tagLst xmlns:p="http://schemas.openxmlformats.org/presentationml/2006/main">
  <p:tag name="AS_UNIQUEID" val="101"/>
</p:tagLst>
</file>

<file path=ppt/tags/tag371.xml><?xml version="1.0" encoding="utf-8"?>
<p:tagLst xmlns:p="http://schemas.openxmlformats.org/presentationml/2006/main">
  <p:tag name="AS_UNIQUEID" val="101"/>
</p:tagLst>
</file>

<file path=ppt/tags/tag37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73.xml><?xml version="1.0" encoding="utf-8"?>
<p:tagLst xmlns:p="http://schemas.openxmlformats.org/presentationml/2006/main">
  <p:tag name="AS_UNIQUEID" val="450"/>
</p:tagLst>
</file>

<file path=ppt/tags/tag374.xml><?xml version="1.0" encoding="utf-8"?>
<p:tagLst xmlns:p="http://schemas.openxmlformats.org/presentationml/2006/main">
  <p:tag name="AS_UNIQUEID" val="451"/>
</p:tagLst>
</file>

<file path=ppt/tags/tag375.xml><?xml version="1.0" encoding="utf-8"?>
<p:tagLst xmlns:p="http://schemas.openxmlformats.org/presentationml/2006/main">
  <p:tag name="AS_UNIQUEID" val="97"/>
</p:tagLst>
</file>

<file path=ppt/tags/tag376.xml><?xml version="1.0" encoding="utf-8"?>
<p:tagLst xmlns:p="http://schemas.openxmlformats.org/presentationml/2006/main">
  <p:tag name="AS_UNIQUEID" val="78"/>
</p:tagLst>
</file>

<file path=ppt/tags/tag377.xml><?xml version="1.0" encoding="utf-8"?>
<p:tagLst xmlns:p="http://schemas.openxmlformats.org/presentationml/2006/main">
  <p:tag name="AS_UNIQUEID" val="452"/>
</p:tagLst>
</file>

<file path=ppt/tags/tag378.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79.xml><?xml version="1.0" encoding="utf-8"?>
<p:tagLst xmlns:p="http://schemas.openxmlformats.org/presentationml/2006/main">
  <p:tag name="AS_UNIQUEID" val="453"/>
</p:tagLst>
</file>

<file path=ppt/tags/tag38.xml><?xml version="1.0" encoding="utf-8"?>
<p:tagLst xmlns:p="http://schemas.openxmlformats.org/presentationml/2006/main">
  <p:tag name="AS_UNIQUEID" val="141"/>
</p:tagLst>
</file>

<file path=ppt/tags/tag380.xml><?xml version="1.0" encoding="utf-8"?>
<p:tagLst xmlns:p="http://schemas.openxmlformats.org/presentationml/2006/main">
  <p:tag name="AS_UNIQUEID" val="88"/>
  <p:tag name="KSO_WM_UNIT_TABLE_BEAUTIFY" val="smartTable{fbb6df69-0ee1-4ae0-b841-2648f6a01094}"/>
  <p:tag name="TABLE_ENDDRAG_ORIGIN_RECT" val="900*440"/>
  <p:tag name="TABLE_ENDDRAG_RECT" val="39*84*900*440"/>
</p:tagLst>
</file>

<file path=ppt/tags/tag381.xml><?xml version="1.0" encoding="utf-8"?>
<p:tagLst xmlns:p="http://schemas.openxmlformats.org/presentationml/2006/main">
  <p:tag name="AS_UNIQUEID" val="454"/>
</p:tagLst>
</file>

<file path=ppt/tags/tag382.xml><?xml version="1.0" encoding="utf-8"?>
<p:tagLst xmlns:p="http://schemas.openxmlformats.org/presentationml/2006/main">
  <p:tag name="AS_UNIQUEID" val="455"/>
</p:tagLst>
</file>

<file path=ppt/tags/tag383.xml><?xml version="1.0" encoding="utf-8"?>
<p:tagLst xmlns:p="http://schemas.openxmlformats.org/presentationml/2006/main">
  <p:tag name="AS_UNIQUEID" val="456"/>
</p:tagLst>
</file>

<file path=ppt/tags/tag38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85.xml><?xml version="1.0" encoding="utf-8"?>
<p:tagLst xmlns:p="http://schemas.openxmlformats.org/presentationml/2006/main">
  <p:tag name="AS_UNIQUEID" val="457"/>
</p:tagLst>
</file>

<file path=ppt/tags/tag386.xml><?xml version="1.0" encoding="utf-8"?>
<p:tagLst xmlns:p="http://schemas.openxmlformats.org/presentationml/2006/main">
  <p:tag name="AS_UNIQUEID" val="458"/>
</p:tagLst>
</file>

<file path=ppt/tags/tag387.xml><?xml version="1.0" encoding="utf-8"?>
<p:tagLst xmlns:p="http://schemas.openxmlformats.org/presentationml/2006/main">
  <p:tag name="AS_UNIQUEID" val="459"/>
</p:tagLst>
</file>

<file path=ppt/tags/tag388.xml><?xml version="1.0" encoding="utf-8"?>
<p:tagLst xmlns:p="http://schemas.openxmlformats.org/presentationml/2006/main">
  <p:tag name="AS_UNIQUEID" val="460"/>
</p:tagLst>
</file>

<file path=ppt/tags/tag389.xml><?xml version="1.0" encoding="utf-8"?>
<p:tagLst xmlns:p="http://schemas.openxmlformats.org/presentationml/2006/main">
  <p:tag name="AS_UNIQUEID" val="461"/>
</p:tagLst>
</file>

<file path=ppt/tags/tag39.xml><?xml version="1.0" encoding="utf-8"?>
<p:tagLst xmlns:p="http://schemas.openxmlformats.org/presentationml/2006/main">
  <p:tag name="AS_UNIQUEID" val="142"/>
</p:tagLst>
</file>

<file path=ppt/tags/tag39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391.xml><?xml version="1.0" encoding="utf-8"?>
<p:tagLst xmlns:p="http://schemas.openxmlformats.org/presentationml/2006/main">
  <p:tag name="AS_UNIQUEID" val="462"/>
</p:tagLst>
</file>

<file path=ppt/tags/tag392.xml><?xml version="1.0" encoding="utf-8"?>
<p:tagLst xmlns:p="http://schemas.openxmlformats.org/presentationml/2006/main">
  <p:tag name="AS_UNIQUEID" val="463"/>
</p:tagLst>
</file>

<file path=ppt/tags/tag393.xml><?xml version="1.0" encoding="utf-8"?>
<p:tagLst xmlns:p="http://schemas.openxmlformats.org/presentationml/2006/main">
  <p:tag name="AS_UNIQUEID" val="464"/>
</p:tagLst>
</file>

<file path=ppt/tags/tag394.xml><?xml version="1.0" encoding="utf-8"?>
<p:tagLst xmlns:p="http://schemas.openxmlformats.org/presentationml/2006/main">
  <p:tag name="AS_UNIQUEID" val="465"/>
</p:tagLst>
</file>

<file path=ppt/tags/tag395.xml><?xml version="1.0" encoding="utf-8"?>
<p:tagLst xmlns:p="http://schemas.openxmlformats.org/presentationml/2006/main">
  <p:tag name="AS_UNIQUEID" val="466"/>
</p:tagLst>
</file>

<file path=ppt/tags/tag396.xml><?xml version="1.0" encoding="utf-8"?>
<p:tagLst xmlns:p="http://schemas.openxmlformats.org/presentationml/2006/main">
  <p:tag name="AS_UNIQUEID" val="467"/>
</p:tagLst>
</file>

<file path=ppt/tags/tag397.xml><?xml version="1.0" encoding="utf-8"?>
<p:tagLst xmlns:p="http://schemas.openxmlformats.org/presentationml/2006/main">
  <p:tag name="AS_UNIQUEID" val="468"/>
</p:tagLst>
</file>

<file path=ppt/tags/tag398.xml><?xml version="1.0" encoding="utf-8"?>
<p:tagLst xmlns:p="http://schemas.openxmlformats.org/presentationml/2006/main">
  <p:tag name="AS_UNIQUEID" val="75"/>
</p:tagLst>
</file>

<file path=ppt/tags/tag39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xml><?xml version="1.0" encoding="utf-8"?>
<p:tagLst xmlns:p="http://schemas.openxmlformats.org/presentationml/2006/main">
  <p:tag name="AS_UNIQUEID" val="107"/>
</p:tagLst>
</file>

<file path=ppt/tags/tag40.xml><?xml version="1.0" encoding="utf-8"?>
<p:tagLst xmlns:p="http://schemas.openxmlformats.org/presentationml/2006/main">
  <p:tag name="AS_UNIQUEID" val="143"/>
</p:tagLst>
</file>

<file path=ppt/tags/tag400.xml><?xml version="1.0" encoding="utf-8"?>
<p:tagLst xmlns:p="http://schemas.openxmlformats.org/presentationml/2006/main">
  <p:tag name="AS_UNIQUEID" val="469"/>
</p:tagLst>
</file>

<file path=ppt/tags/tag401.xml><?xml version="1.0" encoding="utf-8"?>
<p:tagLst xmlns:p="http://schemas.openxmlformats.org/presentationml/2006/main">
  <p:tag name="AS_UNIQUEID" val="470"/>
</p:tagLst>
</file>

<file path=ppt/tags/tag402.xml><?xml version="1.0" encoding="utf-8"?>
<p:tagLst xmlns:p="http://schemas.openxmlformats.org/presentationml/2006/main">
  <p:tag name="AS_UNIQUEID" val="471"/>
</p:tagLst>
</file>

<file path=ppt/tags/tag403.xml><?xml version="1.0" encoding="utf-8"?>
<p:tagLst xmlns:p="http://schemas.openxmlformats.org/presentationml/2006/main">
  <p:tag name="AS_UNIQUEID" val="472"/>
</p:tagLst>
</file>

<file path=ppt/tags/tag404.xml><?xml version="1.0" encoding="utf-8"?>
<p:tagLst xmlns:p="http://schemas.openxmlformats.org/presentationml/2006/main">
  <p:tag name="AS_UNIQUEID" val="473"/>
</p:tagLst>
</file>

<file path=ppt/tags/tag405.xml><?xml version="1.0" encoding="utf-8"?>
<p:tagLst xmlns:p="http://schemas.openxmlformats.org/presentationml/2006/main">
  <p:tag name="AS_UNIQUEID" val="474"/>
</p:tagLst>
</file>

<file path=ppt/tags/tag406.xml><?xml version="1.0" encoding="utf-8"?>
<p:tagLst xmlns:p="http://schemas.openxmlformats.org/presentationml/2006/main">
  <p:tag name="AS_UNIQUEID" val="475"/>
</p:tagLst>
</file>

<file path=ppt/tags/tag407.xml><?xml version="1.0" encoding="utf-8"?>
<p:tagLst xmlns:p="http://schemas.openxmlformats.org/presentationml/2006/main">
  <p:tag name="AS_UNIQUEID" val="476"/>
</p:tagLst>
</file>

<file path=ppt/tags/tag408.xml><?xml version="1.0" encoding="utf-8"?>
<p:tagLst xmlns:p="http://schemas.openxmlformats.org/presentationml/2006/main">
  <p:tag name="AS_UNIQUEID" val="477"/>
</p:tagLst>
</file>

<file path=ppt/tags/tag409.xml><?xml version="1.0" encoding="utf-8"?>
<p:tagLst xmlns:p="http://schemas.openxmlformats.org/presentationml/2006/main">
  <p:tag name="AS_UNIQUEID" val="478"/>
</p:tagLst>
</file>

<file path=ppt/tags/tag41.xml><?xml version="1.0" encoding="utf-8"?>
<p:tagLst xmlns:p="http://schemas.openxmlformats.org/presentationml/2006/main">
  <p:tag name="AS_UNIQUEID" val="144"/>
</p:tagLst>
</file>

<file path=ppt/tags/tag410.xml><?xml version="1.0" encoding="utf-8"?>
<p:tagLst xmlns:p="http://schemas.openxmlformats.org/presentationml/2006/main">
  <p:tag name="AS_UNIQUEID" val="479"/>
</p:tagLst>
</file>

<file path=ppt/tags/tag411.xml><?xml version="1.0" encoding="utf-8"?>
<p:tagLst xmlns:p="http://schemas.openxmlformats.org/presentationml/2006/main">
  <p:tag name="AS_UNIQUEID" val="480"/>
</p:tagLst>
</file>

<file path=ppt/tags/tag412.xml><?xml version="1.0" encoding="utf-8"?>
<p:tagLst xmlns:p="http://schemas.openxmlformats.org/presentationml/2006/main">
  <p:tag name="AS_UNIQUEID" val="481"/>
</p:tagLst>
</file>

<file path=ppt/tags/tag413.xml><?xml version="1.0" encoding="utf-8"?>
<p:tagLst xmlns:p="http://schemas.openxmlformats.org/presentationml/2006/main">
  <p:tag name="AS_UNIQUEID" val="482"/>
</p:tagLst>
</file>

<file path=ppt/tags/tag414.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15.xml><?xml version="1.0" encoding="utf-8"?>
<p:tagLst xmlns:p="http://schemas.openxmlformats.org/presentationml/2006/main">
  <p:tag name="AS_UNIQUEID" val="483"/>
</p:tagLst>
</file>

<file path=ppt/tags/tag416.xml><?xml version="1.0" encoding="utf-8"?>
<p:tagLst xmlns:p="http://schemas.openxmlformats.org/presentationml/2006/main">
  <p:tag name="AS_UNIQUEID" val="484"/>
</p:tagLst>
</file>

<file path=ppt/tags/tag417.xml><?xml version="1.0" encoding="utf-8"?>
<p:tagLst xmlns:p="http://schemas.openxmlformats.org/presentationml/2006/main">
  <p:tag name="AS_UNIQUEID" val="485"/>
</p:tagLst>
</file>

<file path=ppt/tags/tag418.xml><?xml version="1.0" encoding="utf-8"?>
<p:tagLst xmlns:p="http://schemas.openxmlformats.org/presentationml/2006/main">
  <p:tag name="AS_UNIQUEID" val="486"/>
</p:tagLst>
</file>

<file path=ppt/tags/tag419.xml><?xml version="1.0" encoding="utf-8"?>
<p:tagLst xmlns:p="http://schemas.openxmlformats.org/presentationml/2006/main">
  <p:tag name="AS_UNIQUEID" val="487"/>
</p:tagLst>
</file>

<file path=ppt/tags/tag42.xml><?xml version="1.0" encoding="utf-8"?>
<p:tagLst xmlns:p="http://schemas.openxmlformats.org/presentationml/2006/main">
  <p:tag name="AS_UNIQUEID" val="145"/>
</p:tagLst>
</file>

<file path=ppt/tags/tag420.xml><?xml version="1.0" encoding="utf-8"?>
<p:tagLst xmlns:p="http://schemas.openxmlformats.org/presentationml/2006/main">
  <p:tag name="AS_UNIQUEID" val="488"/>
</p:tagLst>
</file>

<file path=ppt/tags/tag421.xml><?xml version="1.0" encoding="utf-8"?>
<p:tagLst xmlns:p="http://schemas.openxmlformats.org/presentationml/2006/main">
  <p:tag name="AS_UNIQUEID" val="489"/>
</p:tagLst>
</file>

<file path=ppt/tags/tag42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23.xml><?xml version="1.0" encoding="utf-8"?>
<p:tagLst xmlns:p="http://schemas.openxmlformats.org/presentationml/2006/main">
  <p:tag name="AS_UNIQUEID" val="490"/>
</p:tagLst>
</file>

<file path=ppt/tags/tag424.xml><?xml version="1.0" encoding="utf-8"?>
<p:tagLst xmlns:p="http://schemas.openxmlformats.org/presentationml/2006/main">
  <p:tag name="AS_UNIQUEID" val="491"/>
</p:tagLst>
</file>

<file path=ppt/tags/tag425.xml><?xml version="1.0" encoding="utf-8"?>
<p:tagLst xmlns:p="http://schemas.openxmlformats.org/presentationml/2006/main">
  <p:tag name="AS_UNIQUEID" val="492"/>
</p:tagLst>
</file>

<file path=ppt/tags/tag426.xml><?xml version="1.0" encoding="utf-8"?>
<p:tagLst xmlns:p="http://schemas.openxmlformats.org/presentationml/2006/main">
  <p:tag name="AS_UNIQUEID" val="493"/>
</p:tagLst>
</file>

<file path=ppt/tags/tag427.xml><?xml version="1.0" encoding="utf-8"?>
<p:tagLst xmlns:p="http://schemas.openxmlformats.org/presentationml/2006/main">
  <p:tag name="AS_UNIQUEID" val="494"/>
</p:tagLst>
</file>

<file path=ppt/tags/tag428.xml><?xml version="1.0" encoding="utf-8"?>
<p:tagLst xmlns:p="http://schemas.openxmlformats.org/presentationml/2006/main">
  <p:tag name="AS_UNIQUEID" val="495"/>
</p:tagLst>
</file>

<file path=ppt/tags/tag429.xml><?xml version="1.0" encoding="utf-8"?>
<p:tagLst xmlns:p="http://schemas.openxmlformats.org/presentationml/2006/main">
  <p:tag name="AS_UNIQUEID" val="496"/>
</p:tagLst>
</file>

<file path=ppt/tags/tag43.xml><?xml version="1.0" encoding="utf-8"?>
<p:tagLst xmlns:p="http://schemas.openxmlformats.org/presentationml/2006/main">
  <p:tag name="AS_UNIQUEID" val="146"/>
</p:tagLst>
</file>

<file path=ppt/tags/tag43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31.xml><?xml version="1.0" encoding="utf-8"?>
<p:tagLst xmlns:p="http://schemas.openxmlformats.org/presentationml/2006/main">
  <p:tag name="AS_UNIQUEID" val="497"/>
</p:tagLst>
</file>

<file path=ppt/tags/tag432.xml><?xml version="1.0" encoding="utf-8"?>
<p:tagLst xmlns:p="http://schemas.openxmlformats.org/presentationml/2006/main">
  <p:tag name="AS_UNIQUEID" val="498"/>
</p:tagLst>
</file>

<file path=ppt/tags/tag433.xml><?xml version="1.0" encoding="utf-8"?>
<p:tagLst xmlns:p="http://schemas.openxmlformats.org/presentationml/2006/main">
  <p:tag name="AS_UNIQUEID" val="499"/>
</p:tagLst>
</file>

<file path=ppt/tags/tag434.xml><?xml version="1.0" encoding="utf-8"?>
<p:tagLst xmlns:p="http://schemas.openxmlformats.org/presentationml/2006/main">
  <p:tag name="AS_UNIQUEID" val="500"/>
</p:tagLst>
</file>

<file path=ppt/tags/tag435.xml><?xml version="1.0" encoding="utf-8"?>
<p:tagLst xmlns:p="http://schemas.openxmlformats.org/presentationml/2006/main">
  <p:tag name="AS_UNIQUEID" val="501"/>
</p:tagLst>
</file>

<file path=ppt/tags/tag436.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37.xml><?xml version="1.0" encoding="utf-8"?>
<p:tagLst xmlns:p="http://schemas.openxmlformats.org/presentationml/2006/main">
  <p:tag name="AS_UNIQUEID" val="502"/>
</p:tagLst>
</file>

<file path=ppt/tags/tag438.xml><?xml version="1.0" encoding="utf-8"?>
<p:tagLst xmlns:p="http://schemas.openxmlformats.org/presentationml/2006/main">
  <p:tag name="AS_UNIQUEID" val="503"/>
</p:tagLst>
</file>

<file path=ppt/tags/tag439.xml><?xml version="1.0" encoding="utf-8"?>
<p:tagLst xmlns:p="http://schemas.openxmlformats.org/presentationml/2006/main">
  <p:tag name="AS_UNIQUEID" val="504"/>
</p:tagLst>
</file>

<file path=ppt/tags/tag44.xml><?xml version="1.0" encoding="utf-8"?>
<p:tagLst xmlns:p="http://schemas.openxmlformats.org/presentationml/2006/main">
  <p:tag name="AS_UNIQUEID" val="147"/>
</p:tagLst>
</file>

<file path=ppt/tags/tag440.xml><?xml version="1.0" encoding="utf-8"?>
<p:tagLst xmlns:p="http://schemas.openxmlformats.org/presentationml/2006/main">
  <p:tag name="AS_UNIQUEID" val="505"/>
</p:tagLst>
</file>

<file path=ppt/tags/tag441.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42.xml><?xml version="1.0" encoding="utf-8"?>
<p:tagLst xmlns:p="http://schemas.openxmlformats.org/presentationml/2006/main">
  <p:tag name="AS_UNIQUEID" val="506"/>
</p:tagLst>
</file>

<file path=ppt/tags/tag443.xml><?xml version="1.0" encoding="utf-8"?>
<p:tagLst xmlns:p="http://schemas.openxmlformats.org/presentationml/2006/main">
  <p:tag name="AS_UNIQUEID" val="507"/>
</p:tagLst>
</file>

<file path=ppt/tags/tag444.xml><?xml version="1.0" encoding="utf-8"?>
<p:tagLst xmlns:p="http://schemas.openxmlformats.org/presentationml/2006/main">
  <p:tag name="AS_UNIQUEID" val="508"/>
</p:tagLst>
</file>

<file path=ppt/tags/tag445.xml><?xml version="1.0" encoding="utf-8"?>
<p:tagLst xmlns:p="http://schemas.openxmlformats.org/presentationml/2006/main">
  <p:tag name="AS_UNIQUEID" val="509"/>
</p:tagLst>
</file>

<file path=ppt/tags/tag446.xml><?xml version="1.0" encoding="utf-8"?>
<p:tagLst xmlns:p="http://schemas.openxmlformats.org/presentationml/2006/main">
  <p:tag name="AS_UNIQUEID" val="510"/>
</p:tagLst>
</file>

<file path=ppt/tags/tag447.xml><?xml version="1.0" encoding="utf-8"?>
<p:tagLst xmlns:p="http://schemas.openxmlformats.org/presentationml/2006/main">
  <p:tag name="AS_UNIQUEID" val="511"/>
</p:tagLst>
</file>

<file path=ppt/tags/tag448.xml><?xml version="1.0" encoding="utf-8"?>
<p:tagLst xmlns:p="http://schemas.openxmlformats.org/presentationml/2006/main">
  <p:tag name="AS_UNIQUEID" val="512"/>
</p:tagLst>
</file>

<file path=ppt/tags/tag449.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5.xml><?xml version="1.0" encoding="utf-8"?>
<p:tagLst xmlns:p="http://schemas.openxmlformats.org/presentationml/2006/main">
  <p:tag name="AS_UNIQUEID" val="148"/>
</p:tagLst>
</file>

<file path=ppt/tags/tag450.xml><?xml version="1.0" encoding="utf-8"?>
<p:tagLst xmlns:p="http://schemas.openxmlformats.org/presentationml/2006/main">
  <p:tag name="AS_UNIQUEID" val="513"/>
</p:tagLst>
</file>

<file path=ppt/tags/tag451.xml><?xml version="1.0" encoding="utf-8"?>
<p:tagLst xmlns:p="http://schemas.openxmlformats.org/presentationml/2006/main">
  <p:tag name="AS_UNIQUEID" val="514"/>
</p:tagLst>
</file>

<file path=ppt/tags/tag452.xml><?xml version="1.0" encoding="utf-8"?>
<p:tagLst xmlns:p="http://schemas.openxmlformats.org/presentationml/2006/main">
  <p:tag name="AS_UNIQUEID" val="515"/>
</p:tagLst>
</file>

<file path=ppt/tags/tag453.xml><?xml version="1.0" encoding="utf-8"?>
<p:tagLst xmlns:p="http://schemas.openxmlformats.org/presentationml/2006/main">
  <p:tag name="AS_UNIQUEID" val="516"/>
</p:tagLst>
</file>

<file path=ppt/tags/tag454.xml><?xml version="1.0" encoding="utf-8"?>
<p:tagLst xmlns:p="http://schemas.openxmlformats.org/presentationml/2006/main">
  <p:tag name="AS_UNIQUEID" val="517"/>
</p:tagLst>
</file>

<file path=ppt/tags/tag455.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56.xml><?xml version="1.0" encoding="utf-8"?>
<p:tagLst xmlns:p="http://schemas.openxmlformats.org/presentationml/2006/main">
  <p:tag name="AS_UNIQUEID" val="518"/>
</p:tagLst>
</file>

<file path=ppt/tags/tag457.xml><?xml version="1.0" encoding="utf-8"?>
<p:tagLst xmlns:p="http://schemas.openxmlformats.org/presentationml/2006/main">
  <p:tag name="AS_UNIQUEID" val="519"/>
</p:tagLst>
</file>

<file path=ppt/tags/tag458.xml><?xml version="1.0" encoding="utf-8"?>
<p:tagLst xmlns:p="http://schemas.openxmlformats.org/presentationml/2006/main">
  <p:tag name="AS_UNIQUEID" val="520"/>
</p:tagLst>
</file>

<file path=ppt/tags/tag459.xml><?xml version="1.0" encoding="utf-8"?>
<p:tagLst xmlns:p="http://schemas.openxmlformats.org/presentationml/2006/main">
  <p:tag name="AS_UNIQUEID" val="521"/>
</p:tagLst>
</file>

<file path=ppt/tags/tag46.xml><?xml version="1.0" encoding="utf-8"?>
<p:tagLst xmlns:p="http://schemas.openxmlformats.org/presentationml/2006/main">
  <p:tag name="AS_UNIQUEID" val="149"/>
</p:tagLst>
</file>

<file path=ppt/tags/tag460.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61.xml><?xml version="1.0" encoding="utf-8"?>
<p:tagLst xmlns:p="http://schemas.openxmlformats.org/presentationml/2006/main">
  <p:tag name="AS_UNIQUEID" val="522"/>
</p:tagLst>
</file>

<file path=ppt/tags/tag462.xml><?xml version="1.0" encoding="utf-8"?>
<p:tagLst xmlns:p="http://schemas.openxmlformats.org/presentationml/2006/main">
  <p:tag name="AS_UNIQUEID" val="523"/>
</p:tagLst>
</file>

<file path=ppt/tags/tag463.xml><?xml version="1.0" encoding="utf-8"?>
<p:tagLst xmlns:p="http://schemas.openxmlformats.org/presentationml/2006/main">
  <p:tag name="AS_UNIQUEID" val="524"/>
</p:tagLst>
</file>

<file path=ppt/tags/tag464.xml><?xml version="1.0" encoding="utf-8"?>
<p:tagLst xmlns:p="http://schemas.openxmlformats.org/presentationml/2006/main">
  <p:tag name="AS_UNIQUEID" val="525"/>
</p:tagLst>
</file>

<file path=ppt/tags/tag465.xml><?xml version="1.0" encoding="utf-8"?>
<p:tagLst xmlns:p="http://schemas.openxmlformats.org/presentationml/2006/main">
  <p:tag name="AS_UNIQUEID" val="526"/>
</p:tagLst>
</file>

<file path=ppt/tags/tag466.xml><?xml version="1.0" encoding="utf-8"?>
<p:tagLst xmlns:p="http://schemas.openxmlformats.org/presentationml/2006/main">
  <p:tag name="AS_UNIQUEID" val="527"/>
</p:tagLst>
</file>

<file path=ppt/tags/tag467.xml><?xml version="1.0" encoding="utf-8"?>
<p:tagLst xmlns:p="http://schemas.openxmlformats.org/presentationml/2006/main">
  <p:tag name="AS_UNIQUEID" val="528"/>
</p:tagLst>
</file>

<file path=ppt/tags/tag468.xml><?xml version="1.0" encoding="utf-8"?>
<p:tagLst xmlns:p="http://schemas.openxmlformats.org/presentationml/2006/main">
  <p:tag name="AS_UNIQUEID" val="529"/>
</p:tagLst>
</file>

<file path=ppt/tags/tag469.xml><?xml version="1.0" encoding="utf-8"?>
<p:tagLst xmlns:p="http://schemas.openxmlformats.org/presentationml/2006/main">
  <p:tag name="AS_UNIQUEID" val="530"/>
</p:tagLst>
</file>

<file path=ppt/tags/tag47.xml><?xml version="1.0" encoding="utf-8"?>
<p:tagLst xmlns:p="http://schemas.openxmlformats.org/presentationml/2006/main">
  <p:tag name="AS_UNIQUEID" val="150"/>
</p:tagLst>
</file>

<file path=ppt/tags/tag470.xml><?xml version="1.0" encoding="utf-8"?>
<p:tagLst xmlns:p="http://schemas.openxmlformats.org/presentationml/2006/main">
  <p:tag name="AS_UNIQUEID" val="531"/>
</p:tagLst>
</file>

<file path=ppt/tags/tag471.xml><?xml version="1.0" encoding="utf-8"?>
<p:tagLst xmlns:p="http://schemas.openxmlformats.org/presentationml/2006/main">
  <p:tag name="AS_UNIQUEID" val="532"/>
</p:tagLst>
</file>

<file path=ppt/tags/tag472.xml><?xml version="1.0" encoding="utf-8"?>
<p:tagLst xmlns:p="http://schemas.openxmlformats.org/presentationml/2006/main">
  <p:tag name="AS_UNIQUEID" val="533"/>
</p:tagLst>
</file>

<file path=ppt/tags/tag473.xml><?xml version="1.0" encoding="utf-8"?>
<p:tagLst xmlns:p="http://schemas.openxmlformats.org/presentationml/2006/main">
  <p:tag name="AS_UNIQUEID" val="534"/>
</p:tagLst>
</file>

<file path=ppt/tags/tag474.xml><?xml version="1.0" encoding="utf-8"?>
<p:tagLst xmlns:p="http://schemas.openxmlformats.org/presentationml/2006/main">
  <p:tag name="AS_UNIQUEID" val="535"/>
</p:tagLst>
</file>

<file path=ppt/tags/tag475.xml><?xml version="1.0" encoding="utf-8"?>
<p:tagLst xmlns:p="http://schemas.openxmlformats.org/presentationml/2006/main">
  <p:tag name="AS_UNIQUEID" val="536"/>
</p:tagLst>
</file>

<file path=ppt/tags/tag476.xml><?xml version="1.0" encoding="utf-8"?>
<p:tagLst xmlns:p="http://schemas.openxmlformats.org/presentationml/2006/main">
  <p:tag name="AS_UNIQUEID" val="537"/>
</p:tagLst>
</file>

<file path=ppt/tags/tag477.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478.xml><?xml version="1.0" encoding="utf-8"?>
<p:tagLst xmlns:p="http://schemas.openxmlformats.org/presentationml/2006/main">
  <p:tag name="AS_OS" val="Unix 3.10 unknown"/>
  <p:tag name="AS_RELEASE_DATE" val="2020.11.30"/>
  <p:tag name="AS_TITLE" val="Aspose.Slides for Java"/>
  <p:tag name="AS_VERSION" val="20.11"/>
  <p:tag name="COMMONDATA" val="eyJoZGlkIjoiYTRhZjA3ZmI3MjNiNTQ2YzAxYjlhNjk1ZWQzOWFhN2UifQ=="/>
  <p:tag name="KSO_WPP_MARK_KEY" val="286f3904-677b-4c6f-a56f-f882fdc7cd9b"/>
</p:tagLst>
</file>

<file path=ppt/tags/tag48.xml><?xml version="1.0" encoding="utf-8"?>
<p:tagLst xmlns:p="http://schemas.openxmlformats.org/presentationml/2006/main">
  <p:tag name="AS_UNIQUEID" val="151"/>
</p:tagLst>
</file>

<file path=ppt/tags/tag49.xml><?xml version="1.0" encoding="utf-8"?>
<p:tagLst xmlns:p="http://schemas.openxmlformats.org/presentationml/2006/main">
  <p:tag name="AS_UNIQUEID" val="152"/>
</p:tagLst>
</file>

<file path=ppt/tags/tag5.xml><?xml version="1.0" encoding="utf-8"?>
<p:tagLst xmlns:p="http://schemas.openxmlformats.org/presentationml/2006/main">
  <p:tag name="AS_UNIQUEID" val="108"/>
</p:tagLst>
</file>

<file path=ppt/tags/tag50.xml><?xml version="1.0" encoding="utf-8"?>
<p:tagLst xmlns:p="http://schemas.openxmlformats.org/presentationml/2006/main">
  <p:tag name="AS_UNIQUEID" val="153"/>
</p:tagLst>
</file>

<file path=ppt/tags/tag51.xml><?xml version="1.0" encoding="utf-8"?>
<p:tagLst xmlns:p="http://schemas.openxmlformats.org/presentationml/2006/main">
  <p:tag name="AS_UNIQUEID" val="154"/>
</p:tagLst>
</file>

<file path=ppt/tags/tag52.xml><?xml version="1.0" encoding="utf-8"?>
<p:tagLst xmlns:p="http://schemas.openxmlformats.org/presentationml/2006/main">
  <p:tag name="AS_UNIQUEID" val="155"/>
</p:tagLst>
</file>

<file path=ppt/tags/tag53.xml><?xml version="1.0" encoding="utf-8"?>
<p:tagLst xmlns:p="http://schemas.openxmlformats.org/presentationml/2006/main">
  <p:tag name="AS_UNIQUEID" val="156"/>
</p:tagLst>
</file>

<file path=ppt/tags/tag54.xml><?xml version="1.0" encoding="utf-8"?>
<p:tagLst xmlns:p="http://schemas.openxmlformats.org/presentationml/2006/main">
  <p:tag name="AS_UNIQUEID" val="157"/>
</p:tagLst>
</file>

<file path=ppt/tags/tag55.xml><?xml version="1.0" encoding="utf-8"?>
<p:tagLst xmlns:p="http://schemas.openxmlformats.org/presentationml/2006/main">
  <p:tag name="AS_UNIQUEID" val="158"/>
</p:tagLst>
</file>

<file path=ppt/tags/tag56.xml><?xml version="1.0" encoding="utf-8"?>
<p:tagLst xmlns:p="http://schemas.openxmlformats.org/presentationml/2006/main">
  <p:tag name="AS_UNIQUEID" val="159"/>
</p:tagLst>
</file>

<file path=ppt/tags/tag57.xml><?xml version="1.0" encoding="utf-8"?>
<p:tagLst xmlns:p="http://schemas.openxmlformats.org/presentationml/2006/main">
  <p:tag name="AS_UNIQUEID" val="160"/>
</p:tagLst>
</file>

<file path=ppt/tags/tag58.xml><?xml version="1.0" encoding="utf-8"?>
<p:tagLst xmlns:p="http://schemas.openxmlformats.org/presentationml/2006/main">
  <p:tag name="AS_UNIQUEID" val="161"/>
</p:tagLst>
</file>

<file path=ppt/tags/tag59.xml><?xml version="1.0" encoding="utf-8"?>
<p:tagLst xmlns:p="http://schemas.openxmlformats.org/presentationml/2006/main">
  <p:tag name="AS_UNIQUEID" val="162"/>
</p:tagLst>
</file>

<file path=ppt/tags/tag6.xml><?xml version="1.0" encoding="utf-8"?>
<p:tagLst xmlns:p="http://schemas.openxmlformats.org/presentationml/2006/main">
  <p:tag name="AS_UNIQUEID" val="109"/>
</p:tagLst>
</file>

<file path=ppt/tags/tag60.xml><?xml version="1.0" encoding="utf-8"?>
<p:tagLst xmlns:p="http://schemas.openxmlformats.org/presentationml/2006/main">
  <p:tag name="AS_UNIQUEID" val="163"/>
</p:tagLst>
</file>

<file path=ppt/tags/tag61.xml><?xml version="1.0" encoding="utf-8"?>
<p:tagLst xmlns:p="http://schemas.openxmlformats.org/presentationml/2006/main">
  <p:tag name="AS_UNIQUEID" val="164"/>
</p:tagLst>
</file>

<file path=ppt/tags/tag62.xml><?xml version="1.0" encoding="utf-8"?>
<p:tagLst xmlns:p="http://schemas.openxmlformats.org/presentationml/2006/main">
  <p:tag name="AS_UNIQUEID" val="165"/>
</p:tagLst>
</file>

<file path=ppt/tags/tag63.xml><?xml version="1.0" encoding="utf-8"?>
<p:tagLst xmlns:p="http://schemas.openxmlformats.org/presentationml/2006/main">
  <p:tag name="AS_UNIQUEID" val="166"/>
</p:tagLst>
</file>

<file path=ppt/tags/tag64.xml><?xml version="1.0" encoding="utf-8"?>
<p:tagLst xmlns:p="http://schemas.openxmlformats.org/presentationml/2006/main">
  <p:tag name="AS_UNIQUEID" val="167"/>
</p:tagLst>
</file>

<file path=ppt/tags/tag65.xml><?xml version="1.0" encoding="utf-8"?>
<p:tagLst xmlns:p="http://schemas.openxmlformats.org/presentationml/2006/main">
  <p:tag name="AS_UNIQUEID" val="168"/>
</p:tagLst>
</file>

<file path=ppt/tags/tag66.xml><?xml version="1.0" encoding="utf-8"?>
<p:tagLst xmlns:p="http://schemas.openxmlformats.org/presentationml/2006/main">
  <p:tag name="AS_UNIQUEID" val="169"/>
</p:tagLst>
</file>

<file path=ppt/tags/tag67.xml><?xml version="1.0" encoding="utf-8"?>
<p:tagLst xmlns:p="http://schemas.openxmlformats.org/presentationml/2006/main">
  <p:tag name="AS_UNIQUEID" val="170"/>
</p:tagLst>
</file>

<file path=ppt/tags/tag68.xml><?xml version="1.0" encoding="utf-8"?>
<p:tagLst xmlns:p="http://schemas.openxmlformats.org/presentationml/2006/main">
  <p:tag name="AS_UNIQUEID" val="171"/>
</p:tagLst>
</file>

<file path=ppt/tags/tag69.xml><?xml version="1.0" encoding="utf-8"?>
<p:tagLst xmlns:p="http://schemas.openxmlformats.org/presentationml/2006/main">
  <p:tag name="AS_UNIQUEID" val="172"/>
</p:tagLst>
</file>

<file path=ppt/tags/tag7.xml><?xml version="1.0" encoding="utf-8"?>
<p:tagLst xmlns:p="http://schemas.openxmlformats.org/presentationml/2006/main">
  <p:tag name="AS_UNIQUEID" val="110"/>
</p:tagLst>
</file>

<file path=ppt/tags/tag70.xml><?xml version="1.0" encoding="utf-8"?>
<p:tagLst xmlns:p="http://schemas.openxmlformats.org/presentationml/2006/main">
  <p:tag name="AS_UNIQUEID" val="173"/>
</p:tagLst>
</file>

<file path=ppt/tags/tag71.xml><?xml version="1.0" encoding="utf-8"?>
<p:tagLst xmlns:p="http://schemas.openxmlformats.org/presentationml/2006/main">
  <p:tag name="AS_UNIQUEID" val="174"/>
</p:tagLst>
</file>

<file path=ppt/tags/tag72.xml><?xml version="1.0" encoding="utf-8"?>
<p:tagLst xmlns:p="http://schemas.openxmlformats.org/presentationml/2006/main">
  <p:tag name="AS_UNIQUEID" val="175"/>
</p:tagLst>
</file>

<file path=ppt/tags/tag73.xml><?xml version="1.0" encoding="utf-8"?>
<p:tagLst xmlns:p="http://schemas.openxmlformats.org/presentationml/2006/main">
  <p:tag name="AS_UNIQUEID" val="176"/>
</p:tagLst>
</file>

<file path=ppt/tags/tag74.xml><?xml version="1.0" encoding="utf-8"?>
<p:tagLst xmlns:p="http://schemas.openxmlformats.org/presentationml/2006/main">
  <p:tag name="AS_UNIQUEID" val="177"/>
</p:tagLst>
</file>

<file path=ppt/tags/tag75.xml><?xml version="1.0" encoding="utf-8"?>
<p:tagLst xmlns:p="http://schemas.openxmlformats.org/presentationml/2006/main">
  <p:tag name="AS_UNIQUEID" val="178"/>
</p:tagLst>
</file>

<file path=ppt/tags/tag76.xml><?xml version="1.0" encoding="utf-8"?>
<p:tagLst xmlns:p="http://schemas.openxmlformats.org/presentationml/2006/main">
  <p:tag name="AS_UNIQUEID" val="179"/>
</p:tagLst>
</file>

<file path=ppt/tags/tag77.xml><?xml version="1.0" encoding="utf-8"?>
<p:tagLst xmlns:p="http://schemas.openxmlformats.org/presentationml/2006/main">
  <p:tag name="AS_UNIQUEID" val="180"/>
</p:tagLst>
</file>

<file path=ppt/tags/tag78.xml><?xml version="1.0" encoding="utf-8"?>
<p:tagLst xmlns:p="http://schemas.openxmlformats.org/presentationml/2006/main">
  <p:tag name="AS_UNIQUEID" val="181"/>
</p:tagLst>
</file>

<file path=ppt/tags/tag79.xml><?xml version="1.0" encoding="utf-8"?>
<p:tagLst xmlns:p="http://schemas.openxmlformats.org/presentationml/2006/main">
  <p:tag name="AS_UNIQUEID" val="182"/>
</p:tagLst>
</file>

<file path=ppt/tags/tag8.xml><?xml version="1.0" encoding="utf-8"?>
<p:tagLst xmlns:p="http://schemas.openxmlformats.org/presentationml/2006/main">
  <p:tag name="AS_UNIQUEID" val="111"/>
</p:tagLst>
</file>

<file path=ppt/tags/tag80.xml><?xml version="1.0" encoding="utf-8"?>
<p:tagLst xmlns:p="http://schemas.openxmlformats.org/presentationml/2006/main">
  <p:tag name="AS_UNIQUEID" val="183"/>
</p:tagLst>
</file>

<file path=ppt/tags/tag81.xml><?xml version="1.0" encoding="utf-8"?>
<p:tagLst xmlns:p="http://schemas.openxmlformats.org/presentationml/2006/main">
  <p:tag name="AS_UNIQUEID" val="184"/>
</p:tagLst>
</file>

<file path=ppt/tags/tag82.xml><?xml version="1.0" encoding="utf-8"?>
<p:tagLst xmlns:p="http://schemas.openxmlformats.org/presentationml/2006/main">
  <p:tag name="AS_UNIQUEID" val="185"/>
</p:tagLst>
</file>

<file path=ppt/tags/tag83.xml><?xml version="1.0" encoding="utf-8"?>
<p:tagLst xmlns:p="http://schemas.openxmlformats.org/presentationml/2006/main">
  <p:tag name="AS_UNIQUEID" val="186"/>
</p:tagLst>
</file>

<file path=ppt/tags/tag84.xml><?xml version="1.0" encoding="utf-8"?>
<p:tagLst xmlns:p="http://schemas.openxmlformats.org/presentationml/2006/main">
  <p:tag name="AS_UNIQUEID" val="187"/>
</p:tagLst>
</file>

<file path=ppt/tags/tag85.xml><?xml version="1.0" encoding="utf-8"?>
<p:tagLst xmlns:p="http://schemas.openxmlformats.org/presentationml/2006/main">
  <p:tag name="AS_UNIQUEID" val="188"/>
</p:tagLst>
</file>

<file path=ppt/tags/tag86.xml><?xml version="1.0" encoding="utf-8"?>
<p:tagLst xmlns:p="http://schemas.openxmlformats.org/presentationml/2006/main">
  <p:tag name="AS_UNIQUEID" val="189"/>
</p:tagLst>
</file>

<file path=ppt/tags/tag87.xml><?xml version="1.0" encoding="utf-8"?>
<p:tagLst xmlns:p="http://schemas.openxmlformats.org/presentationml/2006/main">
  <p:tag name="AS_UNIQUEID" val="190"/>
</p:tagLst>
</file>

<file path=ppt/tags/tag88.xml><?xml version="1.0" encoding="utf-8"?>
<p:tagLst xmlns:p="http://schemas.openxmlformats.org/presentationml/2006/main">
  <p:tag name="AS_UNIQUEID" val="191"/>
</p:tagLst>
</file>

<file path=ppt/tags/tag89.xml><?xml version="1.0" encoding="utf-8"?>
<p:tagLst xmlns:p="http://schemas.openxmlformats.org/presentationml/2006/main">
  <p:tag name="AS_UNIQUEID" val="192"/>
</p:tagLst>
</file>

<file path=ppt/tags/tag9.xml><?xml version="1.0" encoding="utf-8"?>
<p:tagLst xmlns:p="http://schemas.openxmlformats.org/presentationml/2006/main">
  <p:tag name="AS_UNIQUEID" val="112"/>
</p:tagLst>
</file>

<file path=ppt/tags/tag90.xml><?xml version="1.0" encoding="utf-8"?>
<p:tagLst xmlns:p="http://schemas.openxmlformats.org/presentationml/2006/main">
  <p:tag name="AS_UNIQUEID" val="193"/>
</p:tagLst>
</file>

<file path=ppt/tags/tag91.xml><?xml version="1.0" encoding="utf-8"?>
<p:tagLst xmlns:p="http://schemas.openxmlformats.org/presentationml/2006/main">
  <p:tag name="AS_UNIQUEID" val="194"/>
</p:tagLst>
</file>

<file path=ppt/tags/tag92.xml><?xml version="1.0" encoding="utf-8"?>
<p:tagLst xmlns:p="http://schemas.openxmlformats.org/presentationml/2006/main">
  <p:tag name="AS_UNIQUEID" val="195"/>
</p:tagLst>
</file>

<file path=ppt/tags/tag93.xml><?xml version="1.0" encoding="utf-8"?>
<p:tagLst xmlns:p="http://schemas.openxmlformats.org/presentationml/2006/main">
  <p:tag name="AS_UNIQUEID" val="196"/>
</p:tagLst>
</file>

<file path=ppt/tags/tag94.xml><?xml version="1.0" encoding="utf-8"?>
<p:tagLst xmlns:p="http://schemas.openxmlformats.org/presentationml/2006/main">
  <p:tag name="AS_UNIQUEID" val="197"/>
</p:tagLst>
</file>

<file path=ppt/tags/tag95.xml><?xml version="1.0" encoding="utf-8"?>
<p:tagLst xmlns:p="http://schemas.openxmlformats.org/presentationml/2006/main">
  <p:tag name="AS_UNIQUEID" val="198"/>
</p:tagLst>
</file>

<file path=ppt/tags/tag96.xml><?xml version="1.0" encoding="utf-8"?>
<p:tagLst xmlns:p="http://schemas.openxmlformats.org/presentationml/2006/main">
  <p:tag name="AS_UNIQUEID" val="199"/>
</p:tagLst>
</file>

<file path=ppt/tags/tag97.xml><?xml version="1.0" encoding="utf-8"?>
<p:tagLst xmlns:p="http://schemas.openxmlformats.org/presentationml/2006/main">
  <p:tag name="AS_UNIQUEID" val="200"/>
</p:tagLst>
</file>

<file path=ppt/tags/tag98.xml><?xml version="1.0" encoding="utf-8"?>
<p:tagLst xmlns:p="http://schemas.openxmlformats.org/presentationml/2006/main">
  <p:tag name="AS_UNIQUEID" val="201"/>
</p:tagLst>
</file>

<file path=ppt/tags/tag99.xml><?xml version="1.0" encoding="utf-8"?>
<p:tagLst xmlns:p="http://schemas.openxmlformats.org/presentationml/2006/main">
  <p:tag name="AS_UNIQUEID" val="202"/>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134</Paragraphs>
  <Slides>34</Slides>
  <Notes>6</Notes>
  <TotalTime>0</TotalTime>
  <HiddenSlides>4</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34</vt:i4>
      </vt:variant>
    </vt:vector>
  </HeadingPairs>
  <TitlesOfParts>
    <vt:vector baseType="lpstr" size="48">
      <vt:lpstr>Arial</vt:lpstr>
      <vt:lpstr>微软雅黑</vt:lpstr>
      <vt:lpstr>宋体</vt:lpstr>
      <vt:lpstr>Wingdings</vt:lpstr>
      <vt:lpstr>等线 Light</vt:lpstr>
      <vt:lpstr>等线</vt:lpstr>
      <vt:lpstr>黑体</vt:lpstr>
      <vt:lpstr>华文细黑</vt:lpstr>
      <vt:lpstr>Calibri</vt:lpstr>
      <vt:lpstr>幼圆</vt:lpstr>
      <vt:lpstr>楷体</vt:lpstr>
      <vt:lpstr>Franklin Gothic Book</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2023-02-27T09:46:07.162</cp:lastPrinted>
  <dcterms:created xsi:type="dcterms:W3CDTF">2023-02-27T09:46:07Z</dcterms:created>
  <dcterms:modified xsi:type="dcterms:W3CDTF">2023-02-27T01:46:12Z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