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emf" ContentType="image/x-emf"/>
  <Default Extension="gif" ContentType="image/gif"/>
  <Default Extension="wdp" ContentType="image/vnd.ms-photo"/>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Lst>
  <p:notesMasterIdLst>
    <p:notesMasterId r:id="rId3"/>
  </p:notesMasterIdLst>
  <p:sldIdLst>
    <p:sldId id="286" r:id="rId4"/>
    <p:sldId id="454" r:id="rId5"/>
    <p:sldId id="455" r:id="rId6"/>
    <p:sldId id="456" r:id="rId7"/>
    <p:sldId id="498" r:id="rId8"/>
    <p:sldId id="341" r:id="rId9"/>
    <p:sldId id="391" r:id="rId10"/>
    <p:sldId id="474" r:id="rId11"/>
    <p:sldId id="485" r:id="rId12"/>
    <p:sldId id="486" r:id="rId13"/>
    <p:sldId id="487" r:id="rId14"/>
    <p:sldId id="488" r:id="rId15"/>
    <p:sldId id="496" r:id="rId16"/>
    <p:sldId id="266" r:id="rId17"/>
    <p:sldId id="422" r:id="rId18"/>
    <p:sldId id="476" r:id="rId19"/>
    <p:sldId id="423" r:id="rId20"/>
    <p:sldId id="497" r:id="rId21"/>
    <p:sldId id="338" r:id="rId22"/>
    <p:sldId id="499" r:id="rId23"/>
    <p:sldId id="500" r:id="rId24"/>
    <p:sldId id="457" r:id="rId25"/>
  </p:sldIdLst>
  <p:sldSz cx="12192000" cy="6858000"/>
  <p:notesSz cx="6858000" cy="9144000"/>
  <p:custDataLst>
    <p:tags r:id="rId2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12" userDrawn="1">
          <p15:clr>
            <a:srgbClr val="A4A3A4"/>
          </p15:clr>
        </p15:guide>
        <p15:guide id="2" pos="3840" userDrawn="1">
          <p15:clr>
            <a:srgbClr val="A4A3A4"/>
          </p15:clr>
        </p15:guide>
      </p15:sldGuideLst>
    </p:ext>
  </p:extLst>
</p:presentation>
</file>

<file path=ppt/commentAuthors.xml><?xml version="1.0" encoding="utf-8"?>
<p:cmAuthorLst xmlns:p="http://schemas.openxmlformats.org/presentationml/2006/main">
  <p:cmAuthor id="0" name="微软用户" initials="微软用户" lastIdx="0" clrIdx="0"/>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778" autoAdjust="0"/>
    <p:restoredTop sz="94227" autoAdjust="0"/>
  </p:normalViewPr>
  <p:slideViewPr>
    <p:cSldViewPr snapToGrid="0" showGuides="1">
      <p:cViewPr>
        <p:scale>
          <a:sx n="75" d="100"/>
          <a:sy n="75" d="100"/>
        </p:scale>
        <p:origin x="780" y="312"/>
      </p:cViewPr>
      <p:guideLst>
        <p:guide orient="horz" pos="2112"/>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tags" Target="tags/tag372.xml" /><Relationship Id="rId27" Type="http://schemas.openxmlformats.org/officeDocument/2006/relationships/presProps" Target="presProps.xml" /><Relationship Id="rId28" Type="http://schemas.openxmlformats.org/officeDocument/2006/relationships/viewProps" Target="viewProps.xml" /><Relationship Id="rId29" Type="http://schemas.openxmlformats.org/officeDocument/2006/relationships/theme" Target="theme/theme1.xml" /><Relationship Id="rId3" Type="http://schemas.openxmlformats.org/officeDocument/2006/relationships/notesMaster" Target="notesMasters/notesMaster1.xml" /><Relationship Id="rId30" Type="http://schemas.openxmlformats.org/officeDocument/2006/relationships/tableStyles" Target="tableStyles.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72.xml" /><Relationship Id="rId2" Type="http://schemas.openxmlformats.org/officeDocument/2006/relationships/tags" Target="../tags/tag73.xml" /><Relationship Id="rId3" Type="http://schemas.openxmlformats.org/officeDocument/2006/relationships/tags" Target="../tags/tag74.xml" /><Relationship Id="rId4" Type="http://schemas.openxmlformats.org/officeDocument/2006/relationships/tags" Target="../tags/tag75.xml" /><Relationship Id="rId5" Type="http://schemas.openxmlformats.org/officeDocument/2006/relationships/tags" Target="../tags/tag76.xml" /><Relationship Id="rId6" Type="http://schemas.openxmlformats.org/officeDocument/2006/relationships/tags" Target="../tags/tag77.xml" /><Relationship Id="rId7" Type="http://schemas.openxmlformats.org/officeDocument/2006/relationships/tags" Target="../tags/tag78.xml" /><Relationship Id="rId8"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1E1983FF-4ECC-4038-9C41-E6738A298A06}" type="datetimeFigureOut">
              <a:rPr lang="zh-CN" altLang="en-US" smtClean="0"/>
              <a:t/>
            </a:fld>
            <a:endParaRPr lang="zh-CN" altLang="en-US"/>
          </a:p>
        </p:txBody>
      </p:sp>
      <p:sp>
        <p:nvSpPr>
          <p:cNvPr id="4" name="幻灯片图像占位符 3"/>
          <p:cNvSpPr>
            <a:spLocks noGrp="1" noRot="1" noChangeAspect="1"/>
          </p:cNvSpPr>
          <p:nvPr>
            <p:ph type="sldImg" idx="2"/>
            <p:custDataLst>
              <p:tags r:id="rId4"/>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custDataLst>
              <p:tags r:id="rId6"/>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B2763B21-E7BB-479C-A3B0-C6B282648CB5}"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 Id="rId3" Type="http://schemas.openxmlformats.org/officeDocument/2006/relationships/tags" Target="../tags/tag83.xml" /><Relationship Id="rId4" Type="http://schemas.openxmlformats.org/officeDocument/2006/relationships/tags" Target="../tags/tag84.xml" /><Relationship Id="rId5" Type="http://schemas.openxmlformats.org/officeDocument/2006/relationships/tags" Target="../tags/tag85.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 Id="rId3" Type="http://schemas.openxmlformats.org/officeDocument/2006/relationships/tags" Target="../tags/tag355.xml" /><Relationship Id="rId4" Type="http://schemas.openxmlformats.org/officeDocument/2006/relationships/tags" Target="../tags/tag356.xml" /><Relationship Id="rId5" Type="http://schemas.openxmlformats.org/officeDocument/2006/relationships/tags" Target="../tags/tag357.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 Id="rId3" Type="http://schemas.openxmlformats.org/officeDocument/2006/relationships/tags" Target="../tags/tag95.xml" /><Relationship Id="rId4" Type="http://schemas.openxmlformats.org/officeDocument/2006/relationships/tags" Target="../tags/tag96.xml" /><Relationship Id="rId5" Type="http://schemas.openxmlformats.org/officeDocument/2006/relationships/tags" Target="../tags/tag97.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 Id="rId3" Type="http://schemas.openxmlformats.org/officeDocument/2006/relationships/tags" Target="../tags/tag192.xml" /><Relationship Id="rId4" Type="http://schemas.openxmlformats.org/officeDocument/2006/relationships/tags" Target="../tags/tag193.xml" /><Relationship Id="rId5" Type="http://schemas.openxmlformats.org/officeDocument/2006/relationships/tags" Target="../tags/tag194.xml" /><Relationship Id="rId6" Type="http://schemas.openxmlformats.org/officeDocument/2006/relationships/tags" Target="../tags/tag195.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 Id="rId3" Type="http://schemas.openxmlformats.org/officeDocument/2006/relationships/tags" Target="../tags/tag267.xml" /><Relationship Id="rId4" Type="http://schemas.openxmlformats.org/officeDocument/2006/relationships/tags" Target="../tags/tag268.xml" /><Relationship Id="rId5" Type="http://schemas.openxmlformats.org/officeDocument/2006/relationships/tags" Target="../tags/tag269.xml" /><Relationship Id="rId6" Type="http://schemas.openxmlformats.org/officeDocument/2006/relationships/tags" Target="../tags/tag270.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 Id="rId3" Type="http://schemas.openxmlformats.org/officeDocument/2006/relationships/tags" Target="../tags/tag277.xml" /><Relationship Id="rId4" Type="http://schemas.openxmlformats.org/officeDocument/2006/relationships/tags" Target="../tags/tag278.xml" /><Relationship Id="rId5" Type="http://schemas.openxmlformats.org/officeDocument/2006/relationships/tags" Target="../tags/tag279.xml" /><Relationship Id="rId6" Type="http://schemas.openxmlformats.org/officeDocument/2006/relationships/tags" Target="../tags/tag280.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 Id="rId3" Type="http://schemas.openxmlformats.org/officeDocument/2006/relationships/tags" Target="../tags/tag296.xml" /><Relationship Id="rId4" Type="http://schemas.openxmlformats.org/officeDocument/2006/relationships/tags" Target="../tags/tag297.xml" /><Relationship Id="rId5" Type="http://schemas.openxmlformats.org/officeDocument/2006/relationships/tags" Target="../tags/tag298.xml" /><Relationship Id="rId6" Type="http://schemas.openxmlformats.org/officeDocument/2006/relationships/tags" Target="../tags/tag299.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 Id="rId3" Type="http://schemas.openxmlformats.org/officeDocument/2006/relationships/tags" Target="../tags/tag324.xml" /><Relationship Id="rId4" Type="http://schemas.openxmlformats.org/officeDocument/2006/relationships/tags" Target="../tags/tag325.xml" /><Relationship Id="rId5" Type="http://schemas.openxmlformats.org/officeDocument/2006/relationships/tags" Target="../tags/tag326.xml" /><Relationship Id="rId6" Type="http://schemas.openxmlformats.org/officeDocument/2006/relationships/tags" Target="../tags/tag327.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 Id="rId3" Type="http://schemas.openxmlformats.org/officeDocument/2006/relationships/tags" Target="../tags/tag337.xml" /><Relationship Id="rId4" Type="http://schemas.openxmlformats.org/officeDocument/2006/relationships/tags" Target="../tags/tag338.xml" /><Relationship Id="rId5" Type="http://schemas.openxmlformats.org/officeDocument/2006/relationships/tags" Target="../tags/tag339.xml" /><Relationship Id="rId6" Type="http://schemas.openxmlformats.org/officeDocument/2006/relationships/tags" Target="../tags/tag340.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 Id="rId3" Type="http://schemas.openxmlformats.org/officeDocument/2006/relationships/tags" Target="../tags/tag346.xml" /><Relationship Id="rId4" Type="http://schemas.openxmlformats.org/officeDocument/2006/relationships/tags" Target="../tags/tag347.xml" /><Relationship Id="rId5" Type="http://schemas.openxmlformats.org/officeDocument/2006/relationships/tags" Target="../tags/tag348.xml" /><Relationship Id="rId6" Type="http://schemas.openxmlformats.org/officeDocument/2006/relationships/tags" Target="../tags/tag349.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idx="2"/>
            <p:custDataLst>
              <p:tags r:id="rId4"/>
            </p:custDataLst>
          </p:nvPr>
        </p:nvSpPr>
        <p:spPr/>
      </p:sp>
      <p:sp>
        <p:nvSpPr>
          <p:cNvPr id="3" name="文本占位符 2"/>
          <p:cNvSpPr>
            <a:spLocks noGrp="1"/>
          </p:cNvSpPr>
          <p:nvPr>
            <p:ph type="body" idx="3"/>
            <p:custDataLst>
              <p:tags r:id="rId5"/>
            </p:custDataLst>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idx="2"/>
            <p:custDataLst>
              <p:tags r:id="rId4"/>
            </p:custDataLst>
          </p:nvPr>
        </p:nvSpPr>
        <p:spPr/>
      </p:sp>
      <p:sp>
        <p:nvSpPr>
          <p:cNvPr id="3" name="文本占位符 2"/>
          <p:cNvSpPr>
            <a:spLocks noGrp="1"/>
          </p:cNvSpPr>
          <p:nvPr>
            <p:ph type="body" idx="3"/>
            <p:custDataLst>
              <p:tags r:id="rId5"/>
            </p:custDataLst>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idx="2"/>
            <p:custDataLst>
              <p:tags r:id="rId4"/>
            </p:custDataLst>
          </p:nvPr>
        </p:nvSpPr>
        <p:spPr/>
      </p:sp>
      <p:sp>
        <p:nvSpPr>
          <p:cNvPr id="3" name="文本占位符 2"/>
          <p:cNvSpPr>
            <a:spLocks noGrp="1"/>
          </p:cNvSpPr>
          <p:nvPr>
            <p:ph type="body" idx="3"/>
            <p:custDataLst>
              <p:tags r:id="rId5"/>
            </p:custDataLst>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B2763B21-E7BB-479C-A3B0-C6B282648CB5}" type="slidenum">
              <a:rPr lang="zh-CN" altLang="en-US" smtClean="0"/>
              <a:t>11</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5"/>
            <p:custDataLst>
              <p:tags r:id="rId6"/>
            </p:custDataLst>
          </p:nvPr>
        </p:nvSpPr>
        <p:spPr/>
        <p:txBody>
          <a:bodyPr/>
          <a:lstStyle/>
          <a:p>
            <a:fld id="{B2763B21-E7BB-479C-A3B0-C6B282648CB5}" type="slidenum">
              <a:rPr lang="zh-CN" altLang="en-US" smtClean="0"/>
              <a:t>14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5"/>
            <p:custDataLst>
              <p:tags r:id="rId6"/>
            </p:custDataLst>
          </p:nvPr>
        </p:nvSpPr>
        <p:spPr/>
        <p:txBody>
          <a:bodyPr/>
          <a:lstStyle/>
          <a:p>
            <a:fld id="{B2763B21-E7BB-479C-A3B0-C6B282648CB5}" type="slidenum">
              <a:rPr lang="zh-CN" altLang="en-US" smtClean="0"/>
              <a:t>15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5"/>
            <p:custDataLst>
              <p:tags r:id="rId6"/>
            </p:custDataLst>
          </p:nvPr>
        </p:nvSpPr>
        <p:spPr/>
        <p:txBody>
          <a:bodyPr/>
          <a:lstStyle/>
          <a:p>
            <a:fld id="{B2763B21-E7BB-479C-A3B0-C6B282648CB5}" type="slidenum">
              <a:rPr lang="zh-CN" altLang="en-US" smtClean="0"/>
              <a:t>16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B2763B21-E7BB-479C-A3B0-C6B282648CB5}" type="slidenum">
              <a:rPr lang="zh-CN" altLang="en-US" smtClean="0"/>
              <a:t>19</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B2763B21-E7BB-479C-A3B0-C6B282648CB5}" type="slidenum">
              <a:rPr lang="zh-CN" altLang="en-US" smtClean="0"/>
              <a:t>20</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B2763B21-E7BB-479C-A3B0-C6B282648CB5}" type="slidenum">
              <a:rPr lang="zh-CN" altLang="en-US" smtClean="0"/>
              <a:t>21</a:t>
            </a:fld>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57.xml" /><Relationship Id="rId2" Type="http://schemas.openxmlformats.org/officeDocument/2006/relationships/tags" Target="../tags/tag58.xml" /><Relationship Id="rId3" Type="http://schemas.openxmlformats.org/officeDocument/2006/relationships/tags" Target="../tags/tag59.xml" /><Relationship Id="rId4" Type="http://schemas.openxmlformats.org/officeDocument/2006/relationships/tags" Target="../tags/tag60.xml" /><Relationship Id="rId5" Type="http://schemas.openxmlformats.org/officeDocument/2006/relationships/tags" Target="../tags/tag61.xml" /><Relationship Id="rId6"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62.xml" /><Relationship Id="rId2" Type="http://schemas.openxmlformats.org/officeDocument/2006/relationships/tags" Target="../tags/tag63.xml" /><Relationship Id="rId3" Type="http://schemas.openxmlformats.org/officeDocument/2006/relationships/tags" Target="../tags/tag64.xml" /><Relationship Id="rId4" Type="http://schemas.openxmlformats.org/officeDocument/2006/relationships/tags" Target="../tags/tag65.xml" /><Relationship Id="rId5" Type="http://schemas.openxmlformats.org/officeDocument/2006/relationships/tags" Target="../tags/tag66.xml" /><Relationship Id="rId6" Type="http://schemas.openxmlformats.org/officeDocument/2006/relationships/tags" Target="../tags/tag67.xml" /><Relationship Id="rId7"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9.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6.xml" /><Relationship Id="rId10" Type="http://schemas.openxmlformats.org/officeDocument/2006/relationships/slideMaster" Target="../slideMasters/slideMaster1.xml" /><Relationship Id="rId2" Type="http://schemas.openxmlformats.org/officeDocument/2006/relationships/tags" Target="../tags/tag27.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 Id="rId7" Type="http://schemas.openxmlformats.org/officeDocument/2006/relationships/tags" Target="../tags/tag32.xml" /><Relationship Id="rId8" Type="http://schemas.openxmlformats.org/officeDocument/2006/relationships/tags" Target="../tags/tag33.xml" /><Relationship Id="rId9" Type="http://schemas.openxmlformats.org/officeDocument/2006/relationships/tags" Target="../tags/tag34.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5.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 Id="rId6"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4.xml" /><Relationship Id="rId2" Type="http://schemas.openxmlformats.org/officeDocument/2006/relationships/tags" Target="../tags/tag45.xml"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tags" Target="../tags/tag48.xml" /><Relationship Id="rId6" Type="http://schemas.openxmlformats.org/officeDocument/2006/relationships/tags" Target="../tags/tag49.xml" /><Relationship Id="rId7" Type="http://schemas.openxmlformats.org/officeDocument/2006/relationships/tags" Target="../tags/tag50.xml" /><Relationship Id="rId8"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hasCustomPrompt="1"/>
            <p:custDataLst>
              <p:tags r:id="rId2"/>
            </p:custDataLst>
          </p:nvPr>
        </p:nvSpPr>
        <p:spPr>
          <a:xfrm>
            <a:off x="1198800" y="914400"/>
            <a:ext cx="9799200" cy="2570400"/>
          </a:xfrm>
          <a:prstGeom prst="rect">
            <a:avLst/>
          </a:prstGeom>
        </p:spPr>
        <p:txBody>
          <a:bodyPr lIns="90000" tIns="46800" rIns="90000" bIns="46800" anchor="b" anchorCtr="0">
            <a:normAutofit/>
          </a:bodyPr>
          <a:lstStyle>
            <a:lvl1pPr algn="ctr">
              <a:defRPr sz="6000">
                <a:ea typeface="宋体" panose="02010600030101010101" pitchFamily="2" charset="-122"/>
              </a:defRPr>
            </a:lvl1pPr>
          </a:lstStyle>
          <a:p>
            <a:r>
              <a:rPr lang="zh-CN" altLang="en-US"/>
              <a:t>单击此处编辑标题</a:t>
            </a:r>
            <a:endParaRPr lang="zh-CN" altLang="en-US"/>
          </a:p>
        </p:txBody>
      </p:sp>
      <p:sp>
        <p:nvSpPr>
          <p:cNvPr id="3" name="副标题 2"/>
          <p:cNvSpPr>
            <a:spLocks noGrp="1"/>
          </p:cNvSpPr>
          <p:nvPr>
            <p:ph type="subTitle" idx="1" hasCustomPrompt="1"/>
            <p:custDataLst>
              <p:tags r:id="rId3"/>
            </p:custDataLst>
          </p:nvPr>
        </p:nvSpPr>
        <p:spPr>
          <a:xfrm>
            <a:off x="1198800" y="3560400"/>
            <a:ext cx="9799200" cy="1472400"/>
          </a:xfrm>
          <a:prstGeom prst="rect">
            <a:avLst/>
          </a:prstGeom>
        </p:spPr>
        <p:txBody>
          <a:bodyPr lIns="90000" tIns="46800" rIns="90000" bIns="46800">
            <a:normAutofit/>
          </a:bodyPr>
          <a:lstStyle>
            <a:lvl1pPr marL="0" indent="0" algn="ctr">
              <a:lnSpc>
                <a:spcPct val="110000"/>
              </a:lnSpc>
              <a:buNone/>
              <a:defRPr sz="2400" spc="200">
                <a:ea typeface="宋体" panose="02010600030101010101" pitchFamily="2"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zh-CN" altLang="en-US"/>
          </a:p>
        </p:txBody>
      </p:sp>
      <p:sp>
        <p:nvSpPr>
          <p:cNvPr id="16" name="日期占位符 15"/>
          <p:cNvSpPr>
            <a:spLocks noGrp="1"/>
          </p:cNvSpPr>
          <p:nvPr>
            <p:ph type="dt" sz="half" idx="10"/>
            <p:custDataLst>
              <p:tags r:id="rId4"/>
            </p:custDataLst>
          </p:nvPr>
        </p:nvSpPr>
        <p:spPr>
          <a:xfrm>
            <a:off x="612000" y="6314400"/>
            <a:ext cx="2700000" cy="316800"/>
          </a:xfrm>
          <a:prstGeom prst="rect">
            <a:avLst/>
          </a:prstGeom>
        </p:spPr>
        <p:txBody>
          <a:bodyPr/>
          <a:lstStyle>
            <a:lvl1pPr>
              <a:defRPr>
                <a:ea typeface="宋体" panose="02010600030101010101" pitchFamily="2" charset="-122"/>
              </a:defRPr>
            </a:lvl1p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5"/>
            </p:custDataLst>
          </p:nvPr>
        </p:nvSpPr>
        <p:spPr>
          <a:xfrm>
            <a:off x="4116000" y="6314400"/>
            <a:ext cx="3960000" cy="316800"/>
          </a:xfrm>
          <a:prstGeom prst="rect">
            <a:avLst/>
          </a:prstGeom>
        </p:spPr>
        <p:txBody>
          <a:bodyPr/>
          <a:lstStyle>
            <a:lvl1pPr>
              <a:defRPr>
                <a:ea typeface="宋体" panose="02010600030101010101" pitchFamily="2" charset="-122"/>
              </a:defRPr>
            </a:lvl1pPr>
          </a:lstStyle>
          <a:p>
            <a:endParaRPr lang="zh-CN" altLang="en-US"/>
          </a:p>
        </p:txBody>
      </p:sp>
      <p:sp>
        <p:nvSpPr>
          <p:cNvPr id="18" name="灯片编号占位符 17"/>
          <p:cNvSpPr>
            <a:spLocks noGrp="1"/>
          </p:cNvSpPr>
          <p:nvPr>
            <p:ph type="sldNum" sz="quarter" idx="12"/>
            <p:custDataLst>
              <p:tags r:id="rId6"/>
            </p:custDataLst>
          </p:nvPr>
        </p:nvSpPr>
        <p:spPr>
          <a:xfrm>
            <a:off x="8877600" y="6314400"/>
            <a:ext cx="2700000" cy="316800"/>
          </a:xfrm>
          <a:prstGeom prst="rect">
            <a:avLst/>
          </a:prstGeom>
        </p:spPr>
        <p:txBody>
          <a:bodyPr/>
          <a:lstStyle>
            <a:lvl1pPr>
              <a:defRPr>
                <a:ea typeface="宋体" panose="02010600030101010101" pitchFamily="2"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custDataLst>
            <p:tags r:id="rId1"/>
          </p:custDataLst>
        </p:nvPr>
      </p:nvGrpSpPr>
      <p:grpSpPr>
        <a:xfrm>
          <a:off x="0" y="0"/>
          <a:ext cx="0" cy="0"/>
        </a:xfrm>
      </p:grpSpPr>
      <p:sp>
        <p:nvSpPr>
          <p:cNvPr id="3" name="日期占位符 2"/>
          <p:cNvSpPr>
            <a:spLocks noGrp="1"/>
          </p:cNvSpPr>
          <p:nvPr>
            <p:ph type="dt" sz="half" idx="10"/>
            <p:custDataLst>
              <p:tags r:id="rId2"/>
            </p:custDataLst>
          </p:nvPr>
        </p:nvSpPr>
        <p:spPr>
          <a:xfrm>
            <a:off x="612000" y="6314400"/>
            <a:ext cx="2700000" cy="316800"/>
          </a:xfrm>
          <a:prstGeom prst="rect">
            <a:avLst/>
          </a:prstGeom>
        </p:spPr>
        <p:txBody>
          <a:bodyPr/>
          <a:lstStyle>
            <a:lvl1pPr>
              <a:defRPr>
                <a:ea typeface="宋体" panose="02010600030101010101" pitchFamily="2"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a:xfrm>
            <a:off x="4116000" y="6314400"/>
            <a:ext cx="3960000" cy="316800"/>
          </a:xfrm>
          <a:prstGeom prst="rect">
            <a:avLst/>
          </a:prstGeom>
        </p:spPr>
        <p:txBody>
          <a:bodyPr/>
          <a:lstStyle>
            <a:lvl1pPr>
              <a:defRPr>
                <a:ea typeface="宋体" panose="02010600030101010101" pitchFamily="2" charset="-122"/>
              </a:defRPr>
            </a:lvl1pPr>
          </a:lstStyle>
          <a:p>
            <a:endParaRPr lang="zh-CN" altLang="en-US"/>
          </a:p>
        </p:txBody>
      </p:sp>
      <p:sp>
        <p:nvSpPr>
          <p:cNvPr id="5" name="灯片编号占位符 4"/>
          <p:cNvSpPr>
            <a:spLocks noGrp="1"/>
          </p:cNvSpPr>
          <p:nvPr>
            <p:ph type="sldNum" sz="quarter" idx="12"/>
            <p:custDataLst>
              <p:tags r:id="rId4"/>
            </p:custDataLst>
          </p:nvPr>
        </p:nvSpPr>
        <p:spPr>
          <a:xfrm>
            <a:off x="8877600" y="6314400"/>
            <a:ext cx="2700000" cy="316800"/>
          </a:xfrm>
          <a:prstGeom prst="rect">
            <a:avLst/>
          </a:prstGeom>
        </p:spPr>
        <p:txBody>
          <a:bodyPr/>
          <a:lstStyle>
            <a:lvl1pPr>
              <a:defRPr>
                <a:ea typeface="宋体" panose="02010600030101010101" pitchFamily="2" charset="-122"/>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5"/>
            </p:custDataLst>
          </p:nvPr>
        </p:nvSpPr>
        <p:spPr>
          <a:xfrm>
            <a:off x="608400" y="774000"/>
            <a:ext cx="10972800" cy="5482800"/>
          </a:xfrm>
          <a:prstGeom prst="rect">
            <a:avLst/>
          </a:prstGeom>
        </p:spPr>
        <p:txBody>
          <a:bodyPr/>
          <a:lstStyle>
            <a:lvl1pPr>
              <a:defRPr>
                <a:ea typeface="宋体" panose="02010600030101010101" pitchFamily="2" charset="-122"/>
              </a:defRPr>
            </a:lvl1pPr>
            <a:lvl2pPr>
              <a:defRPr>
                <a:ea typeface="宋体" panose="02010600030101010101" pitchFamily="2" charset="-122"/>
              </a:defRPr>
            </a:lvl2pPr>
            <a:lvl3pPr>
              <a:defRPr>
                <a:ea typeface="宋体" panose="02010600030101010101" pitchFamily="2" charset="-122"/>
              </a:defRPr>
            </a:lvl3pPr>
            <a:lvl4pPr>
              <a:defRPr>
                <a:ea typeface="宋体" panose="02010600030101010101" pitchFamily="2" charset="-122"/>
              </a:defRPr>
            </a:lvl4pPr>
            <a:lvl5pPr>
              <a:defRPr>
                <a:ea typeface="宋体" panose="02010600030101010101" pitchFamily="2"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custDataLst>
            <p:tags r:id="rId1"/>
          </p:custDataLst>
        </p:nvPr>
      </p:nvGrpSpPr>
      <p:grpSpPr>
        <a:xfrm>
          <a:off x="0" y="0"/>
          <a:ext cx="0" cy="0"/>
        </a:xfrm>
      </p:grpSpPr>
      <p:sp>
        <p:nvSpPr>
          <p:cNvPr id="3" name="日期占位符 2"/>
          <p:cNvSpPr>
            <a:spLocks noGrp="1"/>
          </p:cNvSpPr>
          <p:nvPr>
            <p:ph type="dt" sz="half" idx="10"/>
            <p:custDataLst>
              <p:tags r:id="rId2"/>
            </p:custDataLst>
          </p:nvPr>
        </p:nvSpPr>
        <p:spPr>
          <a:xfrm>
            <a:off x="612000" y="6314400"/>
            <a:ext cx="2700000" cy="316800"/>
          </a:xfrm>
          <a:prstGeom prst="rect">
            <a:avLst/>
          </a:prstGeom>
        </p:spPr>
        <p:txBody>
          <a:bodyPr/>
          <a:lstStyle>
            <a:lvl1pPr>
              <a:defRPr>
                <a:ea typeface="宋体" panose="02010600030101010101" pitchFamily="2"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a:xfrm>
            <a:off x="4116000" y="6314400"/>
            <a:ext cx="3960000" cy="316800"/>
          </a:xfrm>
          <a:prstGeom prst="rect">
            <a:avLst/>
          </a:prstGeom>
        </p:spPr>
        <p:txBody>
          <a:bodyPr/>
          <a:lstStyle>
            <a:lvl1pPr>
              <a:defRPr>
                <a:ea typeface="宋体" panose="02010600030101010101" pitchFamily="2" charset="-122"/>
              </a:defRPr>
            </a:lvl1pPr>
          </a:lstStyle>
          <a:p>
            <a:endParaRPr lang="zh-CN" altLang="en-US"/>
          </a:p>
        </p:txBody>
      </p:sp>
      <p:sp>
        <p:nvSpPr>
          <p:cNvPr id="5" name="灯片编号占位符 4"/>
          <p:cNvSpPr>
            <a:spLocks noGrp="1"/>
          </p:cNvSpPr>
          <p:nvPr>
            <p:ph type="sldNum" sz="quarter" idx="12"/>
            <p:custDataLst>
              <p:tags r:id="rId4"/>
            </p:custDataLst>
          </p:nvPr>
        </p:nvSpPr>
        <p:spPr>
          <a:xfrm>
            <a:off x="8877600" y="6314400"/>
            <a:ext cx="2700000" cy="316800"/>
          </a:xfrm>
          <a:prstGeom prst="rect">
            <a:avLst/>
          </a:prstGeom>
        </p:spPr>
        <p:txBody>
          <a:bodyPr/>
          <a:lstStyle>
            <a:lvl1pPr>
              <a:defRPr>
                <a:ea typeface="宋体" panose="02010600030101010101" pitchFamily="2" charset="-122"/>
              </a:defRPr>
            </a:lvl1p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a:prstGeom prst="rect">
            <a:avLst/>
          </a:prstGeom>
        </p:spPr>
        <p:txBody>
          <a:bodyPr vert="horz" lIns="90000" tIns="46800" rIns="90000" bIns="46800" rtlCol="0" anchor="t" anchorCtr="0">
            <a:normAutofit/>
          </a:bodyPr>
          <a:lstStyle>
            <a:lvl1pPr algn="ctr">
              <a:defRPr sz="6000">
                <a:ea typeface="宋体" panose="02010600030101010101" pitchFamily="2" charset="-122"/>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a:prstGeom prst="rect">
            <a:avLst/>
          </a:prstGeom>
        </p:spPr>
        <p:txBody>
          <a:bodyPr lIns="90000" tIns="46800" rIns="90000" bIns="46800">
            <a:normAutofit/>
          </a:bodyPr>
          <a:lstStyle>
            <a:lvl1pPr algn="ctr">
              <a:lnSpc>
                <a:spcPct val="110000"/>
              </a:lnSpc>
              <a:buNone/>
              <a:defRPr sz="2400" spc="200">
                <a:ea typeface="宋体" panose="02010600030101010101" pitchFamily="2"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a:prstGeom prst="rect">
            <a:avLst/>
          </a:prstGeom>
        </p:spPr>
        <p:txBody>
          <a:bodyPr vert="horz" lIns="90000" tIns="46800" rIns="90000" bIns="46800" rtlCol="0" anchor="ctr" anchorCtr="0">
            <a:normAutofit/>
          </a:bodyPr>
          <a:lstStyle>
            <a:lvl1pPr>
              <a:defRPr>
                <a:ea typeface="宋体" panose="02010600030101010101" pitchFamily="2" charset="-122"/>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3"/>
            </p:custDataLst>
          </p:nvPr>
        </p:nvSpPr>
        <p:spPr>
          <a:xfrm>
            <a:off x="608400" y="1490400"/>
            <a:ext cx="10969200" cy="4759200"/>
          </a:xfrm>
          <a:prstGeom prst="rect">
            <a:avLst/>
          </a:prstGeom>
        </p:spPr>
        <p:txBody>
          <a:bodyPr vert="horz" lIns="90000" tIns="46800" rIns="90000" bIns="46800" rtlCol="0">
            <a:normAutofit/>
          </a:bodyPr>
          <a:lstStyle>
            <a:lvl1pPr>
              <a:defRPr>
                <a:ea typeface="宋体" panose="02010600030101010101" pitchFamily="2" charset="-122"/>
              </a:defRPr>
            </a:lvl1pPr>
            <a:lvl2pPr>
              <a:defRPr>
                <a:ea typeface="宋体" panose="02010600030101010101" pitchFamily="2" charset="-122"/>
              </a:defRPr>
            </a:lvl2pPr>
            <a:lvl3pPr>
              <a:defRPr>
                <a:ea typeface="宋体" panose="02010600030101010101" pitchFamily="2" charset="-122"/>
              </a:defRPr>
            </a:lvl3pPr>
            <a:lvl4pPr>
              <a:defRPr>
                <a:ea typeface="宋体" panose="02010600030101010101" pitchFamily="2" charset="-122"/>
              </a:defRPr>
            </a:lvl4pPr>
            <a:lvl5pPr>
              <a:defRPr>
                <a:ea typeface="宋体" panose="02010600030101010101" pitchFamily="2" charset="-122"/>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4"/>
            </p:custDataLst>
          </p:nvPr>
        </p:nvSpPr>
        <p:spPr>
          <a:xfrm>
            <a:off x="612000" y="6314400"/>
            <a:ext cx="2700000" cy="316800"/>
          </a:xfrm>
          <a:prstGeom prst="rect">
            <a:avLst/>
          </a:prstGeom>
        </p:spPr>
        <p:txBody>
          <a:bodyPr/>
          <a:lstStyle>
            <a:lvl1pPr>
              <a:defRPr>
                <a:ea typeface="宋体" panose="02010600030101010101" pitchFamily="2"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a:xfrm>
            <a:off x="4116000" y="6314400"/>
            <a:ext cx="3960000" cy="316800"/>
          </a:xfrm>
          <a:prstGeom prst="rect">
            <a:avLst/>
          </a:prstGeom>
        </p:spPr>
        <p:txBody>
          <a:bodyPr/>
          <a:lstStyle>
            <a:lvl1pPr>
              <a:defRPr>
                <a:ea typeface="宋体" panose="02010600030101010101" pitchFamily="2" charset="-122"/>
              </a:defRPr>
            </a:lvl1pPr>
          </a:lstStyle>
          <a:p>
            <a:endParaRPr lang="zh-CN" altLang="en-US"/>
          </a:p>
        </p:txBody>
      </p:sp>
      <p:sp>
        <p:nvSpPr>
          <p:cNvPr id="6" name="灯片编号占位符 5"/>
          <p:cNvSpPr>
            <a:spLocks noGrp="1"/>
          </p:cNvSpPr>
          <p:nvPr>
            <p:ph type="sldNum" sz="quarter" idx="12"/>
            <p:custDataLst>
              <p:tags r:id="rId6"/>
            </p:custDataLst>
          </p:nvPr>
        </p:nvSpPr>
        <p:spPr>
          <a:xfrm>
            <a:off x="8877600" y="6314400"/>
            <a:ext cx="2700000" cy="316800"/>
          </a:xfrm>
          <a:prstGeom prst="rect">
            <a:avLst/>
          </a:prstGeom>
        </p:spPr>
        <p:txBody>
          <a:bodyPr/>
          <a:lstStyle>
            <a:lvl1pPr>
              <a:defRPr>
                <a:ea typeface="宋体" panose="02010600030101010101" pitchFamily="2"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hasCustomPrompt="1"/>
            <p:custDataLst>
              <p:tags r:id="rId2"/>
            </p:custDataLst>
          </p:nvPr>
        </p:nvSpPr>
        <p:spPr>
          <a:xfrm>
            <a:off x="1990800" y="3848400"/>
            <a:ext cx="7768800" cy="766800"/>
          </a:xfrm>
          <a:prstGeom prst="rect">
            <a:avLst/>
          </a:prstGeom>
        </p:spPr>
        <p:txBody>
          <a:bodyPr lIns="90000" tIns="46800" rIns="90000" bIns="46800" anchor="b" anchorCtr="0">
            <a:normAutofit/>
          </a:bodyPr>
          <a:lstStyle>
            <a:lvl1pPr>
              <a:defRPr sz="4400">
                <a:ea typeface="宋体" panose="02010600030101010101" pitchFamily="2" charset="-122"/>
              </a:defRPr>
            </a:lvl1pPr>
          </a:lstStyle>
          <a:p>
            <a:r>
              <a:rPr lang="zh-CN" altLang="en-US"/>
              <a:t>单击此处编辑标题</a:t>
            </a:r>
            <a:endParaRPr lang="zh-CN" altLang="en-US"/>
          </a:p>
        </p:txBody>
      </p:sp>
      <p:sp>
        <p:nvSpPr>
          <p:cNvPr id="3" name="文本占位符 2"/>
          <p:cNvSpPr>
            <a:spLocks noGrp="1"/>
          </p:cNvSpPr>
          <p:nvPr>
            <p:ph type="body" idx="1" hasCustomPrompt="1"/>
            <p:custDataLst>
              <p:tags r:id="rId3"/>
            </p:custDataLst>
          </p:nvPr>
        </p:nvSpPr>
        <p:spPr>
          <a:xfrm>
            <a:off x="1990800" y="4615200"/>
            <a:ext cx="7768800" cy="867600"/>
          </a:xfrm>
          <a:prstGeom prst="rect">
            <a:avLst/>
          </a:prstGeom>
        </p:spPr>
        <p:txBody>
          <a:bodyPr lIns="90000" tIns="46800" rIns="90000" bIns="46800">
            <a:normAutofit/>
          </a:bodyPr>
          <a:lstStyle>
            <a:lvl1pPr marL="0" indent="0">
              <a:buNone/>
              <a:defRPr sz="1800">
                <a:solidFill>
                  <a:schemeClr val="tx1">
                    <a:lumMod val="65000"/>
                    <a:lumOff val="35000"/>
                  </a:schemeClr>
                </a:solidFill>
                <a:ea typeface="宋体" panose="02010600030101010101" pitchFamily="2" charset="-122"/>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4"/>
            </p:custDataLst>
          </p:nvPr>
        </p:nvSpPr>
        <p:spPr>
          <a:xfrm>
            <a:off x="612000" y="6314400"/>
            <a:ext cx="2700000" cy="316800"/>
          </a:xfrm>
          <a:prstGeom prst="rect">
            <a:avLst/>
          </a:prstGeom>
        </p:spPr>
        <p:txBody>
          <a:bodyPr/>
          <a:lstStyle>
            <a:lvl1pPr>
              <a:defRPr>
                <a:ea typeface="宋体" panose="02010600030101010101" pitchFamily="2"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a:xfrm>
            <a:off x="4116000" y="6314400"/>
            <a:ext cx="3960000" cy="316800"/>
          </a:xfrm>
          <a:prstGeom prst="rect">
            <a:avLst/>
          </a:prstGeom>
        </p:spPr>
        <p:txBody>
          <a:bodyPr/>
          <a:lstStyle>
            <a:lvl1pPr>
              <a:defRPr>
                <a:ea typeface="宋体" panose="02010600030101010101" pitchFamily="2" charset="-122"/>
              </a:defRPr>
            </a:lvl1pPr>
          </a:lstStyle>
          <a:p>
            <a:endParaRPr lang="zh-CN" altLang="en-US"/>
          </a:p>
        </p:txBody>
      </p:sp>
      <p:sp>
        <p:nvSpPr>
          <p:cNvPr id="6" name="灯片编号占位符 5"/>
          <p:cNvSpPr>
            <a:spLocks noGrp="1"/>
          </p:cNvSpPr>
          <p:nvPr>
            <p:ph type="sldNum" sz="quarter" idx="12"/>
            <p:custDataLst>
              <p:tags r:id="rId6"/>
            </p:custDataLst>
          </p:nvPr>
        </p:nvSpPr>
        <p:spPr>
          <a:xfrm>
            <a:off x="8877600" y="6314400"/>
            <a:ext cx="2700000" cy="316800"/>
          </a:xfrm>
          <a:prstGeom prst="rect">
            <a:avLst/>
          </a:prstGeom>
        </p:spPr>
        <p:txBody>
          <a:bodyPr/>
          <a:lstStyle>
            <a:lvl1pPr>
              <a:defRPr>
                <a:ea typeface="宋体" panose="02010600030101010101" pitchFamily="2"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a:prstGeom prst="rect">
            <a:avLst/>
          </a:prstGeom>
        </p:spPr>
        <p:txBody>
          <a:bodyPr vert="horz" lIns="90000" tIns="46800" rIns="90000" bIns="46800" rtlCol="0" anchor="ctr" anchorCtr="0">
            <a:normAutofit/>
          </a:bodyPr>
          <a:lstStyle>
            <a:lvl1pPr>
              <a:defRPr>
                <a:ea typeface="宋体" panose="02010600030101010101" pitchFamily="2" charset="-122"/>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608400" y="1501200"/>
            <a:ext cx="5176800" cy="4748400"/>
          </a:xfrm>
          <a:prstGeom prst="rect">
            <a:avLst/>
          </a:prstGeom>
        </p:spPr>
        <p:txBody>
          <a:bodyPr vert="horz" lIns="90000" tIns="46800" rIns="90000" bIns="46800" rtlCol="0">
            <a:normAutofit/>
          </a:bodyPr>
          <a:lstStyle>
            <a:lvl1pPr>
              <a:defRPr>
                <a:ea typeface="宋体" panose="02010600030101010101" pitchFamily="2" charset="-122"/>
              </a:defRPr>
            </a:lvl1pPr>
            <a:lvl2pPr>
              <a:defRPr>
                <a:ea typeface="宋体" panose="02010600030101010101" pitchFamily="2" charset="-122"/>
              </a:defRPr>
            </a:lvl2pPr>
            <a:lvl3pPr>
              <a:defRPr>
                <a:ea typeface="宋体" panose="02010600030101010101" pitchFamily="2" charset="-122"/>
              </a:defRPr>
            </a:lvl3pPr>
            <a:lvl4pPr>
              <a:defRPr>
                <a:ea typeface="宋体" panose="02010600030101010101" pitchFamily="2" charset="-122"/>
              </a:defRPr>
            </a:lvl4pPr>
            <a:lvl5pPr>
              <a:defRPr>
                <a:ea typeface="宋体" panose="02010600030101010101" pitchFamily="2" charset="-122"/>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6411600" y="1501200"/>
            <a:ext cx="5176800" cy="4748400"/>
          </a:xfrm>
          <a:prstGeom prst="rect">
            <a:avLst/>
          </a:prstGeom>
        </p:spPr>
        <p:txBody>
          <a:bodyPr lIns="90000" tIns="46800" rIns="90000" bIns="46800">
            <a:normAutofit/>
          </a:bodyPr>
          <a:lstStyle>
            <a:lvl1pPr>
              <a:defRPr>
                <a:ea typeface="宋体" panose="02010600030101010101" pitchFamily="2" charset="-122"/>
              </a:defRPr>
            </a:lvl1pPr>
            <a:lvl2pPr>
              <a:defRPr>
                <a:ea typeface="宋体" panose="02010600030101010101" pitchFamily="2" charset="-122"/>
              </a:defRPr>
            </a:lvl2pPr>
            <a:lvl3pPr>
              <a:defRPr>
                <a:ea typeface="宋体" panose="02010600030101010101" pitchFamily="2" charset="-122"/>
              </a:defRPr>
            </a:lvl3pPr>
            <a:lvl4pPr>
              <a:defRPr>
                <a:ea typeface="宋体" panose="02010600030101010101" pitchFamily="2" charset="-122"/>
              </a:defRPr>
            </a:lvl4pPr>
            <a:lvl5pPr>
              <a:defRPr>
                <a:ea typeface="宋体" panose="02010600030101010101" pitchFamily="2"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5"/>
            </p:custDataLst>
          </p:nvPr>
        </p:nvSpPr>
        <p:spPr>
          <a:xfrm>
            <a:off x="612000" y="6314400"/>
            <a:ext cx="2700000" cy="316800"/>
          </a:xfrm>
          <a:prstGeom prst="rect">
            <a:avLst/>
          </a:prstGeom>
        </p:spPr>
        <p:txBody>
          <a:bodyPr/>
          <a:lstStyle>
            <a:lvl1pPr>
              <a:defRPr>
                <a:ea typeface="宋体" panose="02010600030101010101" pitchFamily="2" charset="-122"/>
              </a:defRPr>
            </a:lvl1p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a:xfrm>
            <a:off x="4116000" y="6314400"/>
            <a:ext cx="3960000" cy="316800"/>
          </a:xfrm>
          <a:prstGeom prst="rect">
            <a:avLst/>
          </a:prstGeom>
        </p:spPr>
        <p:txBody>
          <a:bodyPr/>
          <a:lstStyle>
            <a:lvl1pPr>
              <a:defRPr>
                <a:ea typeface="宋体" panose="02010600030101010101" pitchFamily="2" charset="-122"/>
              </a:defRPr>
            </a:lvl1pPr>
          </a:lstStyle>
          <a:p>
            <a:endParaRPr lang="zh-CN" altLang="en-US"/>
          </a:p>
        </p:txBody>
      </p:sp>
      <p:sp>
        <p:nvSpPr>
          <p:cNvPr id="7" name="灯片编号占位符 6"/>
          <p:cNvSpPr>
            <a:spLocks noGrp="1"/>
          </p:cNvSpPr>
          <p:nvPr>
            <p:ph type="sldNum" sz="quarter" idx="12"/>
            <p:custDataLst>
              <p:tags r:id="rId7"/>
            </p:custDataLst>
          </p:nvPr>
        </p:nvSpPr>
        <p:spPr>
          <a:xfrm>
            <a:off x="8877600" y="6314400"/>
            <a:ext cx="2700000" cy="316800"/>
          </a:xfrm>
          <a:prstGeom prst="rect">
            <a:avLst/>
          </a:prstGeom>
        </p:spPr>
        <p:txBody>
          <a:bodyPr/>
          <a:lstStyle>
            <a:lvl1pPr>
              <a:defRPr>
                <a:ea typeface="宋体" panose="02010600030101010101" pitchFamily="2"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a:prstGeom prst="rect">
            <a:avLst/>
          </a:prstGeom>
        </p:spPr>
        <p:txBody>
          <a:bodyPr vert="horz" lIns="90000" tIns="46800" rIns="90000" bIns="46800" rtlCol="0" anchor="ctr" anchorCtr="0">
            <a:normAutofit/>
          </a:bodyPr>
          <a:lstStyle>
            <a:lvl1pPr>
              <a:defRPr>
                <a:ea typeface="宋体" panose="02010600030101010101" pitchFamily="2" charset="-122"/>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a:prstGeom prst="rect">
            <a:avLst/>
          </a:prstGeo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ea typeface="宋体" panose="02010600030101010101"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4"/>
            </p:custDataLst>
          </p:nvPr>
        </p:nvSpPr>
        <p:spPr>
          <a:xfrm>
            <a:off x="608400" y="1854000"/>
            <a:ext cx="5342400" cy="4395600"/>
          </a:xfrm>
          <a:prstGeom prst="rect">
            <a:avLst/>
          </a:prstGeom>
        </p:spPr>
        <p:txBody>
          <a:bodyPr vert="horz" lIns="101600" tIns="0" rIns="82550" bIns="0" rtlCol="0">
            <a:normAutofit/>
          </a:bodyPr>
          <a:lstStyle>
            <a:lvl1pPr>
              <a:defRPr>
                <a:ea typeface="宋体" panose="02010600030101010101" pitchFamily="2" charset="-122"/>
              </a:defRPr>
            </a:lvl1pPr>
            <a:lvl2pPr>
              <a:defRPr>
                <a:ea typeface="宋体" panose="02010600030101010101" pitchFamily="2" charset="-122"/>
              </a:defRPr>
            </a:lvl2pPr>
            <a:lvl3pPr>
              <a:defRPr>
                <a:ea typeface="宋体" panose="02010600030101010101" pitchFamily="2" charset="-122"/>
              </a:defRPr>
            </a:lvl3pPr>
            <a:lvl4pPr>
              <a:defRPr>
                <a:ea typeface="宋体" panose="02010600030101010101" pitchFamily="2" charset="-122"/>
              </a:defRPr>
            </a:lvl4pPr>
            <a:lvl5pPr>
              <a:defRPr>
                <a:ea typeface="宋体" panose="02010600030101010101" pitchFamily="2" charset="-122"/>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a:prstGeom prst="rect">
            <a:avLst/>
          </a:prstGeo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ea typeface="宋体" panose="02010600030101010101"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a:prstGeom prst="rect">
            <a:avLst/>
          </a:prstGeom>
        </p:spPr>
        <p:txBody>
          <a:bodyPr vert="horz" lIns="101600" tIns="0" rIns="82550" bIns="0" rtlCol="0">
            <a:normAutofit/>
          </a:bodyPr>
          <a:lstStyle>
            <a:lvl1pPr>
              <a:defRPr>
                <a:ea typeface="宋体" panose="02010600030101010101" pitchFamily="2" charset="-122"/>
              </a:defRPr>
            </a:lvl1pPr>
            <a:lvl2pPr>
              <a:defRPr>
                <a:ea typeface="宋体" panose="02010600030101010101" pitchFamily="2" charset="-122"/>
              </a:defRPr>
            </a:lvl2pPr>
            <a:lvl3pPr>
              <a:defRPr>
                <a:ea typeface="宋体" panose="02010600030101010101" pitchFamily="2" charset="-122"/>
              </a:defRPr>
            </a:lvl3pPr>
            <a:lvl4pPr>
              <a:defRPr>
                <a:ea typeface="宋体" panose="02010600030101010101" pitchFamily="2" charset="-122"/>
              </a:defRPr>
            </a:lvl4pPr>
            <a:lvl5pPr>
              <a:defRPr>
                <a:ea typeface="宋体" panose="02010600030101010101" pitchFamily="2" charset="-122"/>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7"/>
            </p:custDataLst>
          </p:nvPr>
        </p:nvSpPr>
        <p:spPr>
          <a:xfrm>
            <a:off x="612000" y="6314400"/>
            <a:ext cx="2700000" cy="316800"/>
          </a:xfrm>
          <a:prstGeom prst="rect">
            <a:avLst/>
          </a:prstGeom>
        </p:spPr>
        <p:txBody>
          <a:bodyPr/>
          <a:lstStyle>
            <a:lvl1pPr>
              <a:defRPr>
                <a:ea typeface="宋体" panose="02010600030101010101" pitchFamily="2" charset="-122"/>
              </a:defRPr>
            </a:lvl1p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8"/>
            </p:custDataLst>
          </p:nvPr>
        </p:nvSpPr>
        <p:spPr>
          <a:xfrm>
            <a:off x="4116000" y="6314400"/>
            <a:ext cx="3960000" cy="316800"/>
          </a:xfrm>
          <a:prstGeom prst="rect">
            <a:avLst/>
          </a:prstGeom>
        </p:spPr>
        <p:txBody>
          <a:bodyPr/>
          <a:lstStyle>
            <a:lvl1pPr>
              <a:defRPr>
                <a:ea typeface="宋体" panose="02010600030101010101" pitchFamily="2" charset="-122"/>
              </a:defRPr>
            </a:lvl1pPr>
          </a:lstStyle>
          <a:p>
            <a:endParaRPr lang="zh-CN" altLang="en-US"/>
          </a:p>
        </p:txBody>
      </p:sp>
      <p:sp>
        <p:nvSpPr>
          <p:cNvPr id="9" name="灯片编号占位符 8"/>
          <p:cNvSpPr>
            <a:spLocks noGrp="1"/>
          </p:cNvSpPr>
          <p:nvPr>
            <p:ph type="sldNum" sz="quarter" idx="12"/>
            <p:custDataLst>
              <p:tags r:id="rId9"/>
            </p:custDataLst>
          </p:nvPr>
        </p:nvSpPr>
        <p:spPr>
          <a:xfrm>
            <a:off x="8877600" y="6314400"/>
            <a:ext cx="2700000" cy="316800"/>
          </a:xfrm>
          <a:prstGeom prst="rect">
            <a:avLst/>
          </a:prstGeom>
        </p:spPr>
        <p:txBody>
          <a:bodyPr/>
          <a:lstStyle>
            <a:lvl1pPr>
              <a:defRPr>
                <a:ea typeface="宋体" panose="02010600030101010101" pitchFamily="2"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a:prstGeom prst="rect">
            <a:avLst/>
          </a:prstGeom>
        </p:spPr>
        <p:txBody>
          <a:bodyPr vert="horz" lIns="90000" tIns="46800" rIns="90000" bIns="46800" rtlCol="0" anchor="ctr" anchorCtr="0">
            <a:normAutofit/>
          </a:bodyPr>
          <a:lstStyle>
            <a:lvl1pPr>
              <a:defRPr>
                <a:ea typeface="宋体" panose="02010600030101010101" pitchFamily="2" charset="-122"/>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a:xfrm>
            <a:off x="612000" y="6314400"/>
            <a:ext cx="2700000" cy="316800"/>
          </a:xfrm>
          <a:prstGeom prst="rect">
            <a:avLst/>
          </a:prstGeom>
        </p:spPr>
        <p:txBody>
          <a:bodyPr/>
          <a:lstStyle>
            <a:lvl1pPr>
              <a:defRPr>
                <a:ea typeface="宋体" panose="02010600030101010101" pitchFamily="2"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a:xfrm>
            <a:off x="4116000" y="6314400"/>
            <a:ext cx="3960000" cy="316800"/>
          </a:xfrm>
          <a:prstGeom prst="rect">
            <a:avLst/>
          </a:prstGeom>
        </p:spPr>
        <p:txBody>
          <a:bodyPr/>
          <a:lstStyle>
            <a:lvl1pPr>
              <a:defRPr>
                <a:ea typeface="宋体" panose="02010600030101010101" pitchFamily="2" charset="-122"/>
              </a:defRPr>
            </a:lvl1pPr>
          </a:lstStyle>
          <a:p>
            <a:endParaRPr lang="zh-CN" altLang="en-US"/>
          </a:p>
        </p:txBody>
      </p:sp>
      <p:sp>
        <p:nvSpPr>
          <p:cNvPr id="5" name="灯片编号占位符 4"/>
          <p:cNvSpPr>
            <a:spLocks noGrp="1"/>
          </p:cNvSpPr>
          <p:nvPr>
            <p:ph type="sldNum" sz="quarter" idx="12"/>
            <p:custDataLst>
              <p:tags r:id="rId5"/>
            </p:custDataLst>
          </p:nvPr>
        </p:nvSpPr>
        <p:spPr>
          <a:xfrm>
            <a:off x="8877600" y="6314400"/>
            <a:ext cx="2700000" cy="316800"/>
          </a:xfrm>
          <a:prstGeom prst="rect">
            <a:avLst/>
          </a:prstGeom>
        </p:spPr>
        <p:txBody>
          <a:bodyPr/>
          <a:lstStyle>
            <a:lvl1pPr>
              <a:defRPr>
                <a:ea typeface="宋体" panose="02010600030101010101" pitchFamily="2"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a:xfrm>
            <a:off x="612000" y="6314400"/>
            <a:ext cx="2700000" cy="316800"/>
          </a:xfrm>
          <a:prstGeom prst="rect">
            <a:avLst/>
          </a:prstGeom>
        </p:spPr>
        <p:txBody>
          <a:bodyPr/>
          <a:lstStyle>
            <a:lvl1pPr>
              <a:defRPr>
                <a:ea typeface="宋体" panose="02010600030101010101" pitchFamily="2" charset="-122"/>
              </a:defRPr>
            </a:lvl1p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3"/>
            </p:custDataLst>
          </p:nvPr>
        </p:nvSpPr>
        <p:spPr>
          <a:xfrm>
            <a:off x="4116000" y="6314400"/>
            <a:ext cx="3960000" cy="316800"/>
          </a:xfrm>
          <a:prstGeom prst="rect">
            <a:avLst/>
          </a:prstGeom>
        </p:spPr>
        <p:txBody>
          <a:bodyPr/>
          <a:lstStyle>
            <a:lvl1pPr>
              <a:defRPr>
                <a:ea typeface="宋体" panose="02010600030101010101" pitchFamily="2" charset="-122"/>
              </a:defRPr>
            </a:lvl1pPr>
          </a:lstStyle>
          <a:p>
            <a:endParaRPr lang="zh-CN" altLang="en-US"/>
          </a:p>
        </p:txBody>
      </p:sp>
      <p:sp>
        <p:nvSpPr>
          <p:cNvPr id="4" name="灯片编号占位符 3"/>
          <p:cNvSpPr>
            <a:spLocks noGrp="1"/>
          </p:cNvSpPr>
          <p:nvPr>
            <p:ph type="sldNum" sz="quarter" idx="12"/>
            <p:custDataLst>
              <p:tags r:id="rId4"/>
            </p:custDataLst>
          </p:nvPr>
        </p:nvSpPr>
        <p:spPr>
          <a:xfrm>
            <a:off x="8877600" y="6314400"/>
            <a:ext cx="2700000" cy="316800"/>
          </a:xfrm>
          <a:prstGeom prst="rect">
            <a:avLst/>
          </a:prstGeom>
        </p:spPr>
        <p:txBody>
          <a:bodyPr/>
          <a:lstStyle>
            <a:lvl1pPr>
              <a:defRPr>
                <a:ea typeface="宋体" panose="02010600030101010101" pitchFamily="2"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custDataLst>
            <p:tags r:id="rId1"/>
          </p:custDataLst>
        </p:nvPr>
      </p:nvGrpSpPr>
      <p:grpSpPr>
        <a:xfrm>
          <a:off x="0" y="0"/>
          <a:ext cx="0" cy="0"/>
        </a:xfrm>
      </p:grpSpPr>
      <p:sp>
        <p:nvSpPr>
          <p:cNvPr id="3" name="图片占位符 2"/>
          <p:cNvSpPr>
            <a:spLocks noGrp="1"/>
          </p:cNvSpPr>
          <p:nvPr>
            <p:ph type="pic" idx="1"/>
            <p:custDataLst>
              <p:tags r:id="rId2"/>
            </p:custDataLst>
          </p:nvPr>
        </p:nvSpPr>
        <p:spPr>
          <a:xfrm>
            <a:off x="608400" y="1555200"/>
            <a:ext cx="5233077" cy="4608000"/>
          </a:xfrm>
          <a:prstGeom prst="rect">
            <a:avLst/>
          </a:prstGeom>
        </p:spPr>
        <p:txBody>
          <a:bodyPr vert="horz" lIns="90000" tIns="46800" rIns="90000" bIns="46800" rtlCol="0">
            <a:normAutofit/>
          </a:bodyPr>
          <a:lstStyle>
            <a:lvl1pPr>
              <a:buNone/>
              <a:defRPr sz="1600">
                <a:ea typeface="宋体" panose="02010600030101010101" pitchFamily="2" charset="-122"/>
              </a:defRPr>
            </a:lvl1pPr>
          </a:lstStyle>
          <a:p>
            <a:pPr lvl="0"/>
            <a:endParaRPr>
              <a:sym typeface="+mn-ea"/>
            </a:endParaRPr>
          </a:p>
        </p:txBody>
      </p:sp>
      <p:sp>
        <p:nvSpPr>
          <p:cNvPr id="4" name="文本占位符 3"/>
          <p:cNvSpPr>
            <a:spLocks noGrp="1"/>
          </p:cNvSpPr>
          <p:nvPr>
            <p:ph type="body" sz="half" idx="2"/>
            <p:custDataLst>
              <p:tags r:id="rId3"/>
            </p:custDataLst>
          </p:nvPr>
        </p:nvSpPr>
        <p:spPr>
          <a:xfrm>
            <a:off x="6350400" y="1555200"/>
            <a:ext cx="5227200" cy="4608000"/>
          </a:xfrm>
          <a:prstGeom prst="rect">
            <a:avLst/>
          </a:prstGeom>
        </p:spPr>
        <p:txBody>
          <a:bodyPr vert="horz" lIns="90000" tIns="46800" rIns="90000" bIns="46800" rtlCol="0">
            <a:normAutofit/>
          </a:bodyPr>
          <a:lstStyle>
            <a:lvl1pPr>
              <a:buNone/>
              <a:defRPr sz="1600">
                <a:ea typeface="宋体" panose="02010600030101010101" pitchFamily="2" charset="-122"/>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a:xfrm>
            <a:off x="612000" y="6314400"/>
            <a:ext cx="2700000" cy="316800"/>
          </a:xfrm>
          <a:prstGeom prst="rect">
            <a:avLst/>
          </a:prstGeom>
        </p:spPr>
        <p:txBody>
          <a:bodyPr/>
          <a:lstStyle>
            <a:lvl1pPr>
              <a:defRPr>
                <a:ea typeface="宋体" panose="02010600030101010101" pitchFamily="2" charset="-122"/>
              </a:defRPr>
            </a:lvl1p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a:xfrm>
            <a:off x="4116000" y="6314400"/>
            <a:ext cx="3960000" cy="316800"/>
          </a:xfrm>
          <a:prstGeom prst="rect">
            <a:avLst/>
          </a:prstGeom>
        </p:spPr>
        <p:txBody>
          <a:bodyPr/>
          <a:lstStyle>
            <a:lvl1pPr>
              <a:defRPr>
                <a:ea typeface="宋体" panose="02010600030101010101" pitchFamily="2" charset="-122"/>
              </a:defRPr>
            </a:lvl1pPr>
          </a:lstStyle>
          <a:p>
            <a:endParaRPr lang="zh-CN" altLang="en-US"/>
          </a:p>
        </p:txBody>
      </p:sp>
      <p:sp>
        <p:nvSpPr>
          <p:cNvPr id="7" name="灯片编号占位符 6"/>
          <p:cNvSpPr>
            <a:spLocks noGrp="1"/>
          </p:cNvSpPr>
          <p:nvPr>
            <p:ph type="sldNum" sz="quarter" idx="12"/>
            <p:custDataLst>
              <p:tags r:id="rId6"/>
            </p:custDataLst>
          </p:nvPr>
        </p:nvSpPr>
        <p:spPr>
          <a:xfrm>
            <a:off x="8877600" y="6314400"/>
            <a:ext cx="2700000" cy="316800"/>
          </a:xfrm>
          <a:prstGeom prst="rect">
            <a:avLst/>
          </a:prstGeom>
        </p:spPr>
        <p:txBody>
          <a:bodyPr/>
          <a:lstStyle>
            <a:lvl1pPr>
              <a:defRPr>
                <a:ea typeface="宋体" panose="02010600030101010101" pitchFamily="2" charset="-122"/>
              </a:defRPr>
            </a:lvl1pPr>
          </a:lstStyle>
          <a:p>
            <a:fld id="{FABC47A4-756D-490B-A52F-7D9E2C9FC05F}" type="slidenum">
              <a:rPr lang="zh-CN" altLang="en-US" smtClean="0"/>
              <a:t/>
            </a:fld>
            <a:endParaRPr lang="zh-CN" altLang="en-US"/>
          </a:p>
        </p:txBody>
      </p:sp>
      <p:sp>
        <p:nvSpPr>
          <p:cNvPr id="9" name="标题 8"/>
          <p:cNvSpPr>
            <a:spLocks noGrp="1"/>
          </p:cNvSpPr>
          <p:nvPr>
            <p:ph type="title"/>
            <p:custDataLst>
              <p:tags r:id="rId7"/>
            </p:custDataLst>
          </p:nvPr>
        </p:nvSpPr>
        <p:spPr>
          <a:xfrm>
            <a:off x="608400" y="608400"/>
            <a:ext cx="10969200" cy="705600"/>
          </a:xfrm>
          <a:prstGeom prst="rect">
            <a:avLst/>
          </a:prstGeom>
        </p:spPr>
        <p:txBody>
          <a:bodyPr/>
          <a:lstStyle>
            <a:lvl1pPr>
              <a:defRPr>
                <a:ea typeface="宋体" panose="02010600030101010101" pitchFamily="2" charset="-122"/>
              </a:defRPr>
            </a:lvl1pPr>
          </a:lstStyle>
          <a:p>
            <a:r>
              <a:rPr lang="zh-CN" altLang="en-US"/>
              <a:t>单击此处编辑母版标题样式</a:t>
            </a:r>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custDataLst>
            <p:tags r:id="rId1"/>
          </p:custDataLst>
        </p:nvPr>
      </p:nvGrpSpPr>
      <p:grpSpPr>
        <a:xfrm>
          <a:off x="0" y="0"/>
          <a:ext cx="0" cy="0"/>
        </a:xfrm>
      </p:grpSpPr>
      <p:sp>
        <p:nvSpPr>
          <p:cNvPr id="2" name="竖排标题 1"/>
          <p:cNvSpPr>
            <a:spLocks noGrp="1"/>
          </p:cNvSpPr>
          <p:nvPr>
            <p:ph type="title" orient="vert" hasCustomPrompt="1"/>
            <p:custDataLst>
              <p:tags r:id="rId2"/>
            </p:custDataLst>
          </p:nvPr>
        </p:nvSpPr>
        <p:spPr>
          <a:xfrm>
            <a:off x="10234800" y="914400"/>
            <a:ext cx="1044000" cy="5029200"/>
          </a:xfrm>
          <a:prstGeom prst="rect">
            <a:avLst/>
          </a:prstGeom>
        </p:spPr>
        <p:txBody>
          <a:bodyPr vert="eaVert" lIns="90000" tIns="46800" rIns="90000" bIns="46800" rtlCol="0" anchor="ctr" anchorCtr="0">
            <a:normAutofit/>
          </a:bodyPr>
          <a:lstStyle>
            <a:lvl1pPr>
              <a:buNone/>
              <a:defRPr sz="2800">
                <a:ea typeface="宋体" panose="02010600030101010101" pitchFamily="2" charset="-122"/>
              </a:defRPr>
            </a:lvl1pPr>
          </a:lstStyle>
          <a:p>
            <a:pPr lvl="0"/>
            <a:r>
              <a:rPr>
                <a:sym typeface="+mn-ea"/>
              </a:rPr>
              <a:t>单击此处编辑标题</a:t>
            </a:r>
            <a:endParaRPr>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a:prstGeom prst="rect">
            <a:avLst/>
          </a:prstGeom>
        </p:spPr>
        <p:txBody>
          <a:bodyPr vert="eaVert" lIns="46800" tIns="46800" rIns="46800" bIns="46800"/>
          <a:lstStyle>
            <a:lvl1pPr marL="228600" indent="-228600">
              <a:spcAft>
                <a:spcPts val="1000"/>
              </a:spcAft>
              <a:defRPr spc="300">
                <a:ea typeface="宋体" panose="02010600030101010101" pitchFamily="2" charset="-122"/>
              </a:defRPr>
            </a:lvl1pPr>
            <a:lvl2pPr marL="685800" indent="-228600">
              <a:defRPr spc="300">
                <a:ea typeface="宋体" panose="02010600030101010101" pitchFamily="2" charset="-122"/>
              </a:defRPr>
            </a:lvl2pPr>
            <a:lvl3pPr marL="1143000" indent="-228600">
              <a:defRPr spc="300">
                <a:ea typeface="宋体" panose="02010600030101010101" pitchFamily="2" charset="-122"/>
              </a:defRPr>
            </a:lvl3pPr>
            <a:lvl4pPr marL="1600200" indent="-228600">
              <a:defRPr spc="300">
                <a:ea typeface="宋体" panose="02010600030101010101" pitchFamily="2" charset="-122"/>
              </a:defRPr>
            </a:lvl4pPr>
            <a:lvl5pPr marL="2057400" indent="-228600">
              <a:defRPr spc="300">
                <a:ea typeface="宋体" panose="02010600030101010101" pitchFamily="2"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a:xfrm>
            <a:off x="612000" y="6314400"/>
            <a:ext cx="2700000" cy="316800"/>
          </a:xfrm>
          <a:prstGeom prst="rect">
            <a:avLst/>
          </a:prstGeom>
        </p:spPr>
        <p:txBody>
          <a:bodyPr/>
          <a:lstStyle>
            <a:lvl1pPr>
              <a:defRPr>
                <a:ea typeface="宋体" panose="02010600030101010101" pitchFamily="2"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a:xfrm>
            <a:off x="4116000" y="6314400"/>
            <a:ext cx="3960000" cy="316800"/>
          </a:xfrm>
          <a:prstGeom prst="rect">
            <a:avLst/>
          </a:prstGeom>
        </p:spPr>
        <p:txBody>
          <a:bodyPr/>
          <a:lstStyle>
            <a:lvl1pPr>
              <a:defRPr>
                <a:ea typeface="宋体" panose="02010600030101010101" pitchFamily="2" charset="-122"/>
              </a:defRPr>
            </a:lvl1pPr>
          </a:lstStyle>
          <a:p>
            <a:endParaRPr lang="zh-CN" altLang="en-US"/>
          </a:p>
        </p:txBody>
      </p:sp>
      <p:sp>
        <p:nvSpPr>
          <p:cNvPr id="6" name="灯片编号占位符 5"/>
          <p:cNvSpPr>
            <a:spLocks noGrp="1"/>
          </p:cNvSpPr>
          <p:nvPr>
            <p:ph type="sldNum" sz="quarter" idx="12"/>
            <p:custDataLst>
              <p:tags r:id="rId6"/>
            </p:custDataLst>
          </p:nvPr>
        </p:nvSpPr>
        <p:spPr>
          <a:xfrm>
            <a:off x="8877600" y="6314400"/>
            <a:ext cx="2700000" cy="316800"/>
          </a:xfrm>
          <a:prstGeom prst="rect">
            <a:avLst/>
          </a:prstGeom>
        </p:spPr>
        <p:txBody>
          <a:bodyPr/>
          <a:lstStyle>
            <a:lvl1pPr>
              <a:defRPr>
                <a:ea typeface="宋体" panose="02010600030101010101" pitchFamily="2"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68.xml" /><Relationship Id="rId13" Type="http://schemas.openxmlformats.org/officeDocument/2006/relationships/tags" Target="../tags/tag69.xml" /><Relationship Id="rId14" Type="http://schemas.openxmlformats.org/officeDocument/2006/relationships/image" Target="file:///D:\qq&#25991;&#20214;\712321467\Image\C2C\Image2\%7b75232B38-A165-1FB7-499C-2E1C792CACB5%7d.png" TargetMode="External" /><Relationship Id="rId15" Type="http://schemas.openxmlformats.org/officeDocument/2006/relationships/image" Target="../media/image1.png" /><Relationship Id="rId16" Type="http://schemas.openxmlformats.org/officeDocument/2006/relationships/tags" Target="../tags/tag70.xml" /><Relationship Id="rId17" Type="http://schemas.openxmlformats.org/officeDocument/2006/relationships/tags" Target="../tags/tag71.xml" /><Relationship Id="rId18"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a:effectLst/>
      </p:bgPr>
    </p:bg>
    <p:spTree>
      <p:nvGrpSpPr>
        <p:cNvPr id="1" name=""/>
        <p:cNvGrpSpPr/>
        <p:nvPr>
          <p:custDataLst>
            <p:tags r:id="rId12"/>
          </p:custDataLst>
        </p:nvPr>
      </p:nvGrpSpPr>
      <p:grpSpPr>
        <a:xfrm>
          <a:off x="0" y="0"/>
          <a:ext cx="0" cy="0"/>
        </a:xfrm>
      </p:grpSpPr>
      <p:sp>
        <p:nvSpPr>
          <p:cNvPr id="7" name="圆角矩形 6"/>
          <p:cNvSpPr/>
          <p:nvPr userDrawn="1">
            <p:custDataLst>
              <p:tags r:id="rId13"/>
            </p:custDataLst>
          </p:nvPr>
        </p:nvSpPr>
        <p:spPr>
          <a:xfrm>
            <a:off x="242371" y="143219"/>
            <a:ext cx="11743981" cy="6544020"/>
          </a:xfrm>
          <a:prstGeom prst="roundRect">
            <a:avLst/>
          </a:prstGeom>
          <a:solidFill>
            <a:schemeClr val="bg1">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宋体" panose="02010600030101010101" pitchFamily="2" charset="-122"/>
            </a:endParaRPr>
          </a:p>
        </p:txBody>
      </p:sp>
      <p:pic>
        <p:nvPicPr>
          <p:cNvPr id="8" name="图片 1073743875" descr="学科网 zxxk.com"/>
          <p:cNvPicPr>
            <a:picLocks noChangeAspect="1"/>
          </p:cNvPicPr>
          <p:nvPr>
            <p:custDataLst>
              <p:tags r:id="rId16"/>
            </p:custDataLst>
          </p:nvPr>
        </p:nvPicPr>
        <p:blipFill>
          <a:blip r:embed="rId15" r:link="rId14"/>
          <a:stretch>
            <a:fillRect/>
          </a:stretch>
        </p:blipFill>
        <p:spPr>
          <a:xfrm>
            <a:off x="838200" y="365125"/>
            <a:ext cx="9525" cy="9525"/>
          </a:xfrm>
          <a:prstGeom prst="rect">
            <a:avLst/>
          </a:prstGeom>
          <a:noFill/>
          <a:ln>
            <a:noFill/>
            <a:miter lim="800000"/>
          </a:ln>
        </p:spPr>
      </p:pic>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79.xml" /><Relationship Id="rId3" Type="http://schemas.openxmlformats.org/officeDocument/2006/relationships/image" Target="../media/image2.emf" /><Relationship Id="rId4" Type="http://schemas.openxmlformats.org/officeDocument/2006/relationships/tags" Target="../tags/tag80.xml" /><Relationship Id="rId5" Type="http://schemas.openxmlformats.org/officeDocument/2006/relationships/tags" Target="../tags/tag81.xml" /><Relationship Id="rId6" Type="http://schemas.openxmlformats.org/officeDocument/2006/relationships/image" Target="../media/image3.png" /><Relationship Id="rId7" Type="http://schemas.microsoft.com/office/2007/relationships/hdphoto" Target="../media/image4.wdp" /><Relationship Id="rId8" Type="http://schemas.openxmlformats.org/officeDocument/2006/relationships/tags" Target="../tags/tag8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186.xml" /><Relationship Id="rId11" Type="http://schemas.openxmlformats.org/officeDocument/2006/relationships/image" Target="../media/image16.png" /><Relationship Id="rId12" Type="http://schemas.openxmlformats.org/officeDocument/2006/relationships/tags" Target="../tags/tag187.xml" /><Relationship Id="rId13" Type="http://schemas.openxmlformats.org/officeDocument/2006/relationships/tags" Target="../tags/tag188.xml" /><Relationship Id="rId14" Type="http://schemas.openxmlformats.org/officeDocument/2006/relationships/tags" Target="../tags/tag189.xml" /><Relationship Id="rId15" Type="http://schemas.openxmlformats.org/officeDocument/2006/relationships/tags" Target="../tags/tag190.xml" /><Relationship Id="rId16" Type="http://schemas.openxmlformats.org/officeDocument/2006/relationships/tags" Target="../tags/tag191.xml" /><Relationship Id="rId2" Type="http://schemas.openxmlformats.org/officeDocument/2006/relationships/tags" Target="../tags/tag179.xml" /><Relationship Id="rId3" Type="http://schemas.openxmlformats.org/officeDocument/2006/relationships/image" Target="../media/image8.png" /><Relationship Id="rId4" Type="http://schemas.openxmlformats.org/officeDocument/2006/relationships/tags" Target="../tags/tag180.xml" /><Relationship Id="rId5" Type="http://schemas.openxmlformats.org/officeDocument/2006/relationships/tags" Target="../tags/tag181.xml" /><Relationship Id="rId6" Type="http://schemas.openxmlformats.org/officeDocument/2006/relationships/tags" Target="../tags/tag182.xml" /><Relationship Id="rId7" Type="http://schemas.openxmlformats.org/officeDocument/2006/relationships/tags" Target="../tags/tag183.xml" /><Relationship Id="rId8" Type="http://schemas.openxmlformats.org/officeDocument/2006/relationships/tags" Target="../tags/tag184.xml" /><Relationship Id="rId9" Type="http://schemas.openxmlformats.org/officeDocument/2006/relationships/tags" Target="../tags/tag185.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202.xml" /><Relationship Id="rId11" Type="http://schemas.openxmlformats.org/officeDocument/2006/relationships/tags" Target="../tags/tag203.xml" /><Relationship Id="rId12" Type="http://schemas.openxmlformats.org/officeDocument/2006/relationships/tags" Target="../tags/tag204.xml" /><Relationship Id="rId13" Type="http://schemas.openxmlformats.org/officeDocument/2006/relationships/tags" Target="../tags/tag205.xml" /><Relationship Id="rId14" Type="http://schemas.openxmlformats.org/officeDocument/2006/relationships/tags" Target="../tags/tag206.xml" /><Relationship Id="rId15" Type="http://schemas.openxmlformats.org/officeDocument/2006/relationships/tags" Target="../tags/tag207.xml" /><Relationship Id="rId16" Type="http://schemas.openxmlformats.org/officeDocument/2006/relationships/tags" Target="../tags/tag208.xml" /><Relationship Id="rId17" Type="http://schemas.openxmlformats.org/officeDocument/2006/relationships/tags" Target="../tags/tag209.xml" /><Relationship Id="rId18" Type="http://schemas.openxmlformats.org/officeDocument/2006/relationships/tags" Target="../tags/tag210.xml" /><Relationship Id="rId19" Type="http://schemas.openxmlformats.org/officeDocument/2006/relationships/tags" Target="../tags/tag211.xml" /><Relationship Id="rId2" Type="http://schemas.openxmlformats.org/officeDocument/2006/relationships/notesSlide" Target="../notesSlides/notesSlide3.xml" /><Relationship Id="rId20" Type="http://schemas.openxmlformats.org/officeDocument/2006/relationships/tags" Target="../tags/tag212.xml" /><Relationship Id="rId21" Type="http://schemas.openxmlformats.org/officeDocument/2006/relationships/tags" Target="../tags/tag213.xml" /><Relationship Id="rId22" Type="http://schemas.openxmlformats.org/officeDocument/2006/relationships/tags" Target="../tags/tag214.xml" /><Relationship Id="rId23" Type="http://schemas.openxmlformats.org/officeDocument/2006/relationships/tags" Target="../tags/tag215.xml" /><Relationship Id="rId24" Type="http://schemas.openxmlformats.org/officeDocument/2006/relationships/tags" Target="../tags/tag216.xml" /><Relationship Id="rId25" Type="http://schemas.openxmlformats.org/officeDocument/2006/relationships/tags" Target="../tags/tag217.xml" /><Relationship Id="rId26" Type="http://schemas.openxmlformats.org/officeDocument/2006/relationships/tags" Target="../tags/tag218.xml" /><Relationship Id="rId27" Type="http://schemas.openxmlformats.org/officeDocument/2006/relationships/tags" Target="../tags/tag219.xml" /><Relationship Id="rId3" Type="http://schemas.openxmlformats.org/officeDocument/2006/relationships/tags" Target="../tags/tag196.xml" /><Relationship Id="rId4" Type="http://schemas.openxmlformats.org/officeDocument/2006/relationships/image" Target="../media/image16.png" /><Relationship Id="rId5" Type="http://schemas.openxmlformats.org/officeDocument/2006/relationships/tags" Target="../tags/tag197.xml" /><Relationship Id="rId6" Type="http://schemas.openxmlformats.org/officeDocument/2006/relationships/tags" Target="../tags/tag198.xml" /><Relationship Id="rId7" Type="http://schemas.openxmlformats.org/officeDocument/2006/relationships/tags" Target="../tags/tag199.xml" /><Relationship Id="rId8" Type="http://schemas.openxmlformats.org/officeDocument/2006/relationships/tags" Target="../tags/tag200.xml" /><Relationship Id="rId9" Type="http://schemas.openxmlformats.org/officeDocument/2006/relationships/tags" Target="../tags/tag201.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227.xml" /><Relationship Id="rId11" Type="http://schemas.openxmlformats.org/officeDocument/2006/relationships/tags" Target="../tags/tag228.xml" /><Relationship Id="rId12" Type="http://schemas.openxmlformats.org/officeDocument/2006/relationships/tags" Target="../tags/tag229.xml" /><Relationship Id="rId13" Type="http://schemas.openxmlformats.org/officeDocument/2006/relationships/tags" Target="../tags/tag230.xml" /><Relationship Id="rId14" Type="http://schemas.openxmlformats.org/officeDocument/2006/relationships/tags" Target="../tags/tag231.xml" /><Relationship Id="rId15" Type="http://schemas.openxmlformats.org/officeDocument/2006/relationships/tags" Target="../tags/tag232.xml" /><Relationship Id="rId16" Type="http://schemas.openxmlformats.org/officeDocument/2006/relationships/tags" Target="../tags/tag233.xml" /><Relationship Id="rId17" Type="http://schemas.openxmlformats.org/officeDocument/2006/relationships/tags" Target="../tags/tag234.xml" /><Relationship Id="rId18" Type="http://schemas.openxmlformats.org/officeDocument/2006/relationships/tags" Target="../tags/tag235.xml" /><Relationship Id="rId19" Type="http://schemas.openxmlformats.org/officeDocument/2006/relationships/tags" Target="../tags/tag236.xml" /><Relationship Id="rId2" Type="http://schemas.openxmlformats.org/officeDocument/2006/relationships/tags" Target="../tags/tag220.xml" /><Relationship Id="rId20" Type="http://schemas.openxmlformats.org/officeDocument/2006/relationships/tags" Target="../tags/tag237.xml" /><Relationship Id="rId21" Type="http://schemas.openxmlformats.org/officeDocument/2006/relationships/tags" Target="../tags/tag238.xml" /><Relationship Id="rId22" Type="http://schemas.openxmlformats.org/officeDocument/2006/relationships/tags" Target="../tags/tag239.xml" /><Relationship Id="rId23" Type="http://schemas.openxmlformats.org/officeDocument/2006/relationships/tags" Target="../tags/tag240.xml" /><Relationship Id="rId24" Type="http://schemas.openxmlformats.org/officeDocument/2006/relationships/tags" Target="../tags/tag241.xml" /><Relationship Id="rId25" Type="http://schemas.openxmlformats.org/officeDocument/2006/relationships/tags" Target="../tags/tag242.xml" /><Relationship Id="rId26" Type="http://schemas.openxmlformats.org/officeDocument/2006/relationships/tags" Target="../tags/tag243.xml" /><Relationship Id="rId27" Type="http://schemas.openxmlformats.org/officeDocument/2006/relationships/tags" Target="../tags/tag244.xml" /><Relationship Id="rId28" Type="http://schemas.openxmlformats.org/officeDocument/2006/relationships/tags" Target="../tags/tag245.xml" /><Relationship Id="rId29" Type="http://schemas.openxmlformats.org/officeDocument/2006/relationships/tags" Target="../tags/tag246.xml" /><Relationship Id="rId3" Type="http://schemas.openxmlformats.org/officeDocument/2006/relationships/image" Target="../media/image17.png" /><Relationship Id="rId30" Type="http://schemas.openxmlformats.org/officeDocument/2006/relationships/tags" Target="../tags/tag247.xml" /><Relationship Id="rId31" Type="http://schemas.openxmlformats.org/officeDocument/2006/relationships/tags" Target="../tags/tag248.xml" /><Relationship Id="rId32" Type="http://schemas.openxmlformats.org/officeDocument/2006/relationships/tags" Target="../tags/tag249.xml" /><Relationship Id="rId33" Type="http://schemas.openxmlformats.org/officeDocument/2006/relationships/tags" Target="../tags/tag250.xml" /><Relationship Id="rId34" Type="http://schemas.openxmlformats.org/officeDocument/2006/relationships/tags" Target="../tags/tag251.xml" /><Relationship Id="rId35" Type="http://schemas.openxmlformats.org/officeDocument/2006/relationships/tags" Target="../tags/tag252.xml" /><Relationship Id="rId36" Type="http://schemas.openxmlformats.org/officeDocument/2006/relationships/tags" Target="../tags/tag253.xml" /><Relationship Id="rId37" Type="http://schemas.openxmlformats.org/officeDocument/2006/relationships/tags" Target="../tags/tag254.xml" /><Relationship Id="rId38" Type="http://schemas.openxmlformats.org/officeDocument/2006/relationships/tags" Target="../tags/tag255.xml" /><Relationship Id="rId39" Type="http://schemas.openxmlformats.org/officeDocument/2006/relationships/tags" Target="../tags/tag256.xml" /><Relationship Id="rId4" Type="http://schemas.openxmlformats.org/officeDocument/2006/relationships/tags" Target="../tags/tag221.xml" /><Relationship Id="rId40" Type="http://schemas.openxmlformats.org/officeDocument/2006/relationships/tags" Target="../tags/tag257.xml" /><Relationship Id="rId41" Type="http://schemas.openxmlformats.org/officeDocument/2006/relationships/tags" Target="../tags/tag258.xml" /><Relationship Id="rId42" Type="http://schemas.openxmlformats.org/officeDocument/2006/relationships/tags" Target="../tags/tag259.xml" /><Relationship Id="rId43" Type="http://schemas.openxmlformats.org/officeDocument/2006/relationships/tags" Target="../tags/tag260.xml" /><Relationship Id="rId5" Type="http://schemas.openxmlformats.org/officeDocument/2006/relationships/tags" Target="../tags/tag222.xml" /><Relationship Id="rId6" Type="http://schemas.openxmlformats.org/officeDocument/2006/relationships/tags" Target="../tags/tag223.xml" /><Relationship Id="rId7" Type="http://schemas.openxmlformats.org/officeDocument/2006/relationships/tags" Target="../tags/tag224.xml" /><Relationship Id="rId8" Type="http://schemas.openxmlformats.org/officeDocument/2006/relationships/tags" Target="../tags/tag225.xml" /><Relationship Id="rId9" Type="http://schemas.openxmlformats.org/officeDocument/2006/relationships/tags" Target="../tags/tag226.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265.xml" /><Relationship Id="rId11" Type="http://schemas.openxmlformats.org/officeDocument/2006/relationships/tags" Target="../tags/tag266.xml" /><Relationship Id="rId2" Type="http://schemas.openxmlformats.org/officeDocument/2006/relationships/tags" Target="../tags/tag261.xml" /><Relationship Id="rId3" Type="http://schemas.openxmlformats.org/officeDocument/2006/relationships/image" Target="../media/image18.png" /><Relationship Id="rId4" Type="http://schemas.openxmlformats.org/officeDocument/2006/relationships/tags" Target="../tags/tag262.xml" /><Relationship Id="rId5" Type="http://schemas.openxmlformats.org/officeDocument/2006/relationships/image" Target="../media/image19.png" /><Relationship Id="rId6" Type="http://schemas.openxmlformats.org/officeDocument/2006/relationships/tags" Target="../tags/tag263.xml" /><Relationship Id="rId7" Type="http://schemas.openxmlformats.org/officeDocument/2006/relationships/hyperlink" Target="&#28909;&#24179;&#34913;.mp4" TargetMode="External" /><Relationship Id="rId8" Type="http://schemas.openxmlformats.org/officeDocument/2006/relationships/tags" Target="../tags/tag264.xml" /><Relationship Id="rId9" Type="http://schemas.openxmlformats.org/officeDocument/2006/relationships/image" Target="../media/image20.gif"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276.xml" /><Relationship Id="rId2" Type="http://schemas.openxmlformats.org/officeDocument/2006/relationships/notesSlide" Target="../notesSlides/notesSlide4.xml" /><Relationship Id="rId3" Type="http://schemas.openxmlformats.org/officeDocument/2006/relationships/tags" Target="../tags/tag271.xml" /><Relationship Id="rId4" Type="http://schemas.openxmlformats.org/officeDocument/2006/relationships/image" Target="../media/image21.png" /><Relationship Id="rId5" Type="http://schemas.openxmlformats.org/officeDocument/2006/relationships/tags" Target="../tags/tag272.xml" /><Relationship Id="rId6" Type="http://schemas.openxmlformats.org/officeDocument/2006/relationships/tags" Target="../tags/tag273.xml" /><Relationship Id="rId7" Type="http://schemas.openxmlformats.org/officeDocument/2006/relationships/tags" Target="../tags/tag274.xml" /><Relationship Id="rId8" Type="http://schemas.openxmlformats.org/officeDocument/2006/relationships/image" Target="../media/image22.png" /><Relationship Id="rId9" Type="http://schemas.openxmlformats.org/officeDocument/2006/relationships/tags" Target="../tags/tag275.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287.xml" /><Relationship Id="rId11" Type="http://schemas.openxmlformats.org/officeDocument/2006/relationships/tags" Target="../tags/tag288.xml" /><Relationship Id="rId12" Type="http://schemas.openxmlformats.org/officeDocument/2006/relationships/tags" Target="../tags/tag289.xml" /><Relationship Id="rId13" Type="http://schemas.openxmlformats.org/officeDocument/2006/relationships/tags" Target="../tags/tag290.xml" /><Relationship Id="rId14" Type="http://schemas.openxmlformats.org/officeDocument/2006/relationships/tags" Target="../tags/tag291.xml" /><Relationship Id="rId15" Type="http://schemas.openxmlformats.org/officeDocument/2006/relationships/image" Target="../media/image23.png" /><Relationship Id="rId16" Type="http://schemas.openxmlformats.org/officeDocument/2006/relationships/tags" Target="../tags/tag292.xml" /><Relationship Id="rId17" Type="http://schemas.openxmlformats.org/officeDocument/2006/relationships/tags" Target="../tags/tag293.xml" /><Relationship Id="rId18" Type="http://schemas.openxmlformats.org/officeDocument/2006/relationships/tags" Target="../tags/tag294.xml" /><Relationship Id="rId19" Type="http://schemas.openxmlformats.org/officeDocument/2006/relationships/tags" Target="../tags/tag295.xml" /><Relationship Id="rId2" Type="http://schemas.openxmlformats.org/officeDocument/2006/relationships/notesSlide" Target="../notesSlides/notesSlide5.xml" /><Relationship Id="rId3" Type="http://schemas.openxmlformats.org/officeDocument/2006/relationships/tags" Target="../tags/tag281.xml" /><Relationship Id="rId4" Type="http://schemas.openxmlformats.org/officeDocument/2006/relationships/image" Target="../media/image21.png" /><Relationship Id="rId5" Type="http://schemas.openxmlformats.org/officeDocument/2006/relationships/tags" Target="../tags/tag282.xml" /><Relationship Id="rId6" Type="http://schemas.openxmlformats.org/officeDocument/2006/relationships/tags" Target="../tags/tag283.xml" /><Relationship Id="rId7" Type="http://schemas.openxmlformats.org/officeDocument/2006/relationships/tags" Target="../tags/tag284.xml" /><Relationship Id="rId8" Type="http://schemas.openxmlformats.org/officeDocument/2006/relationships/tags" Target="../tags/tag285.xml" /><Relationship Id="rId9" Type="http://schemas.openxmlformats.org/officeDocument/2006/relationships/tags" Target="../tags/tag286.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305.xml" /><Relationship Id="rId11" Type="http://schemas.openxmlformats.org/officeDocument/2006/relationships/tags" Target="../tags/tag306.xml" /><Relationship Id="rId12" Type="http://schemas.openxmlformats.org/officeDocument/2006/relationships/tags" Target="../tags/tag307.xml" /><Relationship Id="rId13" Type="http://schemas.openxmlformats.org/officeDocument/2006/relationships/tags" Target="../tags/tag308.xml" /><Relationship Id="rId2" Type="http://schemas.openxmlformats.org/officeDocument/2006/relationships/notesSlide" Target="../notesSlides/notesSlide6.xml" /><Relationship Id="rId3" Type="http://schemas.openxmlformats.org/officeDocument/2006/relationships/tags" Target="../tags/tag300.xml" /><Relationship Id="rId4" Type="http://schemas.openxmlformats.org/officeDocument/2006/relationships/image" Target="../media/image21.png" /><Relationship Id="rId5" Type="http://schemas.openxmlformats.org/officeDocument/2006/relationships/tags" Target="../tags/tag301.xml" /><Relationship Id="rId6" Type="http://schemas.openxmlformats.org/officeDocument/2006/relationships/tags" Target="../tags/tag302.xml" /><Relationship Id="rId7" Type="http://schemas.openxmlformats.org/officeDocument/2006/relationships/image" Target="../media/image23.png" /><Relationship Id="rId8" Type="http://schemas.openxmlformats.org/officeDocument/2006/relationships/tags" Target="../tags/tag303.xml" /><Relationship Id="rId9" Type="http://schemas.openxmlformats.org/officeDocument/2006/relationships/tags" Target="../tags/tag304.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314.xml" /><Relationship Id="rId11" Type="http://schemas.openxmlformats.org/officeDocument/2006/relationships/image" Target="../media/image27.emf" /><Relationship Id="rId12" Type="http://schemas.openxmlformats.org/officeDocument/2006/relationships/tags" Target="../tags/tag315.xml" /><Relationship Id="rId13" Type="http://schemas.openxmlformats.org/officeDocument/2006/relationships/image" Target="../media/image28.emf" /><Relationship Id="rId14" Type="http://schemas.openxmlformats.org/officeDocument/2006/relationships/tags" Target="../tags/tag316.xml" /><Relationship Id="rId15" Type="http://schemas.openxmlformats.org/officeDocument/2006/relationships/tags" Target="../tags/tag317.xml" /><Relationship Id="rId2" Type="http://schemas.openxmlformats.org/officeDocument/2006/relationships/tags" Target="../tags/tag309.xml" /><Relationship Id="rId3" Type="http://schemas.openxmlformats.org/officeDocument/2006/relationships/image" Target="../media/image24.png" /><Relationship Id="rId4" Type="http://schemas.openxmlformats.org/officeDocument/2006/relationships/tags" Target="../tags/tag310.xml" /><Relationship Id="rId5" Type="http://schemas.openxmlformats.org/officeDocument/2006/relationships/image" Target="../media/image25.png" /><Relationship Id="rId6" Type="http://schemas.openxmlformats.org/officeDocument/2006/relationships/tags" Target="../tags/tag311.xml" /><Relationship Id="rId7" Type="http://schemas.openxmlformats.org/officeDocument/2006/relationships/tags" Target="../tags/tag312.xml" /><Relationship Id="rId8" Type="http://schemas.openxmlformats.org/officeDocument/2006/relationships/tags" Target="../tags/tag313.xml" /><Relationship Id="rId9" Type="http://schemas.openxmlformats.org/officeDocument/2006/relationships/image" Target="../media/image26.emf"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322.xml" /><Relationship Id="rId11" Type="http://schemas.openxmlformats.org/officeDocument/2006/relationships/tags" Target="../tags/tag323.xml" /><Relationship Id="rId2" Type="http://schemas.openxmlformats.org/officeDocument/2006/relationships/tags" Target="../tags/tag318.xml" /><Relationship Id="rId3" Type="http://schemas.openxmlformats.org/officeDocument/2006/relationships/image" Target="../media/image29.png" /><Relationship Id="rId4" Type="http://schemas.openxmlformats.org/officeDocument/2006/relationships/tags" Target="../tags/tag319.xml" /><Relationship Id="rId5" Type="http://schemas.openxmlformats.org/officeDocument/2006/relationships/image" Target="../media/image30.png" /><Relationship Id="rId6" Type="http://schemas.openxmlformats.org/officeDocument/2006/relationships/tags" Target="../tags/tag320.xml" /><Relationship Id="rId7" Type="http://schemas.openxmlformats.org/officeDocument/2006/relationships/hyperlink" Target="&#28201;&#24230;&#20256;&#24863;&#22120;.mp4" TargetMode="External" /><Relationship Id="rId8" Type="http://schemas.openxmlformats.org/officeDocument/2006/relationships/tags" Target="../tags/tag321.xml" /><Relationship Id="rId9" Type="http://schemas.openxmlformats.org/officeDocument/2006/relationships/image" Target="../media/image20.gif"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image" Target="../media/image32.png" /><Relationship Id="rId11" Type="http://schemas.openxmlformats.org/officeDocument/2006/relationships/tags" Target="../tags/tag334.xml" /><Relationship Id="rId12" Type="http://schemas.openxmlformats.org/officeDocument/2006/relationships/tags" Target="../tags/tag335.xml" /><Relationship Id="rId13" Type="http://schemas.openxmlformats.org/officeDocument/2006/relationships/tags" Target="../tags/tag336.xml" /><Relationship Id="rId2" Type="http://schemas.openxmlformats.org/officeDocument/2006/relationships/notesSlide" Target="../notesSlides/notesSlide7.xml" /><Relationship Id="rId3" Type="http://schemas.openxmlformats.org/officeDocument/2006/relationships/tags" Target="../tags/tag328.xml" /><Relationship Id="rId4" Type="http://schemas.openxmlformats.org/officeDocument/2006/relationships/tags" Target="../tags/tag329.xml" /><Relationship Id="rId5" Type="http://schemas.openxmlformats.org/officeDocument/2006/relationships/tags" Target="../tags/tag330.xml" /><Relationship Id="rId6" Type="http://schemas.openxmlformats.org/officeDocument/2006/relationships/tags" Target="../tags/tag331.xml" /><Relationship Id="rId7" Type="http://schemas.openxmlformats.org/officeDocument/2006/relationships/tags" Target="../tags/tag332.xml" /><Relationship Id="rId8" Type="http://schemas.openxmlformats.org/officeDocument/2006/relationships/image" Target="../media/image31.png" /><Relationship Id="rId9" Type="http://schemas.openxmlformats.org/officeDocument/2006/relationships/tags" Target="../tags/tag333.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image" Target="../media/image5.png" /><Relationship Id="rId11" Type="http://schemas.openxmlformats.org/officeDocument/2006/relationships/tags" Target="../tags/tag93.xml" /><Relationship Id="rId12" Type="http://schemas.openxmlformats.org/officeDocument/2006/relationships/tags" Target="../tags/tag94.xml" /><Relationship Id="rId2" Type="http://schemas.openxmlformats.org/officeDocument/2006/relationships/notesSlide" Target="../notesSlides/notesSlide1.xml" /><Relationship Id="rId3" Type="http://schemas.openxmlformats.org/officeDocument/2006/relationships/tags" Target="../tags/tag86.xml" /><Relationship Id="rId4" Type="http://schemas.openxmlformats.org/officeDocument/2006/relationships/tags" Target="../tags/tag87.xml" /><Relationship Id="rId5" Type="http://schemas.openxmlformats.org/officeDocument/2006/relationships/tags" Target="../tags/tag88.xml" /><Relationship Id="rId6" Type="http://schemas.openxmlformats.org/officeDocument/2006/relationships/tags" Target="../tags/tag89.xml" /><Relationship Id="rId7" Type="http://schemas.openxmlformats.org/officeDocument/2006/relationships/tags" Target="../tags/tag90.xml" /><Relationship Id="rId8" Type="http://schemas.openxmlformats.org/officeDocument/2006/relationships/tags" Target="../tags/tag91.xml" /><Relationship Id="rId9" Type="http://schemas.openxmlformats.org/officeDocument/2006/relationships/tags" Target="../tags/tag9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8.xml" /><Relationship Id="rId3" Type="http://schemas.openxmlformats.org/officeDocument/2006/relationships/tags" Target="../tags/tag341.xml" /><Relationship Id="rId4" Type="http://schemas.openxmlformats.org/officeDocument/2006/relationships/tags" Target="../tags/tag342.xml" /><Relationship Id="rId5" Type="http://schemas.openxmlformats.org/officeDocument/2006/relationships/tags" Target="../tags/tag343.xml" /><Relationship Id="rId6" Type="http://schemas.openxmlformats.org/officeDocument/2006/relationships/tags" Target="../tags/tag344.xml" /><Relationship Id="rId7" Type="http://schemas.openxmlformats.org/officeDocument/2006/relationships/tags" Target="../tags/tag345.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9.xml" /><Relationship Id="rId3" Type="http://schemas.openxmlformats.org/officeDocument/2006/relationships/tags" Target="../tags/tag350.xml" /><Relationship Id="rId4" Type="http://schemas.openxmlformats.org/officeDocument/2006/relationships/tags" Target="../tags/tag351.xml" /><Relationship Id="rId5" Type="http://schemas.openxmlformats.org/officeDocument/2006/relationships/tags" Target="../tags/tag352.xml" /><Relationship Id="rId6" Type="http://schemas.openxmlformats.org/officeDocument/2006/relationships/tags" Target="../tags/tag353.xml" /><Relationship Id="rId7" Type="http://schemas.openxmlformats.org/officeDocument/2006/relationships/tags" Target="../tags/tag354.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365.xml" /><Relationship Id="rId11" Type="http://schemas.openxmlformats.org/officeDocument/2006/relationships/tags" Target="../tags/tag366.xml" /><Relationship Id="rId12" Type="http://schemas.openxmlformats.org/officeDocument/2006/relationships/tags" Target="../tags/tag367.xml" /><Relationship Id="rId13" Type="http://schemas.openxmlformats.org/officeDocument/2006/relationships/tags" Target="../tags/tag368.xml" /><Relationship Id="rId14" Type="http://schemas.openxmlformats.org/officeDocument/2006/relationships/tags" Target="../tags/tag369.xml" /><Relationship Id="rId15" Type="http://schemas.openxmlformats.org/officeDocument/2006/relationships/image" Target="../media/image33.png" /><Relationship Id="rId16" Type="http://schemas.openxmlformats.org/officeDocument/2006/relationships/tags" Target="../tags/tag370.xml" /><Relationship Id="rId17" Type="http://schemas.openxmlformats.org/officeDocument/2006/relationships/tags" Target="../tags/tag371.xml" /><Relationship Id="rId2" Type="http://schemas.openxmlformats.org/officeDocument/2006/relationships/notesSlide" Target="../notesSlides/notesSlide10.xml" /><Relationship Id="rId3" Type="http://schemas.openxmlformats.org/officeDocument/2006/relationships/tags" Target="../tags/tag358.xml" /><Relationship Id="rId4" Type="http://schemas.openxmlformats.org/officeDocument/2006/relationships/tags" Target="../tags/tag359.xml" /><Relationship Id="rId5" Type="http://schemas.openxmlformats.org/officeDocument/2006/relationships/tags" Target="../tags/tag360.xml" /><Relationship Id="rId6" Type="http://schemas.openxmlformats.org/officeDocument/2006/relationships/tags" Target="../tags/tag361.xml" /><Relationship Id="rId7" Type="http://schemas.openxmlformats.org/officeDocument/2006/relationships/tags" Target="../tags/tag362.xml" /><Relationship Id="rId8" Type="http://schemas.openxmlformats.org/officeDocument/2006/relationships/tags" Target="../tags/tag363.xml" /><Relationship Id="rId9" Type="http://schemas.openxmlformats.org/officeDocument/2006/relationships/tags" Target="../tags/tag364.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105.xml" /><Relationship Id="rId11" Type="http://schemas.openxmlformats.org/officeDocument/2006/relationships/tags" Target="../tags/tag106.xml" /><Relationship Id="rId12" Type="http://schemas.openxmlformats.org/officeDocument/2006/relationships/tags" Target="../tags/tag107.xml" /><Relationship Id="rId2" Type="http://schemas.openxmlformats.org/officeDocument/2006/relationships/notesSlide" Target="../notesSlides/notesSlide2.xml" /><Relationship Id="rId3" Type="http://schemas.openxmlformats.org/officeDocument/2006/relationships/tags" Target="../tags/tag98.xml" /><Relationship Id="rId4" Type="http://schemas.openxmlformats.org/officeDocument/2006/relationships/tags" Target="../tags/tag99.xml" /><Relationship Id="rId5" Type="http://schemas.openxmlformats.org/officeDocument/2006/relationships/tags" Target="../tags/tag100.xml" /><Relationship Id="rId6" Type="http://schemas.openxmlformats.org/officeDocument/2006/relationships/tags" Target="../tags/tag101.xml" /><Relationship Id="rId7" Type="http://schemas.openxmlformats.org/officeDocument/2006/relationships/tags" Target="../tags/tag102.xml" /><Relationship Id="rId8" Type="http://schemas.openxmlformats.org/officeDocument/2006/relationships/tags" Target="../tags/tag103.xml" /><Relationship Id="rId9" Type="http://schemas.openxmlformats.org/officeDocument/2006/relationships/tags" Target="../tags/tag104.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116.xml" /><Relationship Id="rId11" Type="http://schemas.openxmlformats.org/officeDocument/2006/relationships/tags" Target="../tags/tag117.xml" /><Relationship Id="rId2" Type="http://schemas.openxmlformats.org/officeDocument/2006/relationships/tags" Target="../tags/tag108.xml" /><Relationship Id="rId3" Type="http://schemas.openxmlformats.org/officeDocument/2006/relationships/tags" Target="../tags/tag109.xml" /><Relationship Id="rId4" Type="http://schemas.openxmlformats.org/officeDocument/2006/relationships/tags" Target="../tags/tag110.xml" /><Relationship Id="rId5" Type="http://schemas.openxmlformats.org/officeDocument/2006/relationships/tags" Target="../tags/tag111.xml" /><Relationship Id="rId6" Type="http://schemas.openxmlformats.org/officeDocument/2006/relationships/tags" Target="../tags/tag112.xml" /><Relationship Id="rId7" Type="http://schemas.openxmlformats.org/officeDocument/2006/relationships/tags" Target="../tags/tag113.xml" /><Relationship Id="rId8" Type="http://schemas.openxmlformats.org/officeDocument/2006/relationships/tags" Target="../tags/tag114.xml" /><Relationship Id="rId9" Type="http://schemas.openxmlformats.org/officeDocument/2006/relationships/tags" Target="../tags/tag115.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126.xml" /><Relationship Id="rId2" Type="http://schemas.openxmlformats.org/officeDocument/2006/relationships/tags" Target="../tags/tag118.xml" /><Relationship Id="rId3" Type="http://schemas.openxmlformats.org/officeDocument/2006/relationships/tags" Target="../tags/tag119.xml" /><Relationship Id="rId4" Type="http://schemas.openxmlformats.org/officeDocument/2006/relationships/tags" Target="../tags/tag120.xml" /><Relationship Id="rId5" Type="http://schemas.openxmlformats.org/officeDocument/2006/relationships/tags" Target="../tags/tag121.xml" /><Relationship Id="rId6" Type="http://schemas.openxmlformats.org/officeDocument/2006/relationships/tags" Target="../tags/tag122.xml" /><Relationship Id="rId7" Type="http://schemas.openxmlformats.org/officeDocument/2006/relationships/tags" Target="../tags/tag123.xml" /><Relationship Id="rId8" Type="http://schemas.openxmlformats.org/officeDocument/2006/relationships/tags" Target="../tags/tag124.xml" /><Relationship Id="rId9" Type="http://schemas.openxmlformats.org/officeDocument/2006/relationships/tags" Target="../tags/tag125.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27.xml" /><Relationship Id="rId3" Type="http://schemas.openxmlformats.org/officeDocument/2006/relationships/image" Target="../media/image6.png" /><Relationship Id="rId4" Type="http://schemas.openxmlformats.org/officeDocument/2006/relationships/tags" Target="../tags/tag128.xml" /><Relationship Id="rId5" Type="http://schemas.openxmlformats.org/officeDocument/2006/relationships/tags" Target="../tags/tag129.xml" /><Relationship Id="rId6" Type="http://schemas.openxmlformats.org/officeDocument/2006/relationships/image" Target="../media/image7.jpeg" /><Relationship Id="rId7" Type="http://schemas.openxmlformats.org/officeDocument/2006/relationships/tags" Target="../tags/tag130.xml" /><Relationship Id="rId8" Type="http://schemas.openxmlformats.org/officeDocument/2006/relationships/tags" Target="../tags/tag131.xml" /><Relationship Id="rId9" Type="http://schemas.openxmlformats.org/officeDocument/2006/relationships/tags" Target="../tags/tag13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140.xml" /><Relationship Id="rId11" Type="http://schemas.openxmlformats.org/officeDocument/2006/relationships/tags" Target="../tags/tag141.xml" /><Relationship Id="rId12" Type="http://schemas.openxmlformats.org/officeDocument/2006/relationships/tags" Target="../tags/tag142.xml" /><Relationship Id="rId13" Type="http://schemas.openxmlformats.org/officeDocument/2006/relationships/image" Target="../media/image9.jpeg" /><Relationship Id="rId14" Type="http://schemas.openxmlformats.org/officeDocument/2006/relationships/tags" Target="../tags/tag143.xml" /><Relationship Id="rId15" Type="http://schemas.openxmlformats.org/officeDocument/2006/relationships/tags" Target="../tags/tag144.xml" /><Relationship Id="rId16" Type="http://schemas.openxmlformats.org/officeDocument/2006/relationships/tags" Target="../tags/tag145.xml" /><Relationship Id="rId17" Type="http://schemas.openxmlformats.org/officeDocument/2006/relationships/tags" Target="../tags/tag146.xml" /><Relationship Id="rId2" Type="http://schemas.openxmlformats.org/officeDocument/2006/relationships/tags" Target="../tags/tag133.xml" /><Relationship Id="rId3" Type="http://schemas.openxmlformats.org/officeDocument/2006/relationships/image" Target="../media/image8.png" /><Relationship Id="rId4" Type="http://schemas.openxmlformats.org/officeDocument/2006/relationships/tags" Target="../tags/tag134.xml" /><Relationship Id="rId5" Type="http://schemas.openxmlformats.org/officeDocument/2006/relationships/tags" Target="../tags/tag135.xml" /><Relationship Id="rId6" Type="http://schemas.openxmlformats.org/officeDocument/2006/relationships/tags" Target="../tags/tag136.xml" /><Relationship Id="rId7" Type="http://schemas.openxmlformats.org/officeDocument/2006/relationships/tags" Target="../tags/tag137.xml" /><Relationship Id="rId8" Type="http://schemas.openxmlformats.org/officeDocument/2006/relationships/tags" Target="../tags/tag138.xml" /><Relationship Id="rId9" Type="http://schemas.openxmlformats.org/officeDocument/2006/relationships/tags" Target="../tags/tag139.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154.xml" /><Relationship Id="rId11" Type="http://schemas.openxmlformats.org/officeDocument/2006/relationships/tags" Target="../tags/tag155.xml" /><Relationship Id="rId12" Type="http://schemas.openxmlformats.org/officeDocument/2006/relationships/image" Target="../media/image10.jpeg" /><Relationship Id="rId13" Type="http://schemas.openxmlformats.org/officeDocument/2006/relationships/tags" Target="../tags/tag156.xml" /><Relationship Id="rId14" Type="http://schemas.openxmlformats.org/officeDocument/2006/relationships/tags" Target="../tags/tag157.xml" /><Relationship Id="rId15" Type="http://schemas.openxmlformats.org/officeDocument/2006/relationships/tags" Target="../tags/tag158.xml" /><Relationship Id="rId16" Type="http://schemas.openxmlformats.org/officeDocument/2006/relationships/tags" Target="../tags/tag159.xml" /><Relationship Id="rId17" Type="http://schemas.openxmlformats.org/officeDocument/2006/relationships/tags" Target="../tags/tag160.xml" /><Relationship Id="rId18" Type="http://schemas.openxmlformats.org/officeDocument/2006/relationships/tags" Target="../tags/tag161.xml" /><Relationship Id="rId19" Type="http://schemas.openxmlformats.org/officeDocument/2006/relationships/tags" Target="../tags/tag162.xml" /><Relationship Id="rId2" Type="http://schemas.openxmlformats.org/officeDocument/2006/relationships/tags" Target="../tags/tag147.xml" /><Relationship Id="rId20" Type="http://schemas.openxmlformats.org/officeDocument/2006/relationships/tags" Target="../tags/tag163.xml" /><Relationship Id="rId21" Type="http://schemas.openxmlformats.org/officeDocument/2006/relationships/tags" Target="../tags/tag164.xml" /><Relationship Id="rId22" Type="http://schemas.openxmlformats.org/officeDocument/2006/relationships/tags" Target="../tags/tag165.xml" /><Relationship Id="rId23" Type="http://schemas.openxmlformats.org/officeDocument/2006/relationships/image" Target="../media/image11.png" /><Relationship Id="rId24" Type="http://schemas.openxmlformats.org/officeDocument/2006/relationships/tags" Target="../tags/tag166.xml" /><Relationship Id="rId25" Type="http://schemas.openxmlformats.org/officeDocument/2006/relationships/image" Target="../media/image12.png" /><Relationship Id="rId26" Type="http://schemas.openxmlformats.org/officeDocument/2006/relationships/tags" Target="../tags/tag167.xml" /><Relationship Id="rId27" Type="http://schemas.openxmlformats.org/officeDocument/2006/relationships/image" Target="../media/image13.png" /><Relationship Id="rId28" Type="http://schemas.openxmlformats.org/officeDocument/2006/relationships/tags" Target="../tags/tag168.xml" /><Relationship Id="rId29" Type="http://schemas.openxmlformats.org/officeDocument/2006/relationships/image" Target="../media/image14.png" /><Relationship Id="rId3" Type="http://schemas.openxmlformats.org/officeDocument/2006/relationships/image" Target="../media/image8.png" /><Relationship Id="rId30" Type="http://schemas.openxmlformats.org/officeDocument/2006/relationships/tags" Target="../tags/tag169.xml" /><Relationship Id="rId31" Type="http://schemas.openxmlformats.org/officeDocument/2006/relationships/tags" Target="../tags/tag170.xml" /><Relationship Id="rId32" Type="http://schemas.openxmlformats.org/officeDocument/2006/relationships/tags" Target="../tags/tag171.xml" /><Relationship Id="rId33" Type="http://schemas.openxmlformats.org/officeDocument/2006/relationships/tags" Target="../tags/tag172.xml" /><Relationship Id="rId4" Type="http://schemas.openxmlformats.org/officeDocument/2006/relationships/tags" Target="../tags/tag148.xml" /><Relationship Id="rId5" Type="http://schemas.openxmlformats.org/officeDocument/2006/relationships/tags" Target="../tags/tag149.xml" /><Relationship Id="rId6" Type="http://schemas.openxmlformats.org/officeDocument/2006/relationships/tags" Target="../tags/tag150.xml" /><Relationship Id="rId7" Type="http://schemas.openxmlformats.org/officeDocument/2006/relationships/tags" Target="../tags/tag151.xml" /><Relationship Id="rId8" Type="http://schemas.openxmlformats.org/officeDocument/2006/relationships/tags" Target="../tags/tag152.xml" /><Relationship Id="rId9" Type="http://schemas.openxmlformats.org/officeDocument/2006/relationships/tags" Target="../tags/tag153.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73.xml" /><Relationship Id="rId3" Type="http://schemas.openxmlformats.org/officeDocument/2006/relationships/tags" Target="../tags/tag174.xml" /><Relationship Id="rId4" Type="http://schemas.openxmlformats.org/officeDocument/2006/relationships/tags" Target="../tags/tag175.xml" /><Relationship Id="rId5" Type="http://schemas.openxmlformats.org/officeDocument/2006/relationships/image" Target="../media/image15.png" /><Relationship Id="rId6" Type="http://schemas.openxmlformats.org/officeDocument/2006/relationships/tags" Target="../tags/tag176.xml" /><Relationship Id="rId7" Type="http://schemas.openxmlformats.org/officeDocument/2006/relationships/tags" Target="../tags/tag177.xml" /><Relationship Id="rId8" Type="http://schemas.openxmlformats.org/officeDocument/2006/relationships/tags" Target="../tags/tag178.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 name="图片 2"/>
          <p:cNvPicPr>
            <a:picLocks noChangeAspect="1"/>
          </p:cNvPicPr>
          <p:nvPr>
            <p:custDataLst>
              <p:tags r:id="rId4"/>
            </p:custDataLst>
          </p:nvPr>
        </p:nvPicPr>
        <p:blipFill>
          <a:blip r:embed="rId3"/>
          <a:srcRect t="18056" b="18056"/>
          <a:stretch>
            <a:fillRect/>
          </a:stretch>
        </p:blipFill>
        <p:spPr>
          <a:xfrm>
            <a:off x="-1" y="0"/>
            <a:ext cx="12191999" cy="6858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文本框 19"/>
          <p:cNvSpPr txBox="1"/>
          <p:nvPr>
            <p:custDataLst>
              <p:tags r:id="rId5"/>
            </p:custDataLst>
          </p:nvPr>
        </p:nvSpPr>
        <p:spPr>
          <a:xfrm>
            <a:off x="132825" y="253453"/>
            <a:ext cx="4379485" cy="460375"/>
          </a:xfrm>
          <a:prstGeom prst="rect">
            <a:avLst/>
          </a:prstGeom>
          <a:noFill/>
        </p:spPr>
        <p:txBody>
          <a:bodyPr wrap="square" rtlCol="0">
            <a:spAutoFit/>
          </a:bodyPr>
          <a:lstStyle/>
          <a:p>
            <a:pPr algn="ctr"/>
            <a:r>
              <a:rPr lang="zh-CN" altLang="en-US" sz="2400" b="1">
                <a:solidFill>
                  <a:schemeClr val="bg1"/>
                </a:solidFill>
                <a:latin typeface="黑体" panose="02010609060101010101" pitchFamily="49" charset="-122"/>
                <a:ea typeface="黑体" panose="02010609060101010101" pitchFamily="49" charset="-122"/>
              </a:rPr>
              <a:t>科学  教科版</a:t>
            </a:r>
            <a:r>
              <a:rPr lang="en-US" altLang="zh-CN" sz="2400" b="1">
                <a:solidFill>
                  <a:schemeClr val="bg1"/>
                </a:solidFill>
                <a:latin typeface="黑体" panose="02010609060101010101" pitchFamily="49" charset="-122"/>
                <a:ea typeface="黑体" panose="02010609060101010101" pitchFamily="49" charset="-122"/>
              </a:rPr>
              <a:t>  </a:t>
            </a:r>
            <a:r>
              <a:rPr lang="zh-CN" altLang="en-US" sz="2400" b="1">
                <a:solidFill>
                  <a:schemeClr val="bg1"/>
                </a:solidFill>
                <a:latin typeface="黑体" panose="02010609060101010101" pitchFamily="49" charset="-122"/>
                <a:ea typeface="黑体" panose="02010609060101010101" pitchFamily="49" charset="-122"/>
                <a:sym typeface="+mn-ea"/>
              </a:rPr>
              <a:t>五</a:t>
            </a:r>
            <a:r>
              <a:rPr lang="zh-CN" altLang="en-US" sz="2400" b="1">
                <a:solidFill>
                  <a:schemeClr val="bg1"/>
                </a:solidFill>
                <a:latin typeface="黑体" panose="02010609060101010101" pitchFamily="49" charset="-122"/>
                <a:ea typeface="黑体" panose="02010609060101010101" pitchFamily="49" charset="-122"/>
              </a:rPr>
              <a:t>年级  下册</a:t>
            </a:r>
            <a:endParaRPr lang="zh-CN" altLang="en-US" sz="2400" b="1">
              <a:solidFill>
                <a:schemeClr val="bg1"/>
              </a:solidFill>
              <a:latin typeface="黑体" panose="02010609060101010101" pitchFamily="49" charset="-122"/>
              <a:ea typeface="黑体" panose="02010609060101010101" pitchFamily="49" charset="-122"/>
            </a:endParaRPr>
          </a:p>
        </p:txBody>
      </p:sp>
      <p:pic>
        <p:nvPicPr>
          <p:cNvPr id="4" name="图片 3"/>
          <p:cNvPicPr>
            <a:picLocks noChangeAspect="1"/>
          </p:cNvPicPr>
          <p:nvPr>
            <p:custDataLst>
              <p:tags r:id="rId8"/>
            </p:custDataLst>
          </p:nvPr>
        </p:nvPicPr>
        <p:blipFill>
          <a:blip r:embed="rId6">
            <a:extLst>
              <a:ext uri="{BEBA8EAE-BF5A-486C-A8C5-ECC9F3942E4B}">
                <a14:imgProps xmlns:a14="http://schemas.microsoft.com/office/drawing/2010/main">
                  <a14:imgLayer r:embed="rId7">
                    <a14:imgEffect>
                      <a14:backgroundRemoval t="8759" b="89051" l="2243" r="96966"/>
                    </a14:imgEffect>
                  </a14:imgLayer>
                </a14:imgProps>
              </a:ext>
            </a:extLst>
          </a:blip>
          <a:stretch>
            <a:fillRect/>
          </a:stretch>
        </p:blipFill>
        <p:spPr>
          <a:xfrm>
            <a:off x="606875" y="1443118"/>
            <a:ext cx="8176892" cy="1477882"/>
          </a:xfrm>
          <a:prstGeom prst="rect">
            <a:avLst/>
          </a:prstGeom>
        </p:spPr>
      </p:pic>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5" name="图片 4"/>
          <p:cNvPicPr>
            <a:picLocks noChangeAspect="1"/>
          </p:cNvPicPr>
          <p:nvPr>
            <p:custDataLst>
              <p:tags r:id="rId4"/>
            </p:custDataLst>
          </p:nvPr>
        </p:nvPicPr>
        <p:blipFill>
          <a:blip r:embed="rId3"/>
          <a:stretch>
            <a:fillRect/>
          </a:stretch>
        </p:blipFill>
        <p:spPr>
          <a:xfrm>
            <a:off x="366108" y="211902"/>
            <a:ext cx="2243522" cy="737680"/>
          </a:xfrm>
          <a:prstGeom prst="rect">
            <a:avLst/>
          </a:prstGeom>
        </p:spPr>
      </p:pic>
      <p:grpSp>
        <p:nvGrpSpPr>
          <p:cNvPr id="11" name="组合 10"/>
          <p:cNvGrpSpPr/>
          <p:nvPr>
            <p:custDataLst>
              <p:tags r:id="rId5"/>
            </p:custDataLst>
          </p:nvPr>
        </p:nvGrpSpPr>
        <p:grpSpPr>
          <a:xfrm>
            <a:off x="1699631" y="1180310"/>
            <a:ext cx="9529700" cy="1076960"/>
            <a:chOff x="5718" y="370"/>
            <a:chExt cx="9566" cy="1696"/>
          </a:xfrm>
        </p:grpSpPr>
        <p:grpSp>
          <p:nvGrpSpPr>
            <p:cNvPr id="12" name="组合 11"/>
            <p:cNvGrpSpPr/>
            <p:nvPr>
              <p:custDataLst>
                <p:tags r:id="rId6"/>
              </p:custDataLst>
            </p:nvPr>
          </p:nvGrpSpPr>
          <p:grpSpPr>
            <a:xfrm>
              <a:off x="5718" y="395"/>
              <a:ext cx="9566" cy="1646"/>
              <a:chOff x="6220" y="2718"/>
              <a:chExt cx="10339" cy="1249"/>
            </a:xfrm>
          </p:grpSpPr>
          <p:sp>
            <p:nvSpPr>
              <p:cNvPr id="13" name="矩形 12"/>
              <p:cNvSpPr/>
              <p:nvPr>
                <p:custDataLst>
                  <p:tags r:id="rId7"/>
                </p:custDataLst>
              </p:nvPr>
            </p:nvSpPr>
            <p:spPr>
              <a:xfrm>
                <a:off x="6220" y="2718"/>
                <a:ext cx="10339" cy="1249"/>
              </a:xfrm>
              <a:prstGeom prst="rect">
                <a:avLst/>
              </a:prstGeom>
              <a:solidFill>
                <a:srgbClr val="92D050"/>
              </a:solidFill>
              <a:ln w="12700" cap="flat" cmpd="sng" algn="ctr">
                <a:noFill/>
                <a:prstDash val="solid"/>
                <a:miter lim="800000"/>
              </a:ln>
              <a:effectLst/>
            </p:spPr>
            <p:txBody>
              <a:bodyPr lIns="792000" tIns="36000" rIns="36000" bIns="108000" anchor="ctr">
                <a:normAutofit/>
              </a:bodyPr>
              <a:lstStyle/>
              <a:p>
                <a:pPr>
                  <a:defRPr/>
                </a:pPr>
                <a:endParaRPr lang="zh-CN" altLang="en-US" kern="0">
                  <a:solidFill>
                    <a:prstClr val="white"/>
                  </a:solidFill>
                  <a:latin typeface="华文细黑" panose="02010600040101010101" pitchFamily="2" charset="-122"/>
                  <a:ea typeface="华文细黑" panose="02010600040101010101" pitchFamily="2" charset="-122"/>
                </a:endParaRPr>
              </a:p>
            </p:txBody>
          </p:sp>
          <p:sp>
            <p:nvSpPr>
              <p:cNvPr id="14" name="矩形 3"/>
              <p:cNvSpPr/>
              <p:nvPr>
                <p:custDataLst>
                  <p:tags r:id="rId8"/>
                </p:custDataLst>
              </p:nvPr>
            </p:nvSpPr>
            <p:spPr>
              <a:xfrm>
                <a:off x="6221" y="2718"/>
                <a:ext cx="370" cy="1055"/>
              </a:xfrm>
              <a:custGeom>
                <a:gdLst>
                  <a:gd name="connsiteX0" fmla="*/ 0 w 235132"/>
                  <a:gd name="connsiteY0" fmla="*/ 0 h 496389"/>
                  <a:gd name="connsiteX1" fmla="*/ 235132 w 235132"/>
                  <a:gd name="connsiteY1" fmla="*/ 0 h 496389"/>
                  <a:gd name="connsiteX2" fmla="*/ 235132 w 235132"/>
                  <a:gd name="connsiteY2" fmla="*/ 496389 h 496389"/>
                  <a:gd name="connsiteX3" fmla="*/ 0 w 235132"/>
                  <a:gd name="connsiteY3" fmla="*/ 496389 h 496389"/>
                  <a:gd name="connsiteX4" fmla="*/ 0 w 235132"/>
                  <a:gd name="connsiteY4" fmla="*/ 0 h 496389"/>
                  <a:gd name="connsiteX0-1" fmla="*/ 0 w 243840"/>
                  <a:gd name="connsiteY0-2" fmla="*/ 0 h 566058"/>
                  <a:gd name="connsiteX1-3" fmla="*/ 235132 w 243840"/>
                  <a:gd name="connsiteY1-4" fmla="*/ 0 h 566058"/>
                  <a:gd name="connsiteX2-5" fmla="*/ 243840 w 243840"/>
                  <a:gd name="connsiteY2-6" fmla="*/ 566058 h 566058"/>
                  <a:gd name="connsiteX3-7" fmla="*/ 0 w 243840"/>
                  <a:gd name="connsiteY3-8" fmla="*/ 496389 h 566058"/>
                  <a:gd name="connsiteX4-9" fmla="*/ 0 w 243840"/>
                  <a:gd name="connsiteY4-10" fmla="*/ 0 h 566058"/>
                  <a:gd name="connsiteX0-11" fmla="*/ 0 w 235132"/>
                  <a:gd name="connsiteY0-12" fmla="*/ 0 h 637965"/>
                  <a:gd name="connsiteX1-13" fmla="*/ 235132 w 235132"/>
                  <a:gd name="connsiteY1-14" fmla="*/ 0 h 637965"/>
                  <a:gd name="connsiteX2-15" fmla="*/ 235131 w 235132"/>
                  <a:gd name="connsiteY2-16" fmla="*/ 637965 h 637965"/>
                  <a:gd name="connsiteX3-17" fmla="*/ 0 w 235132"/>
                  <a:gd name="connsiteY3-18" fmla="*/ 496389 h 637965"/>
                  <a:gd name="connsiteX4-19" fmla="*/ 0 w 235132"/>
                  <a:gd name="connsiteY4-20" fmla="*/ 0 h 637965"/>
                </a:gd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35132" h="637965">
                    <a:moveTo>
                      <a:pt x="0" y="0"/>
                    </a:moveTo>
                    <a:lnTo>
                      <a:pt x="235132" y="0"/>
                    </a:lnTo>
                    <a:cubicBezTo>
                      <a:pt x="235132" y="212655"/>
                      <a:pt x="235131" y="425310"/>
                      <a:pt x="235131" y="637965"/>
                    </a:cubicBezTo>
                    <a:lnTo>
                      <a:pt x="0" y="496389"/>
                    </a:lnTo>
                    <a:lnTo>
                      <a:pt x="0" y="0"/>
                    </a:lnTo>
                    <a:close/>
                  </a:path>
                </a:pathLst>
              </a:custGeom>
              <a:solidFill>
                <a:srgbClr val="92D050"/>
              </a:solidFill>
              <a:ln w="12700" cap="flat" cmpd="sng" algn="ctr">
                <a:noFill/>
                <a:prstDash val="solid"/>
                <a:miter lim="800000"/>
              </a:ln>
              <a:effectLst/>
            </p:spPr>
            <p:txBody>
              <a:bodyPr anchor="ctr"/>
              <a:lstStyle/>
              <a:p>
                <a:pPr algn="ctr">
                  <a:defRPr/>
                </a:pPr>
                <a:endParaRPr lang="zh-CN" altLang="en-US" sz="2400" kern="0">
                  <a:solidFill>
                    <a:prstClr val="white"/>
                  </a:solidFill>
                  <a:latin typeface="Calibri" panose="020f0502020204030204"/>
                  <a:ea typeface="幼圆"/>
                </a:endParaRPr>
              </a:p>
            </p:txBody>
          </p:sp>
        </p:grpSp>
        <p:sp>
          <p:nvSpPr>
            <p:cNvPr id="15" name="文本框 14"/>
            <p:cNvSpPr txBox="1"/>
            <p:nvPr>
              <p:custDataLst>
                <p:tags r:id="rId9"/>
              </p:custDataLst>
            </p:nvPr>
          </p:nvSpPr>
          <p:spPr>
            <a:xfrm>
              <a:off x="5718" y="370"/>
              <a:ext cx="9264" cy="1696"/>
            </a:xfrm>
            <a:prstGeom prst="rect">
              <a:avLst/>
            </a:prstGeom>
            <a:noFill/>
          </p:spPr>
          <p:txBody>
            <a:bodyPr wrap="square" rtlCol="0">
              <a:spAutoFit/>
            </a:bodyPr>
            <a:lstStyle/>
            <a:p>
              <a:r>
                <a:rPr lang="zh-CN" altLang="en-US" sz="3200" b="1">
                  <a:solidFill>
                    <a:srgbClr val="000000"/>
                  </a:solidFill>
                  <a:latin typeface="宋体" panose="02010600030101010101" pitchFamily="2" charset="-122"/>
                  <a:ea typeface="宋体" panose="02010600030101010101" pitchFamily="2" charset="-122"/>
                </a:rPr>
                <a:t>用两支温度计分别测量试管中的凉水和烧杯中的热水的温度变化情况，每间隔一定时间记录读数。</a:t>
              </a:r>
              <a:endParaRPr lang="zh-CN" altLang="en-US" sz="3200" b="1">
                <a:solidFill>
                  <a:srgbClr val="000000"/>
                </a:solidFill>
                <a:latin typeface="宋体" panose="02010600030101010101" pitchFamily="2" charset="-122"/>
                <a:ea typeface="宋体" panose="02010600030101010101" pitchFamily="2" charset="-122"/>
              </a:endParaRPr>
            </a:p>
          </p:txBody>
        </p:sp>
      </p:grpSp>
      <p:sp>
        <p:nvSpPr>
          <p:cNvPr id="16" name="矩形: 圆角 17"/>
          <p:cNvSpPr/>
          <p:nvPr>
            <p:custDataLst>
              <p:tags r:id="rId10"/>
            </p:custDataLst>
          </p:nvPr>
        </p:nvSpPr>
        <p:spPr>
          <a:xfrm>
            <a:off x="1048460" y="1196033"/>
            <a:ext cx="532442" cy="1045362"/>
          </a:xfrm>
          <a:prstGeom prst="roundRect">
            <a:avLst>
              <a:gd name="adj" fmla="val 0"/>
            </a:avLst>
          </a:prstGeom>
          <a:solidFill>
            <a:srgbClr val="87C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b="1">
                <a:ea typeface="黑体" panose="02010609060101010101" pitchFamily="49" charset="-122"/>
              </a:rPr>
              <a:t>3</a:t>
            </a:r>
            <a:endParaRPr lang="zh-CN" altLang="en-US" sz="4400" b="1">
              <a:ea typeface="黑体" panose="02010609060101010101" pitchFamily="49" charset="-122"/>
            </a:endParaRPr>
          </a:p>
        </p:txBody>
      </p:sp>
      <p:pic>
        <p:nvPicPr>
          <p:cNvPr id="19" name="Picture 4"/>
          <p:cNvPicPr>
            <a:picLocks noChangeAspect="1" noChangeArrowheads="1"/>
          </p:cNvPicPr>
          <p:nvPr>
            <p:custDataLst>
              <p:tags r:id="rId12"/>
            </p:custDataLst>
          </p:nvPr>
        </p:nvPicPr>
        <p:blipFill>
          <a:blip r:embed="rId11">
            <a:extLst>
              <a:ext uri="{28A0092B-C50C-407E-A947-70E740481C1C}">
                <a14:useLocalDpi xmlns:a14="http://schemas.microsoft.com/office/drawing/2010/main" val="0"/>
              </a:ext>
            </a:extLst>
          </a:blip>
          <a:stretch>
            <a:fillRect/>
          </a:stretch>
        </p:blipFill>
        <p:spPr bwMode="auto">
          <a:xfrm>
            <a:off x="905713" y="2377099"/>
            <a:ext cx="4957445" cy="43624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 name="思想气泡: 云 9"/>
          <p:cNvSpPr/>
          <p:nvPr>
            <p:custDataLst>
              <p:tags r:id="rId13"/>
            </p:custDataLst>
          </p:nvPr>
        </p:nvSpPr>
        <p:spPr>
          <a:xfrm>
            <a:off x="2736324" y="2912404"/>
            <a:ext cx="3235960" cy="1645920"/>
          </a:xfrm>
          <a:prstGeom prst="cloudCallout">
            <a:avLst>
              <a:gd name="adj1" fmla="val -56739"/>
              <a:gd name="adj2" fmla="val 73804"/>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宋体" panose="02010600030101010101" pitchFamily="2" charset="-122"/>
            </a:endParaRPr>
          </a:p>
        </p:txBody>
      </p:sp>
      <p:sp>
        <p:nvSpPr>
          <p:cNvPr id="21" name="文本框 20"/>
          <p:cNvSpPr txBox="1"/>
          <p:nvPr>
            <p:custDataLst>
              <p:tags r:id="rId14"/>
            </p:custDataLst>
          </p:nvPr>
        </p:nvSpPr>
        <p:spPr>
          <a:xfrm>
            <a:off x="3032869" y="3043214"/>
            <a:ext cx="2940050" cy="1284006"/>
          </a:xfrm>
          <a:prstGeom prst="rect">
            <a:avLst/>
          </a:prstGeom>
          <a:noFill/>
        </p:spPr>
        <p:txBody>
          <a:bodyPr wrap="square" rtlCol="0">
            <a:spAutoFit/>
          </a:bodyPr>
          <a:lstStyle/>
          <a:p>
            <a:pPr>
              <a:lnSpc>
                <a:spcPct val="150000"/>
              </a:lnSpc>
            </a:pPr>
            <a:r>
              <a:rPr lang="zh-CN" altLang="en-US" sz="2800" b="1">
                <a:solidFill>
                  <a:schemeClr val="tx1"/>
                </a:solidFill>
                <a:ea typeface="宋体" panose="02010600030101010101" pitchFamily="2" charset="-122"/>
                <a:cs typeface="+mn-ea"/>
                <a:sym typeface="+mn-lt"/>
              </a:rPr>
              <a:t>实验过程中，需要注意什么呢？</a:t>
            </a:r>
            <a:endParaRPr lang="zh-CN" altLang="en-US" sz="2800" b="1">
              <a:solidFill>
                <a:schemeClr val="tx1"/>
              </a:solidFill>
              <a:latin typeface="宋体" panose="02010600030101010101" pitchFamily="2" charset="-122"/>
              <a:ea typeface="宋体" panose="02010600030101010101" pitchFamily="2" charset="-122"/>
              <a:cs typeface="+mn-ea"/>
              <a:sym typeface="+mn-lt"/>
            </a:endParaRPr>
          </a:p>
        </p:txBody>
      </p:sp>
      <p:sp>
        <p:nvSpPr>
          <p:cNvPr id="22" name="文本框 21"/>
          <p:cNvSpPr txBox="1"/>
          <p:nvPr>
            <p:custDataLst>
              <p:tags r:id="rId15"/>
            </p:custDataLst>
          </p:nvPr>
        </p:nvSpPr>
        <p:spPr>
          <a:xfrm>
            <a:off x="6464481" y="2719701"/>
            <a:ext cx="4484370" cy="1930337"/>
          </a:xfrm>
          <a:prstGeom prst="rect">
            <a:avLst/>
          </a:prstGeom>
          <a:noFill/>
          <a:ln>
            <a:solidFill>
              <a:srgbClr val="0070C0"/>
            </a:solidFill>
          </a:ln>
        </p:spPr>
        <p:txBody>
          <a:bodyPr wrap="square" rtlCol="0">
            <a:spAutoFit/>
          </a:bodyPr>
          <a:lstStyle/>
          <a:p>
            <a:pPr indent="0" fontAlgn="auto">
              <a:lnSpc>
                <a:spcPct val="150000"/>
              </a:lnSpc>
              <a:buFont typeface="Wingdings" panose="05000000000000000000" charset="0"/>
              <a:buNone/>
            </a:pPr>
            <a:r>
              <a:rPr lang="en-US" altLang="zh-CN" sz="2800" b="1">
                <a:latin typeface="宋体" panose="02010600030101010101" pitchFamily="2" charset="-122"/>
                <a:ea typeface="宋体" panose="02010600030101010101" pitchFamily="2" charset="-122"/>
              </a:rPr>
              <a:t>1.</a:t>
            </a:r>
            <a:r>
              <a:rPr lang="zh-CN" altLang="en-US" sz="2800" b="1">
                <a:latin typeface="宋体" panose="02010600030101010101" pitchFamily="2" charset="-122"/>
                <a:ea typeface="宋体" panose="02010600030101010101" pitchFamily="2" charset="-122"/>
              </a:rPr>
              <a:t>观察凉水和热水的温度。</a:t>
            </a:r>
            <a:endParaRPr lang="zh-CN" altLang="en-US" sz="2800" b="1">
              <a:latin typeface="宋体" panose="02010600030101010101" pitchFamily="2" charset="-122"/>
              <a:ea typeface="宋体" panose="02010600030101010101" pitchFamily="2" charset="-122"/>
            </a:endParaRPr>
          </a:p>
          <a:p>
            <a:pPr indent="0" fontAlgn="auto">
              <a:lnSpc>
                <a:spcPct val="150000"/>
              </a:lnSpc>
              <a:buFont typeface="Wingdings" panose="05000000000000000000" charset="0"/>
              <a:buNone/>
            </a:pPr>
            <a:r>
              <a:rPr lang="en-US" altLang="zh-CN" sz="2800" b="1">
                <a:latin typeface="宋体" panose="02010600030101010101" pitchFamily="2" charset="-122"/>
                <a:ea typeface="宋体" panose="02010600030101010101" pitchFamily="2" charset="-122"/>
              </a:rPr>
              <a:t>2.</a:t>
            </a:r>
            <a:r>
              <a:rPr lang="zh-CN" altLang="en-US" sz="2800" b="1">
                <a:latin typeface="宋体" panose="02010600030101010101" pitchFamily="2" charset="-122"/>
                <a:ea typeface="宋体" panose="02010600030101010101" pitchFamily="2" charset="-122"/>
              </a:rPr>
              <a:t>记录数据。</a:t>
            </a:r>
            <a:endParaRPr lang="zh-CN" altLang="en-US" sz="2800" b="1">
              <a:latin typeface="宋体" panose="02010600030101010101" pitchFamily="2" charset="-122"/>
              <a:ea typeface="宋体" panose="02010600030101010101" pitchFamily="2" charset="-122"/>
            </a:endParaRPr>
          </a:p>
          <a:p>
            <a:pPr indent="0" fontAlgn="auto">
              <a:lnSpc>
                <a:spcPct val="150000"/>
              </a:lnSpc>
              <a:buFont typeface="Wingdings" panose="05000000000000000000" charset="0"/>
              <a:buNone/>
            </a:pPr>
            <a:r>
              <a:rPr lang="en-US" altLang="zh-CN" sz="2800" b="1">
                <a:latin typeface="宋体" panose="02010600030101010101" pitchFamily="2" charset="-122"/>
                <a:ea typeface="宋体" panose="02010600030101010101" pitchFamily="2" charset="-122"/>
              </a:rPr>
              <a:t>3.</a:t>
            </a:r>
            <a:r>
              <a:rPr lang="zh-CN" altLang="en-US" sz="2800" b="1">
                <a:latin typeface="宋体" panose="02010600030101010101" pitchFamily="2" charset="-122"/>
                <a:ea typeface="宋体" panose="02010600030101010101" pitchFamily="2" charset="-122"/>
              </a:rPr>
              <a:t>温度计的测量要规范。</a:t>
            </a:r>
            <a:endParaRPr lang="zh-CN" altLang="en-US" sz="2800" b="1">
              <a:latin typeface="宋体" panose="02010600030101010101" pitchFamily="2" charset="-122"/>
              <a:ea typeface="宋体" panose="02010600030101010101" pitchFamily="2" charset="-122"/>
            </a:endParaRPr>
          </a:p>
        </p:txBody>
      </p:sp>
    </p:spTree>
    <p:custDataLst>
      <p:tags r:id="rId1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1000"/>
                                        <p:tgtEl>
                                          <p:spTgt spid="20"/>
                                        </p:tgtEl>
                                      </p:cBhvr>
                                    </p:animEffect>
                                    <p:anim calcmode="lin" valueType="num">
                                      <p:cBhvr>
                                        <p:cTn id="12" dur="1000" fill="hold"/>
                                        <p:tgtEl>
                                          <p:spTgt spid="20"/>
                                        </p:tgtEl>
                                        <p:attrNameLst>
                                          <p:attrName>ppt_x</p:attrName>
                                        </p:attrNameLst>
                                      </p:cBhvr>
                                      <p:tavLst>
                                        <p:tav tm="0">
                                          <p:val>
                                            <p:strVal val="#ppt_x"/>
                                          </p:val>
                                        </p:tav>
                                        <p:tav tm="100000">
                                          <p:val>
                                            <p:strVal val="#ppt_x"/>
                                          </p:val>
                                        </p:tav>
                                      </p:tavLst>
                                    </p:anim>
                                    <p:anim calcmode="lin" valueType="num">
                                      <p:cBhvr>
                                        <p:cTn id="13" dur="1000" fill="hold"/>
                                        <p:tgtEl>
                                          <p:spTgt spid="20"/>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1000"/>
                                        <p:tgtEl>
                                          <p:spTgt spid="21"/>
                                        </p:tgtEl>
                                      </p:cBhvr>
                                    </p:animEffect>
                                    <p:anim calcmode="lin" valueType="num">
                                      <p:cBhvr>
                                        <p:cTn id="17" dur="1000" fill="hold"/>
                                        <p:tgtEl>
                                          <p:spTgt spid="21"/>
                                        </p:tgtEl>
                                        <p:attrNameLst>
                                          <p:attrName>ppt_x</p:attrName>
                                        </p:attrNameLst>
                                      </p:cBhvr>
                                      <p:tavLst>
                                        <p:tav tm="0">
                                          <p:val>
                                            <p:strVal val="#ppt_x"/>
                                          </p:val>
                                        </p:tav>
                                        <p:tav tm="100000">
                                          <p:val>
                                            <p:strVal val="#ppt_x"/>
                                          </p:val>
                                        </p:tav>
                                      </p:tavLst>
                                    </p:anim>
                                    <p:anim calcmode="lin" valueType="num">
                                      <p:cBhvr>
                                        <p:cTn id="18"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14" presetClass="entr" presetSubtype="10" fill="hold" grpId="0" nodeType="click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randombar(horizontal)">
                                      <p:cBhvr>
                                        <p:cTn id="2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1028" name="Picture 4"/>
          <p:cNvPicPr>
            <a:picLocks noChangeAspect="1" noChangeArrowheads="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bwMode="auto">
          <a:xfrm>
            <a:off x="185915" y="988788"/>
            <a:ext cx="6340931" cy="55801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8" name="文本框 27"/>
          <p:cNvSpPr txBox="1"/>
          <p:nvPr>
            <p:custDataLst>
              <p:tags r:id="rId6"/>
            </p:custDataLst>
          </p:nvPr>
        </p:nvSpPr>
        <p:spPr>
          <a:xfrm>
            <a:off x="5220970" y="298815"/>
            <a:ext cx="1877695" cy="584775"/>
          </a:xfrm>
          <a:prstGeom prst="rect">
            <a:avLst/>
          </a:prstGeom>
          <a:solidFill>
            <a:schemeClr val="accent2"/>
          </a:solidFill>
          <a:ln w="28575" cmpd="sng">
            <a:solidFill>
              <a:schemeClr val="accent1"/>
            </a:solidFill>
            <a:prstDash val="sysDash"/>
          </a:ln>
        </p:spPr>
        <p:txBody>
          <a:bodyPr wrap="square" rtlCol="0">
            <a:spAutoFit/>
          </a:bodyPr>
          <a:lstStyle/>
          <a:p>
            <a:pPr algn="ctr"/>
            <a:r>
              <a:rPr lang="zh-CN" altLang="en-US" sz="3200" b="1">
                <a:latin typeface="宋体" panose="02010600030101010101" pitchFamily="2" charset="-122"/>
                <a:ea typeface="宋体" panose="02010600030101010101" pitchFamily="2" charset="-122"/>
              </a:rPr>
              <a:t>分析数据</a:t>
            </a:r>
            <a:endParaRPr lang="zh-CN" altLang="en-US" sz="3200" b="1">
              <a:latin typeface="宋体" panose="02010600030101010101" pitchFamily="2" charset="-122"/>
              <a:ea typeface="宋体" panose="02010600030101010101" pitchFamily="2" charset="-122"/>
            </a:endParaRPr>
          </a:p>
        </p:txBody>
      </p:sp>
      <p:sp>
        <p:nvSpPr>
          <p:cNvPr id="2" name="文本框 1"/>
          <p:cNvSpPr txBox="1"/>
          <p:nvPr>
            <p:custDataLst>
              <p:tags r:id="rId7"/>
            </p:custDataLst>
          </p:nvPr>
        </p:nvSpPr>
        <p:spPr>
          <a:xfrm>
            <a:off x="4695271" y="2219187"/>
            <a:ext cx="996950" cy="351155"/>
          </a:xfrm>
          <a:prstGeom prst="rect">
            <a:avLst/>
          </a:prstGeom>
          <a:noFill/>
        </p:spPr>
        <p:txBody>
          <a:bodyPr wrap="square" rtlCol="0">
            <a:noAutofit/>
          </a:bodyPr>
          <a:lstStyle/>
          <a:p>
            <a:pPr algn="ctr"/>
            <a:r>
              <a:rPr lang="en-US" altLang="zh-CN" sz="2800" b="1">
                <a:latin typeface="宋体" panose="02010600030101010101" pitchFamily="2" charset="-122"/>
                <a:ea typeface="宋体" panose="02010600030101010101" pitchFamily="2" charset="-122"/>
              </a:rPr>
              <a:t>63</a:t>
            </a:r>
            <a:endParaRPr lang="en-US" altLang="zh-CN" sz="2800" b="1">
              <a:latin typeface="宋体" panose="02010600030101010101" pitchFamily="2" charset="-122"/>
              <a:ea typeface="宋体" panose="02010600030101010101" pitchFamily="2" charset="-122"/>
            </a:endParaRPr>
          </a:p>
        </p:txBody>
      </p:sp>
      <p:sp>
        <p:nvSpPr>
          <p:cNvPr id="6" name="文本框 5"/>
          <p:cNvSpPr txBox="1"/>
          <p:nvPr>
            <p:custDataLst>
              <p:tags r:id="rId8"/>
            </p:custDataLst>
          </p:nvPr>
        </p:nvSpPr>
        <p:spPr>
          <a:xfrm>
            <a:off x="2646126" y="2219187"/>
            <a:ext cx="996950" cy="351155"/>
          </a:xfrm>
          <a:prstGeom prst="rect">
            <a:avLst/>
          </a:prstGeom>
          <a:noFill/>
        </p:spPr>
        <p:txBody>
          <a:bodyPr wrap="square" rtlCol="0">
            <a:noAutofit/>
          </a:bodyPr>
          <a:lstStyle/>
          <a:p>
            <a:pPr algn="ctr"/>
            <a:r>
              <a:rPr lang="en-US" altLang="zh-CN" sz="2800" b="1">
                <a:latin typeface="宋体" panose="02010600030101010101" pitchFamily="2" charset="-122"/>
                <a:ea typeface="宋体" panose="02010600030101010101" pitchFamily="2" charset="-122"/>
              </a:rPr>
              <a:t>19</a:t>
            </a:r>
            <a:endParaRPr lang="en-US" altLang="zh-CN" sz="2800" b="1">
              <a:latin typeface="宋体" panose="02010600030101010101" pitchFamily="2" charset="-122"/>
              <a:ea typeface="宋体" panose="02010600030101010101" pitchFamily="2" charset="-122"/>
            </a:endParaRPr>
          </a:p>
        </p:txBody>
      </p:sp>
      <p:sp>
        <p:nvSpPr>
          <p:cNvPr id="7" name="文本框 6"/>
          <p:cNvSpPr txBox="1"/>
          <p:nvPr>
            <p:custDataLst>
              <p:tags r:id="rId9"/>
            </p:custDataLst>
          </p:nvPr>
        </p:nvSpPr>
        <p:spPr>
          <a:xfrm>
            <a:off x="4683339" y="2823458"/>
            <a:ext cx="996950" cy="351155"/>
          </a:xfrm>
          <a:prstGeom prst="rect">
            <a:avLst/>
          </a:prstGeom>
          <a:noFill/>
        </p:spPr>
        <p:txBody>
          <a:bodyPr wrap="square" rtlCol="0">
            <a:noAutofit/>
          </a:bodyPr>
          <a:lstStyle/>
          <a:p>
            <a:pPr algn="ctr"/>
            <a:r>
              <a:rPr lang="en-US" altLang="zh-CN" sz="2800" b="1">
                <a:latin typeface="宋体" panose="02010600030101010101" pitchFamily="2" charset="-122"/>
                <a:ea typeface="宋体" panose="02010600030101010101" pitchFamily="2" charset="-122"/>
              </a:rPr>
              <a:t>57</a:t>
            </a:r>
            <a:endParaRPr lang="en-US" altLang="zh-CN" sz="2800" b="1">
              <a:latin typeface="宋体" panose="02010600030101010101" pitchFamily="2" charset="-122"/>
              <a:ea typeface="宋体" panose="02010600030101010101" pitchFamily="2" charset="-122"/>
            </a:endParaRPr>
          </a:p>
        </p:txBody>
      </p:sp>
      <p:sp>
        <p:nvSpPr>
          <p:cNvPr id="8" name="文本框 7"/>
          <p:cNvSpPr txBox="1"/>
          <p:nvPr>
            <p:custDataLst>
              <p:tags r:id="rId10"/>
            </p:custDataLst>
          </p:nvPr>
        </p:nvSpPr>
        <p:spPr>
          <a:xfrm>
            <a:off x="2634194" y="2823458"/>
            <a:ext cx="996950" cy="351155"/>
          </a:xfrm>
          <a:prstGeom prst="rect">
            <a:avLst/>
          </a:prstGeom>
          <a:noFill/>
        </p:spPr>
        <p:txBody>
          <a:bodyPr wrap="square" rtlCol="0">
            <a:noAutofit/>
          </a:bodyPr>
          <a:lstStyle/>
          <a:p>
            <a:pPr algn="ctr"/>
            <a:r>
              <a:rPr lang="en-US" altLang="zh-CN" sz="2800" b="1">
                <a:latin typeface="宋体" panose="02010600030101010101" pitchFamily="2" charset="-122"/>
                <a:ea typeface="宋体" panose="02010600030101010101" pitchFamily="2" charset="-122"/>
              </a:rPr>
              <a:t>54</a:t>
            </a:r>
            <a:endParaRPr lang="en-US" altLang="zh-CN" sz="2800" b="1">
              <a:latin typeface="宋体" panose="02010600030101010101" pitchFamily="2" charset="-122"/>
              <a:ea typeface="宋体" panose="02010600030101010101" pitchFamily="2" charset="-122"/>
            </a:endParaRPr>
          </a:p>
        </p:txBody>
      </p:sp>
      <p:sp>
        <p:nvSpPr>
          <p:cNvPr id="11" name="文本框 10"/>
          <p:cNvSpPr txBox="1"/>
          <p:nvPr>
            <p:custDataLst>
              <p:tags r:id="rId11"/>
            </p:custDataLst>
          </p:nvPr>
        </p:nvSpPr>
        <p:spPr>
          <a:xfrm>
            <a:off x="4704861" y="3394292"/>
            <a:ext cx="996950" cy="351155"/>
          </a:xfrm>
          <a:prstGeom prst="rect">
            <a:avLst/>
          </a:prstGeom>
          <a:noFill/>
        </p:spPr>
        <p:txBody>
          <a:bodyPr wrap="square" rtlCol="0">
            <a:noAutofit/>
          </a:bodyPr>
          <a:lstStyle/>
          <a:p>
            <a:pPr algn="ctr"/>
            <a:r>
              <a:rPr lang="en-US" altLang="zh-CN" sz="2800" b="1">
                <a:latin typeface="宋体" panose="02010600030101010101" pitchFamily="2" charset="-122"/>
                <a:ea typeface="宋体" panose="02010600030101010101" pitchFamily="2" charset="-122"/>
              </a:rPr>
              <a:t>56</a:t>
            </a:r>
            <a:endParaRPr lang="en-US" altLang="zh-CN" sz="2800" b="1">
              <a:latin typeface="宋体" panose="02010600030101010101" pitchFamily="2" charset="-122"/>
              <a:ea typeface="宋体" panose="02010600030101010101" pitchFamily="2" charset="-122"/>
            </a:endParaRPr>
          </a:p>
        </p:txBody>
      </p:sp>
      <p:sp>
        <p:nvSpPr>
          <p:cNvPr id="12" name="文本框 11"/>
          <p:cNvSpPr txBox="1"/>
          <p:nvPr>
            <p:custDataLst>
              <p:tags r:id="rId12"/>
            </p:custDataLst>
          </p:nvPr>
        </p:nvSpPr>
        <p:spPr>
          <a:xfrm>
            <a:off x="2655716" y="3394292"/>
            <a:ext cx="996950" cy="351155"/>
          </a:xfrm>
          <a:prstGeom prst="rect">
            <a:avLst/>
          </a:prstGeom>
          <a:noFill/>
        </p:spPr>
        <p:txBody>
          <a:bodyPr wrap="square" rtlCol="0">
            <a:noAutofit/>
          </a:bodyPr>
          <a:lstStyle/>
          <a:p>
            <a:pPr algn="ctr"/>
            <a:r>
              <a:rPr lang="en-US" altLang="zh-CN" sz="2800" b="1">
                <a:latin typeface="宋体" panose="02010600030101010101" pitchFamily="2" charset="-122"/>
                <a:ea typeface="宋体" panose="02010600030101010101" pitchFamily="2" charset="-122"/>
              </a:rPr>
              <a:t>56</a:t>
            </a:r>
            <a:endParaRPr lang="en-US" altLang="zh-CN" sz="2800" b="1">
              <a:latin typeface="宋体" panose="02010600030101010101" pitchFamily="2" charset="-122"/>
              <a:ea typeface="宋体" panose="02010600030101010101" pitchFamily="2" charset="-122"/>
            </a:endParaRPr>
          </a:p>
        </p:txBody>
      </p:sp>
      <p:sp>
        <p:nvSpPr>
          <p:cNvPr id="13" name="文本框 12"/>
          <p:cNvSpPr txBox="1"/>
          <p:nvPr>
            <p:custDataLst>
              <p:tags r:id="rId13"/>
            </p:custDataLst>
          </p:nvPr>
        </p:nvSpPr>
        <p:spPr>
          <a:xfrm>
            <a:off x="4683339" y="3884086"/>
            <a:ext cx="996950" cy="351155"/>
          </a:xfrm>
          <a:prstGeom prst="rect">
            <a:avLst/>
          </a:prstGeom>
          <a:noFill/>
        </p:spPr>
        <p:txBody>
          <a:bodyPr wrap="square" rtlCol="0">
            <a:noAutofit/>
          </a:bodyPr>
          <a:lstStyle/>
          <a:p>
            <a:pPr algn="ctr"/>
            <a:r>
              <a:rPr lang="en-US" altLang="zh-CN" sz="2800" b="1">
                <a:latin typeface="宋体" panose="02010600030101010101" pitchFamily="2" charset="-122"/>
                <a:ea typeface="宋体" panose="02010600030101010101" pitchFamily="2" charset="-122"/>
              </a:rPr>
              <a:t>56</a:t>
            </a:r>
            <a:endParaRPr lang="en-US" altLang="zh-CN" sz="2800" b="1">
              <a:latin typeface="宋体" panose="02010600030101010101" pitchFamily="2" charset="-122"/>
              <a:ea typeface="宋体" panose="02010600030101010101" pitchFamily="2" charset="-122"/>
            </a:endParaRPr>
          </a:p>
        </p:txBody>
      </p:sp>
      <p:sp>
        <p:nvSpPr>
          <p:cNvPr id="14" name="文本框 13"/>
          <p:cNvSpPr txBox="1"/>
          <p:nvPr>
            <p:custDataLst>
              <p:tags r:id="rId14"/>
            </p:custDataLst>
          </p:nvPr>
        </p:nvSpPr>
        <p:spPr>
          <a:xfrm>
            <a:off x="2634194" y="3884086"/>
            <a:ext cx="996950" cy="351155"/>
          </a:xfrm>
          <a:prstGeom prst="rect">
            <a:avLst/>
          </a:prstGeom>
          <a:noFill/>
        </p:spPr>
        <p:txBody>
          <a:bodyPr wrap="square" rtlCol="0">
            <a:noAutofit/>
          </a:bodyPr>
          <a:lstStyle/>
          <a:p>
            <a:pPr algn="ctr"/>
            <a:r>
              <a:rPr lang="en-US" altLang="zh-CN" sz="2800" b="1">
                <a:latin typeface="宋体" panose="02010600030101010101" pitchFamily="2" charset="-122"/>
                <a:ea typeface="宋体" panose="02010600030101010101" pitchFamily="2" charset="-122"/>
              </a:rPr>
              <a:t>56</a:t>
            </a:r>
            <a:endParaRPr lang="en-US" altLang="zh-CN" sz="2800" b="1">
              <a:latin typeface="宋体" panose="02010600030101010101" pitchFamily="2" charset="-122"/>
              <a:ea typeface="宋体" panose="02010600030101010101" pitchFamily="2" charset="-122"/>
            </a:endParaRPr>
          </a:p>
        </p:txBody>
      </p:sp>
      <p:sp>
        <p:nvSpPr>
          <p:cNvPr id="15" name="文本框 14"/>
          <p:cNvSpPr txBox="1"/>
          <p:nvPr>
            <p:custDataLst>
              <p:tags r:id="rId15"/>
            </p:custDataLst>
          </p:nvPr>
        </p:nvSpPr>
        <p:spPr>
          <a:xfrm>
            <a:off x="4704861" y="4405012"/>
            <a:ext cx="996950" cy="351155"/>
          </a:xfrm>
          <a:prstGeom prst="rect">
            <a:avLst/>
          </a:prstGeom>
          <a:noFill/>
        </p:spPr>
        <p:txBody>
          <a:bodyPr wrap="square" rtlCol="0">
            <a:noAutofit/>
          </a:bodyPr>
          <a:lstStyle/>
          <a:p>
            <a:pPr algn="ctr"/>
            <a:r>
              <a:rPr lang="en-US" altLang="zh-CN" sz="2800" b="1">
                <a:latin typeface="宋体" panose="02010600030101010101" pitchFamily="2" charset="-122"/>
                <a:ea typeface="宋体" panose="02010600030101010101" pitchFamily="2" charset="-122"/>
              </a:rPr>
              <a:t>55</a:t>
            </a:r>
            <a:endParaRPr lang="en-US" altLang="zh-CN" sz="2800" b="1">
              <a:latin typeface="宋体" panose="02010600030101010101" pitchFamily="2" charset="-122"/>
              <a:ea typeface="宋体" panose="02010600030101010101" pitchFamily="2" charset="-122"/>
            </a:endParaRPr>
          </a:p>
        </p:txBody>
      </p:sp>
      <p:sp>
        <p:nvSpPr>
          <p:cNvPr id="16" name="文本框 15"/>
          <p:cNvSpPr txBox="1"/>
          <p:nvPr>
            <p:custDataLst>
              <p:tags r:id="rId16"/>
            </p:custDataLst>
          </p:nvPr>
        </p:nvSpPr>
        <p:spPr>
          <a:xfrm>
            <a:off x="2655716" y="4405012"/>
            <a:ext cx="996950" cy="351155"/>
          </a:xfrm>
          <a:prstGeom prst="rect">
            <a:avLst/>
          </a:prstGeom>
          <a:noFill/>
        </p:spPr>
        <p:txBody>
          <a:bodyPr wrap="square" rtlCol="0">
            <a:noAutofit/>
          </a:bodyPr>
          <a:lstStyle/>
          <a:p>
            <a:pPr algn="ctr"/>
            <a:r>
              <a:rPr lang="en-US" altLang="zh-CN" sz="2800" b="1">
                <a:latin typeface="宋体" panose="02010600030101010101" pitchFamily="2" charset="-122"/>
                <a:ea typeface="宋体" panose="02010600030101010101" pitchFamily="2" charset="-122"/>
              </a:rPr>
              <a:t>55</a:t>
            </a:r>
            <a:endParaRPr lang="en-US" altLang="zh-CN" sz="2800" b="1">
              <a:latin typeface="宋体" panose="02010600030101010101" pitchFamily="2" charset="-122"/>
              <a:ea typeface="宋体" panose="02010600030101010101" pitchFamily="2" charset="-122"/>
            </a:endParaRPr>
          </a:p>
        </p:txBody>
      </p:sp>
      <p:sp>
        <p:nvSpPr>
          <p:cNvPr id="17" name="文本框 16"/>
          <p:cNvSpPr txBox="1"/>
          <p:nvPr>
            <p:custDataLst>
              <p:tags r:id="rId17"/>
            </p:custDataLst>
          </p:nvPr>
        </p:nvSpPr>
        <p:spPr>
          <a:xfrm>
            <a:off x="4704861" y="4966071"/>
            <a:ext cx="996950" cy="351155"/>
          </a:xfrm>
          <a:prstGeom prst="rect">
            <a:avLst/>
          </a:prstGeom>
          <a:noFill/>
        </p:spPr>
        <p:txBody>
          <a:bodyPr wrap="square" rtlCol="0">
            <a:noAutofit/>
          </a:bodyPr>
          <a:lstStyle/>
          <a:p>
            <a:pPr algn="ctr"/>
            <a:r>
              <a:rPr lang="en-US" altLang="zh-CN" sz="2800" b="1">
                <a:latin typeface="宋体" panose="02010600030101010101" pitchFamily="2" charset="-122"/>
                <a:ea typeface="宋体" panose="02010600030101010101" pitchFamily="2" charset="-122"/>
              </a:rPr>
              <a:t>54</a:t>
            </a:r>
            <a:endParaRPr lang="en-US" altLang="zh-CN" sz="2800" b="1">
              <a:latin typeface="宋体" panose="02010600030101010101" pitchFamily="2" charset="-122"/>
              <a:ea typeface="宋体" panose="02010600030101010101" pitchFamily="2" charset="-122"/>
            </a:endParaRPr>
          </a:p>
        </p:txBody>
      </p:sp>
      <p:sp>
        <p:nvSpPr>
          <p:cNvPr id="18" name="文本框 17"/>
          <p:cNvSpPr txBox="1"/>
          <p:nvPr>
            <p:custDataLst>
              <p:tags r:id="rId18"/>
            </p:custDataLst>
          </p:nvPr>
        </p:nvSpPr>
        <p:spPr>
          <a:xfrm>
            <a:off x="2655716" y="4966071"/>
            <a:ext cx="996950" cy="351155"/>
          </a:xfrm>
          <a:prstGeom prst="rect">
            <a:avLst/>
          </a:prstGeom>
          <a:noFill/>
        </p:spPr>
        <p:txBody>
          <a:bodyPr wrap="square" rtlCol="0">
            <a:noAutofit/>
          </a:bodyPr>
          <a:lstStyle/>
          <a:p>
            <a:pPr algn="ctr"/>
            <a:r>
              <a:rPr lang="en-US" altLang="zh-CN" sz="2800" b="1">
                <a:latin typeface="宋体" panose="02010600030101010101" pitchFamily="2" charset="-122"/>
                <a:ea typeface="宋体" panose="02010600030101010101" pitchFamily="2" charset="-122"/>
              </a:rPr>
              <a:t>54</a:t>
            </a:r>
            <a:endParaRPr lang="en-US" altLang="zh-CN" sz="2800" b="1">
              <a:latin typeface="宋体" panose="02010600030101010101" pitchFamily="2" charset="-122"/>
              <a:ea typeface="宋体" panose="02010600030101010101" pitchFamily="2" charset="-122"/>
            </a:endParaRPr>
          </a:p>
        </p:txBody>
      </p:sp>
      <p:sp>
        <p:nvSpPr>
          <p:cNvPr id="19" name="文本框 18"/>
          <p:cNvSpPr txBox="1"/>
          <p:nvPr>
            <p:custDataLst>
              <p:tags r:id="rId19"/>
            </p:custDataLst>
          </p:nvPr>
        </p:nvSpPr>
        <p:spPr>
          <a:xfrm>
            <a:off x="4704861" y="5475927"/>
            <a:ext cx="996950" cy="351155"/>
          </a:xfrm>
          <a:prstGeom prst="rect">
            <a:avLst/>
          </a:prstGeom>
          <a:noFill/>
        </p:spPr>
        <p:txBody>
          <a:bodyPr wrap="square" rtlCol="0">
            <a:noAutofit/>
          </a:bodyPr>
          <a:lstStyle/>
          <a:p>
            <a:pPr algn="ctr"/>
            <a:r>
              <a:rPr lang="en-US" altLang="zh-CN" sz="2800" b="1">
                <a:latin typeface="宋体" panose="02010600030101010101" pitchFamily="2" charset="-122"/>
                <a:ea typeface="宋体" panose="02010600030101010101" pitchFamily="2" charset="-122"/>
              </a:rPr>
              <a:t>53</a:t>
            </a:r>
            <a:endParaRPr lang="en-US" altLang="zh-CN" sz="2800" b="1">
              <a:latin typeface="宋体" panose="02010600030101010101" pitchFamily="2" charset="-122"/>
              <a:ea typeface="宋体" panose="02010600030101010101" pitchFamily="2" charset="-122"/>
            </a:endParaRPr>
          </a:p>
        </p:txBody>
      </p:sp>
      <p:sp>
        <p:nvSpPr>
          <p:cNvPr id="20" name="文本框 19"/>
          <p:cNvSpPr txBox="1"/>
          <p:nvPr>
            <p:custDataLst>
              <p:tags r:id="rId20"/>
            </p:custDataLst>
          </p:nvPr>
        </p:nvSpPr>
        <p:spPr>
          <a:xfrm>
            <a:off x="2655716" y="5475927"/>
            <a:ext cx="996950" cy="351155"/>
          </a:xfrm>
          <a:prstGeom prst="rect">
            <a:avLst/>
          </a:prstGeom>
          <a:noFill/>
        </p:spPr>
        <p:txBody>
          <a:bodyPr wrap="square" rtlCol="0">
            <a:noAutofit/>
          </a:bodyPr>
          <a:lstStyle/>
          <a:p>
            <a:pPr algn="ctr"/>
            <a:r>
              <a:rPr lang="en-US" altLang="zh-CN" sz="2800" b="1">
                <a:latin typeface="宋体" panose="02010600030101010101" pitchFamily="2" charset="-122"/>
                <a:ea typeface="宋体" panose="02010600030101010101" pitchFamily="2" charset="-122"/>
              </a:rPr>
              <a:t>53</a:t>
            </a:r>
            <a:endParaRPr lang="en-US" altLang="zh-CN" sz="2800" b="1">
              <a:latin typeface="宋体" panose="02010600030101010101" pitchFamily="2" charset="-122"/>
              <a:ea typeface="宋体" panose="02010600030101010101" pitchFamily="2" charset="-122"/>
            </a:endParaRPr>
          </a:p>
        </p:txBody>
      </p:sp>
      <p:sp>
        <p:nvSpPr>
          <p:cNvPr id="21" name="文本框 20"/>
          <p:cNvSpPr txBox="1"/>
          <p:nvPr>
            <p:custDataLst>
              <p:tags r:id="rId21"/>
            </p:custDataLst>
          </p:nvPr>
        </p:nvSpPr>
        <p:spPr>
          <a:xfrm>
            <a:off x="4704861" y="6012098"/>
            <a:ext cx="996950" cy="351155"/>
          </a:xfrm>
          <a:prstGeom prst="rect">
            <a:avLst/>
          </a:prstGeom>
          <a:noFill/>
        </p:spPr>
        <p:txBody>
          <a:bodyPr wrap="square" rtlCol="0">
            <a:noAutofit/>
          </a:bodyPr>
          <a:lstStyle/>
          <a:p>
            <a:pPr algn="ctr"/>
            <a:r>
              <a:rPr lang="en-US" altLang="zh-CN" sz="2800" b="1">
                <a:latin typeface="宋体" panose="02010600030101010101" pitchFamily="2" charset="-122"/>
                <a:ea typeface="宋体" panose="02010600030101010101" pitchFamily="2" charset="-122"/>
              </a:rPr>
              <a:t>52</a:t>
            </a:r>
            <a:endParaRPr lang="en-US" altLang="zh-CN" sz="2800" b="1">
              <a:latin typeface="宋体" panose="02010600030101010101" pitchFamily="2" charset="-122"/>
              <a:ea typeface="宋体" panose="02010600030101010101" pitchFamily="2" charset="-122"/>
            </a:endParaRPr>
          </a:p>
        </p:txBody>
      </p:sp>
      <p:sp>
        <p:nvSpPr>
          <p:cNvPr id="22" name="文本框 21"/>
          <p:cNvSpPr txBox="1"/>
          <p:nvPr>
            <p:custDataLst>
              <p:tags r:id="rId22"/>
            </p:custDataLst>
          </p:nvPr>
        </p:nvSpPr>
        <p:spPr>
          <a:xfrm>
            <a:off x="2655716" y="6012098"/>
            <a:ext cx="996950" cy="351155"/>
          </a:xfrm>
          <a:prstGeom prst="rect">
            <a:avLst/>
          </a:prstGeom>
          <a:noFill/>
        </p:spPr>
        <p:txBody>
          <a:bodyPr wrap="square" rtlCol="0">
            <a:noAutofit/>
          </a:bodyPr>
          <a:lstStyle/>
          <a:p>
            <a:pPr algn="ctr"/>
            <a:r>
              <a:rPr lang="en-US" altLang="zh-CN" sz="2800" b="1">
                <a:latin typeface="宋体" panose="02010600030101010101" pitchFamily="2" charset="-122"/>
                <a:ea typeface="宋体" panose="02010600030101010101" pitchFamily="2" charset="-122"/>
              </a:rPr>
              <a:t>52</a:t>
            </a:r>
            <a:endParaRPr lang="en-US" altLang="zh-CN" sz="2800" b="1">
              <a:latin typeface="宋体" panose="02010600030101010101" pitchFamily="2" charset="-122"/>
              <a:ea typeface="宋体" panose="02010600030101010101" pitchFamily="2" charset="-122"/>
            </a:endParaRPr>
          </a:p>
        </p:txBody>
      </p:sp>
      <p:sp>
        <p:nvSpPr>
          <p:cNvPr id="23" name="TextBox 3"/>
          <p:cNvSpPr txBox="1"/>
          <p:nvPr>
            <p:custDataLst>
              <p:tags r:id="rId23"/>
            </p:custDataLst>
          </p:nvPr>
        </p:nvSpPr>
        <p:spPr>
          <a:xfrm>
            <a:off x="6956910" y="2394765"/>
            <a:ext cx="4841079" cy="584775"/>
          </a:xfrm>
          <a:prstGeom prst="rect">
            <a:avLst/>
          </a:prstGeom>
          <a:noFill/>
        </p:spPr>
        <p:txBody>
          <a:bodyPr wrap="square" rtlCol="0">
            <a:spAutoFit/>
          </a:bodyPr>
          <a:lstStyle/>
          <a:p>
            <a:r>
              <a:rPr lang="zh-CN" altLang="en-US" sz="3200" b="1">
                <a:latin typeface="宋体" panose="02010600030101010101" pitchFamily="2" charset="-122"/>
                <a:ea typeface="宋体" panose="02010600030101010101" pitchFamily="2" charset="-122"/>
              </a:rPr>
              <a:t>凉水的温度是怎么变化的？</a:t>
            </a:r>
            <a:endParaRPr lang="zh-CN" altLang="en-US" sz="3200" b="1">
              <a:latin typeface="宋体" panose="02010600030101010101" pitchFamily="2" charset="-122"/>
              <a:ea typeface="宋体" panose="02010600030101010101" pitchFamily="2" charset="-122"/>
            </a:endParaRPr>
          </a:p>
        </p:txBody>
      </p:sp>
      <p:sp>
        <p:nvSpPr>
          <p:cNvPr id="24" name="TextBox 3"/>
          <p:cNvSpPr txBox="1"/>
          <p:nvPr>
            <p:custDataLst>
              <p:tags r:id="rId24"/>
            </p:custDataLst>
          </p:nvPr>
        </p:nvSpPr>
        <p:spPr>
          <a:xfrm>
            <a:off x="6956910" y="4272730"/>
            <a:ext cx="4841079" cy="584775"/>
          </a:xfrm>
          <a:prstGeom prst="rect">
            <a:avLst/>
          </a:prstGeom>
          <a:noFill/>
        </p:spPr>
        <p:txBody>
          <a:bodyPr wrap="square" rtlCol="0">
            <a:spAutoFit/>
          </a:bodyPr>
          <a:lstStyle/>
          <a:p>
            <a:r>
              <a:rPr lang="zh-CN" altLang="en-US" sz="3200" b="1">
                <a:latin typeface="宋体" panose="02010600030101010101" pitchFamily="2" charset="-122"/>
                <a:ea typeface="宋体" panose="02010600030101010101" pitchFamily="2" charset="-122"/>
              </a:rPr>
              <a:t>热水的温度是怎么变化的？</a:t>
            </a:r>
            <a:endParaRPr lang="zh-CN" altLang="en-US" sz="3200" b="1">
              <a:latin typeface="宋体" panose="02010600030101010101" pitchFamily="2" charset="-122"/>
              <a:ea typeface="宋体" panose="02010600030101010101" pitchFamily="2" charset="-122"/>
            </a:endParaRPr>
          </a:p>
        </p:txBody>
      </p:sp>
      <p:sp>
        <p:nvSpPr>
          <p:cNvPr id="25" name="文本框 24"/>
          <p:cNvSpPr txBox="1"/>
          <p:nvPr>
            <p:custDataLst>
              <p:tags r:id="rId25"/>
            </p:custDataLst>
          </p:nvPr>
        </p:nvSpPr>
        <p:spPr>
          <a:xfrm>
            <a:off x="6956910" y="2999201"/>
            <a:ext cx="4996472" cy="584775"/>
          </a:xfrm>
          <a:prstGeom prst="rect">
            <a:avLst/>
          </a:prstGeom>
          <a:noFill/>
        </p:spPr>
        <p:txBody>
          <a:bodyPr wrap="square" rtlCol="0">
            <a:spAutoFit/>
          </a:bodyPr>
          <a:lstStyle/>
          <a:p>
            <a:r>
              <a:rPr lang="zh-CN" altLang="en-US" sz="3200" b="1">
                <a:solidFill>
                  <a:srgbClr val="FF0000"/>
                </a:solidFill>
                <a:latin typeface="宋体" panose="02010600030101010101" pitchFamily="2" charset="-122"/>
                <a:ea typeface="宋体" panose="02010600030101010101" pitchFamily="2" charset="-122"/>
              </a:rPr>
              <a:t>凉水的温度逐渐上升</a:t>
            </a:r>
            <a:endParaRPr lang="zh-CN" altLang="en-US" sz="3200" b="1">
              <a:solidFill>
                <a:srgbClr val="FF0000"/>
              </a:solidFill>
              <a:latin typeface="宋体" panose="02010600030101010101" pitchFamily="2" charset="-122"/>
              <a:ea typeface="宋体" panose="02010600030101010101" pitchFamily="2" charset="-122"/>
            </a:endParaRPr>
          </a:p>
        </p:txBody>
      </p:sp>
      <p:sp>
        <p:nvSpPr>
          <p:cNvPr id="26" name="文本框 25"/>
          <p:cNvSpPr txBox="1"/>
          <p:nvPr>
            <p:custDataLst>
              <p:tags r:id="rId26"/>
            </p:custDataLst>
          </p:nvPr>
        </p:nvSpPr>
        <p:spPr>
          <a:xfrm>
            <a:off x="6956910" y="4871189"/>
            <a:ext cx="4996472" cy="584775"/>
          </a:xfrm>
          <a:prstGeom prst="rect">
            <a:avLst/>
          </a:prstGeom>
          <a:noFill/>
        </p:spPr>
        <p:txBody>
          <a:bodyPr wrap="square" rtlCol="0">
            <a:spAutoFit/>
          </a:bodyPr>
          <a:lstStyle/>
          <a:p>
            <a:r>
              <a:rPr lang="zh-CN" altLang="en-US" sz="3200" b="1">
                <a:solidFill>
                  <a:srgbClr val="FF0000"/>
                </a:solidFill>
                <a:latin typeface="宋体" panose="02010600030101010101" pitchFamily="2" charset="-122"/>
                <a:ea typeface="宋体" panose="02010600030101010101" pitchFamily="2" charset="-122"/>
              </a:rPr>
              <a:t>热水的温度逐渐下降</a:t>
            </a:r>
            <a:endParaRPr lang="zh-CN" altLang="en-US" sz="3200" b="1">
              <a:solidFill>
                <a:srgbClr val="FF0000"/>
              </a:solidFill>
              <a:latin typeface="宋体" panose="02010600030101010101" pitchFamily="2" charset="-122"/>
              <a:ea typeface="宋体" panose="02010600030101010101" pitchFamily="2" charset="-122"/>
            </a:endParaRPr>
          </a:p>
        </p:txBody>
      </p:sp>
    </p:spTree>
    <p:custDataLst>
      <p:tags r:id="rId2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1028"/>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ppt_x"/>
                                          </p:val>
                                        </p:tav>
                                        <p:tav tm="100000">
                                          <p:val>
                                            <p:strVal val="#ppt_x"/>
                                          </p:val>
                                        </p:tav>
                                      </p:tavLst>
                                    </p:anim>
                                    <p:anim calcmode="lin" valueType="num">
                                      <p:cBhvr additive="base">
                                        <p:cTn id="16" dur="500" fill="hold"/>
                                        <p:tgtEl>
                                          <p:spTgt spid="2"/>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fill="hold"/>
                                        <p:tgtEl>
                                          <p:spTgt spid="7"/>
                                        </p:tgtEl>
                                        <p:attrNameLst>
                                          <p:attrName>ppt_x</p:attrName>
                                        </p:attrNameLst>
                                      </p:cBhvr>
                                      <p:tavLst>
                                        <p:tav tm="0">
                                          <p:val>
                                            <p:strVal val="#ppt_x"/>
                                          </p:val>
                                        </p:tav>
                                        <p:tav tm="100000">
                                          <p:val>
                                            <p:strVal val="#ppt_x"/>
                                          </p:val>
                                        </p:tav>
                                      </p:tavLst>
                                    </p:anim>
                                    <p:anim calcmode="lin" valueType="num">
                                      <p:cBhvr additive="base">
                                        <p:cTn id="3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nodeType="afterGroup">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500" fill="hold"/>
                                        <p:tgtEl>
                                          <p:spTgt spid="12"/>
                                        </p:tgtEl>
                                        <p:attrNameLst>
                                          <p:attrName>ppt_x</p:attrName>
                                        </p:attrNameLst>
                                      </p:cBhvr>
                                      <p:tavLst>
                                        <p:tav tm="0">
                                          <p:val>
                                            <p:strVal val="#ppt_x"/>
                                          </p:val>
                                        </p:tav>
                                        <p:tav tm="100000">
                                          <p:val>
                                            <p:strVal val="#ppt_x"/>
                                          </p:val>
                                        </p:tav>
                                      </p:tavLst>
                                    </p:anim>
                                    <p:anim calcmode="lin" valueType="num">
                                      <p:cBhvr additive="base">
                                        <p:cTn id="36" dur="500" fill="hold"/>
                                        <p:tgtEl>
                                          <p:spTgt spid="12"/>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fill="hold"/>
                                        <p:tgtEl>
                                          <p:spTgt spid="11"/>
                                        </p:tgtEl>
                                        <p:attrNameLst>
                                          <p:attrName>ppt_x</p:attrName>
                                        </p:attrNameLst>
                                      </p:cBhvr>
                                      <p:tavLst>
                                        <p:tav tm="0">
                                          <p:val>
                                            <p:strVal val="#ppt_x"/>
                                          </p:val>
                                        </p:tav>
                                        <p:tav tm="100000">
                                          <p:val>
                                            <p:strVal val="#ppt_x"/>
                                          </p:val>
                                        </p:tav>
                                      </p:tavLst>
                                    </p:anim>
                                    <p:anim calcmode="lin" valueType="num">
                                      <p:cBhvr additive="base">
                                        <p:cTn id="4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41" fill="hold" nodeType="clickPar">
                      <p:stCondLst>
                        <p:cond delay="indefinite"/>
                      </p:stCondLst>
                      <p:childTnLst>
                        <p:par>
                          <p:cTn id="42" fill="hold" nodeType="afterGroup">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500" fill="hold"/>
                                        <p:tgtEl>
                                          <p:spTgt spid="14"/>
                                        </p:tgtEl>
                                        <p:attrNameLst>
                                          <p:attrName>ppt_x</p:attrName>
                                        </p:attrNameLst>
                                      </p:cBhvr>
                                      <p:tavLst>
                                        <p:tav tm="0">
                                          <p:val>
                                            <p:strVal val="#ppt_x"/>
                                          </p:val>
                                        </p:tav>
                                        <p:tav tm="100000">
                                          <p:val>
                                            <p:strVal val="#ppt_x"/>
                                          </p:val>
                                        </p:tav>
                                      </p:tavLst>
                                    </p:anim>
                                    <p:anim calcmode="lin" valueType="num">
                                      <p:cBhvr additive="base">
                                        <p:cTn id="46" dur="500" fill="hold"/>
                                        <p:tgtEl>
                                          <p:spTgt spid="14"/>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500" fill="hold"/>
                                        <p:tgtEl>
                                          <p:spTgt spid="13"/>
                                        </p:tgtEl>
                                        <p:attrNameLst>
                                          <p:attrName>ppt_x</p:attrName>
                                        </p:attrNameLst>
                                      </p:cBhvr>
                                      <p:tavLst>
                                        <p:tav tm="0">
                                          <p:val>
                                            <p:strVal val="#ppt_x"/>
                                          </p:val>
                                        </p:tav>
                                        <p:tav tm="100000">
                                          <p:val>
                                            <p:strVal val="#ppt_x"/>
                                          </p:val>
                                        </p:tav>
                                      </p:tavLst>
                                    </p:anim>
                                    <p:anim calcmode="lin" valueType="num">
                                      <p:cBhvr additive="base">
                                        <p:cTn id="5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additive="base">
                                        <p:cTn id="55" dur="500" fill="hold"/>
                                        <p:tgtEl>
                                          <p:spTgt spid="16"/>
                                        </p:tgtEl>
                                        <p:attrNameLst>
                                          <p:attrName>ppt_x</p:attrName>
                                        </p:attrNameLst>
                                      </p:cBhvr>
                                      <p:tavLst>
                                        <p:tav tm="0">
                                          <p:val>
                                            <p:strVal val="#ppt_x"/>
                                          </p:val>
                                        </p:tav>
                                        <p:tav tm="100000">
                                          <p:val>
                                            <p:strVal val="#ppt_x"/>
                                          </p:val>
                                        </p:tav>
                                      </p:tavLst>
                                    </p:anim>
                                    <p:anim calcmode="lin" valueType="num">
                                      <p:cBhvr additive="base">
                                        <p:cTn id="56" dur="500" fill="hold"/>
                                        <p:tgtEl>
                                          <p:spTgt spid="16"/>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15"/>
                                        </p:tgtEl>
                                        <p:attrNameLst>
                                          <p:attrName>style.visibility</p:attrName>
                                        </p:attrNameLst>
                                      </p:cBhvr>
                                      <p:to>
                                        <p:strVal val="visible"/>
                                      </p:to>
                                    </p:set>
                                    <p:anim calcmode="lin" valueType="num">
                                      <p:cBhvr additive="base">
                                        <p:cTn id="59" dur="500" fill="hold"/>
                                        <p:tgtEl>
                                          <p:spTgt spid="15"/>
                                        </p:tgtEl>
                                        <p:attrNameLst>
                                          <p:attrName>ppt_x</p:attrName>
                                        </p:attrNameLst>
                                      </p:cBhvr>
                                      <p:tavLst>
                                        <p:tav tm="0">
                                          <p:val>
                                            <p:strVal val="#ppt_x"/>
                                          </p:val>
                                        </p:tav>
                                        <p:tav tm="100000">
                                          <p:val>
                                            <p:strVal val="#ppt_x"/>
                                          </p:val>
                                        </p:tav>
                                      </p:tavLst>
                                    </p:anim>
                                    <p:anim calcmode="lin" valueType="num">
                                      <p:cBhvr additive="base">
                                        <p:cTn id="6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61" fill="hold" nodeType="clickPar">
                      <p:stCondLst>
                        <p:cond delay="indefinite"/>
                      </p:stCondLst>
                      <p:childTnLst>
                        <p:par>
                          <p:cTn id="62" fill="hold" nodeType="afterGroup">
                            <p:stCondLst>
                              <p:cond delay="0"/>
                            </p:stCondLst>
                            <p:childTnLst>
                              <p:par>
                                <p:cTn id="63" presetID="2" presetClass="entr" presetSubtype="4" fill="hold" grpId="0" nodeType="clickEffect">
                                  <p:stCondLst>
                                    <p:cond delay="0"/>
                                  </p:stCondLst>
                                  <p:childTnLst>
                                    <p:set>
                                      <p:cBhvr>
                                        <p:cTn id="64" dur="1" fill="hold">
                                          <p:stCondLst>
                                            <p:cond delay="0"/>
                                          </p:stCondLst>
                                        </p:cTn>
                                        <p:tgtEl>
                                          <p:spTgt spid="18"/>
                                        </p:tgtEl>
                                        <p:attrNameLst>
                                          <p:attrName>style.visibility</p:attrName>
                                        </p:attrNameLst>
                                      </p:cBhvr>
                                      <p:to>
                                        <p:strVal val="visible"/>
                                      </p:to>
                                    </p:set>
                                    <p:anim calcmode="lin" valueType="num">
                                      <p:cBhvr additive="base">
                                        <p:cTn id="65" dur="500" fill="hold"/>
                                        <p:tgtEl>
                                          <p:spTgt spid="18"/>
                                        </p:tgtEl>
                                        <p:attrNameLst>
                                          <p:attrName>ppt_x</p:attrName>
                                        </p:attrNameLst>
                                      </p:cBhvr>
                                      <p:tavLst>
                                        <p:tav tm="0">
                                          <p:val>
                                            <p:strVal val="#ppt_x"/>
                                          </p:val>
                                        </p:tav>
                                        <p:tav tm="100000">
                                          <p:val>
                                            <p:strVal val="#ppt_x"/>
                                          </p:val>
                                        </p:tav>
                                      </p:tavLst>
                                    </p:anim>
                                    <p:anim calcmode="lin" valueType="num">
                                      <p:cBhvr additive="base">
                                        <p:cTn id="66" dur="500" fill="hold"/>
                                        <p:tgtEl>
                                          <p:spTgt spid="18"/>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17"/>
                                        </p:tgtEl>
                                        <p:attrNameLst>
                                          <p:attrName>style.visibility</p:attrName>
                                        </p:attrNameLst>
                                      </p:cBhvr>
                                      <p:to>
                                        <p:strVal val="visible"/>
                                      </p:to>
                                    </p:set>
                                    <p:anim calcmode="lin" valueType="num">
                                      <p:cBhvr additive="base">
                                        <p:cTn id="69" dur="500" fill="hold"/>
                                        <p:tgtEl>
                                          <p:spTgt spid="17"/>
                                        </p:tgtEl>
                                        <p:attrNameLst>
                                          <p:attrName>ppt_x</p:attrName>
                                        </p:attrNameLst>
                                      </p:cBhvr>
                                      <p:tavLst>
                                        <p:tav tm="0">
                                          <p:val>
                                            <p:strVal val="#ppt_x"/>
                                          </p:val>
                                        </p:tav>
                                        <p:tav tm="100000">
                                          <p:val>
                                            <p:strVal val="#ppt_x"/>
                                          </p:val>
                                        </p:tav>
                                      </p:tavLst>
                                    </p:anim>
                                    <p:anim calcmode="lin" valueType="num">
                                      <p:cBhvr additive="base">
                                        <p:cTn id="7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71" fill="hold" nodeType="clickPar">
                      <p:stCondLst>
                        <p:cond delay="indefinite"/>
                      </p:stCondLst>
                      <p:childTnLst>
                        <p:par>
                          <p:cTn id="72" fill="hold" nodeType="afterGroup">
                            <p:stCondLst>
                              <p:cond delay="0"/>
                            </p:stCondLst>
                            <p:childTnLst>
                              <p:par>
                                <p:cTn id="73" presetID="2" presetClass="entr" presetSubtype="4" fill="hold" grpId="0" nodeType="clickEffect">
                                  <p:stCondLst>
                                    <p:cond delay="0"/>
                                  </p:stCondLst>
                                  <p:childTnLst>
                                    <p:set>
                                      <p:cBhvr>
                                        <p:cTn id="74" dur="1" fill="hold">
                                          <p:stCondLst>
                                            <p:cond delay="0"/>
                                          </p:stCondLst>
                                        </p:cTn>
                                        <p:tgtEl>
                                          <p:spTgt spid="20"/>
                                        </p:tgtEl>
                                        <p:attrNameLst>
                                          <p:attrName>style.visibility</p:attrName>
                                        </p:attrNameLst>
                                      </p:cBhvr>
                                      <p:to>
                                        <p:strVal val="visible"/>
                                      </p:to>
                                    </p:set>
                                    <p:anim calcmode="lin" valueType="num">
                                      <p:cBhvr additive="base">
                                        <p:cTn id="75" dur="500" fill="hold"/>
                                        <p:tgtEl>
                                          <p:spTgt spid="20"/>
                                        </p:tgtEl>
                                        <p:attrNameLst>
                                          <p:attrName>ppt_x</p:attrName>
                                        </p:attrNameLst>
                                      </p:cBhvr>
                                      <p:tavLst>
                                        <p:tav tm="0">
                                          <p:val>
                                            <p:strVal val="#ppt_x"/>
                                          </p:val>
                                        </p:tav>
                                        <p:tav tm="100000">
                                          <p:val>
                                            <p:strVal val="#ppt_x"/>
                                          </p:val>
                                        </p:tav>
                                      </p:tavLst>
                                    </p:anim>
                                    <p:anim calcmode="lin" valueType="num">
                                      <p:cBhvr additive="base">
                                        <p:cTn id="76" dur="500" fill="hold"/>
                                        <p:tgtEl>
                                          <p:spTgt spid="20"/>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19"/>
                                        </p:tgtEl>
                                        <p:attrNameLst>
                                          <p:attrName>style.visibility</p:attrName>
                                        </p:attrNameLst>
                                      </p:cBhvr>
                                      <p:to>
                                        <p:strVal val="visible"/>
                                      </p:to>
                                    </p:set>
                                    <p:anim calcmode="lin" valueType="num">
                                      <p:cBhvr additive="base">
                                        <p:cTn id="79" dur="500" fill="hold"/>
                                        <p:tgtEl>
                                          <p:spTgt spid="19"/>
                                        </p:tgtEl>
                                        <p:attrNameLst>
                                          <p:attrName>ppt_x</p:attrName>
                                        </p:attrNameLst>
                                      </p:cBhvr>
                                      <p:tavLst>
                                        <p:tav tm="0">
                                          <p:val>
                                            <p:strVal val="#ppt_x"/>
                                          </p:val>
                                        </p:tav>
                                        <p:tav tm="100000">
                                          <p:val>
                                            <p:strVal val="#ppt_x"/>
                                          </p:val>
                                        </p:tav>
                                      </p:tavLst>
                                    </p:anim>
                                    <p:anim calcmode="lin" valueType="num">
                                      <p:cBhvr additive="base">
                                        <p:cTn id="80"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81" fill="hold" nodeType="clickPar">
                      <p:stCondLst>
                        <p:cond delay="indefinite"/>
                      </p:stCondLst>
                      <p:childTnLst>
                        <p:par>
                          <p:cTn id="82" fill="hold" nodeType="afterGroup">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22"/>
                                        </p:tgtEl>
                                        <p:attrNameLst>
                                          <p:attrName>style.visibility</p:attrName>
                                        </p:attrNameLst>
                                      </p:cBhvr>
                                      <p:to>
                                        <p:strVal val="visible"/>
                                      </p:to>
                                    </p:set>
                                    <p:anim calcmode="lin" valueType="num">
                                      <p:cBhvr additive="base">
                                        <p:cTn id="85" dur="500" fill="hold"/>
                                        <p:tgtEl>
                                          <p:spTgt spid="22"/>
                                        </p:tgtEl>
                                        <p:attrNameLst>
                                          <p:attrName>ppt_x</p:attrName>
                                        </p:attrNameLst>
                                      </p:cBhvr>
                                      <p:tavLst>
                                        <p:tav tm="0">
                                          <p:val>
                                            <p:strVal val="#ppt_x"/>
                                          </p:val>
                                        </p:tav>
                                        <p:tav tm="100000">
                                          <p:val>
                                            <p:strVal val="#ppt_x"/>
                                          </p:val>
                                        </p:tav>
                                      </p:tavLst>
                                    </p:anim>
                                    <p:anim calcmode="lin" valueType="num">
                                      <p:cBhvr additive="base">
                                        <p:cTn id="86" dur="500" fill="hold"/>
                                        <p:tgtEl>
                                          <p:spTgt spid="22"/>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21"/>
                                        </p:tgtEl>
                                        <p:attrNameLst>
                                          <p:attrName>style.visibility</p:attrName>
                                        </p:attrNameLst>
                                      </p:cBhvr>
                                      <p:to>
                                        <p:strVal val="visible"/>
                                      </p:to>
                                    </p:set>
                                    <p:anim calcmode="lin" valueType="num">
                                      <p:cBhvr additive="base">
                                        <p:cTn id="89" dur="500" fill="hold"/>
                                        <p:tgtEl>
                                          <p:spTgt spid="21"/>
                                        </p:tgtEl>
                                        <p:attrNameLst>
                                          <p:attrName>ppt_x</p:attrName>
                                        </p:attrNameLst>
                                      </p:cBhvr>
                                      <p:tavLst>
                                        <p:tav tm="0">
                                          <p:val>
                                            <p:strVal val="#ppt_x"/>
                                          </p:val>
                                        </p:tav>
                                        <p:tav tm="100000">
                                          <p:val>
                                            <p:strVal val="#ppt_x"/>
                                          </p:val>
                                        </p:tav>
                                      </p:tavLst>
                                    </p:anim>
                                    <p:anim calcmode="lin" valueType="num">
                                      <p:cBhvr additive="base">
                                        <p:cTn id="90"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91" fill="hold" nodeType="clickPar">
                      <p:stCondLst>
                        <p:cond delay="indefinite"/>
                      </p:stCondLst>
                      <p:childTnLst>
                        <p:par>
                          <p:cTn id="92" fill="hold" nodeType="afterGroup">
                            <p:stCondLst>
                              <p:cond delay="0"/>
                            </p:stCondLst>
                            <p:childTnLst>
                              <p:par>
                                <p:cTn id="93" presetID="3" presetClass="entr" presetSubtype="10" fill="hold" grpId="0" nodeType="clickEffect">
                                  <p:stCondLst>
                                    <p:cond delay="0"/>
                                  </p:stCondLst>
                                  <p:childTnLst>
                                    <p:set>
                                      <p:cBhvr>
                                        <p:cTn id="94" dur="1" fill="hold">
                                          <p:stCondLst>
                                            <p:cond delay="0"/>
                                          </p:stCondLst>
                                        </p:cTn>
                                        <p:tgtEl>
                                          <p:spTgt spid="23"/>
                                        </p:tgtEl>
                                        <p:attrNameLst>
                                          <p:attrName>style.visibility</p:attrName>
                                        </p:attrNameLst>
                                      </p:cBhvr>
                                      <p:to>
                                        <p:strVal val="visible"/>
                                      </p:to>
                                    </p:set>
                                    <p:animEffect transition="in" filter="blinds(horizontal)">
                                      <p:cBhvr>
                                        <p:cTn id="95" dur="500"/>
                                        <p:tgtEl>
                                          <p:spTgt spid="23"/>
                                        </p:tgtEl>
                                      </p:cBhvr>
                                    </p:animEffect>
                                  </p:childTnLst>
                                </p:cTn>
                              </p:par>
                            </p:childTnLst>
                          </p:cTn>
                        </p:par>
                      </p:childTnLst>
                    </p:cTn>
                  </p:par>
                  <p:par>
                    <p:cTn id="96" fill="hold" nodeType="clickPar">
                      <p:stCondLst>
                        <p:cond delay="indefinite"/>
                      </p:stCondLst>
                      <p:childTnLst>
                        <p:par>
                          <p:cTn id="97" fill="hold" nodeType="afterGroup">
                            <p:stCondLst>
                              <p:cond delay="0"/>
                            </p:stCondLst>
                            <p:childTnLst>
                              <p:par>
                                <p:cTn id="98" presetID="2" presetClass="entr" presetSubtype="4" fill="hold" grpId="0" nodeType="clickEffect">
                                  <p:stCondLst>
                                    <p:cond delay="0"/>
                                  </p:stCondLst>
                                  <p:childTnLst>
                                    <p:set>
                                      <p:cBhvr>
                                        <p:cTn id="99" dur="1" fill="hold">
                                          <p:stCondLst>
                                            <p:cond delay="0"/>
                                          </p:stCondLst>
                                        </p:cTn>
                                        <p:tgtEl>
                                          <p:spTgt spid="25"/>
                                        </p:tgtEl>
                                        <p:attrNameLst>
                                          <p:attrName>style.visibility</p:attrName>
                                        </p:attrNameLst>
                                      </p:cBhvr>
                                      <p:to>
                                        <p:strVal val="visible"/>
                                      </p:to>
                                    </p:set>
                                    <p:anim calcmode="lin" valueType="num">
                                      <p:cBhvr additive="base">
                                        <p:cTn id="100" dur="500" fill="hold"/>
                                        <p:tgtEl>
                                          <p:spTgt spid="25"/>
                                        </p:tgtEl>
                                        <p:attrNameLst>
                                          <p:attrName>ppt_x</p:attrName>
                                        </p:attrNameLst>
                                      </p:cBhvr>
                                      <p:tavLst>
                                        <p:tav tm="0">
                                          <p:val>
                                            <p:strVal val="#ppt_x"/>
                                          </p:val>
                                        </p:tav>
                                        <p:tav tm="100000">
                                          <p:val>
                                            <p:strVal val="#ppt_x"/>
                                          </p:val>
                                        </p:tav>
                                      </p:tavLst>
                                    </p:anim>
                                    <p:anim calcmode="lin" valueType="num">
                                      <p:cBhvr additive="base">
                                        <p:cTn id="101"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102" fill="hold" nodeType="clickPar">
                      <p:stCondLst>
                        <p:cond delay="indefinite"/>
                      </p:stCondLst>
                      <p:childTnLst>
                        <p:par>
                          <p:cTn id="103" fill="hold" nodeType="afterGroup">
                            <p:stCondLst>
                              <p:cond delay="0"/>
                            </p:stCondLst>
                            <p:childTnLst>
                              <p:par>
                                <p:cTn id="104" presetID="3" presetClass="entr" presetSubtype="10" fill="hold" grpId="0" nodeType="clickEffect">
                                  <p:stCondLst>
                                    <p:cond delay="0"/>
                                  </p:stCondLst>
                                  <p:childTnLst>
                                    <p:set>
                                      <p:cBhvr>
                                        <p:cTn id="105" dur="1" fill="hold">
                                          <p:stCondLst>
                                            <p:cond delay="0"/>
                                          </p:stCondLst>
                                        </p:cTn>
                                        <p:tgtEl>
                                          <p:spTgt spid="24"/>
                                        </p:tgtEl>
                                        <p:attrNameLst>
                                          <p:attrName>style.visibility</p:attrName>
                                        </p:attrNameLst>
                                      </p:cBhvr>
                                      <p:to>
                                        <p:strVal val="visible"/>
                                      </p:to>
                                    </p:set>
                                    <p:animEffect transition="in" filter="blinds(horizontal)">
                                      <p:cBhvr>
                                        <p:cTn id="106" dur="500"/>
                                        <p:tgtEl>
                                          <p:spTgt spid="24"/>
                                        </p:tgtEl>
                                      </p:cBhvr>
                                    </p:animEffect>
                                  </p:childTnLst>
                                </p:cTn>
                              </p:par>
                            </p:childTnLst>
                          </p:cTn>
                        </p:par>
                      </p:childTnLst>
                    </p:cTn>
                  </p:par>
                  <p:par>
                    <p:cTn id="107" fill="hold" nodeType="clickPar">
                      <p:stCondLst>
                        <p:cond delay="indefinite"/>
                      </p:stCondLst>
                      <p:childTnLst>
                        <p:par>
                          <p:cTn id="108" fill="hold" nodeType="afterGroup">
                            <p:stCondLst>
                              <p:cond delay="0"/>
                            </p:stCondLst>
                            <p:childTnLst>
                              <p:par>
                                <p:cTn id="109" presetID="2" presetClass="entr" presetSubtype="4" fill="hold" grpId="0" nodeType="clickEffect">
                                  <p:stCondLst>
                                    <p:cond delay="0"/>
                                  </p:stCondLst>
                                  <p:childTnLst>
                                    <p:set>
                                      <p:cBhvr>
                                        <p:cTn id="110" dur="1" fill="hold">
                                          <p:stCondLst>
                                            <p:cond delay="0"/>
                                          </p:stCondLst>
                                        </p:cTn>
                                        <p:tgtEl>
                                          <p:spTgt spid="26"/>
                                        </p:tgtEl>
                                        <p:attrNameLst>
                                          <p:attrName>style.visibility</p:attrName>
                                        </p:attrNameLst>
                                      </p:cBhvr>
                                      <p:to>
                                        <p:strVal val="visible"/>
                                      </p:to>
                                    </p:set>
                                    <p:anim calcmode="lin" valueType="num">
                                      <p:cBhvr additive="base">
                                        <p:cTn id="111" dur="500" fill="hold"/>
                                        <p:tgtEl>
                                          <p:spTgt spid="26"/>
                                        </p:tgtEl>
                                        <p:attrNameLst>
                                          <p:attrName>ppt_x</p:attrName>
                                        </p:attrNameLst>
                                      </p:cBhvr>
                                      <p:tavLst>
                                        <p:tav tm="0">
                                          <p:val>
                                            <p:strVal val="#ppt_x"/>
                                          </p:val>
                                        </p:tav>
                                        <p:tav tm="100000">
                                          <p:val>
                                            <p:strVal val="#ppt_x"/>
                                          </p:val>
                                        </p:tav>
                                      </p:tavLst>
                                    </p:anim>
                                    <p:anim calcmode="lin" valueType="num">
                                      <p:cBhvr additive="base">
                                        <p:cTn id="112"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 grpId="0"/>
      <p:bldP spid="6" grpId="0"/>
      <p:bldP spid="7" grpId="0"/>
      <p:bldP spid="8" grpId="0"/>
      <p:bldP spid="11" grpId="0"/>
      <p:bldP spid="12" grpId="0"/>
      <p:bldP spid="13" grpId="0"/>
      <p:bldP spid="14" grpId="0"/>
      <p:bldP spid="15" grpId="0"/>
      <p:bldP spid="16" grpId="0"/>
      <p:bldP spid="17" grpId="0"/>
      <p:bldP spid="18" grpId="0"/>
      <p:bldP spid="19" grpId="0"/>
      <p:bldP spid="20" grpId="0"/>
      <p:bldP spid="21" grpId="0"/>
      <p:bldP spid="22" grpId="0"/>
      <p:bldP spid="23" grpId="0"/>
      <p:bldP spid="24" grpId="0"/>
      <p:bldP spid="25" grpId="0"/>
      <p:bldP spid="26"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4098" name="Picture 2"/>
          <p:cNvPicPr>
            <a:picLocks noChangeAspect="1" noChangeArrowheads="1"/>
          </p:cNvPicPr>
          <p:nvPr>
            <p:custDataLst>
              <p:tags r:id="rId4"/>
            </p:custDataLst>
          </p:nvPr>
        </p:nvPicPr>
        <p:blipFill>
          <a:blip r:embed="rId3">
            <a:extLst>
              <a:ext uri="{28A0092B-C50C-407E-A947-70E740481C1C}">
                <a14:useLocalDpi xmlns:a14="http://schemas.microsoft.com/office/drawing/2010/main" val="0"/>
              </a:ext>
            </a:extLst>
          </a:blip>
          <a:srcRect r="1988"/>
          <a:stretch>
            <a:fillRect/>
          </a:stretch>
        </p:blipFill>
        <p:spPr bwMode="auto">
          <a:xfrm>
            <a:off x="823595" y="1649730"/>
            <a:ext cx="5450840" cy="48628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4" name="组合 3"/>
          <p:cNvGrpSpPr/>
          <p:nvPr>
            <p:custDataLst>
              <p:tags r:id="rId5"/>
            </p:custDataLst>
          </p:nvPr>
        </p:nvGrpSpPr>
        <p:grpSpPr>
          <a:xfrm>
            <a:off x="1417481" y="3047656"/>
            <a:ext cx="3134368" cy="2275774"/>
            <a:chOff x="6850063" y="2636912"/>
            <a:chExt cx="3134368" cy="2275774"/>
          </a:xfrm>
        </p:grpSpPr>
        <p:sp>
          <p:nvSpPr>
            <p:cNvPr id="41" name="椭圆 40"/>
            <p:cNvSpPr/>
            <p:nvPr>
              <p:custDataLst>
                <p:tags r:id="rId6"/>
              </p:custDataLst>
            </p:nvPr>
          </p:nvSpPr>
          <p:spPr>
            <a:xfrm>
              <a:off x="7248128" y="3068960"/>
              <a:ext cx="83265" cy="891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ea typeface="宋体" panose="02010600030101010101" pitchFamily="2" charset="-122"/>
              </a:endParaRPr>
            </a:p>
          </p:txBody>
        </p:sp>
        <p:sp>
          <p:nvSpPr>
            <p:cNvPr id="9" name="椭圆 8"/>
            <p:cNvSpPr/>
            <p:nvPr>
              <p:custDataLst>
                <p:tags r:id="rId7"/>
              </p:custDataLst>
            </p:nvPr>
          </p:nvSpPr>
          <p:spPr>
            <a:xfrm>
              <a:off x="6858390" y="4823586"/>
              <a:ext cx="83265" cy="89100"/>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ea typeface="宋体" panose="02010600030101010101" pitchFamily="2" charset="-122"/>
              </a:endParaRPr>
            </a:p>
          </p:txBody>
        </p:sp>
        <p:cxnSp>
          <p:nvCxnSpPr>
            <p:cNvPr id="10" name="直接连接符 9"/>
            <p:cNvCxnSpPr/>
            <p:nvPr>
              <p:custDataLst>
                <p:tags r:id="rId8"/>
              </p:custDataLst>
            </p:nvPr>
          </p:nvCxnSpPr>
          <p:spPr>
            <a:xfrm flipV="1">
              <a:off x="6888480" y="3110230"/>
              <a:ext cx="398145" cy="1758950"/>
            </a:xfrm>
            <a:prstGeom prst="line">
              <a:avLst/>
            </a:prstGeom>
          </p:spPr>
          <p:style>
            <a:lnRef idx="1">
              <a:schemeClr val="dk1"/>
            </a:lnRef>
            <a:fillRef idx="0">
              <a:schemeClr val="dk1"/>
            </a:fillRef>
            <a:effectRef idx="0">
              <a:schemeClr val="dk1"/>
            </a:effectRef>
            <a:fontRef idx="minor">
              <a:schemeClr val="tx1"/>
            </a:fontRef>
          </p:style>
        </p:cxnSp>
        <p:sp>
          <p:nvSpPr>
            <p:cNvPr id="27" name="圆角矩形 26"/>
            <p:cNvSpPr/>
            <p:nvPr>
              <p:custDataLst>
                <p:tags r:id="rId9"/>
              </p:custDataLst>
            </p:nvPr>
          </p:nvSpPr>
          <p:spPr>
            <a:xfrm flipH="1">
              <a:off x="6850063" y="2636912"/>
              <a:ext cx="83265" cy="89100"/>
            </a:xfrm>
            <a:prstGeom prst="roundRect">
              <a:avLst/>
            </a:prstGeom>
            <a:gradFill>
              <a:gsLst>
                <a:gs pos="0">
                  <a:srgbClr val="E30000"/>
                </a:gs>
                <a:gs pos="100000">
                  <a:srgbClr val="760303"/>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宋体" panose="02010600030101010101" pitchFamily="2" charset="-122"/>
              </a:endParaRPr>
            </a:p>
          </p:txBody>
        </p:sp>
        <p:sp>
          <p:nvSpPr>
            <p:cNvPr id="29" name="圆角矩形 28"/>
            <p:cNvSpPr/>
            <p:nvPr>
              <p:custDataLst>
                <p:tags r:id="rId10"/>
              </p:custDataLst>
            </p:nvPr>
          </p:nvSpPr>
          <p:spPr>
            <a:xfrm flipH="1">
              <a:off x="7248128" y="2924944"/>
              <a:ext cx="83265" cy="89100"/>
            </a:xfrm>
            <a:prstGeom prst="roundRect">
              <a:avLst/>
            </a:prstGeom>
            <a:gradFill>
              <a:gsLst>
                <a:gs pos="0">
                  <a:srgbClr val="E30000"/>
                </a:gs>
                <a:gs pos="100000">
                  <a:srgbClr val="760303"/>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宋体" panose="02010600030101010101" pitchFamily="2" charset="-122"/>
              </a:endParaRPr>
            </a:p>
          </p:txBody>
        </p:sp>
        <p:cxnSp>
          <p:nvCxnSpPr>
            <p:cNvPr id="30" name="直接连接符 29"/>
            <p:cNvCxnSpPr>
              <a:stCxn id="27" idx="3"/>
            </p:cNvCxnSpPr>
            <p:nvPr>
              <p:custDataLst>
                <p:tags r:id="rId11"/>
              </p:custDataLst>
            </p:nvPr>
          </p:nvCxnSpPr>
          <p:spPr>
            <a:xfrm>
              <a:off x="6850063" y="2681462"/>
              <a:ext cx="364082" cy="243482"/>
            </a:xfrm>
            <a:prstGeom prst="line">
              <a:avLst/>
            </a:prstGeom>
            <a:ln>
              <a:solidFill>
                <a:srgbClr val="C00000"/>
              </a:solidFill>
            </a:ln>
          </p:spPr>
          <p:style>
            <a:lnRef idx="3">
              <a:schemeClr val="accent4"/>
            </a:lnRef>
            <a:fillRef idx="0">
              <a:schemeClr val="accent4"/>
            </a:fillRef>
            <a:effectRef idx="2">
              <a:schemeClr val="accent4"/>
            </a:effectRef>
            <a:fontRef idx="minor">
              <a:schemeClr val="tx1"/>
            </a:fontRef>
          </p:style>
        </p:cxnSp>
        <p:sp>
          <p:nvSpPr>
            <p:cNvPr id="31" name="椭圆 30"/>
            <p:cNvSpPr/>
            <p:nvPr>
              <p:custDataLst>
                <p:tags r:id="rId12"/>
              </p:custDataLst>
            </p:nvPr>
          </p:nvSpPr>
          <p:spPr>
            <a:xfrm>
              <a:off x="7680176" y="2979860"/>
              <a:ext cx="83265" cy="89100"/>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ea typeface="宋体" panose="02010600030101010101" pitchFamily="2" charset="-122"/>
              </a:endParaRPr>
            </a:p>
          </p:txBody>
        </p:sp>
        <p:sp>
          <p:nvSpPr>
            <p:cNvPr id="32" name="圆角矩形 31"/>
            <p:cNvSpPr/>
            <p:nvPr>
              <p:custDataLst>
                <p:tags r:id="rId13"/>
              </p:custDataLst>
            </p:nvPr>
          </p:nvSpPr>
          <p:spPr>
            <a:xfrm flipH="1">
              <a:off x="7680176" y="2996952"/>
              <a:ext cx="83265" cy="89100"/>
            </a:xfrm>
            <a:prstGeom prst="roundRect">
              <a:avLst/>
            </a:prstGeom>
            <a:gradFill>
              <a:gsLst>
                <a:gs pos="0">
                  <a:srgbClr val="E30000"/>
                </a:gs>
                <a:gs pos="100000">
                  <a:srgbClr val="760303"/>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宋体" panose="02010600030101010101" pitchFamily="2" charset="-122"/>
              </a:endParaRPr>
            </a:p>
          </p:txBody>
        </p:sp>
        <p:cxnSp>
          <p:nvCxnSpPr>
            <p:cNvPr id="37" name="直接连接符 36"/>
            <p:cNvCxnSpPr>
              <a:endCxn id="32" idx="1"/>
            </p:cNvCxnSpPr>
            <p:nvPr>
              <p:custDataLst>
                <p:tags r:id="rId14"/>
              </p:custDataLst>
            </p:nvPr>
          </p:nvCxnSpPr>
          <p:spPr>
            <a:xfrm>
              <a:off x="7221356" y="2953872"/>
              <a:ext cx="542085" cy="87630"/>
            </a:xfrm>
            <a:prstGeom prst="line">
              <a:avLst/>
            </a:prstGeom>
            <a:ln>
              <a:solidFill>
                <a:srgbClr val="C00000"/>
              </a:solidFill>
            </a:ln>
          </p:spPr>
          <p:style>
            <a:lnRef idx="3">
              <a:schemeClr val="accent4"/>
            </a:lnRef>
            <a:fillRef idx="0">
              <a:schemeClr val="accent4"/>
            </a:fillRef>
            <a:effectRef idx="2">
              <a:schemeClr val="accent4"/>
            </a:effectRef>
            <a:fontRef idx="minor">
              <a:schemeClr val="tx1"/>
            </a:fontRef>
          </p:style>
        </p:cxnSp>
        <p:cxnSp>
          <p:nvCxnSpPr>
            <p:cNvPr id="38" name="直接连接符 37"/>
            <p:cNvCxnSpPr>
              <a:stCxn id="41" idx="6"/>
              <a:endCxn id="32" idx="1"/>
            </p:cNvCxnSpPr>
            <p:nvPr>
              <p:custDataLst>
                <p:tags r:id="rId15"/>
              </p:custDataLst>
            </p:nvPr>
          </p:nvCxnSpPr>
          <p:spPr>
            <a:xfrm flipV="1">
              <a:off x="7331393" y="3041502"/>
              <a:ext cx="432048" cy="72008"/>
            </a:xfrm>
            <a:prstGeom prst="line">
              <a:avLst/>
            </a:prstGeom>
          </p:spPr>
          <p:style>
            <a:lnRef idx="1">
              <a:schemeClr val="dk1"/>
            </a:lnRef>
            <a:fillRef idx="0">
              <a:schemeClr val="dk1"/>
            </a:fillRef>
            <a:effectRef idx="0">
              <a:schemeClr val="dk1"/>
            </a:effectRef>
            <a:fontRef idx="minor">
              <a:schemeClr val="tx1"/>
            </a:fontRef>
          </p:style>
        </p:cxnSp>
        <p:sp>
          <p:nvSpPr>
            <p:cNvPr id="39" name="圆角矩形 38"/>
            <p:cNvSpPr/>
            <p:nvPr>
              <p:custDataLst>
                <p:tags r:id="rId16"/>
              </p:custDataLst>
            </p:nvPr>
          </p:nvSpPr>
          <p:spPr>
            <a:xfrm flipH="1">
              <a:off x="8112224" y="2989155"/>
              <a:ext cx="76701" cy="79805"/>
            </a:xfrm>
            <a:prstGeom prst="roundRect">
              <a:avLst/>
            </a:prstGeom>
            <a:gradFill>
              <a:gsLst>
                <a:gs pos="0">
                  <a:srgbClr val="E30000"/>
                </a:gs>
                <a:gs pos="100000">
                  <a:srgbClr val="760303"/>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宋体" panose="02010600030101010101" pitchFamily="2" charset="-122"/>
              </a:endParaRPr>
            </a:p>
          </p:txBody>
        </p:sp>
        <p:sp>
          <p:nvSpPr>
            <p:cNvPr id="42" name="圆角矩形 41"/>
            <p:cNvSpPr/>
            <p:nvPr>
              <p:custDataLst>
                <p:tags r:id="rId17"/>
              </p:custDataLst>
            </p:nvPr>
          </p:nvSpPr>
          <p:spPr>
            <a:xfrm flipH="1">
              <a:off x="8544272" y="3068418"/>
              <a:ext cx="69729" cy="72550"/>
            </a:xfrm>
            <a:prstGeom prst="roundRect">
              <a:avLst>
                <a:gd name="adj" fmla="val 16666"/>
              </a:avLst>
            </a:prstGeom>
            <a:gradFill>
              <a:gsLst>
                <a:gs pos="0">
                  <a:srgbClr val="E30000"/>
                </a:gs>
                <a:gs pos="100000">
                  <a:srgbClr val="760303"/>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宋体" panose="02010600030101010101" pitchFamily="2" charset="-122"/>
              </a:endParaRPr>
            </a:p>
          </p:txBody>
        </p:sp>
        <p:sp>
          <p:nvSpPr>
            <p:cNvPr id="43" name="圆角矩形 42"/>
            <p:cNvSpPr/>
            <p:nvPr>
              <p:custDataLst>
                <p:tags r:id="rId18"/>
              </p:custDataLst>
            </p:nvPr>
          </p:nvSpPr>
          <p:spPr>
            <a:xfrm flipH="1">
              <a:off x="9050607" y="3140426"/>
              <a:ext cx="69729" cy="72550"/>
            </a:xfrm>
            <a:prstGeom prst="roundRect">
              <a:avLst/>
            </a:prstGeom>
            <a:gradFill>
              <a:gsLst>
                <a:gs pos="0">
                  <a:srgbClr val="E30000"/>
                </a:gs>
                <a:gs pos="100000">
                  <a:srgbClr val="760303"/>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宋体" panose="02010600030101010101" pitchFamily="2" charset="-122"/>
              </a:endParaRPr>
            </a:p>
          </p:txBody>
        </p:sp>
        <p:sp>
          <p:nvSpPr>
            <p:cNvPr id="44" name="圆角矩形 43"/>
            <p:cNvSpPr/>
            <p:nvPr>
              <p:custDataLst>
                <p:tags r:id="rId19"/>
              </p:custDataLst>
            </p:nvPr>
          </p:nvSpPr>
          <p:spPr>
            <a:xfrm flipH="1" flipV="1">
              <a:off x="9480375" y="3159106"/>
              <a:ext cx="45719" cy="53870"/>
            </a:xfrm>
            <a:prstGeom prst="roundRect">
              <a:avLst/>
            </a:prstGeom>
            <a:gradFill>
              <a:gsLst>
                <a:gs pos="0">
                  <a:srgbClr val="E30000"/>
                </a:gs>
                <a:gs pos="100000">
                  <a:srgbClr val="760303"/>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宋体" panose="02010600030101010101" pitchFamily="2" charset="-122"/>
              </a:endParaRPr>
            </a:p>
          </p:txBody>
        </p:sp>
        <p:sp>
          <p:nvSpPr>
            <p:cNvPr id="45" name="圆角矩形 44"/>
            <p:cNvSpPr/>
            <p:nvPr>
              <p:custDataLst>
                <p:tags r:id="rId20"/>
              </p:custDataLst>
            </p:nvPr>
          </p:nvSpPr>
          <p:spPr>
            <a:xfrm flipH="1">
              <a:off x="9914702" y="3120954"/>
              <a:ext cx="69729" cy="92564"/>
            </a:xfrm>
            <a:prstGeom prst="roundRect">
              <a:avLst/>
            </a:prstGeom>
            <a:gradFill>
              <a:gsLst>
                <a:gs pos="0">
                  <a:srgbClr val="E30000"/>
                </a:gs>
                <a:gs pos="100000">
                  <a:srgbClr val="760303"/>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宋体" panose="02010600030101010101" pitchFamily="2" charset="-122"/>
              </a:endParaRPr>
            </a:p>
          </p:txBody>
        </p:sp>
        <p:cxnSp>
          <p:nvCxnSpPr>
            <p:cNvPr id="46" name="直接连接符 45"/>
            <p:cNvCxnSpPr/>
            <p:nvPr>
              <p:custDataLst>
                <p:tags r:id="rId21"/>
              </p:custDataLst>
            </p:nvPr>
          </p:nvCxnSpPr>
          <p:spPr>
            <a:xfrm>
              <a:off x="7680176" y="2996952"/>
              <a:ext cx="432048" cy="0"/>
            </a:xfrm>
            <a:prstGeom prst="line">
              <a:avLst/>
            </a:prstGeom>
            <a:ln>
              <a:solidFill>
                <a:srgbClr val="C00000"/>
              </a:solidFill>
            </a:ln>
          </p:spPr>
          <p:style>
            <a:lnRef idx="3">
              <a:schemeClr val="accent4"/>
            </a:lnRef>
            <a:fillRef idx="0">
              <a:schemeClr val="accent4"/>
            </a:fillRef>
            <a:effectRef idx="2">
              <a:schemeClr val="accent4"/>
            </a:effectRef>
            <a:fontRef idx="minor">
              <a:schemeClr val="tx1"/>
            </a:fontRef>
          </p:style>
        </p:cxnSp>
        <p:cxnSp>
          <p:nvCxnSpPr>
            <p:cNvPr id="47" name="直接连接符 46"/>
            <p:cNvCxnSpPr/>
            <p:nvPr>
              <p:custDataLst>
                <p:tags r:id="rId22"/>
              </p:custDataLst>
            </p:nvPr>
          </p:nvCxnSpPr>
          <p:spPr>
            <a:xfrm>
              <a:off x="8143878" y="2996952"/>
              <a:ext cx="411273" cy="73139"/>
            </a:xfrm>
            <a:prstGeom prst="line">
              <a:avLst/>
            </a:prstGeom>
            <a:ln>
              <a:solidFill>
                <a:srgbClr val="C00000"/>
              </a:solidFill>
            </a:ln>
          </p:spPr>
          <p:style>
            <a:lnRef idx="3">
              <a:schemeClr val="accent4"/>
            </a:lnRef>
            <a:fillRef idx="0">
              <a:schemeClr val="accent4"/>
            </a:fillRef>
            <a:effectRef idx="2">
              <a:schemeClr val="accent4"/>
            </a:effectRef>
            <a:fontRef idx="minor">
              <a:schemeClr val="tx1"/>
            </a:fontRef>
          </p:style>
        </p:cxnSp>
        <p:cxnSp>
          <p:nvCxnSpPr>
            <p:cNvPr id="48" name="直接连接符 47"/>
            <p:cNvCxnSpPr/>
            <p:nvPr>
              <p:custDataLst>
                <p:tags r:id="rId23"/>
              </p:custDataLst>
            </p:nvPr>
          </p:nvCxnSpPr>
          <p:spPr>
            <a:xfrm>
              <a:off x="8605992" y="3104693"/>
              <a:ext cx="376988" cy="36275"/>
            </a:xfrm>
            <a:prstGeom prst="line">
              <a:avLst/>
            </a:prstGeom>
            <a:ln>
              <a:solidFill>
                <a:srgbClr val="C00000"/>
              </a:solidFill>
            </a:ln>
          </p:spPr>
          <p:style>
            <a:lnRef idx="3">
              <a:schemeClr val="accent4"/>
            </a:lnRef>
            <a:fillRef idx="0">
              <a:schemeClr val="accent4"/>
            </a:fillRef>
            <a:effectRef idx="2">
              <a:schemeClr val="accent4"/>
            </a:effectRef>
            <a:fontRef idx="minor">
              <a:schemeClr val="tx1"/>
            </a:fontRef>
          </p:style>
        </p:cxnSp>
        <p:cxnSp>
          <p:nvCxnSpPr>
            <p:cNvPr id="49" name="直接连接符 48"/>
            <p:cNvCxnSpPr/>
            <p:nvPr>
              <p:custDataLst>
                <p:tags r:id="rId24"/>
              </p:custDataLst>
            </p:nvPr>
          </p:nvCxnSpPr>
          <p:spPr>
            <a:xfrm>
              <a:off x="9038762" y="3140968"/>
              <a:ext cx="441614" cy="51994"/>
            </a:xfrm>
            <a:prstGeom prst="line">
              <a:avLst/>
            </a:prstGeom>
            <a:ln>
              <a:solidFill>
                <a:srgbClr val="C00000"/>
              </a:solidFill>
            </a:ln>
          </p:spPr>
          <p:style>
            <a:lnRef idx="3">
              <a:schemeClr val="accent4"/>
            </a:lnRef>
            <a:fillRef idx="0">
              <a:schemeClr val="accent4"/>
            </a:fillRef>
            <a:effectRef idx="2">
              <a:schemeClr val="accent4"/>
            </a:effectRef>
            <a:fontRef idx="minor">
              <a:schemeClr val="tx1"/>
            </a:fontRef>
          </p:style>
        </p:cxnSp>
        <p:cxnSp>
          <p:nvCxnSpPr>
            <p:cNvPr id="50" name="直接连接符 49"/>
            <p:cNvCxnSpPr>
              <a:stCxn id="44" idx="2"/>
            </p:cNvCxnSpPr>
            <p:nvPr>
              <p:custDataLst>
                <p:tags r:id="rId25"/>
              </p:custDataLst>
            </p:nvPr>
          </p:nvCxnSpPr>
          <p:spPr>
            <a:xfrm>
              <a:off x="9503234" y="3159106"/>
              <a:ext cx="421661" cy="29624"/>
            </a:xfrm>
            <a:prstGeom prst="line">
              <a:avLst/>
            </a:prstGeom>
            <a:ln>
              <a:solidFill>
                <a:srgbClr val="C00000"/>
              </a:solidFill>
            </a:ln>
          </p:spPr>
          <p:style>
            <a:lnRef idx="3">
              <a:schemeClr val="accent4"/>
            </a:lnRef>
            <a:fillRef idx="0">
              <a:schemeClr val="accent4"/>
            </a:fillRef>
            <a:effectRef idx="2">
              <a:schemeClr val="accent4"/>
            </a:effectRef>
            <a:fontRef idx="minor">
              <a:schemeClr val="tx1"/>
            </a:fontRef>
          </p:style>
        </p:cxnSp>
        <p:sp>
          <p:nvSpPr>
            <p:cNvPr id="51" name="椭圆 50"/>
            <p:cNvSpPr/>
            <p:nvPr>
              <p:custDataLst>
                <p:tags r:id="rId26"/>
              </p:custDataLst>
            </p:nvPr>
          </p:nvSpPr>
          <p:spPr>
            <a:xfrm>
              <a:off x="8132560" y="2985528"/>
              <a:ext cx="77282" cy="83432"/>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ea typeface="宋体" panose="02010600030101010101" pitchFamily="2" charset="-122"/>
              </a:endParaRPr>
            </a:p>
          </p:txBody>
        </p:sp>
        <p:sp>
          <p:nvSpPr>
            <p:cNvPr id="52" name="椭圆 51"/>
            <p:cNvSpPr/>
            <p:nvPr>
              <p:custDataLst>
                <p:tags r:id="rId27"/>
              </p:custDataLst>
            </p:nvPr>
          </p:nvSpPr>
          <p:spPr>
            <a:xfrm>
              <a:off x="8544272" y="3068418"/>
              <a:ext cx="74287" cy="72008"/>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ea typeface="宋体" panose="02010600030101010101" pitchFamily="2" charset="-122"/>
              </a:endParaRPr>
            </a:p>
          </p:txBody>
        </p:sp>
        <p:sp>
          <p:nvSpPr>
            <p:cNvPr id="53" name="椭圆 52"/>
            <p:cNvSpPr/>
            <p:nvPr>
              <p:custDataLst>
                <p:tags r:id="rId28"/>
              </p:custDataLst>
            </p:nvPr>
          </p:nvSpPr>
          <p:spPr>
            <a:xfrm>
              <a:off x="9050607" y="3140426"/>
              <a:ext cx="45719" cy="52536"/>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ea typeface="宋体" panose="02010600030101010101" pitchFamily="2" charset="-122"/>
              </a:endParaRPr>
            </a:p>
          </p:txBody>
        </p:sp>
        <p:sp>
          <p:nvSpPr>
            <p:cNvPr id="54" name="椭圆 53"/>
            <p:cNvSpPr/>
            <p:nvPr>
              <p:custDataLst>
                <p:tags r:id="rId29"/>
              </p:custDataLst>
            </p:nvPr>
          </p:nvSpPr>
          <p:spPr>
            <a:xfrm flipV="1">
              <a:off x="9480377" y="3150056"/>
              <a:ext cx="72007" cy="62920"/>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ea typeface="宋体" panose="02010600030101010101" pitchFamily="2" charset="-122"/>
              </a:endParaRPr>
            </a:p>
          </p:txBody>
        </p:sp>
        <p:sp>
          <p:nvSpPr>
            <p:cNvPr id="56" name="椭圆 55"/>
            <p:cNvSpPr/>
            <p:nvPr>
              <p:custDataLst>
                <p:tags r:id="rId30"/>
              </p:custDataLst>
            </p:nvPr>
          </p:nvSpPr>
          <p:spPr>
            <a:xfrm>
              <a:off x="9866705" y="3167798"/>
              <a:ext cx="45719" cy="45719"/>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ea typeface="宋体" panose="02010600030101010101" pitchFamily="2" charset="-122"/>
              </a:endParaRPr>
            </a:p>
          </p:txBody>
        </p:sp>
        <p:cxnSp>
          <p:nvCxnSpPr>
            <p:cNvPr id="57" name="直接连接符 56"/>
            <p:cNvCxnSpPr>
              <a:endCxn id="51" idx="1"/>
            </p:cNvCxnSpPr>
            <p:nvPr>
              <p:custDataLst>
                <p:tags r:id="rId31"/>
              </p:custDataLst>
            </p:nvPr>
          </p:nvCxnSpPr>
          <p:spPr>
            <a:xfrm>
              <a:off x="7767774" y="2996952"/>
              <a:ext cx="376104" cy="794"/>
            </a:xfrm>
            <a:prstGeom prst="line">
              <a:avLst/>
            </a:prstGeom>
            <a:ln w="9525">
              <a:solidFill>
                <a:schemeClr val="tx1"/>
              </a:solidFill>
            </a:ln>
          </p:spPr>
          <p:style>
            <a:lnRef idx="1">
              <a:schemeClr val="dk1"/>
            </a:lnRef>
            <a:fillRef idx="0">
              <a:schemeClr val="dk1"/>
            </a:fillRef>
            <a:effectRef idx="0">
              <a:schemeClr val="dk1"/>
            </a:effectRef>
            <a:fontRef idx="minor">
              <a:schemeClr val="tx1"/>
            </a:fontRef>
          </p:style>
        </p:cxnSp>
        <p:cxnSp>
          <p:nvCxnSpPr>
            <p:cNvPr id="58" name="直接连接符 57"/>
            <p:cNvCxnSpPr/>
            <p:nvPr>
              <p:custDataLst>
                <p:tags r:id="rId32"/>
              </p:custDataLst>
            </p:nvPr>
          </p:nvCxnSpPr>
          <p:spPr>
            <a:xfrm>
              <a:off x="8143878" y="2996952"/>
              <a:ext cx="411273" cy="73139"/>
            </a:xfrm>
            <a:prstGeom prst="line">
              <a:avLst/>
            </a:prstGeom>
          </p:spPr>
          <p:style>
            <a:lnRef idx="1">
              <a:schemeClr val="dk1"/>
            </a:lnRef>
            <a:fillRef idx="0">
              <a:schemeClr val="dk1"/>
            </a:fillRef>
            <a:effectRef idx="0">
              <a:schemeClr val="dk1"/>
            </a:effectRef>
            <a:fontRef idx="minor">
              <a:schemeClr val="tx1"/>
            </a:fontRef>
          </p:style>
        </p:cxnSp>
        <p:cxnSp>
          <p:nvCxnSpPr>
            <p:cNvPr id="59" name="直接连接符 58"/>
            <p:cNvCxnSpPr/>
            <p:nvPr>
              <p:custDataLst>
                <p:tags r:id="rId33"/>
              </p:custDataLst>
            </p:nvPr>
          </p:nvCxnSpPr>
          <p:spPr>
            <a:xfrm>
              <a:off x="8648293" y="3090210"/>
              <a:ext cx="374382" cy="50758"/>
            </a:xfrm>
            <a:prstGeom prst="line">
              <a:avLst/>
            </a:prstGeom>
          </p:spPr>
          <p:style>
            <a:lnRef idx="1">
              <a:schemeClr val="dk1"/>
            </a:lnRef>
            <a:fillRef idx="0">
              <a:schemeClr val="dk1"/>
            </a:fillRef>
            <a:effectRef idx="0">
              <a:schemeClr val="dk1"/>
            </a:effectRef>
            <a:fontRef idx="minor">
              <a:schemeClr val="tx1"/>
            </a:fontRef>
          </p:style>
        </p:cxnSp>
        <p:cxnSp>
          <p:nvCxnSpPr>
            <p:cNvPr id="60" name="直接连接符 59"/>
            <p:cNvCxnSpPr/>
            <p:nvPr>
              <p:custDataLst>
                <p:tags r:id="rId34"/>
              </p:custDataLst>
            </p:nvPr>
          </p:nvCxnSpPr>
          <p:spPr>
            <a:xfrm>
              <a:off x="9060819" y="3140968"/>
              <a:ext cx="373727" cy="25739"/>
            </a:xfrm>
            <a:prstGeom prst="line">
              <a:avLst/>
            </a:prstGeom>
          </p:spPr>
          <p:style>
            <a:lnRef idx="1">
              <a:schemeClr val="dk1"/>
            </a:lnRef>
            <a:fillRef idx="0">
              <a:schemeClr val="dk1"/>
            </a:fillRef>
            <a:effectRef idx="0">
              <a:schemeClr val="dk1"/>
            </a:effectRef>
            <a:fontRef idx="minor">
              <a:schemeClr val="tx1"/>
            </a:fontRef>
          </p:style>
        </p:cxnSp>
        <p:cxnSp>
          <p:nvCxnSpPr>
            <p:cNvPr id="61" name="直接连接符 60"/>
            <p:cNvCxnSpPr>
              <a:stCxn id="44" idx="2"/>
              <a:endCxn id="45" idx="2"/>
            </p:cNvCxnSpPr>
            <p:nvPr>
              <p:custDataLst>
                <p:tags r:id="rId35"/>
              </p:custDataLst>
            </p:nvPr>
          </p:nvCxnSpPr>
          <p:spPr>
            <a:xfrm>
              <a:off x="9503234" y="3159106"/>
              <a:ext cx="446332" cy="54412"/>
            </a:xfrm>
            <a:prstGeom prst="line">
              <a:avLst/>
            </a:prstGeom>
          </p:spPr>
          <p:style>
            <a:lnRef idx="1">
              <a:schemeClr val="dk1"/>
            </a:lnRef>
            <a:fillRef idx="0">
              <a:schemeClr val="dk1"/>
            </a:fillRef>
            <a:effectRef idx="0">
              <a:schemeClr val="dk1"/>
            </a:effectRef>
            <a:fontRef idx="minor">
              <a:schemeClr val="tx1"/>
            </a:fontRef>
          </p:style>
        </p:cxnSp>
      </p:grpSp>
      <p:cxnSp>
        <p:nvCxnSpPr>
          <p:cNvPr id="33" name="直接箭头连接符 32"/>
          <p:cNvCxnSpPr>
            <a:endCxn id="41" idx="2"/>
          </p:cNvCxnSpPr>
          <p:nvPr>
            <p:custDataLst>
              <p:tags r:id="rId36"/>
            </p:custDataLst>
          </p:nvPr>
        </p:nvCxnSpPr>
        <p:spPr>
          <a:xfrm flipV="1">
            <a:off x="1452245" y="3524250"/>
            <a:ext cx="363220" cy="1685290"/>
          </a:xfrm>
          <a:prstGeom prst="straightConnector1">
            <a:avLst/>
          </a:prstGeom>
          <a:ln w="57150" cmpd="sng">
            <a:solidFill>
              <a:schemeClr val="tx1"/>
            </a:solidFill>
            <a:prstDash val="solid"/>
            <a:tailEnd type="arrow"/>
          </a:ln>
        </p:spPr>
        <p:style>
          <a:lnRef idx="1">
            <a:schemeClr val="accent1"/>
          </a:lnRef>
          <a:fillRef idx="0">
            <a:schemeClr val="accent1"/>
          </a:fillRef>
          <a:effectRef idx="0">
            <a:schemeClr val="accent1"/>
          </a:effectRef>
          <a:fontRef idx="minor">
            <a:schemeClr val="tx1"/>
          </a:fontRef>
        </p:style>
      </p:cxnSp>
      <p:cxnSp>
        <p:nvCxnSpPr>
          <p:cNvPr id="34" name="直接箭头连接符 33"/>
          <p:cNvCxnSpPr/>
          <p:nvPr>
            <p:custDataLst>
              <p:tags r:id="rId37"/>
            </p:custDataLst>
          </p:nvPr>
        </p:nvCxnSpPr>
        <p:spPr>
          <a:xfrm>
            <a:off x="1452245" y="3068955"/>
            <a:ext cx="395605" cy="288290"/>
          </a:xfrm>
          <a:prstGeom prst="straightConnector1">
            <a:avLst/>
          </a:prstGeom>
          <a:ln w="57150">
            <a:solidFill>
              <a:srgbClr val="C00000"/>
            </a:solidFill>
            <a:prstDash val="solid"/>
            <a:tailEnd type="arrow"/>
          </a:ln>
        </p:spPr>
        <p:style>
          <a:lnRef idx="1">
            <a:schemeClr val="accent1"/>
          </a:lnRef>
          <a:fillRef idx="0">
            <a:schemeClr val="accent1"/>
          </a:fillRef>
          <a:effectRef idx="0">
            <a:schemeClr val="accent1"/>
          </a:effectRef>
          <a:fontRef idx="minor">
            <a:schemeClr val="tx1"/>
          </a:fontRef>
        </p:style>
      </p:cxnSp>
      <p:sp>
        <p:nvSpPr>
          <p:cNvPr id="55" name="TextBox 3"/>
          <p:cNvSpPr txBox="1"/>
          <p:nvPr>
            <p:custDataLst>
              <p:tags r:id="rId38"/>
            </p:custDataLst>
          </p:nvPr>
        </p:nvSpPr>
        <p:spPr>
          <a:xfrm>
            <a:off x="6868321" y="2284125"/>
            <a:ext cx="4752586" cy="1569660"/>
          </a:xfrm>
          <a:prstGeom prst="rect">
            <a:avLst/>
          </a:prstGeom>
          <a:noFill/>
        </p:spPr>
        <p:txBody>
          <a:bodyPr wrap="square" rtlCol="0">
            <a:spAutoFit/>
          </a:bodyPr>
          <a:lstStyle/>
          <a:p>
            <a:r>
              <a:rPr lang="zh-CN" altLang="en-US" sz="3200" b="1">
                <a:latin typeface="宋体" panose="02010600030101010101" pitchFamily="2" charset="-122"/>
                <a:ea typeface="宋体" panose="02010600030101010101" pitchFamily="2" charset="-122"/>
              </a:rPr>
              <a:t>①前两分钟，</a:t>
            </a:r>
            <a:r>
              <a:rPr lang="zh-CN" altLang="en-US" sz="3200" b="1">
                <a:solidFill>
                  <a:srgbClr val="FF0000"/>
                </a:solidFill>
                <a:latin typeface="宋体" panose="02010600030101010101" pitchFamily="2" charset="-122"/>
                <a:ea typeface="宋体" panose="02010600030101010101" pitchFamily="2" charset="-122"/>
              </a:rPr>
              <a:t>凉水温度快速上升，热水的温度快速下降。</a:t>
            </a:r>
            <a:endParaRPr lang="zh-CN" altLang="en-US" sz="3200" b="1">
              <a:solidFill>
                <a:srgbClr val="FF0000"/>
              </a:solidFill>
              <a:latin typeface="宋体" panose="02010600030101010101" pitchFamily="2" charset="-122"/>
              <a:ea typeface="宋体" panose="02010600030101010101" pitchFamily="2" charset="-122"/>
            </a:endParaRPr>
          </a:p>
        </p:txBody>
      </p:sp>
      <p:sp>
        <p:nvSpPr>
          <p:cNvPr id="63" name="TextBox 3"/>
          <p:cNvSpPr txBox="1"/>
          <p:nvPr>
            <p:custDataLst>
              <p:tags r:id="rId39"/>
            </p:custDataLst>
          </p:nvPr>
        </p:nvSpPr>
        <p:spPr>
          <a:xfrm>
            <a:off x="6869247" y="4118740"/>
            <a:ext cx="4816542" cy="1569660"/>
          </a:xfrm>
          <a:prstGeom prst="rect">
            <a:avLst/>
          </a:prstGeom>
          <a:noFill/>
        </p:spPr>
        <p:txBody>
          <a:bodyPr wrap="square" rtlCol="0">
            <a:spAutoFit/>
          </a:bodyPr>
          <a:lstStyle/>
          <a:p>
            <a:r>
              <a:rPr lang="zh-CN" altLang="en-US" sz="3200" b="1">
                <a:latin typeface="宋体" panose="02010600030101010101" pitchFamily="2" charset="-122"/>
                <a:ea typeface="宋体" panose="02010600030101010101" pitchFamily="2" charset="-122"/>
              </a:rPr>
              <a:t>②两分钟后，</a:t>
            </a:r>
            <a:r>
              <a:rPr lang="zh-CN" altLang="en-US" sz="3200" b="1">
                <a:solidFill>
                  <a:srgbClr val="FF0000"/>
                </a:solidFill>
                <a:latin typeface="宋体" panose="02010600030101010101" pitchFamily="2" charset="-122"/>
                <a:ea typeface="宋体" panose="02010600030101010101" pitchFamily="2" charset="-122"/>
              </a:rPr>
              <a:t>凉水的温度缓慢上升，热水的温度缓慢下降。</a:t>
            </a:r>
            <a:endParaRPr lang="zh-CN" altLang="en-US" sz="3200" b="1">
              <a:solidFill>
                <a:srgbClr val="FF0000"/>
              </a:solidFill>
              <a:latin typeface="宋体" panose="02010600030101010101" pitchFamily="2" charset="-122"/>
              <a:ea typeface="宋体" panose="02010600030101010101" pitchFamily="2" charset="-122"/>
            </a:endParaRPr>
          </a:p>
        </p:txBody>
      </p:sp>
      <p:cxnSp>
        <p:nvCxnSpPr>
          <p:cNvPr id="72" name="直接箭头连接符 71"/>
          <p:cNvCxnSpPr/>
          <p:nvPr>
            <p:custDataLst>
              <p:tags r:id="rId40"/>
            </p:custDataLst>
          </p:nvPr>
        </p:nvCxnSpPr>
        <p:spPr>
          <a:xfrm>
            <a:off x="1932529" y="3390519"/>
            <a:ext cx="431800" cy="47945"/>
          </a:xfrm>
          <a:prstGeom prst="straightConnector1">
            <a:avLst/>
          </a:prstGeom>
          <a:ln w="5715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35" name="直接箭头连接符 34"/>
          <p:cNvCxnSpPr/>
          <p:nvPr>
            <p:custDataLst>
              <p:tags r:id="rId41"/>
            </p:custDataLst>
          </p:nvPr>
        </p:nvCxnSpPr>
        <p:spPr>
          <a:xfrm flipV="1">
            <a:off x="1854200" y="3429000"/>
            <a:ext cx="425450" cy="99695"/>
          </a:xfrm>
          <a:prstGeom prst="straightConnector1">
            <a:avLst/>
          </a:prstGeom>
          <a:ln w="57150" cmpd="sng">
            <a:solidFill>
              <a:schemeClr val="tx1"/>
            </a:solidFill>
            <a:prstDash val="solid"/>
            <a:tailEnd type="arrow"/>
          </a:ln>
        </p:spPr>
        <p:style>
          <a:lnRef idx="1">
            <a:schemeClr val="accent1"/>
          </a:lnRef>
          <a:fillRef idx="0">
            <a:schemeClr val="accent1"/>
          </a:fillRef>
          <a:effectRef idx="0">
            <a:schemeClr val="accent1"/>
          </a:effectRef>
          <a:fontRef idx="minor">
            <a:schemeClr val="tx1"/>
          </a:fontRef>
        </p:style>
      </p:cxnSp>
      <p:sp>
        <p:nvSpPr>
          <p:cNvPr id="62" name="文本框 61"/>
          <p:cNvSpPr txBox="1"/>
          <p:nvPr>
            <p:custDataLst>
              <p:tags r:id="rId42"/>
            </p:custDataLst>
          </p:nvPr>
        </p:nvSpPr>
        <p:spPr>
          <a:xfrm>
            <a:off x="5220970" y="298815"/>
            <a:ext cx="1877695" cy="584775"/>
          </a:xfrm>
          <a:prstGeom prst="rect">
            <a:avLst/>
          </a:prstGeom>
          <a:solidFill>
            <a:schemeClr val="accent2"/>
          </a:solidFill>
          <a:ln w="28575" cmpd="sng">
            <a:solidFill>
              <a:schemeClr val="accent1"/>
            </a:solidFill>
            <a:prstDash val="sysDash"/>
          </a:ln>
        </p:spPr>
        <p:txBody>
          <a:bodyPr wrap="square" rtlCol="0">
            <a:spAutoFit/>
          </a:bodyPr>
          <a:lstStyle/>
          <a:p>
            <a:pPr algn="ctr"/>
            <a:r>
              <a:rPr lang="zh-CN" altLang="en-US" sz="3200" b="1">
                <a:latin typeface="宋体" panose="02010600030101010101" pitchFamily="2" charset="-122"/>
                <a:ea typeface="宋体" panose="02010600030101010101" pitchFamily="2" charset="-122"/>
              </a:rPr>
              <a:t>分析数据</a:t>
            </a:r>
            <a:endParaRPr lang="zh-CN" altLang="en-US" sz="3200" b="1">
              <a:latin typeface="宋体" panose="02010600030101010101" pitchFamily="2" charset="-122"/>
              <a:ea typeface="宋体" panose="02010600030101010101" pitchFamily="2" charset="-122"/>
            </a:endParaRPr>
          </a:p>
        </p:txBody>
      </p:sp>
    </p:spTree>
    <p:custDataLst>
      <p:tags r:id="rId4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5"/>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4"/>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after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63"/>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5"/>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nodeType="clickEffect">
                                  <p:stCondLst>
                                    <p:cond delay="0"/>
                                  </p:stCondLst>
                                  <p:childTnLst>
                                    <p:set>
                                      <p:cBhvr>
                                        <p:cTn id="30" dur="1" fill="hold">
                                          <p:stCondLst>
                                            <p:cond delay="0"/>
                                          </p:stCondLst>
                                        </p:cTn>
                                        <p:tgtEl>
                                          <p:spTgt spid="72"/>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after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6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63" grpId="0"/>
      <p:bldP spid="62"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4" name="图片 3"/>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153787" y="101600"/>
            <a:ext cx="2139599" cy="1320800"/>
          </a:xfrm>
          <a:prstGeom prst="rect">
            <a:avLst/>
          </a:prstGeom>
        </p:spPr>
      </p:pic>
      <p:pic>
        <p:nvPicPr>
          <p:cNvPr id="2" name="图片 1">
            <a:hlinkClick r:id="rId7" action="ppaction://hlinkfile"/>
          </p:cNvPr>
          <p:cNvPicPr>
            <a:picLocks noChangeAspect="1"/>
          </p:cNvPicPr>
          <p:nvPr>
            <p:custDataLst>
              <p:tags r:id="rId6"/>
            </p:custDataLst>
          </p:nvPr>
        </p:nvPicPr>
        <p:blipFill>
          <a:blip r:embed="rId5"/>
          <a:stretch>
            <a:fillRect/>
          </a:stretch>
        </p:blipFill>
        <p:spPr>
          <a:xfrm>
            <a:off x="2162757" y="1422400"/>
            <a:ext cx="7804765" cy="462330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文本框 4"/>
          <p:cNvSpPr txBox="1"/>
          <p:nvPr>
            <p:custDataLst>
              <p:tags r:id="rId8"/>
            </p:custDataLst>
          </p:nvPr>
        </p:nvSpPr>
        <p:spPr>
          <a:xfrm>
            <a:off x="5410938" y="438835"/>
            <a:ext cx="1889748" cy="646331"/>
          </a:xfrm>
          <a:prstGeom prst="rect">
            <a:avLst/>
          </a:prstGeom>
          <a:noFill/>
        </p:spPr>
        <p:txBody>
          <a:bodyPr wrap="square" rtlCol="0" anchor="t">
            <a:spAutoFit/>
          </a:bodyPr>
          <a:lstStyle/>
          <a:p>
            <a:r>
              <a:rPr lang="zh-CN" altLang="en-US" sz="3600">
                <a:solidFill>
                  <a:srgbClr val="FF0000"/>
                </a:solidFill>
                <a:effectLst>
                  <a:outerShdw blurRad="38100" dist="25400" dir="5400000" algn="ctr" rotWithShape="0">
                    <a:srgbClr val="6E747A">
                      <a:alpha val="43000"/>
                    </a:srgbClr>
                  </a:outerShdw>
                </a:effectLst>
                <a:latin typeface="黑体" panose="02010609060101010101" pitchFamily="49" charset="-122"/>
                <a:ea typeface="黑体" panose="02010609060101010101" pitchFamily="49" charset="-122"/>
              </a:rPr>
              <a:t>热平衡</a:t>
            </a:r>
            <a:endParaRPr lang="zh-CN" altLang="en-US" sz="3600">
              <a:solidFill>
                <a:srgbClr val="FF0000"/>
              </a:solidFill>
              <a:effectLst>
                <a:outerShdw blurRad="38100" dist="25400" dir="5400000" algn="ctr" rotWithShape="0">
                  <a:srgbClr val="6E747A">
                    <a:alpha val="43000"/>
                  </a:srgbClr>
                </a:outerShdw>
              </a:effectLst>
              <a:latin typeface="黑体" panose="02010609060101010101" pitchFamily="49" charset="-122"/>
              <a:ea typeface="黑体" panose="02010609060101010101" pitchFamily="49" charset="-122"/>
            </a:endParaRPr>
          </a:p>
        </p:txBody>
      </p:sp>
      <p:pic>
        <p:nvPicPr>
          <p:cNvPr id="6" name="图片 3"/>
          <p:cNvPicPr>
            <a:picLocks noChangeAspect="1" noChangeArrowheads="1"/>
          </p:cNvPicPr>
          <p:nvPr>
            <p:custDataLst>
              <p:tags r:id="rId10"/>
            </p:custDataLst>
          </p:nvPr>
        </p:nvPicPr>
        <p:blipFill>
          <a:blip r:embed="rId9">
            <a:duotone>
              <a:prstClr val="black"/>
              <a:srgbClr val="56CA95">
                <a:tint val="45000"/>
                <a:satMod val="400000"/>
              </a:srgbClr>
            </a:duotone>
            <a:extLst>
              <a:ext uri="{28A0092B-C50C-407E-A947-70E740481C1C}">
                <a14:useLocalDpi xmlns:a14="http://schemas.microsoft.com/office/drawing/2010/main" val="0"/>
              </a:ext>
            </a:extLst>
          </a:blip>
          <a:stretch>
            <a:fillRect/>
          </a:stretch>
        </p:blipFill>
        <p:spPr bwMode="auto">
          <a:xfrm>
            <a:off x="9411947" y="5666460"/>
            <a:ext cx="464928" cy="379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5" name="图片 4"/>
          <p:cNvPicPr>
            <a:picLocks noChangeAspect="1"/>
          </p:cNvPicPr>
          <p:nvPr>
            <p:custDataLst>
              <p:tags r:id="rId5"/>
            </p:custDataLst>
          </p:nvPr>
        </p:nvPicPr>
        <p:blipFill>
          <a:blip r:embed="rId4"/>
          <a:stretch>
            <a:fillRect/>
          </a:stretch>
        </p:blipFill>
        <p:spPr>
          <a:xfrm>
            <a:off x="76284" y="311914"/>
            <a:ext cx="2456901" cy="713294"/>
          </a:xfrm>
          <a:prstGeom prst="rect">
            <a:avLst/>
          </a:prstGeom>
        </p:spPr>
      </p:pic>
      <p:sp>
        <p:nvSpPr>
          <p:cNvPr id="30" name="文本框 8"/>
          <p:cNvSpPr txBox="1"/>
          <p:nvPr>
            <p:custDataLst>
              <p:tags r:id="rId6"/>
            </p:custDataLst>
          </p:nvPr>
        </p:nvSpPr>
        <p:spPr>
          <a:xfrm>
            <a:off x="577850" y="1025525"/>
            <a:ext cx="10640277" cy="1077218"/>
          </a:xfrm>
          <a:prstGeom prst="rect">
            <a:avLst/>
          </a:prstGeom>
          <a:noFill/>
        </p:spPr>
        <p:txBody>
          <a:bodyPr wrap="square" rtlCol="0">
            <a:spAutoFit/>
          </a:bodyPr>
          <a:lstStyle/>
          <a:p>
            <a:r>
              <a:rPr lang="en-US" altLang="zh-CN" sz="3200" b="1" smtClean="0">
                <a:latin typeface="宋体" panose="02010600030101010101" pitchFamily="2" charset="-122"/>
                <a:ea typeface="宋体" panose="02010600030101010101" pitchFamily="2" charset="-122"/>
              </a:rPr>
              <a:t>1.</a:t>
            </a:r>
            <a:r>
              <a:rPr lang="zh-CN" altLang="en-US" sz="3200" b="1" smtClean="0">
                <a:latin typeface="宋体" panose="02010600030101010101" pitchFamily="2" charset="-122"/>
                <a:ea typeface="宋体" panose="02010600030101010101" pitchFamily="2" charset="-122"/>
              </a:rPr>
              <a:t>试管中的凉水温度变化了吗？是怎样变化的？什么现象说明凉水温度在变化？</a:t>
            </a:r>
            <a:endParaRPr lang="zh-CN" altLang="en-US" sz="3200" b="1" smtClean="0">
              <a:latin typeface="宋体" panose="02010600030101010101" pitchFamily="2" charset="-122"/>
              <a:ea typeface="宋体" panose="02010600030101010101" pitchFamily="2" charset="-122"/>
            </a:endParaRPr>
          </a:p>
        </p:txBody>
      </p:sp>
      <p:sp>
        <p:nvSpPr>
          <p:cNvPr id="4" name="圆角矩形 3"/>
          <p:cNvSpPr/>
          <p:nvPr>
            <p:custDataLst>
              <p:tags r:id="rId7"/>
            </p:custDataLst>
          </p:nvPr>
        </p:nvSpPr>
        <p:spPr>
          <a:xfrm>
            <a:off x="577850" y="1871423"/>
            <a:ext cx="10299638" cy="3984625"/>
          </a:xfrm>
          <a:prstGeom prst="roundRect">
            <a:avLst/>
          </a:prstGeom>
          <a:noFill/>
          <a:ln w="28575">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fontAlgn="auto"/>
            <a:r>
              <a:rPr lang="en-US" altLang="zh-CN" sz="28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试管中的凉水温度发生了变化。</a:t>
            </a:r>
            <a:endPar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endParaRPr>
          </a:p>
          <a:p>
            <a:pPr algn="just" fontAlgn="auto"/>
            <a:r>
              <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 </a:t>
            </a:r>
            <a:r>
              <a:rPr lang="en-US" altLang="zh-CN" sz="28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我们发现试管中的凉水温度先是逐渐升高,升高到与外面烧杯中的热水温度基本一样后,开始温度下降,一直降到与周围空气的温度基本一样为止。</a:t>
            </a:r>
            <a:endPar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endParaRPr>
          </a:p>
          <a:p>
            <a:pPr algn="just" fontAlgn="auto"/>
            <a:r>
              <a:rPr lang="en-US" altLang="zh-CN" sz="28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我们利用温度计测量凉水的温度,温度计示数的变化说明凉水的温度在变化。另外,通过折线图也可以看到凉水的温度一直在变化。</a:t>
            </a:r>
            <a:endParaRPr lang="zh-CN" altLang="en-US" sz="2800" b="1" smtClean="0">
              <a:solidFill>
                <a:schemeClr val="tx1"/>
              </a:solidFill>
              <a:latin typeface="楷体" panose="02010609060101010101" pitchFamily="49" charset="-122"/>
              <a:ea typeface="楷体" panose="02010609060101010101" pitchFamily="49" charset="-122"/>
              <a:cs typeface="楷体" panose="02010609060101010101" pitchFamily="49" charset="-122"/>
              <a:sym typeface="+mn-ea"/>
            </a:endParaRPr>
          </a:p>
        </p:txBody>
      </p:sp>
      <p:pic>
        <p:nvPicPr>
          <p:cNvPr id="31" name="New picture"/>
          <p:cNvPicPr/>
          <p:nvPr>
            <p:custDataLst>
              <p:tags r:id="rId9"/>
            </p:custDataLst>
          </p:nvPr>
        </p:nvPicPr>
        <p:blipFill>
          <a:blip r:embed="rId8"/>
          <a:stretch>
            <a:fillRect/>
          </a:stretch>
        </p:blipFill>
        <p:spPr>
          <a:xfrm>
            <a:off x="10985500" y="11734800"/>
            <a:ext cx="304800" cy="215900"/>
          </a:xfrm>
          <a:prstGeom prst="cube">
            <a:avLst/>
          </a:prstGeom>
        </p:spPr>
      </p:pic>
    </p:spTree>
    <p:custDataLst>
      <p:tags r:id="rId10"/>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5" name="图片 4"/>
          <p:cNvPicPr>
            <a:picLocks noChangeAspect="1"/>
          </p:cNvPicPr>
          <p:nvPr>
            <p:custDataLst>
              <p:tags r:id="rId5"/>
            </p:custDataLst>
          </p:nvPr>
        </p:nvPicPr>
        <p:blipFill>
          <a:blip r:embed="rId4"/>
          <a:stretch>
            <a:fillRect/>
          </a:stretch>
        </p:blipFill>
        <p:spPr>
          <a:xfrm>
            <a:off x="0" y="141669"/>
            <a:ext cx="2456901" cy="713294"/>
          </a:xfrm>
          <a:prstGeom prst="rect">
            <a:avLst/>
          </a:prstGeom>
        </p:spPr>
      </p:pic>
      <p:sp>
        <p:nvSpPr>
          <p:cNvPr id="30" name="文本框 8"/>
          <p:cNvSpPr txBox="1"/>
          <p:nvPr>
            <p:custDataLst>
              <p:tags r:id="rId6"/>
            </p:custDataLst>
          </p:nvPr>
        </p:nvSpPr>
        <p:spPr>
          <a:xfrm>
            <a:off x="614403" y="891284"/>
            <a:ext cx="11370945" cy="584775"/>
          </a:xfrm>
          <a:prstGeom prst="rect">
            <a:avLst/>
          </a:prstGeom>
          <a:noFill/>
        </p:spPr>
        <p:txBody>
          <a:bodyPr wrap="square" rtlCol="0">
            <a:spAutoFit/>
          </a:bodyPr>
          <a:lstStyle/>
          <a:p>
            <a:r>
              <a:rPr lang="en-US" altLang="zh-CN" sz="3200" b="1" smtClean="0">
                <a:latin typeface="宋体" panose="02010600030101010101" pitchFamily="2" charset="-122"/>
                <a:ea typeface="宋体" panose="02010600030101010101" pitchFamily="2" charset="-122"/>
              </a:rPr>
              <a:t>2.</a:t>
            </a:r>
            <a:r>
              <a:rPr lang="zh-CN" altLang="en-US" sz="3200" b="1" smtClean="0">
                <a:latin typeface="宋体" panose="02010600030101010101" pitchFamily="2" charset="-122"/>
                <a:ea typeface="宋体" panose="02010600030101010101" pitchFamily="2" charset="-122"/>
              </a:rPr>
              <a:t>凉水温度的变化是怎样引起的？你是根据什么做出的推测？</a:t>
            </a:r>
            <a:endParaRPr lang="zh-CN" altLang="en-US" sz="3200" b="1" smtClean="0">
              <a:latin typeface="宋体" panose="02010600030101010101" pitchFamily="2" charset="-122"/>
              <a:ea typeface="宋体" panose="02010600030101010101" pitchFamily="2" charset="-122"/>
            </a:endParaRPr>
          </a:p>
        </p:txBody>
      </p:sp>
      <p:sp>
        <p:nvSpPr>
          <p:cNvPr id="21" name="文本框 20"/>
          <p:cNvSpPr txBox="1"/>
          <p:nvPr>
            <p:custDataLst>
              <p:tags r:id="rId7"/>
            </p:custDataLst>
          </p:nvPr>
        </p:nvSpPr>
        <p:spPr>
          <a:xfrm>
            <a:off x="6711515" y="4305338"/>
            <a:ext cx="1285875" cy="645160"/>
          </a:xfrm>
          <a:prstGeom prst="rect">
            <a:avLst/>
          </a:prstGeom>
          <a:noFill/>
        </p:spPr>
        <p:txBody>
          <a:bodyPr wrap="square" rtlCol="0">
            <a:spAutoFit/>
          </a:bodyPr>
          <a:lstStyle/>
          <a:p>
            <a:r>
              <a:rPr lang="zh-CN" altLang="en-US" sz="3600">
                <a:latin typeface="黑体" panose="02010609060101010101" pitchFamily="49" charset="-122"/>
                <a:ea typeface="黑体" panose="02010609060101010101" pitchFamily="49" charset="-122"/>
              </a:rPr>
              <a:t>凉水</a:t>
            </a:r>
            <a:endParaRPr lang="zh-CN" altLang="en-US" sz="3600">
              <a:latin typeface="黑体" panose="02010609060101010101" pitchFamily="49" charset="-122"/>
              <a:ea typeface="黑体" panose="02010609060101010101" pitchFamily="49" charset="-122"/>
            </a:endParaRPr>
          </a:p>
        </p:txBody>
      </p:sp>
      <p:sp>
        <p:nvSpPr>
          <p:cNvPr id="22" name="文本框 21"/>
          <p:cNvSpPr txBox="1"/>
          <p:nvPr>
            <p:custDataLst>
              <p:tags r:id="rId8"/>
            </p:custDataLst>
          </p:nvPr>
        </p:nvSpPr>
        <p:spPr>
          <a:xfrm>
            <a:off x="6751192" y="1512380"/>
            <a:ext cx="1285875" cy="368300"/>
          </a:xfrm>
          <a:prstGeom prst="rect">
            <a:avLst/>
          </a:prstGeom>
          <a:noFill/>
        </p:spPr>
        <p:txBody>
          <a:bodyPr wrap="square" rtlCol="0">
            <a:spAutoFit/>
          </a:bodyPr>
          <a:lstStyle/>
          <a:p>
            <a:pPr lvl="0" algn="l">
              <a:buClrTx/>
              <a:buSzTx/>
              <a:buFontTx/>
            </a:pPr>
            <a:r>
              <a:rPr lang="zh-CN" altLang="en-US" sz="3600">
                <a:latin typeface="黑体" panose="02010609060101010101" pitchFamily="49" charset="-122"/>
                <a:ea typeface="黑体" panose="02010609060101010101" pitchFamily="49" charset="-122"/>
                <a:sym typeface="+mn-ea"/>
              </a:rPr>
              <a:t>热水</a:t>
            </a:r>
            <a:endParaRPr lang="zh-CN" altLang="en-US" sz="3600">
              <a:latin typeface="黑体" panose="02010609060101010101" pitchFamily="49" charset="-122"/>
              <a:ea typeface="黑体" panose="02010609060101010101" pitchFamily="49" charset="-122"/>
              <a:sym typeface="+mn-ea"/>
            </a:endParaRPr>
          </a:p>
        </p:txBody>
      </p:sp>
      <p:sp>
        <p:nvSpPr>
          <p:cNvPr id="16" name="下箭头 15"/>
          <p:cNvSpPr/>
          <p:nvPr>
            <p:custDataLst>
              <p:tags r:id="rId9"/>
            </p:custDataLst>
          </p:nvPr>
        </p:nvSpPr>
        <p:spPr>
          <a:xfrm>
            <a:off x="6764314" y="2460521"/>
            <a:ext cx="937417" cy="1826864"/>
          </a:xfrm>
          <a:prstGeom prst="downArrow">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solidFill>
                  <a:schemeClr val="bg1"/>
                </a:solidFill>
                <a:latin typeface="黑体" panose="02010609060101010101" pitchFamily="49" charset="-122"/>
                <a:ea typeface="黑体" panose="02010609060101010101" pitchFamily="49" charset="-122"/>
              </a:rPr>
              <a:t>热量传递</a:t>
            </a:r>
            <a:endParaRPr lang="zh-CN" altLang="en-US" sz="2400">
              <a:solidFill>
                <a:schemeClr val="bg1"/>
              </a:solidFill>
              <a:latin typeface="黑体" panose="02010609060101010101" pitchFamily="49" charset="-122"/>
              <a:ea typeface="黑体" panose="02010609060101010101" pitchFamily="49" charset="-122"/>
            </a:endParaRPr>
          </a:p>
        </p:txBody>
      </p:sp>
      <p:cxnSp>
        <p:nvCxnSpPr>
          <p:cNvPr id="19" name="直接箭头连接符 18"/>
          <p:cNvCxnSpPr/>
          <p:nvPr>
            <p:custDataLst>
              <p:tags r:id="rId10"/>
            </p:custDataLst>
          </p:nvPr>
        </p:nvCxnSpPr>
        <p:spPr>
          <a:xfrm>
            <a:off x="7878431" y="1880680"/>
            <a:ext cx="2016224" cy="1318816"/>
          </a:xfrm>
          <a:prstGeom prst="straightConnector1">
            <a:avLst/>
          </a:prstGeom>
          <a:ln w="5715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35" name="直接箭头连接符 34"/>
          <p:cNvCxnSpPr/>
          <p:nvPr>
            <p:custDataLst>
              <p:tags r:id="rId11"/>
            </p:custDataLst>
          </p:nvPr>
        </p:nvCxnSpPr>
        <p:spPr>
          <a:xfrm flipV="1">
            <a:off x="8037067" y="3519994"/>
            <a:ext cx="1857588" cy="1217392"/>
          </a:xfrm>
          <a:prstGeom prst="straightConnector1">
            <a:avLst/>
          </a:prstGeom>
          <a:ln w="5715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36" name="TextBox 35"/>
          <p:cNvSpPr txBox="1"/>
          <p:nvPr>
            <p:custDataLst>
              <p:tags r:id="rId12"/>
            </p:custDataLst>
          </p:nvPr>
        </p:nvSpPr>
        <p:spPr>
          <a:xfrm rot="2139248">
            <a:off x="8205165" y="2057581"/>
            <a:ext cx="1720108" cy="461665"/>
          </a:xfrm>
          <a:prstGeom prst="rect">
            <a:avLst/>
          </a:prstGeom>
          <a:noFill/>
        </p:spPr>
        <p:txBody>
          <a:bodyPr wrap="square" rtlCol="0">
            <a:spAutoFit/>
          </a:bodyPr>
          <a:lstStyle/>
          <a:p>
            <a:r>
              <a:rPr lang="zh-CN" altLang="en-US" sz="2400">
                <a:latin typeface="黑体" panose="02010609060101010101" pitchFamily="49" charset="-122"/>
                <a:ea typeface="黑体" panose="02010609060101010101" pitchFamily="49" charset="-122"/>
              </a:rPr>
              <a:t>温度下降</a:t>
            </a:r>
            <a:endParaRPr lang="zh-CN" altLang="en-US" sz="2400">
              <a:latin typeface="黑体" panose="02010609060101010101" pitchFamily="49" charset="-122"/>
              <a:ea typeface="黑体" panose="02010609060101010101" pitchFamily="49" charset="-122"/>
            </a:endParaRPr>
          </a:p>
        </p:txBody>
      </p:sp>
      <p:sp>
        <p:nvSpPr>
          <p:cNvPr id="37" name="TextBox 36"/>
          <p:cNvSpPr txBox="1"/>
          <p:nvPr>
            <p:custDataLst>
              <p:tags r:id="rId13"/>
            </p:custDataLst>
          </p:nvPr>
        </p:nvSpPr>
        <p:spPr>
          <a:xfrm rot="19728706">
            <a:off x="8223381" y="4225062"/>
            <a:ext cx="1484960" cy="461665"/>
          </a:xfrm>
          <a:prstGeom prst="rect">
            <a:avLst/>
          </a:prstGeom>
          <a:noFill/>
        </p:spPr>
        <p:txBody>
          <a:bodyPr wrap="square" rtlCol="0">
            <a:spAutoFit/>
          </a:bodyPr>
          <a:lstStyle/>
          <a:p>
            <a:r>
              <a:rPr lang="zh-CN" altLang="en-US" sz="2400">
                <a:latin typeface="黑体" panose="02010609060101010101" pitchFamily="49" charset="-122"/>
                <a:ea typeface="黑体" panose="02010609060101010101" pitchFamily="49" charset="-122"/>
              </a:rPr>
              <a:t>温度上升</a:t>
            </a:r>
            <a:endParaRPr lang="zh-CN" altLang="en-US" sz="2400">
              <a:latin typeface="黑体" panose="02010609060101010101" pitchFamily="49" charset="-122"/>
              <a:ea typeface="黑体" panose="02010609060101010101" pitchFamily="49" charset="-122"/>
            </a:endParaRPr>
          </a:p>
        </p:txBody>
      </p:sp>
      <p:sp>
        <p:nvSpPr>
          <p:cNvPr id="38" name="TextBox 37"/>
          <p:cNvSpPr txBox="1"/>
          <p:nvPr>
            <p:custDataLst>
              <p:tags r:id="rId14"/>
            </p:custDataLst>
          </p:nvPr>
        </p:nvSpPr>
        <p:spPr>
          <a:xfrm>
            <a:off x="9926446" y="3229885"/>
            <a:ext cx="1944216" cy="584775"/>
          </a:xfrm>
          <a:prstGeom prst="rect">
            <a:avLst/>
          </a:prstGeom>
          <a:noFill/>
        </p:spPr>
        <p:txBody>
          <a:bodyPr wrap="square" rtlCol="0">
            <a:spAutoFit/>
          </a:bodyPr>
          <a:lstStyle/>
          <a:p>
            <a:r>
              <a:rPr lang="zh-CN" altLang="en-US" sz="3200">
                <a:latin typeface="黑体" panose="02010609060101010101" pitchFamily="49" charset="-122"/>
                <a:ea typeface="黑体" panose="02010609060101010101" pitchFamily="49" charset="-122"/>
              </a:rPr>
              <a:t>温度一致</a:t>
            </a:r>
            <a:endParaRPr lang="zh-CN" altLang="en-US" sz="3200">
              <a:latin typeface="黑体" panose="02010609060101010101" pitchFamily="49" charset="-122"/>
              <a:ea typeface="黑体" panose="02010609060101010101" pitchFamily="49" charset="-122"/>
            </a:endParaRPr>
          </a:p>
        </p:txBody>
      </p:sp>
      <p:pic>
        <p:nvPicPr>
          <p:cNvPr id="20" name="Picture 3"/>
          <p:cNvPicPr>
            <a:picLocks noChangeAspect="1" noChangeArrowheads="1"/>
          </p:cNvPicPr>
          <p:nvPr>
            <p:custDataLst>
              <p:tags r:id="rId16"/>
            </p:custDataLst>
          </p:nvPr>
        </p:nvPicPr>
        <p:blipFill>
          <a:blip r:embed="rId15">
            <a:extLst>
              <a:ext uri="{28A0092B-C50C-407E-A947-70E740481C1C}">
                <a14:useLocalDpi xmlns:a14="http://schemas.microsoft.com/office/drawing/2010/main" val="0"/>
              </a:ext>
            </a:extLst>
          </a:blip>
          <a:stretch>
            <a:fillRect/>
          </a:stretch>
        </p:blipFill>
        <p:spPr bwMode="auto">
          <a:xfrm>
            <a:off x="503698" y="1732070"/>
            <a:ext cx="5796178" cy="47087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文本框 14"/>
          <p:cNvSpPr txBox="1"/>
          <p:nvPr>
            <p:custDataLst>
              <p:tags r:id="rId17"/>
            </p:custDataLst>
          </p:nvPr>
        </p:nvSpPr>
        <p:spPr>
          <a:xfrm>
            <a:off x="6615429" y="5220398"/>
            <a:ext cx="4912360" cy="460375"/>
          </a:xfrm>
          <a:prstGeom prst="rect">
            <a:avLst/>
          </a:prstGeom>
          <a:noFill/>
        </p:spPr>
        <p:txBody>
          <a:bodyPr wrap="square" rtlCol="0">
            <a:spAutoFit/>
          </a:bodyPr>
          <a:lstStyle/>
          <a:p>
            <a:r>
              <a:rPr lang="en-US" altLang="zh-CN" sz="2400" b="1">
                <a:solidFill>
                  <a:srgbClr val="FF0000"/>
                </a:solidFill>
                <a:latin typeface="楷体" panose="02010609060101010101" pitchFamily="49" charset="-122"/>
                <a:ea typeface="楷体" panose="02010609060101010101" pitchFamily="49" charset="-122"/>
                <a:cs typeface="楷体" panose="02010609060101010101" pitchFamily="49" charset="-122"/>
              </a:rPr>
              <a:t>    </a:t>
            </a:r>
            <a:endParaRPr lang="zh-CN" altLang="en-US" sz="2400" b="1">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sp>
        <p:nvSpPr>
          <p:cNvPr id="3" name="圆角矩形 2"/>
          <p:cNvSpPr/>
          <p:nvPr>
            <p:custDataLst>
              <p:tags r:id="rId18"/>
            </p:custDataLst>
          </p:nvPr>
        </p:nvSpPr>
        <p:spPr>
          <a:xfrm>
            <a:off x="6615429" y="4935530"/>
            <a:ext cx="5159375" cy="1776513"/>
          </a:xfrm>
          <a:prstGeom prst="roundRect">
            <a:avLst/>
          </a:prstGeom>
          <a:noFill/>
          <a:ln w="28575">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fontAlgn="auto"/>
            <a:r>
              <a:rPr lang="en-US" altLang="zh-CN" sz="32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32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我们根据猜想做出这个推测，实验的事实数据也支持我们的推测。</a:t>
            </a:r>
            <a:endParaRPr lang="zh-CN" altLang="en-US" sz="3200" b="1" smtClean="0">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Tree>
    <p:custDataLst>
      <p:tags r:id="rId1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1"/>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after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1" presetClass="entr" presetSubtype="0" fill="hold" nodeType="clickEffect">
                                  <p:stCondLst>
                                    <p:cond delay="0"/>
                                  </p:stCondLst>
                                  <p:childTnLst>
                                    <p:set>
                                      <p:cBhvr>
                                        <p:cTn id="16" dur="1" fill="hold">
                                          <p:stCondLst>
                                            <p:cond delay="0"/>
                                          </p:stCondLst>
                                        </p:cTn>
                                        <p:tgtEl>
                                          <p:spTgt spid="35"/>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after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7"/>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afterGroup">
                            <p:stCondLst>
                              <p:cond delay="0"/>
                            </p:stCondLst>
                            <p:childTnLst>
                              <p:par>
                                <p:cTn id="23" presetID="1" presetClass="entr" presetSubtype="0" fill="hold" nodeType="click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afterGroup">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6"/>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afterGroup">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38"/>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afterGroup">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3"/>
                                        </p:tgtEl>
                                        <p:attrNameLst>
                                          <p:attrName>style.visibility</p:attrName>
                                        </p:attrNameLst>
                                      </p:cBhvr>
                                      <p:to>
                                        <p:strVal val="visible"/>
                                      </p:to>
                                    </p:set>
                                    <p:anim calcmode="lin" valueType="num">
                                      <p:cBhvr additive="base">
                                        <p:cTn id="39" dur="500" fill="hold"/>
                                        <p:tgtEl>
                                          <p:spTgt spid="3"/>
                                        </p:tgtEl>
                                        <p:attrNameLst>
                                          <p:attrName>ppt_x</p:attrName>
                                        </p:attrNameLst>
                                      </p:cBhvr>
                                      <p:tavLst>
                                        <p:tav tm="0">
                                          <p:val>
                                            <p:strVal val="#ppt_x"/>
                                          </p:val>
                                        </p:tav>
                                        <p:tav tm="100000">
                                          <p:val>
                                            <p:strVal val="#ppt_x"/>
                                          </p:val>
                                        </p:tav>
                                      </p:tavLst>
                                    </p:anim>
                                    <p:anim calcmode="lin" valueType="num">
                                      <p:cBhvr additive="base">
                                        <p:cTn id="4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16" grpId="0"/>
      <p:bldP spid="36" grpId="0"/>
      <p:bldP spid="37" grpId="0"/>
      <p:bldP spid="38" grpId="0"/>
      <p:bldP spid="15" grpId="0"/>
      <p:bldP spid="3"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5" name="图片 4"/>
          <p:cNvPicPr>
            <a:picLocks noChangeAspect="1"/>
          </p:cNvPicPr>
          <p:nvPr>
            <p:custDataLst>
              <p:tags r:id="rId5"/>
            </p:custDataLst>
          </p:nvPr>
        </p:nvPicPr>
        <p:blipFill>
          <a:blip r:embed="rId4"/>
          <a:stretch>
            <a:fillRect/>
          </a:stretch>
        </p:blipFill>
        <p:spPr>
          <a:xfrm>
            <a:off x="76284" y="311914"/>
            <a:ext cx="2456901" cy="713294"/>
          </a:xfrm>
          <a:prstGeom prst="rect">
            <a:avLst/>
          </a:prstGeom>
        </p:spPr>
      </p:pic>
      <p:sp>
        <p:nvSpPr>
          <p:cNvPr id="30" name="文本框 8"/>
          <p:cNvSpPr txBox="1"/>
          <p:nvPr>
            <p:custDataLst>
              <p:tags r:id="rId6"/>
            </p:custDataLst>
          </p:nvPr>
        </p:nvSpPr>
        <p:spPr>
          <a:xfrm>
            <a:off x="882635" y="898950"/>
            <a:ext cx="10558516" cy="584775"/>
          </a:xfrm>
          <a:prstGeom prst="rect">
            <a:avLst/>
          </a:prstGeom>
          <a:noFill/>
        </p:spPr>
        <p:txBody>
          <a:bodyPr wrap="square" rtlCol="0">
            <a:spAutoFit/>
          </a:bodyPr>
          <a:lstStyle/>
          <a:p>
            <a:r>
              <a:rPr lang="en-US" altLang="zh-CN" sz="3200" b="1" smtClean="0">
                <a:latin typeface="宋体" panose="02010600030101010101" pitchFamily="2" charset="-122"/>
                <a:ea typeface="宋体" panose="02010600030101010101" pitchFamily="2" charset="-122"/>
              </a:rPr>
              <a:t>3.</a:t>
            </a:r>
            <a:r>
              <a:rPr lang="zh-CN" altLang="en-US" sz="3200" b="1" smtClean="0">
                <a:latin typeface="宋体" panose="02010600030101010101" pitchFamily="2" charset="-122"/>
                <a:ea typeface="宋体" panose="02010600030101010101" pitchFamily="2" charset="-122"/>
              </a:rPr>
              <a:t>凉水的温度会不断上升吗？热水的温度会一直下降吗？</a:t>
            </a:r>
            <a:endParaRPr lang="zh-CN" altLang="en-US" sz="3200" b="1" smtClean="0">
              <a:latin typeface="宋体" panose="02010600030101010101" pitchFamily="2" charset="-122"/>
              <a:ea typeface="宋体" panose="02010600030101010101" pitchFamily="2" charset="-122"/>
            </a:endParaRPr>
          </a:p>
        </p:txBody>
      </p:sp>
      <p:pic>
        <p:nvPicPr>
          <p:cNvPr id="17" name="Picture 3"/>
          <p:cNvPicPr>
            <a:picLocks noChangeAspect="1" noChangeArrowheads="1"/>
          </p:cNvPicPr>
          <p:nvPr>
            <p:custDataLst>
              <p:tags r:id="rId8"/>
            </p:custDataLst>
          </p:nvPr>
        </p:nvPicPr>
        <p:blipFill>
          <a:blip r:embed="rId7">
            <a:extLst>
              <a:ext uri="{28A0092B-C50C-407E-A947-70E740481C1C}">
                <a14:useLocalDpi xmlns:a14="http://schemas.microsoft.com/office/drawing/2010/main" val="0"/>
              </a:ext>
            </a:extLst>
          </a:blip>
          <a:stretch>
            <a:fillRect/>
          </a:stretch>
        </p:blipFill>
        <p:spPr bwMode="auto">
          <a:xfrm>
            <a:off x="742688" y="1732070"/>
            <a:ext cx="5796178" cy="47087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9" name="圆角矩形标注 18"/>
          <p:cNvSpPr/>
          <p:nvPr>
            <p:custDataLst>
              <p:tags r:id="rId9"/>
            </p:custDataLst>
          </p:nvPr>
        </p:nvSpPr>
        <p:spPr>
          <a:xfrm rot="10800000">
            <a:off x="7853355" y="4769507"/>
            <a:ext cx="3216910" cy="866775"/>
          </a:xfrm>
          <a:prstGeom prst="wedgeRoundRectCallout">
            <a:avLst>
              <a:gd name="adj1" fmla="val 88156"/>
              <a:gd name="adj2" fmla="val 131758"/>
              <a:gd name="adj3" fmla="val 16667"/>
            </a:avLst>
          </a:prstGeom>
          <a:solidFill>
            <a:schemeClr val="accent2"/>
          </a:solidFill>
          <a:ln w="19050">
            <a:solidFill>
              <a:srgbClr val="0070C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ea typeface="宋体" panose="02010600030101010101" pitchFamily="2" charset="-122"/>
            </a:endParaRPr>
          </a:p>
        </p:txBody>
      </p:sp>
      <p:sp>
        <p:nvSpPr>
          <p:cNvPr id="15" name="文本框 14"/>
          <p:cNvSpPr txBox="1"/>
          <p:nvPr>
            <p:custDataLst>
              <p:tags r:id="rId10"/>
            </p:custDataLst>
          </p:nvPr>
        </p:nvSpPr>
        <p:spPr>
          <a:xfrm>
            <a:off x="7967966" y="4769507"/>
            <a:ext cx="2808312" cy="645160"/>
          </a:xfrm>
          <a:prstGeom prst="rect">
            <a:avLst/>
          </a:prstGeom>
          <a:noFill/>
        </p:spPr>
        <p:txBody>
          <a:bodyPr wrap="square" rtlCol="0">
            <a:spAutoFit/>
          </a:bodyPr>
          <a:lstStyle/>
          <a:p>
            <a:r>
              <a:rPr lang="zh-CN" altLang="en-US" sz="3200">
                <a:solidFill>
                  <a:srgbClr val="FF0000"/>
                </a:solidFill>
                <a:latin typeface="黑体" panose="02010609060101010101" pitchFamily="49" charset="-122"/>
                <a:ea typeface="黑体" panose="02010609060101010101" pitchFamily="49" charset="-122"/>
              </a:rPr>
              <a:t>  </a:t>
            </a:r>
            <a:r>
              <a:rPr lang="zh-CN" altLang="en-US" sz="3600">
                <a:solidFill>
                  <a:srgbClr val="FF0000"/>
                </a:solidFill>
                <a:latin typeface="黑体" panose="02010609060101010101" pitchFamily="49" charset="-122"/>
                <a:ea typeface="黑体" panose="02010609060101010101" pitchFamily="49" charset="-122"/>
              </a:rPr>
              <a:t>温度一致</a:t>
            </a:r>
            <a:endParaRPr lang="zh-CN" altLang="en-US" sz="3600">
              <a:solidFill>
                <a:srgbClr val="FF0000"/>
              </a:solidFill>
              <a:latin typeface="黑体" panose="02010609060101010101" pitchFamily="49" charset="-122"/>
              <a:ea typeface="黑体" panose="02010609060101010101" pitchFamily="49" charset="-122"/>
            </a:endParaRPr>
          </a:p>
        </p:txBody>
      </p:sp>
      <p:sp>
        <p:nvSpPr>
          <p:cNvPr id="2" name="圆角矩形 1"/>
          <p:cNvSpPr/>
          <p:nvPr>
            <p:custDataLst>
              <p:tags r:id="rId11"/>
            </p:custDataLst>
          </p:nvPr>
        </p:nvSpPr>
        <p:spPr>
          <a:xfrm>
            <a:off x="742689" y="3674467"/>
            <a:ext cx="5796178" cy="396895"/>
          </a:xfrm>
          <a:prstGeom prst="roundRect">
            <a:avLst/>
          </a:prstGeom>
          <a:noFill/>
          <a:ln w="38100">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a:ea typeface="宋体" panose="02010600030101010101" pitchFamily="2" charset="-122"/>
            </a:endParaRPr>
          </a:p>
        </p:txBody>
      </p:sp>
      <p:sp>
        <p:nvSpPr>
          <p:cNvPr id="3" name="圆角矩形 2"/>
          <p:cNvSpPr/>
          <p:nvPr>
            <p:custDataLst>
              <p:tags r:id="rId12"/>
            </p:custDataLst>
          </p:nvPr>
        </p:nvSpPr>
        <p:spPr>
          <a:xfrm>
            <a:off x="6918325" y="1732280"/>
            <a:ext cx="4645490" cy="2072005"/>
          </a:xfrm>
          <a:prstGeom prst="roundRect">
            <a:avLst/>
          </a:prstGeom>
          <a:noFill/>
          <a:ln w="28575">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zh-CN" altLang="en-US" sz="3200" b="1" smtClean="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    凉水</a:t>
            </a:r>
            <a:r>
              <a:rPr lang="zh-CN" altLang="en-US" sz="32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的温度不会不断上升。当凉水和热水的温度一致时，两者都会一直下降。</a:t>
            </a:r>
            <a:endParaRPr lang="zh-CN" altLang="en-US" sz="32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Tree>
    <p:custDataLst>
      <p:tags r:id="rId1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5" grpId="0"/>
      <p:bldP spid="2" grpId="0"/>
      <p:bldP spid="3"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0" name="图片 9"/>
          <p:cNvPicPr>
            <a:picLocks noChangeAspect="1"/>
          </p:cNvPicPr>
          <p:nvPr>
            <p:custDataLst>
              <p:tags r:id="rId4"/>
            </p:custDataLst>
          </p:nvPr>
        </p:nvPicPr>
        <p:blipFill>
          <a:blip r:embed="rId3"/>
          <a:stretch>
            <a:fillRect/>
          </a:stretch>
        </p:blipFill>
        <p:spPr>
          <a:xfrm>
            <a:off x="10352036" y="35625"/>
            <a:ext cx="1809590" cy="688605"/>
          </a:xfrm>
          <a:prstGeom prst="rect">
            <a:avLst/>
          </a:prstGeom>
        </p:spPr>
      </p:pic>
      <p:pic>
        <p:nvPicPr>
          <p:cNvPr id="7" name="Picture 3"/>
          <p:cNvPicPr>
            <a:picLocks noChangeAspect="1" noChangeArrowheads="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bwMode="auto">
          <a:xfrm>
            <a:off x="219271" y="113084"/>
            <a:ext cx="1776797" cy="7125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 name="Freeform 1"/>
          <p:cNvSpPr/>
          <p:nvPr>
            <p:custDataLst>
              <p:tags r:id="rId7"/>
            </p:custDataLst>
          </p:nvPr>
        </p:nvSpPr>
        <p:spPr>
          <a:xfrm>
            <a:off x="655955" y="1536065"/>
            <a:ext cx="5483860" cy="4413250"/>
          </a:xfrm>
          <a:custGeom>
            <a:rect l="l" t="t" r="r" b="b"/>
            <a:pathLst>
              <a:path w="8974663" h="4906353">
                <a:moveTo>
                  <a:pt x="172763" y="4766923"/>
                </a:moveTo>
                <a:cubicBezTo>
                  <a:pt x="288798" y="4873469"/>
                  <a:pt x="1383395" y="4843215"/>
                  <a:pt x="2465099" y="4857684"/>
                </a:cubicBezTo>
                <a:cubicBezTo>
                  <a:pt x="3546803" y="4873469"/>
                  <a:pt x="6136962" y="4869523"/>
                  <a:pt x="6648805" y="4857684"/>
                </a:cubicBezTo>
                <a:cubicBezTo>
                  <a:pt x="7156781" y="4845846"/>
                  <a:pt x="8622690" y="4906353"/>
                  <a:pt x="8792875" y="4818223"/>
                </a:cubicBezTo>
                <a:cubicBezTo>
                  <a:pt x="8961770" y="4727462"/>
                  <a:pt x="8941142" y="3683053"/>
                  <a:pt x="8941142" y="3423924"/>
                </a:cubicBezTo>
                <a:cubicBezTo>
                  <a:pt x="8941142" y="3166110"/>
                  <a:pt x="8961770" y="2224301"/>
                  <a:pt x="8920513" y="1945441"/>
                </a:cubicBezTo>
                <a:cubicBezTo>
                  <a:pt x="8875388" y="1666582"/>
                  <a:pt x="8974663" y="190730"/>
                  <a:pt x="8804478" y="111807"/>
                </a:cubicBezTo>
                <a:cubicBezTo>
                  <a:pt x="8635583" y="32885"/>
                  <a:pt x="7111656" y="48669"/>
                  <a:pt x="6243972" y="51300"/>
                </a:cubicBezTo>
                <a:cubicBezTo>
                  <a:pt x="5095226" y="53931"/>
                  <a:pt x="3505546" y="21046"/>
                  <a:pt x="2699747" y="9208"/>
                </a:cubicBezTo>
                <a:cubicBezTo>
                  <a:pt x="1890081" y="0"/>
                  <a:pt x="275905" y="24992"/>
                  <a:pt x="167606" y="90761"/>
                </a:cubicBezTo>
                <a:cubicBezTo>
                  <a:pt x="60596" y="153899"/>
                  <a:pt x="126349" y="1842842"/>
                  <a:pt x="167606" y="2304539"/>
                </a:cubicBezTo>
                <a:cubicBezTo>
                  <a:pt x="214020" y="2766236"/>
                  <a:pt x="0" y="4611709"/>
                  <a:pt x="172763" y="4766923"/>
                </a:cubicBezTo>
                <a:lnTo>
                  <a:pt x="172763" y="4766923"/>
                </a:lnTo>
                <a:close/>
              </a:path>
            </a:pathLst>
          </a:custGeom>
          <a:solidFill>
            <a:srgbClr val="FFFFFF">
              <a:alpha val="0"/>
            </a:srgbClr>
          </a:solidFill>
          <a:ln w="31750">
            <a:solidFill>
              <a:srgbClr val="213054"/>
            </a:solidFill>
            <a:prstDash val="solid"/>
            <a:miter/>
          </a:ln>
        </p:spPr>
        <p:txBody>
          <a:bodyPr lIns="127000" rIns="127000" rtlCol="0" anchor="ctr"/>
          <a:lstStyle/>
          <a:p>
            <a:pPr algn="l"/>
            <a:endParaRPr lang="en-US" sz="1100">
              <a:ea typeface="宋体" panose="02010600030101010101" pitchFamily="2" charset="-122"/>
            </a:endParaRPr>
          </a:p>
        </p:txBody>
      </p:sp>
      <p:sp>
        <p:nvSpPr>
          <p:cNvPr id="18" name="文本框 17"/>
          <p:cNvSpPr txBox="1"/>
          <p:nvPr>
            <p:custDataLst>
              <p:tags r:id="rId8"/>
            </p:custDataLst>
          </p:nvPr>
        </p:nvSpPr>
        <p:spPr>
          <a:xfrm>
            <a:off x="967740" y="1692910"/>
            <a:ext cx="4946650" cy="4084955"/>
          </a:xfrm>
          <a:prstGeom prst="rect">
            <a:avLst/>
          </a:prstGeom>
          <a:solidFill>
            <a:schemeClr val="bg1"/>
          </a:solidFill>
        </p:spPr>
        <p:txBody>
          <a:bodyPr wrap="square" rtlCol="0">
            <a:noAutofit/>
          </a:bodyPr>
          <a:lstStyle/>
          <a:p>
            <a:pPr indent="0" fontAlgn="auto"/>
            <a:r>
              <a:rPr lang="en-US" altLang="zh-CN" sz="3200">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3200">
                <a:latin typeface="楷体" panose="02010609060101010101" pitchFamily="49" charset="-122"/>
                <a:ea typeface="楷体" panose="02010609060101010101" pitchFamily="49" charset="-122"/>
                <a:cs typeface="楷体" panose="02010609060101010101" pitchFamily="49" charset="-122"/>
                <a:sym typeface="+mn-ea"/>
              </a:rPr>
              <a:t>在实验中，我们测量物体的温度通常使用温度计，生活中还有更多可以感知温度的方法，比如使用感温纸带、感温粉末</a:t>
            </a:r>
            <a:r>
              <a:rPr lang="en-US" altLang="zh-CN" sz="320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200">
                <a:latin typeface="楷体" panose="02010609060101010101" pitchFamily="49" charset="-122"/>
                <a:ea typeface="楷体" panose="02010609060101010101" pitchFamily="49" charset="-122"/>
                <a:cs typeface="楷体" panose="02010609060101010101" pitchFamily="49" charset="-122"/>
                <a:sym typeface="+mn-ea"/>
              </a:rPr>
              <a:t>把感温粉末加入水中，我们可以观察到温度的变化。</a:t>
            </a:r>
            <a:endParaRPr lang="zh-CN" altLang="en-US" sz="3200">
              <a:latin typeface="楷体" panose="02010609060101010101" pitchFamily="49" charset="-122"/>
              <a:ea typeface="楷体" panose="02010609060101010101" pitchFamily="49" charset="-122"/>
              <a:cs typeface="楷体" panose="02010609060101010101" pitchFamily="49" charset="-122"/>
              <a:sym typeface="+mn-ea"/>
            </a:endParaRPr>
          </a:p>
        </p:txBody>
      </p:sp>
      <p:pic>
        <p:nvPicPr>
          <p:cNvPr id="2" name="图片 1"/>
          <p:cNvPicPr>
            <a:picLocks noChangeAspect="1"/>
          </p:cNvPicPr>
          <p:nvPr>
            <p:custDataLst>
              <p:tags r:id="rId10"/>
            </p:custDataLst>
          </p:nvPr>
        </p:nvPicPr>
        <p:blipFill>
          <a:blip r:embed="rId9"/>
          <a:stretch>
            <a:fillRect/>
          </a:stretch>
        </p:blipFill>
        <p:spPr>
          <a:xfrm>
            <a:off x="6543722" y="825653"/>
            <a:ext cx="2590800" cy="2582160"/>
          </a:xfrm>
          <a:prstGeom prst="ellipse">
            <a:avLst/>
          </a:prstGeom>
          <a:ln>
            <a:solidFill>
              <a:srgbClr val="FF0000"/>
            </a:solidFill>
          </a:ln>
        </p:spPr>
      </p:pic>
      <p:pic>
        <p:nvPicPr>
          <p:cNvPr id="3" name="图片 2"/>
          <p:cNvPicPr>
            <a:picLocks noChangeAspect="1"/>
          </p:cNvPicPr>
          <p:nvPr>
            <p:custDataLst>
              <p:tags r:id="rId12"/>
            </p:custDataLst>
          </p:nvPr>
        </p:nvPicPr>
        <p:blipFill>
          <a:blip r:embed="rId11"/>
          <a:stretch>
            <a:fillRect/>
          </a:stretch>
        </p:blipFill>
        <p:spPr>
          <a:xfrm>
            <a:off x="9359947" y="724230"/>
            <a:ext cx="2590800" cy="2582160"/>
          </a:xfrm>
          <a:prstGeom prst="ellipse">
            <a:avLst/>
          </a:prstGeom>
          <a:ln>
            <a:solidFill>
              <a:srgbClr val="FF0000"/>
            </a:solidFill>
          </a:ln>
        </p:spPr>
      </p:pic>
      <p:pic>
        <p:nvPicPr>
          <p:cNvPr id="4" name="图片 3"/>
          <p:cNvPicPr>
            <a:picLocks noChangeAspect="1"/>
          </p:cNvPicPr>
          <p:nvPr>
            <p:custDataLst>
              <p:tags r:id="rId14"/>
            </p:custDataLst>
          </p:nvPr>
        </p:nvPicPr>
        <p:blipFill>
          <a:blip r:embed="rId13"/>
          <a:stretch>
            <a:fillRect/>
          </a:stretch>
        </p:blipFill>
        <p:spPr>
          <a:xfrm>
            <a:off x="8616533" y="3623875"/>
            <a:ext cx="1219200" cy="2645760"/>
          </a:xfrm>
          <a:prstGeom prst="rect">
            <a:avLst/>
          </a:prstGeom>
          <a:ln>
            <a:solidFill>
              <a:srgbClr val="FF0000"/>
            </a:solidFill>
          </a:ln>
        </p:spPr>
      </p:pic>
    </p:spTree>
    <p:custDataLst>
      <p:tags r:id="rId15"/>
    </p:custDataLst>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7" name="Picture 3"/>
          <p:cNvPicPr>
            <a:picLocks noChangeAspect="1" noChangeArrowheads="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219272" y="248315"/>
            <a:ext cx="1885300" cy="7560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图片 2">
            <a:hlinkClick r:id="rId7" action="ppaction://hlinkfile"/>
          </p:cNvPr>
          <p:cNvPicPr>
            <a:picLocks noChangeAspect="1"/>
          </p:cNvPicPr>
          <p:nvPr>
            <p:custDataLst>
              <p:tags r:id="rId6"/>
            </p:custDataLst>
          </p:nvPr>
        </p:nvPicPr>
        <p:blipFill>
          <a:blip r:embed="rId5"/>
          <a:stretch>
            <a:fillRect/>
          </a:stretch>
        </p:blipFill>
        <p:spPr>
          <a:xfrm>
            <a:off x="2241813" y="1576772"/>
            <a:ext cx="7972982" cy="446893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文本框 5"/>
          <p:cNvSpPr txBox="1"/>
          <p:nvPr>
            <p:custDataLst>
              <p:tags r:id="rId8"/>
            </p:custDataLst>
          </p:nvPr>
        </p:nvSpPr>
        <p:spPr>
          <a:xfrm>
            <a:off x="4920573" y="527670"/>
            <a:ext cx="2615462" cy="646331"/>
          </a:xfrm>
          <a:prstGeom prst="rect">
            <a:avLst/>
          </a:prstGeom>
          <a:noFill/>
        </p:spPr>
        <p:txBody>
          <a:bodyPr wrap="square" rtlCol="0" anchor="t">
            <a:spAutoFit/>
          </a:bodyPr>
          <a:lstStyle/>
          <a:p>
            <a:r>
              <a:rPr lang="zh-CN" altLang="en-US" sz="3600" smtClean="0">
                <a:solidFill>
                  <a:srgbClr val="FF0000"/>
                </a:solidFill>
                <a:effectLst>
                  <a:outerShdw blurRad="38100" dist="25400" dir="5400000" algn="ctr" rotWithShape="0">
                    <a:srgbClr val="6E747A">
                      <a:alpha val="43000"/>
                    </a:srgbClr>
                  </a:outerShdw>
                </a:effectLst>
                <a:latin typeface="黑体" panose="02010609060101010101" pitchFamily="49" charset="-122"/>
                <a:ea typeface="黑体" panose="02010609060101010101" pitchFamily="49" charset="-122"/>
              </a:rPr>
              <a:t>温度传感器</a:t>
            </a:r>
            <a:endParaRPr lang="zh-CN" altLang="en-US" sz="3600">
              <a:solidFill>
                <a:srgbClr val="FF0000"/>
              </a:solidFill>
              <a:effectLst>
                <a:outerShdw blurRad="38100" dist="25400" dir="5400000" algn="ctr" rotWithShape="0">
                  <a:srgbClr val="6E747A">
                    <a:alpha val="43000"/>
                  </a:srgbClr>
                </a:outerShdw>
              </a:effectLst>
              <a:latin typeface="黑体" panose="02010609060101010101" pitchFamily="49" charset="-122"/>
              <a:ea typeface="黑体" panose="02010609060101010101" pitchFamily="49" charset="-122"/>
            </a:endParaRPr>
          </a:p>
        </p:txBody>
      </p:sp>
      <p:pic>
        <p:nvPicPr>
          <p:cNvPr id="8" name="图片 3"/>
          <p:cNvPicPr>
            <a:picLocks noChangeAspect="1" noChangeArrowheads="1"/>
          </p:cNvPicPr>
          <p:nvPr>
            <p:custDataLst>
              <p:tags r:id="rId10"/>
            </p:custDataLst>
          </p:nvPr>
        </p:nvPicPr>
        <p:blipFill>
          <a:blip r:embed="rId9">
            <a:duotone>
              <a:prstClr val="black"/>
              <a:srgbClr val="56CA95">
                <a:tint val="45000"/>
                <a:satMod val="400000"/>
              </a:srgbClr>
            </a:duotone>
            <a:extLst>
              <a:ext uri="{28A0092B-C50C-407E-A947-70E740481C1C}">
                <a14:useLocalDpi xmlns:a14="http://schemas.microsoft.com/office/drawing/2010/main" val="0"/>
              </a:ext>
            </a:extLst>
          </a:blip>
          <a:stretch>
            <a:fillRect/>
          </a:stretch>
        </p:blipFill>
        <p:spPr bwMode="auto">
          <a:xfrm>
            <a:off x="9411947" y="5666460"/>
            <a:ext cx="464928" cy="379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9" name="文本框 8"/>
          <p:cNvSpPr txBox="1"/>
          <p:nvPr>
            <p:custDataLst>
              <p:tags r:id="rId4"/>
            </p:custDataLst>
          </p:nvPr>
        </p:nvSpPr>
        <p:spPr>
          <a:xfrm>
            <a:off x="722258" y="1021336"/>
            <a:ext cx="11082020" cy="3785652"/>
          </a:xfrm>
          <a:prstGeom prst="rect">
            <a:avLst/>
          </a:prstGeom>
          <a:noFill/>
        </p:spPr>
        <p:txBody>
          <a:bodyPr wrap="square" rtlCol="0">
            <a:spAutoFit/>
          </a:bodyPr>
          <a:lstStyle/>
          <a:p>
            <a:pPr>
              <a:lnSpc>
                <a:spcPct val="150000"/>
              </a:lnSpc>
            </a:pPr>
            <a:r>
              <a:rPr sz="3200" b="1">
                <a:latin typeface="宋体" panose="02010600030101010101" pitchFamily="2" charset="-122"/>
                <a:ea typeface="宋体" panose="02010600030101010101" pitchFamily="2" charset="-122"/>
                <a:cs typeface="微软雅黑" panose="020b0503020204020204" pitchFamily="34" charset="-122"/>
              </a:rPr>
              <a:t>1.刚从冰箱里拿出来的牛奶很冰，如果用热水来加热牛奶，下列加热最快的水温是（    </a:t>
            </a:r>
            <a:r>
              <a:rPr sz="3200" b="1" smtClean="0">
                <a:latin typeface="宋体" panose="02010600030101010101" pitchFamily="2" charset="-122"/>
                <a:ea typeface="宋体" panose="02010600030101010101" pitchFamily="2" charset="-122"/>
                <a:cs typeface="微软雅黑" panose="020b0503020204020204" pitchFamily="34" charset="-122"/>
              </a:rPr>
              <a:t>）</a:t>
            </a:r>
            <a:r>
              <a:rPr lang="zh-CN" altLang="en-US" sz="3200" b="1" smtClean="0">
                <a:latin typeface="宋体" panose="02010600030101010101" pitchFamily="2" charset="-122"/>
                <a:ea typeface="宋体" panose="02010600030101010101" pitchFamily="2" charset="-122"/>
                <a:cs typeface="微软雅黑" panose="020b0503020204020204" pitchFamily="34" charset="-122"/>
              </a:rPr>
              <a:t>。</a:t>
            </a:r>
            <a:endParaRPr sz="3200" b="1">
              <a:latin typeface="宋体" panose="02010600030101010101" pitchFamily="2" charset="-122"/>
              <a:ea typeface="宋体" panose="02010600030101010101" pitchFamily="2" charset="-122"/>
              <a:cs typeface="微软雅黑" panose="020b0503020204020204" pitchFamily="34" charset="-122"/>
            </a:endParaRPr>
          </a:p>
          <a:p>
            <a:pPr>
              <a:lnSpc>
                <a:spcPct val="150000"/>
              </a:lnSpc>
            </a:pPr>
            <a:r>
              <a:rPr sz="3200" b="1">
                <a:latin typeface="宋体" panose="02010600030101010101" pitchFamily="2" charset="-122"/>
                <a:ea typeface="宋体" panose="02010600030101010101" pitchFamily="2" charset="-122"/>
                <a:cs typeface="微软雅黑" panose="020b0503020204020204" pitchFamily="34" charset="-122"/>
              </a:rPr>
              <a:t>A.20℃    B.40℃     C.60℃</a:t>
            </a:r>
            <a:endParaRPr sz="3200" b="1">
              <a:latin typeface="宋体" panose="02010600030101010101" pitchFamily="2" charset="-122"/>
              <a:ea typeface="宋体" panose="02010600030101010101" pitchFamily="2" charset="-122"/>
              <a:cs typeface="微软雅黑" panose="020b0503020204020204" pitchFamily="34" charset="-122"/>
            </a:endParaRPr>
          </a:p>
          <a:p>
            <a:pPr>
              <a:lnSpc>
                <a:spcPct val="150000"/>
              </a:lnSpc>
            </a:pPr>
            <a:r>
              <a:rPr lang="en-US" sz="3200" b="1">
                <a:latin typeface="宋体" panose="02010600030101010101" pitchFamily="2" charset="-122"/>
                <a:ea typeface="宋体" panose="02010600030101010101" pitchFamily="2" charset="-122"/>
                <a:cs typeface="微软雅黑" panose="020b0503020204020204" pitchFamily="34" charset="-122"/>
              </a:rPr>
              <a:t>2</a:t>
            </a:r>
            <a:r>
              <a:rPr sz="3200" b="1">
                <a:latin typeface="宋体" panose="02010600030101010101" pitchFamily="2" charset="-122"/>
                <a:ea typeface="宋体" panose="02010600030101010101" pitchFamily="2" charset="-122"/>
                <a:cs typeface="微软雅黑" panose="020b0503020204020204" pitchFamily="34" charset="-122"/>
              </a:rPr>
              <a:t>.（多选）生活中用来感知温度变化的方法很多，比如下列物品中的（    </a:t>
            </a:r>
            <a:r>
              <a:rPr sz="3200" b="1" smtClean="0">
                <a:latin typeface="宋体" panose="02010600030101010101" pitchFamily="2" charset="-122"/>
                <a:ea typeface="宋体" panose="02010600030101010101" pitchFamily="2" charset="-122"/>
                <a:cs typeface="微软雅黑" panose="020b0503020204020204" pitchFamily="34" charset="-122"/>
              </a:rPr>
              <a:t>）</a:t>
            </a:r>
            <a:r>
              <a:rPr lang="zh-CN" altLang="en-US" sz="3200" b="1" smtClean="0">
                <a:latin typeface="宋体" panose="02010600030101010101" pitchFamily="2" charset="-122"/>
                <a:ea typeface="宋体" panose="02010600030101010101" pitchFamily="2" charset="-122"/>
                <a:cs typeface="微软雅黑" panose="020b0503020204020204" pitchFamily="34" charset="-122"/>
              </a:rPr>
              <a:t>。</a:t>
            </a:r>
            <a:endParaRPr sz="3200" b="1">
              <a:latin typeface="宋体" panose="02010600030101010101" pitchFamily="2" charset="-122"/>
              <a:ea typeface="宋体" panose="02010600030101010101" pitchFamily="2" charset="-122"/>
              <a:cs typeface="微软雅黑" panose="020b0503020204020204" pitchFamily="34" charset="-122"/>
            </a:endParaRPr>
          </a:p>
        </p:txBody>
      </p:sp>
      <p:sp>
        <p:nvSpPr>
          <p:cNvPr id="7" name="文本框 6"/>
          <p:cNvSpPr txBox="1"/>
          <p:nvPr>
            <p:custDataLst>
              <p:tags r:id="rId5"/>
            </p:custDataLst>
          </p:nvPr>
        </p:nvSpPr>
        <p:spPr>
          <a:xfrm>
            <a:off x="2871276" y="4095034"/>
            <a:ext cx="1069144" cy="583565"/>
          </a:xfrm>
          <a:prstGeom prst="rect">
            <a:avLst/>
          </a:prstGeom>
          <a:noFill/>
        </p:spPr>
        <p:txBody>
          <a:bodyPr wrap="square" rtlCol="0">
            <a:spAutoFit/>
          </a:bodyPr>
          <a:lstStyle/>
          <a:p>
            <a:r>
              <a:rPr lang="en-US" altLang="zh-CN" sz="3200" b="1">
                <a:solidFill>
                  <a:srgbClr val="FF0000"/>
                </a:solidFill>
                <a:latin typeface="宋体" panose="02010600030101010101" pitchFamily="2" charset="-122"/>
                <a:ea typeface="宋体" panose="02010600030101010101" pitchFamily="2" charset="-122"/>
              </a:rPr>
              <a:t>ABC</a:t>
            </a:r>
            <a:endParaRPr lang="en-US" altLang="zh-CN" sz="3200" b="1">
              <a:solidFill>
                <a:srgbClr val="FF0000"/>
              </a:solidFill>
              <a:latin typeface="宋体" panose="02010600030101010101" pitchFamily="2" charset="-122"/>
              <a:ea typeface="宋体" panose="02010600030101010101" pitchFamily="2" charset="-122"/>
            </a:endParaRPr>
          </a:p>
        </p:txBody>
      </p:sp>
      <p:sp>
        <p:nvSpPr>
          <p:cNvPr id="11" name="文本框 10"/>
          <p:cNvSpPr txBox="1"/>
          <p:nvPr>
            <p:custDataLst>
              <p:tags r:id="rId6"/>
            </p:custDataLst>
          </p:nvPr>
        </p:nvSpPr>
        <p:spPr>
          <a:xfrm>
            <a:off x="1232660" y="2761283"/>
            <a:ext cx="956603" cy="369332"/>
          </a:xfrm>
          <a:prstGeom prst="rect">
            <a:avLst/>
          </a:prstGeom>
          <a:noFill/>
        </p:spPr>
        <p:txBody>
          <a:bodyPr wrap="square" rtlCol="0">
            <a:spAutoFit/>
          </a:bodyPr>
          <a:lstStyle/>
          <a:p>
            <a:endParaRPr lang="zh-CN" altLang="en-US" b="1">
              <a:latin typeface="宋体" panose="02010600030101010101" pitchFamily="2" charset="-122"/>
              <a:ea typeface="宋体" panose="02010600030101010101" pitchFamily="2" charset="-122"/>
            </a:endParaRPr>
          </a:p>
        </p:txBody>
      </p:sp>
      <p:sp>
        <p:nvSpPr>
          <p:cNvPr id="14" name="文本框 13"/>
          <p:cNvSpPr txBox="1"/>
          <p:nvPr>
            <p:custDataLst>
              <p:tags r:id="rId7"/>
            </p:custDataLst>
          </p:nvPr>
        </p:nvSpPr>
        <p:spPr>
          <a:xfrm>
            <a:off x="5489042" y="1879683"/>
            <a:ext cx="1100064" cy="583565"/>
          </a:xfrm>
          <a:prstGeom prst="rect">
            <a:avLst/>
          </a:prstGeom>
          <a:noFill/>
        </p:spPr>
        <p:txBody>
          <a:bodyPr wrap="square" rtlCol="0">
            <a:spAutoFit/>
          </a:bodyPr>
          <a:lstStyle/>
          <a:p>
            <a:r>
              <a:rPr lang="en-US" altLang="zh-CN" sz="3200" b="1">
                <a:solidFill>
                  <a:srgbClr val="FF0000"/>
                </a:solidFill>
                <a:latin typeface="宋体" panose="02010600030101010101" pitchFamily="2" charset="-122"/>
                <a:ea typeface="宋体" panose="02010600030101010101" pitchFamily="2" charset="-122"/>
              </a:rPr>
              <a:t>C</a:t>
            </a:r>
            <a:endParaRPr lang="en-US" altLang="zh-CN" sz="3200" b="1">
              <a:solidFill>
                <a:srgbClr val="FF0000"/>
              </a:solidFill>
              <a:latin typeface="宋体" panose="02010600030101010101" pitchFamily="2" charset="-122"/>
              <a:ea typeface="宋体" panose="02010600030101010101" pitchFamily="2" charset="-122"/>
            </a:endParaRPr>
          </a:p>
        </p:txBody>
      </p:sp>
      <p:pic>
        <p:nvPicPr>
          <p:cNvPr id="12" name="图片 11"/>
          <p:cNvPicPr>
            <a:picLocks noChangeAspect="1"/>
          </p:cNvPicPr>
          <p:nvPr>
            <p:custDataLst>
              <p:tags r:id="rId9"/>
            </p:custDataLst>
          </p:nvPr>
        </p:nvPicPr>
        <p:blipFill>
          <a:blip r:embed="rId8"/>
          <a:stretch>
            <a:fillRect/>
          </a:stretch>
        </p:blipFill>
        <p:spPr>
          <a:xfrm>
            <a:off x="115945" y="63102"/>
            <a:ext cx="2944623" cy="1103472"/>
          </a:xfrm>
          <a:prstGeom prst="rect">
            <a:avLst/>
          </a:prstGeom>
        </p:spPr>
      </p:pic>
      <p:pic>
        <p:nvPicPr>
          <p:cNvPr id="4" name="图片 141"/>
          <p:cNvPicPr>
            <a:picLocks noChangeAspect="1"/>
          </p:cNvPicPr>
          <p:nvPr>
            <p:custDataLst>
              <p:tags r:id="rId11"/>
            </p:custDataLst>
          </p:nvPr>
        </p:nvPicPr>
        <p:blipFill>
          <a:blip r:embed="rId10"/>
          <a:stretch>
            <a:fillRect/>
          </a:stretch>
        </p:blipFill>
        <p:spPr>
          <a:xfrm>
            <a:off x="3639610" y="4761167"/>
            <a:ext cx="5525828" cy="1684237"/>
          </a:xfrm>
          <a:prstGeom prst="rect">
            <a:avLst/>
          </a:prstGeom>
          <a:noFill/>
          <a:ln w="9525">
            <a:noFill/>
          </a:ln>
        </p:spPr>
      </p:pic>
      <p:sp>
        <p:nvSpPr>
          <p:cNvPr id="13" name="文本框 12"/>
          <p:cNvSpPr txBox="1"/>
          <p:nvPr>
            <p:custDataLst>
              <p:tags r:id="rId12"/>
            </p:custDataLst>
          </p:nvPr>
        </p:nvSpPr>
        <p:spPr>
          <a:xfrm>
            <a:off x="5397954" y="272635"/>
            <a:ext cx="2009140" cy="847733"/>
          </a:xfrm>
          <a:prstGeom prst="rect">
            <a:avLst/>
          </a:prstGeom>
          <a:noFill/>
        </p:spPr>
        <p:txBody>
          <a:bodyPr wrap="square" rtlCol="0">
            <a:spAutoFit/>
          </a:bodyPr>
          <a:lstStyle/>
          <a:p>
            <a:pPr algn="l" eaLnBrk="1" hangingPunct="1">
              <a:lnSpc>
                <a:spcPct val="130000"/>
              </a:lnSpc>
            </a:pPr>
            <a:r>
              <a:rPr lang="zh-CN" altLang="en-US" sz="4400" smtClean="0">
                <a:latin typeface="黑体" panose="02010609060101010101" pitchFamily="49" charset="-122"/>
                <a:ea typeface="黑体" panose="02010609060101010101" pitchFamily="49" charset="-122"/>
              </a:rPr>
              <a:t>选  择</a:t>
            </a:r>
            <a:endParaRPr lang="zh-CN" altLang="en-US" sz="4400">
              <a:latin typeface="黑体" panose="02010609060101010101" pitchFamily="49" charset="-122"/>
              <a:ea typeface="黑体" panose="02010609060101010101" pitchFamily="49" charset="-122"/>
            </a:endParaRPr>
          </a:p>
        </p:txBody>
      </p:sp>
    </p:spTree>
    <p:custDataLst>
      <p:tags r:id="rId1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13" name="燕尾形箭头 12"/>
          <p:cNvSpPr/>
          <p:nvPr>
            <p:custDataLst>
              <p:tags r:id="rId4"/>
            </p:custDataLst>
          </p:nvPr>
        </p:nvSpPr>
        <p:spPr>
          <a:xfrm flipV="1">
            <a:off x="4240574" y="538236"/>
            <a:ext cx="3879435" cy="1173058"/>
          </a:xfrm>
          <a:prstGeom prst="notchedRightArrow">
            <a:avLst>
              <a:gd name="adj1" fmla="val 50000"/>
              <a:gd name="adj2" fmla="val 43193"/>
            </a:avLst>
          </a:prstGeom>
          <a:solidFill>
            <a:schemeClr val="accent6">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rgbClr val="FFFFFF"/>
              </a:solidFill>
              <a:effectLst/>
              <a:uLnTx/>
              <a:uFillTx/>
              <a:latin typeface="黑体" panose="02010609060101010101" pitchFamily="49" charset="-122"/>
              <a:ea typeface="黑体" panose="02010609060101010101" pitchFamily="49" charset="-122"/>
              <a:cs typeface="+mn-cs"/>
            </a:endParaRPr>
          </a:p>
        </p:txBody>
      </p:sp>
      <p:sp>
        <p:nvSpPr>
          <p:cNvPr id="20" name="TextBox 19"/>
          <p:cNvSpPr txBox="1"/>
          <p:nvPr>
            <p:custDataLst>
              <p:tags r:id="rId5"/>
            </p:custDataLst>
          </p:nvPr>
        </p:nvSpPr>
        <p:spPr>
          <a:xfrm>
            <a:off x="1803322" y="1983020"/>
            <a:ext cx="9347897" cy="3210560"/>
          </a:xfrm>
          <a:prstGeom prst="rect">
            <a:avLst/>
          </a:prstGeom>
          <a:noFill/>
        </p:spPr>
        <p:txBody>
          <a:bodyPr wrap="square" rtlCol="0">
            <a:spAutoFit/>
          </a:bodyPr>
          <a:lstStyle/>
          <a:p>
            <a:pPr indent="0">
              <a:lnSpc>
                <a:spcPct val="130000"/>
              </a:lnSpc>
              <a:buFont typeface="Arial" panose="020b0604020202020204" pitchFamily="34" charset="0"/>
              <a:buNone/>
            </a:pPr>
            <a:r>
              <a:rPr lang="zh-CN" altLang="en-US" sz="3200" b="1">
                <a:latin typeface="宋体" panose="02010600030101010101" pitchFamily="2" charset="-122"/>
                <a:ea typeface="宋体" panose="02010600030101010101" pitchFamily="2" charset="-122"/>
                <a:sym typeface="+mn-ea"/>
              </a:rPr>
              <a:t>热量可以从一个物体转移到另一个物体。</a:t>
            </a:r>
            <a:endParaRPr lang="zh-CN" altLang="en-US" sz="3200" b="1">
              <a:latin typeface="宋体" panose="02010600030101010101" pitchFamily="2" charset="-122"/>
              <a:ea typeface="宋体" panose="02010600030101010101" pitchFamily="2" charset="-122"/>
              <a:sym typeface="+mn-ea"/>
            </a:endParaRPr>
          </a:p>
          <a:p>
            <a:pPr indent="0">
              <a:lnSpc>
                <a:spcPct val="130000"/>
              </a:lnSpc>
              <a:buFont typeface="Arial" panose="020b0604020202020204" pitchFamily="34" charset="0"/>
              <a:buNone/>
            </a:pPr>
            <a:r>
              <a:rPr lang="zh-CN" altLang="en-US" sz="3200" b="1">
                <a:latin typeface="宋体" panose="02010600030101010101" pitchFamily="2" charset="-122"/>
                <a:ea typeface="宋体" panose="02010600030101010101" pitchFamily="2" charset="-122"/>
                <a:sym typeface="+mn-ea"/>
              </a:rPr>
              <a:t>两个系统在发生传热的条件下趋向于热平衡。</a:t>
            </a:r>
            <a:endParaRPr lang="zh-CN" altLang="en-US" sz="3200" b="1">
              <a:latin typeface="宋体" panose="02010600030101010101" pitchFamily="2" charset="-122"/>
              <a:ea typeface="宋体" panose="02010600030101010101" pitchFamily="2" charset="-122"/>
              <a:sym typeface="+mn-ea"/>
            </a:endParaRPr>
          </a:p>
          <a:p>
            <a:pPr indent="0">
              <a:lnSpc>
                <a:spcPct val="130000"/>
              </a:lnSpc>
              <a:buFont typeface="Arial" panose="020b0604020202020204" pitchFamily="34" charset="0"/>
              <a:buNone/>
            </a:pPr>
            <a:r>
              <a:rPr lang="zh-CN" altLang="en-US" sz="3200" b="1">
                <a:latin typeface="宋体" panose="02010600030101010101" pitchFamily="2" charset="-122"/>
                <a:ea typeface="宋体" panose="02010600030101010101" pitchFamily="2" charset="-122"/>
                <a:sym typeface="+mn-ea"/>
              </a:rPr>
              <a:t>热通常从温度高的物体传向温度低的物体，生活中存在各种热现象。</a:t>
            </a:r>
            <a:endParaRPr lang="zh-CN" altLang="en-US" sz="3200" b="1">
              <a:latin typeface="宋体" panose="02010600030101010101" pitchFamily="2" charset="-122"/>
              <a:ea typeface="宋体" panose="02010600030101010101" pitchFamily="2" charset="-122"/>
              <a:sym typeface="+mn-ea"/>
            </a:endParaRPr>
          </a:p>
          <a:p>
            <a:pPr indent="0">
              <a:lnSpc>
                <a:spcPct val="130000"/>
              </a:lnSpc>
              <a:buFont typeface="Arial" panose="020b0604020202020204" pitchFamily="34" charset="0"/>
              <a:buNone/>
            </a:pPr>
            <a:endParaRPr kumimoji="0" lang="zh-CN" altLang="en-US" sz="2800" b="1"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4" name="文本框 13"/>
          <p:cNvSpPr txBox="1"/>
          <p:nvPr>
            <p:custDataLst>
              <p:tags r:id="rId6"/>
            </p:custDataLst>
          </p:nvPr>
        </p:nvSpPr>
        <p:spPr>
          <a:xfrm>
            <a:off x="4718402" y="809962"/>
            <a:ext cx="2954655" cy="646331"/>
          </a:xfrm>
          <a:prstGeom prst="rect">
            <a:avLst/>
          </a:prstGeom>
          <a:noFill/>
        </p:spPr>
        <p:txBody>
          <a:bodyPr wrap="none" rtlCol="0">
            <a:spAutoFit/>
          </a:bodyPr>
          <a:lstStyle/>
          <a:p>
            <a:r>
              <a:rPr lang="zh-CN" altLang="en-US" sz="3600">
                <a:latin typeface="黑体" panose="02010609060101010101" pitchFamily="49" charset="-122"/>
                <a:ea typeface="黑体" panose="02010609060101010101" pitchFamily="49" charset="-122"/>
              </a:rPr>
              <a:t>科学概念目标</a:t>
            </a:r>
            <a:endParaRPr lang="zh-CN" altLang="en-US" sz="3600">
              <a:latin typeface="黑体" panose="02010609060101010101" pitchFamily="49" charset="-122"/>
              <a:ea typeface="黑体" panose="02010609060101010101" pitchFamily="49" charset="-122"/>
            </a:endParaRPr>
          </a:p>
        </p:txBody>
      </p:sp>
      <p:sp>
        <p:nvSpPr>
          <p:cNvPr id="21" name="圆角矩形 20"/>
          <p:cNvSpPr/>
          <p:nvPr>
            <p:custDataLst>
              <p:tags r:id="rId7"/>
            </p:custDataLst>
          </p:nvPr>
        </p:nvSpPr>
        <p:spPr bwMode="auto">
          <a:xfrm>
            <a:off x="1353794" y="2150924"/>
            <a:ext cx="360045" cy="373670"/>
          </a:xfrm>
          <a:prstGeom prst="roundRect">
            <a:avLst>
              <a:gd name="adj" fmla="val 50000"/>
            </a:avLst>
          </a:prstGeom>
          <a:solidFill>
            <a:srgbClr val="FFC000"/>
          </a:solidFill>
          <a:ln w="34925">
            <a:solidFill>
              <a:srgbClr val="FFFFFF"/>
            </a:solidFill>
          </a:ln>
          <a:effectLst/>
          <a:scene3d>
            <a:camera prst="orthographicFront"/>
            <a:lightRig rig="threePt" dir="t"/>
          </a:scene3d>
          <a:sp3d extrusionH="349250" prstMaterial="metal">
            <a:bevelB w="88900" h="19685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2400" b="0" i="0" u="none" strike="noStrike" kern="1200" cap="none" spc="0" normalizeH="0" baseline="0" noProof="0">
                <a:ln>
                  <a:noFill/>
                </a:ln>
                <a:solidFill>
                  <a:srgbClr val="000000"/>
                </a:solidFill>
                <a:effectLst/>
                <a:uLnTx/>
                <a:uFillTx/>
                <a:latin typeface="黑体" panose="02010609060101010101" pitchFamily="49" charset="-122"/>
                <a:ea typeface="黑体" panose="02010609060101010101" pitchFamily="49" charset="-122"/>
                <a:cs typeface="+mn-cs"/>
              </a:rPr>
              <a:t>1</a:t>
            </a:r>
            <a:endParaRPr kumimoji="0" lang="zh-CN" altLang="en-US" sz="2400" b="0" i="0" u="none" strike="noStrike" kern="1200" cap="none" spc="0" normalizeH="0" baseline="0" noProof="0">
              <a:ln>
                <a:noFill/>
              </a:ln>
              <a:solidFill>
                <a:srgbClr val="000000"/>
              </a:solidFill>
              <a:effectLst/>
              <a:uLnTx/>
              <a:uFillTx/>
              <a:latin typeface="黑体" panose="02010609060101010101" pitchFamily="49" charset="-122"/>
              <a:ea typeface="黑体" panose="02010609060101010101" pitchFamily="49" charset="-122"/>
              <a:cs typeface="+mn-cs"/>
            </a:endParaRPr>
          </a:p>
        </p:txBody>
      </p:sp>
      <p:sp>
        <p:nvSpPr>
          <p:cNvPr id="22" name="圆角矩形 21"/>
          <p:cNvSpPr/>
          <p:nvPr>
            <p:custDataLst>
              <p:tags r:id="rId8"/>
            </p:custDataLst>
          </p:nvPr>
        </p:nvSpPr>
        <p:spPr bwMode="auto">
          <a:xfrm>
            <a:off x="1353794" y="2800388"/>
            <a:ext cx="360045" cy="360045"/>
          </a:xfrm>
          <a:prstGeom prst="roundRect">
            <a:avLst>
              <a:gd name="adj" fmla="val 50000"/>
            </a:avLst>
          </a:prstGeom>
          <a:solidFill>
            <a:srgbClr val="92D050"/>
          </a:solidFill>
          <a:ln w="34925">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2400" b="0" i="0" u="none" strike="noStrike" kern="1200" cap="none" spc="0" normalizeH="0" baseline="0" noProof="0">
                <a:ln>
                  <a:noFill/>
                </a:ln>
                <a:solidFill>
                  <a:srgbClr val="000000"/>
                </a:solidFill>
                <a:effectLst/>
                <a:uLnTx/>
                <a:uFillTx/>
                <a:latin typeface="黑体" panose="02010609060101010101" pitchFamily="49" charset="-122"/>
                <a:ea typeface="黑体" panose="02010609060101010101" pitchFamily="49" charset="-122"/>
                <a:cs typeface="+mn-cs"/>
              </a:rPr>
              <a:t>2</a:t>
            </a:r>
            <a:endParaRPr kumimoji="0" lang="zh-CN" altLang="en-US" sz="2400" b="0" i="0" u="none" strike="noStrike" kern="1200" cap="none" spc="0" normalizeH="0" baseline="0" noProof="0">
              <a:ln>
                <a:noFill/>
              </a:ln>
              <a:solidFill>
                <a:srgbClr val="000000"/>
              </a:solidFill>
              <a:effectLst/>
              <a:uLnTx/>
              <a:uFillTx/>
              <a:latin typeface="黑体" panose="02010609060101010101" pitchFamily="49" charset="-122"/>
              <a:ea typeface="黑体" panose="02010609060101010101" pitchFamily="49" charset="-122"/>
              <a:cs typeface="+mn-cs"/>
            </a:endParaRPr>
          </a:p>
        </p:txBody>
      </p:sp>
      <p:sp>
        <p:nvSpPr>
          <p:cNvPr id="9" name="圆角矩形 8"/>
          <p:cNvSpPr/>
          <p:nvPr>
            <p:custDataLst>
              <p:tags r:id="rId9"/>
            </p:custDataLst>
          </p:nvPr>
        </p:nvSpPr>
        <p:spPr bwMode="auto">
          <a:xfrm>
            <a:off x="1398535" y="3436227"/>
            <a:ext cx="360045" cy="360045"/>
          </a:xfrm>
          <a:prstGeom prst="roundRect">
            <a:avLst>
              <a:gd name="adj" fmla="val 50000"/>
            </a:avLst>
          </a:prstGeom>
          <a:solidFill>
            <a:schemeClr val="accent2"/>
          </a:solidFill>
          <a:ln w="34925">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2400" b="0" i="0" u="none" strike="noStrike" kern="1200" cap="none" spc="0" normalizeH="0" baseline="0" noProof="0">
                <a:ln>
                  <a:noFill/>
                </a:ln>
                <a:solidFill>
                  <a:srgbClr val="000000"/>
                </a:solidFill>
                <a:effectLst/>
                <a:uLnTx/>
                <a:uFillTx/>
                <a:latin typeface="黑体" panose="02010609060101010101" pitchFamily="49" charset="-122"/>
                <a:ea typeface="黑体" panose="02010609060101010101" pitchFamily="49" charset="-122"/>
                <a:cs typeface="+mn-cs"/>
              </a:rPr>
              <a:t>3</a:t>
            </a:r>
            <a:endParaRPr kumimoji="0" lang="zh-CN" altLang="en-US" sz="2400" b="0" i="0" u="none" strike="noStrike" kern="1200" cap="none" spc="0" normalizeH="0" baseline="0" noProof="0">
              <a:ln>
                <a:noFill/>
              </a:ln>
              <a:solidFill>
                <a:srgbClr val="000000"/>
              </a:solidFill>
              <a:effectLst/>
              <a:uLnTx/>
              <a:uFillTx/>
              <a:latin typeface="黑体" panose="02010609060101010101" pitchFamily="49" charset="-122"/>
              <a:ea typeface="黑体" panose="02010609060101010101" pitchFamily="49" charset="-122"/>
              <a:cs typeface="+mn-cs"/>
            </a:endParaRPr>
          </a:p>
        </p:txBody>
      </p:sp>
      <p:pic>
        <p:nvPicPr>
          <p:cNvPr id="15" name="图片 14"/>
          <p:cNvPicPr>
            <a:picLocks noChangeAspect="1"/>
          </p:cNvPicPr>
          <p:nvPr>
            <p:custDataLst>
              <p:tags r:id="rId11"/>
            </p:custDataLst>
          </p:nvPr>
        </p:nvPicPr>
        <p:blipFill>
          <a:blip r:embed="rId10"/>
          <a:stretch>
            <a:fillRect/>
          </a:stretch>
        </p:blipFill>
        <p:spPr>
          <a:xfrm>
            <a:off x="224973" y="-81095"/>
            <a:ext cx="2580918" cy="960341"/>
          </a:xfrm>
          <a:prstGeom prst="rect">
            <a:avLst/>
          </a:prstGeom>
        </p:spPr>
      </p:pic>
    </p:spTree>
    <p:custDataLst>
      <p:tags r:id="rId12"/>
    </p:custDataLst>
  </p:cSld>
  <p:clrMapOvr>
    <a:masterClrMapping/>
  </p:clrMapOvr>
  <mc:AlternateContent>
    <mc:Choice xmlns:p14="http://schemas.microsoft.com/office/powerpoint/2010/main" Requires="p14">
      <p:transition advTm="5000" p14:dur="10"/>
    </mc:Choice>
    <mc:Fallback>
      <p:transition advTm="5000"/>
    </mc:Fallback>
  </mc:AlternateConten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9" name="文本框 8"/>
          <p:cNvSpPr txBox="1"/>
          <p:nvPr>
            <p:custDataLst>
              <p:tags r:id="rId4"/>
            </p:custDataLst>
          </p:nvPr>
        </p:nvSpPr>
        <p:spPr>
          <a:xfrm>
            <a:off x="1232660" y="1016190"/>
            <a:ext cx="10685440" cy="3670236"/>
          </a:xfrm>
          <a:prstGeom prst="rect">
            <a:avLst/>
          </a:prstGeom>
          <a:noFill/>
        </p:spPr>
        <p:txBody>
          <a:bodyPr wrap="square" rtlCol="0">
            <a:spAutoFit/>
          </a:bodyPr>
          <a:lstStyle/>
          <a:p>
            <a:pPr>
              <a:lnSpc>
                <a:spcPct val="150000"/>
              </a:lnSpc>
            </a:pPr>
            <a:r>
              <a:rPr lang="en-US" sz="3200" b="1" smtClean="0">
                <a:latin typeface="宋体" panose="02010600030101010101" pitchFamily="2" charset="-122"/>
                <a:ea typeface="宋体" panose="02010600030101010101" pitchFamily="2" charset="-122"/>
                <a:cs typeface="微软雅黑" panose="020b0503020204020204" pitchFamily="34" charset="-122"/>
              </a:rPr>
              <a:t>3</a:t>
            </a:r>
            <a:r>
              <a:rPr sz="3200" b="1">
                <a:latin typeface="宋体" panose="02010600030101010101" pitchFamily="2" charset="-122"/>
                <a:ea typeface="宋体" panose="02010600030101010101" pitchFamily="2" charset="-122"/>
                <a:cs typeface="微软雅黑" panose="020b0503020204020204" pitchFamily="34" charset="-122"/>
              </a:rPr>
              <a:t>.在进行温度不同的水相互接触的实验中，下列操作不合理的是（    </a:t>
            </a:r>
            <a:r>
              <a:rPr sz="3200" b="1" smtClean="0">
                <a:latin typeface="宋体" panose="02010600030101010101" pitchFamily="2" charset="-122"/>
                <a:ea typeface="宋体" panose="02010600030101010101" pitchFamily="2" charset="-122"/>
                <a:cs typeface="微软雅黑" panose="020b0503020204020204" pitchFamily="34" charset="-122"/>
              </a:rPr>
              <a:t>）</a:t>
            </a:r>
            <a:r>
              <a:rPr lang="zh-CN" altLang="en-US" sz="3200" b="1" smtClean="0">
                <a:latin typeface="宋体" panose="02010600030101010101" pitchFamily="2" charset="-122"/>
                <a:ea typeface="宋体" panose="02010600030101010101" pitchFamily="2" charset="-122"/>
                <a:cs typeface="微软雅黑" panose="020b0503020204020204" pitchFamily="34" charset="-122"/>
              </a:rPr>
              <a:t>。</a:t>
            </a:r>
            <a:endParaRPr sz="3200" b="1">
              <a:latin typeface="宋体" panose="02010600030101010101" pitchFamily="2" charset="-122"/>
              <a:ea typeface="宋体" panose="02010600030101010101" pitchFamily="2" charset="-122"/>
              <a:cs typeface="微软雅黑" panose="020b0503020204020204" pitchFamily="34" charset="-122"/>
            </a:endParaRPr>
          </a:p>
          <a:p>
            <a:pPr>
              <a:lnSpc>
                <a:spcPct val="150000"/>
              </a:lnSpc>
            </a:pPr>
            <a:r>
              <a:rPr sz="3200" b="1">
                <a:latin typeface="宋体" panose="02010600030101010101" pitchFamily="2" charset="-122"/>
                <a:ea typeface="宋体" panose="02010600030101010101" pitchFamily="2" charset="-122"/>
                <a:cs typeface="微软雅黑" panose="020b0503020204020204" pitchFamily="34" charset="-122"/>
              </a:rPr>
              <a:t>A.</a:t>
            </a:r>
            <a:r>
              <a:rPr sz="3200" b="1" smtClean="0">
                <a:latin typeface="宋体" panose="02010600030101010101" pitchFamily="2" charset="-122"/>
                <a:ea typeface="宋体" panose="02010600030101010101" pitchFamily="2" charset="-122"/>
                <a:cs typeface="微软雅黑" panose="020b0503020204020204" pitchFamily="34" charset="-122"/>
              </a:rPr>
              <a:t>实验前先进行预测</a:t>
            </a:r>
            <a:endParaRPr lang="en-US" sz="3200" b="1" smtClean="0">
              <a:latin typeface="宋体" panose="02010600030101010101" pitchFamily="2" charset="-122"/>
              <a:ea typeface="宋体" panose="02010600030101010101" pitchFamily="2" charset="-122"/>
              <a:cs typeface="微软雅黑" panose="020b0503020204020204" pitchFamily="34" charset="-122"/>
            </a:endParaRPr>
          </a:p>
          <a:p>
            <a:pPr>
              <a:lnSpc>
                <a:spcPct val="150000"/>
              </a:lnSpc>
            </a:pPr>
            <a:r>
              <a:rPr sz="3200" b="1" smtClean="0">
                <a:latin typeface="宋体" panose="02010600030101010101" pitchFamily="2" charset="-122"/>
                <a:ea typeface="宋体" panose="02010600030101010101" pitchFamily="2" charset="-122"/>
                <a:cs typeface="微软雅黑" panose="020b0503020204020204" pitchFamily="34" charset="-122"/>
              </a:rPr>
              <a:t>B</a:t>
            </a:r>
            <a:r>
              <a:rPr sz="3200" b="1">
                <a:latin typeface="宋体" panose="02010600030101010101" pitchFamily="2" charset="-122"/>
                <a:ea typeface="宋体" panose="02010600030101010101" pitchFamily="2" charset="-122"/>
                <a:cs typeface="微软雅黑" panose="020b0503020204020204" pitchFamily="34" charset="-122"/>
              </a:rPr>
              <a:t>.</a:t>
            </a:r>
            <a:r>
              <a:rPr sz="3200" b="1" smtClean="0">
                <a:latin typeface="宋体" panose="02010600030101010101" pitchFamily="2" charset="-122"/>
                <a:ea typeface="宋体" panose="02010600030101010101" pitchFamily="2" charset="-122"/>
                <a:cs typeface="微软雅黑" panose="020b0503020204020204" pitchFamily="34" charset="-122"/>
              </a:rPr>
              <a:t>装水的试管固定在铁架台上</a:t>
            </a:r>
            <a:endParaRPr lang="en-US" sz="3200" b="1" smtClean="0">
              <a:latin typeface="宋体" panose="02010600030101010101" pitchFamily="2" charset="-122"/>
              <a:ea typeface="宋体" panose="02010600030101010101" pitchFamily="2" charset="-122"/>
              <a:cs typeface="微软雅黑" panose="020b0503020204020204" pitchFamily="34" charset="-122"/>
            </a:endParaRPr>
          </a:p>
          <a:p>
            <a:pPr>
              <a:lnSpc>
                <a:spcPct val="150000"/>
              </a:lnSpc>
            </a:pPr>
            <a:r>
              <a:rPr sz="3200" b="1" smtClean="0">
                <a:latin typeface="宋体" panose="02010600030101010101" pitchFamily="2" charset="-122"/>
                <a:ea typeface="宋体" panose="02010600030101010101" pitchFamily="2" charset="-122"/>
                <a:cs typeface="微软雅黑" panose="020b0503020204020204" pitchFamily="34" charset="-122"/>
              </a:rPr>
              <a:t>C.5分钟后测量一次水温即可</a:t>
            </a:r>
            <a:endParaRPr sz="3200" b="1">
              <a:latin typeface="宋体" panose="02010600030101010101" pitchFamily="2" charset="-122"/>
              <a:ea typeface="宋体" panose="02010600030101010101" pitchFamily="2" charset="-122"/>
              <a:cs typeface="微软雅黑" panose="020b0503020204020204" pitchFamily="34" charset="-122"/>
            </a:endParaRPr>
          </a:p>
        </p:txBody>
      </p:sp>
      <p:sp>
        <p:nvSpPr>
          <p:cNvPr id="11" name="文本框 10"/>
          <p:cNvSpPr txBox="1"/>
          <p:nvPr>
            <p:custDataLst>
              <p:tags r:id="rId5"/>
            </p:custDataLst>
          </p:nvPr>
        </p:nvSpPr>
        <p:spPr>
          <a:xfrm>
            <a:off x="1232660" y="2761283"/>
            <a:ext cx="956603" cy="369332"/>
          </a:xfrm>
          <a:prstGeom prst="rect">
            <a:avLst/>
          </a:prstGeom>
          <a:noFill/>
        </p:spPr>
        <p:txBody>
          <a:bodyPr wrap="square" rtlCol="0">
            <a:spAutoFit/>
          </a:bodyPr>
          <a:lstStyle/>
          <a:p>
            <a:endParaRPr lang="zh-CN" altLang="en-US" b="1">
              <a:latin typeface="宋体" panose="02010600030101010101" pitchFamily="2" charset="-122"/>
              <a:ea typeface="宋体" panose="02010600030101010101" pitchFamily="2" charset="-122"/>
            </a:endParaRPr>
          </a:p>
        </p:txBody>
      </p:sp>
      <p:sp>
        <p:nvSpPr>
          <p:cNvPr id="2" name="文本框 1"/>
          <p:cNvSpPr txBox="1"/>
          <p:nvPr>
            <p:custDataLst>
              <p:tags r:id="rId6"/>
            </p:custDataLst>
          </p:nvPr>
        </p:nvSpPr>
        <p:spPr>
          <a:xfrm>
            <a:off x="3128391" y="1898389"/>
            <a:ext cx="1100064" cy="583565"/>
          </a:xfrm>
          <a:prstGeom prst="rect">
            <a:avLst/>
          </a:prstGeom>
          <a:noFill/>
        </p:spPr>
        <p:txBody>
          <a:bodyPr wrap="square" rtlCol="0">
            <a:spAutoFit/>
          </a:bodyPr>
          <a:lstStyle/>
          <a:p>
            <a:r>
              <a:rPr lang="en-US" altLang="zh-CN" sz="3200" b="1">
                <a:solidFill>
                  <a:srgbClr val="FF0000"/>
                </a:solidFill>
                <a:latin typeface="宋体" panose="02010600030101010101" pitchFamily="2" charset="-122"/>
                <a:ea typeface="宋体" panose="02010600030101010101" pitchFamily="2" charset="-122"/>
              </a:rPr>
              <a:t>C</a:t>
            </a:r>
            <a:endParaRPr lang="en-US" altLang="zh-CN" sz="3200" b="1">
              <a:solidFill>
                <a:srgbClr val="FF0000"/>
              </a:solidFill>
              <a:latin typeface="宋体" panose="02010600030101010101" pitchFamily="2" charset="-122"/>
              <a:ea typeface="宋体" panose="02010600030101010101" pitchFamily="2" charset="-122"/>
            </a:endParaRP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9" name="文本框 8"/>
          <p:cNvSpPr txBox="1"/>
          <p:nvPr>
            <p:custDataLst>
              <p:tags r:id="rId4"/>
            </p:custDataLst>
          </p:nvPr>
        </p:nvSpPr>
        <p:spPr>
          <a:xfrm>
            <a:off x="1413634" y="868457"/>
            <a:ext cx="9681830" cy="3785652"/>
          </a:xfrm>
          <a:prstGeom prst="rect">
            <a:avLst/>
          </a:prstGeom>
          <a:noFill/>
        </p:spPr>
        <p:txBody>
          <a:bodyPr wrap="square" rtlCol="0">
            <a:spAutoFit/>
          </a:bodyPr>
          <a:lstStyle/>
          <a:p>
            <a:pPr>
              <a:lnSpc>
                <a:spcPct val="150000"/>
              </a:lnSpc>
            </a:pPr>
            <a:r>
              <a:rPr lang="en-US" sz="3200" b="1" smtClean="0">
                <a:latin typeface="宋体" panose="02010600030101010101" pitchFamily="2" charset="-122"/>
                <a:ea typeface="宋体" panose="02010600030101010101" pitchFamily="2" charset="-122"/>
                <a:cs typeface="微软雅黑" panose="020b0503020204020204" pitchFamily="34" charset="-122"/>
              </a:rPr>
              <a:t>4</a:t>
            </a:r>
            <a:r>
              <a:rPr sz="3200" b="1">
                <a:latin typeface="宋体" panose="02010600030101010101" pitchFamily="2" charset="-122"/>
                <a:ea typeface="宋体" panose="02010600030101010101" pitchFamily="2" charset="-122"/>
                <a:cs typeface="微软雅黑" panose="020b0503020204020204" pitchFamily="34" charset="-122"/>
              </a:rPr>
              <a:t>.把相同体积的热水和冷水混合在一起，得到的水的温度（    </a:t>
            </a:r>
            <a:r>
              <a:rPr sz="3200" b="1" smtClean="0">
                <a:latin typeface="宋体" panose="02010600030101010101" pitchFamily="2" charset="-122"/>
                <a:ea typeface="宋体" panose="02010600030101010101" pitchFamily="2" charset="-122"/>
                <a:cs typeface="微软雅黑" panose="020b0503020204020204" pitchFamily="34" charset="-122"/>
              </a:rPr>
              <a:t>）</a:t>
            </a:r>
            <a:r>
              <a:rPr lang="zh-CN" altLang="en-US" sz="3200" b="1" smtClean="0">
                <a:latin typeface="宋体" panose="02010600030101010101" pitchFamily="2" charset="-122"/>
                <a:ea typeface="宋体" panose="02010600030101010101" pitchFamily="2" charset="-122"/>
                <a:cs typeface="微软雅黑" panose="020b0503020204020204" pitchFamily="34" charset="-122"/>
              </a:rPr>
              <a:t>。</a:t>
            </a:r>
            <a:endParaRPr sz="3200" b="1">
              <a:latin typeface="宋体" panose="02010600030101010101" pitchFamily="2" charset="-122"/>
              <a:ea typeface="宋体" panose="02010600030101010101" pitchFamily="2" charset="-122"/>
              <a:cs typeface="微软雅黑" panose="020b0503020204020204" pitchFamily="34" charset="-122"/>
            </a:endParaRPr>
          </a:p>
          <a:p>
            <a:pPr>
              <a:lnSpc>
                <a:spcPct val="150000"/>
              </a:lnSpc>
            </a:pPr>
            <a:r>
              <a:rPr sz="3200" b="1">
                <a:latin typeface="宋体" panose="02010600030101010101" pitchFamily="2" charset="-122"/>
                <a:ea typeface="宋体" panose="02010600030101010101" pitchFamily="2" charset="-122"/>
                <a:cs typeface="微软雅黑" panose="020b0503020204020204" pitchFamily="34" charset="-122"/>
              </a:rPr>
              <a:t>A.和冷水的温度相同  </a:t>
            </a:r>
            <a:endParaRPr lang="en-US" sz="3200" b="1" smtClean="0">
              <a:latin typeface="宋体" panose="02010600030101010101" pitchFamily="2" charset="-122"/>
              <a:ea typeface="宋体" panose="02010600030101010101" pitchFamily="2" charset="-122"/>
              <a:cs typeface="微软雅黑" panose="020b0503020204020204" pitchFamily="34" charset="-122"/>
            </a:endParaRPr>
          </a:p>
          <a:p>
            <a:pPr>
              <a:lnSpc>
                <a:spcPct val="150000"/>
              </a:lnSpc>
            </a:pPr>
            <a:r>
              <a:rPr sz="3200" b="1" smtClean="0">
                <a:latin typeface="宋体" panose="02010600030101010101" pitchFamily="2" charset="-122"/>
                <a:ea typeface="宋体" panose="02010600030101010101" pitchFamily="2" charset="-122"/>
                <a:cs typeface="微软雅黑" panose="020b0503020204020204" pitchFamily="34" charset="-122"/>
              </a:rPr>
              <a:t>B</a:t>
            </a:r>
            <a:r>
              <a:rPr sz="3200" b="1">
                <a:latin typeface="宋体" panose="02010600030101010101" pitchFamily="2" charset="-122"/>
                <a:ea typeface="宋体" panose="02010600030101010101" pitchFamily="2" charset="-122"/>
                <a:cs typeface="微软雅黑" panose="020b0503020204020204" pitchFamily="34" charset="-122"/>
              </a:rPr>
              <a:t>.</a:t>
            </a:r>
            <a:r>
              <a:rPr sz="3200" b="1" smtClean="0">
                <a:latin typeface="宋体" panose="02010600030101010101" pitchFamily="2" charset="-122"/>
                <a:ea typeface="宋体" panose="02010600030101010101" pitchFamily="2" charset="-122"/>
                <a:cs typeface="微软雅黑" panose="020b0503020204020204" pitchFamily="34" charset="-122"/>
              </a:rPr>
              <a:t>和热水的温度相同</a:t>
            </a:r>
            <a:endParaRPr lang="en-US" sz="3200" b="1" smtClean="0">
              <a:latin typeface="宋体" panose="02010600030101010101" pitchFamily="2" charset="-122"/>
              <a:ea typeface="宋体" panose="02010600030101010101" pitchFamily="2" charset="-122"/>
              <a:cs typeface="微软雅黑" panose="020b0503020204020204" pitchFamily="34" charset="-122"/>
            </a:endParaRPr>
          </a:p>
          <a:p>
            <a:pPr>
              <a:lnSpc>
                <a:spcPct val="150000"/>
              </a:lnSpc>
            </a:pPr>
            <a:r>
              <a:rPr sz="3200" b="1" smtClean="0">
                <a:latin typeface="宋体" panose="02010600030101010101" pitchFamily="2" charset="-122"/>
                <a:ea typeface="宋体" panose="02010600030101010101" pitchFamily="2" charset="-122"/>
                <a:cs typeface="微软雅黑" panose="020b0503020204020204" pitchFamily="34" charset="-122"/>
              </a:rPr>
              <a:t>C</a:t>
            </a:r>
            <a:r>
              <a:rPr sz="3200" b="1">
                <a:latin typeface="宋体" panose="02010600030101010101" pitchFamily="2" charset="-122"/>
                <a:ea typeface="宋体" panose="02010600030101010101" pitchFamily="2" charset="-122"/>
                <a:cs typeface="微软雅黑" panose="020b0503020204020204" pitchFamily="34" charset="-122"/>
              </a:rPr>
              <a:t>.高于冷水的温度，低于热水的温度</a:t>
            </a:r>
            <a:endParaRPr sz="3200" b="1">
              <a:latin typeface="宋体" panose="02010600030101010101" pitchFamily="2" charset="-122"/>
              <a:ea typeface="宋体" panose="02010600030101010101" pitchFamily="2" charset="-122"/>
              <a:cs typeface="微软雅黑" panose="020b0503020204020204" pitchFamily="34" charset="-122"/>
            </a:endParaRPr>
          </a:p>
        </p:txBody>
      </p:sp>
      <p:sp>
        <p:nvSpPr>
          <p:cNvPr id="11" name="文本框 10"/>
          <p:cNvSpPr txBox="1"/>
          <p:nvPr>
            <p:custDataLst>
              <p:tags r:id="rId5"/>
            </p:custDataLst>
          </p:nvPr>
        </p:nvSpPr>
        <p:spPr>
          <a:xfrm>
            <a:off x="1232660" y="2761283"/>
            <a:ext cx="956603" cy="369332"/>
          </a:xfrm>
          <a:prstGeom prst="rect">
            <a:avLst/>
          </a:prstGeom>
          <a:noFill/>
        </p:spPr>
        <p:txBody>
          <a:bodyPr wrap="square" rtlCol="0">
            <a:spAutoFit/>
          </a:bodyPr>
          <a:lstStyle/>
          <a:p>
            <a:endParaRPr lang="zh-CN" altLang="en-US" b="1">
              <a:latin typeface="宋体" panose="02010600030101010101" pitchFamily="2" charset="-122"/>
              <a:ea typeface="宋体" panose="02010600030101010101" pitchFamily="2" charset="-122"/>
            </a:endParaRPr>
          </a:p>
        </p:txBody>
      </p:sp>
      <p:sp>
        <p:nvSpPr>
          <p:cNvPr id="3" name="文本框 2"/>
          <p:cNvSpPr txBox="1"/>
          <p:nvPr>
            <p:custDataLst>
              <p:tags r:id="rId6"/>
            </p:custDataLst>
          </p:nvPr>
        </p:nvSpPr>
        <p:spPr>
          <a:xfrm>
            <a:off x="2932517" y="1732235"/>
            <a:ext cx="1100064" cy="583565"/>
          </a:xfrm>
          <a:prstGeom prst="rect">
            <a:avLst/>
          </a:prstGeom>
          <a:noFill/>
        </p:spPr>
        <p:txBody>
          <a:bodyPr wrap="square" rtlCol="0">
            <a:spAutoFit/>
          </a:bodyPr>
          <a:lstStyle/>
          <a:p>
            <a:r>
              <a:rPr lang="en-US" altLang="zh-CN" sz="3200" b="1">
                <a:solidFill>
                  <a:srgbClr val="FF0000"/>
                </a:solidFill>
                <a:latin typeface="宋体" panose="02010600030101010101" pitchFamily="2" charset="-122"/>
                <a:ea typeface="宋体" panose="02010600030101010101" pitchFamily="2" charset="-122"/>
              </a:rPr>
              <a:t>C</a:t>
            </a:r>
            <a:endParaRPr lang="en-US" altLang="zh-CN" sz="3200" b="1">
              <a:solidFill>
                <a:srgbClr val="FF0000"/>
              </a:solidFill>
              <a:latin typeface="宋体" panose="02010600030101010101" pitchFamily="2" charset="-122"/>
              <a:ea typeface="宋体" panose="02010600030101010101" pitchFamily="2" charset="-122"/>
            </a:endParaRP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11" name="椭圆 10"/>
          <p:cNvSpPr/>
          <p:nvPr>
            <p:custDataLst>
              <p:tags r:id="rId4"/>
            </p:custDataLst>
          </p:nvPr>
        </p:nvSpPr>
        <p:spPr>
          <a:xfrm>
            <a:off x="164012" y="1933883"/>
            <a:ext cx="2458720" cy="2261870"/>
          </a:xfrm>
          <a:prstGeom prst="ellipse">
            <a:avLst/>
          </a:prstGeom>
          <a:solidFill>
            <a:srgbClr val="FF0000"/>
          </a:solidFill>
        </p:spPr>
        <p:style>
          <a:lnRef idx="0">
            <a:schemeClr val="accent5"/>
          </a:lnRef>
          <a:fillRef idx="3">
            <a:schemeClr val="accent5"/>
          </a:fillRef>
          <a:effectRef idx="3">
            <a:schemeClr val="accent5"/>
          </a:effectRef>
          <a:fontRef idx="minor">
            <a:schemeClr val="lt1"/>
          </a:fontRef>
        </p:style>
        <p:txBody>
          <a:bodyPr rtlCol="0" anchor="ctr"/>
          <a:lstStyle/>
          <a:p>
            <a:pPr algn="ctr">
              <a:lnSpc>
                <a:spcPct val="110000"/>
              </a:lnSpc>
            </a:pPr>
            <a:r>
              <a:rPr lang="zh-CN" altLang="en-US" sz="3200" b="1">
                <a:latin typeface="宋体" panose="02010600030101010101" pitchFamily="2" charset="-122"/>
                <a:ea typeface="宋体" panose="02010600030101010101" pitchFamily="2" charset="-122"/>
              </a:rPr>
              <a:t>温度不同的物体相互接触</a:t>
            </a:r>
            <a:endParaRPr lang="zh-CN" altLang="en-US" sz="3200" b="1">
              <a:latin typeface="宋体" panose="02010600030101010101" pitchFamily="2" charset="-122"/>
              <a:ea typeface="宋体" panose="02010600030101010101" pitchFamily="2" charset="-122"/>
            </a:endParaRPr>
          </a:p>
        </p:txBody>
      </p:sp>
      <p:sp>
        <p:nvSpPr>
          <p:cNvPr id="17" name="圆角矩形 16"/>
          <p:cNvSpPr/>
          <p:nvPr>
            <p:custDataLst>
              <p:tags r:id="rId5"/>
            </p:custDataLst>
          </p:nvPr>
        </p:nvSpPr>
        <p:spPr>
          <a:xfrm>
            <a:off x="3373302" y="352733"/>
            <a:ext cx="2345690" cy="1581150"/>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2800" b="1">
                <a:solidFill>
                  <a:schemeClr val="tx1"/>
                </a:solidFill>
                <a:latin typeface="宋体" panose="02010600030101010101" pitchFamily="2" charset="-122"/>
                <a:ea typeface="宋体" panose="02010600030101010101" pitchFamily="2" charset="-122"/>
              </a:rPr>
              <a:t>加热冷牛奶的方法</a:t>
            </a:r>
            <a:endParaRPr lang="zh-CN" altLang="en-US" sz="2800" b="1">
              <a:solidFill>
                <a:schemeClr val="tx1"/>
              </a:solidFill>
              <a:latin typeface="宋体" panose="02010600030101010101" pitchFamily="2" charset="-122"/>
              <a:ea typeface="宋体" panose="02010600030101010101" pitchFamily="2" charset="-122"/>
            </a:endParaRPr>
          </a:p>
        </p:txBody>
      </p:sp>
      <p:sp>
        <p:nvSpPr>
          <p:cNvPr id="29" name="右中括号 28"/>
          <p:cNvSpPr/>
          <p:nvPr>
            <p:custDataLst>
              <p:tags r:id="rId6"/>
            </p:custDataLst>
          </p:nvPr>
        </p:nvSpPr>
        <p:spPr>
          <a:xfrm rot="10800000">
            <a:off x="2813867" y="651183"/>
            <a:ext cx="368300" cy="5372100"/>
          </a:xfrm>
          <a:prstGeom prst="rightBracket">
            <a:avLst/>
          </a:prstGeom>
          <a:ln w="107950" cmpd="thickThi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800" b="1">
              <a:latin typeface="宋体" panose="02010600030101010101" pitchFamily="2" charset="-122"/>
              <a:ea typeface="宋体" panose="02010600030101010101" pitchFamily="2" charset="-122"/>
            </a:endParaRPr>
          </a:p>
        </p:txBody>
      </p:sp>
      <p:sp>
        <p:nvSpPr>
          <p:cNvPr id="23" name="文本框 22"/>
          <p:cNvSpPr txBox="1"/>
          <p:nvPr>
            <p:custDataLst>
              <p:tags r:id="rId7"/>
            </p:custDataLst>
          </p:nvPr>
        </p:nvSpPr>
        <p:spPr>
          <a:xfrm>
            <a:off x="7069498" y="834380"/>
            <a:ext cx="3135630" cy="617855"/>
          </a:xfrm>
          <a:prstGeom prst="rect">
            <a:avLst/>
          </a:prstGeom>
        </p:spPr>
        <p:style>
          <a:lnRef idx="0">
            <a:schemeClr val="accent4"/>
          </a:lnRef>
          <a:fillRef idx="3">
            <a:schemeClr val="accent4"/>
          </a:fillRef>
          <a:effectRef idx="3">
            <a:schemeClr val="accent4"/>
          </a:effectRef>
          <a:fontRef idx="minor">
            <a:schemeClr val="lt1"/>
          </a:fontRef>
        </p:style>
        <p:txBody>
          <a:bodyPr wrap="square" rtlCol="0">
            <a:noAutofit/>
          </a:bodyPr>
          <a:lstStyle>
            <a:defPPr>
              <a:defRPr lang="zh-CN"/>
            </a:defPPr>
            <a:lvl1pPr>
              <a:defRPr sz="3200" b="1">
                <a:solidFill>
                  <a:schemeClr val="tx1"/>
                </a:solidFill>
                <a:ea typeface="黑体" panose="02010609060101010101" pitchFamily="49" charset="-122"/>
              </a:defRPr>
            </a:lvl1pPr>
          </a:lstStyle>
          <a:p>
            <a:r>
              <a:rPr lang="zh-CN" altLang="en-US" sz="2800">
                <a:latin typeface="宋体" panose="02010600030101010101" pitchFamily="2" charset="-122"/>
                <a:ea typeface="宋体" panose="02010600030101010101" pitchFamily="2" charset="-122"/>
              </a:rPr>
              <a:t>把它浸在热水中</a:t>
            </a:r>
            <a:endParaRPr lang="zh-CN" altLang="en-US" sz="2800">
              <a:latin typeface="宋体" panose="02010600030101010101" pitchFamily="2" charset="-122"/>
              <a:ea typeface="宋体" panose="02010600030101010101" pitchFamily="2" charset="-122"/>
            </a:endParaRPr>
          </a:p>
        </p:txBody>
      </p:sp>
      <p:sp>
        <p:nvSpPr>
          <p:cNvPr id="4" name="圆角矩形 3"/>
          <p:cNvSpPr/>
          <p:nvPr>
            <p:custDataLst>
              <p:tags r:id="rId8"/>
            </p:custDataLst>
          </p:nvPr>
        </p:nvSpPr>
        <p:spPr>
          <a:xfrm>
            <a:off x="3373301" y="5240328"/>
            <a:ext cx="2345692" cy="1158240"/>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2800" b="1">
                <a:solidFill>
                  <a:schemeClr val="tx1"/>
                </a:solidFill>
                <a:latin typeface="宋体" panose="02010600030101010101" pitchFamily="2" charset="-122"/>
                <a:ea typeface="宋体" panose="02010600030101010101" pitchFamily="2" charset="-122"/>
              </a:rPr>
              <a:t>感知温度变化的方法</a:t>
            </a:r>
            <a:endParaRPr lang="zh-CN" altLang="en-US" sz="2800" b="1">
              <a:solidFill>
                <a:schemeClr val="tx1"/>
              </a:solidFill>
              <a:latin typeface="宋体" panose="02010600030101010101" pitchFamily="2" charset="-122"/>
              <a:ea typeface="宋体" panose="02010600030101010101" pitchFamily="2" charset="-122"/>
            </a:endParaRPr>
          </a:p>
        </p:txBody>
      </p:sp>
      <p:sp>
        <p:nvSpPr>
          <p:cNvPr id="9" name="文本框 8"/>
          <p:cNvSpPr txBox="1"/>
          <p:nvPr>
            <p:custDataLst>
              <p:tags r:id="rId9"/>
            </p:custDataLst>
          </p:nvPr>
        </p:nvSpPr>
        <p:spPr>
          <a:xfrm>
            <a:off x="7069498" y="2832974"/>
            <a:ext cx="4723765" cy="1026614"/>
          </a:xfrm>
          <a:prstGeom prst="rect">
            <a:avLst/>
          </a:prstGeom>
        </p:spPr>
        <p:style>
          <a:lnRef idx="0">
            <a:schemeClr val="accent4"/>
          </a:lnRef>
          <a:fillRef idx="3">
            <a:schemeClr val="accent4"/>
          </a:fillRef>
          <a:effectRef idx="3">
            <a:schemeClr val="accent4"/>
          </a:effectRef>
          <a:fontRef idx="minor">
            <a:schemeClr val="lt1"/>
          </a:fontRef>
        </p:style>
        <p:txBody>
          <a:bodyPr wrap="square" rtlCol="0">
            <a:noAutofit/>
          </a:bodyPr>
          <a:lstStyle/>
          <a:p>
            <a:r>
              <a:rPr lang="zh-CN" sz="2800" b="1">
                <a:solidFill>
                  <a:schemeClr val="tx1"/>
                </a:solidFill>
                <a:latin typeface="宋体" panose="02010600030101010101" pitchFamily="2" charset="-122"/>
                <a:ea typeface="宋体" panose="02010600030101010101" pitchFamily="2" charset="-122"/>
              </a:rPr>
              <a:t>热通常从温度高的物体传向温度低的物体，并趋向平衡。</a:t>
            </a:r>
            <a:endParaRPr lang="zh-CN" sz="2800" b="1">
              <a:solidFill>
                <a:schemeClr val="tx1"/>
              </a:solidFill>
              <a:latin typeface="宋体" panose="02010600030101010101" pitchFamily="2" charset="-122"/>
              <a:ea typeface="宋体" panose="02010600030101010101" pitchFamily="2" charset="-122"/>
            </a:endParaRPr>
          </a:p>
        </p:txBody>
      </p:sp>
      <p:sp>
        <p:nvSpPr>
          <p:cNvPr id="6" name="圆角矩形 5"/>
          <p:cNvSpPr/>
          <p:nvPr>
            <p:custDataLst>
              <p:tags r:id="rId10"/>
            </p:custDataLst>
          </p:nvPr>
        </p:nvSpPr>
        <p:spPr>
          <a:xfrm>
            <a:off x="3373301" y="2441248"/>
            <a:ext cx="2345691" cy="1968409"/>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2800" b="1">
                <a:solidFill>
                  <a:schemeClr val="tx1"/>
                </a:solidFill>
                <a:latin typeface="宋体" panose="02010600030101010101" pitchFamily="2" charset="-122"/>
                <a:ea typeface="宋体" panose="02010600030101010101" pitchFamily="2" charset="-122"/>
              </a:rPr>
              <a:t>温度不同的物体相互接触后温度的变化</a:t>
            </a:r>
            <a:endParaRPr lang="zh-CN" altLang="en-US" sz="2800" b="1">
              <a:solidFill>
                <a:schemeClr val="tx1"/>
              </a:solidFill>
              <a:latin typeface="宋体" panose="02010600030101010101" pitchFamily="2" charset="-122"/>
              <a:ea typeface="宋体" panose="02010600030101010101" pitchFamily="2" charset="-122"/>
            </a:endParaRPr>
          </a:p>
        </p:txBody>
      </p:sp>
      <p:sp>
        <p:nvSpPr>
          <p:cNvPr id="12" name="左箭头 11"/>
          <p:cNvSpPr/>
          <p:nvPr>
            <p:custDataLst>
              <p:tags r:id="rId11"/>
            </p:custDataLst>
          </p:nvPr>
        </p:nvSpPr>
        <p:spPr>
          <a:xfrm rot="10800000">
            <a:off x="6056812" y="3191091"/>
            <a:ext cx="739140" cy="521335"/>
          </a:xfrm>
          <a:prstGeom prst="leftArrow">
            <a:avLst/>
          </a:prstGeom>
          <a:ln w="107950" cmpd="thickThi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800" b="1">
              <a:latin typeface="宋体" panose="02010600030101010101" pitchFamily="2" charset="-122"/>
              <a:ea typeface="宋体" panose="02010600030101010101" pitchFamily="2" charset="-122"/>
            </a:endParaRPr>
          </a:p>
        </p:txBody>
      </p:sp>
      <p:sp>
        <p:nvSpPr>
          <p:cNvPr id="13" name="左箭头 12"/>
          <p:cNvSpPr/>
          <p:nvPr>
            <p:custDataLst>
              <p:tags r:id="rId12"/>
            </p:custDataLst>
          </p:nvPr>
        </p:nvSpPr>
        <p:spPr>
          <a:xfrm rot="10800000">
            <a:off x="6056811" y="1013676"/>
            <a:ext cx="813435" cy="521335"/>
          </a:xfrm>
          <a:prstGeom prst="leftArrow">
            <a:avLst/>
          </a:prstGeom>
          <a:ln w="107950" cmpd="thickThi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800" b="1">
              <a:latin typeface="宋体" panose="02010600030101010101" pitchFamily="2" charset="-122"/>
              <a:ea typeface="宋体" panose="02010600030101010101" pitchFamily="2" charset="-122"/>
            </a:endParaRPr>
          </a:p>
        </p:txBody>
      </p:sp>
      <p:sp>
        <p:nvSpPr>
          <p:cNvPr id="3" name="文本框 2"/>
          <p:cNvSpPr txBox="1"/>
          <p:nvPr>
            <p:custDataLst>
              <p:tags r:id="rId13"/>
            </p:custDataLst>
          </p:nvPr>
        </p:nvSpPr>
        <p:spPr>
          <a:xfrm>
            <a:off x="7069498" y="5240328"/>
            <a:ext cx="3621405" cy="1073785"/>
          </a:xfrm>
          <a:prstGeom prst="rect">
            <a:avLst/>
          </a:prstGeom>
        </p:spPr>
        <p:style>
          <a:lnRef idx="0">
            <a:schemeClr val="accent4"/>
          </a:lnRef>
          <a:fillRef idx="3">
            <a:schemeClr val="accent4"/>
          </a:fillRef>
          <a:effectRef idx="3">
            <a:schemeClr val="accent4"/>
          </a:effectRef>
          <a:fontRef idx="minor">
            <a:schemeClr val="lt1"/>
          </a:fontRef>
        </p:style>
        <p:txBody>
          <a:bodyPr wrap="square" rtlCol="0">
            <a:noAutofit/>
          </a:bodyPr>
          <a:lstStyle/>
          <a:p>
            <a:r>
              <a:rPr lang="zh-CN" sz="2800" b="1">
                <a:solidFill>
                  <a:schemeClr val="tx1"/>
                </a:solidFill>
                <a:latin typeface="宋体" panose="02010600030101010101" pitchFamily="2" charset="-122"/>
                <a:ea typeface="宋体" panose="02010600030101010101" pitchFamily="2" charset="-122"/>
              </a:rPr>
              <a:t>温度计、感温纸带、</a:t>
            </a:r>
            <a:endParaRPr lang="zh-CN" sz="2800" b="1">
              <a:solidFill>
                <a:schemeClr val="tx1"/>
              </a:solidFill>
              <a:latin typeface="宋体" panose="02010600030101010101" pitchFamily="2" charset="-122"/>
              <a:ea typeface="宋体" panose="02010600030101010101" pitchFamily="2" charset="-122"/>
            </a:endParaRPr>
          </a:p>
          <a:p>
            <a:r>
              <a:rPr lang="zh-CN" sz="2800" b="1">
                <a:solidFill>
                  <a:schemeClr val="tx1"/>
                </a:solidFill>
                <a:latin typeface="宋体" panose="02010600030101010101" pitchFamily="2" charset="-122"/>
                <a:ea typeface="宋体" panose="02010600030101010101" pitchFamily="2" charset="-122"/>
              </a:rPr>
              <a:t>感温粉末</a:t>
            </a:r>
            <a:endParaRPr lang="zh-CN" sz="2800" b="1">
              <a:solidFill>
                <a:schemeClr val="tx1"/>
              </a:solidFill>
              <a:latin typeface="宋体" panose="02010600030101010101" pitchFamily="2" charset="-122"/>
              <a:ea typeface="宋体" panose="02010600030101010101" pitchFamily="2" charset="-122"/>
            </a:endParaRPr>
          </a:p>
        </p:txBody>
      </p:sp>
      <p:sp>
        <p:nvSpPr>
          <p:cNvPr id="7" name="左箭头 6"/>
          <p:cNvSpPr/>
          <p:nvPr>
            <p:custDataLst>
              <p:tags r:id="rId14"/>
            </p:custDataLst>
          </p:nvPr>
        </p:nvSpPr>
        <p:spPr>
          <a:xfrm rot="10800000">
            <a:off x="6056812" y="5456136"/>
            <a:ext cx="813435" cy="521335"/>
          </a:xfrm>
          <a:prstGeom prst="leftArrow">
            <a:avLst/>
          </a:prstGeom>
          <a:ln w="107950" cmpd="thickThi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800" b="1">
              <a:latin typeface="宋体" panose="02010600030101010101" pitchFamily="2" charset="-122"/>
              <a:ea typeface="宋体" panose="02010600030101010101" pitchFamily="2" charset="-122"/>
            </a:endParaRPr>
          </a:p>
        </p:txBody>
      </p:sp>
      <p:pic>
        <p:nvPicPr>
          <p:cNvPr id="2" name="图片 1"/>
          <p:cNvPicPr>
            <a:picLocks noChangeAspect="1"/>
          </p:cNvPicPr>
          <p:nvPr>
            <p:custDataLst>
              <p:tags r:id="rId16"/>
            </p:custDataLst>
          </p:nvPr>
        </p:nvPicPr>
        <p:blipFill>
          <a:blip r:embed="rId15"/>
          <a:stretch>
            <a:fillRect/>
          </a:stretch>
        </p:blipFill>
        <p:spPr>
          <a:xfrm>
            <a:off x="32581" y="81442"/>
            <a:ext cx="2019243" cy="752938"/>
          </a:xfrm>
          <a:prstGeom prst="rect">
            <a:avLst/>
          </a:prstGeom>
        </p:spPr>
      </p:pic>
    </p:spTree>
    <p:custDataLst>
      <p:tags r:id="rId17"/>
    </p:custDataLst>
  </p:cSld>
  <p:clrMapOvr>
    <a:masterClrMapping/>
  </p:clrMapOvr>
  <mc:AlternateContent>
    <mc:Choice xmlns:p14="http://schemas.microsoft.com/office/powerpoint/2010/main" Requires="p14">
      <p:transition advTm="5000" p14:dur="0"/>
    </mc:Choice>
    <mc:Fallback>
      <p:transition advTm="5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blinds(horizontal)">
                                      <p:cBhvr>
                                        <p:cTn id="10" dur="500"/>
                                        <p:tgtEl>
                                          <p:spTgt spid="2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blinds(horizontal)">
                                      <p:cBhvr>
                                        <p:cTn id="13" dur="500"/>
                                        <p:tgtEl>
                                          <p:spTgt spid="13"/>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linds(horizontal)">
                                      <p:cBhvr>
                                        <p:cTn id="18" dur="500"/>
                                        <p:tgtEl>
                                          <p:spTgt spid="9"/>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blinds(horizontal)">
                                      <p:cBhvr>
                                        <p:cTn id="21" dur="500"/>
                                        <p:tgtEl>
                                          <p:spTgt spid="6"/>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blinds(horizontal)">
                                      <p:cBhvr>
                                        <p:cTn id="24" dur="500"/>
                                        <p:tgtEl>
                                          <p:spTgt spid="12"/>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blinds(horizontal)">
                                      <p:cBhvr>
                                        <p:cTn id="29" dur="500"/>
                                        <p:tgtEl>
                                          <p:spTgt spid="3"/>
                                        </p:tgtEl>
                                      </p:cBhvr>
                                    </p:animEffect>
                                  </p:childTnLst>
                                </p:cTn>
                              </p:par>
                              <p:par>
                                <p:cTn id="30" presetID="3" presetClass="entr" presetSubtype="10" fill="hold" grpId="0" nodeType="with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blinds(horizontal)">
                                      <p:cBhvr>
                                        <p:cTn id="32" dur="500"/>
                                        <p:tgtEl>
                                          <p:spTgt spid="4"/>
                                        </p:tgtEl>
                                      </p:cBhvr>
                                    </p:animEffect>
                                  </p:childTnLst>
                                </p:cTn>
                              </p:par>
                              <p:par>
                                <p:cTn id="33" presetID="3" presetClass="entr" presetSubtype="10"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blinds(horizontal)">
                                      <p:cBhvr>
                                        <p:cTn id="3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3" grpId="0"/>
      <p:bldP spid="4" grpId="0"/>
      <p:bldP spid="9" grpId="0"/>
      <p:bldP spid="6" grpId="0"/>
      <p:bldP spid="12" grpId="0"/>
      <p:bldP spid="13" grpId="0"/>
      <p:bldP spid="3" grpId="0"/>
      <p:bldP spid="7"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6" name="TextBox 19"/>
          <p:cNvSpPr txBox="1"/>
          <p:nvPr>
            <p:custDataLst>
              <p:tags r:id="rId4"/>
            </p:custDataLst>
          </p:nvPr>
        </p:nvSpPr>
        <p:spPr>
          <a:xfrm>
            <a:off x="1042299" y="2196314"/>
            <a:ext cx="10772775" cy="3293209"/>
          </a:xfrm>
          <a:prstGeom prst="rect">
            <a:avLst/>
          </a:prstGeom>
          <a:noFill/>
        </p:spPr>
        <p:txBody>
          <a:bodyPr wrap="square" rtlCol="0">
            <a:spAutoFit/>
          </a:bodyPr>
          <a:lstStyle/>
          <a:p>
            <a:pPr indent="0">
              <a:lnSpc>
                <a:spcPct val="130000"/>
              </a:lnSpc>
              <a:buFont typeface="Arial" panose="020b0604020202020204" pitchFamily="34" charset="0"/>
              <a:buNone/>
            </a:pPr>
            <a:r>
              <a:rPr lang="zh-CN" altLang="en-US" sz="3200" b="1">
                <a:latin typeface="宋体" panose="02010600030101010101" pitchFamily="2" charset="-122"/>
                <a:ea typeface="宋体" panose="02010600030101010101" pitchFamily="2" charset="-122"/>
                <a:sym typeface="+mn-ea"/>
              </a:rPr>
              <a:t>能够基于所学的知识，自主设计实验探究。</a:t>
            </a:r>
            <a:endParaRPr lang="zh-CN" altLang="en-US" sz="3200" b="1">
              <a:latin typeface="宋体" panose="02010600030101010101" pitchFamily="2" charset="-122"/>
              <a:ea typeface="宋体" panose="02010600030101010101" pitchFamily="2" charset="-122"/>
              <a:sym typeface="+mn-ea"/>
            </a:endParaRPr>
          </a:p>
          <a:p>
            <a:pPr indent="0">
              <a:lnSpc>
                <a:spcPct val="130000"/>
              </a:lnSpc>
              <a:buFont typeface="Arial" panose="020b0604020202020204" pitchFamily="34" charset="0"/>
              <a:buNone/>
            </a:pPr>
            <a:r>
              <a:rPr lang="zh-CN" altLang="en-US" sz="3200" b="1">
                <a:latin typeface="宋体" panose="02010600030101010101" pitchFamily="2" charset="-122"/>
                <a:ea typeface="宋体" panose="02010600030101010101" pitchFamily="2" charset="-122"/>
                <a:sym typeface="+mn-ea"/>
              </a:rPr>
              <a:t>通过测量获取证据，根据温度变化的记录，制作折线图。</a:t>
            </a:r>
            <a:endParaRPr lang="zh-CN" altLang="en-US" sz="3200" b="1">
              <a:latin typeface="宋体" panose="02010600030101010101" pitchFamily="2" charset="-122"/>
              <a:ea typeface="宋体" panose="02010600030101010101" pitchFamily="2" charset="-122"/>
              <a:sym typeface="+mn-ea"/>
            </a:endParaRPr>
          </a:p>
          <a:p>
            <a:pPr indent="0">
              <a:lnSpc>
                <a:spcPct val="130000"/>
              </a:lnSpc>
              <a:buFont typeface="Arial" panose="020b0604020202020204" pitchFamily="34" charset="0"/>
              <a:buNone/>
            </a:pPr>
            <a:r>
              <a:rPr lang="zh-CN" altLang="en-US" sz="3200" b="1">
                <a:latin typeface="宋体" panose="02010600030101010101" pitchFamily="2" charset="-122"/>
                <a:ea typeface="宋体" panose="02010600030101010101" pitchFamily="2" charset="-122"/>
                <a:sym typeface="+mn-ea"/>
              </a:rPr>
              <a:t>仔细观察实验现象，运用分析、比较、概括等方法得出科学探究的结论。</a:t>
            </a:r>
            <a:endParaRPr lang="zh-CN" altLang="en-US" sz="3200" b="1">
              <a:latin typeface="宋体" panose="02010600030101010101" pitchFamily="2" charset="-122"/>
              <a:ea typeface="宋体" panose="02010600030101010101" pitchFamily="2" charset="-122"/>
              <a:sym typeface="+mn-ea"/>
            </a:endParaRPr>
          </a:p>
          <a:p>
            <a:pPr indent="0">
              <a:lnSpc>
                <a:spcPct val="130000"/>
              </a:lnSpc>
              <a:buFont typeface="Arial" panose="020b0604020202020204" pitchFamily="34" charset="0"/>
              <a:buNone/>
            </a:pPr>
            <a:r>
              <a:rPr lang="zh-CN" altLang="en-US" sz="3200" b="1">
                <a:latin typeface="宋体" panose="02010600030101010101" pitchFamily="2" charset="-122"/>
                <a:ea typeface="宋体" panose="02010600030101010101" pitchFamily="2" charset="-122"/>
                <a:sym typeface="+mn-ea"/>
              </a:rPr>
              <a:t>获取多个证据支持提出的观点，尝试多种方式认识事物</a:t>
            </a:r>
            <a:r>
              <a:rPr lang="zh-CN" altLang="en-US" sz="3200" b="1" smtClean="0">
                <a:latin typeface="宋体" panose="02010600030101010101" pitchFamily="2" charset="-122"/>
                <a:ea typeface="宋体" panose="02010600030101010101" pitchFamily="2" charset="-122"/>
                <a:sym typeface="+mn-ea"/>
              </a:rPr>
              <a:t>。</a:t>
            </a:r>
            <a:endParaRPr lang="zh-CN" altLang="en-US" sz="3200" b="1">
              <a:latin typeface="宋体" panose="02010600030101010101" pitchFamily="2" charset="-122"/>
              <a:ea typeface="宋体" panose="02010600030101010101" pitchFamily="2" charset="-122"/>
              <a:sym typeface="+mn-ea"/>
            </a:endParaRPr>
          </a:p>
        </p:txBody>
      </p:sp>
      <p:grpSp>
        <p:nvGrpSpPr>
          <p:cNvPr id="8" name="组合 7"/>
          <p:cNvGrpSpPr/>
          <p:nvPr>
            <p:custDataLst>
              <p:tags r:id="rId5"/>
            </p:custDataLst>
          </p:nvPr>
        </p:nvGrpSpPr>
        <p:grpSpPr>
          <a:xfrm>
            <a:off x="4099715" y="706802"/>
            <a:ext cx="3878580" cy="1172210"/>
            <a:chOff x="6450" y="4476"/>
            <a:chExt cx="6108" cy="1846"/>
          </a:xfrm>
        </p:grpSpPr>
        <p:sp>
          <p:nvSpPr>
            <p:cNvPr id="5" name="燕尾形箭头 4"/>
            <p:cNvSpPr/>
            <p:nvPr>
              <p:custDataLst>
                <p:tags r:id="rId6"/>
              </p:custDataLst>
            </p:nvPr>
          </p:nvSpPr>
          <p:spPr>
            <a:xfrm flipV="1">
              <a:off x="6450" y="4476"/>
              <a:ext cx="6109" cy="1847"/>
            </a:xfrm>
            <a:prstGeom prst="notchedRightArrow">
              <a:avLst>
                <a:gd name="adj1" fmla="val 50000"/>
                <a:gd name="adj2" fmla="val 43193"/>
              </a:avLst>
            </a:prstGeom>
            <a:solidFill>
              <a:schemeClr val="accent6">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rgbClr val="FFFFFF"/>
                </a:solidFill>
                <a:effectLst/>
                <a:uLnTx/>
                <a:uFillTx/>
                <a:latin typeface="黑体" panose="02010609060101010101" pitchFamily="49" charset="-122"/>
                <a:ea typeface="黑体" panose="02010609060101010101" pitchFamily="49" charset="-122"/>
                <a:cs typeface="+mn-cs"/>
              </a:endParaRPr>
            </a:p>
          </p:txBody>
        </p:sp>
        <p:sp>
          <p:nvSpPr>
            <p:cNvPr id="7" name="文本框 6"/>
            <p:cNvSpPr txBox="1"/>
            <p:nvPr>
              <p:custDataLst>
                <p:tags r:id="rId7"/>
              </p:custDataLst>
            </p:nvPr>
          </p:nvSpPr>
          <p:spPr>
            <a:xfrm>
              <a:off x="7028" y="4851"/>
              <a:ext cx="4653" cy="1018"/>
            </a:xfrm>
            <a:prstGeom prst="rect">
              <a:avLst/>
            </a:prstGeom>
            <a:noFill/>
          </p:spPr>
          <p:txBody>
            <a:bodyPr wrap="none" rtlCol="0">
              <a:spAutoFit/>
            </a:bodyPr>
            <a:lstStyle/>
            <a:p>
              <a:r>
                <a:rPr lang="zh-CN" altLang="en-US" sz="3600">
                  <a:latin typeface="黑体" panose="02010609060101010101" pitchFamily="49" charset="-122"/>
                  <a:ea typeface="黑体" panose="02010609060101010101" pitchFamily="49" charset="-122"/>
                </a:rPr>
                <a:t>科学探究目标</a:t>
              </a:r>
              <a:endParaRPr lang="zh-CN" altLang="en-US" sz="3600">
                <a:latin typeface="黑体" panose="02010609060101010101" pitchFamily="49" charset="-122"/>
                <a:ea typeface="黑体" panose="02010609060101010101" pitchFamily="49" charset="-122"/>
              </a:endParaRPr>
            </a:p>
          </p:txBody>
        </p:sp>
      </p:grpSp>
      <p:sp>
        <p:nvSpPr>
          <p:cNvPr id="21" name="圆角矩形 20"/>
          <p:cNvSpPr/>
          <p:nvPr>
            <p:custDataLst>
              <p:tags r:id="rId8"/>
            </p:custDataLst>
          </p:nvPr>
        </p:nvSpPr>
        <p:spPr bwMode="auto">
          <a:xfrm>
            <a:off x="514999" y="2358507"/>
            <a:ext cx="360045" cy="373670"/>
          </a:xfrm>
          <a:prstGeom prst="roundRect">
            <a:avLst>
              <a:gd name="adj" fmla="val 50000"/>
            </a:avLst>
          </a:prstGeom>
          <a:solidFill>
            <a:srgbClr val="FFC000"/>
          </a:solidFill>
          <a:ln w="34925">
            <a:solidFill>
              <a:srgbClr val="FFFFFF"/>
            </a:solidFill>
          </a:ln>
          <a:effectLst/>
          <a:scene3d>
            <a:camera prst="orthographicFront"/>
            <a:lightRig rig="threePt" dir="t"/>
          </a:scene3d>
          <a:sp3d extrusionH="349250" prstMaterial="metal">
            <a:bevelB w="88900" h="19685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2400" b="0" i="0" u="none" strike="noStrike" kern="1200" cap="none" spc="0" normalizeH="0" baseline="0" noProof="0">
                <a:ln>
                  <a:noFill/>
                </a:ln>
                <a:solidFill>
                  <a:srgbClr val="000000"/>
                </a:solidFill>
                <a:effectLst/>
                <a:uLnTx/>
                <a:uFillTx/>
                <a:latin typeface="黑体" panose="02010609060101010101" pitchFamily="49" charset="-122"/>
                <a:ea typeface="黑体" panose="02010609060101010101" pitchFamily="49" charset="-122"/>
                <a:cs typeface="+mn-cs"/>
              </a:rPr>
              <a:t>1</a:t>
            </a:r>
            <a:endParaRPr kumimoji="0" lang="zh-CN" altLang="en-US" sz="2400" b="0" i="0" u="none" strike="noStrike" kern="1200" cap="none" spc="0" normalizeH="0" baseline="0" noProof="0">
              <a:ln>
                <a:noFill/>
              </a:ln>
              <a:solidFill>
                <a:srgbClr val="000000"/>
              </a:solidFill>
              <a:effectLst/>
              <a:uLnTx/>
              <a:uFillTx/>
              <a:latin typeface="黑体" panose="02010609060101010101" pitchFamily="49" charset="-122"/>
              <a:ea typeface="黑体" panose="02010609060101010101" pitchFamily="49" charset="-122"/>
              <a:cs typeface="+mn-cs"/>
            </a:endParaRPr>
          </a:p>
        </p:txBody>
      </p:sp>
      <p:sp>
        <p:nvSpPr>
          <p:cNvPr id="22" name="圆角矩形 21"/>
          <p:cNvSpPr/>
          <p:nvPr>
            <p:custDataLst>
              <p:tags r:id="rId9"/>
            </p:custDataLst>
          </p:nvPr>
        </p:nvSpPr>
        <p:spPr bwMode="auto">
          <a:xfrm>
            <a:off x="514711" y="3017737"/>
            <a:ext cx="360045" cy="360045"/>
          </a:xfrm>
          <a:prstGeom prst="roundRect">
            <a:avLst>
              <a:gd name="adj" fmla="val 50000"/>
            </a:avLst>
          </a:prstGeom>
          <a:solidFill>
            <a:srgbClr val="92D050"/>
          </a:solidFill>
          <a:ln w="34925">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2400" b="0" i="0" u="none" strike="noStrike" kern="1200" cap="none" spc="0" normalizeH="0" baseline="0" noProof="0">
                <a:ln>
                  <a:noFill/>
                </a:ln>
                <a:solidFill>
                  <a:srgbClr val="000000"/>
                </a:solidFill>
                <a:effectLst/>
                <a:uLnTx/>
                <a:uFillTx/>
                <a:latin typeface="黑体" panose="02010609060101010101" pitchFamily="49" charset="-122"/>
                <a:ea typeface="黑体" panose="02010609060101010101" pitchFamily="49" charset="-122"/>
                <a:cs typeface="+mn-cs"/>
              </a:rPr>
              <a:t>2</a:t>
            </a:r>
            <a:endParaRPr kumimoji="0" lang="zh-CN" altLang="en-US" sz="2400" b="0" i="0" u="none" strike="noStrike" kern="1200" cap="none" spc="0" normalizeH="0" baseline="0" noProof="0">
              <a:ln>
                <a:noFill/>
              </a:ln>
              <a:solidFill>
                <a:srgbClr val="000000"/>
              </a:solidFill>
              <a:effectLst/>
              <a:uLnTx/>
              <a:uFillTx/>
              <a:latin typeface="黑体" panose="02010609060101010101" pitchFamily="49" charset="-122"/>
              <a:ea typeface="黑体" panose="02010609060101010101" pitchFamily="49" charset="-122"/>
              <a:cs typeface="+mn-cs"/>
            </a:endParaRPr>
          </a:p>
        </p:txBody>
      </p:sp>
      <p:sp>
        <p:nvSpPr>
          <p:cNvPr id="9" name="圆角矩形 8"/>
          <p:cNvSpPr/>
          <p:nvPr>
            <p:custDataLst>
              <p:tags r:id="rId10"/>
            </p:custDataLst>
          </p:nvPr>
        </p:nvSpPr>
        <p:spPr bwMode="auto">
          <a:xfrm>
            <a:off x="546461" y="3662897"/>
            <a:ext cx="360045" cy="360045"/>
          </a:xfrm>
          <a:prstGeom prst="roundRect">
            <a:avLst>
              <a:gd name="adj" fmla="val 50000"/>
            </a:avLst>
          </a:prstGeom>
          <a:solidFill>
            <a:schemeClr val="accent2"/>
          </a:solidFill>
          <a:ln w="34925">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2400" b="0" i="0" u="none" strike="noStrike" kern="1200" cap="none" spc="0" normalizeH="0" baseline="0" noProof="0">
                <a:ln>
                  <a:noFill/>
                </a:ln>
                <a:solidFill>
                  <a:srgbClr val="000000"/>
                </a:solidFill>
                <a:effectLst/>
                <a:uLnTx/>
                <a:uFillTx/>
                <a:latin typeface="黑体" panose="02010609060101010101" pitchFamily="49" charset="-122"/>
                <a:ea typeface="黑体" panose="02010609060101010101" pitchFamily="49" charset="-122"/>
                <a:cs typeface="+mn-cs"/>
              </a:rPr>
              <a:t>3</a:t>
            </a:r>
            <a:endParaRPr kumimoji="0" lang="zh-CN" altLang="en-US" sz="2400" b="0" i="0" u="none" strike="noStrike" kern="1200" cap="none" spc="0" normalizeH="0" baseline="0" noProof="0">
              <a:ln>
                <a:noFill/>
              </a:ln>
              <a:solidFill>
                <a:srgbClr val="000000"/>
              </a:solidFill>
              <a:effectLst/>
              <a:uLnTx/>
              <a:uFillTx/>
              <a:latin typeface="黑体" panose="02010609060101010101" pitchFamily="49" charset="-122"/>
              <a:ea typeface="黑体" panose="02010609060101010101" pitchFamily="49" charset="-122"/>
              <a:cs typeface="+mn-cs"/>
            </a:endParaRPr>
          </a:p>
        </p:txBody>
      </p:sp>
      <p:sp>
        <p:nvSpPr>
          <p:cNvPr id="15" name="圆角矩形 14"/>
          <p:cNvSpPr/>
          <p:nvPr>
            <p:custDataLst>
              <p:tags r:id="rId11"/>
            </p:custDataLst>
          </p:nvPr>
        </p:nvSpPr>
        <p:spPr bwMode="auto">
          <a:xfrm>
            <a:off x="546461" y="4860507"/>
            <a:ext cx="360045" cy="360045"/>
          </a:xfrm>
          <a:prstGeom prst="roundRect">
            <a:avLst>
              <a:gd name="adj" fmla="val 50000"/>
            </a:avLst>
          </a:prstGeom>
          <a:solidFill>
            <a:srgbClr val="7030A0"/>
          </a:solidFill>
          <a:ln w="34925">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2400" b="0" i="0" u="none" strike="noStrike" kern="1200" cap="none" spc="0" normalizeH="0" baseline="0" noProof="0">
                <a:ln>
                  <a:noFill/>
                </a:ln>
                <a:solidFill>
                  <a:srgbClr val="000000"/>
                </a:solidFill>
                <a:effectLst/>
                <a:uLnTx/>
                <a:uFillTx/>
                <a:latin typeface="黑体" panose="02010609060101010101" pitchFamily="49" charset="-122"/>
                <a:ea typeface="黑体" panose="02010609060101010101" pitchFamily="49" charset="-122"/>
                <a:cs typeface="+mn-cs"/>
              </a:rPr>
              <a:t>4</a:t>
            </a:r>
            <a:endParaRPr kumimoji="0" lang="zh-CN" altLang="en-US" sz="2400" b="0" i="0" u="none" strike="noStrike" kern="1200" cap="none" spc="0" normalizeH="0" baseline="0" noProof="0">
              <a:ln>
                <a:noFill/>
              </a:ln>
              <a:solidFill>
                <a:srgbClr val="000000"/>
              </a:solidFill>
              <a:effectLst/>
              <a:uLnTx/>
              <a:uFillTx/>
              <a:latin typeface="黑体" panose="02010609060101010101" pitchFamily="49" charset="-122"/>
              <a:ea typeface="黑体" panose="02010609060101010101" pitchFamily="49" charset="-122"/>
              <a:cs typeface="+mn-cs"/>
            </a:endParaRPr>
          </a:p>
        </p:txBody>
      </p:sp>
    </p:spTree>
    <p:custDataLst>
      <p:tags r:id="rId12"/>
    </p:custDataLst>
  </p:cSld>
  <p:clrMapOvr>
    <a:masterClrMapping/>
  </p:clrMapOvr>
  <mc:AlternateContent>
    <mc:Choice xmlns:p14="http://schemas.microsoft.com/office/powerpoint/2010/main" Requires="p14">
      <p:transition advTm="5000" p14:dur="10"/>
    </mc:Choice>
    <mc:Fallback>
      <p:transition advTm="5000"/>
    </mc:Fallback>
  </mc:AlternateConten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8" name="TextBox 17"/>
          <p:cNvSpPr txBox="1"/>
          <p:nvPr>
            <p:custDataLst>
              <p:tags r:id="rId3"/>
            </p:custDataLst>
          </p:nvPr>
        </p:nvSpPr>
        <p:spPr>
          <a:xfrm>
            <a:off x="1335715" y="2132191"/>
            <a:ext cx="10945495" cy="2653034"/>
          </a:xfrm>
          <a:prstGeom prst="rect">
            <a:avLst/>
          </a:prstGeom>
          <a:noFill/>
        </p:spPr>
        <p:txBody>
          <a:bodyPr wrap="square" rtlCol="0">
            <a:spAutoFit/>
          </a:bodyPr>
          <a:lstStyle/>
          <a:p>
            <a:pPr indent="0">
              <a:lnSpc>
                <a:spcPct val="130000"/>
              </a:lnSpc>
              <a:buFont typeface="Arial" panose="020b0604020202020204" pitchFamily="34" charset="0"/>
              <a:buNone/>
            </a:pPr>
            <a:r>
              <a:rPr lang="zh-CN" altLang="en-US" sz="3200" b="1">
                <a:latin typeface="宋体" panose="02010600030101010101" pitchFamily="2" charset="-122"/>
                <a:ea typeface="宋体" panose="02010600030101010101" pitchFamily="2" charset="-122"/>
                <a:sym typeface="+mn-ea"/>
              </a:rPr>
              <a:t>形成对事物变化及相互关系进行科学探究的兴趣。</a:t>
            </a:r>
            <a:endParaRPr lang="zh-CN" altLang="en-US" sz="3200" b="1">
              <a:latin typeface="宋体" panose="02010600030101010101" pitchFamily="2" charset="-122"/>
              <a:ea typeface="宋体" panose="02010600030101010101" pitchFamily="2" charset="-122"/>
              <a:sym typeface="+mn-ea"/>
            </a:endParaRPr>
          </a:p>
          <a:p>
            <a:pPr indent="0">
              <a:lnSpc>
                <a:spcPct val="130000"/>
              </a:lnSpc>
              <a:buFont typeface="Arial" panose="020b0604020202020204" pitchFamily="34" charset="0"/>
              <a:buNone/>
            </a:pPr>
            <a:r>
              <a:rPr lang="zh-CN" altLang="en-US" sz="3200" b="1">
                <a:latin typeface="宋体" panose="02010600030101010101" pitchFamily="2" charset="-122"/>
                <a:ea typeface="宋体" panose="02010600030101010101" pitchFamily="2" charset="-122"/>
                <a:sym typeface="+mn-ea"/>
              </a:rPr>
              <a:t>当发现事实与自己想法不同时，养成用事实说话的意识。</a:t>
            </a:r>
            <a:endParaRPr lang="zh-CN" altLang="en-US" sz="3200" b="1">
              <a:latin typeface="宋体" panose="02010600030101010101" pitchFamily="2" charset="-122"/>
              <a:ea typeface="宋体" panose="02010600030101010101" pitchFamily="2" charset="-122"/>
              <a:sym typeface="+mn-ea"/>
            </a:endParaRPr>
          </a:p>
          <a:p>
            <a:pPr indent="0">
              <a:lnSpc>
                <a:spcPct val="130000"/>
              </a:lnSpc>
              <a:buFont typeface="Arial" panose="020b0604020202020204" pitchFamily="34" charset="0"/>
              <a:buNone/>
            </a:pPr>
            <a:r>
              <a:rPr lang="zh-CN" altLang="en-US" sz="3200" b="1">
                <a:latin typeface="宋体" panose="02010600030101010101" pitchFamily="2" charset="-122"/>
                <a:ea typeface="宋体" panose="02010600030101010101" pitchFamily="2" charset="-122"/>
                <a:sym typeface="+mn-ea"/>
              </a:rPr>
              <a:t>在进行多人合作时，主动在小组内沟通交流。</a:t>
            </a:r>
            <a:endParaRPr lang="zh-CN" altLang="en-US" sz="3200" b="1">
              <a:latin typeface="宋体" panose="02010600030101010101" pitchFamily="2" charset="-122"/>
              <a:ea typeface="宋体" panose="02010600030101010101" pitchFamily="2" charset="-122"/>
              <a:sym typeface="+mn-ea"/>
            </a:endParaRPr>
          </a:p>
          <a:p>
            <a:pPr indent="0">
              <a:lnSpc>
                <a:spcPct val="130000"/>
              </a:lnSpc>
              <a:buFont typeface="Arial" panose="020b0604020202020204" pitchFamily="34" charset="0"/>
              <a:buNone/>
            </a:pPr>
            <a:r>
              <a:rPr lang="zh-CN" altLang="en-US" sz="3200" b="1">
                <a:latin typeface="宋体" panose="02010600030101010101" pitchFamily="2" charset="-122"/>
                <a:ea typeface="宋体" panose="02010600030101010101" pitchFamily="2" charset="-122"/>
                <a:sym typeface="+mn-ea"/>
              </a:rPr>
              <a:t>能运用探究的证据进行信息加工，科学地表述探究的规律</a:t>
            </a:r>
            <a:r>
              <a:rPr lang="zh-CN" altLang="en-US" sz="3200" b="1" smtClean="0">
                <a:latin typeface="宋体" panose="02010600030101010101" pitchFamily="2" charset="-122"/>
                <a:ea typeface="宋体" panose="02010600030101010101" pitchFamily="2" charset="-122"/>
                <a:sym typeface="+mn-ea"/>
              </a:rPr>
              <a:t>。</a:t>
            </a:r>
            <a:endParaRPr lang="zh-CN" altLang="en-US" sz="3200" b="1">
              <a:latin typeface="宋体" panose="02010600030101010101" pitchFamily="2" charset="-122"/>
              <a:ea typeface="宋体" panose="02010600030101010101" pitchFamily="2" charset="-122"/>
              <a:cs typeface="宋体" panose="02010600030101010101" pitchFamily="2" charset="-122"/>
              <a:sym typeface="+mn-ea"/>
            </a:endParaRPr>
          </a:p>
        </p:txBody>
      </p:sp>
      <p:grpSp>
        <p:nvGrpSpPr>
          <p:cNvPr id="3" name="组合 2"/>
          <p:cNvGrpSpPr/>
          <p:nvPr>
            <p:custDataLst>
              <p:tags r:id="rId4"/>
            </p:custDataLst>
          </p:nvPr>
        </p:nvGrpSpPr>
        <p:grpSpPr>
          <a:xfrm>
            <a:off x="4441438" y="708521"/>
            <a:ext cx="3878580" cy="1172210"/>
            <a:chOff x="6695" y="5449"/>
            <a:chExt cx="6108" cy="1846"/>
          </a:xfrm>
        </p:grpSpPr>
        <p:sp>
          <p:nvSpPr>
            <p:cNvPr id="17" name="燕尾形箭头 16"/>
            <p:cNvSpPr/>
            <p:nvPr>
              <p:custDataLst>
                <p:tags r:id="rId5"/>
              </p:custDataLst>
            </p:nvPr>
          </p:nvSpPr>
          <p:spPr>
            <a:xfrm flipV="1">
              <a:off x="6695" y="5449"/>
              <a:ext cx="6109" cy="1847"/>
            </a:xfrm>
            <a:prstGeom prst="notchedRightArrow">
              <a:avLst>
                <a:gd name="adj1" fmla="val 50000"/>
                <a:gd name="adj2" fmla="val 43193"/>
              </a:avLst>
            </a:prstGeom>
            <a:solidFill>
              <a:schemeClr val="accent6">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rgbClr val="FFFFFF"/>
                </a:solidFill>
                <a:effectLst/>
                <a:uLnTx/>
                <a:uFillTx/>
                <a:latin typeface="黑体" panose="02010609060101010101" pitchFamily="49" charset="-122"/>
                <a:ea typeface="黑体" panose="02010609060101010101" pitchFamily="49" charset="-122"/>
                <a:cs typeface="+mn-cs"/>
              </a:endParaRPr>
            </a:p>
          </p:txBody>
        </p:sp>
        <p:sp>
          <p:nvSpPr>
            <p:cNvPr id="19" name="文本框 13"/>
            <p:cNvSpPr txBox="1"/>
            <p:nvPr>
              <p:custDataLst>
                <p:tags r:id="rId6"/>
              </p:custDataLst>
            </p:nvPr>
          </p:nvSpPr>
          <p:spPr>
            <a:xfrm>
              <a:off x="7273" y="5844"/>
              <a:ext cx="4653" cy="1018"/>
            </a:xfrm>
            <a:prstGeom prst="rect">
              <a:avLst/>
            </a:prstGeom>
            <a:noFill/>
          </p:spPr>
          <p:txBody>
            <a:bodyPr wrap="none" rtlCol="0">
              <a:spAutoFit/>
            </a:bodyPr>
            <a:lstStyle/>
            <a:p>
              <a:r>
                <a:rPr lang="zh-CN" altLang="en-US" sz="3600">
                  <a:latin typeface="黑体" panose="02010609060101010101" pitchFamily="49" charset="-122"/>
                  <a:ea typeface="黑体" panose="02010609060101010101" pitchFamily="49" charset="-122"/>
                </a:rPr>
                <a:t>科学态度目标</a:t>
              </a:r>
              <a:endParaRPr lang="zh-CN" altLang="en-US" sz="3600">
                <a:latin typeface="黑体" panose="02010609060101010101" pitchFamily="49" charset="-122"/>
                <a:ea typeface="黑体" panose="02010609060101010101" pitchFamily="49" charset="-122"/>
              </a:endParaRPr>
            </a:p>
          </p:txBody>
        </p:sp>
      </p:grpSp>
      <p:sp>
        <p:nvSpPr>
          <p:cNvPr id="2" name="圆角矩形 1"/>
          <p:cNvSpPr/>
          <p:nvPr>
            <p:custDataLst>
              <p:tags r:id="rId7"/>
            </p:custDataLst>
          </p:nvPr>
        </p:nvSpPr>
        <p:spPr bwMode="auto">
          <a:xfrm>
            <a:off x="786113" y="2305229"/>
            <a:ext cx="360045" cy="373670"/>
          </a:xfrm>
          <a:prstGeom prst="roundRect">
            <a:avLst>
              <a:gd name="adj" fmla="val 50000"/>
            </a:avLst>
          </a:prstGeom>
          <a:solidFill>
            <a:srgbClr val="FFC000"/>
          </a:solidFill>
          <a:ln w="34925">
            <a:solidFill>
              <a:srgbClr val="FFFFFF"/>
            </a:solidFill>
          </a:ln>
          <a:effectLst/>
          <a:scene3d>
            <a:camera prst="orthographicFront"/>
            <a:lightRig rig="threePt" dir="t"/>
          </a:scene3d>
          <a:sp3d extrusionH="349250" prstMaterial="metal">
            <a:bevelB w="88900" h="19685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2400" b="0" i="0" u="none" strike="noStrike" kern="1200" cap="none" spc="0" normalizeH="0" baseline="0" noProof="0">
                <a:ln>
                  <a:noFill/>
                </a:ln>
                <a:solidFill>
                  <a:srgbClr val="000000"/>
                </a:solidFill>
                <a:effectLst/>
                <a:uLnTx/>
                <a:uFillTx/>
                <a:latin typeface="黑体" panose="02010609060101010101" pitchFamily="49" charset="-122"/>
                <a:ea typeface="黑体" panose="02010609060101010101" pitchFamily="49" charset="-122"/>
                <a:cs typeface="+mn-cs"/>
              </a:rPr>
              <a:t>1</a:t>
            </a:r>
            <a:endParaRPr kumimoji="0" lang="zh-CN" altLang="en-US" sz="2400" b="0" i="0" u="none" strike="noStrike" kern="1200" cap="none" spc="0" normalizeH="0" baseline="0" noProof="0">
              <a:ln>
                <a:noFill/>
              </a:ln>
              <a:solidFill>
                <a:srgbClr val="000000"/>
              </a:solidFill>
              <a:effectLst/>
              <a:uLnTx/>
              <a:uFillTx/>
              <a:latin typeface="黑体" panose="02010609060101010101" pitchFamily="49" charset="-122"/>
              <a:ea typeface="黑体" panose="02010609060101010101" pitchFamily="49" charset="-122"/>
              <a:cs typeface="+mn-cs"/>
            </a:endParaRPr>
          </a:p>
        </p:txBody>
      </p:sp>
      <p:sp>
        <p:nvSpPr>
          <p:cNvPr id="7" name="圆角矩形 6"/>
          <p:cNvSpPr/>
          <p:nvPr>
            <p:custDataLst>
              <p:tags r:id="rId8"/>
            </p:custDataLst>
          </p:nvPr>
        </p:nvSpPr>
        <p:spPr bwMode="auto">
          <a:xfrm>
            <a:off x="785825" y="2900324"/>
            <a:ext cx="360045" cy="360045"/>
          </a:xfrm>
          <a:prstGeom prst="roundRect">
            <a:avLst>
              <a:gd name="adj" fmla="val 50000"/>
            </a:avLst>
          </a:prstGeom>
          <a:solidFill>
            <a:srgbClr val="92D050"/>
          </a:solidFill>
          <a:ln w="34925">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2400" b="0" i="0" u="none" strike="noStrike" kern="1200" cap="none" spc="0" normalizeH="0" baseline="0" noProof="0">
                <a:ln>
                  <a:noFill/>
                </a:ln>
                <a:solidFill>
                  <a:srgbClr val="000000"/>
                </a:solidFill>
                <a:effectLst/>
                <a:uLnTx/>
                <a:uFillTx/>
                <a:latin typeface="黑体" panose="02010609060101010101" pitchFamily="49" charset="-122"/>
                <a:ea typeface="黑体" panose="02010609060101010101" pitchFamily="49" charset="-122"/>
                <a:cs typeface="+mn-cs"/>
              </a:rPr>
              <a:t>2</a:t>
            </a:r>
            <a:endParaRPr kumimoji="0" lang="zh-CN" altLang="en-US" sz="2400" b="0" i="0" u="none" strike="noStrike" kern="1200" cap="none" spc="0" normalizeH="0" baseline="0" noProof="0">
              <a:ln>
                <a:noFill/>
              </a:ln>
              <a:solidFill>
                <a:srgbClr val="000000"/>
              </a:solidFill>
              <a:effectLst/>
              <a:uLnTx/>
              <a:uFillTx/>
              <a:latin typeface="黑体" panose="02010609060101010101" pitchFamily="49" charset="-122"/>
              <a:ea typeface="黑体" panose="02010609060101010101" pitchFamily="49" charset="-122"/>
              <a:cs typeface="+mn-cs"/>
            </a:endParaRPr>
          </a:p>
        </p:txBody>
      </p:sp>
      <p:sp>
        <p:nvSpPr>
          <p:cNvPr id="9" name="圆角矩形 8"/>
          <p:cNvSpPr/>
          <p:nvPr>
            <p:custDataLst>
              <p:tags r:id="rId9"/>
            </p:custDataLst>
          </p:nvPr>
        </p:nvSpPr>
        <p:spPr bwMode="auto">
          <a:xfrm>
            <a:off x="785825" y="3565169"/>
            <a:ext cx="360045" cy="360045"/>
          </a:xfrm>
          <a:prstGeom prst="roundRect">
            <a:avLst>
              <a:gd name="adj" fmla="val 50000"/>
            </a:avLst>
          </a:prstGeom>
          <a:solidFill>
            <a:schemeClr val="accent1"/>
          </a:solidFill>
          <a:ln w="34925">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2400" b="0" i="0" u="none" strike="noStrike" kern="1200" cap="none" spc="0" normalizeH="0" baseline="0" noProof="0">
                <a:ln>
                  <a:noFill/>
                </a:ln>
                <a:solidFill>
                  <a:srgbClr val="000000"/>
                </a:solidFill>
                <a:effectLst/>
                <a:uLnTx/>
                <a:uFillTx/>
                <a:latin typeface="黑体" panose="02010609060101010101" pitchFamily="49" charset="-122"/>
                <a:ea typeface="黑体" panose="02010609060101010101" pitchFamily="49" charset="-122"/>
                <a:cs typeface="+mn-cs"/>
              </a:rPr>
              <a:t>3</a:t>
            </a:r>
            <a:endParaRPr kumimoji="0" lang="zh-CN" altLang="en-US" sz="2400" b="0" i="0" u="none" strike="noStrike" kern="1200" cap="none" spc="0" normalizeH="0" baseline="0" noProof="0">
              <a:ln>
                <a:noFill/>
              </a:ln>
              <a:solidFill>
                <a:srgbClr val="000000"/>
              </a:solidFill>
              <a:effectLst/>
              <a:uLnTx/>
              <a:uFillTx/>
              <a:latin typeface="黑体" panose="02010609060101010101" pitchFamily="49" charset="-122"/>
              <a:ea typeface="黑体" panose="02010609060101010101" pitchFamily="49" charset="-122"/>
              <a:cs typeface="+mn-cs"/>
            </a:endParaRPr>
          </a:p>
        </p:txBody>
      </p:sp>
      <p:sp>
        <p:nvSpPr>
          <p:cNvPr id="13" name="圆角矩形 12"/>
          <p:cNvSpPr/>
          <p:nvPr>
            <p:custDataLst>
              <p:tags r:id="rId10"/>
            </p:custDataLst>
          </p:nvPr>
        </p:nvSpPr>
        <p:spPr bwMode="auto">
          <a:xfrm>
            <a:off x="785825" y="4171594"/>
            <a:ext cx="360045" cy="360045"/>
          </a:xfrm>
          <a:prstGeom prst="roundRect">
            <a:avLst>
              <a:gd name="adj" fmla="val 50000"/>
            </a:avLst>
          </a:prstGeom>
          <a:solidFill>
            <a:srgbClr val="7030A0"/>
          </a:solidFill>
          <a:ln w="34925">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2400" b="0" i="0" u="none" strike="noStrike" kern="1200" cap="none" spc="0" normalizeH="0" baseline="0" noProof="0">
                <a:ln>
                  <a:noFill/>
                </a:ln>
                <a:solidFill>
                  <a:srgbClr val="000000"/>
                </a:solidFill>
                <a:effectLst/>
                <a:uLnTx/>
                <a:uFillTx/>
                <a:latin typeface="黑体" panose="02010609060101010101" pitchFamily="49" charset="-122"/>
                <a:ea typeface="黑体" panose="02010609060101010101" pitchFamily="49" charset="-122"/>
                <a:cs typeface="+mn-cs"/>
              </a:rPr>
              <a:t>4</a:t>
            </a:r>
            <a:endParaRPr kumimoji="0" lang="zh-CN" altLang="en-US" sz="2400" b="0" i="0" u="none" strike="noStrike" kern="1200" cap="none" spc="0" normalizeH="0" baseline="0" noProof="0">
              <a:ln>
                <a:noFill/>
              </a:ln>
              <a:solidFill>
                <a:srgbClr val="000000"/>
              </a:solidFill>
              <a:effectLst/>
              <a:uLnTx/>
              <a:uFillTx/>
              <a:latin typeface="黑体" panose="02010609060101010101" pitchFamily="49" charset="-122"/>
              <a:ea typeface="黑体" panose="02010609060101010101" pitchFamily="49" charset="-122"/>
              <a:cs typeface="+mn-cs"/>
            </a:endParaRPr>
          </a:p>
        </p:txBody>
      </p:sp>
    </p:spTree>
    <p:custDataLst>
      <p:tags r:id="rId11"/>
    </p:custDataLst>
  </p:cSld>
  <p:clrMapOvr>
    <a:masterClrMapping/>
  </p:clrMapOvr>
  <mc:AlternateContent>
    <mc:Choice xmlns:p14="http://schemas.microsoft.com/office/powerpoint/2010/main" Requires="p14">
      <p:transition advTm="5000" p14:dur="10"/>
    </mc:Choice>
    <mc:Fallback>
      <p:transition advTm="5000"/>
    </mc:Fallback>
  </mc:AlternateConten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5" name="TextBox 19"/>
          <p:cNvSpPr txBox="1"/>
          <p:nvPr>
            <p:custDataLst>
              <p:tags r:id="rId3"/>
            </p:custDataLst>
          </p:nvPr>
        </p:nvSpPr>
        <p:spPr>
          <a:xfrm>
            <a:off x="1533061" y="2373134"/>
            <a:ext cx="10565130" cy="2011045"/>
          </a:xfrm>
          <a:prstGeom prst="rect">
            <a:avLst/>
          </a:prstGeom>
          <a:noFill/>
        </p:spPr>
        <p:txBody>
          <a:bodyPr wrap="square" rtlCol="0">
            <a:spAutoFit/>
          </a:bodyPr>
          <a:lstStyle/>
          <a:p>
            <a:pPr indent="0">
              <a:lnSpc>
                <a:spcPct val="130000"/>
              </a:lnSpc>
              <a:buFont typeface="Arial" panose="020b0604020202020204" pitchFamily="34" charset="0"/>
              <a:buNone/>
            </a:pPr>
            <a:r>
              <a:rPr lang="zh-CN" altLang="en-US" sz="3200" b="1">
                <a:latin typeface="宋体" panose="02010600030101010101" pitchFamily="2" charset="-122"/>
                <a:ea typeface="宋体" panose="02010600030101010101" pitchFamily="2" charset="-122"/>
                <a:sym typeface="+mn-ea"/>
              </a:rPr>
              <a:t>知道观察工具的精密化能使研究更接近于事物的本质。</a:t>
            </a:r>
            <a:endParaRPr lang="zh-CN" altLang="en-US" sz="3200" b="1">
              <a:latin typeface="宋体" panose="02010600030101010101" pitchFamily="2" charset="-122"/>
              <a:ea typeface="宋体" panose="02010600030101010101" pitchFamily="2" charset="-122"/>
              <a:sym typeface="+mn-ea"/>
            </a:endParaRPr>
          </a:p>
          <a:p>
            <a:pPr indent="0">
              <a:lnSpc>
                <a:spcPct val="130000"/>
              </a:lnSpc>
              <a:buFont typeface="Arial" panose="020b0604020202020204" pitchFamily="34" charset="0"/>
              <a:buNone/>
            </a:pPr>
            <a:r>
              <a:rPr lang="zh-CN" altLang="en-US" sz="3200" b="1">
                <a:latin typeface="宋体" panose="02010600030101010101" pitchFamily="2" charset="-122"/>
                <a:ea typeface="宋体" panose="02010600030101010101" pitchFamily="2" charset="-122"/>
                <a:sym typeface="+mn-ea"/>
              </a:rPr>
              <a:t>理解温度计能测量温度是应用了科学的规律。</a:t>
            </a:r>
            <a:endParaRPr lang="zh-CN" altLang="en-US" sz="3200" b="1">
              <a:latin typeface="宋体" panose="02010600030101010101" pitchFamily="2" charset="-122"/>
              <a:ea typeface="宋体" panose="02010600030101010101" pitchFamily="2" charset="-122"/>
              <a:sym typeface="+mn-ea"/>
            </a:endParaRPr>
          </a:p>
          <a:p>
            <a:pPr indent="0">
              <a:lnSpc>
                <a:spcPct val="130000"/>
              </a:lnSpc>
              <a:buFont typeface="Arial" panose="020b0604020202020204" pitchFamily="34" charset="0"/>
              <a:buNone/>
            </a:pPr>
            <a:r>
              <a:rPr lang="zh-CN" altLang="en-US" sz="3200" b="1">
                <a:latin typeface="宋体" panose="02010600030101010101" pitchFamily="2" charset="-122"/>
                <a:ea typeface="宋体" panose="02010600030101010101" pitchFamily="2" charset="-122"/>
                <a:sym typeface="+mn-ea"/>
              </a:rPr>
              <a:t>了解人类的好奇和社会的需求是科学技术发展的动力。</a:t>
            </a:r>
            <a:endParaRPr lang="zh-CN" altLang="en-US" sz="3200" b="1">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p:txBody>
      </p:sp>
      <p:grpSp>
        <p:nvGrpSpPr>
          <p:cNvPr id="8" name="组合 7"/>
          <p:cNvGrpSpPr/>
          <p:nvPr>
            <p:custDataLst>
              <p:tags r:id="rId4"/>
            </p:custDataLst>
          </p:nvPr>
        </p:nvGrpSpPr>
        <p:grpSpPr>
          <a:xfrm>
            <a:off x="2662942" y="950099"/>
            <a:ext cx="7089140" cy="1172210"/>
            <a:chOff x="4017" y="5712"/>
            <a:chExt cx="11164" cy="1846"/>
          </a:xfrm>
        </p:grpSpPr>
        <p:sp>
          <p:nvSpPr>
            <p:cNvPr id="4" name="燕尾形箭头 3"/>
            <p:cNvSpPr/>
            <p:nvPr>
              <p:custDataLst>
                <p:tags r:id="rId5"/>
              </p:custDataLst>
            </p:nvPr>
          </p:nvSpPr>
          <p:spPr>
            <a:xfrm flipV="1">
              <a:off x="4017" y="5712"/>
              <a:ext cx="11165" cy="1847"/>
            </a:xfrm>
            <a:prstGeom prst="notchedRightArrow">
              <a:avLst>
                <a:gd name="adj1" fmla="val 50000"/>
                <a:gd name="adj2" fmla="val 43193"/>
              </a:avLst>
            </a:prstGeom>
            <a:solidFill>
              <a:schemeClr val="accent6">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rgbClr val="FFFFFF"/>
                </a:solidFill>
                <a:effectLst/>
                <a:uLnTx/>
                <a:uFillTx/>
                <a:latin typeface="黑体" panose="02010609060101010101" pitchFamily="49" charset="-122"/>
                <a:ea typeface="黑体" panose="02010609060101010101" pitchFamily="49" charset="-122"/>
                <a:cs typeface="+mn-cs"/>
              </a:endParaRPr>
            </a:p>
          </p:txBody>
        </p:sp>
        <p:sp>
          <p:nvSpPr>
            <p:cNvPr id="6" name="文本框 5"/>
            <p:cNvSpPr txBox="1"/>
            <p:nvPr>
              <p:custDataLst>
                <p:tags r:id="rId6"/>
              </p:custDataLst>
            </p:nvPr>
          </p:nvSpPr>
          <p:spPr>
            <a:xfrm>
              <a:off x="4671" y="6106"/>
              <a:ext cx="9742" cy="1018"/>
            </a:xfrm>
            <a:prstGeom prst="rect">
              <a:avLst/>
            </a:prstGeom>
            <a:noFill/>
          </p:spPr>
          <p:txBody>
            <a:bodyPr wrap="none" rtlCol="0">
              <a:spAutoFit/>
            </a:bodyPr>
            <a:lstStyle/>
            <a:p>
              <a:pPr algn="ctr"/>
              <a:r>
                <a:rPr lang="zh-CN" altLang="en-US" sz="3600">
                  <a:latin typeface="黑体" panose="02010609060101010101" pitchFamily="49" charset="-122"/>
                  <a:ea typeface="黑体" panose="02010609060101010101" pitchFamily="49" charset="-122"/>
                </a:rPr>
                <a:t>科学、技术、社会与环境目标</a:t>
              </a:r>
              <a:endParaRPr lang="zh-CN" altLang="en-US" sz="3600">
                <a:latin typeface="黑体" panose="02010609060101010101" pitchFamily="49" charset="-122"/>
                <a:ea typeface="黑体" panose="02010609060101010101" pitchFamily="49" charset="-122"/>
              </a:endParaRPr>
            </a:p>
          </p:txBody>
        </p:sp>
      </p:grpSp>
      <p:sp>
        <p:nvSpPr>
          <p:cNvPr id="10" name="圆角矩形 9"/>
          <p:cNvSpPr/>
          <p:nvPr>
            <p:custDataLst>
              <p:tags r:id="rId7"/>
            </p:custDataLst>
          </p:nvPr>
        </p:nvSpPr>
        <p:spPr bwMode="auto">
          <a:xfrm>
            <a:off x="986835" y="2601216"/>
            <a:ext cx="360045" cy="373670"/>
          </a:xfrm>
          <a:prstGeom prst="roundRect">
            <a:avLst>
              <a:gd name="adj" fmla="val 50000"/>
            </a:avLst>
          </a:prstGeom>
          <a:solidFill>
            <a:srgbClr val="FFC000"/>
          </a:solidFill>
          <a:ln w="34925">
            <a:solidFill>
              <a:srgbClr val="FFFFFF"/>
            </a:solidFill>
          </a:ln>
          <a:effectLst/>
          <a:scene3d>
            <a:camera prst="orthographicFront"/>
            <a:lightRig rig="threePt" dir="t"/>
          </a:scene3d>
          <a:sp3d extrusionH="349250" prstMaterial="metal">
            <a:bevelB w="88900" h="19685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2400" b="0" i="0" u="none" strike="noStrike" kern="1200" cap="none" spc="0" normalizeH="0" baseline="0" noProof="0">
                <a:ln>
                  <a:noFill/>
                </a:ln>
                <a:solidFill>
                  <a:srgbClr val="000000"/>
                </a:solidFill>
                <a:effectLst/>
                <a:uLnTx/>
                <a:uFillTx/>
                <a:latin typeface="黑体" panose="02010609060101010101" pitchFamily="49" charset="-122"/>
                <a:ea typeface="黑体" panose="02010609060101010101" pitchFamily="49" charset="-122"/>
                <a:cs typeface="+mn-cs"/>
              </a:rPr>
              <a:t>1</a:t>
            </a:r>
            <a:endParaRPr kumimoji="0" lang="zh-CN" altLang="en-US" sz="2400" b="0" i="0" u="none" strike="noStrike" kern="1200" cap="none" spc="0" normalizeH="0" baseline="0" noProof="0">
              <a:ln>
                <a:noFill/>
              </a:ln>
              <a:solidFill>
                <a:srgbClr val="000000"/>
              </a:solidFill>
              <a:effectLst/>
              <a:uLnTx/>
              <a:uFillTx/>
              <a:latin typeface="黑体" panose="02010609060101010101" pitchFamily="49" charset="-122"/>
              <a:ea typeface="黑体" panose="02010609060101010101" pitchFamily="49" charset="-122"/>
              <a:cs typeface="+mn-cs"/>
            </a:endParaRPr>
          </a:p>
        </p:txBody>
      </p:sp>
      <p:sp>
        <p:nvSpPr>
          <p:cNvPr id="11" name="圆角矩形 10"/>
          <p:cNvSpPr/>
          <p:nvPr>
            <p:custDataLst>
              <p:tags r:id="rId8"/>
            </p:custDataLst>
          </p:nvPr>
        </p:nvSpPr>
        <p:spPr bwMode="auto">
          <a:xfrm>
            <a:off x="986547" y="3198851"/>
            <a:ext cx="360045" cy="360045"/>
          </a:xfrm>
          <a:prstGeom prst="roundRect">
            <a:avLst>
              <a:gd name="adj" fmla="val 50000"/>
            </a:avLst>
          </a:prstGeom>
          <a:solidFill>
            <a:srgbClr val="92D050"/>
          </a:solidFill>
          <a:ln w="34925">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2400" b="0" i="0" u="none" strike="noStrike" kern="1200" cap="none" spc="0" normalizeH="0" baseline="0" noProof="0">
                <a:ln>
                  <a:noFill/>
                </a:ln>
                <a:solidFill>
                  <a:srgbClr val="000000"/>
                </a:solidFill>
                <a:effectLst/>
                <a:uLnTx/>
                <a:uFillTx/>
                <a:latin typeface="黑体" panose="02010609060101010101" pitchFamily="49" charset="-122"/>
                <a:ea typeface="黑体" panose="02010609060101010101" pitchFamily="49" charset="-122"/>
                <a:cs typeface="+mn-cs"/>
              </a:rPr>
              <a:t>2</a:t>
            </a:r>
            <a:endParaRPr kumimoji="0" lang="zh-CN" altLang="en-US" sz="2400" b="0" i="0" u="none" strike="noStrike" kern="1200" cap="none" spc="0" normalizeH="0" baseline="0" noProof="0">
              <a:ln>
                <a:noFill/>
              </a:ln>
              <a:solidFill>
                <a:srgbClr val="000000"/>
              </a:solidFill>
              <a:effectLst/>
              <a:uLnTx/>
              <a:uFillTx/>
              <a:latin typeface="黑体" panose="02010609060101010101" pitchFamily="49" charset="-122"/>
              <a:ea typeface="黑体" panose="02010609060101010101" pitchFamily="49" charset="-122"/>
              <a:cs typeface="+mn-cs"/>
            </a:endParaRPr>
          </a:p>
        </p:txBody>
      </p:sp>
      <p:sp>
        <p:nvSpPr>
          <p:cNvPr id="12" name="圆角矩形 11"/>
          <p:cNvSpPr/>
          <p:nvPr>
            <p:custDataLst>
              <p:tags r:id="rId9"/>
            </p:custDataLst>
          </p:nvPr>
        </p:nvSpPr>
        <p:spPr bwMode="auto">
          <a:xfrm>
            <a:off x="949717" y="3782416"/>
            <a:ext cx="360045" cy="360045"/>
          </a:xfrm>
          <a:prstGeom prst="roundRect">
            <a:avLst>
              <a:gd name="adj" fmla="val 50000"/>
            </a:avLst>
          </a:prstGeom>
          <a:solidFill>
            <a:schemeClr val="accent1"/>
          </a:solidFill>
          <a:ln w="34925">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2400" b="0" i="0" u="none" strike="noStrike" kern="1200" cap="none" spc="0" normalizeH="0" baseline="0" noProof="0">
                <a:ln>
                  <a:noFill/>
                </a:ln>
                <a:solidFill>
                  <a:srgbClr val="000000"/>
                </a:solidFill>
                <a:effectLst/>
                <a:uLnTx/>
                <a:uFillTx/>
                <a:latin typeface="黑体" panose="02010609060101010101" pitchFamily="49" charset="-122"/>
                <a:ea typeface="黑体" panose="02010609060101010101" pitchFamily="49" charset="-122"/>
                <a:cs typeface="+mn-cs"/>
              </a:rPr>
              <a:t>3</a:t>
            </a:r>
            <a:endParaRPr kumimoji="0" lang="zh-CN" altLang="en-US" sz="2400" b="0" i="0" u="none" strike="noStrike" kern="1200" cap="none" spc="0" normalizeH="0" baseline="0" noProof="0">
              <a:ln>
                <a:noFill/>
              </a:ln>
              <a:solidFill>
                <a:srgbClr val="000000"/>
              </a:solidFill>
              <a:effectLst/>
              <a:uLnTx/>
              <a:uFillTx/>
              <a:latin typeface="黑体" panose="02010609060101010101" pitchFamily="49" charset="-122"/>
              <a:ea typeface="黑体" panose="02010609060101010101" pitchFamily="49" charset="-122"/>
              <a:cs typeface="+mn-cs"/>
            </a:endParaRPr>
          </a:p>
        </p:txBody>
      </p:sp>
    </p:spTree>
    <p:custDataLst>
      <p:tags r:id="rId10"/>
    </p:custDataLst>
  </p:cSld>
  <p:clrMapOvr>
    <a:masterClrMapping/>
  </p:clrMapOvr>
  <mc:AlternateContent>
    <mc:Choice xmlns:p14="http://schemas.microsoft.com/office/powerpoint/2010/main" Requires="p14">
      <p:transition advTm="5000" p14:dur="10"/>
    </mc:Choice>
    <mc:Fallback>
      <p:transition advTm="5000"/>
    </mc:Fallback>
  </mc:AlternateConten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6" name="Picture 2"/>
          <p:cNvPicPr>
            <a:picLocks noChangeAspect="1" noChangeArrowheads="1"/>
          </p:cNvPicPr>
          <p:nvPr>
            <p:custDataLst>
              <p:tags r:id="rId4"/>
            </p:custDataLst>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250932" y="362409"/>
            <a:ext cx="2365814" cy="8779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圆角矩形 3"/>
          <p:cNvSpPr/>
          <p:nvPr>
            <p:custDataLst>
              <p:tags r:id="rId5"/>
            </p:custDataLst>
          </p:nvPr>
        </p:nvSpPr>
        <p:spPr>
          <a:xfrm>
            <a:off x="1541145" y="5332095"/>
            <a:ext cx="9109710" cy="1183640"/>
          </a:xfrm>
          <a:prstGeom prst="roundRect">
            <a:avLst/>
          </a:pr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800" b="1" smtClean="0">
                <a:solidFill>
                  <a:srgbClr val="262626"/>
                </a:solidFill>
                <a:latin typeface="宋体" panose="02010600030101010101" pitchFamily="2" charset="-122"/>
                <a:ea typeface="宋体" panose="02010600030101010101" pitchFamily="2" charset="-122"/>
                <a:sym typeface="宋体" panose="02010600030101010101" pitchFamily="2" charset="-122"/>
              </a:rPr>
              <a:t>    从</a:t>
            </a:r>
            <a:r>
              <a:rPr lang="zh-CN" altLang="en-US" sz="2800" b="1">
                <a:solidFill>
                  <a:srgbClr val="262626"/>
                </a:solidFill>
                <a:latin typeface="宋体" panose="02010600030101010101" pitchFamily="2" charset="-122"/>
                <a:ea typeface="宋体" panose="02010600030101010101" pitchFamily="2" charset="-122"/>
                <a:sym typeface="宋体" panose="02010600030101010101" pitchFamily="2" charset="-122"/>
              </a:rPr>
              <a:t>冰箱冷藏室取出的牛奶，我们把它浸泡在热水里，</a:t>
            </a:r>
            <a:endParaRPr lang="zh-CN" altLang="en-US" sz="2800" b="1">
              <a:solidFill>
                <a:srgbClr val="262626"/>
              </a:solidFill>
              <a:latin typeface="宋体" panose="02010600030101010101" pitchFamily="2" charset="-122"/>
              <a:ea typeface="宋体" panose="02010600030101010101" pitchFamily="2" charset="-122"/>
              <a:sym typeface="宋体" panose="02010600030101010101" pitchFamily="2" charset="-122"/>
            </a:endParaRPr>
          </a:p>
          <a:p>
            <a:pPr algn="l"/>
            <a:r>
              <a:rPr lang="zh-CN" altLang="en-US" sz="2800" b="1">
                <a:solidFill>
                  <a:srgbClr val="262626"/>
                </a:solidFill>
                <a:latin typeface="宋体" panose="02010600030101010101" pitchFamily="2" charset="-122"/>
                <a:ea typeface="宋体" panose="02010600030101010101" pitchFamily="2" charset="-122"/>
                <a:sym typeface="宋体" panose="02010600030101010101" pitchFamily="2" charset="-122"/>
              </a:rPr>
              <a:t>一会儿牛奶就变热了。</a:t>
            </a:r>
            <a:endParaRPr lang="zh-CN" altLang="en-US" sz="2800" b="1">
              <a:solidFill>
                <a:srgbClr val="262626"/>
              </a:solidFill>
              <a:latin typeface="宋体" panose="02010600030101010101" pitchFamily="2" charset="-122"/>
              <a:ea typeface="宋体" panose="02010600030101010101" pitchFamily="2" charset="-122"/>
              <a:sym typeface="宋体" panose="02010600030101010101" pitchFamily="2" charset="-122"/>
            </a:endParaRPr>
          </a:p>
        </p:txBody>
      </p:sp>
      <p:pic>
        <p:nvPicPr>
          <p:cNvPr id="10" name="Picture 2"/>
          <p:cNvPicPr>
            <a:picLocks noChangeAspect="1" noChangeArrowheads="1"/>
          </p:cNvPicPr>
          <p:nvPr>
            <p:custDataLst>
              <p:tags r:id="rId7"/>
            </p:custDataLst>
          </p:nvPr>
        </p:nvPicPr>
        <p:blipFill>
          <a:blip r:embed="rId6">
            <a:extLst>
              <a:ext uri="{28A0092B-C50C-407E-A947-70E740481C1C}">
                <a14:useLocalDpi xmlns:a14="http://schemas.microsoft.com/office/drawing/2010/main" val="0"/>
              </a:ext>
            </a:extLst>
          </a:blip>
          <a:srcRect l="17656" t="4054" r="21383" b="5419"/>
          <a:stretch>
            <a:fillRect/>
          </a:stretch>
        </p:blipFill>
        <p:spPr bwMode="auto">
          <a:xfrm>
            <a:off x="3277870" y="1398905"/>
            <a:ext cx="5635625" cy="3695065"/>
          </a:xfrm>
          <a:prstGeom prst="rect">
            <a:avLst/>
          </a:prstGeom>
          <a:solidFill>
            <a:srgbClr val="FFFFFF">
              <a:shade val="85000"/>
            </a:srgbClr>
          </a:solidFill>
          <a:ln>
            <a:noFill/>
          </a:ln>
          <a:effectLst/>
        </p:spPr>
      </p:pic>
      <p:sp>
        <p:nvSpPr>
          <p:cNvPr id="20" name="矩形 19"/>
          <p:cNvSpPr/>
          <p:nvPr>
            <p:custDataLst>
              <p:tags r:id="rId8"/>
            </p:custDataLst>
          </p:nvPr>
        </p:nvSpPr>
        <p:spPr>
          <a:xfrm>
            <a:off x="1650365" y="417225"/>
            <a:ext cx="9144000" cy="583565"/>
          </a:xfrm>
          <a:prstGeom prst="rect">
            <a:avLst/>
          </a:prstGeom>
        </p:spPr>
        <p:txBody>
          <a:bodyPr wrap="square">
            <a:spAutoFit/>
          </a:bodyPr>
          <a:lstStyle/>
          <a:p>
            <a:pPr algn="ctr"/>
            <a:r>
              <a:rPr lang="zh-CN" altLang="en-US" sz="3200" b="1">
                <a:latin typeface="宋体" panose="02010600030101010101" pitchFamily="2" charset="-122"/>
                <a:ea typeface="宋体" panose="02010600030101010101" pitchFamily="2" charset="-122"/>
              </a:rPr>
              <a:t>热水是怎样使牛奶由凉变热的？</a:t>
            </a:r>
            <a:endParaRPr lang="zh-CN" altLang="en-US" sz="3200" b="1">
              <a:latin typeface="宋体" panose="02010600030101010101" pitchFamily="2" charset="-122"/>
              <a:ea typeface="宋体" panose="02010600030101010101" pitchFamily="2" charset="-122"/>
            </a:endParaRPr>
          </a:p>
        </p:txBody>
      </p:sp>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blinds(horizontal)">
                                      <p:cBhvr>
                                        <p:cTn id="1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0"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5" name="图片 4"/>
          <p:cNvPicPr>
            <a:picLocks noChangeAspect="1"/>
          </p:cNvPicPr>
          <p:nvPr>
            <p:custDataLst>
              <p:tags r:id="rId4"/>
            </p:custDataLst>
          </p:nvPr>
        </p:nvPicPr>
        <p:blipFill>
          <a:blip r:embed="rId3"/>
          <a:stretch>
            <a:fillRect/>
          </a:stretch>
        </p:blipFill>
        <p:spPr>
          <a:xfrm>
            <a:off x="247379" y="78087"/>
            <a:ext cx="2243522" cy="737680"/>
          </a:xfrm>
          <a:prstGeom prst="rect">
            <a:avLst/>
          </a:prstGeom>
        </p:spPr>
      </p:pic>
      <p:grpSp>
        <p:nvGrpSpPr>
          <p:cNvPr id="6" name="组合 5"/>
          <p:cNvGrpSpPr/>
          <p:nvPr>
            <p:custDataLst>
              <p:tags r:id="rId5"/>
            </p:custDataLst>
          </p:nvPr>
        </p:nvGrpSpPr>
        <p:grpSpPr>
          <a:xfrm>
            <a:off x="2364303" y="939707"/>
            <a:ext cx="8674956" cy="1169670"/>
            <a:chOff x="5718" y="395"/>
            <a:chExt cx="8708" cy="1842"/>
          </a:xfrm>
        </p:grpSpPr>
        <p:grpSp>
          <p:nvGrpSpPr>
            <p:cNvPr id="7" name="组合 6"/>
            <p:cNvGrpSpPr/>
            <p:nvPr>
              <p:custDataLst>
                <p:tags r:id="rId6"/>
              </p:custDataLst>
            </p:nvPr>
          </p:nvGrpSpPr>
          <p:grpSpPr>
            <a:xfrm>
              <a:off x="5718" y="395"/>
              <a:ext cx="8551" cy="1842"/>
              <a:chOff x="6220" y="2718"/>
              <a:chExt cx="9242" cy="1398"/>
            </a:xfrm>
          </p:grpSpPr>
          <p:sp>
            <p:nvSpPr>
              <p:cNvPr id="8" name="矩形 7"/>
              <p:cNvSpPr/>
              <p:nvPr>
                <p:custDataLst>
                  <p:tags r:id="rId7"/>
                </p:custDataLst>
              </p:nvPr>
            </p:nvSpPr>
            <p:spPr>
              <a:xfrm>
                <a:off x="6220" y="2718"/>
                <a:ext cx="9242" cy="1398"/>
              </a:xfrm>
              <a:prstGeom prst="rect">
                <a:avLst/>
              </a:prstGeom>
              <a:solidFill>
                <a:srgbClr val="92D050"/>
              </a:solidFill>
              <a:ln w="12700" cap="flat" cmpd="sng" algn="ctr">
                <a:noFill/>
                <a:prstDash val="solid"/>
                <a:miter lim="800000"/>
              </a:ln>
              <a:effectLst/>
            </p:spPr>
            <p:txBody>
              <a:bodyPr lIns="792000" tIns="36000" rIns="36000" bIns="108000" anchor="ctr">
                <a:normAutofit/>
              </a:bodyPr>
              <a:lstStyle/>
              <a:p>
                <a:pPr>
                  <a:defRPr/>
                </a:pPr>
                <a:endParaRPr lang="zh-CN" altLang="en-US" kern="0">
                  <a:solidFill>
                    <a:prstClr val="white"/>
                  </a:solidFill>
                  <a:latin typeface="华文细黑" panose="02010600040101010101" pitchFamily="2" charset="-122"/>
                  <a:ea typeface="华文细黑" panose="02010600040101010101" pitchFamily="2" charset="-122"/>
                </a:endParaRPr>
              </a:p>
            </p:txBody>
          </p:sp>
          <p:sp>
            <p:nvSpPr>
              <p:cNvPr id="3" name="矩形 3"/>
              <p:cNvSpPr/>
              <p:nvPr>
                <p:custDataLst>
                  <p:tags r:id="rId8"/>
                </p:custDataLst>
              </p:nvPr>
            </p:nvSpPr>
            <p:spPr>
              <a:xfrm>
                <a:off x="6221" y="2718"/>
                <a:ext cx="370" cy="1055"/>
              </a:xfrm>
              <a:custGeom>
                <a:gdLst>
                  <a:gd name="connsiteX0" fmla="*/ 0 w 235132"/>
                  <a:gd name="connsiteY0" fmla="*/ 0 h 496389"/>
                  <a:gd name="connsiteX1" fmla="*/ 235132 w 235132"/>
                  <a:gd name="connsiteY1" fmla="*/ 0 h 496389"/>
                  <a:gd name="connsiteX2" fmla="*/ 235132 w 235132"/>
                  <a:gd name="connsiteY2" fmla="*/ 496389 h 496389"/>
                  <a:gd name="connsiteX3" fmla="*/ 0 w 235132"/>
                  <a:gd name="connsiteY3" fmla="*/ 496389 h 496389"/>
                  <a:gd name="connsiteX4" fmla="*/ 0 w 235132"/>
                  <a:gd name="connsiteY4" fmla="*/ 0 h 496389"/>
                  <a:gd name="connsiteX0-1" fmla="*/ 0 w 243840"/>
                  <a:gd name="connsiteY0-2" fmla="*/ 0 h 566058"/>
                  <a:gd name="connsiteX1-3" fmla="*/ 235132 w 243840"/>
                  <a:gd name="connsiteY1-4" fmla="*/ 0 h 566058"/>
                  <a:gd name="connsiteX2-5" fmla="*/ 243840 w 243840"/>
                  <a:gd name="connsiteY2-6" fmla="*/ 566058 h 566058"/>
                  <a:gd name="connsiteX3-7" fmla="*/ 0 w 243840"/>
                  <a:gd name="connsiteY3-8" fmla="*/ 496389 h 566058"/>
                  <a:gd name="connsiteX4-9" fmla="*/ 0 w 243840"/>
                  <a:gd name="connsiteY4-10" fmla="*/ 0 h 566058"/>
                  <a:gd name="connsiteX0-11" fmla="*/ 0 w 235132"/>
                  <a:gd name="connsiteY0-12" fmla="*/ 0 h 637965"/>
                  <a:gd name="connsiteX1-13" fmla="*/ 235132 w 235132"/>
                  <a:gd name="connsiteY1-14" fmla="*/ 0 h 637965"/>
                  <a:gd name="connsiteX2-15" fmla="*/ 235131 w 235132"/>
                  <a:gd name="connsiteY2-16" fmla="*/ 637965 h 637965"/>
                  <a:gd name="connsiteX3-17" fmla="*/ 0 w 235132"/>
                  <a:gd name="connsiteY3-18" fmla="*/ 496389 h 637965"/>
                  <a:gd name="connsiteX4-19" fmla="*/ 0 w 235132"/>
                  <a:gd name="connsiteY4-20" fmla="*/ 0 h 637965"/>
                </a:gd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35132" h="637965">
                    <a:moveTo>
                      <a:pt x="0" y="0"/>
                    </a:moveTo>
                    <a:lnTo>
                      <a:pt x="235132" y="0"/>
                    </a:lnTo>
                    <a:cubicBezTo>
                      <a:pt x="235132" y="212655"/>
                      <a:pt x="235131" y="425310"/>
                      <a:pt x="235131" y="637965"/>
                    </a:cubicBezTo>
                    <a:lnTo>
                      <a:pt x="0" y="496389"/>
                    </a:lnTo>
                    <a:lnTo>
                      <a:pt x="0" y="0"/>
                    </a:lnTo>
                    <a:close/>
                  </a:path>
                </a:pathLst>
              </a:custGeom>
              <a:solidFill>
                <a:srgbClr val="92D050"/>
              </a:solidFill>
              <a:ln w="12700" cap="flat" cmpd="sng" algn="ctr">
                <a:noFill/>
                <a:prstDash val="solid"/>
                <a:miter lim="800000"/>
              </a:ln>
              <a:effectLst/>
            </p:spPr>
            <p:txBody>
              <a:bodyPr anchor="ctr"/>
              <a:lstStyle/>
              <a:p>
                <a:pPr algn="ctr">
                  <a:defRPr/>
                </a:pPr>
                <a:endParaRPr lang="zh-CN" altLang="en-US" sz="2400" kern="0">
                  <a:solidFill>
                    <a:prstClr val="white"/>
                  </a:solidFill>
                  <a:latin typeface="Calibri" panose="020f0502020204030204"/>
                  <a:ea typeface="幼圆"/>
                </a:endParaRPr>
              </a:p>
            </p:txBody>
          </p:sp>
        </p:grpSp>
        <p:sp>
          <p:nvSpPr>
            <p:cNvPr id="4" name="文本框 3"/>
            <p:cNvSpPr txBox="1"/>
            <p:nvPr>
              <p:custDataLst>
                <p:tags r:id="rId9"/>
              </p:custDataLst>
            </p:nvPr>
          </p:nvSpPr>
          <p:spPr>
            <a:xfrm>
              <a:off x="5718" y="541"/>
              <a:ext cx="8708" cy="1696"/>
            </a:xfrm>
            <a:prstGeom prst="rect">
              <a:avLst/>
            </a:prstGeom>
            <a:noFill/>
          </p:spPr>
          <p:txBody>
            <a:bodyPr wrap="square" rtlCol="0">
              <a:spAutoFit/>
            </a:bodyPr>
            <a:lstStyle/>
            <a:p>
              <a:r>
                <a:rPr lang="zh-CN" altLang="en-US" sz="3200" b="1">
                  <a:solidFill>
                    <a:srgbClr val="000000"/>
                  </a:solidFill>
                  <a:latin typeface="宋体" panose="02010600030101010101" pitchFamily="2" charset="-122"/>
                  <a:ea typeface="宋体" panose="02010600030101010101" pitchFamily="2" charset="-122"/>
                </a:rPr>
                <a:t>预测一下温度不同的物体相互接触后温度会怎样变化。</a:t>
              </a:r>
              <a:endParaRPr lang="zh-CN" altLang="en-US" sz="3200" b="1">
                <a:solidFill>
                  <a:srgbClr val="000000"/>
                </a:solidFill>
                <a:latin typeface="宋体" panose="02010600030101010101" pitchFamily="2" charset="-122"/>
                <a:ea typeface="宋体" panose="02010600030101010101" pitchFamily="2" charset="-122"/>
              </a:endParaRPr>
            </a:p>
          </p:txBody>
        </p:sp>
      </p:grpSp>
      <p:sp>
        <p:nvSpPr>
          <p:cNvPr id="11" name="矩形: 圆角 17"/>
          <p:cNvSpPr/>
          <p:nvPr>
            <p:custDataLst>
              <p:tags r:id="rId10"/>
            </p:custDataLst>
          </p:nvPr>
        </p:nvSpPr>
        <p:spPr>
          <a:xfrm>
            <a:off x="1713132" y="939555"/>
            <a:ext cx="532442" cy="1169822"/>
          </a:xfrm>
          <a:prstGeom prst="roundRect">
            <a:avLst>
              <a:gd name="adj" fmla="val 0"/>
            </a:avLst>
          </a:prstGeom>
          <a:solidFill>
            <a:srgbClr val="87C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b="1">
                <a:ea typeface="黑体" panose="02010609060101010101" pitchFamily="49" charset="-122"/>
              </a:rPr>
              <a:t>1</a:t>
            </a:r>
            <a:endParaRPr lang="zh-CN" altLang="en-US" sz="4400" b="1">
              <a:ea typeface="黑体" panose="02010609060101010101" pitchFamily="49" charset="-122"/>
            </a:endParaRPr>
          </a:p>
        </p:txBody>
      </p:sp>
      <p:sp>
        <p:nvSpPr>
          <p:cNvPr id="14" name="矩形 13"/>
          <p:cNvSpPr/>
          <p:nvPr>
            <p:custDataLst>
              <p:tags r:id="rId11"/>
            </p:custDataLst>
          </p:nvPr>
        </p:nvSpPr>
        <p:spPr>
          <a:xfrm>
            <a:off x="2933016" y="2196233"/>
            <a:ext cx="6340197" cy="584775"/>
          </a:xfrm>
          <a:prstGeom prst="rect">
            <a:avLst/>
          </a:prstGeom>
        </p:spPr>
        <p:txBody>
          <a:bodyPr wrap="none">
            <a:spAutoFit/>
          </a:bodyPr>
          <a:lstStyle/>
          <a:p>
            <a:pPr algn="ctr"/>
            <a:r>
              <a:rPr lang="en-US" altLang="zh-CN" sz="3200" b="1">
                <a:latin typeface="宋体" panose="02010600030101010101" pitchFamily="2" charset="-122"/>
                <a:ea typeface="宋体" panose="02010600030101010101" pitchFamily="2" charset="-122"/>
                <a:cs typeface="微软雅黑" panose="020b0503020204020204" pitchFamily="34" charset="-122"/>
              </a:rPr>
              <a:t>1.</a:t>
            </a:r>
            <a:r>
              <a:rPr lang="zh-CN" altLang="en-US" sz="3200" b="1">
                <a:latin typeface="宋体" panose="02010600030101010101" pitchFamily="2" charset="-122"/>
                <a:ea typeface="宋体" panose="02010600030101010101" pitchFamily="2" charset="-122"/>
                <a:cs typeface="微软雅黑" panose="020b0503020204020204" pitchFamily="34" charset="-122"/>
              </a:rPr>
              <a:t>凉的物体的温度是怎样变化的？</a:t>
            </a:r>
            <a:endParaRPr lang="zh-CN" altLang="en-US" sz="3200" b="1">
              <a:latin typeface="宋体" panose="02010600030101010101" pitchFamily="2" charset="-122"/>
              <a:ea typeface="宋体" panose="02010600030101010101" pitchFamily="2" charset="-122"/>
              <a:cs typeface="微软雅黑" panose="020b0503020204020204" pitchFamily="34" charset="-122"/>
            </a:endParaRPr>
          </a:p>
        </p:txBody>
      </p:sp>
      <p:sp>
        <p:nvSpPr>
          <p:cNvPr id="15" name="矩形 14"/>
          <p:cNvSpPr/>
          <p:nvPr>
            <p:custDataLst>
              <p:tags r:id="rId12"/>
            </p:custDataLst>
          </p:nvPr>
        </p:nvSpPr>
        <p:spPr>
          <a:xfrm>
            <a:off x="2933016" y="2781008"/>
            <a:ext cx="6128601" cy="584775"/>
          </a:xfrm>
          <a:prstGeom prst="rect">
            <a:avLst/>
          </a:prstGeom>
        </p:spPr>
        <p:txBody>
          <a:bodyPr wrap="none">
            <a:spAutoFit/>
          </a:bodyPr>
          <a:lstStyle/>
          <a:p>
            <a:pPr algn="ctr"/>
            <a:r>
              <a:rPr lang="en-US" altLang="zh-CN" sz="3200" b="1">
                <a:latin typeface="宋体" panose="02010600030101010101" pitchFamily="2" charset="-122"/>
                <a:ea typeface="宋体" panose="02010600030101010101" pitchFamily="2" charset="-122"/>
                <a:cs typeface="微软雅黑" panose="020b0503020204020204" pitchFamily="34" charset="-122"/>
              </a:rPr>
              <a:t>2.</a:t>
            </a:r>
            <a:r>
              <a:rPr lang="zh-CN" altLang="en-US" sz="3200" b="1">
                <a:latin typeface="宋体" panose="02010600030101010101" pitchFamily="2" charset="-122"/>
                <a:ea typeface="宋体" panose="02010600030101010101" pitchFamily="2" charset="-122"/>
                <a:cs typeface="微软雅黑" panose="020b0503020204020204" pitchFamily="34" charset="-122"/>
              </a:rPr>
              <a:t>热的物体的温度是怎样变化的?</a:t>
            </a:r>
            <a:endParaRPr lang="zh-CN" altLang="en-US" sz="3200" b="1">
              <a:latin typeface="宋体" panose="02010600030101010101" pitchFamily="2" charset="-122"/>
              <a:ea typeface="宋体" panose="02010600030101010101" pitchFamily="2" charset="-122"/>
              <a:cs typeface="微软雅黑" panose="020b0503020204020204" pitchFamily="34" charset="-122"/>
            </a:endParaRPr>
          </a:p>
        </p:txBody>
      </p:sp>
      <p:pic>
        <p:nvPicPr>
          <p:cNvPr id="17" name="Picture 2"/>
          <p:cNvPicPr>
            <a:picLocks noChangeAspect="1" noChangeArrowheads="1"/>
          </p:cNvPicPr>
          <p:nvPr>
            <p:custDataLst>
              <p:tags r:id="rId14"/>
            </p:custDataLst>
          </p:nvPr>
        </p:nvPicPr>
        <p:blipFill>
          <a:blip r:embed="rId13">
            <a:clrChange>
              <a:clrFrom>
                <a:srgbClr val="FDFDFD"/>
              </a:clrFrom>
              <a:clrTo>
                <a:srgbClr val="FDFDFD">
                  <a:alpha val="0"/>
                </a:srgbClr>
              </a:clrTo>
            </a:clrChange>
            <a:extLst>
              <a:ext uri="{28A0092B-C50C-407E-A947-70E740481C1C}">
                <a14:useLocalDpi xmlns:a14="http://schemas.microsoft.com/office/drawing/2010/main" val="0"/>
              </a:ext>
            </a:extLst>
          </a:blip>
          <a:stretch>
            <a:fillRect/>
          </a:stretch>
        </p:blipFill>
        <p:spPr bwMode="auto">
          <a:xfrm>
            <a:off x="3024505" y="3461385"/>
            <a:ext cx="5982970" cy="3087370"/>
          </a:xfrm>
          <a:prstGeom prst="rect">
            <a:avLst/>
          </a:prstGeom>
          <a:noFill/>
          <a:extLst>
            <a:ext uri="{909E8E84-426E-40DD-AFC4-6F175D3DCCD1}">
              <a14:hiddenFill xmlns:a14="http://schemas.microsoft.com/office/drawing/2010/main">
                <a:solidFill>
                  <a:srgbClr val="FFFFFF"/>
                </a:solidFill>
              </a14:hiddenFill>
            </a:ext>
          </a:extLst>
        </p:spPr>
      </p:pic>
      <p:sp>
        <p:nvSpPr>
          <p:cNvPr id="20" name="圆角矩形标注 19"/>
          <p:cNvSpPr/>
          <p:nvPr>
            <p:custDataLst>
              <p:tags r:id="rId15"/>
            </p:custDataLst>
          </p:nvPr>
        </p:nvSpPr>
        <p:spPr>
          <a:xfrm>
            <a:off x="330200" y="3123565"/>
            <a:ext cx="2421255" cy="1535430"/>
          </a:xfrm>
          <a:prstGeom prst="wedgeRoundRectCallout">
            <a:avLst>
              <a:gd name="adj1" fmla="val 78193"/>
              <a:gd name="adj2" fmla="val 59636"/>
              <a:gd name="adj3" fmla="val 16667"/>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800" b="1">
                <a:solidFill>
                  <a:schemeClr val="tx1"/>
                </a:solidFill>
                <a:latin typeface="宋体" panose="02010600030101010101" pitchFamily="2" charset="-122"/>
                <a:ea typeface="宋体" panose="02010600030101010101" pitchFamily="2" charset="-122"/>
                <a:sym typeface="+mn-ea"/>
              </a:rPr>
              <a:t>凉的物体的温度升高。</a:t>
            </a:r>
            <a:endParaRPr lang="zh-CN" altLang="en-US" sz="2800" b="1">
              <a:solidFill>
                <a:schemeClr val="tx1"/>
              </a:solidFill>
              <a:latin typeface="宋体" panose="02010600030101010101" pitchFamily="2" charset="-122"/>
              <a:ea typeface="宋体" panose="02010600030101010101" pitchFamily="2" charset="-122"/>
              <a:sym typeface="+mn-ea"/>
            </a:endParaRPr>
          </a:p>
        </p:txBody>
      </p:sp>
      <p:sp>
        <p:nvSpPr>
          <p:cNvPr id="21" name="圆角矩形标注 20"/>
          <p:cNvSpPr/>
          <p:nvPr>
            <p:custDataLst>
              <p:tags r:id="rId16"/>
            </p:custDataLst>
          </p:nvPr>
        </p:nvSpPr>
        <p:spPr>
          <a:xfrm>
            <a:off x="9280525" y="2835275"/>
            <a:ext cx="2476500" cy="1400810"/>
          </a:xfrm>
          <a:prstGeom prst="wedgeRoundRectCallout">
            <a:avLst>
              <a:gd name="adj1" fmla="val -89564"/>
              <a:gd name="adj2" fmla="val 122665"/>
              <a:gd name="adj3" fmla="val 16667"/>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800" b="1">
                <a:solidFill>
                  <a:schemeClr val="tx1"/>
                </a:solidFill>
                <a:latin typeface="宋体" panose="02010600030101010101" pitchFamily="2" charset="-122"/>
                <a:ea typeface="宋体" panose="02010600030101010101" pitchFamily="2" charset="-122"/>
                <a:sym typeface="+mn-ea"/>
              </a:rPr>
              <a:t>热的物体的温度降低。</a:t>
            </a:r>
            <a:endParaRPr lang="zh-CN" altLang="en-US" sz="2800" b="1">
              <a:solidFill>
                <a:schemeClr val="tx1"/>
              </a:solidFill>
              <a:latin typeface="宋体" panose="02010600030101010101" pitchFamily="2" charset="-122"/>
              <a:ea typeface="宋体" panose="02010600030101010101" pitchFamily="2" charset="-122"/>
              <a:sym typeface="+mn-ea"/>
            </a:endParaRPr>
          </a:p>
        </p:txBody>
      </p:sp>
    </p:spTree>
    <p:custDataLst>
      <p:tags r:id="rId1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fill="hold"/>
                                        <p:tgtEl>
                                          <p:spTgt spid="20"/>
                                        </p:tgtEl>
                                        <p:attrNameLst>
                                          <p:attrName>ppt_x</p:attrName>
                                        </p:attrNameLst>
                                      </p:cBhvr>
                                      <p:tavLst>
                                        <p:tav tm="0">
                                          <p:val>
                                            <p:strVal val="#ppt_x"/>
                                          </p:val>
                                        </p:tav>
                                        <p:tav tm="100000">
                                          <p:val>
                                            <p:strVal val="#ppt_x"/>
                                          </p:val>
                                        </p:tav>
                                      </p:tavLst>
                                    </p:anim>
                                    <p:anim calcmode="lin" valueType="num">
                                      <p:cBhvr additive="base">
                                        <p:cTn id="16"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additive="base">
                                        <p:cTn id="21" dur="500" fill="hold"/>
                                        <p:tgtEl>
                                          <p:spTgt spid="21"/>
                                        </p:tgtEl>
                                        <p:attrNameLst>
                                          <p:attrName>ppt_x</p:attrName>
                                        </p:attrNameLst>
                                      </p:cBhvr>
                                      <p:tavLst>
                                        <p:tav tm="0">
                                          <p:val>
                                            <p:strVal val="#ppt_x"/>
                                          </p:val>
                                        </p:tav>
                                        <p:tav tm="100000">
                                          <p:val>
                                            <p:strVal val="#ppt_x"/>
                                          </p:val>
                                        </p:tav>
                                      </p:tavLst>
                                    </p:anim>
                                    <p:anim calcmode="lin" valueType="num">
                                      <p:cBhvr additive="base">
                                        <p:cTn id="22"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20" grpId="0"/>
      <p:bldP spid="21"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5" name="图片 4"/>
          <p:cNvPicPr>
            <a:picLocks noChangeAspect="1"/>
          </p:cNvPicPr>
          <p:nvPr>
            <p:custDataLst>
              <p:tags r:id="rId4"/>
            </p:custDataLst>
          </p:nvPr>
        </p:nvPicPr>
        <p:blipFill>
          <a:blip r:embed="rId3"/>
          <a:stretch>
            <a:fillRect/>
          </a:stretch>
        </p:blipFill>
        <p:spPr>
          <a:xfrm>
            <a:off x="366108" y="0"/>
            <a:ext cx="2170524" cy="713678"/>
          </a:xfrm>
          <a:prstGeom prst="rect">
            <a:avLst/>
          </a:prstGeom>
        </p:spPr>
      </p:pic>
      <p:grpSp>
        <p:nvGrpSpPr>
          <p:cNvPr id="6" name="组合 5"/>
          <p:cNvGrpSpPr/>
          <p:nvPr>
            <p:custDataLst>
              <p:tags r:id="rId5"/>
            </p:custDataLst>
          </p:nvPr>
        </p:nvGrpSpPr>
        <p:grpSpPr>
          <a:xfrm>
            <a:off x="3561884" y="581592"/>
            <a:ext cx="5760390" cy="882650"/>
            <a:chOff x="5718" y="395"/>
            <a:chExt cx="11185" cy="1390"/>
          </a:xfrm>
        </p:grpSpPr>
        <p:grpSp>
          <p:nvGrpSpPr>
            <p:cNvPr id="7" name="组合 6"/>
            <p:cNvGrpSpPr/>
            <p:nvPr>
              <p:custDataLst>
                <p:tags r:id="rId6"/>
              </p:custDataLst>
            </p:nvPr>
          </p:nvGrpSpPr>
          <p:grpSpPr>
            <a:xfrm>
              <a:off x="5718" y="395"/>
              <a:ext cx="11185" cy="1390"/>
              <a:chOff x="6220" y="2718"/>
              <a:chExt cx="12089" cy="1055"/>
            </a:xfrm>
          </p:grpSpPr>
          <p:sp>
            <p:nvSpPr>
              <p:cNvPr id="8" name="矩形 7"/>
              <p:cNvSpPr/>
              <p:nvPr>
                <p:custDataLst>
                  <p:tags r:id="rId7"/>
                </p:custDataLst>
              </p:nvPr>
            </p:nvSpPr>
            <p:spPr>
              <a:xfrm>
                <a:off x="6220" y="2718"/>
                <a:ext cx="12089" cy="734"/>
              </a:xfrm>
              <a:prstGeom prst="rect">
                <a:avLst/>
              </a:prstGeom>
              <a:solidFill>
                <a:srgbClr val="92D050"/>
              </a:solidFill>
              <a:ln w="12700" cap="flat" cmpd="sng" algn="ctr">
                <a:noFill/>
                <a:prstDash val="solid"/>
                <a:miter lim="800000"/>
              </a:ln>
              <a:effectLst/>
            </p:spPr>
            <p:txBody>
              <a:bodyPr lIns="792000" tIns="36000" rIns="36000" bIns="108000" anchor="ctr">
                <a:normAutofit/>
              </a:bodyPr>
              <a:lstStyle/>
              <a:p>
                <a:pPr>
                  <a:defRPr/>
                </a:pPr>
                <a:endParaRPr lang="zh-CN" altLang="en-US" kern="0">
                  <a:solidFill>
                    <a:prstClr val="white"/>
                  </a:solidFill>
                  <a:latin typeface="华文细黑" panose="02010600040101010101" pitchFamily="2" charset="-122"/>
                  <a:ea typeface="华文细黑" panose="02010600040101010101" pitchFamily="2" charset="-122"/>
                </a:endParaRPr>
              </a:p>
            </p:txBody>
          </p:sp>
          <p:sp>
            <p:nvSpPr>
              <p:cNvPr id="3" name="矩形 3"/>
              <p:cNvSpPr/>
              <p:nvPr>
                <p:custDataLst>
                  <p:tags r:id="rId8"/>
                </p:custDataLst>
              </p:nvPr>
            </p:nvSpPr>
            <p:spPr>
              <a:xfrm>
                <a:off x="6221" y="2718"/>
                <a:ext cx="370" cy="1055"/>
              </a:xfrm>
              <a:custGeom>
                <a:gdLst>
                  <a:gd name="connsiteX0" fmla="*/ 0 w 235132"/>
                  <a:gd name="connsiteY0" fmla="*/ 0 h 496389"/>
                  <a:gd name="connsiteX1" fmla="*/ 235132 w 235132"/>
                  <a:gd name="connsiteY1" fmla="*/ 0 h 496389"/>
                  <a:gd name="connsiteX2" fmla="*/ 235132 w 235132"/>
                  <a:gd name="connsiteY2" fmla="*/ 496389 h 496389"/>
                  <a:gd name="connsiteX3" fmla="*/ 0 w 235132"/>
                  <a:gd name="connsiteY3" fmla="*/ 496389 h 496389"/>
                  <a:gd name="connsiteX4" fmla="*/ 0 w 235132"/>
                  <a:gd name="connsiteY4" fmla="*/ 0 h 496389"/>
                  <a:gd name="connsiteX0-1" fmla="*/ 0 w 243840"/>
                  <a:gd name="connsiteY0-2" fmla="*/ 0 h 566058"/>
                  <a:gd name="connsiteX1-3" fmla="*/ 235132 w 243840"/>
                  <a:gd name="connsiteY1-4" fmla="*/ 0 h 566058"/>
                  <a:gd name="connsiteX2-5" fmla="*/ 243840 w 243840"/>
                  <a:gd name="connsiteY2-6" fmla="*/ 566058 h 566058"/>
                  <a:gd name="connsiteX3-7" fmla="*/ 0 w 243840"/>
                  <a:gd name="connsiteY3-8" fmla="*/ 496389 h 566058"/>
                  <a:gd name="connsiteX4-9" fmla="*/ 0 w 243840"/>
                  <a:gd name="connsiteY4-10" fmla="*/ 0 h 566058"/>
                  <a:gd name="connsiteX0-11" fmla="*/ 0 w 235132"/>
                  <a:gd name="connsiteY0-12" fmla="*/ 0 h 637965"/>
                  <a:gd name="connsiteX1-13" fmla="*/ 235132 w 235132"/>
                  <a:gd name="connsiteY1-14" fmla="*/ 0 h 637965"/>
                  <a:gd name="connsiteX2-15" fmla="*/ 235131 w 235132"/>
                  <a:gd name="connsiteY2-16" fmla="*/ 637965 h 637965"/>
                  <a:gd name="connsiteX3-17" fmla="*/ 0 w 235132"/>
                  <a:gd name="connsiteY3-18" fmla="*/ 496389 h 637965"/>
                  <a:gd name="connsiteX4-19" fmla="*/ 0 w 235132"/>
                  <a:gd name="connsiteY4-20" fmla="*/ 0 h 637965"/>
                </a:gd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35132" h="637965">
                    <a:moveTo>
                      <a:pt x="0" y="0"/>
                    </a:moveTo>
                    <a:lnTo>
                      <a:pt x="235132" y="0"/>
                    </a:lnTo>
                    <a:cubicBezTo>
                      <a:pt x="235132" y="212655"/>
                      <a:pt x="235131" y="425310"/>
                      <a:pt x="235131" y="637965"/>
                    </a:cubicBezTo>
                    <a:lnTo>
                      <a:pt x="0" y="496389"/>
                    </a:lnTo>
                    <a:lnTo>
                      <a:pt x="0" y="0"/>
                    </a:lnTo>
                    <a:close/>
                  </a:path>
                </a:pathLst>
              </a:custGeom>
              <a:solidFill>
                <a:srgbClr val="92D050"/>
              </a:solidFill>
              <a:ln w="12700" cap="flat" cmpd="sng" algn="ctr">
                <a:noFill/>
                <a:prstDash val="solid"/>
                <a:miter lim="800000"/>
              </a:ln>
              <a:effectLst/>
            </p:spPr>
            <p:txBody>
              <a:bodyPr anchor="ctr"/>
              <a:lstStyle/>
              <a:p>
                <a:pPr algn="ctr">
                  <a:defRPr/>
                </a:pPr>
                <a:endParaRPr lang="zh-CN" altLang="en-US" sz="2400" kern="0">
                  <a:solidFill>
                    <a:prstClr val="white"/>
                  </a:solidFill>
                  <a:latin typeface="Calibri" panose="020f0502020204030204"/>
                  <a:ea typeface="幼圆"/>
                </a:endParaRPr>
              </a:p>
            </p:txBody>
          </p:sp>
        </p:grpSp>
        <p:sp>
          <p:nvSpPr>
            <p:cNvPr id="4" name="文本框 3"/>
            <p:cNvSpPr txBox="1"/>
            <p:nvPr>
              <p:custDataLst>
                <p:tags r:id="rId9"/>
              </p:custDataLst>
            </p:nvPr>
          </p:nvSpPr>
          <p:spPr>
            <a:xfrm>
              <a:off x="6061" y="441"/>
              <a:ext cx="10384" cy="921"/>
            </a:xfrm>
            <a:prstGeom prst="rect">
              <a:avLst/>
            </a:prstGeom>
            <a:noFill/>
          </p:spPr>
          <p:txBody>
            <a:bodyPr wrap="square" rtlCol="0">
              <a:spAutoFit/>
            </a:bodyPr>
            <a:lstStyle/>
            <a:p>
              <a:r>
                <a:rPr lang="zh-CN" altLang="en-US" sz="3200" b="1">
                  <a:solidFill>
                    <a:srgbClr val="000000"/>
                  </a:solidFill>
                  <a:latin typeface="宋体" panose="02010600030101010101" pitchFamily="2" charset="-122"/>
                  <a:ea typeface="宋体" panose="02010600030101010101" pitchFamily="2" charset="-122"/>
                </a:rPr>
                <a:t>将温度不同的水相互接触。</a:t>
              </a:r>
              <a:endParaRPr lang="zh-CN" altLang="en-US" sz="3200" b="1">
                <a:solidFill>
                  <a:srgbClr val="000000"/>
                </a:solidFill>
                <a:latin typeface="宋体" panose="02010600030101010101" pitchFamily="2" charset="-122"/>
                <a:ea typeface="宋体" panose="02010600030101010101" pitchFamily="2" charset="-122"/>
              </a:endParaRPr>
            </a:p>
          </p:txBody>
        </p:sp>
      </p:grpSp>
      <p:sp>
        <p:nvSpPr>
          <p:cNvPr id="11" name="矩形: 圆角 17"/>
          <p:cNvSpPr/>
          <p:nvPr>
            <p:custDataLst>
              <p:tags r:id="rId10"/>
            </p:custDataLst>
          </p:nvPr>
        </p:nvSpPr>
        <p:spPr>
          <a:xfrm>
            <a:off x="2910713" y="581440"/>
            <a:ext cx="532442" cy="707885"/>
          </a:xfrm>
          <a:prstGeom prst="roundRect">
            <a:avLst>
              <a:gd name="adj" fmla="val 0"/>
            </a:avLst>
          </a:prstGeom>
          <a:solidFill>
            <a:srgbClr val="87C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b="1">
                <a:ea typeface="黑体" panose="02010609060101010101" pitchFamily="49" charset="-122"/>
              </a:rPr>
              <a:t>2</a:t>
            </a:r>
            <a:endParaRPr lang="zh-CN" altLang="en-US" sz="4400" b="1">
              <a:ea typeface="黑体" panose="02010609060101010101" pitchFamily="49" charset="-122"/>
            </a:endParaRPr>
          </a:p>
        </p:txBody>
      </p:sp>
      <p:grpSp>
        <p:nvGrpSpPr>
          <p:cNvPr id="35" name="组合 34"/>
          <p:cNvGrpSpPr/>
          <p:nvPr>
            <p:custDataLst>
              <p:tags r:id="rId11"/>
            </p:custDataLst>
          </p:nvPr>
        </p:nvGrpSpPr>
        <p:grpSpPr>
          <a:xfrm>
            <a:off x="621665" y="1777365"/>
            <a:ext cx="1930400" cy="2750185"/>
            <a:chOff x="772" y="3900"/>
            <a:chExt cx="3040" cy="4331"/>
          </a:xfrm>
        </p:grpSpPr>
        <p:pic>
          <p:nvPicPr>
            <p:cNvPr id="36" name="图片 101"/>
            <p:cNvPicPr>
              <a:picLocks noChangeAspect="1"/>
            </p:cNvPicPr>
            <p:nvPr>
              <p:custDataLst>
                <p:tags r:id="rId13"/>
              </p:custDataLst>
            </p:nvPr>
          </p:nvPicPr>
          <p:blipFill>
            <a:blip r:embed="rId12"/>
            <a:stretch>
              <a:fillRect/>
            </a:stretch>
          </p:blipFill>
          <p:spPr>
            <a:xfrm>
              <a:off x="772" y="3900"/>
              <a:ext cx="3040" cy="3402"/>
            </a:xfrm>
            <a:prstGeom prst="rect">
              <a:avLst/>
            </a:prstGeom>
            <a:noFill/>
            <a:ln w="9525">
              <a:noFill/>
            </a:ln>
          </p:spPr>
        </p:pic>
        <p:sp>
          <p:nvSpPr>
            <p:cNvPr id="37" name="文本框 36"/>
            <p:cNvSpPr txBox="1"/>
            <p:nvPr>
              <p:custDataLst>
                <p:tags r:id="rId14"/>
              </p:custDataLst>
            </p:nvPr>
          </p:nvSpPr>
          <p:spPr>
            <a:xfrm>
              <a:off x="939" y="7407"/>
              <a:ext cx="2792" cy="824"/>
            </a:xfrm>
            <a:prstGeom prst="rect">
              <a:avLst/>
            </a:prstGeom>
            <a:noFill/>
            <a:ln w="28575" cmpd="dbl">
              <a:solidFill>
                <a:schemeClr val="accent1">
                  <a:shade val="50000"/>
                </a:schemeClr>
              </a:solidFill>
              <a:prstDash val="sysDot"/>
            </a:ln>
          </p:spPr>
          <p:txBody>
            <a:bodyPr wrap="square" rtlCol="0">
              <a:spAutoFit/>
            </a:bodyPr>
            <a:lstStyle/>
            <a:p>
              <a:pPr algn="ctr"/>
              <a:r>
                <a:rPr lang="zh-CN" altLang="en-US" sz="2800" b="1">
                  <a:solidFill>
                    <a:schemeClr val="accent6">
                      <a:lumMod val="75000"/>
                    </a:schemeClr>
                  </a:solidFill>
                  <a:latin typeface="宋体" panose="02010600030101010101" pitchFamily="2" charset="-122"/>
                  <a:ea typeface="宋体" panose="02010600030101010101" pitchFamily="2" charset="-122"/>
                </a:rPr>
                <a:t>冷藏牛奶</a:t>
              </a:r>
              <a:endParaRPr lang="zh-CN" altLang="en-US" sz="2800" b="1">
                <a:solidFill>
                  <a:schemeClr val="accent6">
                    <a:lumMod val="75000"/>
                  </a:schemeClr>
                </a:solidFill>
                <a:latin typeface="宋体" panose="02010600030101010101" pitchFamily="2" charset="-122"/>
                <a:ea typeface="宋体" panose="02010600030101010101" pitchFamily="2" charset="-122"/>
              </a:endParaRPr>
            </a:p>
          </p:txBody>
        </p:sp>
      </p:grpSp>
      <p:grpSp>
        <p:nvGrpSpPr>
          <p:cNvPr id="38" name="组合 37"/>
          <p:cNvGrpSpPr/>
          <p:nvPr>
            <p:custDataLst>
              <p:tags r:id="rId15"/>
            </p:custDataLst>
          </p:nvPr>
        </p:nvGrpSpPr>
        <p:grpSpPr>
          <a:xfrm>
            <a:off x="2414270" y="2297430"/>
            <a:ext cx="1494790" cy="564515"/>
            <a:chOff x="3652" y="4716"/>
            <a:chExt cx="2354" cy="889"/>
          </a:xfrm>
        </p:grpSpPr>
        <p:cxnSp>
          <p:nvCxnSpPr>
            <p:cNvPr id="39" name="直接箭头连接符 38"/>
            <p:cNvCxnSpPr/>
            <p:nvPr>
              <p:custDataLst>
                <p:tags r:id="rId16"/>
              </p:custDataLst>
            </p:nvPr>
          </p:nvCxnSpPr>
          <p:spPr>
            <a:xfrm>
              <a:off x="3964" y="5595"/>
              <a:ext cx="2042" cy="11"/>
            </a:xfrm>
            <a:prstGeom prst="straightConnector1">
              <a:avLst/>
            </a:prstGeom>
            <a:ln w="63500">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40" name="文本框 39"/>
            <p:cNvSpPr txBox="1"/>
            <p:nvPr>
              <p:custDataLst>
                <p:tags r:id="rId17"/>
              </p:custDataLst>
            </p:nvPr>
          </p:nvSpPr>
          <p:spPr>
            <a:xfrm>
              <a:off x="3652" y="4716"/>
              <a:ext cx="2354" cy="725"/>
            </a:xfrm>
            <a:prstGeom prst="rect">
              <a:avLst/>
            </a:prstGeom>
            <a:noFill/>
          </p:spPr>
          <p:txBody>
            <a:bodyPr wrap="square" rtlCol="0">
              <a:spAutoFit/>
            </a:bodyPr>
            <a:lstStyle/>
            <a:p>
              <a:pPr algn="ctr"/>
              <a:r>
                <a:rPr lang="zh-CN" altLang="en-US" sz="2400" b="1">
                  <a:latin typeface="宋体" panose="02010600030101010101" pitchFamily="2" charset="-122"/>
                  <a:ea typeface="宋体" panose="02010600030101010101" pitchFamily="2" charset="-122"/>
                </a:rPr>
                <a:t>替换成</a:t>
              </a:r>
              <a:endParaRPr lang="zh-CN" altLang="en-US" sz="2400" b="1">
                <a:latin typeface="宋体" panose="02010600030101010101" pitchFamily="2" charset="-122"/>
                <a:ea typeface="宋体" panose="02010600030101010101" pitchFamily="2" charset="-122"/>
              </a:endParaRPr>
            </a:p>
          </p:txBody>
        </p:sp>
      </p:grpSp>
      <p:sp>
        <p:nvSpPr>
          <p:cNvPr id="41" name="文本框 40"/>
          <p:cNvSpPr txBox="1"/>
          <p:nvPr>
            <p:custDataLst>
              <p:tags r:id="rId18"/>
            </p:custDataLst>
          </p:nvPr>
        </p:nvSpPr>
        <p:spPr>
          <a:xfrm>
            <a:off x="4074795" y="1659255"/>
            <a:ext cx="1494790" cy="2399665"/>
          </a:xfrm>
          <a:prstGeom prst="rect">
            <a:avLst/>
          </a:prstGeom>
          <a:noFill/>
        </p:spPr>
        <p:txBody>
          <a:bodyPr wrap="square" rtlCol="0">
            <a:spAutoFit/>
            <a:scene3d>
              <a:camera prst="perspectiveLeft"/>
              <a:lightRig rig="threePt" dir="t"/>
            </a:scene3d>
          </a:bodyPr>
          <a:lstStyle/>
          <a:p>
            <a:pPr algn="ctr"/>
            <a:r>
              <a:rPr lang="zh-CN" altLang="en-US" sz="15000" b="1">
                <a:solidFill>
                  <a:schemeClr val="accent1"/>
                </a:solidFill>
                <a:effectLst>
                  <a:glow rad="139700">
                    <a:schemeClr val="accent4">
                      <a:satMod val="175000"/>
                      <a:alpha val="40000"/>
                    </a:schemeClr>
                  </a:glow>
                  <a:outerShdw blurRad="38100" dist="25400" dir="5400000" algn="ctr" rotWithShape="0">
                    <a:srgbClr val="6E747A">
                      <a:alpha val="43000"/>
                    </a:srgbClr>
                  </a:outerShdw>
                </a:effectLst>
                <a:latin typeface="宋体" panose="02010600030101010101" pitchFamily="2" charset="-122"/>
                <a:ea typeface="宋体" panose="02010600030101010101" pitchFamily="2" charset="-122"/>
              </a:rPr>
              <a:t>？</a:t>
            </a:r>
            <a:endParaRPr lang="zh-CN" altLang="en-US" sz="15000" b="1">
              <a:solidFill>
                <a:schemeClr val="accent1"/>
              </a:solidFill>
              <a:effectLst>
                <a:glow rad="139700">
                  <a:schemeClr val="accent4">
                    <a:satMod val="175000"/>
                    <a:alpha val="40000"/>
                  </a:schemeClr>
                </a:glow>
                <a:outerShdw blurRad="38100" dist="25400" dir="5400000" algn="ctr" rotWithShape="0">
                  <a:srgbClr val="6E747A">
                    <a:alpha val="43000"/>
                  </a:srgbClr>
                </a:outerShdw>
              </a:effectLst>
              <a:latin typeface="宋体" panose="02010600030101010101" pitchFamily="2" charset="-122"/>
              <a:ea typeface="宋体" panose="02010600030101010101" pitchFamily="2" charset="-122"/>
            </a:endParaRPr>
          </a:p>
        </p:txBody>
      </p:sp>
      <p:sp>
        <p:nvSpPr>
          <p:cNvPr id="42" name="文本框 41"/>
          <p:cNvSpPr txBox="1"/>
          <p:nvPr>
            <p:custDataLst>
              <p:tags r:id="rId19"/>
            </p:custDataLst>
          </p:nvPr>
        </p:nvSpPr>
        <p:spPr>
          <a:xfrm>
            <a:off x="3799205" y="3530600"/>
            <a:ext cx="1494790" cy="523220"/>
          </a:xfrm>
          <a:prstGeom prst="rect">
            <a:avLst/>
          </a:prstGeom>
          <a:noFill/>
          <a:ln w="28575" cmpd="dbl">
            <a:solidFill>
              <a:schemeClr val="accent1">
                <a:shade val="50000"/>
              </a:schemeClr>
            </a:solidFill>
            <a:prstDash val="sysDot"/>
          </a:ln>
        </p:spPr>
        <p:txBody>
          <a:bodyPr wrap="square" rtlCol="0">
            <a:spAutoFit/>
          </a:bodyPr>
          <a:lstStyle/>
          <a:p>
            <a:pPr algn="ctr"/>
            <a:r>
              <a:rPr lang="zh-CN" altLang="en-US" sz="2800" b="1">
                <a:solidFill>
                  <a:schemeClr val="accent6">
                    <a:lumMod val="75000"/>
                  </a:schemeClr>
                </a:solidFill>
                <a:latin typeface="宋体" panose="02010600030101010101" pitchFamily="2" charset="-122"/>
                <a:ea typeface="宋体" panose="02010600030101010101" pitchFamily="2" charset="-122"/>
              </a:rPr>
              <a:t>凉水</a:t>
            </a:r>
            <a:endParaRPr lang="zh-CN" altLang="en-US" sz="2800" b="1">
              <a:solidFill>
                <a:schemeClr val="accent6">
                  <a:lumMod val="75000"/>
                </a:schemeClr>
              </a:solidFill>
              <a:latin typeface="宋体" panose="02010600030101010101" pitchFamily="2" charset="-122"/>
              <a:ea typeface="宋体" panose="02010600030101010101" pitchFamily="2" charset="-122"/>
            </a:endParaRPr>
          </a:p>
        </p:txBody>
      </p:sp>
      <p:cxnSp>
        <p:nvCxnSpPr>
          <p:cNvPr id="43" name="直接箭头连接符 42"/>
          <p:cNvCxnSpPr/>
          <p:nvPr>
            <p:custDataLst>
              <p:tags r:id="rId20"/>
            </p:custDataLst>
          </p:nvPr>
        </p:nvCxnSpPr>
        <p:spPr>
          <a:xfrm>
            <a:off x="4544060" y="4058920"/>
            <a:ext cx="4445" cy="718820"/>
          </a:xfrm>
          <a:prstGeom prst="straightConnector1">
            <a:avLst/>
          </a:prstGeom>
          <a:ln w="63500">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44" name="文本框 43"/>
          <p:cNvSpPr txBox="1"/>
          <p:nvPr>
            <p:custDataLst>
              <p:tags r:id="rId21"/>
            </p:custDataLst>
          </p:nvPr>
        </p:nvSpPr>
        <p:spPr>
          <a:xfrm>
            <a:off x="3003549" y="4865370"/>
            <a:ext cx="3438611" cy="954107"/>
          </a:xfrm>
          <a:prstGeom prst="rect">
            <a:avLst/>
          </a:prstGeom>
          <a:noFill/>
          <a:ln w="28575" cmpd="dbl">
            <a:solidFill>
              <a:schemeClr val="accent1">
                <a:shade val="50000"/>
              </a:schemeClr>
            </a:solidFill>
            <a:prstDash val="sysDot"/>
          </a:ln>
        </p:spPr>
        <p:txBody>
          <a:bodyPr wrap="square" rtlCol="0">
            <a:spAutoFit/>
          </a:bodyPr>
          <a:lstStyle/>
          <a:p>
            <a:pPr algn="ctr"/>
            <a:r>
              <a:rPr lang="zh-CN" altLang="en-US" sz="2800" b="1">
                <a:solidFill>
                  <a:schemeClr val="accent6">
                    <a:lumMod val="75000"/>
                  </a:schemeClr>
                </a:solidFill>
                <a:latin typeface="宋体" panose="02010600030101010101" pitchFamily="2" charset="-122"/>
                <a:ea typeface="宋体" panose="02010600030101010101" pitchFamily="2" charset="-122"/>
              </a:rPr>
              <a:t>为了便于实验，水的温度大约为多少？</a:t>
            </a:r>
            <a:endParaRPr lang="zh-CN" altLang="en-US" sz="2800" b="1">
              <a:solidFill>
                <a:schemeClr val="accent6">
                  <a:lumMod val="75000"/>
                </a:schemeClr>
              </a:solidFill>
              <a:latin typeface="宋体" panose="02010600030101010101" pitchFamily="2" charset="-122"/>
              <a:ea typeface="宋体" panose="02010600030101010101" pitchFamily="2" charset="-122"/>
            </a:endParaRPr>
          </a:p>
        </p:txBody>
      </p:sp>
      <p:sp>
        <p:nvSpPr>
          <p:cNvPr id="45" name="文本框 44"/>
          <p:cNvSpPr txBox="1"/>
          <p:nvPr>
            <p:custDataLst>
              <p:tags r:id="rId22"/>
            </p:custDataLst>
          </p:nvPr>
        </p:nvSpPr>
        <p:spPr>
          <a:xfrm>
            <a:off x="7911465" y="1348105"/>
            <a:ext cx="1877695" cy="521970"/>
          </a:xfrm>
          <a:prstGeom prst="rect">
            <a:avLst/>
          </a:prstGeom>
          <a:solidFill>
            <a:schemeClr val="accent2"/>
          </a:solidFill>
          <a:ln w="28575" cmpd="sng">
            <a:solidFill>
              <a:schemeClr val="accent1"/>
            </a:solidFill>
            <a:prstDash val="sysDash"/>
          </a:ln>
        </p:spPr>
        <p:txBody>
          <a:bodyPr wrap="square" rtlCol="0">
            <a:spAutoFit/>
          </a:bodyPr>
          <a:lstStyle/>
          <a:p>
            <a:pPr algn="ctr"/>
            <a:r>
              <a:rPr lang="zh-CN" altLang="en-US" sz="2800" b="1">
                <a:latin typeface="宋体" panose="02010600030101010101" pitchFamily="2" charset="-122"/>
                <a:ea typeface="宋体" panose="02010600030101010101" pitchFamily="2" charset="-122"/>
              </a:rPr>
              <a:t>实验材料</a:t>
            </a:r>
            <a:endParaRPr lang="zh-CN" altLang="en-US" sz="2800" b="1">
              <a:latin typeface="宋体" panose="02010600030101010101" pitchFamily="2" charset="-122"/>
              <a:ea typeface="宋体" panose="02010600030101010101" pitchFamily="2" charset="-122"/>
            </a:endParaRPr>
          </a:p>
        </p:txBody>
      </p:sp>
      <p:pic>
        <p:nvPicPr>
          <p:cNvPr id="46" name="图片 45"/>
          <p:cNvPicPr>
            <a:picLocks noChangeAspect="1"/>
          </p:cNvPicPr>
          <p:nvPr>
            <p:custDataLst>
              <p:tags r:id="rId24"/>
            </p:custDataLst>
          </p:nvPr>
        </p:nvPicPr>
        <p:blipFill>
          <a:blip r:embed="rId23"/>
          <a:srcRect l="11836" t="1014" r="11694"/>
          <a:stretch>
            <a:fillRect/>
          </a:stretch>
        </p:blipFill>
        <p:spPr>
          <a:xfrm>
            <a:off x="6604000" y="2708910"/>
            <a:ext cx="1384196" cy="1440000"/>
          </a:xfrm>
          <a:prstGeom prst="rect">
            <a:avLst/>
          </a:prstGeom>
        </p:spPr>
      </p:pic>
      <p:pic>
        <p:nvPicPr>
          <p:cNvPr id="47" name="图片 46"/>
          <p:cNvPicPr>
            <a:picLocks noChangeAspect="1"/>
          </p:cNvPicPr>
          <p:nvPr>
            <p:custDataLst>
              <p:tags r:id="rId26"/>
            </p:custDataLst>
          </p:nvPr>
        </p:nvPicPr>
        <p:blipFill>
          <a:blip r:embed="rId25"/>
          <a:stretch>
            <a:fillRect/>
          </a:stretch>
        </p:blipFill>
        <p:spPr>
          <a:xfrm>
            <a:off x="8377555" y="2708910"/>
            <a:ext cx="1022136" cy="1440000"/>
          </a:xfrm>
          <a:prstGeom prst="rect">
            <a:avLst/>
          </a:prstGeom>
        </p:spPr>
      </p:pic>
      <p:pic>
        <p:nvPicPr>
          <p:cNvPr id="48" name="图片 47"/>
          <p:cNvPicPr>
            <a:picLocks noChangeAspect="1"/>
          </p:cNvPicPr>
          <p:nvPr>
            <p:custDataLst>
              <p:tags r:id="rId28"/>
            </p:custDataLst>
          </p:nvPr>
        </p:nvPicPr>
        <p:blipFill>
          <a:blip r:embed="rId27"/>
          <a:stretch>
            <a:fillRect/>
          </a:stretch>
        </p:blipFill>
        <p:spPr>
          <a:xfrm>
            <a:off x="9789160" y="2920365"/>
            <a:ext cx="1448435" cy="1017270"/>
          </a:xfrm>
          <a:prstGeom prst="rect">
            <a:avLst/>
          </a:prstGeom>
        </p:spPr>
      </p:pic>
      <p:pic>
        <p:nvPicPr>
          <p:cNvPr id="49" name="图片 48"/>
          <p:cNvPicPr>
            <a:picLocks noChangeAspect="1"/>
          </p:cNvPicPr>
          <p:nvPr>
            <p:custDataLst>
              <p:tags r:id="rId30"/>
            </p:custDataLst>
          </p:nvPr>
        </p:nvPicPr>
        <p:blipFill>
          <a:blip r:embed="rId29"/>
          <a:srcRect l="11106" t="12287" r="10671" b="13610"/>
          <a:stretch>
            <a:fillRect/>
          </a:stretch>
        </p:blipFill>
        <p:spPr>
          <a:xfrm rot="16200000">
            <a:off x="6894328" y="4175172"/>
            <a:ext cx="1440000" cy="2021292"/>
          </a:xfrm>
          <a:prstGeom prst="rect">
            <a:avLst/>
          </a:prstGeom>
        </p:spPr>
      </p:pic>
      <p:sp>
        <p:nvSpPr>
          <p:cNvPr id="50" name="文本框 49"/>
          <p:cNvSpPr txBox="1"/>
          <p:nvPr>
            <p:custDataLst>
              <p:tags r:id="rId31"/>
            </p:custDataLst>
          </p:nvPr>
        </p:nvSpPr>
        <p:spPr>
          <a:xfrm>
            <a:off x="8786495" y="4881245"/>
            <a:ext cx="1539534" cy="954107"/>
          </a:xfrm>
          <a:prstGeom prst="rect">
            <a:avLst/>
          </a:prstGeom>
          <a:noFill/>
          <a:ln w="28575" cmpd="dbl">
            <a:solidFill>
              <a:schemeClr val="tx2">
                <a:lumMod val="60000"/>
                <a:lumOff val="40000"/>
              </a:schemeClr>
            </a:solidFill>
            <a:prstDash val="sysDot"/>
          </a:ln>
        </p:spPr>
        <p:txBody>
          <a:bodyPr wrap="square" rtlCol="0">
            <a:spAutoFit/>
          </a:bodyPr>
          <a:lstStyle/>
          <a:p>
            <a:pPr algn="ctr"/>
            <a:r>
              <a:rPr lang="zh-CN" altLang="en-US" sz="2800" b="1">
                <a:solidFill>
                  <a:schemeClr val="accent6">
                    <a:lumMod val="75000"/>
                  </a:schemeClr>
                </a:solidFill>
                <a:latin typeface="宋体" panose="02010600030101010101" pitchFamily="2" charset="-122"/>
                <a:ea typeface="宋体" panose="02010600030101010101" pitchFamily="2" charset="-122"/>
              </a:rPr>
              <a:t>温度传感器</a:t>
            </a:r>
            <a:endParaRPr lang="zh-CN" altLang="en-US" sz="2800" b="1">
              <a:solidFill>
                <a:schemeClr val="accent6">
                  <a:lumMod val="75000"/>
                </a:schemeClr>
              </a:solidFill>
              <a:latin typeface="宋体" panose="02010600030101010101" pitchFamily="2" charset="-122"/>
              <a:ea typeface="宋体" panose="02010600030101010101" pitchFamily="2" charset="-122"/>
            </a:endParaRPr>
          </a:p>
        </p:txBody>
      </p:sp>
      <p:sp>
        <p:nvSpPr>
          <p:cNvPr id="51" name="文本框 50"/>
          <p:cNvSpPr txBox="1"/>
          <p:nvPr>
            <p:custDataLst>
              <p:tags r:id="rId32"/>
            </p:custDataLst>
          </p:nvPr>
        </p:nvSpPr>
        <p:spPr>
          <a:xfrm>
            <a:off x="4074795" y="5905818"/>
            <a:ext cx="1059180" cy="523220"/>
          </a:xfrm>
          <a:prstGeom prst="rect">
            <a:avLst/>
          </a:prstGeom>
          <a:noFill/>
          <a:ln w="28575" cmpd="dbl">
            <a:solidFill>
              <a:schemeClr val="accent1">
                <a:shade val="50000"/>
              </a:schemeClr>
            </a:solidFill>
            <a:prstDash val="sysDot"/>
          </a:ln>
        </p:spPr>
        <p:txBody>
          <a:bodyPr wrap="square" rtlCol="0">
            <a:spAutoFit/>
          </a:bodyPr>
          <a:lstStyle/>
          <a:p>
            <a:pPr algn="ctr"/>
            <a:r>
              <a:rPr lang="en-US" altLang="zh-CN" sz="2800" b="1">
                <a:solidFill>
                  <a:srgbClr val="0070C0"/>
                </a:solidFill>
                <a:latin typeface="宋体" panose="02010600030101010101" pitchFamily="2" charset="-122"/>
                <a:ea typeface="宋体" panose="02010600030101010101" pitchFamily="2" charset="-122"/>
              </a:rPr>
              <a:t>20℃</a:t>
            </a:r>
            <a:endParaRPr lang="en-US" altLang="zh-CN" sz="2800" b="1">
              <a:solidFill>
                <a:srgbClr val="0070C0"/>
              </a:solidFill>
              <a:latin typeface="宋体" panose="02010600030101010101" pitchFamily="2" charset="-122"/>
              <a:ea typeface="宋体" panose="02010600030101010101" pitchFamily="2" charset="-122"/>
            </a:endParaRPr>
          </a:p>
        </p:txBody>
      </p:sp>
    </p:spTree>
    <p:custDataLst>
      <p:tags r:id="rId3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ppt_x"/>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 presetClass="entr" presetSubtype="0" fill="hold" nodeType="clickEffect">
                                  <p:stCondLst>
                                    <p:cond delay="0"/>
                                  </p:stCondLst>
                                  <p:childTnLst>
                                    <p:set>
                                      <p:cBhvr>
                                        <p:cTn id="12" dur="1" fill="hold">
                                          <p:stCondLst>
                                            <p:cond delay="0"/>
                                          </p:stCondLst>
                                        </p:cTn>
                                        <p:tgtEl>
                                          <p:spTgt spid="38"/>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1"/>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after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42"/>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afterGroup">
                            <p:stCondLst>
                              <p:cond delay="0"/>
                            </p:stCondLst>
                            <p:childTnLst>
                              <p:par>
                                <p:cTn id="23" presetID="1" presetClass="entr" presetSubtype="0" fill="hold" nodeType="clickEffect">
                                  <p:stCondLst>
                                    <p:cond delay="0"/>
                                  </p:stCondLst>
                                  <p:childTnLst>
                                    <p:set>
                                      <p:cBhvr>
                                        <p:cTn id="24" dur="1" fill="hold">
                                          <p:stCondLst>
                                            <p:cond delay="0"/>
                                          </p:stCondLst>
                                        </p:cTn>
                                        <p:tgtEl>
                                          <p:spTgt spid="43"/>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afterGroup">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44"/>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afterGroup">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51"/>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afterGroup">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45"/>
                                        </p:tgtEl>
                                        <p:attrNameLst>
                                          <p:attrName>style.visibility</p:attrName>
                                        </p:attrNameLst>
                                      </p:cBhvr>
                                      <p:to>
                                        <p:strVal val="visible"/>
                                      </p:to>
                                    </p:set>
                                  </p:childTnLst>
                                </p:cTn>
                              </p:par>
                            </p:childTnLst>
                          </p:cTn>
                        </p:par>
                      </p:childTnLst>
                    </p:cTn>
                  </p:par>
                  <p:par>
                    <p:cTn id="37" fill="hold" nodeType="clickPar">
                      <p:stCondLst>
                        <p:cond delay="indefinite"/>
                      </p:stCondLst>
                      <p:childTnLst>
                        <p:par>
                          <p:cTn id="38" fill="hold" nodeType="afterGroup">
                            <p:stCondLst>
                              <p:cond delay="0"/>
                            </p:stCondLst>
                            <p:childTnLst>
                              <p:par>
                                <p:cTn id="39" presetID="1" presetClass="entr" presetSubtype="0" fill="hold" nodeType="clickEffect">
                                  <p:stCondLst>
                                    <p:cond delay="0"/>
                                  </p:stCondLst>
                                  <p:childTnLst>
                                    <p:set>
                                      <p:cBhvr>
                                        <p:cTn id="40" dur="1" fill="hold">
                                          <p:stCondLst>
                                            <p:cond delay="0"/>
                                          </p:stCondLst>
                                        </p:cTn>
                                        <p:tgtEl>
                                          <p:spTgt spid="46"/>
                                        </p:tgtEl>
                                        <p:attrNameLst>
                                          <p:attrName>style.visibility</p:attrName>
                                        </p:attrNameLst>
                                      </p:cBhvr>
                                      <p:to>
                                        <p:strVal val="visible"/>
                                      </p:to>
                                    </p:set>
                                  </p:childTnLst>
                                </p:cTn>
                              </p:par>
                            </p:childTnLst>
                          </p:cTn>
                        </p:par>
                      </p:childTnLst>
                    </p:cTn>
                  </p:par>
                  <p:par>
                    <p:cTn id="41" fill="hold" nodeType="clickPar">
                      <p:stCondLst>
                        <p:cond delay="indefinite"/>
                      </p:stCondLst>
                      <p:childTnLst>
                        <p:par>
                          <p:cTn id="42" fill="hold" nodeType="afterGroup">
                            <p:stCondLst>
                              <p:cond delay="0"/>
                            </p:stCondLst>
                            <p:childTnLst>
                              <p:par>
                                <p:cTn id="43" presetID="1" presetClass="entr" presetSubtype="0" fill="hold" nodeType="clickEffect">
                                  <p:stCondLst>
                                    <p:cond delay="0"/>
                                  </p:stCondLst>
                                  <p:childTnLst>
                                    <p:set>
                                      <p:cBhvr>
                                        <p:cTn id="44" dur="1" fill="hold">
                                          <p:stCondLst>
                                            <p:cond delay="0"/>
                                          </p:stCondLst>
                                        </p:cTn>
                                        <p:tgtEl>
                                          <p:spTgt spid="47"/>
                                        </p:tgtEl>
                                        <p:attrNameLst>
                                          <p:attrName>style.visibility</p:attrName>
                                        </p:attrNameLst>
                                      </p:cBhvr>
                                      <p:to>
                                        <p:strVal val="visible"/>
                                      </p:to>
                                    </p:set>
                                  </p:childTnLst>
                                </p:cTn>
                              </p:par>
                            </p:childTnLst>
                          </p:cTn>
                        </p:par>
                      </p:childTnLst>
                    </p:cTn>
                  </p:par>
                  <p:par>
                    <p:cTn id="45" fill="hold" nodeType="clickPar">
                      <p:stCondLst>
                        <p:cond delay="indefinite"/>
                      </p:stCondLst>
                      <p:childTnLst>
                        <p:par>
                          <p:cTn id="46" fill="hold" nodeType="afterGroup">
                            <p:stCondLst>
                              <p:cond delay="0"/>
                            </p:stCondLst>
                            <p:childTnLst>
                              <p:par>
                                <p:cTn id="47" presetID="1" presetClass="entr" presetSubtype="0" fill="hold" nodeType="clickEffect">
                                  <p:stCondLst>
                                    <p:cond delay="0"/>
                                  </p:stCondLst>
                                  <p:childTnLst>
                                    <p:set>
                                      <p:cBhvr>
                                        <p:cTn id="48" dur="1" fill="hold">
                                          <p:stCondLst>
                                            <p:cond delay="0"/>
                                          </p:stCondLst>
                                        </p:cTn>
                                        <p:tgtEl>
                                          <p:spTgt spid="48"/>
                                        </p:tgtEl>
                                        <p:attrNameLst>
                                          <p:attrName>style.visibility</p:attrName>
                                        </p:attrNameLst>
                                      </p:cBhvr>
                                      <p:to>
                                        <p:strVal val="visible"/>
                                      </p:to>
                                    </p:set>
                                  </p:childTnLst>
                                </p:cTn>
                              </p:par>
                            </p:childTnLst>
                          </p:cTn>
                        </p:par>
                      </p:childTnLst>
                    </p:cTn>
                  </p:par>
                  <p:par>
                    <p:cTn id="49" fill="hold" nodeType="clickPar">
                      <p:stCondLst>
                        <p:cond delay="indefinite"/>
                      </p:stCondLst>
                      <p:childTnLst>
                        <p:par>
                          <p:cTn id="50" fill="hold" nodeType="afterGroup">
                            <p:stCondLst>
                              <p:cond delay="0"/>
                            </p:stCondLst>
                            <p:childTnLst>
                              <p:par>
                                <p:cTn id="51" presetID="1" presetClass="entr" presetSubtype="0" fill="hold" nodeType="clickEffect">
                                  <p:stCondLst>
                                    <p:cond delay="0"/>
                                  </p:stCondLst>
                                  <p:childTnLst>
                                    <p:set>
                                      <p:cBhvr>
                                        <p:cTn id="52" dur="1" fill="hold">
                                          <p:stCondLst>
                                            <p:cond delay="0"/>
                                          </p:stCondLst>
                                        </p:cTn>
                                        <p:tgtEl>
                                          <p:spTgt spid="49"/>
                                        </p:tgtEl>
                                        <p:attrNameLst>
                                          <p:attrName>style.visibility</p:attrName>
                                        </p:attrNameLst>
                                      </p:cBhvr>
                                      <p:to>
                                        <p:strVal val="visible"/>
                                      </p:to>
                                    </p:set>
                                  </p:childTnLst>
                                </p:cTn>
                              </p:par>
                            </p:childTnLst>
                          </p:cTn>
                        </p:par>
                      </p:childTnLst>
                    </p:cTn>
                  </p:par>
                  <p:par>
                    <p:cTn id="53" fill="hold" nodeType="clickPar">
                      <p:stCondLst>
                        <p:cond delay="indefinite"/>
                      </p:stCondLst>
                      <p:childTnLst>
                        <p:par>
                          <p:cTn id="54" fill="hold" nodeType="afterGroup">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P spid="44" grpId="0"/>
      <p:bldP spid="45" grpId="0"/>
      <p:bldP spid="50" grpId="0"/>
      <p:bldP spid="51"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8" name="文本框 27"/>
          <p:cNvSpPr txBox="1"/>
          <p:nvPr>
            <p:custDataLst>
              <p:tags r:id="rId3"/>
            </p:custDataLst>
          </p:nvPr>
        </p:nvSpPr>
        <p:spPr>
          <a:xfrm>
            <a:off x="468816" y="236902"/>
            <a:ext cx="1877695" cy="584775"/>
          </a:xfrm>
          <a:prstGeom prst="rect">
            <a:avLst/>
          </a:prstGeom>
          <a:solidFill>
            <a:schemeClr val="accent2"/>
          </a:solidFill>
          <a:ln w="28575" cmpd="sng">
            <a:solidFill>
              <a:schemeClr val="accent1"/>
            </a:solidFill>
            <a:prstDash val="sysDash"/>
          </a:ln>
        </p:spPr>
        <p:txBody>
          <a:bodyPr wrap="square" rtlCol="0">
            <a:spAutoFit/>
          </a:bodyPr>
          <a:lstStyle/>
          <a:p>
            <a:pPr algn="ctr"/>
            <a:r>
              <a:rPr lang="zh-CN" altLang="en-US" sz="3200" b="1">
                <a:latin typeface="宋体" panose="02010600030101010101" pitchFamily="2" charset="-122"/>
                <a:ea typeface="宋体" panose="02010600030101010101" pitchFamily="2" charset="-122"/>
              </a:rPr>
              <a:t>实验过程</a:t>
            </a:r>
            <a:endParaRPr lang="zh-CN" altLang="en-US" sz="3200" b="1">
              <a:latin typeface="宋体" panose="02010600030101010101" pitchFamily="2" charset="-122"/>
              <a:ea typeface="宋体" panose="02010600030101010101" pitchFamily="2" charset="-122"/>
            </a:endParaRPr>
          </a:p>
        </p:txBody>
      </p:sp>
      <p:sp>
        <p:nvSpPr>
          <p:cNvPr id="9" name="文本框 8"/>
          <p:cNvSpPr txBox="1"/>
          <p:nvPr>
            <p:custDataLst>
              <p:tags r:id="rId4"/>
            </p:custDataLst>
          </p:nvPr>
        </p:nvSpPr>
        <p:spPr>
          <a:xfrm>
            <a:off x="468816" y="1245018"/>
            <a:ext cx="6377754" cy="4524315"/>
          </a:xfrm>
          <a:prstGeom prst="rect">
            <a:avLst/>
          </a:prstGeom>
          <a:noFill/>
          <a:ln>
            <a:solidFill>
              <a:srgbClr val="0070C0"/>
            </a:solidFill>
          </a:ln>
        </p:spPr>
        <p:txBody>
          <a:bodyPr wrap="square" rtlCol="0">
            <a:spAutoFit/>
          </a:bodyPr>
          <a:lstStyle/>
          <a:p>
            <a:pPr indent="0" fontAlgn="auto">
              <a:buFont typeface="Wingdings" panose="05000000000000000000" charset="0"/>
              <a:buNone/>
            </a:pPr>
            <a:r>
              <a:rPr lang="en-US" altLang="zh-CN" sz="3200" b="1">
                <a:latin typeface="宋体" panose="02010600030101010101" pitchFamily="2" charset="-122"/>
                <a:ea typeface="宋体" panose="02010600030101010101" pitchFamily="2" charset="-122"/>
              </a:rPr>
              <a:t>1.</a:t>
            </a:r>
            <a:r>
              <a:rPr lang="zh-CN" altLang="en-US" sz="3200" b="1">
                <a:latin typeface="宋体" panose="02010600030101010101" pitchFamily="2" charset="-122"/>
                <a:ea typeface="宋体" panose="02010600030101010101" pitchFamily="2" charset="-122"/>
              </a:rPr>
              <a:t>取一定量</a:t>
            </a:r>
            <a:r>
              <a:rPr lang="en-US" altLang="zh-CN" sz="3200" b="1">
                <a:latin typeface="宋体" panose="02010600030101010101" pitchFamily="2" charset="-122"/>
                <a:ea typeface="宋体" panose="02010600030101010101" pitchFamily="2" charset="-122"/>
              </a:rPr>
              <a:t>20℃</a:t>
            </a:r>
            <a:r>
              <a:rPr lang="zh-CN" altLang="en-US" sz="3200" b="1">
                <a:latin typeface="宋体" panose="02010600030101010101" pitchFamily="2" charset="-122"/>
                <a:ea typeface="宋体" panose="02010600030101010101" pitchFamily="2" charset="-122"/>
              </a:rPr>
              <a:t>左右的凉水代替牛奶，装在试管中。</a:t>
            </a:r>
            <a:endParaRPr lang="zh-CN" altLang="en-US" sz="3200" b="1">
              <a:latin typeface="宋体" panose="02010600030101010101" pitchFamily="2" charset="-122"/>
              <a:ea typeface="宋体" panose="02010600030101010101" pitchFamily="2" charset="-122"/>
            </a:endParaRPr>
          </a:p>
          <a:p>
            <a:pPr indent="0" fontAlgn="auto">
              <a:buFont typeface="Wingdings" panose="05000000000000000000" charset="0"/>
              <a:buNone/>
            </a:pPr>
            <a:r>
              <a:rPr lang="en-US" sz="3200" b="1">
                <a:latin typeface="宋体" panose="02010600030101010101" pitchFamily="2" charset="-122"/>
                <a:ea typeface="宋体" panose="02010600030101010101" pitchFamily="2" charset="-122"/>
                <a:sym typeface="+mn-ea"/>
              </a:rPr>
              <a:t>2.</a:t>
            </a:r>
            <a:r>
              <a:rPr lang="zh-CN" altLang="en-US" sz="3200" b="1">
                <a:latin typeface="宋体" panose="02010600030101010101" pitchFamily="2" charset="-122"/>
                <a:ea typeface="宋体" panose="02010600030101010101" pitchFamily="2" charset="-122"/>
                <a:sym typeface="+mn-ea"/>
              </a:rPr>
              <a:t>取一只大烧杯，倒入三分之二杯</a:t>
            </a:r>
            <a:r>
              <a:rPr lang="en-US" altLang="zh-CN" sz="3200" b="1">
                <a:latin typeface="宋体" panose="02010600030101010101" pitchFamily="2" charset="-122"/>
                <a:ea typeface="宋体" panose="02010600030101010101" pitchFamily="2" charset="-122"/>
                <a:sym typeface="+mn-ea"/>
              </a:rPr>
              <a:t>60℃</a:t>
            </a:r>
            <a:r>
              <a:rPr lang="zh-CN" altLang="en-US" sz="3200" b="1">
                <a:latin typeface="宋体" panose="02010600030101010101" pitchFamily="2" charset="-122"/>
                <a:ea typeface="宋体" panose="02010600030101010101" pitchFamily="2" charset="-122"/>
                <a:sym typeface="+mn-ea"/>
              </a:rPr>
              <a:t>左右的热水，然后将盛有凉水的试管下端浸入热水中。</a:t>
            </a:r>
            <a:endParaRPr lang="zh-CN" altLang="en-US" sz="3200" b="1">
              <a:latin typeface="宋体" panose="02010600030101010101" pitchFamily="2" charset="-122"/>
              <a:ea typeface="宋体" panose="02010600030101010101" pitchFamily="2" charset="-122"/>
              <a:sym typeface="+mn-ea"/>
            </a:endParaRPr>
          </a:p>
          <a:p>
            <a:pPr indent="0" fontAlgn="auto">
              <a:buFont typeface="Wingdings" panose="05000000000000000000" charset="0"/>
              <a:buNone/>
            </a:pPr>
            <a:r>
              <a:rPr lang="en-US" sz="3200" b="1">
                <a:latin typeface="宋体" panose="02010600030101010101" pitchFamily="2" charset="-122"/>
                <a:ea typeface="宋体" panose="02010600030101010101" pitchFamily="2" charset="-122"/>
                <a:sym typeface="+mn-ea"/>
              </a:rPr>
              <a:t>3.</a:t>
            </a:r>
            <a:r>
              <a:rPr lang="zh-CN" altLang="en-US" sz="3200" b="1">
                <a:latin typeface="宋体" panose="02010600030101010101" pitchFamily="2" charset="-122"/>
                <a:ea typeface="宋体" panose="02010600030101010101" pitchFamily="2" charset="-122"/>
                <a:sym typeface="+mn-ea"/>
              </a:rPr>
              <a:t>用两支温度计分别测量试管中的凉水和烧杯中的热水的温度变化情况，每间隔一定时间记录读数。</a:t>
            </a:r>
            <a:endParaRPr lang="zh-CN" altLang="en-US" sz="3200" b="1">
              <a:latin typeface="宋体" panose="02010600030101010101" pitchFamily="2" charset="-122"/>
              <a:ea typeface="宋体" panose="02010600030101010101" pitchFamily="2" charset="-122"/>
              <a:sym typeface="+mn-ea"/>
            </a:endParaRPr>
          </a:p>
          <a:p>
            <a:pPr indent="0" fontAlgn="auto">
              <a:buFont typeface="Wingdings" panose="05000000000000000000" charset="0"/>
              <a:buNone/>
            </a:pPr>
            <a:r>
              <a:rPr lang="en-US" sz="3200" b="1">
                <a:latin typeface="宋体" panose="02010600030101010101" pitchFamily="2" charset="-122"/>
                <a:ea typeface="宋体" panose="02010600030101010101" pitchFamily="2" charset="-122"/>
                <a:sym typeface="+mn-ea"/>
              </a:rPr>
              <a:t>4.</a:t>
            </a:r>
            <a:r>
              <a:rPr lang="zh-CN" altLang="en-US" sz="3200" b="1">
                <a:latin typeface="宋体" panose="02010600030101010101" pitchFamily="2" charset="-122"/>
                <a:ea typeface="宋体" panose="02010600030101010101" pitchFamily="2" charset="-122"/>
                <a:sym typeface="+mn-ea"/>
              </a:rPr>
              <a:t>将记录表中的数据制成折线图。</a:t>
            </a:r>
            <a:endParaRPr lang="zh-CN" altLang="en-US" sz="3200" b="1">
              <a:latin typeface="宋体" panose="02010600030101010101" pitchFamily="2" charset="-122"/>
              <a:ea typeface="宋体" panose="02010600030101010101" pitchFamily="2" charset="-122"/>
            </a:endParaRPr>
          </a:p>
        </p:txBody>
      </p:sp>
      <p:pic>
        <p:nvPicPr>
          <p:cNvPr id="17" name="图片 16"/>
          <p:cNvPicPr>
            <a:picLocks noChangeAspect="1"/>
          </p:cNvPicPr>
          <p:nvPr>
            <p:custDataLst>
              <p:tags r:id="rId6"/>
            </p:custDataLst>
          </p:nvPr>
        </p:nvPicPr>
        <p:blipFill>
          <a:blip r:embed="rId5"/>
          <a:srcRect l="1271" t="1755" r="1183" b="2185"/>
          <a:stretch>
            <a:fillRect/>
          </a:stretch>
        </p:blipFill>
        <p:spPr>
          <a:xfrm>
            <a:off x="7716643" y="3585842"/>
            <a:ext cx="3515923" cy="2837348"/>
          </a:xfrm>
          <a:prstGeom prst="rect">
            <a:avLst/>
          </a:prstGeom>
          <a:ln>
            <a:solidFill>
              <a:schemeClr val="tx1"/>
            </a:solidFill>
          </a:ln>
          <a:effectLst/>
        </p:spPr>
      </p:pic>
      <p:sp>
        <p:nvSpPr>
          <p:cNvPr id="2" name="圆角矩形标注 1"/>
          <p:cNvSpPr/>
          <p:nvPr>
            <p:custDataLst>
              <p:tags r:id="rId7"/>
            </p:custDataLst>
          </p:nvPr>
        </p:nvSpPr>
        <p:spPr>
          <a:xfrm>
            <a:off x="6993318" y="944340"/>
            <a:ext cx="4962571" cy="2245269"/>
          </a:xfrm>
          <a:prstGeom prst="wedgeRoundRectCallout">
            <a:avLst>
              <a:gd name="adj1" fmla="val -52360"/>
              <a:gd name="adj2" fmla="val 77738"/>
              <a:gd name="adj3" fmla="val 16667"/>
            </a:avLst>
          </a:prstGeom>
          <a:noFill/>
          <a:ln w="19050">
            <a:solidFill>
              <a:srgbClr val="0070C0"/>
            </a:solidFill>
            <a:prstDash val="dash"/>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800" b="1" err="1">
                <a:solidFill>
                  <a:srgbClr val="FF0000"/>
                </a:solidFill>
                <a:latin typeface="楷体" panose="02010609060101010101" pitchFamily="49" charset="-122"/>
                <a:ea typeface="楷体" panose="02010609060101010101" pitchFamily="49" charset="-122"/>
                <a:sym typeface="+mn-ea"/>
              </a:rPr>
              <a:t>温馨提示：</a:t>
            </a:r>
            <a:endParaRPr lang="zh-CN" altLang="en-US" sz="2800" b="1" err="1">
              <a:solidFill>
                <a:srgbClr val="FF0000"/>
              </a:solidFill>
              <a:latin typeface="楷体" panose="02010609060101010101" pitchFamily="49" charset="-122"/>
              <a:ea typeface="楷体" panose="02010609060101010101" pitchFamily="49" charset="-122"/>
              <a:sym typeface="+mn-ea"/>
            </a:endParaRPr>
          </a:p>
          <a:p>
            <a:pPr algn="l"/>
            <a:r>
              <a:rPr lang="en-US" altLang="zh-CN" sz="2800" b="1" err="1">
                <a:solidFill>
                  <a:srgbClr val="0070C0"/>
                </a:solidFill>
                <a:latin typeface="楷体" panose="02010609060101010101" pitchFamily="49" charset="-122"/>
                <a:ea typeface="楷体" panose="02010609060101010101" pitchFamily="49" charset="-122"/>
                <a:sym typeface="+mn-ea"/>
              </a:rPr>
              <a:t>1.温度计插入水中的位置保持不变，不要碰到试管壁。</a:t>
            </a:r>
            <a:endParaRPr lang="en-US" altLang="zh-CN" sz="2800" b="1" err="1">
              <a:solidFill>
                <a:srgbClr val="0070C0"/>
              </a:solidFill>
              <a:latin typeface="楷体" panose="02010609060101010101" pitchFamily="49" charset="-122"/>
              <a:ea typeface="楷体" panose="02010609060101010101" pitchFamily="49" charset="-122"/>
              <a:sym typeface="+mn-ea"/>
            </a:endParaRPr>
          </a:p>
          <a:p>
            <a:pPr algn="l"/>
            <a:r>
              <a:rPr lang="en-US" altLang="zh-CN" sz="2800" b="1" err="1">
                <a:solidFill>
                  <a:srgbClr val="0070C0"/>
                </a:solidFill>
                <a:latin typeface="楷体" panose="02010609060101010101" pitchFamily="49" charset="-122"/>
                <a:ea typeface="楷体" panose="02010609060101010101" pitchFamily="49" charset="-122"/>
                <a:sym typeface="+mn-ea"/>
              </a:rPr>
              <a:t>2.玻璃仪器轻拿轻放，小心热水烫手。</a:t>
            </a:r>
            <a:endParaRPr lang="en-US" altLang="zh-CN" sz="2800" b="1" err="1">
              <a:solidFill>
                <a:srgbClr val="0070C0"/>
              </a:solidFill>
              <a:latin typeface="楷体" panose="02010609060101010101" pitchFamily="49" charset="-122"/>
              <a:ea typeface="楷体" panose="02010609060101010101" pitchFamily="49" charset="-122"/>
              <a:sym typeface="+mn-ea"/>
            </a:endParaRPr>
          </a:p>
        </p:txBody>
      </p:sp>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4" presetClass="entr" presetSubtype="1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randombar(horizontal)">
                                      <p:cBhvr>
                                        <p:cTn id="11" dur="500"/>
                                        <p:tgtEl>
                                          <p:spTgt spid="9"/>
                                        </p:tgtEl>
                                      </p:cBhvr>
                                    </p:animEffect>
                                  </p:childTnLst>
                                </p:cTn>
                              </p:par>
                            </p:childTnLst>
                          </p:cTn>
                        </p:par>
                      </p:childTnLst>
                    </p:cTn>
                  </p:par>
                  <p:par>
                    <p:cTn id="12" fill="hold" nodeType="clickPar">
                      <p:stCondLst>
                        <p:cond delay="indefinite"/>
                      </p:stCondLst>
                      <p:childTnLst>
                        <p:par>
                          <p:cTn id="13" fill="hold" nodeType="afterGroup">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ppt_x"/>
                                          </p:val>
                                        </p:tav>
                                        <p:tav tm="100000">
                                          <p:val>
                                            <p:strVal val="#ppt_x"/>
                                          </p:val>
                                        </p:tav>
                                      </p:tavLst>
                                    </p:anim>
                                    <p:anim calcmode="lin" valueType="num">
                                      <p:cBhvr additive="base">
                                        <p:cTn id="17"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9" grpId="0"/>
      <p:bldP spid="2" grpId="0"/>
    </p:bldLst>
  </p:timing>
</p:sld>
</file>

<file path=ppt/tags/tag1.xml><?xml version="1.0" encoding="utf-8"?>
<p:tagLst xmlns:p="http://schemas.openxmlformats.org/presentationml/2006/main">
  <p:tag name="AS_UNIQUEID" val="657"/>
</p:tagLst>
</file>

<file path=ppt/tags/tag10.xml><?xml version="1.0" encoding="utf-8"?>
<p:tagLst xmlns:p="http://schemas.openxmlformats.org/presentationml/2006/main">
  <p:tag name="AS_UNIQUEID" val="666"/>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AS_UNIQUEID" val="754"/>
</p:tagLst>
</file>

<file path=ppt/tags/tag101.xml><?xml version="1.0" encoding="utf-8"?>
<p:tagLst xmlns:p="http://schemas.openxmlformats.org/presentationml/2006/main">
  <p:tag name="AS_UNIQUEID" val="755"/>
</p:tagLst>
</file>

<file path=ppt/tags/tag102.xml><?xml version="1.0" encoding="utf-8"?>
<p:tagLst xmlns:p="http://schemas.openxmlformats.org/presentationml/2006/main">
  <p:tag name="AS_UNIQUEID" val="756"/>
</p:tagLst>
</file>

<file path=ppt/tags/tag103.xml><?xml version="1.0" encoding="utf-8"?>
<p:tagLst xmlns:p="http://schemas.openxmlformats.org/presentationml/2006/main">
  <p:tag name="AS_UNIQUEID" val="757"/>
</p:tagLst>
</file>

<file path=ppt/tags/tag104.xml><?xml version="1.0" encoding="utf-8"?>
<p:tagLst xmlns:p="http://schemas.openxmlformats.org/presentationml/2006/main">
  <p:tag name="AS_UNIQUEID" val="758"/>
</p:tagLst>
</file>

<file path=ppt/tags/tag105.xml><?xml version="1.0" encoding="utf-8"?>
<p:tagLst xmlns:p="http://schemas.openxmlformats.org/presentationml/2006/main">
  <p:tag name="AS_UNIQUEID" val="759"/>
</p:tagLst>
</file>

<file path=ppt/tags/tag106.xml><?xml version="1.0" encoding="utf-8"?>
<p:tagLst xmlns:p="http://schemas.openxmlformats.org/presentationml/2006/main">
  <p:tag name="AS_UNIQUEID" val="760"/>
</p:tagLst>
</file>

<file path=ppt/tags/tag107.xml><?xml version="1.0" encoding="utf-8"?>
<p:tagLst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108.xml><?xml version="1.0" encoding="utf-8"?>
<p:tagLst xmlns:p="http://schemas.openxmlformats.org/presentationml/2006/main">
  <p:tag name="AS_UNIQUEID" val="761"/>
</p:tagLst>
</file>

<file path=ppt/tags/tag109.xml><?xml version="1.0" encoding="utf-8"?>
<p:tagLst xmlns:p="http://schemas.openxmlformats.org/presentationml/2006/main">
  <p:tag name="AS_UNIQUEID" val="762"/>
</p:tagLst>
</file>

<file path=ppt/tags/tag11.xml><?xml version="1.0" encoding="utf-8"?>
<p:tagLst xmlns:p="http://schemas.openxmlformats.org/presentationml/2006/main">
  <p:tag name="AS_UNIQUEID" val="667"/>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0.xml><?xml version="1.0" encoding="utf-8"?>
<p:tagLst xmlns:p="http://schemas.openxmlformats.org/presentationml/2006/main">
  <p:tag name="AS_UNIQUEID" val="763"/>
</p:tagLst>
</file>

<file path=ppt/tags/tag111.xml><?xml version="1.0" encoding="utf-8"?>
<p:tagLst xmlns:p="http://schemas.openxmlformats.org/presentationml/2006/main">
  <p:tag name="AS_UNIQUEID" val="764"/>
</p:tagLst>
</file>

<file path=ppt/tags/tag112.xml><?xml version="1.0" encoding="utf-8"?>
<p:tagLst xmlns:p="http://schemas.openxmlformats.org/presentationml/2006/main">
  <p:tag name="AS_UNIQUEID" val="765"/>
</p:tagLst>
</file>

<file path=ppt/tags/tag113.xml><?xml version="1.0" encoding="utf-8"?>
<p:tagLst xmlns:p="http://schemas.openxmlformats.org/presentationml/2006/main">
  <p:tag name="AS_UNIQUEID" val="766"/>
</p:tagLst>
</file>

<file path=ppt/tags/tag114.xml><?xml version="1.0" encoding="utf-8"?>
<p:tagLst xmlns:p="http://schemas.openxmlformats.org/presentationml/2006/main">
  <p:tag name="AS_UNIQUEID" val="767"/>
</p:tagLst>
</file>

<file path=ppt/tags/tag115.xml><?xml version="1.0" encoding="utf-8"?>
<p:tagLst xmlns:p="http://schemas.openxmlformats.org/presentationml/2006/main">
  <p:tag name="AS_UNIQUEID" val="768"/>
</p:tagLst>
</file>

<file path=ppt/tags/tag116.xml><?xml version="1.0" encoding="utf-8"?>
<p:tagLst xmlns:p="http://schemas.openxmlformats.org/presentationml/2006/main">
  <p:tag name="AS_UNIQUEID" val="769"/>
</p:tagLst>
</file>

<file path=ppt/tags/tag117.xml><?xml version="1.0" encoding="utf-8"?>
<p:tagLst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118.xml><?xml version="1.0" encoding="utf-8"?>
<p:tagLst xmlns:p="http://schemas.openxmlformats.org/presentationml/2006/main">
  <p:tag name="AS_UNIQUEID" val="770"/>
</p:tagLst>
</file>

<file path=ppt/tags/tag119.xml><?xml version="1.0" encoding="utf-8"?>
<p:tagLst xmlns:p="http://schemas.openxmlformats.org/presentationml/2006/main">
  <p:tag name="AS_UNIQUEID" val="771"/>
</p:tagLst>
</file>

<file path=ppt/tags/tag12.xml><?xml version="1.0" encoding="utf-8"?>
<p:tagLst xmlns:p="http://schemas.openxmlformats.org/presentationml/2006/main">
  <p:tag name="AS_UNIQUEID" val="668"/>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20.xml><?xml version="1.0" encoding="utf-8"?>
<p:tagLst xmlns:p="http://schemas.openxmlformats.org/presentationml/2006/main">
  <p:tag name="AS_UNIQUEID" val="772"/>
</p:tagLst>
</file>

<file path=ppt/tags/tag121.xml><?xml version="1.0" encoding="utf-8"?>
<p:tagLst xmlns:p="http://schemas.openxmlformats.org/presentationml/2006/main">
  <p:tag name="AS_UNIQUEID" val="773"/>
</p:tagLst>
</file>

<file path=ppt/tags/tag122.xml><?xml version="1.0" encoding="utf-8"?>
<p:tagLst xmlns:p="http://schemas.openxmlformats.org/presentationml/2006/main">
  <p:tag name="AS_UNIQUEID" val="774"/>
</p:tagLst>
</file>

<file path=ppt/tags/tag123.xml><?xml version="1.0" encoding="utf-8"?>
<p:tagLst xmlns:p="http://schemas.openxmlformats.org/presentationml/2006/main">
  <p:tag name="AS_UNIQUEID" val="775"/>
</p:tagLst>
</file>

<file path=ppt/tags/tag124.xml><?xml version="1.0" encoding="utf-8"?>
<p:tagLst xmlns:p="http://schemas.openxmlformats.org/presentationml/2006/main">
  <p:tag name="AS_UNIQUEID" val="776"/>
</p:tagLst>
</file>

<file path=ppt/tags/tag125.xml><?xml version="1.0" encoding="utf-8"?>
<p:tagLst xmlns:p="http://schemas.openxmlformats.org/presentationml/2006/main">
  <p:tag name="AS_UNIQUEID" val="777"/>
</p:tagLst>
</file>

<file path=ppt/tags/tag126.xml><?xml version="1.0" encoding="utf-8"?>
<p:tagLst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127.xml><?xml version="1.0" encoding="utf-8"?>
<p:tagLst xmlns:p="http://schemas.openxmlformats.org/presentationml/2006/main">
  <p:tag name="AS_UNIQUEID" val="778"/>
</p:tagLst>
</file>

<file path=ppt/tags/tag128.xml><?xml version="1.0" encoding="utf-8"?>
<p:tagLst xmlns:p="http://schemas.openxmlformats.org/presentationml/2006/main">
  <p:tag name="AS_UNIQUEID" val="779"/>
</p:tagLst>
</file>

<file path=ppt/tags/tag129.xml><?xml version="1.0" encoding="utf-8"?>
<p:tagLst xmlns:p="http://schemas.openxmlformats.org/presentationml/2006/main">
  <p:tag name="AS_UNIQUEID" val="780"/>
  <p:tag name="KSO_WM_BEAUTIFY_FLAG" val=""/>
</p:tagLst>
</file>

<file path=ppt/tags/tag13.xml><?xml version="1.0" encoding="utf-8"?>
<p:tagLst xmlns:p="http://schemas.openxmlformats.org/presentationml/2006/main">
  <p:tag name="AS_UNIQUEID" val="669"/>
</p:tagLst>
</file>

<file path=ppt/tags/tag130.xml><?xml version="1.0" encoding="utf-8"?>
<p:tagLst xmlns:p="http://schemas.openxmlformats.org/presentationml/2006/main">
  <p:tag name="AS_UNIQUEID" val="781"/>
  <p:tag name="KSO_WM_BEAUTIFY_FLAG" val=""/>
</p:tagLst>
</file>

<file path=ppt/tags/tag131.xml><?xml version="1.0" encoding="utf-8"?>
<p:tagLst xmlns:p="http://schemas.openxmlformats.org/presentationml/2006/main">
  <p:tag name="AS_UNIQUEID" val="656"/>
</p:tagLst>
</file>

<file path=ppt/tags/tag132.xml><?xml version="1.0" encoding="utf-8"?>
<p:tagLst xmlns:p="http://schemas.openxmlformats.org/presentationml/2006/main">
  <p:tag name="KSO_WM_BEAUTIFY_FLAG" val="#wm#"/>
  <p:tag name="KSO_WM_TEMPLATE_CATEGORY" val="custom"/>
  <p:tag name="KSO_WM_TEMPLATE_INDEX" val="20205081"/>
</p:tagLst>
</file>

<file path=ppt/tags/tag133.xml><?xml version="1.0" encoding="utf-8"?>
<p:tagLst xmlns:p="http://schemas.openxmlformats.org/presentationml/2006/main">
  <p:tag name="AS_UNIQUEID" val="782"/>
</p:tagLst>
</file>

<file path=ppt/tags/tag134.xml><?xml version="1.0" encoding="utf-8"?>
<p:tagLst xmlns:p="http://schemas.openxmlformats.org/presentationml/2006/main">
  <p:tag name="AS_UNIQUEID" val="783"/>
</p:tagLst>
</file>

<file path=ppt/tags/tag135.xml><?xml version="1.0" encoding="utf-8"?>
<p:tagLst xmlns:p="http://schemas.openxmlformats.org/presentationml/2006/main">
  <p:tag name="AS_UNIQUEID" val="784"/>
</p:tagLst>
</file>

<file path=ppt/tags/tag136.xml><?xml version="1.0" encoding="utf-8"?>
<p:tagLst xmlns:p="http://schemas.openxmlformats.org/presentationml/2006/main">
  <p:tag name="AS_UNIQUEID" val="785"/>
</p:tagLst>
</file>

<file path=ppt/tags/tag137.xml><?xml version="1.0" encoding="utf-8"?>
<p:tagLst xmlns:p="http://schemas.openxmlformats.org/presentationml/2006/main">
  <p:tag name="AS_UNIQUEID" val="786"/>
  <p:tag name="KSO_WM_BEAUTIFY_FLAG" val=""/>
  <p:tag name="MH" val="20150826203849"/>
  <p:tag name="MH_LIBRARY" val="GRAPHIC"/>
  <p:tag name="MH_ORDER" val="Rectangle 17"/>
</p:tagLst>
</file>

<file path=ppt/tags/tag138.xml><?xml version="1.0" encoding="utf-8"?>
<p:tagLst xmlns:p="http://schemas.openxmlformats.org/presentationml/2006/main">
  <p:tag name="AS_UNIQUEID" val="787"/>
  <p:tag name="KSO_WM_BEAUTIFY_FLAG" val=""/>
  <p:tag name="MH" val="20150826203849"/>
  <p:tag name="MH_LIBRARY" val="GRAPHIC"/>
  <p:tag name="MH_ORDER" val="矩形 3"/>
</p:tagLst>
</file>

<file path=ppt/tags/tag139.xml><?xml version="1.0" encoding="utf-8"?>
<p:tagLst xmlns:p="http://schemas.openxmlformats.org/presentationml/2006/main">
  <p:tag name="AS_UNIQUEID" val="788"/>
  <p:tag name="KSO_WM_BEAUTIFY_FLAG" val=""/>
</p:tagLst>
</file>

<file path=ppt/tags/tag14.xml><?xml version="1.0" encoding="utf-8"?>
<p:tagLst xmlns:p="http://schemas.openxmlformats.org/presentationml/2006/main">
  <p:tag name="AS_UNIQUEID" val="670"/>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0.xml><?xml version="1.0" encoding="utf-8"?>
<p:tagLst xmlns:p="http://schemas.openxmlformats.org/presentationml/2006/main">
  <p:tag name="AS_UNIQUEID" val="789"/>
  <p:tag name="KSO_WM_BEAUTIFY_FLAG" val=""/>
</p:tagLst>
</file>

<file path=ppt/tags/tag141.xml><?xml version="1.0" encoding="utf-8"?>
<p:tagLst xmlns:p="http://schemas.openxmlformats.org/presentationml/2006/main">
  <p:tag name="AS_UNIQUEID" val="313"/>
  <p:tag name="KSO_WM_BEAUTIFY_FLAG" val=""/>
</p:tagLst>
</file>

<file path=ppt/tags/tag142.xml><?xml version="1.0" encoding="utf-8"?>
<p:tagLst xmlns:p="http://schemas.openxmlformats.org/presentationml/2006/main">
  <p:tag name="AS_UNIQUEID" val="312"/>
  <p:tag name="KSO_WM_BEAUTIFY_FLAG" val=""/>
</p:tagLst>
</file>

<file path=ppt/tags/tag143.xml><?xml version="1.0" encoding="utf-8"?>
<p:tagLst xmlns:p="http://schemas.openxmlformats.org/presentationml/2006/main">
  <p:tag name="AS_UNIQUEID" val="790"/>
  <p:tag name="KSO_WM_BEAUTIFY_FLAG" val=""/>
</p:tagLst>
</file>

<file path=ppt/tags/tag144.xml><?xml version="1.0" encoding="utf-8"?>
<p:tagLst xmlns:p="http://schemas.openxmlformats.org/presentationml/2006/main">
  <p:tag name="AS_UNIQUEID" val="791"/>
</p:tagLst>
</file>

<file path=ppt/tags/tag145.xml><?xml version="1.0" encoding="utf-8"?>
<p:tagLst xmlns:p="http://schemas.openxmlformats.org/presentationml/2006/main">
  <p:tag name="AS_UNIQUEID" val="792"/>
</p:tagLst>
</file>

<file path=ppt/tags/tag146.xml><?xml version="1.0" encoding="utf-8"?>
<p:tagLst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147.xml><?xml version="1.0" encoding="utf-8"?>
<p:tagLst xmlns:p="http://schemas.openxmlformats.org/presentationml/2006/main">
  <p:tag name="AS_UNIQUEID" val="793"/>
</p:tagLst>
</file>

<file path=ppt/tags/tag148.xml><?xml version="1.0" encoding="utf-8"?>
<p:tagLst xmlns:p="http://schemas.openxmlformats.org/presentationml/2006/main">
  <p:tag name="AS_UNIQUEID" val="794"/>
</p:tagLst>
</file>

<file path=ppt/tags/tag149.xml><?xml version="1.0" encoding="utf-8"?>
<p:tagLst xmlns:p="http://schemas.openxmlformats.org/presentationml/2006/main">
  <p:tag name="AS_UNIQUEID" val="795"/>
</p:tagLst>
</file>

<file path=ppt/tags/tag15.xml><?xml version="1.0" encoding="utf-8"?>
<p:tagLst xmlns:p="http://schemas.openxmlformats.org/presentationml/2006/main">
  <p:tag name="AS_UNIQUEID" val="671"/>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0.xml><?xml version="1.0" encoding="utf-8"?>
<p:tagLst xmlns:p="http://schemas.openxmlformats.org/presentationml/2006/main">
  <p:tag name="AS_UNIQUEID" val="796"/>
</p:tagLst>
</file>

<file path=ppt/tags/tag151.xml><?xml version="1.0" encoding="utf-8"?>
<p:tagLst xmlns:p="http://schemas.openxmlformats.org/presentationml/2006/main">
  <p:tag name="AS_UNIQUEID" val="797"/>
  <p:tag name="KSO_WM_BEAUTIFY_FLAG" val=""/>
  <p:tag name="MH" val="20150826203849"/>
  <p:tag name="MH_LIBRARY" val="GRAPHIC"/>
  <p:tag name="MH_ORDER" val="Rectangle 17"/>
</p:tagLst>
</file>

<file path=ppt/tags/tag152.xml><?xml version="1.0" encoding="utf-8"?>
<p:tagLst xmlns:p="http://schemas.openxmlformats.org/presentationml/2006/main">
  <p:tag name="AS_UNIQUEID" val="798"/>
  <p:tag name="KSO_WM_BEAUTIFY_FLAG" val=""/>
  <p:tag name="MH" val="20150826203849"/>
  <p:tag name="MH_LIBRARY" val="GRAPHIC"/>
  <p:tag name="MH_ORDER" val="矩形 3"/>
</p:tagLst>
</file>

<file path=ppt/tags/tag153.xml><?xml version="1.0" encoding="utf-8"?>
<p:tagLst xmlns:p="http://schemas.openxmlformats.org/presentationml/2006/main">
  <p:tag name="AS_UNIQUEID" val="799"/>
  <p:tag name="KSO_WM_BEAUTIFY_FLAG" val=""/>
</p:tagLst>
</file>

<file path=ppt/tags/tag154.xml><?xml version="1.0" encoding="utf-8"?>
<p:tagLst xmlns:p="http://schemas.openxmlformats.org/presentationml/2006/main">
  <p:tag name="AS_UNIQUEID" val="800"/>
  <p:tag name="KSO_WM_BEAUTIFY_FLAG" val=""/>
</p:tagLst>
</file>

<file path=ppt/tags/tag155.xml><?xml version="1.0" encoding="utf-8"?>
<p:tagLst xmlns:p="http://schemas.openxmlformats.org/presentationml/2006/main">
  <p:tag name="AS_UNIQUEID" val="801"/>
</p:tagLst>
</file>

<file path=ppt/tags/tag156.xml><?xml version="1.0" encoding="utf-8"?>
<p:tagLst xmlns:p="http://schemas.openxmlformats.org/presentationml/2006/main">
  <p:tag name="AS_UNIQUEID" val="802"/>
  <p:tag name="KSO_WM_BEAUTIFY_FLAG" val=""/>
  <p:tag name="KSO_WM_UNIT_PLACING_PICTURE_USER_VIEWPORT" val="{&quot;height&quot;:10800,&quot;width&quot;:9653}"/>
</p:tagLst>
</file>

<file path=ppt/tags/tag157.xml><?xml version="1.0" encoding="utf-8"?>
<p:tagLst xmlns:p="http://schemas.openxmlformats.org/presentationml/2006/main">
  <p:tag name="AS_UNIQUEID" val="803"/>
  <p:tag name="KSO_WM_BEAUTIFY_FLAG" val=""/>
</p:tagLst>
</file>

<file path=ppt/tags/tag158.xml><?xml version="1.0" encoding="utf-8"?>
<p:tagLst xmlns:p="http://schemas.openxmlformats.org/presentationml/2006/main">
  <p:tag name="AS_UNIQUEID" val="804"/>
</p:tagLst>
</file>

<file path=ppt/tags/tag159.xml><?xml version="1.0" encoding="utf-8"?>
<p:tagLst xmlns:p="http://schemas.openxmlformats.org/presentationml/2006/main">
  <p:tag name="AS_UNIQUEID" val="805"/>
  <p:tag name="KSO_WM_BEAUTIFY_FLAG" val=""/>
</p:tagLst>
</file>

<file path=ppt/tags/tag16.xml><?xml version="1.0" encoding="utf-8"?>
<p:tagLst xmlns:p="http://schemas.openxmlformats.org/presentationml/2006/main">
  <p:tag name="AS_UNIQUEID" val="672"/>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0.xml><?xml version="1.0" encoding="utf-8"?>
<p:tagLst xmlns:p="http://schemas.openxmlformats.org/presentationml/2006/main">
  <p:tag name="AS_UNIQUEID" val="806"/>
  <p:tag name="KSO_WM_BEAUTIFY_FLAG" val=""/>
</p:tagLst>
</file>

<file path=ppt/tags/tag161.xml><?xml version="1.0" encoding="utf-8"?>
<p:tagLst xmlns:p="http://schemas.openxmlformats.org/presentationml/2006/main">
  <p:tag name="AS_UNIQUEID" val="807"/>
  <p:tag name="KSO_WM_BEAUTIFY_FLAG" val=""/>
</p:tagLst>
</file>

<file path=ppt/tags/tag162.xml><?xml version="1.0" encoding="utf-8"?>
<p:tagLst xmlns:p="http://schemas.openxmlformats.org/presentationml/2006/main">
  <p:tag name="AS_UNIQUEID" val="808"/>
  <p:tag name="KSO_WM_BEAUTIFY_FLAG" val=""/>
</p:tagLst>
</file>

<file path=ppt/tags/tag163.xml><?xml version="1.0" encoding="utf-8"?>
<p:tagLst xmlns:p="http://schemas.openxmlformats.org/presentationml/2006/main">
  <p:tag name="AS_UNIQUEID" val="809"/>
  <p:tag name="KSO_WM_BEAUTIFY_FLAG" val=""/>
</p:tagLst>
</file>

<file path=ppt/tags/tag164.xml><?xml version="1.0" encoding="utf-8"?>
<p:tagLst xmlns:p="http://schemas.openxmlformats.org/presentationml/2006/main">
  <p:tag name="AS_UNIQUEID" val="810"/>
  <p:tag name="KSO_WM_BEAUTIFY_FLAG" val=""/>
</p:tagLst>
</file>

<file path=ppt/tags/tag165.xml><?xml version="1.0" encoding="utf-8"?>
<p:tagLst xmlns:p="http://schemas.openxmlformats.org/presentationml/2006/main">
  <p:tag name="AS_UNIQUEID" val="811"/>
  <p:tag name="KSO_WM_BEAUTIFY_FLAG" val=""/>
</p:tagLst>
</file>

<file path=ppt/tags/tag166.xml><?xml version="1.0" encoding="utf-8"?>
<p:tagLst xmlns:p="http://schemas.openxmlformats.org/presentationml/2006/main">
  <p:tag name="AS_UNIQUEID" val="812"/>
  <p:tag name="KSO_WM_BEAUTIFY_FLAG" val=""/>
</p:tagLst>
</file>

<file path=ppt/tags/tag167.xml><?xml version="1.0" encoding="utf-8"?>
<p:tagLst xmlns:p="http://schemas.openxmlformats.org/presentationml/2006/main">
  <p:tag name="AS_UNIQUEID" val="813"/>
  <p:tag name="KSO_WM_BEAUTIFY_FLAG" val=""/>
</p:tagLst>
</file>

<file path=ppt/tags/tag168.xml><?xml version="1.0" encoding="utf-8"?>
<p:tagLst xmlns:p="http://schemas.openxmlformats.org/presentationml/2006/main">
  <p:tag name="AS_UNIQUEID" val="814"/>
  <p:tag name="KSO_WM_BEAUTIFY_FLAG" val=""/>
</p:tagLst>
</file>

<file path=ppt/tags/tag169.xml><?xml version="1.0" encoding="utf-8"?>
<p:tagLst xmlns:p="http://schemas.openxmlformats.org/presentationml/2006/main">
  <p:tag name="AS_UNIQUEID" val="815"/>
  <p:tag name="KSO_WM_BEAUTIFY_FLAG" val=""/>
</p:tagLst>
</file>

<file path=ppt/tags/tag17.xml><?xml version="1.0" encoding="utf-8"?>
<p:tagLst xmlns:p="http://schemas.openxmlformats.org/presentationml/2006/main">
  <p:tag name="AS_UNIQUEID" val="673"/>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70.xml><?xml version="1.0" encoding="utf-8"?>
<p:tagLst xmlns:p="http://schemas.openxmlformats.org/presentationml/2006/main">
  <p:tag name="AS_UNIQUEID" val="816"/>
  <p:tag name="KSO_WM_BEAUTIFY_FLAG" val=""/>
</p:tagLst>
</file>

<file path=ppt/tags/tag171.xml><?xml version="1.0" encoding="utf-8"?>
<p:tagLst xmlns:p="http://schemas.openxmlformats.org/presentationml/2006/main">
  <p:tag name="AS_UNIQUEID" val="817"/>
  <p:tag name="KSO_WM_BEAUTIFY_FLAG" val=""/>
</p:tagLst>
</file>

<file path=ppt/tags/tag172.xml><?xml version="1.0" encoding="utf-8"?>
<p:tagLst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173.xml><?xml version="1.0" encoding="utf-8"?>
<p:tagLst xmlns:p="http://schemas.openxmlformats.org/presentationml/2006/main">
  <p:tag name="AS_UNIQUEID" val="818"/>
</p:tagLst>
</file>

<file path=ppt/tags/tag174.xml><?xml version="1.0" encoding="utf-8"?>
<p:tagLst xmlns:p="http://schemas.openxmlformats.org/presentationml/2006/main">
  <p:tag name="AS_UNIQUEID" val="819"/>
  <p:tag name="KSO_WM_BEAUTIFY_FLAG" val=""/>
</p:tagLst>
</file>

<file path=ppt/tags/tag175.xml><?xml version="1.0" encoding="utf-8"?>
<p:tagLst xmlns:p="http://schemas.openxmlformats.org/presentationml/2006/main">
  <p:tag name="AS_UNIQUEID" val="820"/>
  <p:tag name="KSO_WM_BEAUTIFY_FLAG" val=""/>
</p:tagLst>
</file>

<file path=ppt/tags/tag176.xml><?xml version="1.0" encoding="utf-8"?>
<p:tagLst xmlns:p="http://schemas.openxmlformats.org/presentationml/2006/main">
  <p:tag name="AS_UNIQUEID" val="345"/>
  <p:tag name="KSO_WM_BEAUTIFY_FLAG" val=""/>
</p:tagLst>
</file>

<file path=ppt/tags/tag177.xml><?xml version="1.0" encoding="utf-8"?>
<p:tagLst xmlns:p="http://schemas.openxmlformats.org/presentationml/2006/main">
  <p:tag name="AS_UNIQUEID" val="821"/>
</p:tagLst>
</file>

<file path=ppt/tags/tag178.xml><?xml version="1.0" encoding="utf-8"?>
<p:tagLst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179.xml><?xml version="1.0" encoding="utf-8"?>
<p:tagLst xmlns:p="http://schemas.openxmlformats.org/presentationml/2006/main">
  <p:tag name="AS_UNIQUEID" val="822"/>
</p:tagLst>
</file>

<file path=ppt/tags/tag18.xml><?xml version="1.0" encoding="utf-8"?>
<p:tagLst xmlns:p="http://schemas.openxmlformats.org/presentationml/2006/main">
  <p:tag name="AS_UNIQUEID" val="674"/>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0.xml><?xml version="1.0" encoding="utf-8"?>
<p:tagLst xmlns:p="http://schemas.openxmlformats.org/presentationml/2006/main">
  <p:tag name="AS_UNIQUEID" val="823"/>
</p:tagLst>
</file>

<file path=ppt/tags/tag181.xml><?xml version="1.0" encoding="utf-8"?>
<p:tagLst xmlns:p="http://schemas.openxmlformats.org/presentationml/2006/main">
  <p:tag name="AS_UNIQUEID" val="824"/>
</p:tagLst>
</file>

<file path=ppt/tags/tag182.xml><?xml version="1.0" encoding="utf-8"?>
<p:tagLst xmlns:p="http://schemas.openxmlformats.org/presentationml/2006/main">
  <p:tag name="AS_UNIQUEID" val="825"/>
</p:tagLst>
</file>

<file path=ppt/tags/tag183.xml><?xml version="1.0" encoding="utf-8"?>
<p:tagLst xmlns:p="http://schemas.openxmlformats.org/presentationml/2006/main">
  <p:tag name="AS_UNIQUEID" val="826"/>
  <p:tag name="KSO_WM_BEAUTIFY_FLAG" val=""/>
  <p:tag name="MH" val="20150826203849"/>
  <p:tag name="MH_LIBRARY" val="GRAPHIC"/>
  <p:tag name="MH_ORDER" val="Rectangle 17"/>
</p:tagLst>
</file>

<file path=ppt/tags/tag184.xml><?xml version="1.0" encoding="utf-8"?>
<p:tagLst xmlns:p="http://schemas.openxmlformats.org/presentationml/2006/main">
  <p:tag name="AS_UNIQUEID" val="827"/>
  <p:tag name="KSO_WM_BEAUTIFY_FLAG" val=""/>
  <p:tag name="MH" val="20150826203849"/>
  <p:tag name="MH_LIBRARY" val="GRAPHIC"/>
  <p:tag name="MH_ORDER" val="矩形 3"/>
</p:tagLst>
</file>

<file path=ppt/tags/tag185.xml><?xml version="1.0" encoding="utf-8"?>
<p:tagLst xmlns:p="http://schemas.openxmlformats.org/presentationml/2006/main">
  <p:tag name="AS_UNIQUEID" val="828"/>
  <p:tag name="KSO_WM_BEAUTIFY_FLAG" val=""/>
</p:tagLst>
</file>

<file path=ppt/tags/tag186.xml><?xml version="1.0" encoding="utf-8"?>
<p:tagLst xmlns:p="http://schemas.openxmlformats.org/presentationml/2006/main">
  <p:tag name="AS_UNIQUEID" val="829"/>
  <p:tag name="KSO_WM_BEAUTIFY_FLAG" val=""/>
</p:tagLst>
</file>

<file path=ppt/tags/tag187.xml><?xml version="1.0" encoding="utf-8"?>
<p:tagLst xmlns:p="http://schemas.openxmlformats.org/presentationml/2006/main">
  <p:tag name="AS_UNIQUEID" val="371"/>
  <p:tag name="KSO_WM_BEAUTIFY_FLAG" val=""/>
</p:tagLst>
</file>

<file path=ppt/tags/tag188.xml><?xml version="1.0" encoding="utf-8"?>
<p:tagLst xmlns:p="http://schemas.openxmlformats.org/presentationml/2006/main">
  <p:tag name="AS_UNIQUEID" val="830"/>
  <p:tag name="KSO_WM_BEAUTIFY_FLAG" val=""/>
</p:tagLst>
</file>

<file path=ppt/tags/tag189.xml><?xml version="1.0" encoding="utf-8"?>
<p:tagLst xmlns:p="http://schemas.openxmlformats.org/presentationml/2006/main">
  <p:tag name="AS_UNIQUEID" val="831"/>
  <p:tag name="KSO_WM_BEAUTIFY_FLAG" val=""/>
</p:tagLst>
</file>

<file path=ppt/tags/tag19.xml><?xml version="1.0" encoding="utf-8"?>
<p:tagLst xmlns:p="http://schemas.openxmlformats.org/presentationml/2006/main">
  <p:tag name="AS_UNIQUEID" val="675"/>
</p:tagLst>
</file>

<file path=ppt/tags/tag190.xml><?xml version="1.0" encoding="utf-8"?>
<p:tagLst xmlns:p="http://schemas.openxmlformats.org/presentationml/2006/main">
  <p:tag name="AS_UNIQUEID" val="832"/>
  <p:tag name="KSO_WM_BEAUTIFY_FLAG" val=""/>
</p:tagLst>
</file>

<file path=ppt/tags/tag191.xml><?xml version="1.0" encoding="utf-8"?>
<p:tagLst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192.xml><?xml version="1.0" encoding="utf-8"?>
<p:tagLst xmlns:p="http://schemas.openxmlformats.org/presentationml/2006/main">
  <p:tag name="AS_UNIQUEID" val="833"/>
</p:tagLst>
</file>

<file path=ppt/tags/tag193.xml><?xml version="1.0" encoding="utf-8"?>
<p:tagLst xmlns:p="http://schemas.openxmlformats.org/presentationml/2006/main">
  <p:tag name="AS_UNIQUEID" val="834"/>
</p:tagLst>
</file>

<file path=ppt/tags/tag194.xml><?xml version="1.0" encoding="utf-8"?>
<p:tagLst xmlns:p="http://schemas.openxmlformats.org/presentationml/2006/main">
  <p:tag name="AS_UNIQUEID" val="835"/>
</p:tagLst>
</file>

<file path=ppt/tags/tag195.xml><?xml version="1.0" encoding="utf-8"?>
<p:tagLst xmlns:p="http://schemas.openxmlformats.org/presentationml/2006/main">
  <p:tag name="AS_UNIQUEID" val="836"/>
</p:tagLst>
</file>

<file path=ppt/tags/tag196.xml><?xml version="1.0" encoding="utf-8"?>
<p:tagLst xmlns:p="http://schemas.openxmlformats.org/presentationml/2006/main">
  <p:tag name="AS_UNIQUEID" val="837"/>
</p:tagLst>
</file>

<file path=ppt/tags/tag197.xml><?xml version="1.0" encoding="utf-8"?>
<p:tagLst xmlns:p="http://schemas.openxmlformats.org/presentationml/2006/main">
  <p:tag name="AS_UNIQUEID" val="371"/>
  <p:tag name="KSO_WM_BEAUTIFY_FLAG" val=""/>
</p:tagLst>
</file>

<file path=ppt/tags/tag198.xml><?xml version="1.0" encoding="utf-8"?>
<p:tagLst xmlns:p="http://schemas.openxmlformats.org/presentationml/2006/main">
  <p:tag name="AS_UNIQUEID" val="838"/>
  <p:tag name="KSO_WM_BEAUTIFY_FLAG" val=""/>
</p:tagLst>
</file>

<file path=ppt/tags/tag199.xml><?xml version="1.0" encoding="utf-8"?>
<p:tagLst xmlns:p="http://schemas.openxmlformats.org/presentationml/2006/main">
  <p:tag name="AS_UNIQUEID" val="839"/>
</p:tagLst>
</file>

<file path=ppt/tags/tag2.xml><?xml version="1.0" encoding="utf-8"?>
<p:tagLst xmlns:p="http://schemas.openxmlformats.org/presentationml/2006/main">
  <p:tag name="AS_UNIQUEID" val="658"/>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AS_UNIQUEID" val="676"/>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00.xml><?xml version="1.0" encoding="utf-8"?>
<p:tagLst xmlns:p="http://schemas.openxmlformats.org/presentationml/2006/main">
  <p:tag name="AS_UNIQUEID" val="840"/>
</p:tagLst>
</file>

<file path=ppt/tags/tag201.xml><?xml version="1.0" encoding="utf-8"?>
<p:tagLst xmlns:p="http://schemas.openxmlformats.org/presentationml/2006/main">
  <p:tag name="AS_UNIQUEID" val="841"/>
</p:tagLst>
</file>

<file path=ppt/tags/tag202.xml><?xml version="1.0" encoding="utf-8"?>
<p:tagLst xmlns:p="http://schemas.openxmlformats.org/presentationml/2006/main">
  <p:tag name="AS_UNIQUEID" val="842"/>
</p:tagLst>
</file>

<file path=ppt/tags/tag203.xml><?xml version="1.0" encoding="utf-8"?>
<p:tagLst xmlns:p="http://schemas.openxmlformats.org/presentationml/2006/main">
  <p:tag name="AS_UNIQUEID" val="843"/>
</p:tagLst>
</file>

<file path=ppt/tags/tag204.xml><?xml version="1.0" encoding="utf-8"?>
<p:tagLst xmlns:p="http://schemas.openxmlformats.org/presentationml/2006/main">
  <p:tag name="AS_UNIQUEID" val="844"/>
</p:tagLst>
</file>

<file path=ppt/tags/tag205.xml><?xml version="1.0" encoding="utf-8"?>
<p:tagLst xmlns:p="http://schemas.openxmlformats.org/presentationml/2006/main">
  <p:tag name="AS_UNIQUEID" val="845"/>
</p:tagLst>
</file>

<file path=ppt/tags/tag206.xml><?xml version="1.0" encoding="utf-8"?>
<p:tagLst xmlns:p="http://schemas.openxmlformats.org/presentationml/2006/main">
  <p:tag name="AS_UNIQUEID" val="846"/>
</p:tagLst>
</file>

<file path=ppt/tags/tag207.xml><?xml version="1.0" encoding="utf-8"?>
<p:tagLst xmlns:p="http://schemas.openxmlformats.org/presentationml/2006/main">
  <p:tag name="AS_UNIQUEID" val="847"/>
</p:tagLst>
</file>

<file path=ppt/tags/tag208.xml><?xml version="1.0" encoding="utf-8"?>
<p:tagLst xmlns:p="http://schemas.openxmlformats.org/presentationml/2006/main">
  <p:tag name="AS_UNIQUEID" val="848"/>
</p:tagLst>
</file>

<file path=ppt/tags/tag209.xml><?xml version="1.0" encoding="utf-8"?>
<p:tagLst xmlns:p="http://schemas.openxmlformats.org/presentationml/2006/main">
  <p:tag name="AS_UNIQUEID" val="849"/>
</p:tagLst>
</file>

<file path=ppt/tags/tag21.xml><?xml version="1.0" encoding="utf-8"?>
<p:tagLst xmlns:p="http://schemas.openxmlformats.org/presentationml/2006/main">
  <p:tag name="AS_UNIQUEID" val="677"/>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0.xml><?xml version="1.0" encoding="utf-8"?>
<p:tagLst xmlns:p="http://schemas.openxmlformats.org/presentationml/2006/main">
  <p:tag name="AS_UNIQUEID" val="850"/>
</p:tagLst>
</file>

<file path=ppt/tags/tag211.xml><?xml version="1.0" encoding="utf-8"?>
<p:tagLst xmlns:p="http://schemas.openxmlformats.org/presentationml/2006/main">
  <p:tag name="AS_UNIQUEID" val="851"/>
</p:tagLst>
</file>

<file path=ppt/tags/tag212.xml><?xml version="1.0" encoding="utf-8"?>
<p:tagLst xmlns:p="http://schemas.openxmlformats.org/presentationml/2006/main">
  <p:tag name="AS_UNIQUEID" val="852"/>
</p:tagLst>
</file>

<file path=ppt/tags/tag213.xml><?xml version="1.0" encoding="utf-8"?>
<p:tagLst xmlns:p="http://schemas.openxmlformats.org/presentationml/2006/main">
  <p:tag name="AS_UNIQUEID" val="853"/>
</p:tagLst>
</file>

<file path=ppt/tags/tag214.xml><?xml version="1.0" encoding="utf-8"?>
<p:tagLst xmlns:p="http://schemas.openxmlformats.org/presentationml/2006/main">
  <p:tag name="AS_UNIQUEID" val="854"/>
</p:tagLst>
</file>

<file path=ppt/tags/tag215.xml><?xml version="1.0" encoding="utf-8"?>
<p:tagLst xmlns:p="http://schemas.openxmlformats.org/presentationml/2006/main">
  <p:tag name="AS_UNIQUEID" val="3"/>
</p:tagLst>
</file>

<file path=ppt/tags/tag216.xml><?xml version="1.0" encoding="utf-8"?>
<p:tagLst xmlns:p="http://schemas.openxmlformats.org/presentationml/2006/main">
  <p:tag name="AS_UNIQUEID" val="4"/>
</p:tagLst>
</file>

<file path=ppt/tags/tag217.xml><?xml version="1.0" encoding="utf-8"?>
<p:tagLst xmlns:p="http://schemas.openxmlformats.org/presentationml/2006/main">
  <p:tag name="AS_UNIQUEID" val="5"/>
</p:tagLst>
</file>

<file path=ppt/tags/tag218.xml><?xml version="1.0" encoding="utf-8"?>
<p:tagLst xmlns:p="http://schemas.openxmlformats.org/presentationml/2006/main">
  <p:tag name="AS_UNIQUEID" val="6"/>
</p:tagLst>
</file>

<file path=ppt/tags/tag219.xml><?xml version="1.0" encoding="utf-8"?>
<p:tagLst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22.xml><?xml version="1.0" encoding="utf-8"?>
<p:tagLst xmlns:p="http://schemas.openxmlformats.org/presentationml/2006/main">
  <p:tag name="AS_UNIQUEID" val="678"/>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0.xml><?xml version="1.0" encoding="utf-8"?>
<p:tagLst xmlns:p="http://schemas.openxmlformats.org/presentationml/2006/main">
  <p:tag name="AS_UNIQUEID" val="855"/>
</p:tagLst>
</file>

<file path=ppt/tags/tag221.xml><?xml version="1.0" encoding="utf-8"?>
<p:tagLst xmlns:p="http://schemas.openxmlformats.org/presentationml/2006/main">
  <p:tag name="AS_UNIQUEID" val="22"/>
  <p:tag name="KSO_WM_BEAUTIFY_FLAG" val=""/>
</p:tagLst>
</file>

<file path=ppt/tags/tag222.xml><?xml version="1.0" encoding="utf-8"?>
<p:tagLst xmlns:p="http://schemas.openxmlformats.org/presentationml/2006/main">
  <p:tag name="AS_UNIQUEID" val="23"/>
</p:tagLst>
</file>

<file path=ppt/tags/tag223.xml><?xml version="1.0" encoding="utf-8"?>
<p:tagLst xmlns:p="http://schemas.openxmlformats.org/presentationml/2006/main">
  <p:tag name="AS_UNIQUEID" val="24"/>
  <p:tag name="KSO_WM_BEAUTIFY_FLAG" val=""/>
</p:tagLst>
</file>

<file path=ppt/tags/tag224.xml><?xml version="1.0" encoding="utf-8"?>
<p:tagLst xmlns:p="http://schemas.openxmlformats.org/presentationml/2006/main">
  <p:tag name="AS_UNIQUEID" val="25"/>
  <p:tag name="KSO_WM_BEAUTIFY_FLAG" val=""/>
</p:tagLst>
</file>

<file path=ppt/tags/tag225.xml><?xml version="1.0" encoding="utf-8"?>
<p:tagLst xmlns:p="http://schemas.openxmlformats.org/presentationml/2006/main">
  <p:tag name="AS_UNIQUEID" val="26"/>
  <p:tag name="KSO_WM_BEAUTIFY_FLAG" val=""/>
</p:tagLst>
</file>

<file path=ppt/tags/tag226.xml><?xml version="1.0" encoding="utf-8"?>
<p:tagLst xmlns:p="http://schemas.openxmlformats.org/presentationml/2006/main">
  <p:tag name="AS_UNIQUEID" val="27"/>
  <p:tag name="KSO_WM_BEAUTIFY_FLAG" val=""/>
</p:tagLst>
</file>

<file path=ppt/tags/tag227.xml><?xml version="1.0" encoding="utf-8"?>
<p:tagLst xmlns:p="http://schemas.openxmlformats.org/presentationml/2006/main">
  <p:tag name="AS_UNIQUEID" val="28"/>
  <p:tag name="KSO_WM_BEAUTIFY_FLAG" val=""/>
</p:tagLst>
</file>

<file path=ppt/tags/tag228.xml><?xml version="1.0" encoding="utf-8"?>
<p:tagLst xmlns:p="http://schemas.openxmlformats.org/presentationml/2006/main">
  <p:tag name="AS_UNIQUEID" val="29"/>
  <p:tag name="KSO_WM_BEAUTIFY_FLAG" val=""/>
</p:tagLst>
</file>

<file path=ppt/tags/tag229.xml><?xml version="1.0" encoding="utf-8"?>
<p:tagLst xmlns:p="http://schemas.openxmlformats.org/presentationml/2006/main">
  <p:tag name="AS_UNIQUEID" val="30"/>
  <p:tag name="KSO_WM_BEAUTIFY_FLAG" val=""/>
</p:tagLst>
</file>

<file path=ppt/tags/tag23.xml><?xml version="1.0" encoding="utf-8"?>
<p:tagLst xmlns:p="http://schemas.openxmlformats.org/presentationml/2006/main">
  <p:tag name="AS_UNIQUEID" val="679"/>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30.xml><?xml version="1.0" encoding="utf-8"?>
<p:tagLst xmlns:p="http://schemas.openxmlformats.org/presentationml/2006/main">
  <p:tag name="AS_UNIQUEID" val="31"/>
  <p:tag name="KSO_WM_BEAUTIFY_FLAG" val=""/>
</p:tagLst>
</file>

<file path=ppt/tags/tag231.xml><?xml version="1.0" encoding="utf-8"?>
<p:tagLst xmlns:p="http://schemas.openxmlformats.org/presentationml/2006/main">
  <p:tag name="AS_UNIQUEID" val="32"/>
  <p:tag name="KSO_WM_BEAUTIFY_FLAG" val=""/>
</p:tagLst>
</file>

<file path=ppt/tags/tag232.xml><?xml version="1.0" encoding="utf-8"?>
<p:tagLst xmlns:p="http://schemas.openxmlformats.org/presentationml/2006/main">
  <p:tag name="AS_UNIQUEID" val="33"/>
  <p:tag name="KSO_WM_BEAUTIFY_FLAG" val=""/>
</p:tagLst>
</file>

<file path=ppt/tags/tag233.xml><?xml version="1.0" encoding="utf-8"?>
<p:tagLst xmlns:p="http://schemas.openxmlformats.org/presentationml/2006/main">
  <p:tag name="AS_UNIQUEID" val="34"/>
  <p:tag name="KSO_WM_BEAUTIFY_FLAG" val=""/>
</p:tagLst>
</file>

<file path=ppt/tags/tag234.xml><?xml version="1.0" encoding="utf-8"?>
<p:tagLst xmlns:p="http://schemas.openxmlformats.org/presentationml/2006/main">
  <p:tag name="AS_UNIQUEID" val="35"/>
  <p:tag name="KSO_WM_BEAUTIFY_FLAG" val=""/>
</p:tagLst>
</file>

<file path=ppt/tags/tag235.xml><?xml version="1.0" encoding="utf-8"?>
<p:tagLst xmlns:p="http://schemas.openxmlformats.org/presentationml/2006/main">
  <p:tag name="AS_UNIQUEID" val="36"/>
  <p:tag name="KSO_WM_BEAUTIFY_FLAG" val=""/>
</p:tagLst>
</file>

<file path=ppt/tags/tag236.xml><?xml version="1.0" encoding="utf-8"?>
<p:tagLst xmlns:p="http://schemas.openxmlformats.org/presentationml/2006/main">
  <p:tag name="AS_UNIQUEID" val="37"/>
  <p:tag name="KSO_WM_BEAUTIFY_FLAG" val=""/>
</p:tagLst>
</file>

<file path=ppt/tags/tag237.xml><?xml version="1.0" encoding="utf-8"?>
<p:tagLst xmlns:p="http://schemas.openxmlformats.org/presentationml/2006/main">
  <p:tag name="AS_UNIQUEID" val="38"/>
  <p:tag name="KSO_WM_BEAUTIFY_FLAG" val=""/>
</p:tagLst>
</file>

<file path=ppt/tags/tag238.xml><?xml version="1.0" encoding="utf-8"?>
<p:tagLst xmlns:p="http://schemas.openxmlformats.org/presentationml/2006/main">
  <p:tag name="AS_UNIQUEID" val="39"/>
  <p:tag name="KSO_WM_BEAUTIFY_FLAG" val=""/>
</p:tagLst>
</file>

<file path=ppt/tags/tag239.xml><?xml version="1.0" encoding="utf-8"?>
<p:tagLst xmlns:p="http://schemas.openxmlformats.org/presentationml/2006/main">
  <p:tag name="AS_UNIQUEID" val="40"/>
  <p:tag name="KSO_WM_BEAUTIFY_FLAG" val=""/>
</p:tagLst>
</file>

<file path=ppt/tags/tag24.xml><?xml version="1.0" encoding="utf-8"?>
<p:tagLst xmlns:p="http://schemas.openxmlformats.org/presentationml/2006/main">
  <p:tag name="AS_UNIQUEID" val="680"/>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0.xml><?xml version="1.0" encoding="utf-8"?>
<p:tagLst xmlns:p="http://schemas.openxmlformats.org/presentationml/2006/main">
  <p:tag name="AS_UNIQUEID" val="41"/>
  <p:tag name="KSO_WM_BEAUTIFY_FLAG" val=""/>
</p:tagLst>
</file>

<file path=ppt/tags/tag241.xml><?xml version="1.0" encoding="utf-8"?>
<p:tagLst xmlns:p="http://schemas.openxmlformats.org/presentationml/2006/main">
  <p:tag name="AS_UNIQUEID" val="42"/>
  <p:tag name="KSO_WM_BEAUTIFY_FLAG" val=""/>
</p:tagLst>
</file>

<file path=ppt/tags/tag242.xml><?xml version="1.0" encoding="utf-8"?>
<p:tagLst xmlns:p="http://schemas.openxmlformats.org/presentationml/2006/main">
  <p:tag name="AS_UNIQUEID" val="43"/>
  <p:tag name="KSO_WM_BEAUTIFY_FLAG" val=""/>
</p:tagLst>
</file>

<file path=ppt/tags/tag243.xml><?xml version="1.0" encoding="utf-8"?>
<p:tagLst xmlns:p="http://schemas.openxmlformats.org/presentationml/2006/main">
  <p:tag name="AS_UNIQUEID" val="44"/>
  <p:tag name="KSO_WM_BEAUTIFY_FLAG" val=""/>
</p:tagLst>
</file>

<file path=ppt/tags/tag244.xml><?xml version="1.0" encoding="utf-8"?>
<p:tagLst xmlns:p="http://schemas.openxmlformats.org/presentationml/2006/main">
  <p:tag name="AS_UNIQUEID" val="45"/>
  <p:tag name="KSO_WM_BEAUTIFY_FLAG" val=""/>
</p:tagLst>
</file>

<file path=ppt/tags/tag245.xml><?xml version="1.0" encoding="utf-8"?>
<p:tagLst xmlns:p="http://schemas.openxmlformats.org/presentationml/2006/main">
  <p:tag name="AS_UNIQUEID" val="46"/>
  <p:tag name="KSO_WM_BEAUTIFY_FLAG" val=""/>
</p:tagLst>
</file>

<file path=ppt/tags/tag246.xml><?xml version="1.0" encoding="utf-8"?>
<p:tagLst xmlns:p="http://schemas.openxmlformats.org/presentationml/2006/main">
  <p:tag name="AS_UNIQUEID" val="47"/>
  <p:tag name="KSO_WM_BEAUTIFY_FLAG" val=""/>
</p:tagLst>
</file>

<file path=ppt/tags/tag247.xml><?xml version="1.0" encoding="utf-8"?>
<p:tagLst xmlns:p="http://schemas.openxmlformats.org/presentationml/2006/main">
  <p:tag name="AS_UNIQUEID" val="48"/>
  <p:tag name="KSO_WM_BEAUTIFY_FLAG" val=""/>
</p:tagLst>
</file>

<file path=ppt/tags/tag248.xml><?xml version="1.0" encoding="utf-8"?>
<p:tagLst xmlns:p="http://schemas.openxmlformats.org/presentationml/2006/main">
  <p:tag name="AS_UNIQUEID" val="49"/>
  <p:tag name="KSO_WM_BEAUTIFY_FLAG" val=""/>
</p:tagLst>
</file>

<file path=ppt/tags/tag249.xml><?xml version="1.0" encoding="utf-8"?>
<p:tagLst xmlns:p="http://schemas.openxmlformats.org/presentationml/2006/main">
  <p:tag name="AS_UNIQUEID" val="50"/>
  <p:tag name="KSO_WM_BEAUTIFY_FLAG" val=""/>
</p:tagLst>
</file>

<file path=ppt/tags/tag25.xml><?xml version="1.0" encoding="utf-8"?>
<p:tagLst xmlns:p="http://schemas.openxmlformats.org/presentationml/2006/main">
  <p:tag name="AS_UNIQUEID" val="681"/>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0.xml><?xml version="1.0" encoding="utf-8"?>
<p:tagLst xmlns:p="http://schemas.openxmlformats.org/presentationml/2006/main">
  <p:tag name="AS_UNIQUEID" val="51"/>
  <p:tag name="KSO_WM_BEAUTIFY_FLAG" val=""/>
</p:tagLst>
</file>

<file path=ppt/tags/tag251.xml><?xml version="1.0" encoding="utf-8"?>
<p:tagLst xmlns:p="http://schemas.openxmlformats.org/presentationml/2006/main">
  <p:tag name="AS_UNIQUEID" val="52"/>
  <p:tag name="KSO_WM_BEAUTIFY_FLAG" val=""/>
</p:tagLst>
</file>

<file path=ppt/tags/tag252.xml><?xml version="1.0" encoding="utf-8"?>
<p:tagLst xmlns:p="http://schemas.openxmlformats.org/presentationml/2006/main">
  <p:tag name="AS_UNIQUEID" val="53"/>
  <p:tag name="KSO_WM_BEAUTIFY_FLAG" val=""/>
</p:tagLst>
</file>

<file path=ppt/tags/tag253.xml><?xml version="1.0" encoding="utf-8"?>
<p:tagLst xmlns:p="http://schemas.openxmlformats.org/presentationml/2006/main">
  <p:tag name="AS_UNIQUEID" val="54"/>
  <p:tag name="KSO_WM_BEAUTIFY_FLAG" val=""/>
</p:tagLst>
</file>

<file path=ppt/tags/tag254.xml><?xml version="1.0" encoding="utf-8"?>
<p:tagLst xmlns:p="http://schemas.openxmlformats.org/presentationml/2006/main">
  <p:tag name="AS_UNIQUEID" val="55"/>
  <p:tag name="KSO_WM_BEAUTIFY_FLAG" val=""/>
</p:tagLst>
</file>

<file path=ppt/tags/tag255.xml><?xml version="1.0" encoding="utf-8"?>
<p:tagLst xmlns:p="http://schemas.openxmlformats.org/presentationml/2006/main">
  <p:tag name="AS_UNIQUEID" val="56"/>
  <p:tag name="KSO_WM_BEAUTIFY_FLAG" val=""/>
</p:tagLst>
</file>

<file path=ppt/tags/tag256.xml><?xml version="1.0" encoding="utf-8"?>
<p:tagLst xmlns:p="http://schemas.openxmlformats.org/presentationml/2006/main">
  <p:tag name="AS_UNIQUEID" val="57"/>
  <p:tag name="KSO_WM_BEAUTIFY_FLAG" val=""/>
</p:tagLst>
</file>

<file path=ppt/tags/tag257.xml><?xml version="1.0" encoding="utf-8"?>
<p:tagLst xmlns:p="http://schemas.openxmlformats.org/presentationml/2006/main">
  <p:tag name="AS_UNIQUEID" val="58"/>
  <p:tag name="KSO_WM_BEAUTIFY_FLAG" val=""/>
</p:tagLst>
</file>

<file path=ppt/tags/tag258.xml><?xml version="1.0" encoding="utf-8"?>
<p:tagLst xmlns:p="http://schemas.openxmlformats.org/presentationml/2006/main">
  <p:tag name="AS_UNIQUEID" val="59"/>
  <p:tag name="KSO_WM_BEAUTIFY_FLAG" val=""/>
</p:tagLst>
</file>

<file path=ppt/tags/tag259.xml><?xml version="1.0" encoding="utf-8"?>
<p:tagLst xmlns:p="http://schemas.openxmlformats.org/presentationml/2006/main">
  <p:tag name="AS_UNIQUEID" val="856"/>
  <p:tag name="KSO_WM_BEAUTIFY_FLAG" val=""/>
</p:tagLst>
</file>

<file path=ppt/tags/tag26.xml><?xml version="1.0" encoding="utf-8"?>
<p:tagLst xmlns:p="http://schemas.openxmlformats.org/presentationml/2006/main">
  <p:tag name="AS_UNIQUEID" val="682"/>
</p:tagLst>
</file>

<file path=ppt/tags/tag260.xml><?xml version="1.0" encoding="utf-8"?>
<p:tagLst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261.xml><?xml version="1.0" encoding="utf-8"?>
<p:tagLst xmlns:p="http://schemas.openxmlformats.org/presentationml/2006/main">
  <p:tag name="AS_UNIQUEID" val="857"/>
</p:tagLst>
</file>

<file path=ppt/tags/tag262.xml><?xml version="1.0" encoding="utf-8"?>
<p:tagLst xmlns:p="http://schemas.openxmlformats.org/presentationml/2006/main">
  <p:tag name="AS_UNIQUEID" val="858"/>
</p:tagLst>
</file>

<file path=ppt/tags/tag263.xml><?xml version="1.0" encoding="utf-8"?>
<p:tagLst xmlns:p="http://schemas.openxmlformats.org/presentationml/2006/main">
  <p:tag name="AS_UNIQUEID" val="859"/>
</p:tagLst>
</file>

<file path=ppt/tags/tag264.xml><?xml version="1.0" encoding="utf-8"?>
<p:tagLst xmlns:p="http://schemas.openxmlformats.org/presentationml/2006/main">
  <p:tag name="AS_UNIQUEID" val="860"/>
</p:tagLst>
</file>

<file path=ppt/tags/tag265.xml><?xml version="1.0" encoding="utf-8"?>
<p:tagLst xmlns:p="http://schemas.openxmlformats.org/presentationml/2006/main">
  <p:tag name="AS_UNIQUEID" val="861"/>
</p:tagLst>
</file>

<file path=ppt/tags/tag266.xml><?xml version="1.0" encoding="utf-8"?>
<p:tagLst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267.xml><?xml version="1.0" encoding="utf-8"?>
<p:tagLst xmlns:p="http://schemas.openxmlformats.org/presentationml/2006/main">
  <p:tag name="AS_UNIQUEID" val="862"/>
</p:tagLst>
</file>

<file path=ppt/tags/tag268.xml><?xml version="1.0" encoding="utf-8"?>
<p:tagLst xmlns:p="http://schemas.openxmlformats.org/presentationml/2006/main">
  <p:tag name="AS_UNIQUEID" val="863"/>
</p:tagLst>
</file>

<file path=ppt/tags/tag269.xml><?xml version="1.0" encoding="utf-8"?>
<p:tagLst xmlns:p="http://schemas.openxmlformats.org/presentationml/2006/main">
  <p:tag name="AS_UNIQUEID" val="864"/>
</p:tagLst>
</file>

<file path=ppt/tags/tag27.xml><?xml version="1.0" encoding="utf-8"?>
<p:tagLst xmlns:p="http://schemas.openxmlformats.org/presentationml/2006/main">
  <p:tag name="AS_UNIQUEID" val="683"/>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0.xml><?xml version="1.0" encoding="utf-8"?>
<p:tagLst xmlns:p="http://schemas.openxmlformats.org/presentationml/2006/main">
  <p:tag name="AS_UNIQUEID" val="865"/>
</p:tagLst>
</file>

<file path=ppt/tags/tag271.xml><?xml version="1.0" encoding="utf-8"?>
<p:tagLst xmlns:p="http://schemas.openxmlformats.org/presentationml/2006/main">
  <p:tag name="AS_UNIQUEID" val="866"/>
</p:tagLst>
</file>

<file path=ppt/tags/tag272.xml><?xml version="1.0" encoding="utf-8"?>
<p:tagLst xmlns:p="http://schemas.openxmlformats.org/presentationml/2006/main">
  <p:tag name="AS_UNIQUEID" val="867"/>
</p:tagLst>
</file>

<file path=ppt/tags/tag273.xml><?xml version="1.0" encoding="utf-8"?>
<p:tagLst xmlns:p="http://schemas.openxmlformats.org/presentationml/2006/main">
  <p:tag name="AS_UNIQUEID" val="868"/>
</p:tagLst>
</file>

<file path=ppt/tags/tag274.xml><?xml version="1.0" encoding="utf-8"?>
<p:tagLst xmlns:p="http://schemas.openxmlformats.org/presentationml/2006/main">
  <p:tag name="AS_UNIQUEID" val="75"/>
  <p:tag name="KSO_WM_BEAUTIFY_FLAG" val=""/>
</p:tagLst>
</file>

<file path=ppt/tags/tag275.xml><?xml version="1.0" encoding="utf-8"?>
<p:tagLst xmlns:p="http://schemas.openxmlformats.org/presentationml/2006/main">
  <p:tag name="AS_UNIQUEID" val="938"/>
</p:tagLst>
</file>

<file path=ppt/tags/tag276.xml><?xml version="1.0" encoding="utf-8"?>
<p:tagLst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277.xml><?xml version="1.0" encoding="utf-8"?>
<p:tagLst xmlns:p="http://schemas.openxmlformats.org/presentationml/2006/main">
  <p:tag name="AS_UNIQUEID" val="869"/>
</p:tagLst>
</file>

<file path=ppt/tags/tag278.xml><?xml version="1.0" encoding="utf-8"?>
<p:tagLst xmlns:p="http://schemas.openxmlformats.org/presentationml/2006/main">
  <p:tag name="AS_UNIQUEID" val="870"/>
</p:tagLst>
</file>

<file path=ppt/tags/tag279.xml><?xml version="1.0" encoding="utf-8"?>
<p:tagLst xmlns:p="http://schemas.openxmlformats.org/presentationml/2006/main">
  <p:tag name="AS_UNIQUEID" val="871"/>
</p:tagLst>
</file>

<file path=ppt/tags/tag28.xml><?xml version="1.0" encoding="utf-8"?>
<p:tagLst xmlns:p="http://schemas.openxmlformats.org/presentationml/2006/main">
  <p:tag name="AS_UNIQUEID" val="684"/>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0.xml><?xml version="1.0" encoding="utf-8"?>
<p:tagLst xmlns:p="http://schemas.openxmlformats.org/presentationml/2006/main">
  <p:tag name="AS_UNIQUEID" val="872"/>
</p:tagLst>
</file>

<file path=ppt/tags/tag281.xml><?xml version="1.0" encoding="utf-8"?>
<p:tagLst xmlns:p="http://schemas.openxmlformats.org/presentationml/2006/main">
  <p:tag name="AS_UNIQUEID" val="873"/>
</p:tagLst>
</file>

<file path=ppt/tags/tag282.xml><?xml version="1.0" encoding="utf-8"?>
<p:tagLst xmlns:p="http://schemas.openxmlformats.org/presentationml/2006/main">
  <p:tag name="AS_UNIQUEID" val="874"/>
</p:tagLst>
</file>

<file path=ppt/tags/tag283.xml><?xml version="1.0" encoding="utf-8"?>
<p:tagLst xmlns:p="http://schemas.openxmlformats.org/presentationml/2006/main">
  <p:tag name="AS_UNIQUEID" val="875"/>
</p:tagLst>
</file>

<file path=ppt/tags/tag284.xml><?xml version="1.0" encoding="utf-8"?>
<p:tagLst xmlns:p="http://schemas.openxmlformats.org/presentationml/2006/main">
  <p:tag name="AS_UNIQUEID" val="73"/>
  <p:tag name="KSO_WM_BEAUTIFY_FLAG" val=""/>
</p:tagLst>
</file>

<file path=ppt/tags/tag285.xml><?xml version="1.0" encoding="utf-8"?>
<p:tagLst xmlns:p="http://schemas.openxmlformats.org/presentationml/2006/main">
  <p:tag name="AS_UNIQUEID" val="74"/>
  <p:tag name="KSO_WM_BEAUTIFY_FLAG" val=""/>
</p:tagLst>
</file>

<file path=ppt/tags/tag286.xml><?xml version="1.0" encoding="utf-8"?>
<p:tagLst xmlns:p="http://schemas.openxmlformats.org/presentationml/2006/main">
  <p:tag name="AS_UNIQUEID" val="75"/>
  <p:tag name="KSO_WM_BEAUTIFY_FLAG" val=""/>
</p:tagLst>
</file>

<file path=ppt/tags/tag287.xml><?xml version="1.0" encoding="utf-8"?>
<p:tagLst xmlns:p="http://schemas.openxmlformats.org/presentationml/2006/main">
  <p:tag name="AS_UNIQUEID" val="76"/>
  <p:tag name="KSO_WM_BEAUTIFY_FLAG" val=""/>
</p:tagLst>
</file>

<file path=ppt/tags/tag288.xml><?xml version="1.0" encoding="utf-8"?>
<p:tagLst xmlns:p="http://schemas.openxmlformats.org/presentationml/2006/main">
  <p:tag name="AS_UNIQUEID" val="77"/>
  <p:tag name="KSO_WM_BEAUTIFY_FLAG" val=""/>
</p:tagLst>
</file>

<file path=ppt/tags/tag289.xml><?xml version="1.0" encoding="utf-8"?>
<p:tagLst xmlns:p="http://schemas.openxmlformats.org/presentationml/2006/main">
  <p:tag name="AS_UNIQUEID" val="78"/>
  <p:tag name="KSO_WM_BEAUTIFY_FLAG" val=""/>
</p:tagLst>
</file>

<file path=ppt/tags/tag29.xml><?xml version="1.0" encoding="utf-8"?>
<p:tagLst xmlns:p="http://schemas.openxmlformats.org/presentationml/2006/main">
  <p:tag name="AS_UNIQUEID" val="685"/>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0.xml><?xml version="1.0" encoding="utf-8"?>
<p:tagLst xmlns:p="http://schemas.openxmlformats.org/presentationml/2006/main">
  <p:tag name="AS_UNIQUEID" val="79"/>
  <p:tag name="KSO_WM_BEAUTIFY_FLAG" val=""/>
</p:tagLst>
</file>

<file path=ppt/tags/tag291.xml><?xml version="1.0" encoding="utf-8"?>
<p:tagLst xmlns:p="http://schemas.openxmlformats.org/presentationml/2006/main">
  <p:tag name="AS_UNIQUEID" val="80"/>
  <p:tag name="KSO_WM_BEAUTIFY_FLAG" val=""/>
</p:tagLst>
</file>

<file path=ppt/tags/tag292.xml><?xml version="1.0" encoding="utf-8"?>
<p:tagLst xmlns:p="http://schemas.openxmlformats.org/presentationml/2006/main">
  <p:tag name="AS_UNIQUEID" val="81"/>
  <p:tag name="KSO_WM_BEAUTIFY_FLAG" val=""/>
</p:tagLst>
</file>

<file path=ppt/tags/tag293.xml><?xml version="1.0" encoding="utf-8"?>
<p:tagLst xmlns:p="http://schemas.openxmlformats.org/presentationml/2006/main">
  <p:tag name="AS_UNIQUEID" val="86"/>
  <p:tag name="KSO_WM_BEAUTIFY_FLAG" val=""/>
</p:tagLst>
</file>

<file path=ppt/tags/tag294.xml><?xml version="1.0" encoding="utf-8"?>
<p:tagLst xmlns:p="http://schemas.openxmlformats.org/presentationml/2006/main">
  <p:tag name="AS_UNIQUEID" val="75"/>
  <p:tag name="KSO_WM_BEAUTIFY_FLAG" val=""/>
</p:tagLst>
</file>

<file path=ppt/tags/tag295.xml><?xml version="1.0" encoding="utf-8"?>
<p:tagLst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296.xml><?xml version="1.0" encoding="utf-8"?>
<p:tagLst xmlns:p="http://schemas.openxmlformats.org/presentationml/2006/main">
  <p:tag name="AS_UNIQUEID" val="876"/>
</p:tagLst>
</file>

<file path=ppt/tags/tag297.xml><?xml version="1.0" encoding="utf-8"?>
<p:tagLst xmlns:p="http://schemas.openxmlformats.org/presentationml/2006/main">
  <p:tag name="AS_UNIQUEID" val="877"/>
</p:tagLst>
</file>

<file path=ppt/tags/tag298.xml><?xml version="1.0" encoding="utf-8"?>
<p:tagLst xmlns:p="http://schemas.openxmlformats.org/presentationml/2006/main">
  <p:tag name="AS_UNIQUEID" val="878"/>
</p:tagLst>
</file>

<file path=ppt/tags/tag299.xml><?xml version="1.0" encoding="utf-8"?>
<p:tagLst xmlns:p="http://schemas.openxmlformats.org/presentationml/2006/main">
  <p:tag name="AS_UNIQUEID" val="879"/>
</p:tagLst>
</file>

<file path=ppt/tags/tag3.xml><?xml version="1.0" encoding="utf-8"?>
<p:tagLst xmlns:p="http://schemas.openxmlformats.org/presentationml/2006/main">
  <p:tag name="AS_UNIQUEID" val="659"/>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AS_UNIQUEID" val="686"/>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00.xml><?xml version="1.0" encoding="utf-8"?>
<p:tagLst xmlns:p="http://schemas.openxmlformats.org/presentationml/2006/main">
  <p:tag name="AS_UNIQUEID" val="880"/>
</p:tagLst>
</file>

<file path=ppt/tags/tag301.xml><?xml version="1.0" encoding="utf-8"?>
<p:tagLst xmlns:p="http://schemas.openxmlformats.org/presentationml/2006/main">
  <p:tag name="AS_UNIQUEID" val="881"/>
</p:tagLst>
</file>

<file path=ppt/tags/tag302.xml><?xml version="1.0" encoding="utf-8"?>
<p:tagLst xmlns:p="http://schemas.openxmlformats.org/presentationml/2006/main">
  <p:tag name="AS_UNIQUEID" val="882"/>
</p:tagLst>
</file>

<file path=ppt/tags/tag303.xml><?xml version="1.0" encoding="utf-8"?>
<p:tagLst xmlns:p="http://schemas.openxmlformats.org/presentationml/2006/main">
  <p:tag name="AS_UNIQUEID" val="83"/>
  <p:tag name="KSO_WM_BEAUTIFY_FLAG" val=""/>
</p:tagLst>
</file>

<file path=ppt/tags/tag304.xml><?xml version="1.0" encoding="utf-8"?>
<p:tagLst xmlns:p="http://schemas.openxmlformats.org/presentationml/2006/main">
  <p:tag name="AS_UNIQUEID" val="84"/>
  <p:tag name="KSO_WM_BEAUTIFY_FLAG" val=""/>
</p:tagLst>
</file>

<file path=ppt/tags/tag305.xml><?xml version="1.0" encoding="utf-8"?>
<p:tagLst xmlns:p="http://schemas.openxmlformats.org/presentationml/2006/main">
  <p:tag name="AS_UNIQUEID" val="86"/>
  <p:tag name="KSO_WM_BEAUTIFY_FLAG" val=""/>
</p:tagLst>
</file>

<file path=ppt/tags/tag306.xml><?xml version="1.0" encoding="utf-8"?>
<p:tagLst xmlns:p="http://schemas.openxmlformats.org/presentationml/2006/main">
  <p:tag name="AS_UNIQUEID" val="87"/>
  <p:tag name="KSO_WM_BEAUTIFY_FLAG" val=""/>
</p:tagLst>
</file>

<file path=ppt/tags/tag307.xml><?xml version="1.0" encoding="utf-8"?>
<p:tagLst xmlns:p="http://schemas.openxmlformats.org/presentationml/2006/main">
  <p:tag name="AS_UNIQUEID" val="75"/>
  <p:tag name="KSO_WM_BEAUTIFY_FLAG" val=""/>
</p:tagLst>
</file>

<file path=ppt/tags/tag308.xml><?xml version="1.0" encoding="utf-8"?>
<p:tagLst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309.xml><?xml version="1.0" encoding="utf-8"?>
<p:tagLst xmlns:p="http://schemas.openxmlformats.org/presentationml/2006/main">
  <p:tag name="AS_UNIQUEID" val="883"/>
</p:tagLst>
</file>

<file path=ppt/tags/tag31.xml><?xml version="1.0" encoding="utf-8"?>
<p:tagLst xmlns:p="http://schemas.openxmlformats.org/presentationml/2006/main">
  <p:tag name="AS_UNIQUEID" val="687"/>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0.xml><?xml version="1.0" encoding="utf-8"?>
<p:tagLst xmlns:p="http://schemas.openxmlformats.org/presentationml/2006/main">
  <p:tag name="AS_UNIQUEID" val="884"/>
</p:tagLst>
</file>

<file path=ppt/tags/tag311.xml><?xml version="1.0" encoding="utf-8"?>
<p:tagLst xmlns:p="http://schemas.openxmlformats.org/presentationml/2006/main">
  <p:tag name="AS_UNIQUEID" val="885"/>
</p:tagLst>
</file>

<file path=ppt/tags/tag312.xml><?xml version="1.0" encoding="utf-8"?>
<p:tagLst xmlns:p="http://schemas.openxmlformats.org/presentationml/2006/main">
  <p:tag name="AS_UNIQUEID" val="421"/>
</p:tagLst>
</file>

<file path=ppt/tags/tag313.xml><?xml version="1.0" encoding="utf-8"?>
<p:tagLst xmlns:p="http://schemas.openxmlformats.org/presentationml/2006/main">
  <p:tag name="AS_UNIQUEID" val="422"/>
</p:tagLst>
</file>

<file path=ppt/tags/tag314.xml><?xml version="1.0" encoding="utf-8"?>
<p:tagLst xmlns:p="http://schemas.openxmlformats.org/presentationml/2006/main">
  <p:tag name="AS_UNIQUEID" val="886"/>
</p:tagLst>
</file>

<file path=ppt/tags/tag315.xml><?xml version="1.0" encoding="utf-8"?>
<p:tagLst xmlns:p="http://schemas.openxmlformats.org/presentationml/2006/main">
  <p:tag name="AS_UNIQUEID" val="887"/>
</p:tagLst>
</file>

<file path=ppt/tags/tag316.xml><?xml version="1.0" encoding="utf-8"?>
<p:tagLst xmlns:p="http://schemas.openxmlformats.org/presentationml/2006/main">
  <p:tag name="AS_UNIQUEID" val="888"/>
</p:tagLst>
</file>

<file path=ppt/tags/tag317.xml><?xml version="1.0" encoding="utf-8"?>
<p:tagLst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318.xml><?xml version="1.0" encoding="utf-8"?>
<p:tagLst xmlns:p="http://schemas.openxmlformats.org/presentationml/2006/main">
  <p:tag name="AS_UNIQUEID" val="889"/>
</p:tagLst>
</file>

<file path=ppt/tags/tag319.xml><?xml version="1.0" encoding="utf-8"?>
<p:tagLst xmlns:p="http://schemas.openxmlformats.org/presentationml/2006/main">
  <p:tag name="AS_UNIQUEID" val="890"/>
</p:tagLst>
</file>

<file path=ppt/tags/tag32.xml><?xml version="1.0" encoding="utf-8"?>
<p:tagLst xmlns:p="http://schemas.openxmlformats.org/presentationml/2006/main">
  <p:tag name="AS_UNIQUEID" val="688"/>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0.xml><?xml version="1.0" encoding="utf-8"?>
<p:tagLst xmlns:p="http://schemas.openxmlformats.org/presentationml/2006/main">
  <p:tag name="AS_UNIQUEID" val="891"/>
</p:tagLst>
</file>

<file path=ppt/tags/tag321.xml><?xml version="1.0" encoding="utf-8"?>
<p:tagLst xmlns:p="http://schemas.openxmlformats.org/presentationml/2006/main">
  <p:tag name="AS_UNIQUEID" val="892"/>
</p:tagLst>
</file>

<file path=ppt/tags/tag322.xml><?xml version="1.0" encoding="utf-8"?>
<p:tagLst xmlns:p="http://schemas.openxmlformats.org/presentationml/2006/main">
  <p:tag name="AS_UNIQUEID" val="893"/>
</p:tagLst>
</file>

<file path=ppt/tags/tag323.xml><?xml version="1.0" encoding="utf-8"?>
<p:tagLst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324.xml><?xml version="1.0" encoding="utf-8"?>
<p:tagLst xmlns:p="http://schemas.openxmlformats.org/presentationml/2006/main">
  <p:tag name="AS_UNIQUEID" val="894"/>
</p:tagLst>
</file>

<file path=ppt/tags/tag325.xml><?xml version="1.0" encoding="utf-8"?>
<p:tagLst xmlns:p="http://schemas.openxmlformats.org/presentationml/2006/main">
  <p:tag name="AS_UNIQUEID" val="895"/>
</p:tagLst>
</file>

<file path=ppt/tags/tag326.xml><?xml version="1.0" encoding="utf-8"?>
<p:tagLst xmlns:p="http://schemas.openxmlformats.org/presentationml/2006/main">
  <p:tag name="AS_UNIQUEID" val="896"/>
</p:tagLst>
</file>

<file path=ppt/tags/tag327.xml><?xml version="1.0" encoding="utf-8"?>
<p:tagLst xmlns:p="http://schemas.openxmlformats.org/presentationml/2006/main">
  <p:tag name="AS_UNIQUEID" val="897"/>
</p:tagLst>
</file>

<file path=ppt/tags/tag328.xml><?xml version="1.0" encoding="utf-8"?>
<p:tagLst xmlns:p="http://schemas.openxmlformats.org/presentationml/2006/main">
  <p:tag name="AS_UNIQUEID" val="898"/>
</p:tagLst>
</file>

<file path=ppt/tags/tag329.xml><?xml version="1.0" encoding="utf-8"?>
<p:tagLst xmlns:p="http://schemas.openxmlformats.org/presentationml/2006/main">
  <p:tag name="AS_UNIQUEID" val="899"/>
</p:tagLst>
</file>

<file path=ppt/tags/tag33.xml><?xml version="1.0" encoding="utf-8"?>
<p:tagLst xmlns:p="http://schemas.openxmlformats.org/presentationml/2006/main">
  <p:tag name="AS_UNIQUEID" val="689"/>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0.xml><?xml version="1.0" encoding="utf-8"?>
<p:tagLst xmlns:p="http://schemas.openxmlformats.org/presentationml/2006/main">
  <p:tag name="AS_UNIQUEID" val="900"/>
</p:tagLst>
</file>

<file path=ppt/tags/tag331.xml><?xml version="1.0" encoding="utf-8"?>
<p:tagLst xmlns:p="http://schemas.openxmlformats.org/presentationml/2006/main">
  <p:tag name="AS_UNIQUEID" val="901"/>
</p:tagLst>
</file>

<file path=ppt/tags/tag332.xml><?xml version="1.0" encoding="utf-8"?>
<p:tagLst xmlns:p="http://schemas.openxmlformats.org/presentationml/2006/main">
  <p:tag name="AS_UNIQUEID" val="902"/>
</p:tagLst>
</file>

<file path=ppt/tags/tag333.xml><?xml version="1.0" encoding="utf-8"?>
<p:tagLst xmlns:p="http://schemas.openxmlformats.org/presentationml/2006/main">
  <p:tag name="AS_UNIQUEID" val="903"/>
</p:tagLst>
</file>

<file path=ppt/tags/tag334.xml><?xml version="1.0" encoding="utf-8"?>
<p:tagLst xmlns:p="http://schemas.openxmlformats.org/presentationml/2006/main">
  <p:tag name="AS_UNIQUEID" val="904"/>
</p:tagLst>
</file>

<file path=ppt/tags/tag335.xml><?xml version="1.0" encoding="utf-8"?>
<p:tagLst xmlns:p="http://schemas.openxmlformats.org/presentationml/2006/main">
  <p:tag name="AS_UNIQUEID" val="905"/>
</p:tagLst>
</file>

<file path=ppt/tags/tag336.xml><?xml version="1.0" encoding="utf-8"?>
<p:tagLst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337.xml><?xml version="1.0" encoding="utf-8"?>
<p:tagLst xmlns:p="http://schemas.openxmlformats.org/presentationml/2006/main">
  <p:tag name="AS_UNIQUEID" val="906"/>
</p:tagLst>
</file>

<file path=ppt/tags/tag338.xml><?xml version="1.0" encoding="utf-8"?>
<p:tagLst xmlns:p="http://schemas.openxmlformats.org/presentationml/2006/main">
  <p:tag name="AS_UNIQUEID" val="907"/>
</p:tagLst>
</file>

<file path=ppt/tags/tag339.xml><?xml version="1.0" encoding="utf-8"?>
<p:tagLst xmlns:p="http://schemas.openxmlformats.org/presentationml/2006/main">
  <p:tag name="AS_UNIQUEID" val="908"/>
</p:tagLst>
</file>

<file path=ppt/tags/tag34.xml><?xml version="1.0" encoding="utf-8"?>
<p:tagLst xmlns:p="http://schemas.openxmlformats.org/presentationml/2006/main">
  <p:tag name="AS_UNIQUEID" val="690"/>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0.xml><?xml version="1.0" encoding="utf-8"?>
<p:tagLst xmlns:p="http://schemas.openxmlformats.org/presentationml/2006/main">
  <p:tag name="AS_UNIQUEID" val="909"/>
</p:tagLst>
</file>

<file path=ppt/tags/tag341.xml><?xml version="1.0" encoding="utf-8"?>
<p:tagLst xmlns:p="http://schemas.openxmlformats.org/presentationml/2006/main">
  <p:tag name="AS_UNIQUEID" val="910"/>
</p:tagLst>
</file>

<file path=ppt/tags/tag342.xml><?xml version="1.0" encoding="utf-8"?>
<p:tagLst xmlns:p="http://schemas.openxmlformats.org/presentationml/2006/main">
  <p:tag name="AS_UNIQUEID" val="911"/>
</p:tagLst>
</file>

<file path=ppt/tags/tag343.xml><?xml version="1.0" encoding="utf-8"?>
<p:tagLst xmlns:p="http://schemas.openxmlformats.org/presentationml/2006/main">
  <p:tag name="AS_UNIQUEID" val="912"/>
</p:tagLst>
</file>

<file path=ppt/tags/tag344.xml><?xml version="1.0" encoding="utf-8"?>
<p:tagLst xmlns:p="http://schemas.openxmlformats.org/presentationml/2006/main">
  <p:tag name="AS_UNIQUEID" val="913"/>
</p:tagLst>
</file>

<file path=ppt/tags/tag345.xml><?xml version="1.0" encoding="utf-8"?>
<p:tagLst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346.xml><?xml version="1.0" encoding="utf-8"?>
<p:tagLst xmlns:p="http://schemas.openxmlformats.org/presentationml/2006/main">
  <p:tag name="AS_UNIQUEID" val="914"/>
</p:tagLst>
</file>

<file path=ppt/tags/tag347.xml><?xml version="1.0" encoding="utf-8"?>
<p:tagLst xmlns:p="http://schemas.openxmlformats.org/presentationml/2006/main">
  <p:tag name="AS_UNIQUEID" val="915"/>
</p:tagLst>
</file>

<file path=ppt/tags/tag348.xml><?xml version="1.0" encoding="utf-8"?>
<p:tagLst xmlns:p="http://schemas.openxmlformats.org/presentationml/2006/main">
  <p:tag name="AS_UNIQUEID" val="916"/>
</p:tagLst>
</file>

<file path=ppt/tags/tag349.xml><?xml version="1.0" encoding="utf-8"?>
<p:tagLst xmlns:p="http://schemas.openxmlformats.org/presentationml/2006/main">
  <p:tag name="AS_UNIQUEID" val="917"/>
</p:tagLst>
</file>

<file path=ppt/tags/tag35.xml><?xml version="1.0" encoding="utf-8"?>
<p:tagLst xmlns:p="http://schemas.openxmlformats.org/presentationml/2006/main">
  <p:tag name="AS_UNIQUEID" val="691"/>
</p:tagLst>
</file>

<file path=ppt/tags/tag350.xml><?xml version="1.0" encoding="utf-8"?>
<p:tagLst xmlns:p="http://schemas.openxmlformats.org/presentationml/2006/main">
  <p:tag name="AS_UNIQUEID" val="918"/>
</p:tagLst>
</file>

<file path=ppt/tags/tag351.xml><?xml version="1.0" encoding="utf-8"?>
<p:tagLst xmlns:p="http://schemas.openxmlformats.org/presentationml/2006/main">
  <p:tag name="AS_UNIQUEID" val="919"/>
</p:tagLst>
</file>

<file path=ppt/tags/tag352.xml><?xml version="1.0" encoding="utf-8"?>
<p:tagLst xmlns:p="http://schemas.openxmlformats.org/presentationml/2006/main">
  <p:tag name="AS_UNIQUEID" val="920"/>
</p:tagLst>
</file>

<file path=ppt/tags/tag353.xml><?xml version="1.0" encoding="utf-8"?>
<p:tagLst xmlns:p="http://schemas.openxmlformats.org/presentationml/2006/main">
  <p:tag name="AS_UNIQUEID" val="921"/>
</p:tagLst>
</file>

<file path=ppt/tags/tag354.xml><?xml version="1.0" encoding="utf-8"?>
<p:tagLst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355.xml><?xml version="1.0" encoding="utf-8"?>
<p:tagLst xmlns:p="http://schemas.openxmlformats.org/presentationml/2006/main">
  <p:tag name="AS_UNIQUEID" val="922"/>
</p:tagLst>
</file>

<file path=ppt/tags/tag356.xml><?xml version="1.0" encoding="utf-8"?>
<p:tagLst xmlns:p="http://schemas.openxmlformats.org/presentationml/2006/main">
  <p:tag name="AS_UNIQUEID" val="923"/>
</p:tagLst>
</file>

<file path=ppt/tags/tag357.xml><?xml version="1.0" encoding="utf-8"?>
<p:tagLst xmlns:p="http://schemas.openxmlformats.org/presentationml/2006/main">
  <p:tag name="AS_UNIQUEID" val="924"/>
</p:tagLst>
</file>

<file path=ppt/tags/tag358.xml><?xml version="1.0" encoding="utf-8"?>
<p:tagLst xmlns:p="http://schemas.openxmlformats.org/presentationml/2006/main">
  <p:tag name="AS_UNIQUEID" val="925"/>
</p:tagLst>
</file>

<file path=ppt/tags/tag359.xml><?xml version="1.0" encoding="utf-8"?>
<p:tagLst xmlns:p="http://schemas.openxmlformats.org/presentationml/2006/main">
  <p:tag name="AS_UNIQUEID" val="926"/>
</p:tagLst>
</file>

<file path=ppt/tags/tag36.xml><?xml version="1.0" encoding="utf-8"?>
<p:tagLst xmlns:p="http://schemas.openxmlformats.org/presentationml/2006/main">
  <p:tag name="AS_UNIQUEID" val="692"/>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60.xml><?xml version="1.0" encoding="utf-8"?>
<p:tagLst xmlns:p="http://schemas.openxmlformats.org/presentationml/2006/main">
  <p:tag name="AS_UNIQUEID" val="927"/>
</p:tagLst>
</file>

<file path=ppt/tags/tag361.xml><?xml version="1.0" encoding="utf-8"?>
<p:tagLst xmlns:p="http://schemas.openxmlformats.org/presentationml/2006/main">
  <p:tag name="AS_UNIQUEID" val="928"/>
</p:tagLst>
</file>

<file path=ppt/tags/tag362.xml><?xml version="1.0" encoding="utf-8"?>
<p:tagLst xmlns:p="http://schemas.openxmlformats.org/presentationml/2006/main">
  <p:tag name="AS_UNIQUEID" val="929"/>
</p:tagLst>
</file>

<file path=ppt/tags/tag363.xml><?xml version="1.0" encoding="utf-8"?>
<p:tagLst xmlns:p="http://schemas.openxmlformats.org/presentationml/2006/main">
  <p:tag name="AS_UNIQUEID" val="930"/>
</p:tagLst>
</file>

<file path=ppt/tags/tag364.xml><?xml version="1.0" encoding="utf-8"?>
<p:tagLst xmlns:p="http://schemas.openxmlformats.org/presentationml/2006/main">
  <p:tag name="AS_UNIQUEID" val="931"/>
</p:tagLst>
</file>

<file path=ppt/tags/tag365.xml><?xml version="1.0" encoding="utf-8"?>
<p:tagLst xmlns:p="http://schemas.openxmlformats.org/presentationml/2006/main">
  <p:tag name="AS_UNIQUEID" val="932"/>
</p:tagLst>
</file>

<file path=ppt/tags/tag366.xml><?xml version="1.0" encoding="utf-8"?>
<p:tagLst xmlns:p="http://schemas.openxmlformats.org/presentationml/2006/main">
  <p:tag name="AS_UNIQUEID" val="933"/>
</p:tagLst>
</file>

<file path=ppt/tags/tag367.xml><?xml version="1.0" encoding="utf-8"?>
<p:tagLst xmlns:p="http://schemas.openxmlformats.org/presentationml/2006/main">
  <p:tag name="AS_UNIQUEID" val="934"/>
</p:tagLst>
</file>

<file path=ppt/tags/tag368.xml><?xml version="1.0" encoding="utf-8"?>
<p:tagLst xmlns:p="http://schemas.openxmlformats.org/presentationml/2006/main">
  <p:tag name="AS_UNIQUEID" val="935"/>
</p:tagLst>
</file>

<file path=ppt/tags/tag369.xml><?xml version="1.0" encoding="utf-8"?>
<p:tagLst xmlns:p="http://schemas.openxmlformats.org/presentationml/2006/main">
  <p:tag name="AS_UNIQUEID" val="936"/>
</p:tagLst>
</file>

<file path=ppt/tags/tag37.xml><?xml version="1.0" encoding="utf-8"?>
<p:tagLst xmlns:p="http://schemas.openxmlformats.org/presentationml/2006/main">
  <p:tag name="AS_UNIQUEID" val="693"/>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70.xml><?xml version="1.0" encoding="utf-8"?>
<p:tagLst xmlns:p="http://schemas.openxmlformats.org/presentationml/2006/main">
  <p:tag name="AS_UNIQUEID" val="937"/>
</p:tagLst>
</file>

<file path=ppt/tags/tag371.xml><?xml version="1.0" encoding="utf-8"?>
<p:tagLst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372.xml><?xml version="1.0" encoding="utf-8"?>
<p:tagLst xmlns:p="http://schemas.openxmlformats.org/presentationml/2006/main">
  <p:tag name="AS_OS" val="Unix 3.10 unknown"/>
  <p:tag name="AS_RELEASE_DATE" val="2020.11.30"/>
  <p:tag name="AS_TITLE" val="Aspose.Slides for Java"/>
  <p:tag name="AS_VERSION" val="20.11"/>
  <p:tag name="COMMONDATA" val="eyJoZGlkIjoiNDkxNTZmMjA1OWYxNTc3ZWZiMzAxZTUwNmFkMTVlZTEifQ=="/>
  <p:tag name="KSO_WPP_MARK_KEY" val="e45cbb1c-3f74-433a-b93a-9e7601e5595b"/>
</p:tagLst>
</file>

<file path=ppt/tags/tag38.xml><?xml version="1.0" encoding="utf-8"?>
<p:tagLst xmlns:p="http://schemas.openxmlformats.org/presentationml/2006/main">
  <p:tag name="AS_UNIQUEID" val="694"/>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xml><?xml version="1.0" encoding="utf-8"?>
<p:tagLst xmlns:p="http://schemas.openxmlformats.org/presentationml/2006/main">
  <p:tag name="AS_UNIQUEID" val="695"/>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xml><?xml version="1.0" encoding="utf-8"?>
<p:tagLst xmlns:p="http://schemas.openxmlformats.org/presentationml/2006/main">
  <p:tag name="AS_UNIQUEID" val="660"/>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AS_UNIQUEID" val="696"/>
</p:tagLst>
</file>

<file path=ppt/tags/tag41.xml><?xml version="1.0" encoding="utf-8"?>
<p:tagLst xmlns:p="http://schemas.openxmlformats.org/presentationml/2006/main">
  <p:tag name="AS_UNIQUEID" val="697"/>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2.xml><?xml version="1.0" encoding="utf-8"?>
<p:tagLst xmlns:p="http://schemas.openxmlformats.org/presentationml/2006/main">
  <p:tag name="AS_UNIQUEID" val="698"/>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3.xml><?xml version="1.0" encoding="utf-8"?>
<p:tagLst xmlns:p="http://schemas.openxmlformats.org/presentationml/2006/main">
  <p:tag name="AS_UNIQUEID" val="699"/>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4.xml><?xml version="1.0" encoding="utf-8"?>
<p:tagLst xmlns:p="http://schemas.openxmlformats.org/presentationml/2006/main">
  <p:tag name="AS_UNIQUEID" val="700"/>
</p:tagLst>
</file>

<file path=ppt/tags/tag45.xml><?xml version="1.0" encoding="utf-8"?>
<p:tagLst xmlns:p="http://schemas.openxmlformats.org/presentationml/2006/main">
  <p:tag name="AS_UNIQUEID" val="701"/>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6.xml><?xml version="1.0" encoding="utf-8"?>
<p:tagLst xmlns:p="http://schemas.openxmlformats.org/presentationml/2006/main">
  <p:tag name="AS_UNIQUEID" val="702"/>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7.xml><?xml version="1.0" encoding="utf-8"?>
<p:tagLst xmlns:p="http://schemas.openxmlformats.org/presentationml/2006/main">
  <p:tag name="AS_UNIQUEID" val="703"/>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xml><?xml version="1.0" encoding="utf-8"?>
<p:tagLst xmlns:p="http://schemas.openxmlformats.org/presentationml/2006/main">
  <p:tag name="AS_UNIQUEID" val="704"/>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9.xml><?xml version="1.0" encoding="utf-8"?>
<p:tagLst xmlns:p="http://schemas.openxmlformats.org/presentationml/2006/main">
  <p:tag name="AS_UNIQUEID" val="705"/>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xml><?xml version="1.0" encoding="utf-8"?>
<p:tagLst xmlns:p="http://schemas.openxmlformats.org/presentationml/2006/main">
  <p:tag name="AS_UNIQUEID" val="661"/>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AS_UNIQUEID" val="706"/>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1.xml><?xml version="1.0" encoding="utf-8"?>
<p:tagLst xmlns:p="http://schemas.openxmlformats.org/presentationml/2006/main">
  <p:tag name="AS_UNIQUEID" val="707"/>
</p:tagLst>
</file>

<file path=ppt/tags/tag52.xml><?xml version="1.0" encoding="utf-8"?>
<p:tagLst xmlns:p="http://schemas.openxmlformats.org/presentationml/2006/main">
  <p:tag name="AS_UNIQUEID" val="708"/>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3.xml><?xml version="1.0" encoding="utf-8"?>
<p:tagLst xmlns:p="http://schemas.openxmlformats.org/presentationml/2006/main">
  <p:tag name="AS_UNIQUEID" val="709"/>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4.xml><?xml version="1.0" encoding="utf-8"?>
<p:tagLst xmlns:p="http://schemas.openxmlformats.org/presentationml/2006/main">
  <p:tag name="AS_UNIQUEID" val="710"/>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5.xml><?xml version="1.0" encoding="utf-8"?>
<p:tagLst xmlns:p="http://schemas.openxmlformats.org/presentationml/2006/main">
  <p:tag name="AS_UNIQUEID" val="711"/>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6.xml><?xml version="1.0" encoding="utf-8"?>
<p:tagLst xmlns:p="http://schemas.openxmlformats.org/presentationml/2006/main">
  <p:tag name="AS_UNIQUEID" val="712"/>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7.xml><?xml version="1.0" encoding="utf-8"?>
<p:tagLst xmlns:p="http://schemas.openxmlformats.org/presentationml/2006/main">
  <p:tag name="AS_UNIQUEID" val="713"/>
</p:tagLst>
</file>

<file path=ppt/tags/tag58.xml><?xml version="1.0" encoding="utf-8"?>
<p:tagLst xmlns:p="http://schemas.openxmlformats.org/presentationml/2006/main">
  <p:tag name="AS_UNIQUEID" val="714"/>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9.xml><?xml version="1.0" encoding="utf-8"?>
<p:tagLst xmlns:p="http://schemas.openxmlformats.org/presentationml/2006/main">
  <p:tag name="AS_UNIQUEID" val="715"/>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xml><?xml version="1.0" encoding="utf-8"?>
<p:tagLst xmlns:p="http://schemas.openxmlformats.org/presentationml/2006/main">
  <p:tag name="AS_UNIQUEID" val="662"/>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0.xml><?xml version="1.0" encoding="utf-8"?>
<p:tagLst xmlns:p="http://schemas.openxmlformats.org/presentationml/2006/main">
  <p:tag name="AS_UNIQUEID" val="716"/>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1.xml><?xml version="1.0" encoding="utf-8"?>
<p:tagLst xmlns:p="http://schemas.openxmlformats.org/presentationml/2006/main">
  <p:tag name="AS_UNIQUEID" val="717"/>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2.xml><?xml version="1.0" encoding="utf-8"?>
<p:tagLst xmlns:p="http://schemas.openxmlformats.org/presentationml/2006/main">
  <p:tag name="AS_UNIQUEID" val="718"/>
</p:tagLst>
</file>

<file path=ppt/tags/tag63.xml><?xml version="1.0" encoding="utf-8"?>
<p:tagLst xmlns:p="http://schemas.openxmlformats.org/presentationml/2006/main">
  <p:tag name="AS_UNIQUEID" val="719"/>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4.xml><?xml version="1.0" encoding="utf-8"?>
<p:tagLst xmlns:p="http://schemas.openxmlformats.org/presentationml/2006/main">
  <p:tag name="AS_UNIQUEID" val="720"/>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5.xml><?xml version="1.0" encoding="utf-8"?>
<p:tagLst xmlns:p="http://schemas.openxmlformats.org/presentationml/2006/main">
  <p:tag name="AS_UNIQUEID" val="721"/>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6.xml><?xml version="1.0" encoding="utf-8"?>
<p:tagLst xmlns:p="http://schemas.openxmlformats.org/presentationml/2006/main">
  <p:tag name="AS_UNIQUEID" val="722"/>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7.xml><?xml version="1.0" encoding="utf-8"?>
<p:tagLst xmlns:p="http://schemas.openxmlformats.org/presentationml/2006/main">
  <p:tag name="AS_UNIQUEID" val="723"/>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8.xml><?xml version="1.0" encoding="utf-8"?>
<p:tagLst xmlns:p="http://schemas.openxmlformats.org/presentationml/2006/main">
  <p:tag name="AS_UNIQUEID" val="724"/>
</p:tagLst>
</file>

<file path=ppt/tags/tag69.xml><?xml version="1.0" encoding="utf-8"?>
<p:tagLst xmlns:p="http://schemas.openxmlformats.org/presentationml/2006/main">
  <p:tag name="AS_UNIQUEID" val="725"/>
</p:tagLst>
</file>

<file path=ppt/tags/tag7.xml><?xml version="1.0" encoding="utf-8"?>
<p:tagLst xmlns:p="http://schemas.openxmlformats.org/presentationml/2006/main">
  <p:tag name="AS_UNIQUEID" val="663"/>
</p:tagLst>
</file>

<file path=ppt/tags/tag70.xml><?xml version="1.0" encoding="utf-8"?>
<p:tagLst xmlns:p="http://schemas.openxmlformats.org/presentationml/2006/main">
  <p:tag name="AS_UNIQUEID" val="726"/>
</p:tagLst>
</file>

<file path=ppt/tags/tag71.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72.xml><?xml version="1.0" encoding="utf-8"?>
<p:tagLst xmlns:p="http://schemas.openxmlformats.org/presentationml/2006/main">
  <p:tag name="AS_UNIQUEID" val="727"/>
</p:tagLst>
</file>

<file path=ppt/tags/tag73.xml><?xml version="1.0" encoding="utf-8"?>
<p:tagLst xmlns:p="http://schemas.openxmlformats.org/presentationml/2006/main">
  <p:tag name="AS_UNIQUEID" val="728"/>
</p:tagLst>
</file>

<file path=ppt/tags/tag74.xml><?xml version="1.0" encoding="utf-8"?>
<p:tagLst xmlns:p="http://schemas.openxmlformats.org/presentationml/2006/main">
  <p:tag name="AS_UNIQUEID" val="729"/>
</p:tagLst>
</file>

<file path=ppt/tags/tag75.xml><?xml version="1.0" encoding="utf-8"?>
<p:tagLst xmlns:p="http://schemas.openxmlformats.org/presentationml/2006/main">
  <p:tag name="AS_UNIQUEID" val="730"/>
</p:tagLst>
</file>

<file path=ppt/tags/tag76.xml><?xml version="1.0" encoding="utf-8"?>
<p:tagLst xmlns:p="http://schemas.openxmlformats.org/presentationml/2006/main">
  <p:tag name="AS_UNIQUEID" val="731"/>
</p:tagLst>
</file>

<file path=ppt/tags/tag77.xml><?xml version="1.0" encoding="utf-8"?>
<p:tagLst xmlns:p="http://schemas.openxmlformats.org/presentationml/2006/main">
  <p:tag name="AS_UNIQUEID" val="732"/>
</p:tagLst>
</file>

<file path=ppt/tags/tag78.xml><?xml version="1.0" encoding="utf-8"?>
<p:tagLst xmlns:p="http://schemas.openxmlformats.org/presentationml/2006/main">
  <p:tag name="AS_UNIQUEID" val="733"/>
</p:tagLst>
</file>

<file path=ppt/tags/tag79.xml><?xml version="1.0" encoding="utf-8"?>
<p:tagLst xmlns:p="http://schemas.openxmlformats.org/presentationml/2006/main">
  <p:tag name="AS_UNIQUEID" val="734"/>
</p:tagLst>
</file>

<file path=ppt/tags/tag8.xml><?xml version="1.0" encoding="utf-8"?>
<p:tagLst xmlns:p="http://schemas.openxmlformats.org/presentationml/2006/main">
  <p:tag name="AS_UNIQUEID" val="664"/>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AS_UNIQUEID" val="735"/>
</p:tagLst>
</file>

<file path=ppt/tags/tag81.xml><?xml version="1.0" encoding="utf-8"?>
<p:tagLst xmlns:p="http://schemas.openxmlformats.org/presentationml/2006/main">
  <p:tag name="AS_UNIQUEID" val="736"/>
</p:tagLst>
</file>

<file path=ppt/tags/tag82.xml><?xml version="1.0" encoding="utf-8"?>
<p:tagLst xmlns:p="http://schemas.openxmlformats.org/presentationml/2006/main">
  <p:tag name="AS_UNIQUEID" val="737"/>
</p:tagLst>
</file>

<file path=ppt/tags/tag83.xml><?xml version="1.0" encoding="utf-8"?>
<p:tagLst xmlns:p="http://schemas.openxmlformats.org/presentationml/2006/main">
  <p:tag name="AS_UNIQUEID" val="738"/>
</p:tagLst>
</file>

<file path=ppt/tags/tag84.xml><?xml version="1.0" encoding="utf-8"?>
<p:tagLst xmlns:p="http://schemas.openxmlformats.org/presentationml/2006/main">
  <p:tag name="AS_UNIQUEID" val="739"/>
</p:tagLst>
</file>

<file path=ppt/tags/tag85.xml><?xml version="1.0" encoding="utf-8"?>
<p:tagLst xmlns:p="http://schemas.openxmlformats.org/presentationml/2006/main">
  <p:tag name="AS_UNIQUEID" val="740"/>
</p:tagLst>
</file>

<file path=ppt/tags/tag86.xml><?xml version="1.0" encoding="utf-8"?>
<p:tagLst xmlns:p="http://schemas.openxmlformats.org/presentationml/2006/main">
  <p:tag name="AS_UNIQUEID" val="741"/>
</p:tagLst>
</file>

<file path=ppt/tags/tag87.xml><?xml version="1.0" encoding="utf-8"?>
<p:tagLst xmlns:p="http://schemas.openxmlformats.org/presentationml/2006/main">
  <p:tag name="AS_UNIQUEID" val="742"/>
</p:tagLst>
</file>

<file path=ppt/tags/tag88.xml><?xml version="1.0" encoding="utf-8"?>
<p:tagLst xmlns:p="http://schemas.openxmlformats.org/presentationml/2006/main">
  <p:tag name="AS_UNIQUEID" val="743"/>
</p:tagLst>
</file>

<file path=ppt/tags/tag89.xml><?xml version="1.0" encoding="utf-8"?>
<p:tagLst xmlns:p="http://schemas.openxmlformats.org/presentationml/2006/main">
  <p:tag name="AS_UNIQUEID" val="744"/>
</p:tagLst>
</file>

<file path=ppt/tags/tag9.xml><?xml version="1.0" encoding="utf-8"?>
<p:tagLst xmlns:p="http://schemas.openxmlformats.org/presentationml/2006/main">
  <p:tag name="AS_UNIQUEID" val="665"/>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AS_UNIQUEID" val="745"/>
</p:tagLst>
</file>

<file path=ppt/tags/tag91.xml><?xml version="1.0" encoding="utf-8"?>
<p:tagLst xmlns:p="http://schemas.openxmlformats.org/presentationml/2006/main">
  <p:tag name="AS_UNIQUEID" val="746"/>
</p:tagLst>
</file>

<file path=ppt/tags/tag92.xml><?xml version="1.0" encoding="utf-8"?>
<p:tagLst xmlns:p="http://schemas.openxmlformats.org/presentationml/2006/main">
  <p:tag name="AS_UNIQUEID" val="747"/>
</p:tagLst>
</file>

<file path=ppt/tags/tag93.xml><?xml version="1.0" encoding="utf-8"?>
<p:tagLst xmlns:p="http://schemas.openxmlformats.org/presentationml/2006/main">
  <p:tag name="AS_UNIQUEID" val="748"/>
</p:tagLst>
</file>

<file path=ppt/tags/tag94.xml><?xml version="1.0" encoding="utf-8"?>
<p:tagLst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95.xml><?xml version="1.0" encoding="utf-8"?>
<p:tagLst xmlns:p="http://schemas.openxmlformats.org/presentationml/2006/main">
  <p:tag name="AS_UNIQUEID" val="749"/>
</p:tagLst>
</file>

<file path=ppt/tags/tag96.xml><?xml version="1.0" encoding="utf-8"?>
<p:tagLst xmlns:p="http://schemas.openxmlformats.org/presentationml/2006/main">
  <p:tag name="AS_UNIQUEID" val="750"/>
</p:tagLst>
</file>

<file path=ppt/tags/tag97.xml><?xml version="1.0" encoding="utf-8"?>
<p:tagLst xmlns:p="http://schemas.openxmlformats.org/presentationml/2006/main">
  <p:tag name="AS_UNIQUEID" val="751"/>
</p:tagLst>
</file>

<file path=ppt/tags/tag98.xml><?xml version="1.0" encoding="utf-8"?>
<p:tagLst xmlns:p="http://schemas.openxmlformats.org/presentationml/2006/main">
  <p:tag name="AS_UNIQUEID" val="752"/>
</p:tagLst>
</file>

<file path=ppt/tags/tag99.xml><?xml version="1.0" encoding="utf-8"?>
<p:tagLst xmlns:p="http://schemas.openxmlformats.org/presentationml/2006/main">
  <p:tag name="AS_UNIQUEID" val="753"/>
</p:tagLst>
</file>

<file path=ppt/theme/theme1.xml><?xml version="1.0" encoding="utf-8"?>
<a:theme xmlns:r="http://schemas.openxmlformats.org/officeDocument/2006/relationships"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133</Paragraphs>
  <Slides>22</Slides>
  <Notes>10</Notes>
  <TotalTime>0</TotalTime>
  <HiddenSlides>0</HiddenSlides>
  <MMClips>0</MMClips>
  <ScaleCrop>0</ScaleCrop>
  <HeadingPairs>
    <vt:vector baseType="variant" size="6">
      <vt:variant>
        <vt:lpstr>Fonts used</vt:lpstr>
      </vt:variant>
      <vt:variant>
        <vt:i4>11</vt:i4>
      </vt:variant>
      <vt:variant>
        <vt:lpstr>Theme</vt:lpstr>
      </vt:variant>
      <vt:variant>
        <vt:i4>1</vt:i4>
      </vt:variant>
      <vt:variant>
        <vt:lpstr>Slide Titles</vt:lpstr>
      </vt:variant>
      <vt:variant>
        <vt:i4>22</vt:i4>
      </vt:variant>
    </vt:vector>
  </HeadingPairs>
  <TitlesOfParts>
    <vt:vector baseType="lpstr" size="34">
      <vt:lpstr>Arial</vt:lpstr>
      <vt:lpstr>微软雅黑</vt:lpstr>
      <vt:lpstr>宋体</vt:lpstr>
      <vt:lpstr>Wingdings</vt:lpstr>
      <vt:lpstr>等线 Light</vt:lpstr>
      <vt:lpstr>等线</vt:lpstr>
      <vt:lpstr>黑体</vt:lpstr>
      <vt:lpstr>华文细黑</vt:lpstr>
      <vt:lpstr>Calibri</vt:lpstr>
      <vt:lpstr>幼圆</vt:lpstr>
      <vt:lpstr>楷体</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2023-02-27T09:49:29.816</cp:lastPrinted>
  <dcterms:created xsi:type="dcterms:W3CDTF">2023-02-27T09:49:29Z</dcterms:created>
  <dcterms:modified xsi:type="dcterms:W3CDTF">2023-02-27T01:49:34Z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