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emf" ContentType="image/x-emf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286" r:id="rId4"/>
    <p:sldId id="457" r:id="rId5"/>
    <p:sldId id="454" r:id="rId6"/>
    <p:sldId id="455" r:id="rId7"/>
    <p:sldId id="497" r:id="rId8"/>
    <p:sldId id="456" r:id="rId9"/>
    <p:sldId id="341" r:id="rId10"/>
    <p:sldId id="391" r:id="rId11"/>
    <p:sldId id="488" r:id="rId12"/>
    <p:sldId id="489" r:id="rId13"/>
    <p:sldId id="479" r:id="rId14"/>
    <p:sldId id="490" r:id="rId15"/>
    <p:sldId id="493" r:id="rId16"/>
    <p:sldId id="498" r:id="rId17"/>
    <p:sldId id="480" r:id="rId18"/>
    <p:sldId id="491" r:id="rId19"/>
    <p:sldId id="494" r:id="rId20"/>
    <p:sldId id="266" r:id="rId21"/>
    <p:sldId id="422" r:id="rId22"/>
    <p:sldId id="423" r:id="rId23"/>
    <p:sldId id="496" r:id="rId24"/>
    <p:sldId id="495" r:id="rId25"/>
    <p:sldId id="338" r:id="rId26"/>
    <p:sldId id="458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4" userDrawn="1">
          <p15:clr>
            <a:srgbClr val="A4A3A4"/>
          </p15:clr>
        </p15:guide>
        <p15:guide id="2" pos="385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0" name="微软用户" initials="微软用户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135" autoAdjust="0"/>
    <p:restoredTop sz="94227" autoAdjust="0"/>
  </p:normalViewPr>
  <p:slideViewPr>
    <p:cSldViewPr snapToGrid="0" showGuides="1">
      <p:cViewPr varScale="1">
        <p:scale>
          <a:sx n="69" d="100"/>
          <a:sy n="69" d="100"/>
        </p:scale>
        <p:origin x="72" y="444"/>
      </p:cViewPr>
      <p:guideLst>
        <p:guide orient="horz" pos="2204"/>
        <p:guide pos="385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tags" Target="tags/tag360.xml" /><Relationship Id="rId29" Type="http://schemas.openxmlformats.org/officeDocument/2006/relationships/presProps" Target="presProps.xml" /><Relationship Id="rId3" Type="http://schemas.openxmlformats.org/officeDocument/2006/relationships/notesMaster" Target="notesMasters/notesMaster1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3.xml" /><Relationship Id="rId2" Type="http://schemas.openxmlformats.org/officeDocument/2006/relationships/tags" Target="../tags/tag74.xml" /><Relationship Id="rId3" Type="http://schemas.openxmlformats.org/officeDocument/2006/relationships/tags" Target="../tags/tag75.xml" /><Relationship Id="rId4" Type="http://schemas.openxmlformats.org/officeDocument/2006/relationships/tags" Target="../tags/tag76.xml" /><Relationship Id="rId5" Type="http://schemas.openxmlformats.org/officeDocument/2006/relationships/tags" Target="../tags/tag77.xml" /><Relationship Id="rId6" Type="http://schemas.openxmlformats.org/officeDocument/2006/relationships/tags" Target="../tags/tag78.xml" /><Relationship Id="rId7" Type="http://schemas.openxmlformats.org/officeDocument/2006/relationships/tags" Target="../tags/tag79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1983FF-4ECC-4038-9C41-E6738A298A0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763B21-E7BB-479C-A3B0-C6B282648CB5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84.xml" /><Relationship Id="rId4" Type="http://schemas.openxmlformats.org/officeDocument/2006/relationships/tags" Target="../tags/tag85.xml" /><Relationship Id="rId5" Type="http://schemas.openxmlformats.org/officeDocument/2006/relationships/tags" Target="../tags/tag86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96.xml" /><Relationship Id="rId4" Type="http://schemas.openxmlformats.org/officeDocument/2006/relationships/tags" Target="../tags/tag97.xml" /><Relationship Id="rId5" Type="http://schemas.openxmlformats.org/officeDocument/2006/relationships/tags" Target="../tags/tag98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41.xml" /><Relationship Id="rId4" Type="http://schemas.openxmlformats.org/officeDocument/2006/relationships/tags" Target="../tags/tag242.xml" /><Relationship Id="rId5" Type="http://schemas.openxmlformats.org/officeDocument/2006/relationships/tags" Target="../tags/tag243.xml" /><Relationship Id="rId6" Type="http://schemas.openxmlformats.org/officeDocument/2006/relationships/tags" Target="../tags/tag244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63.xml" /><Relationship Id="rId4" Type="http://schemas.openxmlformats.org/officeDocument/2006/relationships/tags" Target="../tags/tag264.xml" /><Relationship Id="rId5" Type="http://schemas.openxmlformats.org/officeDocument/2006/relationships/tags" Target="../tags/tag265.xml" /><Relationship Id="rId6" Type="http://schemas.openxmlformats.org/officeDocument/2006/relationships/tags" Target="../tags/tag266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74.xml" /><Relationship Id="rId4" Type="http://schemas.openxmlformats.org/officeDocument/2006/relationships/tags" Target="../tags/tag275.xml" /><Relationship Id="rId5" Type="http://schemas.openxmlformats.org/officeDocument/2006/relationships/tags" Target="../tags/tag276.xml" /><Relationship Id="rId6" Type="http://schemas.openxmlformats.org/officeDocument/2006/relationships/tags" Target="../tags/tag277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42.xml" /><Relationship Id="rId4" Type="http://schemas.openxmlformats.org/officeDocument/2006/relationships/tags" Target="../tags/tag343.xml" /><Relationship Id="rId5" Type="http://schemas.openxmlformats.org/officeDocument/2006/relationships/tags" Target="../tags/tag344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B2763B21-E7BB-479C-A3B0-C6B282648CB5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B2763B21-E7BB-479C-A3B0-C6B282648CB5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B2763B21-E7BB-479C-A3B0-C6B282648CB5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  <a:prstGeom prst="rect">
            <a:avLst/>
          </a:prstGeo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>
                <a:ea typeface="宋体" panose="02010600030101010101" pitchFamily="2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ea typeface="宋体" panose="02010600030101010101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>
                <a:ea typeface="宋体" panose="02010600030101010101" pitchFamily="2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  <a:prstGeom prst="rect">
            <a:avLst/>
          </a:prstGeom>
        </p:spPr>
        <p:txBody>
          <a:bodyPr lIns="90000" tIns="46800" rIns="90000" bIns="46800" anchor="b" anchorCtr="0">
            <a:normAutofit/>
          </a:bodyPr>
          <a:lstStyle>
            <a:lvl1pPr>
              <a:defRPr sz="4400">
                <a:ea typeface="宋体" panose="02010600030101010101" pitchFamily="2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ea typeface="宋体" panose="02010600030101010101" pitchFamily="2" charset="-122"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  <a:prstGeom prst="rect">
            <a:avLst/>
          </a:prstGeo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  <a:ea typeface="宋体" panose="02010600030101010101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  <a:ea typeface="宋体" panose="02010600030101010101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>
                <a:ea typeface="宋体" panose="02010600030101010101" pitchFamily="2" charset="-122"/>
              </a:defRPr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>
                <a:ea typeface="宋体" panose="02010600030101010101" pitchFamily="2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  <a:prstGeom prst="rect">
            <a:avLst/>
          </a:prstGeo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>
                <a:ea typeface="宋体" panose="02010600030101010101" pitchFamily="2" charset="-122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  <a:prstGeom prst="rect">
            <a:avLst/>
          </a:prstGeo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>
                <a:ea typeface="宋体" panose="02010600030101010101" pitchFamily="2" charset="-122"/>
              </a:defRPr>
            </a:lvl1pPr>
            <a:lvl2pPr marL="685800" indent="-228600">
              <a:defRPr spc="300">
                <a:ea typeface="宋体" panose="02010600030101010101" pitchFamily="2" charset="-122"/>
              </a:defRPr>
            </a:lvl2pPr>
            <a:lvl3pPr marL="1143000" indent="-228600">
              <a:defRPr spc="300">
                <a:ea typeface="宋体" panose="02010600030101010101" pitchFamily="2" charset="-122"/>
              </a:defRPr>
            </a:lvl3pPr>
            <a:lvl4pPr marL="1600200" indent="-228600">
              <a:defRPr spc="300">
                <a:ea typeface="宋体" panose="02010600030101010101" pitchFamily="2" charset="-122"/>
              </a:defRPr>
            </a:lvl4pPr>
            <a:lvl5pPr marL="2057400" indent="-228600">
              <a:defRPr spc="300"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68.xml" /><Relationship Id="rId13" Type="http://schemas.openxmlformats.org/officeDocument/2006/relationships/image" Target="../media/image1.png" /><Relationship Id="rId14" Type="http://schemas.openxmlformats.org/officeDocument/2006/relationships/tags" Target="../tags/tag69.xml" /><Relationship Id="rId15" Type="http://schemas.openxmlformats.org/officeDocument/2006/relationships/tags" Target="../tags/tag70.xml" /><Relationship Id="rId16" Type="http://schemas.openxmlformats.org/officeDocument/2006/relationships/image" Target="file:///D:\qq&#25991;&#20214;\712321467\Image\C2C\Image2\%7b75232B38-A165-1FB7-499C-2E1C792CACB5%7d.png" TargetMode="External" /><Relationship Id="rId17" Type="http://schemas.openxmlformats.org/officeDocument/2006/relationships/image" Target="../media/image2.png" /><Relationship Id="rId18" Type="http://schemas.openxmlformats.org/officeDocument/2006/relationships/tags" Target="../tags/tag71.xml" /><Relationship Id="rId19" Type="http://schemas.openxmlformats.org/officeDocument/2006/relationships/tags" Target="../tags/tag72.xml" /><Relationship Id="rId2" Type="http://schemas.openxmlformats.org/officeDocument/2006/relationships/slideLayout" Target="../slideLayouts/slideLayout2.xml" /><Relationship Id="rId20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 userDrawn="1">
            <p:custDataLst>
              <p:tags r:id="rId14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196" b="3585"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圆角矩形 6"/>
          <p:cNvSpPr/>
          <p:nvPr userDrawn="1">
            <p:custDataLst>
              <p:tags r:id="rId15"/>
            </p:custDataLst>
          </p:nvPr>
        </p:nvSpPr>
        <p:spPr>
          <a:xfrm>
            <a:off x="242371" y="143219"/>
            <a:ext cx="11743981" cy="6544020"/>
          </a:xfrm>
          <a:prstGeom prst="roundRect">
            <a:avLst/>
          </a:prstGeom>
          <a:solidFill>
            <a:schemeClr val="bg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1028" name="图片 1073743875" descr="学科网 zxxk.com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7" r:link="rId1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1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0.xml" /><Relationship Id="rId3" Type="http://schemas.openxmlformats.org/officeDocument/2006/relationships/image" Target="../media/image3.emf" /><Relationship Id="rId4" Type="http://schemas.openxmlformats.org/officeDocument/2006/relationships/tags" Target="../tags/tag81.xml" /><Relationship Id="rId5" Type="http://schemas.openxmlformats.org/officeDocument/2006/relationships/tags" Target="../tags/tag82.xml" /><Relationship Id="rId6" Type="http://schemas.openxmlformats.org/officeDocument/2006/relationships/image" Target="../media/image4.png" /><Relationship Id="rId7" Type="http://schemas.microsoft.com/office/2007/relationships/hdphoto" Target="../media/image5.wdp" /><Relationship Id="rId8" Type="http://schemas.openxmlformats.org/officeDocument/2006/relationships/tags" Target="../tags/tag8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71.xml" /><Relationship Id="rId11" Type="http://schemas.openxmlformats.org/officeDocument/2006/relationships/tags" Target="../tags/tag172.xml" /><Relationship Id="rId12" Type="http://schemas.openxmlformats.org/officeDocument/2006/relationships/tags" Target="../tags/tag173.xml" /><Relationship Id="rId13" Type="http://schemas.openxmlformats.org/officeDocument/2006/relationships/tags" Target="../tags/tag174.xml" /><Relationship Id="rId2" Type="http://schemas.openxmlformats.org/officeDocument/2006/relationships/tags" Target="../tags/tag164.xml" /><Relationship Id="rId3" Type="http://schemas.openxmlformats.org/officeDocument/2006/relationships/image" Target="../media/image10.png" /><Relationship Id="rId4" Type="http://schemas.openxmlformats.org/officeDocument/2006/relationships/tags" Target="../tags/tag165.xml" /><Relationship Id="rId5" Type="http://schemas.openxmlformats.org/officeDocument/2006/relationships/tags" Target="../tags/tag166.xml" /><Relationship Id="rId6" Type="http://schemas.openxmlformats.org/officeDocument/2006/relationships/tags" Target="../tags/tag167.xml" /><Relationship Id="rId7" Type="http://schemas.openxmlformats.org/officeDocument/2006/relationships/tags" Target="../tags/tag168.xml" /><Relationship Id="rId8" Type="http://schemas.openxmlformats.org/officeDocument/2006/relationships/tags" Target="../tags/tag169.xml" /><Relationship Id="rId9" Type="http://schemas.openxmlformats.org/officeDocument/2006/relationships/tags" Target="../tags/tag17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82.xml" /><Relationship Id="rId11" Type="http://schemas.openxmlformats.org/officeDocument/2006/relationships/tags" Target="../tags/tag183.xml" /><Relationship Id="rId12" Type="http://schemas.openxmlformats.org/officeDocument/2006/relationships/tags" Target="../tags/tag184.xml" /><Relationship Id="rId13" Type="http://schemas.openxmlformats.org/officeDocument/2006/relationships/tags" Target="../tags/tag185.xml" /><Relationship Id="rId14" Type="http://schemas.openxmlformats.org/officeDocument/2006/relationships/tags" Target="../tags/tag186.xml" /><Relationship Id="rId15" Type="http://schemas.openxmlformats.org/officeDocument/2006/relationships/tags" Target="../tags/tag187.xml" /><Relationship Id="rId16" Type="http://schemas.openxmlformats.org/officeDocument/2006/relationships/tags" Target="../tags/tag188.xml" /><Relationship Id="rId2" Type="http://schemas.openxmlformats.org/officeDocument/2006/relationships/tags" Target="../tags/tag175.xml" /><Relationship Id="rId3" Type="http://schemas.openxmlformats.org/officeDocument/2006/relationships/image" Target="../media/image10.png" /><Relationship Id="rId4" Type="http://schemas.openxmlformats.org/officeDocument/2006/relationships/tags" Target="../tags/tag176.xml" /><Relationship Id="rId5" Type="http://schemas.openxmlformats.org/officeDocument/2006/relationships/tags" Target="../tags/tag177.xml" /><Relationship Id="rId6" Type="http://schemas.openxmlformats.org/officeDocument/2006/relationships/tags" Target="../tags/tag178.xml" /><Relationship Id="rId7" Type="http://schemas.openxmlformats.org/officeDocument/2006/relationships/tags" Target="../tags/tag179.xml" /><Relationship Id="rId8" Type="http://schemas.openxmlformats.org/officeDocument/2006/relationships/tags" Target="../tags/tag180.xml" /><Relationship Id="rId9" Type="http://schemas.openxmlformats.org/officeDocument/2006/relationships/tags" Target="../tags/tag18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19.jpeg" /><Relationship Id="rId11" Type="http://schemas.openxmlformats.org/officeDocument/2006/relationships/tags" Target="../tags/tag195.xml" /><Relationship Id="rId12" Type="http://schemas.openxmlformats.org/officeDocument/2006/relationships/tags" Target="../tags/tag196.xml" /><Relationship Id="rId13" Type="http://schemas.openxmlformats.org/officeDocument/2006/relationships/image" Target="../media/image20.jpeg" /><Relationship Id="rId14" Type="http://schemas.openxmlformats.org/officeDocument/2006/relationships/tags" Target="../tags/tag197.xml" /><Relationship Id="rId15" Type="http://schemas.openxmlformats.org/officeDocument/2006/relationships/tags" Target="../tags/tag198.xml" /><Relationship Id="rId16" Type="http://schemas.openxmlformats.org/officeDocument/2006/relationships/image" Target="../media/image21.jpeg" /><Relationship Id="rId17" Type="http://schemas.openxmlformats.org/officeDocument/2006/relationships/tags" Target="../tags/tag199.xml" /><Relationship Id="rId18" Type="http://schemas.openxmlformats.org/officeDocument/2006/relationships/tags" Target="../tags/tag200.xml" /><Relationship Id="rId19" Type="http://schemas.openxmlformats.org/officeDocument/2006/relationships/tags" Target="../tags/tag201.xml" /><Relationship Id="rId2" Type="http://schemas.openxmlformats.org/officeDocument/2006/relationships/tags" Target="../tags/tag189.xml" /><Relationship Id="rId3" Type="http://schemas.openxmlformats.org/officeDocument/2006/relationships/tags" Target="../tags/tag190.xml" /><Relationship Id="rId4" Type="http://schemas.openxmlformats.org/officeDocument/2006/relationships/image" Target="../media/image17.jpeg" /><Relationship Id="rId5" Type="http://schemas.openxmlformats.org/officeDocument/2006/relationships/tags" Target="../tags/tag191.xml" /><Relationship Id="rId6" Type="http://schemas.openxmlformats.org/officeDocument/2006/relationships/tags" Target="../tags/tag192.xml" /><Relationship Id="rId7" Type="http://schemas.openxmlformats.org/officeDocument/2006/relationships/image" Target="../media/image18.jpeg" /><Relationship Id="rId8" Type="http://schemas.openxmlformats.org/officeDocument/2006/relationships/tags" Target="../tags/tag193.xml" /><Relationship Id="rId9" Type="http://schemas.openxmlformats.org/officeDocument/2006/relationships/tags" Target="../tags/tag194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02.xml" /><Relationship Id="rId3" Type="http://schemas.openxmlformats.org/officeDocument/2006/relationships/tags" Target="../tags/tag203.xml" /><Relationship Id="rId4" Type="http://schemas.openxmlformats.org/officeDocument/2006/relationships/image" Target="../media/image22.png" /><Relationship Id="rId5" Type="http://schemas.openxmlformats.org/officeDocument/2006/relationships/tags" Target="../tags/tag204.xml" /><Relationship Id="rId6" Type="http://schemas.openxmlformats.org/officeDocument/2006/relationships/tags" Target="../tags/tag20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14.xml" /><Relationship Id="rId11" Type="http://schemas.openxmlformats.org/officeDocument/2006/relationships/tags" Target="../tags/tag215.xml" /><Relationship Id="rId12" Type="http://schemas.openxmlformats.org/officeDocument/2006/relationships/tags" Target="../tags/tag216.xml" /><Relationship Id="rId2" Type="http://schemas.openxmlformats.org/officeDocument/2006/relationships/tags" Target="../tags/tag206.xml" /><Relationship Id="rId3" Type="http://schemas.openxmlformats.org/officeDocument/2006/relationships/tags" Target="../tags/tag207.xml" /><Relationship Id="rId4" Type="http://schemas.openxmlformats.org/officeDocument/2006/relationships/tags" Target="../tags/tag208.xml" /><Relationship Id="rId5" Type="http://schemas.openxmlformats.org/officeDocument/2006/relationships/tags" Target="../tags/tag209.xml" /><Relationship Id="rId6" Type="http://schemas.openxmlformats.org/officeDocument/2006/relationships/tags" Target="../tags/tag210.xml" /><Relationship Id="rId7" Type="http://schemas.openxmlformats.org/officeDocument/2006/relationships/tags" Target="../tags/tag211.xml" /><Relationship Id="rId8" Type="http://schemas.openxmlformats.org/officeDocument/2006/relationships/tags" Target="../tags/tag212.xml" /><Relationship Id="rId9" Type="http://schemas.openxmlformats.org/officeDocument/2006/relationships/tags" Target="../tags/tag21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24.xml" /><Relationship Id="rId11" Type="http://schemas.openxmlformats.org/officeDocument/2006/relationships/tags" Target="../tags/tag225.xml" /><Relationship Id="rId12" Type="http://schemas.openxmlformats.org/officeDocument/2006/relationships/image" Target="../media/image20.jpeg" /><Relationship Id="rId13" Type="http://schemas.openxmlformats.org/officeDocument/2006/relationships/tags" Target="../tags/tag226.xml" /><Relationship Id="rId14" Type="http://schemas.openxmlformats.org/officeDocument/2006/relationships/image" Target="../media/image23.jpeg" /><Relationship Id="rId15" Type="http://schemas.openxmlformats.org/officeDocument/2006/relationships/tags" Target="../tags/tag227.xml" /><Relationship Id="rId16" Type="http://schemas.openxmlformats.org/officeDocument/2006/relationships/image" Target="../media/image24.jpeg" /><Relationship Id="rId17" Type="http://schemas.openxmlformats.org/officeDocument/2006/relationships/tags" Target="../tags/tag228.xml" /><Relationship Id="rId18" Type="http://schemas.openxmlformats.org/officeDocument/2006/relationships/tags" Target="../tags/tag229.xml" /><Relationship Id="rId19" Type="http://schemas.openxmlformats.org/officeDocument/2006/relationships/image" Target="../media/image25.png" /><Relationship Id="rId2" Type="http://schemas.openxmlformats.org/officeDocument/2006/relationships/tags" Target="../tags/tag217.xml" /><Relationship Id="rId20" Type="http://schemas.openxmlformats.org/officeDocument/2006/relationships/tags" Target="../tags/tag230.xml" /><Relationship Id="rId21" Type="http://schemas.openxmlformats.org/officeDocument/2006/relationships/tags" Target="../tags/tag231.xml" /><Relationship Id="rId22" Type="http://schemas.openxmlformats.org/officeDocument/2006/relationships/tags" Target="../tags/tag232.xml" /><Relationship Id="rId23" Type="http://schemas.openxmlformats.org/officeDocument/2006/relationships/tags" Target="../tags/tag233.xml" /><Relationship Id="rId24" Type="http://schemas.openxmlformats.org/officeDocument/2006/relationships/tags" Target="../tags/tag234.xml" /><Relationship Id="rId3" Type="http://schemas.openxmlformats.org/officeDocument/2006/relationships/image" Target="../media/image10.png" /><Relationship Id="rId4" Type="http://schemas.openxmlformats.org/officeDocument/2006/relationships/tags" Target="../tags/tag218.xml" /><Relationship Id="rId5" Type="http://schemas.openxmlformats.org/officeDocument/2006/relationships/tags" Target="../tags/tag219.xml" /><Relationship Id="rId6" Type="http://schemas.openxmlformats.org/officeDocument/2006/relationships/tags" Target="../tags/tag220.xml" /><Relationship Id="rId7" Type="http://schemas.openxmlformats.org/officeDocument/2006/relationships/tags" Target="../tags/tag221.xml" /><Relationship Id="rId8" Type="http://schemas.openxmlformats.org/officeDocument/2006/relationships/tags" Target="../tags/tag222.xml" /><Relationship Id="rId9" Type="http://schemas.openxmlformats.org/officeDocument/2006/relationships/tags" Target="../tags/tag22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35.xml" /><Relationship Id="rId3" Type="http://schemas.openxmlformats.org/officeDocument/2006/relationships/tags" Target="../tags/tag236.xml" /><Relationship Id="rId4" Type="http://schemas.openxmlformats.org/officeDocument/2006/relationships/image" Target="../media/image26.png" /><Relationship Id="rId5" Type="http://schemas.openxmlformats.org/officeDocument/2006/relationships/tags" Target="../tags/tag237.xml" /><Relationship Id="rId6" Type="http://schemas.openxmlformats.org/officeDocument/2006/relationships/image" Target="../media/image27.png" /><Relationship Id="rId7" Type="http://schemas.openxmlformats.org/officeDocument/2006/relationships/tags" Target="../tags/tag238.xml" /><Relationship Id="rId8" Type="http://schemas.openxmlformats.org/officeDocument/2006/relationships/tags" Target="../tags/tag239.xml" /><Relationship Id="rId9" Type="http://schemas.openxmlformats.org/officeDocument/2006/relationships/tags" Target="../tags/tag240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52.xml" /><Relationship Id="rId11" Type="http://schemas.openxmlformats.org/officeDocument/2006/relationships/tags" Target="../tags/tag253.xml" /><Relationship Id="rId12" Type="http://schemas.openxmlformats.org/officeDocument/2006/relationships/tags" Target="../tags/tag254.xml" /><Relationship Id="rId13" Type="http://schemas.openxmlformats.org/officeDocument/2006/relationships/tags" Target="../tags/tag255.xml" /><Relationship Id="rId14" Type="http://schemas.openxmlformats.org/officeDocument/2006/relationships/tags" Target="../tags/tag256.xml" /><Relationship Id="rId15" Type="http://schemas.openxmlformats.org/officeDocument/2006/relationships/tags" Target="../tags/tag257.xml" /><Relationship Id="rId16" Type="http://schemas.openxmlformats.org/officeDocument/2006/relationships/tags" Target="../tags/tag258.xml" /><Relationship Id="rId17" Type="http://schemas.openxmlformats.org/officeDocument/2006/relationships/tags" Target="../tags/tag259.xml" /><Relationship Id="rId18" Type="http://schemas.openxmlformats.org/officeDocument/2006/relationships/tags" Target="../tags/tag260.xml" /><Relationship Id="rId19" Type="http://schemas.openxmlformats.org/officeDocument/2006/relationships/tags" Target="../tags/tag261.xml" /><Relationship Id="rId2" Type="http://schemas.openxmlformats.org/officeDocument/2006/relationships/notesSlide" Target="../notesSlides/notesSlide3.xml" /><Relationship Id="rId20" Type="http://schemas.openxmlformats.org/officeDocument/2006/relationships/tags" Target="../tags/tag262.xml" /><Relationship Id="rId3" Type="http://schemas.openxmlformats.org/officeDocument/2006/relationships/tags" Target="../tags/tag245.xml" /><Relationship Id="rId4" Type="http://schemas.openxmlformats.org/officeDocument/2006/relationships/tags" Target="../tags/tag246.xml" /><Relationship Id="rId5" Type="http://schemas.openxmlformats.org/officeDocument/2006/relationships/tags" Target="../tags/tag247.xml" /><Relationship Id="rId6" Type="http://schemas.openxmlformats.org/officeDocument/2006/relationships/tags" Target="../tags/tag248.xml" /><Relationship Id="rId7" Type="http://schemas.openxmlformats.org/officeDocument/2006/relationships/tags" Target="../tags/tag249.xml" /><Relationship Id="rId8" Type="http://schemas.openxmlformats.org/officeDocument/2006/relationships/tags" Target="../tags/tag250.xml" /><Relationship Id="rId9" Type="http://schemas.openxmlformats.org/officeDocument/2006/relationships/tags" Target="../tags/tag25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26.png" /><Relationship Id="rId11" Type="http://schemas.openxmlformats.org/officeDocument/2006/relationships/tags" Target="../tags/tag272.xml" /><Relationship Id="rId12" Type="http://schemas.openxmlformats.org/officeDocument/2006/relationships/tags" Target="../tags/tag273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267.xml" /><Relationship Id="rId4" Type="http://schemas.openxmlformats.org/officeDocument/2006/relationships/image" Target="../media/image28.png" /><Relationship Id="rId5" Type="http://schemas.openxmlformats.org/officeDocument/2006/relationships/tags" Target="../tags/tag268.xml" /><Relationship Id="rId6" Type="http://schemas.openxmlformats.org/officeDocument/2006/relationships/tags" Target="../tags/tag269.xml" /><Relationship Id="rId7" Type="http://schemas.openxmlformats.org/officeDocument/2006/relationships/tags" Target="../tags/tag270.xml" /><Relationship Id="rId8" Type="http://schemas.openxmlformats.org/officeDocument/2006/relationships/image" Target="../media/image22.png" /><Relationship Id="rId9" Type="http://schemas.openxmlformats.org/officeDocument/2006/relationships/tags" Target="../tags/tag27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83.xml" /><Relationship Id="rId11" Type="http://schemas.openxmlformats.org/officeDocument/2006/relationships/tags" Target="../tags/tag284.xml" /><Relationship Id="rId12" Type="http://schemas.openxmlformats.org/officeDocument/2006/relationships/tags" Target="../tags/tag285.xml" /><Relationship Id="rId13" Type="http://schemas.openxmlformats.org/officeDocument/2006/relationships/tags" Target="../tags/tag286.xml" /><Relationship Id="rId14" Type="http://schemas.openxmlformats.org/officeDocument/2006/relationships/tags" Target="../tags/tag287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278.xml" /><Relationship Id="rId4" Type="http://schemas.openxmlformats.org/officeDocument/2006/relationships/image" Target="../media/image28.png" /><Relationship Id="rId5" Type="http://schemas.openxmlformats.org/officeDocument/2006/relationships/tags" Target="../tags/tag279.xml" /><Relationship Id="rId6" Type="http://schemas.openxmlformats.org/officeDocument/2006/relationships/tags" Target="../tags/tag280.xml" /><Relationship Id="rId7" Type="http://schemas.openxmlformats.org/officeDocument/2006/relationships/image" Target="../media/image29.jpeg" /><Relationship Id="rId8" Type="http://schemas.openxmlformats.org/officeDocument/2006/relationships/tags" Target="../tags/tag281.xml" /><Relationship Id="rId9" Type="http://schemas.openxmlformats.org/officeDocument/2006/relationships/tags" Target="../tags/tag28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6.png" /><Relationship Id="rId11" Type="http://schemas.openxmlformats.org/officeDocument/2006/relationships/tags" Target="../tags/tag94.xml" /><Relationship Id="rId12" Type="http://schemas.openxmlformats.org/officeDocument/2006/relationships/tags" Target="../tags/tag95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87.xml" /><Relationship Id="rId4" Type="http://schemas.openxmlformats.org/officeDocument/2006/relationships/tags" Target="../tags/tag88.xml" /><Relationship Id="rId5" Type="http://schemas.openxmlformats.org/officeDocument/2006/relationships/tags" Target="../tags/tag89.xml" /><Relationship Id="rId6" Type="http://schemas.openxmlformats.org/officeDocument/2006/relationships/tags" Target="../tags/tag90.xml" /><Relationship Id="rId7" Type="http://schemas.openxmlformats.org/officeDocument/2006/relationships/tags" Target="../tags/tag91.xml" /><Relationship Id="rId8" Type="http://schemas.openxmlformats.org/officeDocument/2006/relationships/tags" Target="../tags/tag92.xml" /><Relationship Id="rId9" Type="http://schemas.openxmlformats.org/officeDocument/2006/relationships/tags" Target="../tags/tag9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94.xml" /><Relationship Id="rId11" Type="http://schemas.openxmlformats.org/officeDocument/2006/relationships/image" Target="../media/image32.emf" /><Relationship Id="rId12" Type="http://schemas.openxmlformats.org/officeDocument/2006/relationships/tags" Target="../tags/tag295.xml" /><Relationship Id="rId13" Type="http://schemas.openxmlformats.org/officeDocument/2006/relationships/image" Target="../media/image33.emf" /><Relationship Id="rId14" Type="http://schemas.openxmlformats.org/officeDocument/2006/relationships/tags" Target="../tags/tag296.xml" /><Relationship Id="rId15" Type="http://schemas.openxmlformats.org/officeDocument/2006/relationships/image" Target="../media/image34.emf" /><Relationship Id="rId16" Type="http://schemas.openxmlformats.org/officeDocument/2006/relationships/tags" Target="../tags/tag297.xml" /><Relationship Id="rId17" Type="http://schemas.openxmlformats.org/officeDocument/2006/relationships/tags" Target="../tags/tag298.xml" /><Relationship Id="rId2" Type="http://schemas.openxmlformats.org/officeDocument/2006/relationships/tags" Target="../tags/tag288.xml" /><Relationship Id="rId3" Type="http://schemas.openxmlformats.org/officeDocument/2006/relationships/image" Target="../media/image30.emf" /><Relationship Id="rId4" Type="http://schemas.openxmlformats.org/officeDocument/2006/relationships/tags" Target="../tags/tag289.xml" /><Relationship Id="rId5" Type="http://schemas.openxmlformats.org/officeDocument/2006/relationships/image" Target="../media/image31.png" /><Relationship Id="rId6" Type="http://schemas.openxmlformats.org/officeDocument/2006/relationships/tags" Target="../tags/tag290.xml" /><Relationship Id="rId7" Type="http://schemas.openxmlformats.org/officeDocument/2006/relationships/tags" Target="../tags/tag291.xml" /><Relationship Id="rId8" Type="http://schemas.openxmlformats.org/officeDocument/2006/relationships/tags" Target="../tags/tag292.xml" /><Relationship Id="rId9" Type="http://schemas.openxmlformats.org/officeDocument/2006/relationships/tags" Target="../tags/tag29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05.xml" /><Relationship Id="rId11" Type="http://schemas.openxmlformats.org/officeDocument/2006/relationships/image" Target="../media/image37.jpeg" /><Relationship Id="rId12" Type="http://schemas.openxmlformats.org/officeDocument/2006/relationships/tags" Target="../tags/tag306.xml" /><Relationship Id="rId13" Type="http://schemas.openxmlformats.org/officeDocument/2006/relationships/tags" Target="../tags/tag307.xml" /><Relationship Id="rId14" Type="http://schemas.openxmlformats.org/officeDocument/2006/relationships/image" Target="../media/image38.jpeg" /><Relationship Id="rId15" Type="http://schemas.openxmlformats.org/officeDocument/2006/relationships/tags" Target="../tags/tag308.xml" /><Relationship Id="rId16" Type="http://schemas.openxmlformats.org/officeDocument/2006/relationships/tags" Target="../tags/tag309.xml" /><Relationship Id="rId17" Type="http://schemas.openxmlformats.org/officeDocument/2006/relationships/image" Target="../media/image39.jpeg" /><Relationship Id="rId18" Type="http://schemas.openxmlformats.org/officeDocument/2006/relationships/tags" Target="../tags/tag310.xml" /><Relationship Id="rId19" Type="http://schemas.openxmlformats.org/officeDocument/2006/relationships/tags" Target="../tags/tag311.xml" /><Relationship Id="rId2" Type="http://schemas.openxmlformats.org/officeDocument/2006/relationships/tags" Target="../tags/tag299.xml" /><Relationship Id="rId20" Type="http://schemas.openxmlformats.org/officeDocument/2006/relationships/image" Target="../media/image40.jpeg" /><Relationship Id="rId21" Type="http://schemas.openxmlformats.org/officeDocument/2006/relationships/tags" Target="../tags/tag312.xml" /><Relationship Id="rId22" Type="http://schemas.openxmlformats.org/officeDocument/2006/relationships/tags" Target="../tags/tag313.xml" /><Relationship Id="rId23" Type="http://schemas.openxmlformats.org/officeDocument/2006/relationships/image" Target="../media/image41.jpeg" /><Relationship Id="rId24" Type="http://schemas.openxmlformats.org/officeDocument/2006/relationships/tags" Target="../tags/tag314.xml" /><Relationship Id="rId25" Type="http://schemas.openxmlformats.org/officeDocument/2006/relationships/tags" Target="../tags/tag315.xml" /><Relationship Id="rId26" Type="http://schemas.openxmlformats.org/officeDocument/2006/relationships/tags" Target="../tags/tag316.xml" /><Relationship Id="rId3" Type="http://schemas.openxmlformats.org/officeDocument/2006/relationships/tags" Target="../tags/tag300.xml" /><Relationship Id="rId4" Type="http://schemas.openxmlformats.org/officeDocument/2006/relationships/tags" Target="../tags/tag301.xml" /><Relationship Id="rId5" Type="http://schemas.openxmlformats.org/officeDocument/2006/relationships/image" Target="../media/image35.jpeg" /><Relationship Id="rId6" Type="http://schemas.openxmlformats.org/officeDocument/2006/relationships/tags" Target="../tags/tag302.xml" /><Relationship Id="rId7" Type="http://schemas.openxmlformats.org/officeDocument/2006/relationships/tags" Target="../tags/tag303.xml" /><Relationship Id="rId8" Type="http://schemas.openxmlformats.org/officeDocument/2006/relationships/image" Target="../media/image36.jpeg" /><Relationship Id="rId9" Type="http://schemas.openxmlformats.org/officeDocument/2006/relationships/tags" Target="../tags/tag304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25.xml" /><Relationship Id="rId11" Type="http://schemas.openxmlformats.org/officeDocument/2006/relationships/tags" Target="../tags/tag326.xml" /><Relationship Id="rId12" Type="http://schemas.openxmlformats.org/officeDocument/2006/relationships/tags" Target="../tags/tag327.xml" /><Relationship Id="rId13" Type="http://schemas.openxmlformats.org/officeDocument/2006/relationships/tags" Target="../tags/tag328.xml" /><Relationship Id="rId14" Type="http://schemas.openxmlformats.org/officeDocument/2006/relationships/tags" Target="../tags/tag329.xml" /><Relationship Id="rId15" Type="http://schemas.openxmlformats.org/officeDocument/2006/relationships/tags" Target="../tags/tag330.xml" /><Relationship Id="rId16" Type="http://schemas.openxmlformats.org/officeDocument/2006/relationships/tags" Target="../tags/tag331.xml" /><Relationship Id="rId17" Type="http://schemas.openxmlformats.org/officeDocument/2006/relationships/tags" Target="../tags/tag332.xml" /><Relationship Id="rId2" Type="http://schemas.openxmlformats.org/officeDocument/2006/relationships/tags" Target="../tags/tag317.xml" /><Relationship Id="rId3" Type="http://schemas.openxmlformats.org/officeDocument/2006/relationships/tags" Target="../tags/tag318.xml" /><Relationship Id="rId4" Type="http://schemas.openxmlformats.org/officeDocument/2006/relationships/tags" Target="../tags/tag319.xml" /><Relationship Id="rId5" Type="http://schemas.openxmlformats.org/officeDocument/2006/relationships/tags" Target="../tags/tag320.xml" /><Relationship Id="rId6" Type="http://schemas.openxmlformats.org/officeDocument/2006/relationships/tags" Target="../tags/tag321.xml" /><Relationship Id="rId7" Type="http://schemas.openxmlformats.org/officeDocument/2006/relationships/tags" Target="../tags/tag322.xml" /><Relationship Id="rId8" Type="http://schemas.openxmlformats.org/officeDocument/2006/relationships/tags" Target="../tags/tag323.xml" /><Relationship Id="rId9" Type="http://schemas.openxmlformats.org/officeDocument/2006/relationships/tags" Target="../tags/tag324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40.xml" /><Relationship Id="rId11" Type="http://schemas.openxmlformats.org/officeDocument/2006/relationships/tags" Target="../tags/tag341.xml" /><Relationship Id="rId2" Type="http://schemas.openxmlformats.org/officeDocument/2006/relationships/tags" Target="../tags/tag333.xml" /><Relationship Id="rId3" Type="http://schemas.openxmlformats.org/officeDocument/2006/relationships/tags" Target="../tags/tag334.xml" /><Relationship Id="rId4" Type="http://schemas.openxmlformats.org/officeDocument/2006/relationships/tags" Target="../tags/tag335.xml" /><Relationship Id="rId5" Type="http://schemas.openxmlformats.org/officeDocument/2006/relationships/tags" Target="../tags/tag336.xml" /><Relationship Id="rId6" Type="http://schemas.openxmlformats.org/officeDocument/2006/relationships/tags" Target="../tags/tag337.xml" /><Relationship Id="rId7" Type="http://schemas.openxmlformats.org/officeDocument/2006/relationships/image" Target="../media/image42.png" /><Relationship Id="rId8" Type="http://schemas.openxmlformats.org/officeDocument/2006/relationships/tags" Target="../tags/tag338.xml" /><Relationship Id="rId9" Type="http://schemas.openxmlformats.org/officeDocument/2006/relationships/tags" Target="../tags/tag339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52.xml" /><Relationship Id="rId11" Type="http://schemas.openxmlformats.org/officeDocument/2006/relationships/tags" Target="../tags/tag353.xml" /><Relationship Id="rId12" Type="http://schemas.openxmlformats.org/officeDocument/2006/relationships/tags" Target="../tags/tag354.xml" /><Relationship Id="rId13" Type="http://schemas.openxmlformats.org/officeDocument/2006/relationships/tags" Target="../tags/tag355.xml" /><Relationship Id="rId14" Type="http://schemas.openxmlformats.org/officeDocument/2006/relationships/tags" Target="../tags/tag356.xml" /><Relationship Id="rId15" Type="http://schemas.openxmlformats.org/officeDocument/2006/relationships/image" Target="../media/image43.png" /><Relationship Id="rId16" Type="http://schemas.openxmlformats.org/officeDocument/2006/relationships/tags" Target="../tags/tag357.xml" /><Relationship Id="rId17" Type="http://schemas.openxmlformats.org/officeDocument/2006/relationships/image" Target="../media/image44.png" /><Relationship Id="rId18" Type="http://schemas.openxmlformats.org/officeDocument/2006/relationships/tags" Target="../tags/tag358.xml" /><Relationship Id="rId19" Type="http://schemas.openxmlformats.org/officeDocument/2006/relationships/tags" Target="../tags/tag359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345.xml" /><Relationship Id="rId4" Type="http://schemas.openxmlformats.org/officeDocument/2006/relationships/tags" Target="../tags/tag346.xml" /><Relationship Id="rId5" Type="http://schemas.openxmlformats.org/officeDocument/2006/relationships/tags" Target="../tags/tag347.xml" /><Relationship Id="rId6" Type="http://schemas.openxmlformats.org/officeDocument/2006/relationships/tags" Target="../tags/tag348.xml" /><Relationship Id="rId7" Type="http://schemas.openxmlformats.org/officeDocument/2006/relationships/tags" Target="../tags/tag349.xml" /><Relationship Id="rId8" Type="http://schemas.openxmlformats.org/officeDocument/2006/relationships/tags" Target="../tags/tag350.xml" /><Relationship Id="rId9" Type="http://schemas.openxmlformats.org/officeDocument/2006/relationships/tags" Target="../tags/tag35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06.xml" /><Relationship Id="rId11" Type="http://schemas.openxmlformats.org/officeDocument/2006/relationships/tags" Target="../tags/tag107.xml" /><Relationship Id="rId12" Type="http://schemas.openxmlformats.org/officeDocument/2006/relationships/tags" Target="../tags/tag108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99.xml" /><Relationship Id="rId4" Type="http://schemas.openxmlformats.org/officeDocument/2006/relationships/tags" Target="../tags/tag100.xml" /><Relationship Id="rId5" Type="http://schemas.openxmlformats.org/officeDocument/2006/relationships/tags" Target="../tags/tag101.xml" /><Relationship Id="rId6" Type="http://schemas.openxmlformats.org/officeDocument/2006/relationships/tags" Target="../tags/tag102.xml" /><Relationship Id="rId7" Type="http://schemas.openxmlformats.org/officeDocument/2006/relationships/tags" Target="../tags/tag103.xml" /><Relationship Id="rId8" Type="http://schemas.openxmlformats.org/officeDocument/2006/relationships/tags" Target="../tags/tag104.xml" /><Relationship Id="rId9" Type="http://schemas.openxmlformats.org/officeDocument/2006/relationships/tags" Target="../tags/tag105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17.xml" /><Relationship Id="rId11" Type="http://schemas.openxmlformats.org/officeDocument/2006/relationships/tags" Target="../tags/tag118.xml" /><Relationship Id="rId2" Type="http://schemas.openxmlformats.org/officeDocument/2006/relationships/tags" Target="../tags/tag109.xml" /><Relationship Id="rId3" Type="http://schemas.openxmlformats.org/officeDocument/2006/relationships/tags" Target="../tags/tag110.xml" /><Relationship Id="rId4" Type="http://schemas.openxmlformats.org/officeDocument/2006/relationships/tags" Target="../tags/tag111.xml" /><Relationship Id="rId5" Type="http://schemas.openxmlformats.org/officeDocument/2006/relationships/tags" Target="../tags/tag112.xml" /><Relationship Id="rId6" Type="http://schemas.openxmlformats.org/officeDocument/2006/relationships/tags" Target="../tags/tag113.xml" /><Relationship Id="rId7" Type="http://schemas.openxmlformats.org/officeDocument/2006/relationships/tags" Target="../tags/tag114.xml" /><Relationship Id="rId8" Type="http://schemas.openxmlformats.org/officeDocument/2006/relationships/tags" Target="../tags/tag115.xml" /><Relationship Id="rId9" Type="http://schemas.openxmlformats.org/officeDocument/2006/relationships/tags" Target="../tags/tag116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19.xml" /><Relationship Id="rId3" Type="http://schemas.openxmlformats.org/officeDocument/2006/relationships/tags" Target="../tags/tag120.xml" /><Relationship Id="rId4" Type="http://schemas.openxmlformats.org/officeDocument/2006/relationships/tags" Target="../tags/tag121.xml" /><Relationship Id="rId5" Type="http://schemas.openxmlformats.org/officeDocument/2006/relationships/tags" Target="../tags/tag122.xml" /><Relationship Id="rId6" Type="http://schemas.openxmlformats.org/officeDocument/2006/relationships/tags" Target="../tags/tag123.xml" /><Relationship Id="rId7" Type="http://schemas.openxmlformats.org/officeDocument/2006/relationships/tags" Target="../tags/tag124.xml" /><Relationship Id="rId8" Type="http://schemas.openxmlformats.org/officeDocument/2006/relationships/tags" Target="../tags/tag125.xml" /><Relationship Id="rId9" Type="http://schemas.openxmlformats.org/officeDocument/2006/relationships/tags" Target="../tags/tag12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32.xml" /><Relationship Id="rId11" Type="http://schemas.openxmlformats.org/officeDocument/2006/relationships/tags" Target="../tags/tag133.xml" /><Relationship Id="rId2" Type="http://schemas.openxmlformats.org/officeDocument/2006/relationships/tags" Target="../tags/tag127.xml" /><Relationship Id="rId3" Type="http://schemas.openxmlformats.org/officeDocument/2006/relationships/image" Target="../media/image7.png" /><Relationship Id="rId4" Type="http://schemas.openxmlformats.org/officeDocument/2006/relationships/tags" Target="../tags/tag128.xml" /><Relationship Id="rId5" Type="http://schemas.openxmlformats.org/officeDocument/2006/relationships/image" Target="../media/image8.png" /><Relationship Id="rId6" Type="http://schemas.openxmlformats.org/officeDocument/2006/relationships/tags" Target="../tags/tag129.xml" /><Relationship Id="rId7" Type="http://schemas.openxmlformats.org/officeDocument/2006/relationships/tags" Target="../tags/tag130.xml" /><Relationship Id="rId8" Type="http://schemas.openxmlformats.org/officeDocument/2006/relationships/tags" Target="../tags/tag131.xml" /><Relationship Id="rId9" Type="http://schemas.openxmlformats.org/officeDocument/2006/relationships/image" Target="../media/image9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42.xml" /><Relationship Id="rId11" Type="http://schemas.openxmlformats.org/officeDocument/2006/relationships/tags" Target="../tags/tag143.xml" /><Relationship Id="rId12" Type="http://schemas.openxmlformats.org/officeDocument/2006/relationships/tags" Target="../tags/tag144.xml" /><Relationship Id="rId2" Type="http://schemas.openxmlformats.org/officeDocument/2006/relationships/tags" Target="../tags/tag134.xml" /><Relationship Id="rId3" Type="http://schemas.openxmlformats.org/officeDocument/2006/relationships/tags" Target="../tags/tag135.xml" /><Relationship Id="rId4" Type="http://schemas.openxmlformats.org/officeDocument/2006/relationships/tags" Target="../tags/tag136.xml" /><Relationship Id="rId5" Type="http://schemas.openxmlformats.org/officeDocument/2006/relationships/tags" Target="../tags/tag137.xml" /><Relationship Id="rId6" Type="http://schemas.openxmlformats.org/officeDocument/2006/relationships/tags" Target="../tags/tag138.xml" /><Relationship Id="rId7" Type="http://schemas.openxmlformats.org/officeDocument/2006/relationships/tags" Target="../tags/tag139.xml" /><Relationship Id="rId8" Type="http://schemas.openxmlformats.org/officeDocument/2006/relationships/tags" Target="../tags/tag140.xml" /><Relationship Id="rId9" Type="http://schemas.openxmlformats.org/officeDocument/2006/relationships/tags" Target="../tags/tag14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52.xml" /><Relationship Id="rId11" Type="http://schemas.openxmlformats.org/officeDocument/2006/relationships/image" Target="../media/image11.jpeg" /><Relationship Id="rId12" Type="http://schemas.openxmlformats.org/officeDocument/2006/relationships/tags" Target="../tags/tag153.xml" /><Relationship Id="rId13" Type="http://schemas.openxmlformats.org/officeDocument/2006/relationships/image" Target="../media/image12.jpeg" /><Relationship Id="rId14" Type="http://schemas.openxmlformats.org/officeDocument/2006/relationships/tags" Target="../tags/tag154.xml" /><Relationship Id="rId15" Type="http://schemas.openxmlformats.org/officeDocument/2006/relationships/image" Target="../media/image13.jpeg" /><Relationship Id="rId16" Type="http://schemas.openxmlformats.org/officeDocument/2006/relationships/tags" Target="../tags/tag155.xml" /><Relationship Id="rId17" Type="http://schemas.openxmlformats.org/officeDocument/2006/relationships/tags" Target="../tags/tag156.xml" /><Relationship Id="rId18" Type="http://schemas.openxmlformats.org/officeDocument/2006/relationships/tags" Target="../tags/tag157.xml" /><Relationship Id="rId2" Type="http://schemas.openxmlformats.org/officeDocument/2006/relationships/tags" Target="../tags/tag145.xml" /><Relationship Id="rId3" Type="http://schemas.openxmlformats.org/officeDocument/2006/relationships/image" Target="../media/image10.png" /><Relationship Id="rId4" Type="http://schemas.openxmlformats.org/officeDocument/2006/relationships/tags" Target="../tags/tag146.xml" /><Relationship Id="rId5" Type="http://schemas.openxmlformats.org/officeDocument/2006/relationships/tags" Target="../tags/tag147.xml" /><Relationship Id="rId6" Type="http://schemas.openxmlformats.org/officeDocument/2006/relationships/tags" Target="../tags/tag148.xml" /><Relationship Id="rId7" Type="http://schemas.openxmlformats.org/officeDocument/2006/relationships/tags" Target="../tags/tag149.xml" /><Relationship Id="rId8" Type="http://schemas.openxmlformats.org/officeDocument/2006/relationships/tags" Target="../tags/tag150.xml" /><Relationship Id="rId9" Type="http://schemas.openxmlformats.org/officeDocument/2006/relationships/tags" Target="../tags/tag15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63.xml" /><Relationship Id="rId2" Type="http://schemas.openxmlformats.org/officeDocument/2006/relationships/tags" Target="../tags/tag158.xml" /><Relationship Id="rId3" Type="http://schemas.openxmlformats.org/officeDocument/2006/relationships/image" Target="../media/image14.jpeg" /><Relationship Id="rId4" Type="http://schemas.openxmlformats.org/officeDocument/2006/relationships/tags" Target="../tags/tag159.xml" /><Relationship Id="rId5" Type="http://schemas.openxmlformats.org/officeDocument/2006/relationships/image" Target="../media/image15.jpeg" /><Relationship Id="rId6" Type="http://schemas.openxmlformats.org/officeDocument/2006/relationships/tags" Target="../tags/tag160.xml" /><Relationship Id="rId7" Type="http://schemas.openxmlformats.org/officeDocument/2006/relationships/tags" Target="../tags/tag161.xml" /><Relationship Id="rId8" Type="http://schemas.openxmlformats.org/officeDocument/2006/relationships/image" Target="../media/image16.jpeg" /><Relationship Id="rId9" Type="http://schemas.openxmlformats.org/officeDocument/2006/relationships/tags" Target="../tags/tag16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13974" b="1397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19"/>
          <p:cNvSpPr txBox="1"/>
          <p:nvPr>
            <p:custDataLst>
              <p:tags r:id="rId5"/>
            </p:custDataLst>
          </p:nvPr>
        </p:nvSpPr>
        <p:spPr>
          <a:xfrm>
            <a:off x="132825" y="253453"/>
            <a:ext cx="4379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科学  教科版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五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年级  下册</a:t>
            </a:r>
            <a:endParaRPr lang="zh-CN" altLang="en-US" sz="24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524" b="89418" l="2225" r="9594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1005" y="1068500"/>
            <a:ext cx="7276646" cy="1800113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66108" y="211902"/>
            <a:ext cx="2243522" cy="737680"/>
          </a:xfrm>
          <a:prstGeom prst="rect">
            <a:avLst/>
          </a:prstGeom>
        </p:spPr>
      </p:pic>
      <p:grpSp>
        <p:nvGrpSpPr>
          <p:cNvPr id="6" name="组合 5"/>
          <p:cNvGrpSpPr/>
          <p:nvPr>
            <p:custDataLst>
              <p:tags r:id="rId5"/>
            </p:custDataLst>
          </p:nvPr>
        </p:nvGrpSpPr>
        <p:grpSpPr>
          <a:xfrm>
            <a:off x="1833446" y="1140429"/>
            <a:ext cx="9462829" cy="882650"/>
            <a:chOff x="5718" y="395"/>
            <a:chExt cx="9609" cy="1390"/>
          </a:xfrm>
        </p:grpSpPr>
        <p:grpSp>
          <p:nvGrpSpPr>
            <p:cNvPr id="7" name="组合 6"/>
            <p:cNvGrpSpPr/>
            <p:nvPr>
              <p:custDataLst>
                <p:tags r:id="rId6"/>
              </p:custDataLst>
            </p:nvPr>
          </p:nvGrpSpPr>
          <p:grpSpPr>
            <a:xfrm>
              <a:off x="5718" y="395"/>
              <a:ext cx="9609" cy="1390"/>
              <a:chOff x="6220" y="2718"/>
              <a:chExt cx="10385" cy="1055"/>
            </a:xfrm>
          </p:grpSpPr>
          <p:sp>
            <p:nvSpPr>
              <p:cNvPr id="8" name="矩形 7"/>
              <p:cNvSpPr/>
              <p:nvPr>
                <p:custDataLst>
                  <p:tags r:id="rId7"/>
                </p:custDataLst>
              </p:nvPr>
            </p:nvSpPr>
            <p:spPr>
              <a:xfrm>
                <a:off x="6220" y="2718"/>
                <a:ext cx="10385" cy="810"/>
              </a:xfrm>
              <a:prstGeom prst="rect">
                <a:avLst/>
              </a:prstGeom>
              <a:solidFill>
                <a:srgbClr val="92D05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792000" tIns="36000" rIns="36000" bIns="108000" anchor="ctr">
                <a:normAutofit/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white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3" name="矩形 3"/>
              <p:cNvSpPr/>
              <p:nvPr>
                <p:custDataLst>
                  <p:tags r:id="rId8"/>
                </p:custDataLst>
              </p:nvPr>
            </p:nvSpPr>
            <p:spPr>
              <a:xfrm>
                <a:off x="6221" y="2718"/>
                <a:ext cx="370" cy="1055"/>
              </a:xfrm>
              <a:custGeom>
                <a:gdLst>
                  <a:gd name="connsiteX0" fmla="*/ 0 w 235132"/>
                  <a:gd name="connsiteY0" fmla="*/ 0 h 496389"/>
                  <a:gd name="connsiteX1" fmla="*/ 235132 w 235132"/>
                  <a:gd name="connsiteY1" fmla="*/ 0 h 496389"/>
                  <a:gd name="connsiteX2" fmla="*/ 235132 w 235132"/>
                  <a:gd name="connsiteY2" fmla="*/ 496389 h 496389"/>
                  <a:gd name="connsiteX3" fmla="*/ 0 w 235132"/>
                  <a:gd name="connsiteY3" fmla="*/ 496389 h 496389"/>
                  <a:gd name="connsiteX4" fmla="*/ 0 w 235132"/>
                  <a:gd name="connsiteY4" fmla="*/ 0 h 496389"/>
                  <a:gd name="connsiteX0-1" fmla="*/ 0 w 243840"/>
                  <a:gd name="connsiteY0-2" fmla="*/ 0 h 566058"/>
                  <a:gd name="connsiteX1-3" fmla="*/ 235132 w 243840"/>
                  <a:gd name="connsiteY1-4" fmla="*/ 0 h 566058"/>
                  <a:gd name="connsiteX2-5" fmla="*/ 243840 w 243840"/>
                  <a:gd name="connsiteY2-6" fmla="*/ 566058 h 566058"/>
                  <a:gd name="connsiteX3-7" fmla="*/ 0 w 243840"/>
                  <a:gd name="connsiteY3-8" fmla="*/ 496389 h 566058"/>
                  <a:gd name="connsiteX4-9" fmla="*/ 0 w 243840"/>
                  <a:gd name="connsiteY4-10" fmla="*/ 0 h 566058"/>
                  <a:gd name="connsiteX0-11" fmla="*/ 0 w 235132"/>
                  <a:gd name="connsiteY0-12" fmla="*/ 0 h 637965"/>
                  <a:gd name="connsiteX1-13" fmla="*/ 235132 w 235132"/>
                  <a:gd name="connsiteY1-14" fmla="*/ 0 h 637965"/>
                  <a:gd name="connsiteX2-15" fmla="*/ 235131 w 235132"/>
                  <a:gd name="connsiteY2-16" fmla="*/ 637965 h 637965"/>
                  <a:gd name="connsiteX3-17" fmla="*/ 0 w 235132"/>
                  <a:gd name="connsiteY3-18" fmla="*/ 496389 h 637965"/>
                  <a:gd name="connsiteX4-19" fmla="*/ 0 w 235132"/>
                  <a:gd name="connsiteY4-20" fmla="*/ 0 h 637965"/>
                </a:gdLst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D05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2400" kern="0">
                  <a:solidFill>
                    <a:prstClr val="white"/>
                  </a:solidFill>
                  <a:latin typeface="Calibri" panose="020f0502020204030204"/>
                  <a:ea typeface="幼圆"/>
                </a:endParaRPr>
              </a:p>
            </p:txBody>
          </p:sp>
        </p:grpSp>
        <p:sp>
          <p:nvSpPr>
            <p:cNvPr id="4" name="文本框 3"/>
            <p:cNvSpPr txBox="1"/>
            <p:nvPr>
              <p:custDataLst>
                <p:tags r:id="rId9"/>
              </p:custDataLst>
            </p:nvPr>
          </p:nvSpPr>
          <p:spPr>
            <a:xfrm>
              <a:off x="5718" y="541"/>
              <a:ext cx="9609" cy="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交流我们对水蒸发、水蒸气凝结与什么有关的看法。</a:t>
              </a:r>
              <a:endPara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1" name="矩形: 圆角 17"/>
          <p:cNvSpPr/>
          <p:nvPr>
            <p:custDataLst>
              <p:tags r:id="rId10"/>
            </p:custDataLst>
          </p:nvPr>
        </p:nvSpPr>
        <p:spPr>
          <a:xfrm>
            <a:off x="1182275" y="1140277"/>
            <a:ext cx="532442" cy="707885"/>
          </a:xfrm>
          <a:prstGeom prst="roundRect">
            <a:avLst>
              <a:gd name="adj" fmla="val 0"/>
            </a:avLst>
          </a:prstGeom>
          <a:solidFill>
            <a:srgbClr val="87C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>
                <a:ea typeface="黑体" panose="02010609060101010101" pitchFamily="49" charset="-122"/>
              </a:rPr>
              <a:t>2</a:t>
            </a:r>
            <a:endParaRPr lang="zh-CN" altLang="en-US" sz="4400" b="1">
              <a:ea typeface="黑体" panose="02010609060101010101" pitchFamily="49" charset="-122"/>
            </a:endParaRPr>
          </a:p>
        </p:txBody>
      </p:sp>
      <p:sp>
        <p:nvSpPr>
          <p:cNvPr id="12" name="圆角矩形 11"/>
          <p:cNvSpPr/>
          <p:nvPr>
            <p:custDataLst>
              <p:tags r:id="rId11"/>
            </p:custDataLst>
          </p:nvPr>
        </p:nvSpPr>
        <p:spPr>
          <a:xfrm>
            <a:off x="977296" y="2023079"/>
            <a:ext cx="10564216" cy="4471035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2"/>
            </p:custDataLst>
          </p:nvPr>
        </p:nvSpPr>
        <p:spPr>
          <a:xfrm>
            <a:off x="1245902" y="2275809"/>
            <a:ext cx="10027982" cy="397031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indent="0" fontAlgn="auto"/>
            <a:r>
              <a:rPr lang="en-US" altLang="zh-CN" sz="2800" b="1">
                <a:ea typeface="宋体" panose="02010600030101010101" pitchFamily="2" charset="-122"/>
              </a:rPr>
              <a:t>       </a:t>
            </a:r>
            <a:r>
              <a:rPr lang="zh-CN" altLang="en-US" sz="2800" b="1">
                <a:solidFill>
                  <a:srgbClr val="0070C0"/>
                </a:solidFill>
                <a:ea typeface="宋体" panose="02010600030101010101" pitchFamily="2" charset="-122"/>
              </a:rPr>
              <a:t>一般在很多情况下都可以发生</a:t>
            </a:r>
            <a:r>
              <a:rPr lang="zh-CN" altLang="en-US" sz="2800" b="1">
                <a:solidFill>
                  <a:srgbClr val="FF0000"/>
                </a:solidFill>
                <a:ea typeface="宋体" panose="02010600030101010101" pitchFamily="2" charset="-122"/>
              </a:rPr>
              <a:t>水蒸发</a:t>
            </a:r>
            <a:r>
              <a:rPr lang="zh-CN" altLang="en-US" sz="2800" b="1">
                <a:solidFill>
                  <a:srgbClr val="0070C0"/>
                </a:solidFill>
                <a:ea typeface="宋体" panose="02010600030101010101" pitchFamily="2" charset="-122"/>
              </a:rPr>
              <a:t>的现象</a:t>
            </a:r>
            <a:r>
              <a:rPr lang="zh-CN" altLang="en-US" sz="2800" b="1">
                <a:ea typeface="宋体" panose="02010600030101010101" pitchFamily="2" charset="-122"/>
              </a:rPr>
              <a:t>，特别热的时候可以蒸发；冷一点的情况下，水也可以蒸发，这说明水蒸发比较容易发生，对温度的要求没有那么高，但是不同温度可能会影响水蒸发的快慢。</a:t>
            </a:r>
            <a:endParaRPr lang="zh-CN" altLang="en-US" sz="2800" b="1">
              <a:ea typeface="宋体" panose="02010600030101010101" pitchFamily="2" charset="-122"/>
            </a:endParaRPr>
          </a:p>
          <a:p>
            <a:pPr indent="0" fontAlgn="auto"/>
            <a:r>
              <a:rPr lang="en-US" altLang="zh-CN" sz="2800" b="1">
                <a:ea typeface="宋体" panose="02010600030101010101" pitchFamily="2" charset="-122"/>
              </a:rPr>
              <a:t>       </a:t>
            </a:r>
            <a:r>
              <a:rPr lang="zh-CN" altLang="en-US" sz="2800" b="1">
                <a:solidFill>
                  <a:srgbClr val="FF0000"/>
                </a:solidFill>
                <a:ea typeface="宋体" panose="02010600030101010101" pitchFamily="2" charset="-122"/>
              </a:rPr>
              <a:t>水蒸气凝结</a:t>
            </a:r>
            <a:r>
              <a:rPr lang="zh-CN" altLang="en-US" sz="2800" b="1">
                <a:solidFill>
                  <a:srgbClr val="0070C0"/>
                </a:solidFill>
                <a:ea typeface="宋体" panose="02010600030101010101" pitchFamily="2" charset="-122"/>
              </a:rPr>
              <a:t>一般都是发生在潮湿一些的空气与温度低的物体表面接触时。</a:t>
            </a:r>
            <a:r>
              <a:rPr lang="zh-CN" altLang="en-US" sz="2800" b="1">
                <a:ea typeface="宋体" panose="02010600030101010101" pitchFamily="2" charset="-122"/>
              </a:rPr>
              <a:t>比如冷的雪糕包装与相对热的空气；冷一些的浴室镜子表面与潮湿并且热的浴室空气等。这说明水蒸气凝结可能要有温度差异，还要有比较潮湿的空气等。温度差异的大小、空气中含有水蒸气的多少等可能都会影响水蒸气的凝结。</a:t>
            </a:r>
            <a:endParaRPr lang="zh-CN" altLang="en-US" sz="2800" b="1">
              <a:ea typeface="宋体" panose="02010600030101010101" pitchFamily="2" charset="-122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99201" y="111541"/>
            <a:ext cx="2243522" cy="737680"/>
          </a:xfrm>
          <a:prstGeom prst="rect">
            <a:avLst/>
          </a:prstGeom>
        </p:spPr>
      </p:pic>
      <p:grpSp>
        <p:nvGrpSpPr>
          <p:cNvPr id="6" name="组合 5"/>
          <p:cNvGrpSpPr/>
          <p:nvPr>
            <p:custDataLst>
              <p:tags r:id="rId5"/>
            </p:custDataLst>
          </p:nvPr>
        </p:nvGrpSpPr>
        <p:grpSpPr>
          <a:xfrm>
            <a:off x="3193894" y="849221"/>
            <a:ext cx="6730719" cy="882650"/>
            <a:chOff x="5718" y="395"/>
            <a:chExt cx="9881" cy="1390"/>
          </a:xfrm>
        </p:grpSpPr>
        <p:grpSp>
          <p:nvGrpSpPr>
            <p:cNvPr id="7" name="组合 6"/>
            <p:cNvGrpSpPr/>
            <p:nvPr>
              <p:custDataLst>
                <p:tags r:id="rId6"/>
              </p:custDataLst>
            </p:nvPr>
          </p:nvGrpSpPr>
          <p:grpSpPr>
            <a:xfrm>
              <a:off x="5718" y="395"/>
              <a:ext cx="9881" cy="1390"/>
              <a:chOff x="6220" y="2718"/>
              <a:chExt cx="10679" cy="1055"/>
            </a:xfrm>
          </p:grpSpPr>
          <p:sp>
            <p:nvSpPr>
              <p:cNvPr id="8" name="矩形 7"/>
              <p:cNvSpPr/>
              <p:nvPr>
                <p:custDataLst>
                  <p:tags r:id="rId7"/>
                </p:custDataLst>
              </p:nvPr>
            </p:nvSpPr>
            <p:spPr>
              <a:xfrm>
                <a:off x="6220" y="2718"/>
                <a:ext cx="10679" cy="846"/>
              </a:xfrm>
              <a:prstGeom prst="rect">
                <a:avLst/>
              </a:prstGeom>
              <a:solidFill>
                <a:srgbClr val="92D05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792000" tIns="36000" rIns="36000" bIns="108000" anchor="ctr">
                <a:normAutofit/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white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3" name="矩形 3"/>
              <p:cNvSpPr/>
              <p:nvPr>
                <p:custDataLst>
                  <p:tags r:id="rId8"/>
                </p:custDataLst>
              </p:nvPr>
            </p:nvSpPr>
            <p:spPr>
              <a:xfrm>
                <a:off x="6221" y="2718"/>
                <a:ext cx="370" cy="1055"/>
              </a:xfrm>
              <a:custGeom>
                <a:gdLst>
                  <a:gd name="connsiteX0" fmla="*/ 0 w 235132"/>
                  <a:gd name="connsiteY0" fmla="*/ 0 h 496389"/>
                  <a:gd name="connsiteX1" fmla="*/ 235132 w 235132"/>
                  <a:gd name="connsiteY1" fmla="*/ 0 h 496389"/>
                  <a:gd name="connsiteX2" fmla="*/ 235132 w 235132"/>
                  <a:gd name="connsiteY2" fmla="*/ 496389 h 496389"/>
                  <a:gd name="connsiteX3" fmla="*/ 0 w 235132"/>
                  <a:gd name="connsiteY3" fmla="*/ 496389 h 496389"/>
                  <a:gd name="connsiteX4" fmla="*/ 0 w 235132"/>
                  <a:gd name="connsiteY4" fmla="*/ 0 h 496389"/>
                  <a:gd name="connsiteX0-1" fmla="*/ 0 w 243840"/>
                  <a:gd name="connsiteY0-2" fmla="*/ 0 h 566058"/>
                  <a:gd name="connsiteX1-3" fmla="*/ 235132 w 243840"/>
                  <a:gd name="connsiteY1-4" fmla="*/ 0 h 566058"/>
                  <a:gd name="connsiteX2-5" fmla="*/ 243840 w 243840"/>
                  <a:gd name="connsiteY2-6" fmla="*/ 566058 h 566058"/>
                  <a:gd name="connsiteX3-7" fmla="*/ 0 w 243840"/>
                  <a:gd name="connsiteY3-8" fmla="*/ 496389 h 566058"/>
                  <a:gd name="connsiteX4-9" fmla="*/ 0 w 243840"/>
                  <a:gd name="connsiteY4-10" fmla="*/ 0 h 566058"/>
                  <a:gd name="connsiteX0-11" fmla="*/ 0 w 235132"/>
                  <a:gd name="connsiteY0-12" fmla="*/ 0 h 637965"/>
                  <a:gd name="connsiteX1-13" fmla="*/ 235132 w 235132"/>
                  <a:gd name="connsiteY1-14" fmla="*/ 0 h 637965"/>
                  <a:gd name="connsiteX2-15" fmla="*/ 235131 w 235132"/>
                  <a:gd name="connsiteY2-16" fmla="*/ 637965 h 637965"/>
                  <a:gd name="connsiteX3-17" fmla="*/ 0 w 235132"/>
                  <a:gd name="connsiteY3-18" fmla="*/ 496389 h 637965"/>
                  <a:gd name="connsiteX4-19" fmla="*/ 0 w 235132"/>
                  <a:gd name="connsiteY4-20" fmla="*/ 0 h 637965"/>
                </a:gdLst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D05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2400" kern="0">
                  <a:solidFill>
                    <a:prstClr val="white"/>
                  </a:solidFill>
                  <a:latin typeface="Calibri" panose="020f0502020204030204"/>
                  <a:ea typeface="幼圆"/>
                </a:endParaRPr>
              </a:p>
            </p:txBody>
          </p:sp>
        </p:grpSp>
        <p:sp>
          <p:nvSpPr>
            <p:cNvPr id="4" name="文本框 3"/>
            <p:cNvSpPr txBox="1"/>
            <p:nvPr>
              <p:custDataLst>
                <p:tags r:id="rId9"/>
              </p:custDataLst>
            </p:nvPr>
          </p:nvSpPr>
          <p:spPr>
            <a:xfrm>
              <a:off x="5718" y="541"/>
              <a:ext cx="9635" cy="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探究水蒸发快慢与温度高低的关系。</a:t>
              </a:r>
              <a:endPara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1" name="矩形: 圆角 17"/>
          <p:cNvSpPr/>
          <p:nvPr>
            <p:custDataLst>
              <p:tags r:id="rId10"/>
            </p:custDataLst>
          </p:nvPr>
        </p:nvSpPr>
        <p:spPr>
          <a:xfrm>
            <a:off x="2542723" y="849069"/>
            <a:ext cx="532442" cy="707885"/>
          </a:xfrm>
          <a:prstGeom prst="roundRect">
            <a:avLst>
              <a:gd name="adj" fmla="val 0"/>
            </a:avLst>
          </a:prstGeom>
          <a:solidFill>
            <a:srgbClr val="87C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>
                <a:ea typeface="黑体" panose="02010609060101010101" pitchFamily="49" charset="-122"/>
              </a:rPr>
              <a:t>3</a:t>
            </a:r>
            <a:endParaRPr lang="zh-CN" altLang="en-US" sz="4400" b="1">
              <a:ea typeface="黑体" panose="02010609060101010101" pitchFamily="49" charset="-122"/>
            </a:endParaRPr>
          </a:p>
        </p:txBody>
      </p:sp>
      <p:sp>
        <p:nvSpPr>
          <p:cNvPr id="16" name="圆角矩形 15"/>
          <p:cNvSpPr/>
          <p:nvPr>
            <p:custDataLst>
              <p:tags r:id="rId11"/>
            </p:custDataLst>
          </p:nvPr>
        </p:nvSpPr>
        <p:spPr>
          <a:xfrm>
            <a:off x="1037308" y="2104298"/>
            <a:ext cx="7154018" cy="2006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2"/>
            </p:custDataLst>
          </p:nvPr>
        </p:nvSpPr>
        <p:spPr>
          <a:xfrm>
            <a:off x="1194153" y="2328453"/>
            <a:ext cx="68299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ea typeface="宋体" panose="02010600030101010101" pitchFamily="2" charset="-122"/>
                <a:sym typeface="+mn-ea"/>
              </a:rPr>
              <a:t>推测：水温高低与水蒸发快慢的关系。</a:t>
            </a:r>
            <a:endParaRPr lang="zh-CN" altLang="en-US" sz="32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3"/>
            </p:custDataLst>
          </p:nvPr>
        </p:nvSpPr>
        <p:spPr>
          <a:xfrm>
            <a:off x="2064738" y="2878363"/>
            <a:ext cx="461024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FF00"/>
                </a:solidFill>
                <a:ea typeface="宋体" panose="02010600030101010101" pitchFamily="2" charset="-122"/>
                <a:sym typeface="+mn-ea"/>
              </a:rPr>
              <a:t>水温越高，水蒸发越快。</a:t>
            </a:r>
            <a:endParaRPr lang="zh-CN" altLang="en-US" sz="3200" b="1">
              <a:solidFill>
                <a:srgbClr val="FFFF00"/>
              </a:solidFill>
              <a:ea typeface="宋体" panose="02010600030101010101" pitchFamily="2" charset="-122"/>
              <a:sym typeface="+mn-ea"/>
            </a:endParaRPr>
          </a:p>
          <a:p>
            <a:r>
              <a:rPr lang="zh-CN" altLang="en-US" sz="3200" b="1">
                <a:solidFill>
                  <a:srgbClr val="FFFF00"/>
                </a:solidFill>
                <a:ea typeface="宋体" panose="02010600030101010101" pitchFamily="2" charset="-122"/>
                <a:sym typeface="+mn-ea"/>
              </a:rPr>
              <a:t>水温越低，水蒸发越慢。</a:t>
            </a:r>
            <a:endParaRPr lang="zh-CN" altLang="en-US" sz="3200" b="1">
              <a:solidFill>
                <a:srgbClr val="FFFF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20" name="思想气泡: 云 9"/>
          <p:cNvSpPr/>
          <p:nvPr>
            <p:custDataLst>
              <p:tags r:id="rId14"/>
            </p:custDataLst>
          </p:nvPr>
        </p:nvSpPr>
        <p:spPr>
          <a:xfrm>
            <a:off x="7015659" y="2878363"/>
            <a:ext cx="3533140" cy="1645920"/>
          </a:xfrm>
          <a:prstGeom prst="cloudCallout">
            <a:avLst>
              <a:gd name="adj1" fmla="val 54677"/>
              <a:gd name="adj2" fmla="val 47671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5"/>
            </p:custDataLst>
          </p:nvPr>
        </p:nvSpPr>
        <p:spPr>
          <a:xfrm>
            <a:off x="7371259" y="3457483"/>
            <a:ext cx="29400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如何设计实验呢？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9" name="文本框 18"/>
          <p:cNvSpPr txBox="1"/>
          <p:nvPr>
            <p:custDataLst>
              <p:tags r:id="rId3"/>
            </p:custDataLst>
          </p:nvPr>
        </p:nvSpPr>
        <p:spPr>
          <a:xfrm>
            <a:off x="5205730" y="378460"/>
            <a:ext cx="1887855" cy="73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30000"/>
              </a:lnSpc>
            </a:pPr>
            <a:r>
              <a:rPr lang="zh-CN" altLang="en-US" sz="3200" b="1">
                <a:solidFill>
                  <a:srgbClr val="0070C0"/>
                </a:solidFill>
                <a:ea typeface="宋体" panose="02010600030101010101" pitchFamily="2" charset="-122"/>
              </a:rPr>
              <a:t>实验材料</a:t>
            </a:r>
            <a:endParaRPr lang="zh-CN" altLang="en-US" sz="3200" b="1">
              <a:solidFill>
                <a:srgbClr val="0070C0"/>
              </a:solidFill>
              <a:ea typeface="宋体" panose="02010600030101010101" pitchFamily="2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25195" y="1245870"/>
            <a:ext cx="2504440" cy="2738755"/>
          </a:xfrm>
          <a:prstGeom prst="rect">
            <a:avLst/>
          </a:prstGeom>
          <a:solidFill>
            <a:schemeClr val="accent3">
              <a:lumMod val="20000"/>
              <a:lumOff val="80000"/>
              <a:alpha val="79000"/>
            </a:schemeClr>
          </a:solidFill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7" name="TextBox 25"/>
          <p:cNvSpPr txBox="1"/>
          <p:nvPr>
            <p:custDataLst>
              <p:tags r:id="rId6"/>
            </p:custDataLst>
          </p:nvPr>
        </p:nvSpPr>
        <p:spPr>
          <a:xfrm>
            <a:off x="1088257" y="3612796"/>
            <a:ext cx="2187529" cy="629991"/>
          </a:xfrm>
          <a:prstGeom prst="roundRect">
            <a:avLst/>
          </a:prstGeom>
          <a:solidFill>
            <a:schemeClr val="accent3">
              <a:lumMod val="20000"/>
              <a:lumOff val="80000"/>
              <a:alpha val="79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37187" tIns="68594" rIns="137187" bIns="68594" rtlCol="0">
            <a:spAutoFit/>
          </a:bodyPr>
          <a:lstStyle/>
          <a:p>
            <a:pPr algn="ctr"/>
            <a:r>
              <a:rPr lang="zh-CN" altLang="en-US"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加热装置</a:t>
            </a:r>
            <a:endParaRPr lang="zh-CN" altLang="en-US" sz="2800" b="1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344035" y="1426210"/>
            <a:ext cx="3610610" cy="2378075"/>
          </a:xfrm>
          <a:prstGeom prst="rect">
            <a:avLst/>
          </a:prstGeom>
          <a:solidFill>
            <a:schemeClr val="accent3">
              <a:lumMod val="20000"/>
              <a:lumOff val="80000"/>
              <a:alpha val="79000"/>
            </a:schemeClr>
          </a:solidFill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2" name="TextBox 31"/>
          <p:cNvSpPr txBox="1"/>
          <p:nvPr>
            <p:custDataLst>
              <p:tags r:id="rId9"/>
            </p:custDataLst>
          </p:nvPr>
        </p:nvSpPr>
        <p:spPr>
          <a:xfrm>
            <a:off x="4499477" y="3612796"/>
            <a:ext cx="3285315" cy="629991"/>
          </a:xfrm>
          <a:prstGeom prst="roundRect">
            <a:avLst/>
          </a:prstGeom>
          <a:solidFill>
            <a:schemeClr val="accent3">
              <a:lumMod val="20000"/>
              <a:lumOff val="80000"/>
              <a:alpha val="79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37187" tIns="68594" rIns="137187" bIns="68594" rtlCol="0">
            <a:spAutoFit/>
          </a:bodyPr>
          <a:lstStyle/>
          <a:p>
            <a:pPr algn="ctr"/>
            <a:r>
              <a:rPr lang="zh-CN" altLang="en-US"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等量的两杯水</a:t>
            </a:r>
            <a:endParaRPr lang="zh-CN" altLang="en-US" sz="2800" b="1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684260" y="1406842"/>
            <a:ext cx="2674620" cy="2416810"/>
          </a:xfrm>
          <a:prstGeom prst="rect">
            <a:avLst/>
          </a:prstGeom>
          <a:solidFill>
            <a:schemeClr val="accent3">
              <a:lumMod val="20000"/>
              <a:lumOff val="80000"/>
              <a:alpha val="79000"/>
            </a:schemeClr>
          </a:solidFill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3" name="TextBox 32"/>
          <p:cNvSpPr txBox="1"/>
          <p:nvPr>
            <p:custDataLst>
              <p:tags r:id="rId12"/>
            </p:custDataLst>
          </p:nvPr>
        </p:nvSpPr>
        <p:spPr>
          <a:xfrm>
            <a:off x="8941303" y="3612796"/>
            <a:ext cx="1965358" cy="629991"/>
          </a:xfrm>
          <a:prstGeom prst="roundRect">
            <a:avLst/>
          </a:prstGeom>
          <a:solidFill>
            <a:schemeClr val="accent3">
              <a:lumMod val="20000"/>
              <a:lumOff val="80000"/>
              <a:alpha val="79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37187" tIns="68594" rIns="137187" bIns="68594" rtlCol="0">
            <a:spAutoFit/>
          </a:bodyPr>
          <a:lstStyle/>
          <a:p>
            <a:pPr algn="ctr"/>
            <a:r>
              <a:rPr lang="zh-CN" altLang="en-US"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电子秤</a:t>
            </a:r>
            <a:endParaRPr lang="zh-CN" altLang="en-US" sz="2800" b="1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 rot="16200000">
            <a:off x="3484245" y="3701416"/>
            <a:ext cx="1572260" cy="3517900"/>
          </a:xfrm>
          <a:prstGeom prst="rect">
            <a:avLst/>
          </a:prstGeom>
          <a:solidFill>
            <a:schemeClr val="accent3">
              <a:lumMod val="20000"/>
              <a:lumOff val="80000"/>
              <a:alpha val="79000"/>
            </a:schemeClr>
          </a:solidFill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4" name="TextBox 33"/>
          <p:cNvSpPr txBox="1"/>
          <p:nvPr>
            <p:custDataLst>
              <p:tags r:id="rId15"/>
            </p:custDataLst>
          </p:nvPr>
        </p:nvSpPr>
        <p:spPr>
          <a:xfrm>
            <a:off x="3040798" y="6088592"/>
            <a:ext cx="2826368" cy="629991"/>
          </a:xfrm>
          <a:prstGeom prst="roundRect">
            <a:avLst/>
          </a:prstGeom>
          <a:solidFill>
            <a:schemeClr val="accent3">
              <a:lumMod val="20000"/>
              <a:lumOff val="80000"/>
              <a:alpha val="79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37187" tIns="68594" rIns="137187" bIns="68594" rtlCol="0">
            <a:spAutoFit/>
          </a:bodyPr>
          <a:lstStyle/>
          <a:p>
            <a:pPr algn="ctr"/>
            <a:r>
              <a:rPr lang="zh-CN" altLang="en-US"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两支温度计</a:t>
            </a:r>
            <a:endParaRPr lang="zh-CN" altLang="en-US" sz="2800" b="1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6831965" y="4633595"/>
            <a:ext cx="3474720" cy="1653540"/>
          </a:xfrm>
          <a:prstGeom prst="rect">
            <a:avLst/>
          </a:prstGeom>
          <a:solidFill>
            <a:schemeClr val="accent3">
              <a:lumMod val="20000"/>
              <a:lumOff val="80000"/>
              <a:alpha val="79000"/>
            </a:schemeClr>
          </a:solidFill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5" name="TextBox 34"/>
          <p:cNvSpPr txBox="1"/>
          <p:nvPr>
            <p:custDataLst>
              <p:tags r:id="rId18"/>
            </p:custDataLst>
          </p:nvPr>
        </p:nvSpPr>
        <p:spPr>
          <a:xfrm>
            <a:off x="7676933" y="6088592"/>
            <a:ext cx="2014654" cy="629991"/>
          </a:xfrm>
          <a:prstGeom prst="roundRect">
            <a:avLst/>
          </a:prstGeom>
          <a:solidFill>
            <a:schemeClr val="accent3">
              <a:lumMod val="20000"/>
              <a:lumOff val="80000"/>
              <a:alpha val="79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37187" tIns="68594" rIns="137187" bIns="68594" rtlCol="0">
            <a:spAutoFit/>
          </a:bodyPr>
          <a:lstStyle/>
          <a:p>
            <a:pPr algn="ctr"/>
            <a:r>
              <a:rPr lang="zh-CN" altLang="en-US"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护目镜</a:t>
            </a:r>
            <a:endParaRPr lang="zh-CN" altLang="en-US" sz="2800" b="1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9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453762" y="584518"/>
            <a:ext cx="8316595" cy="3315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实验过程：</a:t>
            </a:r>
            <a:endParaRPr lang="zh-CN" altLang="en-US" sz="32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1.</a:t>
            </a:r>
            <a:r>
              <a:rPr lang="zh-CN" altLang="en-US"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准备两杯等量的</a:t>
            </a:r>
            <a:r>
              <a:rPr lang="zh-CN"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水（水</a:t>
            </a:r>
            <a:r>
              <a:rPr lang="en-US" altLang="zh-CN"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+</a:t>
            </a:r>
            <a:r>
              <a:rPr lang="zh-CN" altLang="en-US"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烧杯</a:t>
            </a:r>
            <a:r>
              <a:rPr lang="zh-CN"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）。</a:t>
            </a:r>
            <a:endParaRPr lang="zh-CN" sz="2800" b="1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2.</a:t>
            </a:r>
            <a:r>
              <a:rPr lang="zh-CN"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将一杯水放在常温下，另一杯水加热至80℃。</a:t>
            </a:r>
            <a:endParaRPr lang="zh-CN" sz="2800" b="1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3.</a:t>
            </a:r>
            <a:r>
              <a:rPr lang="zh-CN"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放置3分钟后，再次称量两杯水（杯+水）的质量。</a:t>
            </a:r>
            <a:endParaRPr lang="zh-CN" sz="2800" b="1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4.</a:t>
            </a:r>
            <a:r>
              <a:rPr lang="zh-CN"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记录并对比实验结果。</a:t>
            </a:r>
            <a:endParaRPr lang="zh-CN" altLang="en-US" sz="2800" b="1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030767" y="3598762"/>
            <a:ext cx="4625781" cy="2723979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18" name="表格 17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245326" y="1773160"/>
          <a:ext cx="11686478" cy="30195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9487"/>
                <a:gridCol w="1742123"/>
                <a:gridCol w="2291232"/>
                <a:gridCol w="1735101"/>
                <a:gridCol w="3898535"/>
              </a:tblGrid>
              <a:tr h="1304692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初始质量</a:t>
                      </a:r>
                      <a:endParaRPr lang="zh-CN" altLang="en-US" sz="28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8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pitchFamily="34" charset="-122"/>
                        </a:rPr>
                        <a:t>分钟后质量</a:t>
                      </a:r>
                      <a:endParaRPr lang="zh-CN" altLang="en-US" sz="28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减少质量</a:t>
                      </a:r>
                      <a:endParaRPr lang="zh-CN" altLang="en-US" sz="28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我们的发现</a:t>
                      </a:r>
                      <a:endParaRPr lang="zh-CN" altLang="en-US" sz="280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</a:tr>
              <a:tr h="857443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pitchFamily="34" charset="-122"/>
                          <a:sym typeface="+mn-ea"/>
                        </a:rPr>
                        <a:t>28</a:t>
                      </a:r>
                      <a:r>
                        <a:rPr lang="zh-CN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pitchFamily="34" charset="-122"/>
                          <a:sym typeface="+mn-ea"/>
                        </a:rPr>
                        <a:t>℃水杯</a:t>
                      </a:r>
                      <a:endParaRPr lang="zh-CN" altLang="zh-CN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800"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800"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800"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rowSpan="2"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800"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857443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pitchFamily="34" charset="-122"/>
                          <a:sym typeface="+mn-ea"/>
                        </a:rPr>
                        <a:t>80℃水杯</a:t>
                      </a:r>
                      <a:endParaRPr lang="zh-CN" altLang="zh-CN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800"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800"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800"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</a:tr>
            </a:tbl>
          </a:graphicData>
        </a:graphic>
      </p:graphicFrame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7981995" y="3472739"/>
            <a:ext cx="4055745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水温越高、水蒸发越快；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l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水温越低，水蒸发越慢。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5"/>
            </p:custDataLst>
          </p:nvPr>
        </p:nvSpPr>
        <p:spPr>
          <a:xfrm>
            <a:off x="2829190" y="3309436"/>
            <a:ext cx="76835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280</a:t>
            </a:r>
            <a:endParaRPr lang="en-US" alt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6"/>
            </p:custDataLst>
          </p:nvPr>
        </p:nvSpPr>
        <p:spPr>
          <a:xfrm>
            <a:off x="2829190" y="4165236"/>
            <a:ext cx="76835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280</a:t>
            </a:r>
            <a:endParaRPr lang="en-US" alt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7"/>
            </p:custDataLst>
          </p:nvPr>
        </p:nvSpPr>
        <p:spPr>
          <a:xfrm>
            <a:off x="4686565" y="3309436"/>
            <a:ext cx="76835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279</a:t>
            </a:r>
            <a:endParaRPr lang="en-US" alt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8"/>
            </p:custDataLst>
          </p:nvPr>
        </p:nvSpPr>
        <p:spPr>
          <a:xfrm>
            <a:off x="4686565" y="4165236"/>
            <a:ext cx="76835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272</a:t>
            </a:r>
            <a:endParaRPr lang="en-US" alt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9"/>
            </p:custDataLst>
          </p:nvPr>
        </p:nvSpPr>
        <p:spPr>
          <a:xfrm>
            <a:off x="6895837" y="3309436"/>
            <a:ext cx="76835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10"/>
            </p:custDataLst>
          </p:nvPr>
        </p:nvSpPr>
        <p:spPr>
          <a:xfrm>
            <a:off x="6895837" y="4165236"/>
            <a:ext cx="76835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1"/>
            </p:custDataLst>
          </p:nvPr>
        </p:nvSpPr>
        <p:spPr>
          <a:xfrm>
            <a:off x="245326" y="537256"/>
            <a:ext cx="2052320" cy="64171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30000"/>
              </a:lnSpc>
            </a:pPr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实验结果：</a:t>
            </a:r>
            <a:endParaRPr lang="zh-CN" altLang="en-US" sz="2800" b="1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1503" y="93968"/>
            <a:ext cx="2243522" cy="737680"/>
          </a:xfrm>
          <a:prstGeom prst="rect">
            <a:avLst/>
          </a:prstGeom>
        </p:spPr>
      </p:pic>
      <p:grpSp>
        <p:nvGrpSpPr>
          <p:cNvPr id="6" name="组合 5"/>
          <p:cNvGrpSpPr/>
          <p:nvPr>
            <p:custDataLst>
              <p:tags r:id="rId5"/>
            </p:custDataLst>
          </p:nvPr>
        </p:nvGrpSpPr>
        <p:grpSpPr>
          <a:xfrm>
            <a:off x="3885271" y="560565"/>
            <a:ext cx="4812687" cy="882650"/>
            <a:chOff x="5718" y="395"/>
            <a:chExt cx="10286" cy="1390"/>
          </a:xfrm>
        </p:grpSpPr>
        <p:grpSp>
          <p:nvGrpSpPr>
            <p:cNvPr id="7" name="组合 6"/>
            <p:cNvGrpSpPr/>
            <p:nvPr>
              <p:custDataLst>
                <p:tags r:id="rId6"/>
              </p:custDataLst>
            </p:nvPr>
          </p:nvGrpSpPr>
          <p:grpSpPr>
            <a:xfrm>
              <a:off x="5718" y="395"/>
              <a:ext cx="10286" cy="1390"/>
              <a:chOff x="6220" y="2718"/>
              <a:chExt cx="11117" cy="1055"/>
            </a:xfrm>
          </p:grpSpPr>
          <p:sp>
            <p:nvSpPr>
              <p:cNvPr id="8" name="矩形 7"/>
              <p:cNvSpPr/>
              <p:nvPr>
                <p:custDataLst>
                  <p:tags r:id="rId7"/>
                </p:custDataLst>
              </p:nvPr>
            </p:nvSpPr>
            <p:spPr>
              <a:xfrm>
                <a:off x="6220" y="2718"/>
                <a:ext cx="11117" cy="846"/>
              </a:xfrm>
              <a:prstGeom prst="rect">
                <a:avLst/>
              </a:prstGeom>
              <a:solidFill>
                <a:srgbClr val="92D05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792000" tIns="36000" rIns="36000" bIns="108000" anchor="ctr">
                <a:normAutofit/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white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3" name="矩形 3"/>
              <p:cNvSpPr/>
              <p:nvPr>
                <p:custDataLst>
                  <p:tags r:id="rId8"/>
                </p:custDataLst>
              </p:nvPr>
            </p:nvSpPr>
            <p:spPr>
              <a:xfrm>
                <a:off x="6221" y="2718"/>
                <a:ext cx="370" cy="1055"/>
              </a:xfrm>
              <a:custGeom>
                <a:gdLst>
                  <a:gd name="connsiteX0" fmla="*/ 0 w 235132"/>
                  <a:gd name="connsiteY0" fmla="*/ 0 h 496389"/>
                  <a:gd name="connsiteX1" fmla="*/ 235132 w 235132"/>
                  <a:gd name="connsiteY1" fmla="*/ 0 h 496389"/>
                  <a:gd name="connsiteX2" fmla="*/ 235132 w 235132"/>
                  <a:gd name="connsiteY2" fmla="*/ 496389 h 496389"/>
                  <a:gd name="connsiteX3" fmla="*/ 0 w 235132"/>
                  <a:gd name="connsiteY3" fmla="*/ 496389 h 496389"/>
                  <a:gd name="connsiteX4" fmla="*/ 0 w 235132"/>
                  <a:gd name="connsiteY4" fmla="*/ 0 h 496389"/>
                  <a:gd name="connsiteX0-1" fmla="*/ 0 w 243840"/>
                  <a:gd name="connsiteY0-2" fmla="*/ 0 h 566058"/>
                  <a:gd name="connsiteX1-3" fmla="*/ 235132 w 243840"/>
                  <a:gd name="connsiteY1-4" fmla="*/ 0 h 566058"/>
                  <a:gd name="connsiteX2-5" fmla="*/ 243840 w 243840"/>
                  <a:gd name="connsiteY2-6" fmla="*/ 566058 h 566058"/>
                  <a:gd name="connsiteX3-7" fmla="*/ 0 w 243840"/>
                  <a:gd name="connsiteY3-8" fmla="*/ 496389 h 566058"/>
                  <a:gd name="connsiteX4-9" fmla="*/ 0 w 243840"/>
                  <a:gd name="connsiteY4-10" fmla="*/ 0 h 566058"/>
                  <a:gd name="connsiteX0-11" fmla="*/ 0 w 235132"/>
                  <a:gd name="connsiteY0-12" fmla="*/ 0 h 637965"/>
                  <a:gd name="connsiteX1-13" fmla="*/ 235132 w 235132"/>
                  <a:gd name="connsiteY1-14" fmla="*/ 0 h 637965"/>
                  <a:gd name="connsiteX2-15" fmla="*/ 235131 w 235132"/>
                  <a:gd name="connsiteY2-16" fmla="*/ 637965 h 637965"/>
                  <a:gd name="connsiteX3-17" fmla="*/ 0 w 235132"/>
                  <a:gd name="connsiteY3-18" fmla="*/ 496389 h 637965"/>
                  <a:gd name="connsiteX4-19" fmla="*/ 0 w 235132"/>
                  <a:gd name="connsiteY4-20" fmla="*/ 0 h 637965"/>
                </a:gdLst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D05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2400" kern="0">
                  <a:solidFill>
                    <a:prstClr val="white"/>
                  </a:solidFill>
                  <a:latin typeface="Calibri" panose="020f0502020204030204"/>
                  <a:ea typeface="幼圆"/>
                </a:endParaRPr>
              </a:p>
            </p:txBody>
          </p:sp>
        </p:grpSp>
        <p:sp>
          <p:nvSpPr>
            <p:cNvPr id="4" name="文本框 3"/>
            <p:cNvSpPr txBox="1"/>
            <p:nvPr>
              <p:custDataLst>
                <p:tags r:id="rId9"/>
              </p:custDataLst>
            </p:nvPr>
          </p:nvSpPr>
          <p:spPr>
            <a:xfrm>
              <a:off x="6061" y="418"/>
              <a:ext cx="9523" cy="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观察水蒸气的凝结现象。</a:t>
              </a:r>
              <a:endPara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1" name="矩形: 圆角 17"/>
          <p:cNvSpPr/>
          <p:nvPr>
            <p:custDataLst>
              <p:tags r:id="rId10"/>
            </p:custDataLst>
          </p:nvPr>
        </p:nvSpPr>
        <p:spPr>
          <a:xfrm>
            <a:off x="3234100" y="560413"/>
            <a:ext cx="532442" cy="707885"/>
          </a:xfrm>
          <a:prstGeom prst="roundRect">
            <a:avLst>
              <a:gd name="adj" fmla="val 0"/>
            </a:avLst>
          </a:prstGeom>
          <a:solidFill>
            <a:srgbClr val="87C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>
                <a:ea typeface="黑体" panose="02010609060101010101" pitchFamily="49" charset="-122"/>
              </a:rPr>
              <a:t>4</a:t>
            </a:r>
            <a:endParaRPr lang="zh-CN" altLang="en-US" sz="4400" b="1">
              <a:ea typeface="黑体" panose="02010609060101010101" pitchFamily="49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11"/>
            </p:custDataLst>
          </p:nvPr>
        </p:nvSpPr>
        <p:spPr>
          <a:xfrm>
            <a:off x="742838" y="1417549"/>
            <a:ext cx="1887855" cy="73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30000"/>
              </a:lnSpc>
            </a:pPr>
            <a:r>
              <a:rPr lang="zh-CN" altLang="en-US" sz="3200" b="1">
                <a:solidFill>
                  <a:srgbClr val="0070C0"/>
                </a:solidFill>
                <a:ea typeface="宋体" panose="02010600030101010101" pitchFamily="2" charset="-122"/>
              </a:rPr>
              <a:t>实验材料</a:t>
            </a:r>
            <a:endParaRPr lang="zh-CN" altLang="en-US" sz="3200" b="1">
              <a:solidFill>
                <a:srgbClr val="0070C0"/>
              </a:solidFill>
              <a:ea typeface="宋体" panose="02010600030101010101" pitchFamily="2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 rot="16200000">
            <a:off x="8564880" y="494030"/>
            <a:ext cx="1572260" cy="3517900"/>
          </a:xfrm>
          <a:prstGeom prst="rect">
            <a:avLst/>
          </a:prstGeom>
          <a:solidFill>
            <a:schemeClr val="accent3">
              <a:lumMod val="20000"/>
              <a:lumOff val="80000"/>
              <a:alpha val="67000"/>
            </a:schemeClr>
          </a:solidFill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7" name="图片 26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 rot="5400000">
            <a:off x="3807612" y="3000691"/>
            <a:ext cx="3323590" cy="2492375"/>
          </a:xfrm>
          <a:prstGeom prst="rect">
            <a:avLst/>
          </a:prstGeom>
          <a:solidFill>
            <a:schemeClr val="accent3">
              <a:lumMod val="20000"/>
              <a:lumOff val="80000"/>
              <a:alpha val="67000"/>
            </a:schemeClr>
          </a:solidFill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/>
          <a:srcRect l="31218" t="11014" r="7145" b="17742"/>
          <a:stretch>
            <a:fillRect/>
          </a:stretch>
        </p:blipFill>
        <p:spPr>
          <a:xfrm rot="5400000">
            <a:off x="601980" y="2797175"/>
            <a:ext cx="3188335" cy="2764155"/>
          </a:xfrm>
          <a:prstGeom prst="rect">
            <a:avLst/>
          </a:prstGeom>
          <a:solidFill>
            <a:schemeClr val="accent3">
              <a:lumMod val="20000"/>
              <a:lumOff val="80000"/>
              <a:alpha val="67000"/>
            </a:schemeClr>
          </a:solidFill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9" name="TextBox 25"/>
          <p:cNvSpPr txBox="1"/>
          <p:nvPr>
            <p:custDataLst>
              <p:tags r:id="rId18"/>
            </p:custDataLst>
          </p:nvPr>
        </p:nvSpPr>
        <p:spPr>
          <a:xfrm>
            <a:off x="742838" y="5616539"/>
            <a:ext cx="2876773" cy="629991"/>
          </a:xfrm>
          <a:prstGeom prst="roundRect">
            <a:avLst/>
          </a:prstGeom>
          <a:solidFill>
            <a:schemeClr val="accent3">
              <a:lumMod val="20000"/>
              <a:lumOff val="80000"/>
              <a:alpha val="67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37187" tIns="68594" rIns="137187" bIns="68594" rtlCol="0">
            <a:spAutoFit/>
          </a:bodyPr>
          <a:lstStyle/>
          <a:p>
            <a:pPr algn="ctr"/>
            <a:r>
              <a:rPr lang="zh-CN" altLang="en-US" sz="2800" b="1">
                <a:solidFill>
                  <a:schemeClr val="dk1"/>
                </a:solidFill>
                <a:ea typeface="宋体" panose="02010600030101010101" pitchFamily="2" charset="-122"/>
              </a:rPr>
              <a:t>装有冰块的烧杯</a:t>
            </a:r>
            <a:endParaRPr lang="zh-CN" altLang="en-US" sz="2800" b="1">
              <a:solidFill>
                <a:schemeClr val="dk1"/>
              </a:solidFill>
              <a:ea typeface="宋体" panose="02010600030101010101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8218805" y="3795395"/>
            <a:ext cx="2538095" cy="2136140"/>
          </a:xfrm>
          <a:prstGeom prst="rect">
            <a:avLst/>
          </a:prstGeom>
        </p:spPr>
      </p:pic>
      <p:sp>
        <p:nvSpPr>
          <p:cNvPr id="32" name="TextBox 41"/>
          <p:cNvSpPr txBox="1"/>
          <p:nvPr>
            <p:custDataLst>
              <p:tags r:id="rId21"/>
            </p:custDataLst>
          </p:nvPr>
        </p:nvSpPr>
        <p:spPr>
          <a:xfrm>
            <a:off x="8638202" y="2787261"/>
            <a:ext cx="1868117" cy="629991"/>
          </a:xfrm>
          <a:prstGeom prst="roundRect">
            <a:avLst/>
          </a:prstGeom>
          <a:solidFill>
            <a:schemeClr val="accent3">
              <a:lumMod val="20000"/>
              <a:lumOff val="80000"/>
              <a:alpha val="67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37187" tIns="68594" rIns="137187" bIns="68594" rtlCol="0">
            <a:spAutoFit/>
          </a:bodyPr>
          <a:lstStyle/>
          <a:p>
            <a:pPr algn="ctr"/>
            <a:r>
              <a:rPr lang="zh-CN" altLang="en-US" sz="2800" b="1">
                <a:solidFill>
                  <a:schemeClr val="dk1"/>
                </a:solidFill>
                <a:ea typeface="宋体" panose="02010600030101010101" pitchFamily="2" charset="-122"/>
              </a:rPr>
              <a:t>温度计</a:t>
            </a:r>
            <a:endParaRPr lang="zh-CN" altLang="en-US" sz="2800" b="1">
              <a:solidFill>
                <a:schemeClr val="dk1"/>
              </a:solidFill>
              <a:ea typeface="宋体" panose="02010600030101010101" pitchFamily="2" charset="-122"/>
            </a:endParaRPr>
          </a:p>
        </p:txBody>
      </p:sp>
      <p:sp>
        <p:nvSpPr>
          <p:cNvPr id="33" name="TextBox 41"/>
          <p:cNvSpPr txBox="1"/>
          <p:nvPr>
            <p:custDataLst>
              <p:tags r:id="rId22"/>
            </p:custDataLst>
          </p:nvPr>
        </p:nvSpPr>
        <p:spPr>
          <a:xfrm>
            <a:off x="8930004" y="5616539"/>
            <a:ext cx="1284512" cy="629991"/>
          </a:xfrm>
          <a:prstGeom prst="roundRect">
            <a:avLst/>
          </a:prstGeom>
          <a:solidFill>
            <a:schemeClr val="accent3">
              <a:lumMod val="20000"/>
              <a:lumOff val="80000"/>
              <a:alpha val="67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37187" tIns="68594" rIns="137187" bIns="68594" rtlCol="0">
            <a:spAutoFit/>
          </a:bodyPr>
          <a:lstStyle/>
          <a:p>
            <a:pPr algn="ctr"/>
            <a:r>
              <a:rPr lang="zh-CN" altLang="en-US" sz="2800" b="1">
                <a:solidFill>
                  <a:schemeClr val="dk1"/>
                </a:solidFill>
                <a:ea typeface="宋体" panose="02010600030101010101" pitchFamily="2" charset="-122"/>
              </a:rPr>
              <a:t>干布</a:t>
            </a:r>
            <a:endParaRPr lang="zh-CN" altLang="en-US" sz="2800" b="1">
              <a:solidFill>
                <a:schemeClr val="dk1"/>
              </a:solidFill>
              <a:ea typeface="宋体" panose="02010600030101010101" pitchFamily="2" charset="-122"/>
            </a:endParaRPr>
          </a:p>
        </p:txBody>
      </p:sp>
      <p:sp>
        <p:nvSpPr>
          <p:cNvPr id="34" name="TextBox 32"/>
          <p:cNvSpPr txBox="1"/>
          <p:nvPr>
            <p:custDataLst>
              <p:tags r:id="rId23"/>
            </p:custDataLst>
          </p:nvPr>
        </p:nvSpPr>
        <p:spPr>
          <a:xfrm>
            <a:off x="4673020" y="5608546"/>
            <a:ext cx="1428959" cy="629991"/>
          </a:xfrm>
          <a:prstGeom prst="roundRect">
            <a:avLst/>
          </a:prstGeom>
          <a:solidFill>
            <a:schemeClr val="accent3">
              <a:lumMod val="20000"/>
              <a:lumOff val="80000"/>
              <a:alpha val="67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37187" tIns="68594" rIns="137187" bIns="68594" rtlCol="0">
            <a:spAutoFit/>
          </a:bodyPr>
          <a:lstStyle/>
          <a:p>
            <a:pPr algn="ctr"/>
            <a:r>
              <a:rPr lang="zh-CN" altLang="en-US" sz="2800" b="1">
                <a:solidFill>
                  <a:schemeClr val="dk1"/>
                </a:solidFill>
                <a:ea typeface="宋体" panose="02010600030101010101" pitchFamily="2" charset="-122"/>
              </a:rPr>
              <a:t>食盐</a:t>
            </a:r>
            <a:endParaRPr lang="zh-CN" altLang="en-US" sz="2800" b="1">
              <a:solidFill>
                <a:schemeClr val="dk1"/>
              </a:solidFill>
              <a:ea typeface="宋体" panose="02010600030101010101" pitchFamily="2" charset="-122"/>
            </a:endParaRPr>
          </a:p>
        </p:txBody>
      </p:sp>
    </p:spTree>
    <p:custDataLst>
      <p:tags r:id="rId24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453761" y="1066180"/>
            <a:ext cx="11409805" cy="32932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30000"/>
              </a:lnSpc>
            </a:pPr>
            <a:r>
              <a:rPr lang="en-US" altLang="zh-CN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·</a:t>
            </a:r>
            <a:r>
              <a:rPr lang="zh-CN" altLang="zh-CN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在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玻璃杯内加入冰块，用干布将玻璃杯外壁擦拭干净，静置一会儿，观察玻璃杯外壁有什么现象，并记录玻璃杯内外温度计的读数。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30000"/>
              </a:lnSpc>
            </a:pPr>
            <a:r>
              <a:rPr lang="en-US" altLang="zh-CN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·</a:t>
            </a:r>
            <a:r>
              <a:rPr lang="zh-CN" altLang="zh-CN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在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装有冰块的玻璃杯内再加入一些食盐，继续观察玻璃杯外壁有什么现象，并记录两支温度计的读数。</a:t>
            </a:r>
            <a:endParaRPr lang="zh-CN" altLang="en-US" sz="3200" b="1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873403" y="4359389"/>
            <a:ext cx="3363271" cy="215421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463775" y="4142057"/>
            <a:ext cx="3065254" cy="1873039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622424" y="346992"/>
            <a:ext cx="1832553" cy="7325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0070C0"/>
                </a:solidFill>
                <a:ea typeface="宋体" panose="02010600030101010101" pitchFamily="2" charset="-122"/>
                <a:sym typeface="+mn-ea"/>
              </a:rPr>
              <a:t>实验过程</a:t>
            </a:r>
            <a:endParaRPr lang="zh-CN" altLang="en-US" sz="3200" b="1">
              <a:solidFill>
                <a:srgbClr val="0070C0"/>
              </a:solidFill>
              <a:ea typeface="宋体" panose="02010600030101010101" pitchFamily="2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280848" y="133378"/>
            <a:ext cx="2018866" cy="7325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 fontAlgn="auto">
              <a:lnSpc>
                <a:spcPct val="130000"/>
              </a:lnSpc>
            </a:pPr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  <a:sym typeface="+mn-ea"/>
              </a:rPr>
              <a:t>实验结果</a:t>
            </a:r>
            <a:endParaRPr lang="zh-CN" altLang="en-US" sz="2800" b="1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63946" y="865886"/>
          <a:ext cx="12047598" cy="59300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9324"/>
                <a:gridCol w="1434407"/>
                <a:gridCol w="1434407"/>
                <a:gridCol w="1434407"/>
                <a:gridCol w="1434407"/>
                <a:gridCol w="1434407"/>
                <a:gridCol w="1434407"/>
                <a:gridCol w="1771832"/>
              </a:tblGrid>
              <a:tr h="605854">
                <a:tc gridSpan="8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水蒸气凝结过程观察记录表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</a:tr>
              <a:tr h="605854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 gridSpan="3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玻璃杯内加冰块</a:t>
                      </a: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gridSpan="3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玻璃杯内加冰块和食盐</a:t>
                      </a: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玻璃杯外</a:t>
                      </a: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</a:tr>
              <a:tr h="605854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时间</a:t>
                      </a: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pitchFamily="34" charset="-122"/>
                        </a:rPr>
                        <a:t>分钟</a:t>
                      </a: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pitchFamily="34" charset="-122"/>
                        </a:rPr>
                        <a:t>分钟</a:t>
                      </a: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pitchFamily="34" charset="-122"/>
                        </a:rPr>
                        <a:t>分钟</a:t>
                      </a: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pitchFamily="34" charset="-122"/>
                        </a:rPr>
                        <a:t>分钟</a:t>
                      </a: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pitchFamily="34" charset="-122"/>
                        </a:rPr>
                        <a:t>分钟</a:t>
                      </a: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pitchFamily="34" charset="-122"/>
                        </a:rPr>
                        <a:t>分钟</a:t>
                      </a: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 rowSpan="2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04792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温度计的示数</a:t>
                      </a: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en-US" altLang="zh-CN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</a:tr>
              <a:tr h="204546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水蒸气</a:t>
                      </a:r>
                      <a:r>
                        <a:rPr lang="zh-CN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的凝结现象</a:t>
                      </a: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1"/>
                    </a:solidFill>
                  </a:tcPr>
                </a:tc>
              </a:tr>
              <a:tr h="962238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实验结论</a:t>
                      </a: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 gridSpan="7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</a:tr>
            </a:tbl>
          </a:graphicData>
        </a:graphic>
      </p:graphicFrame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1734820" y="3772416"/>
            <a:ext cx="128651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玻璃杯外壁开始有细密的小水珠</a:t>
            </a:r>
            <a:endParaRPr lang="zh-CN" sz="2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7"/>
            </p:custDataLst>
          </p:nvPr>
        </p:nvSpPr>
        <p:spPr>
          <a:xfrm>
            <a:off x="2299714" y="2960571"/>
            <a:ext cx="773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℃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8"/>
            </p:custDataLst>
          </p:nvPr>
        </p:nvSpPr>
        <p:spPr>
          <a:xfrm>
            <a:off x="3586224" y="2960571"/>
            <a:ext cx="773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℃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9"/>
            </p:custDataLst>
          </p:nvPr>
        </p:nvSpPr>
        <p:spPr>
          <a:xfrm>
            <a:off x="4891784" y="2960571"/>
            <a:ext cx="773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0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℃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0"/>
            </p:custDataLst>
          </p:nvPr>
        </p:nvSpPr>
        <p:spPr>
          <a:xfrm>
            <a:off x="6178294" y="2960571"/>
            <a:ext cx="9696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℃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11"/>
            </p:custDataLst>
          </p:nvPr>
        </p:nvSpPr>
        <p:spPr>
          <a:xfrm>
            <a:off x="7483854" y="2960571"/>
            <a:ext cx="982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-5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℃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2"/>
            </p:custDataLst>
          </p:nvPr>
        </p:nvSpPr>
        <p:spPr>
          <a:xfrm>
            <a:off x="9049144" y="2960571"/>
            <a:ext cx="10471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-5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℃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13"/>
            </p:custDataLst>
          </p:nvPr>
        </p:nvSpPr>
        <p:spPr>
          <a:xfrm>
            <a:off x="10535300" y="2609532"/>
            <a:ext cx="956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20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℃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14"/>
            </p:custDataLst>
          </p:nvPr>
        </p:nvSpPr>
        <p:spPr>
          <a:xfrm>
            <a:off x="1983792" y="6045272"/>
            <a:ext cx="90519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水蒸气遇冷会凝结成水，温度越低越容易凝结成水。</a:t>
            </a:r>
            <a:endParaRPr 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5" name="文本框 24"/>
          <p:cNvSpPr txBox="1"/>
          <p:nvPr>
            <p:custDataLst>
              <p:tags r:id="rId15"/>
            </p:custDataLst>
          </p:nvPr>
        </p:nvSpPr>
        <p:spPr>
          <a:xfrm>
            <a:off x="3170315" y="3767963"/>
            <a:ext cx="1476549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sz="2600" b="1" spc="-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玻璃杯外壁有越来越多的细密小水珠</a:t>
            </a:r>
            <a:endParaRPr lang="zh-CN" sz="2600" b="1" spc="-1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16"/>
            </p:custDataLst>
          </p:nvPr>
        </p:nvSpPr>
        <p:spPr>
          <a:xfrm>
            <a:off x="4701178" y="3772415"/>
            <a:ext cx="128651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玻璃杯外壁开始有较大的水珠</a:t>
            </a:r>
            <a:endParaRPr lang="zh-CN" sz="2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17"/>
            </p:custDataLst>
          </p:nvPr>
        </p:nvSpPr>
        <p:spPr>
          <a:xfrm>
            <a:off x="6037716" y="3793827"/>
            <a:ext cx="128651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玻璃杯外壁的大水珠越来越多</a:t>
            </a:r>
            <a:endParaRPr lang="zh-CN" sz="2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18"/>
            </p:custDataLst>
          </p:nvPr>
        </p:nvSpPr>
        <p:spPr>
          <a:xfrm>
            <a:off x="7473211" y="3793826"/>
            <a:ext cx="128651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玻璃杯外壁的大水珠滴滴落下来</a:t>
            </a:r>
            <a:endParaRPr lang="zh-CN" sz="2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19"/>
            </p:custDataLst>
          </p:nvPr>
        </p:nvSpPr>
        <p:spPr>
          <a:xfrm>
            <a:off x="8809749" y="3793825"/>
            <a:ext cx="128651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玻璃杯外壁的大水珠滴滴落下来</a:t>
            </a:r>
            <a:endParaRPr lang="zh-CN" sz="2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5" grpId="0"/>
      <p:bldP spid="26" grpId="0"/>
      <p:bldP spid="27" grpId="0"/>
      <p:bldP spid="29" grpId="0"/>
      <p:bldP spid="3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6284" y="311914"/>
            <a:ext cx="2456901" cy="713294"/>
          </a:xfrm>
          <a:prstGeom prst="rect">
            <a:avLst/>
          </a:prstGeom>
        </p:spPr>
      </p:pic>
      <p:sp>
        <p:nvSpPr>
          <p:cNvPr id="30" name="文本框 8"/>
          <p:cNvSpPr txBox="1"/>
          <p:nvPr>
            <p:custDataLst>
              <p:tags r:id="rId6"/>
            </p:custDataLst>
          </p:nvPr>
        </p:nvSpPr>
        <p:spPr>
          <a:xfrm>
            <a:off x="577850" y="1025525"/>
            <a:ext cx="11092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当温度变化时，我们观察到了哪些水的蒸发和凝结现象？</a:t>
            </a:r>
            <a:endParaRPr lang="zh-CN" altLang="en-US" sz="32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圆角矩形 8"/>
          <p:cNvSpPr/>
          <p:nvPr>
            <p:custDataLst>
              <p:tags r:id="rId7"/>
            </p:custDataLst>
          </p:nvPr>
        </p:nvSpPr>
        <p:spPr>
          <a:xfrm>
            <a:off x="824230" y="1799560"/>
            <a:ext cx="10845800" cy="2082800"/>
          </a:xfrm>
          <a:prstGeom prst="roundRect">
            <a:avLst/>
          </a:prstGeom>
          <a:noFill/>
          <a:ln w="285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加热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过程中，水的温度升高，直至沸腾，水变成水蒸气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。温度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降低，大气中热的水蒸气遇到冷的烧杯外壁，水蒸气凝结成水。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821180" y="4071620"/>
            <a:ext cx="3736340" cy="235331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483985" y="4071620"/>
            <a:ext cx="3735705" cy="2353310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191556"/>
            <a:ext cx="2456901" cy="713294"/>
          </a:xfrm>
          <a:prstGeom prst="rect">
            <a:avLst/>
          </a:prstGeom>
        </p:spPr>
      </p:pic>
      <p:sp>
        <p:nvSpPr>
          <p:cNvPr id="30" name="文本框 8"/>
          <p:cNvSpPr txBox="1"/>
          <p:nvPr>
            <p:custDataLst>
              <p:tags r:id="rId6"/>
            </p:custDataLst>
          </p:nvPr>
        </p:nvSpPr>
        <p:spPr>
          <a:xfrm>
            <a:off x="951794" y="976155"/>
            <a:ext cx="9921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我们还能举出生活中哪些水的蒸发和凝结现象？</a:t>
            </a:r>
            <a:endParaRPr lang="zh-CN" altLang="en-US" sz="32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32760" y="3488055"/>
            <a:ext cx="5982970" cy="3087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圆角矩形标注 2"/>
          <p:cNvSpPr/>
          <p:nvPr>
            <p:custDataLst>
              <p:tags r:id="rId9"/>
            </p:custDataLst>
          </p:nvPr>
        </p:nvSpPr>
        <p:spPr>
          <a:xfrm>
            <a:off x="187796" y="4636770"/>
            <a:ext cx="2613025" cy="1938655"/>
          </a:xfrm>
          <a:prstGeom prst="wedgeRoundRectCallout">
            <a:avLst>
              <a:gd name="adj1" fmla="val 75224"/>
              <a:gd name="adj2" fmla="val 514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 b="1">
                <a:solidFill>
                  <a:schemeClr val="tx1"/>
                </a:solidFill>
                <a:ea typeface="宋体" panose="02010600030101010101" pitchFamily="2" charset="-122"/>
              </a:rPr>
              <a:t>从海边走到岸边，脚上的水干了，是水蒸发现象。</a:t>
            </a:r>
            <a:endParaRPr lang="zh-CN" altLang="en-US" sz="2800" b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4" name="圆角矩形标注 3"/>
          <p:cNvSpPr/>
          <p:nvPr>
            <p:custDataLst>
              <p:tags r:id="rId10"/>
            </p:custDataLst>
          </p:nvPr>
        </p:nvSpPr>
        <p:spPr>
          <a:xfrm>
            <a:off x="951794" y="2356168"/>
            <a:ext cx="2318385" cy="2026920"/>
          </a:xfrm>
          <a:prstGeom prst="wedgeRoundRectCallout">
            <a:avLst>
              <a:gd name="adj1" fmla="val 65738"/>
              <a:gd name="adj2" fmla="val 38057"/>
              <a:gd name="adj3" fmla="val 16667"/>
            </a:avLst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 b="1">
                <a:solidFill>
                  <a:schemeClr val="tx1"/>
                </a:solidFill>
                <a:ea typeface="宋体" panose="02010600030101010101" pitchFamily="2" charset="-122"/>
              </a:rPr>
              <a:t>刚洗好的衣服晾一会儿干了，是水蒸发现象。</a:t>
            </a:r>
            <a:endParaRPr lang="en-US" altLang="zh-CN" sz="2800" b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0" name="圆角矩形标注 9"/>
          <p:cNvSpPr/>
          <p:nvPr>
            <p:custDataLst>
              <p:tags r:id="rId11"/>
            </p:custDataLst>
          </p:nvPr>
        </p:nvSpPr>
        <p:spPr>
          <a:xfrm>
            <a:off x="4119809" y="1844358"/>
            <a:ext cx="2868295" cy="1474470"/>
          </a:xfrm>
          <a:prstGeom prst="wedgeRoundRectCallout">
            <a:avLst>
              <a:gd name="adj1" fmla="val 25415"/>
              <a:gd name="adj2" fmla="val 71516"/>
              <a:gd name="adj3" fmla="val 16667"/>
            </a:avLst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 b="1">
                <a:solidFill>
                  <a:schemeClr val="tx1"/>
                </a:solidFill>
                <a:ea typeface="宋体" panose="02010600030101010101" pitchFamily="2" charset="-122"/>
              </a:rPr>
              <a:t>拖地时，前面拖后面水就干了，是水蒸发现象。</a:t>
            </a:r>
            <a:endParaRPr lang="zh-CN" altLang="en-US" sz="2800" b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2" name="圆角矩形标注 11"/>
          <p:cNvSpPr/>
          <p:nvPr>
            <p:custDataLst>
              <p:tags r:id="rId12"/>
            </p:custDataLst>
          </p:nvPr>
        </p:nvSpPr>
        <p:spPr>
          <a:xfrm>
            <a:off x="7317669" y="2163128"/>
            <a:ext cx="3750945" cy="1400810"/>
          </a:xfrm>
          <a:prstGeom prst="wedgeRoundRectCallout">
            <a:avLst>
              <a:gd name="adj1" fmla="val -32908"/>
              <a:gd name="adj2" fmla="val 71718"/>
              <a:gd name="adj3" fmla="val 16667"/>
            </a:avLst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 b="1">
                <a:solidFill>
                  <a:schemeClr val="tx1"/>
                </a:solidFill>
                <a:ea typeface="宋体" panose="02010600030101010101" pitchFamily="2" charset="-122"/>
              </a:rPr>
              <a:t>夏天，雪糕表面包装上有小水滴，是水蒸气凝结现象。</a:t>
            </a:r>
            <a:endParaRPr lang="zh-CN" altLang="en-US" sz="2800" b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5" name="圆角矩形标注 14"/>
          <p:cNvSpPr/>
          <p:nvPr>
            <p:custDataLst>
              <p:tags r:id="rId13"/>
            </p:custDataLst>
          </p:nvPr>
        </p:nvSpPr>
        <p:spPr>
          <a:xfrm>
            <a:off x="9107889" y="3884481"/>
            <a:ext cx="2783840" cy="1837690"/>
          </a:xfrm>
          <a:prstGeom prst="wedgeRoundRectCallout">
            <a:avLst>
              <a:gd name="adj1" fmla="val -70713"/>
              <a:gd name="adj2" fmla="val 80042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 b="1">
                <a:solidFill>
                  <a:schemeClr val="tx1"/>
                </a:solidFill>
                <a:ea typeface="宋体" panose="02010600030101010101" pitchFamily="2" charset="-122"/>
              </a:rPr>
              <a:t>洗澡后，浴室镜子有密密的小水滴，是水蒸气凝结现象。</a:t>
            </a:r>
            <a:endParaRPr lang="zh-CN" altLang="en-US" sz="2800" b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0" grpId="0"/>
      <p:bldP spid="12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3" name="燕尾形箭头 12"/>
          <p:cNvSpPr/>
          <p:nvPr>
            <p:custDataLst>
              <p:tags r:id="rId4"/>
            </p:custDataLst>
          </p:nvPr>
        </p:nvSpPr>
        <p:spPr>
          <a:xfrm flipV="1">
            <a:off x="4262876" y="986252"/>
            <a:ext cx="3879435" cy="1173058"/>
          </a:xfrm>
          <a:prstGeom prst="notchedRightArrow">
            <a:avLst>
              <a:gd name="adj1" fmla="val 50000"/>
              <a:gd name="adj2" fmla="val 43193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0" name="TextBox 19"/>
          <p:cNvSpPr txBox="1"/>
          <p:nvPr>
            <p:custDataLst>
              <p:tags r:id="rId5"/>
            </p:custDataLst>
          </p:nvPr>
        </p:nvSpPr>
        <p:spPr>
          <a:xfrm>
            <a:off x="1515432" y="2202652"/>
            <a:ext cx="1098677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水在吸收(或放出)一定热量后，会发生形态变化。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水的蒸发和水蒸气凝结成水的过程中有吸热与放热现象。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日常生活中存在水的蒸发和水蒸气凝结成水的实例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6"/>
            </p:custDataLst>
          </p:nvPr>
        </p:nvSpPr>
        <p:spPr>
          <a:xfrm>
            <a:off x="4740704" y="1257978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科学概念目标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圆角矩形 20"/>
          <p:cNvSpPr/>
          <p:nvPr>
            <p:custDataLst>
              <p:tags r:id="rId7"/>
            </p:custDataLst>
          </p:nvPr>
        </p:nvSpPr>
        <p:spPr bwMode="auto">
          <a:xfrm>
            <a:off x="1029720" y="2474309"/>
            <a:ext cx="360045" cy="37367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4925">
            <a:solidFill>
              <a:srgbClr val="FFFFFF"/>
            </a:solidFill>
          </a:ln>
          <a:effectLst/>
          <a:scene3d>
            <a:camera prst="orthographicFront"/>
            <a:lightRig rig="threePt" dir="t"/>
          </a:scene3d>
          <a:sp3d extrusionH="349250" prstMaterial="metal">
            <a:bevelB w="88900" h="1968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2" name="圆角矩形 21"/>
          <p:cNvSpPr/>
          <p:nvPr>
            <p:custDataLst>
              <p:tags r:id="rId8"/>
            </p:custDataLst>
          </p:nvPr>
        </p:nvSpPr>
        <p:spPr bwMode="auto">
          <a:xfrm>
            <a:off x="1029719" y="3176792"/>
            <a:ext cx="360045" cy="360045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34925">
            <a:solidFill>
              <a:srgbClr val="FFFF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圆角矩形 8"/>
          <p:cNvSpPr/>
          <p:nvPr>
            <p:custDataLst>
              <p:tags r:id="rId9"/>
            </p:custDataLst>
          </p:nvPr>
        </p:nvSpPr>
        <p:spPr bwMode="auto">
          <a:xfrm>
            <a:off x="1029718" y="3967526"/>
            <a:ext cx="360045" cy="36004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34925">
            <a:solidFill>
              <a:srgbClr val="FFFF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24973" y="-81095"/>
            <a:ext cx="2580918" cy="960341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mc:AlternateContent>
    <mc:Choice xmlns:p14="http://schemas.microsoft.com/office/powerpoint/2010/main" Requires="p14">
      <p:transition advTm="5000" p14:dur="10"/>
    </mc:Choice>
    <mc:Fallback>
      <p:transition advTm="5000"/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123852" y="264335"/>
            <a:ext cx="2133600" cy="2200560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3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9271" y="248314"/>
            <a:ext cx="2326769" cy="933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Freeform 1"/>
          <p:cNvSpPr/>
          <p:nvPr>
            <p:custDataLst>
              <p:tags r:id="rId7"/>
            </p:custDataLst>
          </p:nvPr>
        </p:nvSpPr>
        <p:spPr>
          <a:xfrm>
            <a:off x="612774" y="1207769"/>
            <a:ext cx="7215381" cy="2182201"/>
          </a:xfrm>
          <a:custGeom>
            <a:rect l="l" t="t" r="r" b="b"/>
            <a:pathLst>
              <a:path w="8974663" h="4906353">
                <a:moveTo>
                  <a:pt x="172763" y="4766923"/>
                </a:moveTo>
                <a:cubicBezTo>
                  <a:pt x="288798" y="4873469"/>
                  <a:pt x="1383395" y="4843215"/>
                  <a:pt x="2465099" y="4857684"/>
                </a:cubicBezTo>
                <a:cubicBezTo>
                  <a:pt x="3546803" y="4873469"/>
                  <a:pt x="6136962" y="4869523"/>
                  <a:pt x="6648805" y="4857684"/>
                </a:cubicBezTo>
                <a:cubicBezTo>
                  <a:pt x="7156781" y="4845846"/>
                  <a:pt x="8622690" y="4906353"/>
                  <a:pt x="8792875" y="4818223"/>
                </a:cubicBezTo>
                <a:cubicBezTo>
                  <a:pt x="8961770" y="4727462"/>
                  <a:pt x="8941142" y="3683053"/>
                  <a:pt x="8941142" y="3423924"/>
                </a:cubicBezTo>
                <a:cubicBezTo>
                  <a:pt x="8941142" y="3166110"/>
                  <a:pt x="8961770" y="2224301"/>
                  <a:pt x="8920513" y="1945441"/>
                </a:cubicBezTo>
                <a:cubicBezTo>
                  <a:pt x="8875388" y="1666582"/>
                  <a:pt x="8974663" y="190730"/>
                  <a:pt x="8804478" y="111807"/>
                </a:cubicBezTo>
                <a:cubicBezTo>
                  <a:pt x="8635583" y="32885"/>
                  <a:pt x="7111656" y="48669"/>
                  <a:pt x="6243972" y="51300"/>
                </a:cubicBezTo>
                <a:cubicBezTo>
                  <a:pt x="5095226" y="53931"/>
                  <a:pt x="3505546" y="21046"/>
                  <a:pt x="2699747" y="9208"/>
                </a:cubicBezTo>
                <a:cubicBezTo>
                  <a:pt x="1890081" y="0"/>
                  <a:pt x="275905" y="24992"/>
                  <a:pt x="167606" y="90761"/>
                </a:cubicBezTo>
                <a:cubicBezTo>
                  <a:pt x="60596" y="153899"/>
                  <a:pt x="126349" y="1842842"/>
                  <a:pt x="167606" y="2304539"/>
                </a:cubicBezTo>
                <a:cubicBezTo>
                  <a:pt x="214020" y="2766236"/>
                  <a:pt x="0" y="4611709"/>
                  <a:pt x="172763" y="4766923"/>
                </a:cubicBezTo>
                <a:lnTo>
                  <a:pt x="172763" y="4766923"/>
                </a:lnTo>
                <a:close/>
              </a:path>
            </a:pathLst>
          </a:custGeom>
          <a:solidFill>
            <a:srgbClr val="FFFFFF">
              <a:alpha val="0"/>
            </a:srgbClr>
          </a:solidFill>
          <a:ln w="31750">
            <a:solidFill>
              <a:srgbClr val="213054"/>
            </a:solidFill>
            <a:prstDash val="solid"/>
            <a:miter/>
          </a:ln>
        </p:spPr>
        <p:txBody>
          <a:bodyPr lIns="127000" rIns="127000" rtlCol="0" anchor="ctr"/>
          <a:lstStyle/>
          <a:p>
            <a:pPr algn="l"/>
            <a:endParaRPr lang="en-US" sz="1100"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>
          <a:xfrm>
            <a:off x="924560" y="1364615"/>
            <a:ext cx="6576060" cy="18851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自然界的云、雾、霜、雪是怎样形成的？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思想气泡: 云 9"/>
          <p:cNvSpPr/>
          <p:nvPr>
            <p:custDataLst>
              <p:tags r:id="rId9"/>
            </p:custDataLst>
          </p:nvPr>
        </p:nvSpPr>
        <p:spPr>
          <a:xfrm>
            <a:off x="679450" y="3775268"/>
            <a:ext cx="3533140" cy="2095701"/>
          </a:xfrm>
          <a:prstGeom prst="cloudCallout">
            <a:avLst>
              <a:gd name="adj1" fmla="val 38012"/>
              <a:gd name="adj2" fmla="val -79973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10"/>
            </p:custDataLst>
          </p:nvPr>
        </p:nvSpPr>
        <p:spPr>
          <a:xfrm>
            <a:off x="1382655" y="4177992"/>
            <a:ext cx="29400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lt"/>
              </a:rPr>
              <a:t>与水蒸气的凝结有关吗？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9518187" y="2234742"/>
            <a:ext cx="2170187" cy="2149978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7973282" y="4506504"/>
            <a:ext cx="2133600" cy="2200560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5526929" y="3648121"/>
            <a:ext cx="2235200" cy="2136960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" name="圆角矩形 8"/>
          <p:cNvSpPr/>
          <p:nvPr>
            <p:custDataLst>
              <p:tags r:id="rId3"/>
            </p:custDataLst>
          </p:nvPr>
        </p:nvSpPr>
        <p:spPr>
          <a:xfrm>
            <a:off x="192163" y="1744234"/>
            <a:ext cx="11788261" cy="1880755"/>
          </a:xfrm>
          <a:prstGeom prst="roundRect">
            <a:avLst>
              <a:gd name="adj" fmla="val 10000"/>
            </a:avLst>
          </a:prstGeom>
        </p:spPr>
        <p:style>
          <a:ln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>
              <a:ea typeface="宋体" panose="02010600030101010101" pitchFamily="2" charset="-122"/>
            </a:endParaRPr>
          </a:p>
        </p:txBody>
      </p:sp>
      <p:sp>
        <p:nvSpPr>
          <p:cNvPr id="2" name="圆角矩形 1"/>
          <p:cNvSpPr/>
          <p:nvPr>
            <p:custDataLst>
              <p:tags r:id="rId4"/>
            </p:custDataLst>
          </p:nvPr>
        </p:nvSpPr>
        <p:spPr>
          <a:xfrm>
            <a:off x="555549" y="1995001"/>
            <a:ext cx="1455458" cy="1379220"/>
          </a:xfrm>
          <a:prstGeom prst="roundRect">
            <a:avLst>
              <a:gd name="adj" fmla="val 10000"/>
            </a:avLst>
          </a:pr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 l="-36000" r="-36000"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>
              <a:ea typeface="宋体" panose="02010600030101010101" pitchFamily="2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6"/>
            </p:custDataLst>
          </p:nvPr>
        </p:nvSpPr>
        <p:spPr>
          <a:xfrm>
            <a:off x="555548" y="3624990"/>
            <a:ext cx="1455459" cy="1204186"/>
          </a:xfrm>
          <a:custGeom>
            <a:gdLst>
              <a:gd name="connsiteX0" fmla="*/ 152823 w 1455458"/>
              <a:gd name="connsiteY0" fmla="*/ 0 h 2298701"/>
              <a:gd name="connsiteX1" fmla="*/ 1302635 w 1455458"/>
              <a:gd name="connsiteY1" fmla="*/ 0 h 2298701"/>
              <a:gd name="connsiteX2" fmla="*/ 1455458 w 1455458"/>
              <a:gd name="connsiteY2" fmla="*/ 152823 h 2298701"/>
              <a:gd name="connsiteX3" fmla="*/ 1455458 w 1455458"/>
              <a:gd name="connsiteY3" fmla="*/ 2298701 h 2298701"/>
              <a:gd name="connsiteX4" fmla="*/ 1455458 w 1455458"/>
              <a:gd name="connsiteY4" fmla="*/ 2298701 h 2298701"/>
              <a:gd name="connsiteX5" fmla="*/ 0 w 1455458"/>
              <a:gd name="connsiteY5" fmla="*/ 2298701 h 2298701"/>
              <a:gd name="connsiteX6" fmla="*/ 0 w 1455458"/>
              <a:gd name="connsiteY6" fmla="*/ 2298701 h 2298701"/>
              <a:gd name="connsiteX7" fmla="*/ 0 w 1455458"/>
              <a:gd name="connsiteY7" fmla="*/ 152823 h 2298701"/>
              <a:gd name="connsiteX8" fmla="*/ 152823 w 1455458"/>
              <a:gd name="connsiteY8" fmla="*/ 0 h 229870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58" h="2298701">
                <a:moveTo>
                  <a:pt x="1302635" y="2298701"/>
                </a:moveTo>
                <a:lnTo>
                  <a:pt x="152823" y="2298701"/>
                </a:lnTo>
                <a:cubicBezTo>
                  <a:pt x="68421" y="2298701"/>
                  <a:pt x="0" y="2230280"/>
                  <a:pt x="0" y="2145878"/>
                </a:cubicBezTo>
                <a:lnTo>
                  <a:pt x="0" y="0"/>
                </a:lnTo>
                <a:lnTo>
                  <a:pt x="0" y="0"/>
                </a:lnTo>
                <a:lnTo>
                  <a:pt x="1455458" y="0"/>
                </a:lnTo>
                <a:lnTo>
                  <a:pt x="1455458" y="0"/>
                </a:lnTo>
                <a:lnTo>
                  <a:pt x="1455458" y="2145878"/>
                </a:lnTo>
                <a:cubicBezTo>
                  <a:pt x="1455458" y="2230280"/>
                  <a:pt x="1387037" y="2298701"/>
                  <a:pt x="1302635" y="2298701"/>
                </a:cubicBez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00361" tIns="355600" rIns="400360" bIns="400360" numCol="1" spcCol="1270" anchor="t" anchorCtr="0">
            <a:noAutofit/>
          </a:bodyPr>
          <a:lstStyle/>
          <a:p>
            <a:pPr lvl="0" algn="ctr" defTabSz="2222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4000" kern="1200">
                <a:latin typeface="宋体" panose="02010600030101010101" pitchFamily="2" charset="-122"/>
                <a:ea typeface="宋体" panose="02010600030101010101" pitchFamily="2" charset="-122"/>
              </a:rPr>
              <a:t>云</a:t>
            </a:r>
            <a:endParaRPr lang="zh-CN" altLang="en-US" sz="4000" kern="1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圆角矩形 14"/>
          <p:cNvSpPr/>
          <p:nvPr>
            <p:custDataLst>
              <p:tags r:id="rId7"/>
            </p:custDataLst>
          </p:nvPr>
        </p:nvSpPr>
        <p:spPr>
          <a:xfrm>
            <a:off x="2156554" y="1995001"/>
            <a:ext cx="1455458" cy="1379220"/>
          </a:xfrm>
          <a:prstGeom prst="roundRect">
            <a:avLst>
              <a:gd name="adj" fmla="val 10000"/>
            </a:avLst>
          </a:prstGeom>
          <a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 l="-23000" r="-23000"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>
              <a:ea typeface="宋体" panose="02010600030101010101" pitchFamily="2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9"/>
            </p:custDataLst>
          </p:nvPr>
        </p:nvSpPr>
        <p:spPr>
          <a:xfrm>
            <a:off x="2156554" y="3624988"/>
            <a:ext cx="1455459" cy="1204188"/>
          </a:xfrm>
          <a:custGeom>
            <a:gdLst>
              <a:gd name="connsiteX0" fmla="*/ 152823 w 1455458"/>
              <a:gd name="connsiteY0" fmla="*/ 0 h 2298701"/>
              <a:gd name="connsiteX1" fmla="*/ 1302635 w 1455458"/>
              <a:gd name="connsiteY1" fmla="*/ 0 h 2298701"/>
              <a:gd name="connsiteX2" fmla="*/ 1455458 w 1455458"/>
              <a:gd name="connsiteY2" fmla="*/ 152823 h 2298701"/>
              <a:gd name="connsiteX3" fmla="*/ 1455458 w 1455458"/>
              <a:gd name="connsiteY3" fmla="*/ 2298701 h 2298701"/>
              <a:gd name="connsiteX4" fmla="*/ 1455458 w 1455458"/>
              <a:gd name="connsiteY4" fmla="*/ 2298701 h 2298701"/>
              <a:gd name="connsiteX5" fmla="*/ 0 w 1455458"/>
              <a:gd name="connsiteY5" fmla="*/ 2298701 h 2298701"/>
              <a:gd name="connsiteX6" fmla="*/ 0 w 1455458"/>
              <a:gd name="connsiteY6" fmla="*/ 2298701 h 2298701"/>
              <a:gd name="connsiteX7" fmla="*/ 0 w 1455458"/>
              <a:gd name="connsiteY7" fmla="*/ 152823 h 2298701"/>
              <a:gd name="connsiteX8" fmla="*/ 152823 w 1455458"/>
              <a:gd name="connsiteY8" fmla="*/ 0 h 229870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58" h="2298701">
                <a:moveTo>
                  <a:pt x="1302635" y="2298701"/>
                </a:moveTo>
                <a:lnTo>
                  <a:pt x="152823" y="2298701"/>
                </a:lnTo>
                <a:cubicBezTo>
                  <a:pt x="68421" y="2298701"/>
                  <a:pt x="0" y="2230280"/>
                  <a:pt x="0" y="2145878"/>
                </a:cubicBezTo>
                <a:lnTo>
                  <a:pt x="0" y="0"/>
                </a:lnTo>
                <a:lnTo>
                  <a:pt x="0" y="0"/>
                </a:lnTo>
                <a:lnTo>
                  <a:pt x="1455458" y="0"/>
                </a:lnTo>
                <a:lnTo>
                  <a:pt x="1455458" y="0"/>
                </a:lnTo>
                <a:lnTo>
                  <a:pt x="1455458" y="2145878"/>
                </a:lnTo>
                <a:cubicBezTo>
                  <a:pt x="1455458" y="2230280"/>
                  <a:pt x="1387037" y="2298701"/>
                  <a:pt x="1302635" y="2298701"/>
                </a:cubicBez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00361" tIns="355600" rIns="400360" bIns="400360" numCol="1" spcCol="1270" anchor="t" anchorCtr="0">
            <a:noAutofit/>
          </a:bodyPr>
          <a:lstStyle/>
          <a:p>
            <a:pPr algn="ctr" defTabSz="2222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4000">
                <a:latin typeface="宋体" panose="02010600030101010101" pitchFamily="2" charset="-122"/>
                <a:ea typeface="宋体" panose="02010600030101010101" pitchFamily="2" charset="-122"/>
              </a:rPr>
              <a:t>雾</a:t>
            </a:r>
            <a:endParaRPr lang="zh-CN" altLang="en-US" sz="4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圆角矩形 20"/>
          <p:cNvSpPr/>
          <p:nvPr>
            <p:custDataLst>
              <p:tags r:id="rId10"/>
            </p:custDataLst>
          </p:nvPr>
        </p:nvSpPr>
        <p:spPr>
          <a:xfrm>
            <a:off x="3757559" y="1995001"/>
            <a:ext cx="1455458" cy="1379220"/>
          </a:xfrm>
          <a:prstGeom prst="roundRect">
            <a:avLst>
              <a:gd name="adj" fmla="val 10000"/>
            </a:avLst>
          </a:prstGeom>
          <a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 l="-26000" r="-26000"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>
              <a:ea typeface="宋体" panose="02010600030101010101" pitchFamily="2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12"/>
            </p:custDataLst>
          </p:nvPr>
        </p:nvSpPr>
        <p:spPr>
          <a:xfrm>
            <a:off x="3757559" y="3624988"/>
            <a:ext cx="1455458" cy="1204188"/>
          </a:xfrm>
          <a:custGeom>
            <a:gdLst>
              <a:gd name="connsiteX0" fmla="*/ 152823 w 1455458"/>
              <a:gd name="connsiteY0" fmla="*/ 0 h 2298701"/>
              <a:gd name="connsiteX1" fmla="*/ 1302635 w 1455458"/>
              <a:gd name="connsiteY1" fmla="*/ 0 h 2298701"/>
              <a:gd name="connsiteX2" fmla="*/ 1455458 w 1455458"/>
              <a:gd name="connsiteY2" fmla="*/ 152823 h 2298701"/>
              <a:gd name="connsiteX3" fmla="*/ 1455458 w 1455458"/>
              <a:gd name="connsiteY3" fmla="*/ 2298701 h 2298701"/>
              <a:gd name="connsiteX4" fmla="*/ 1455458 w 1455458"/>
              <a:gd name="connsiteY4" fmla="*/ 2298701 h 2298701"/>
              <a:gd name="connsiteX5" fmla="*/ 0 w 1455458"/>
              <a:gd name="connsiteY5" fmla="*/ 2298701 h 2298701"/>
              <a:gd name="connsiteX6" fmla="*/ 0 w 1455458"/>
              <a:gd name="connsiteY6" fmla="*/ 2298701 h 2298701"/>
              <a:gd name="connsiteX7" fmla="*/ 0 w 1455458"/>
              <a:gd name="connsiteY7" fmla="*/ 152823 h 2298701"/>
              <a:gd name="connsiteX8" fmla="*/ 152823 w 1455458"/>
              <a:gd name="connsiteY8" fmla="*/ 0 h 229870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58" h="2298701">
                <a:moveTo>
                  <a:pt x="1302635" y="2298701"/>
                </a:moveTo>
                <a:lnTo>
                  <a:pt x="152823" y="2298701"/>
                </a:lnTo>
                <a:cubicBezTo>
                  <a:pt x="68421" y="2298701"/>
                  <a:pt x="0" y="2230280"/>
                  <a:pt x="0" y="2145878"/>
                </a:cubicBezTo>
                <a:lnTo>
                  <a:pt x="0" y="0"/>
                </a:lnTo>
                <a:lnTo>
                  <a:pt x="0" y="0"/>
                </a:lnTo>
                <a:lnTo>
                  <a:pt x="1455458" y="0"/>
                </a:lnTo>
                <a:lnTo>
                  <a:pt x="1455458" y="0"/>
                </a:lnTo>
                <a:lnTo>
                  <a:pt x="1455458" y="2145878"/>
                </a:lnTo>
                <a:cubicBezTo>
                  <a:pt x="1455458" y="2230280"/>
                  <a:pt x="1387037" y="2298701"/>
                  <a:pt x="1302635" y="2298701"/>
                </a:cubicBez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00361" tIns="355600" rIns="400360" bIns="400360" numCol="1" spcCol="1270" anchor="t" anchorCtr="0">
            <a:noAutofit/>
          </a:bodyPr>
          <a:lstStyle/>
          <a:p>
            <a:pPr algn="ctr" defTabSz="2222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4000">
                <a:latin typeface="宋体" panose="02010600030101010101" pitchFamily="2" charset="-122"/>
                <a:ea typeface="宋体" panose="02010600030101010101" pitchFamily="2" charset="-122"/>
              </a:rPr>
              <a:t>雨</a:t>
            </a:r>
            <a:endParaRPr lang="zh-CN" altLang="en-US" sz="4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圆角矩形 22"/>
          <p:cNvSpPr/>
          <p:nvPr>
            <p:custDataLst>
              <p:tags r:id="rId13"/>
            </p:custDataLst>
          </p:nvPr>
        </p:nvSpPr>
        <p:spPr>
          <a:xfrm>
            <a:off x="5358564" y="1995001"/>
            <a:ext cx="1455458" cy="1379220"/>
          </a:xfrm>
          <a:prstGeom prst="roundRect">
            <a:avLst>
              <a:gd name="adj" fmla="val 10000"/>
            </a:avLst>
          </a:prstGeom>
          <a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 l="-34000" r="-34000"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>
              <a:ea typeface="宋体" panose="02010600030101010101" pitchFamily="2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15"/>
            </p:custDataLst>
          </p:nvPr>
        </p:nvSpPr>
        <p:spPr>
          <a:xfrm>
            <a:off x="5358564" y="3624989"/>
            <a:ext cx="1455459" cy="1204187"/>
          </a:xfrm>
          <a:custGeom>
            <a:gdLst>
              <a:gd name="connsiteX0" fmla="*/ 152823 w 1455458"/>
              <a:gd name="connsiteY0" fmla="*/ 0 h 2298701"/>
              <a:gd name="connsiteX1" fmla="*/ 1302635 w 1455458"/>
              <a:gd name="connsiteY1" fmla="*/ 0 h 2298701"/>
              <a:gd name="connsiteX2" fmla="*/ 1455458 w 1455458"/>
              <a:gd name="connsiteY2" fmla="*/ 152823 h 2298701"/>
              <a:gd name="connsiteX3" fmla="*/ 1455458 w 1455458"/>
              <a:gd name="connsiteY3" fmla="*/ 2298701 h 2298701"/>
              <a:gd name="connsiteX4" fmla="*/ 1455458 w 1455458"/>
              <a:gd name="connsiteY4" fmla="*/ 2298701 h 2298701"/>
              <a:gd name="connsiteX5" fmla="*/ 0 w 1455458"/>
              <a:gd name="connsiteY5" fmla="*/ 2298701 h 2298701"/>
              <a:gd name="connsiteX6" fmla="*/ 0 w 1455458"/>
              <a:gd name="connsiteY6" fmla="*/ 2298701 h 2298701"/>
              <a:gd name="connsiteX7" fmla="*/ 0 w 1455458"/>
              <a:gd name="connsiteY7" fmla="*/ 152823 h 2298701"/>
              <a:gd name="connsiteX8" fmla="*/ 152823 w 1455458"/>
              <a:gd name="connsiteY8" fmla="*/ 0 h 229870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58" h="2298701">
                <a:moveTo>
                  <a:pt x="1302635" y="2298701"/>
                </a:moveTo>
                <a:lnTo>
                  <a:pt x="152823" y="2298701"/>
                </a:lnTo>
                <a:cubicBezTo>
                  <a:pt x="68421" y="2298701"/>
                  <a:pt x="0" y="2230280"/>
                  <a:pt x="0" y="2145878"/>
                </a:cubicBezTo>
                <a:lnTo>
                  <a:pt x="0" y="0"/>
                </a:lnTo>
                <a:lnTo>
                  <a:pt x="0" y="0"/>
                </a:lnTo>
                <a:lnTo>
                  <a:pt x="1455458" y="0"/>
                </a:lnTo>
                <a:lnTo>
                  <a:pt x="1455458" y="0"/>
                </a:lnTo>
                <a:lnTo>
                  <a:pt x="1455458" y="2145878"/>
                </a:lnTo>
                <a:cubicBezTo>
                  <a:pt x="1455458" y="2230280"/>
                  <a:pt x="1387037" y="2298701"/>
                  <a:pt x="1302635" y="2298701"/>
                </a:cubicBez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00361" tIns="355600" rIns="400360" bIns="400360" numCol="1" spcCol="1270" anchor="t" anchorCtr="0">
            <a:noAutofit/>
          </a:bodyPr>
          <a:lstStyle/>
          <a:p>
            <a:pPr algn="ctr" defTabSz="2222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4000">
                <a:latin typeface="宋体" panose="02010600030101010101" pitchFamily="2" charset="-122"/>
                <a:ea typeface="宋体" panose="02010600030101010101" pitchFamily="2" charset="-122"/>
              </a:rPr>
              <a:t>露</a:t>
            </a:r>
            <a:endParaRPr lang="zh-CN" altLang="en-US" sz="4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" name="圆角矩形 24"/>
          <p:cNvSpPr/>
          <p:nvPr>
            <p:custDataLst>
              <p:tags r:id="rId16"/>
            </p:custDataLst>
          </p:nvPr>
        </p:nvSpPr>
        <p:spPr>
          <a:xfrm>
            <a:off x="6959568" y="1995001"/>
            <a:ext cx="1455458" cy="1379220"/>
          </a:xfrm>
          <a:prstGeom prst="roundRect">
            <a:avLst>
              <a:gd name="adj" fmla="val 10000"/>
            </a:avLst>
          </a:prstGeom>
          <a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 l="-26000" r="-26000"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>
              <a:ea typeface="宋体" panose="02010600030101010101" pitchFamily="2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18"/>
            </p:custDataLst>
          </p:nvPr>
        </p:nvSpPr>
        <p:spPr>
          <a:xfrm>
            <a:off x="6959568" y="3624989"/>
            <a:ext cx="1455459" cy="1204187"/>
          </a:xfrm>
          <a:custGeom>
            <a:gdLst>
              <a:gd name="connsiteX0" fmla="*/ 152823 w 1455458"/>
              <a:gd name="connsiteY0" fmla="*/ 0 h 2298701"/>
              <a:gd name="connsiteX1" fmla="*/ 1302635 w 1455458"/>
              <a:gd name="connsiteY1" fmla="*/ 0 h 2298701"/>
              <a:gd name="connsiteX2" fmla="*/ 1455458 w 1455458"/>
              <a:gd name="connsiteY2" fmla="*/ 152823 h 2298701"/>
              <a:gd name="connsiteX3" fmla="*/ 1455458 w 1455458"/>
              <a:gd name="connsiteY3" fmla="*/ 2298701 h 2298701"/>
              <a:gd name="connsiteX4" fmla="*/ 1455458 w 1455458"/>
              <a:gd name="connsiteY4" fmla="*/ 2298701 h 2298701"/>
              <a:gd name="connsiteX5" fmla="*/ 0 w 1455458"/>
              <a:gd name="connsiteY5" fmla="*/ 2298701 h 2298701"/>
              <a:gd name="connsiteX6" fmla="*/ 0 w 1455458"/>
              <a:gd name="connsiteY6" fmla="*/ 2298701 h 2298701"/>
              <a:gd name="connsiteX7" fmla="*/ 0 w 1455458"/>
              <a:gd name="connsiteY7" fmla="*/ 152823 h 2298701"/>
              <a:gd name="connsiteX8" fmla="*/ 152823 w 1455458"/>
              <a:gd name="connsiteY8" fmla="*/ 0 h 229870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58" h="2298701">
                <a:moveTo>
                  <a:pt x="1302635" y="2298701"/>
                </a:moveTo>
                <a:lnTo>
                  <a:pt x="152823" y="2298701"/>
                </a:lnTo>
                <a:cubicBezTo>
                  <a:pt x="68421" y="2298701"/>
                  <a:pt x="0" y="2230280"/>
                  <a:pt x="0" y="2145878"/>
                </a:cubicBezTo>
                <a:lnTo>
                  <a:pt x="0" y="0"/>
                </a:lnTo>
                <a:lnTo>
                  <a:pt x="0" y="0"/>
                </a:lnTo>
                <a:lnTo>
                  <a:pt x="1455458" y="0"/>
                </a:lnTo>
                <a:lnTo>
                  <a:pt x="1455458" y="0"/>
                </a:lnTo>
                <a:lnTo>
                  <a:pt x="1455458" y="2145878"/>
                </a:lnTo>
                <a:cubicBezTo>
                  <a:pt x="1455458" y="2230280"/>
                  <a:pt x="1387037" y="2298701"/>
                  <a:pt x="1302635" y="2298701"/>
                </a:cubicBez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00361" tIns="355600" rIns="400360" bIns="400360" numCol="1" spcCol="1270" anchor="t" anchorCtr="0">
            <a:noAutofit/>
          </a:bodyPr>
          <a:lstStyle/>
          <a:p>
            <a:pPr algn="ctr" defTabSz="2222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4000">
                <a:latin typeface="宋体" panose="02010600030101010101" pitchFamily="2" charset="-122"/>
                <a:ea typeface="宋体" panose="02010600030101010101" pitchFamily="2" charset="-122"/>
              </a:rPr>
              <a:t>霜</a:t>
            </a:r>
            <a:endParaRPr lang="zh-CN" altLang="en-US" sz="4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圆角矩形 26"/>
          <p:cNvSpPr/>
          <p:nvPr>
            <p:custDataLst>
              <p:tags r:id="rId19"/>
            </p:custDataLst>
          </p:nvPr>
        </p:nvSpPr>
        <p:spPr>
          <a:xfrm>
            <a:off x="8560573" y="1995001"/>
            <a:ext cx="1455458" cy="1379220"/>
          </a:xfrm>
          <a:prstGeom prst="roundRect">
            <a:avLst>
              <a:gd name="adj" fmla="val 10000"/>
            </a:avLst>
          </a:prstGeom>
          <a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 l="-34000" r="-34000"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>
              <a:ea typeface="宋体" panose="02010600030101010101" pitchFamily="2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21"/>
            </p:custDataLst>
          </p:nvPr>
        </p:nvSpPr>
        <p:spPr>
          <a:xfrm>
            <a:off x="8560573" y="3624988"/>
            <a:ext cx="1455458" cy="1204188"/>
          </a:xfrm>
          <a:custGeom>
            <a:gdLst>
              <a:gd name="connsiteX0" fmla="*/ 152823 w 1455458"/>
              <a:gd name="connsiteY0" fmla="*/ 0 h 2298701"/>
              <a:gd name="connsiteX1" fmla="*/ 1302635 w 1455458"/>
              <a:gd name="connsiteY1" fmla="*/ 0 h 2298701"/>
              <a:gd name="connsiteX2" fmla="*/ 1455458 w 1455458"/>
              <a:gd name="connsiteY2" fmla="*/ 152823 h 2298701"/>
              <a:gd name="connsiteX3" fmla="*/ 1455458 w 1455458"/>
              <a:gd name="connsiteY3" fmla="*/ 2298701 h 2298701"/>
              <a:gd name="connsiteX4" fmla="*/ 1455458 w 1455458"/>
              <a:gd name="connsiteY4" fmla="*/ 2298701 h 2298701"/>
              <a:gd name="connsiteX5" fmla="*/ 0 w 1455458"/>
              <a:gd name="connsiteY5" fmla="*/ 2298701 h 2298701"/>
              <a:gd name="connsiteX6" fmla="*/ 0 w 1455458"/>
              <a:gd name="connsiteY6" fmla="*/ 2298701 h 2298701"/>
              <a:gd name="connsiteX7" fmla="*/ 0 w 1455458"/>
              <a:gd name="connsiteY7" fmla="*/ 152823 h 2298701"/>
              <a:gd name="connsiteX8" fmla="*/ 152823 w 1455458"/>
              <a:gd name="connsiteY8" fmla="*/ 0 h 229870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58" h="2298701">
                <a:moveTo>
                  <a:pt x="1302635" y="2298701"/>
                </a:moveTo>
                <a:lnTo>
                  <a:pt x="152823" y="2298701"/>
                </a:lnTo>
                <a:cubicBezTo>
                  <a:pt x="68421" y="2298701"/>
                  <a:pt x="0" y="2230280"/>
                  <a:pt x="0" y="2145878"/>
                </a:cubicBezTo>
                <a:lnTo>
                  <a:pt x="0" y="0"/>
                </a:lnTo>
                <a:lnTo>
                  <a:pt x="0" y="0"/>
                </a:lnTo>
                <a:lnTo>
                  <a:pt x="1455458" y="0"/>
                </a:lnTo>
                <a:lnTo>
                  <a:pt x="1455458" y="0"/>
                </a:lnTo>
                <a:lnTo>
                  <a:pt x="1455458" y="2145878"/>
                </a:lnTo>
                <a:cubicBezTo>
                  <a:pt x="1455458" y="2230280"/>
                  <a:pt x="1387037" y="2298701"/>
                  <a:pt x="1302635" y="2298701"/>
                </a:cubicBez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00361" tIns="355600" rIns="400360" bIns="400360" numCol="1" spcCol="1270" anchor="t" anchorCtr="0">
            <a:noAutofit/>
          </a:bodyPr>
          <a:lstStyle/>
          <a:p>
            <a:pPr algn="ctr" defTabSz="2222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4000">
                <a:latin typeface="宋体" panose="02010600030101010101" pitchFamily="2" charset="-122"/>
                <a:ea typeface="宋体" panose="02010600030101010101" pitchFamily="2" charset="-122"/>
              </a:rPr>
              <a:t>雪</a:t>
            </a:r>
            <a:endParaRPr lang="zh-CN" altLang="en-US" sz="4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圆角矩形 28"/>
          <p:cNvSpPr/>
          <p:nvPr>
            <p:custDataLst>
              <p:tags r:id="rId22"/>
            </p:custDataLst>
          </p:nvPr>
        </p:nvSpPr>
        <p:spPr>
          <a:xfrm>
            <a:off x="10161578" y="1995001"/>
            <a:ext cx="1455458" cy="1379220"/>
          </a:xfrm>
          <a:prstGeom prst="roundRect">
            <a:avLst>
              <a:gd name="adj" fmla="val 10000"/>
            </a:avLst>
          </a:prstGeom>
          <a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 l="-26000" r="-26000"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>
              <a:ea typeface="宋体" panose="02010600030101010101" pitchFamily="2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24"/>
            </p:custDataLst>
          </p:nvPr>
        </p:nvSpPr>
        <p:spPr>
          <a:xfrm>
            <a:off x="10161578" y="3624989"/>
            <a:ext cx="1455458" cy="1204187"/>
          </a:xfrm>
          <a:custGeom>
            <a:gdLst>
              <a:gd name="connsiteX0" fmla="*/ 152823 w 1455458"/>
              <a:gd name="connsiteY0" fmla="*/ 0 h 2298701"/>
              <a:gd name="connsiteX1" fmla="*/ 1302635 w 1455458"/>
              <a:gd name="connsiteY1" fmla="*/ 0 h 2298701"/>
              <a:gd name="connsiteX2" fmla="*/ 1455458 w 1455458"/>
              <a:gd name="connsiteY2" fmla="*/ 152823 h 2298701"/>
              <a:gd name="connsiteX3" fmla="*/ 1455458 w 1455458"/>
              <a:gd name="connsiteY3" fmla="*/ 2298701 h 2298701"/>
              <a:gd name="connsiteX4" fmla="*/ 1455458 w 1455458"/>
              <a:gd name="connsiteY4" fmla="*/ 2298701 h 2298701"/>
              <a:gd name="connsiteX5" fmla="*/ 0 w 1455458"/>
              <a:gd name="connsiteY5" fmla="*/ 2298701 h 2298701"/>
              <a:gd name="connsiteX6" fmla="*/ 0 w 1455458"/>
              <a:gd name="connsiteY6" fmla="*/ 2298701 h 2298701"/>
              <a:gd name="connsiteX7" fmla="*/ 0 w 1455458"/>
              <a:gd name="connsiteY7" fmla="*/ 152823 h 2298701"/>
              <a:gd name="connsiteX8" fmla="*/ 152823 w 1455458"/>
              <a:gd name="connsiteY8" fmla="*/ 0 h 229870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55458" h="2298701">
                <a:moveTo>
                  <a:pt x="1302635" y="2298701"/>
                </a:moveTo>
                <a:lnTo>
                  <a:pt x="152823" y="2298701"/>
                </a:lnTo>
                <a:cubicBezTo>
                  <a:pt x="68421" y="2298701"/>
                  <a:pt x="0" y="2230280"/>
                  <a:pt x="0" y="2145878"/>
                </a:cubicBezTo>
                <a:lnTo>
                  <a:pt x="0" y="0"/>
                </a:lnTo>
                <a:lnTo>
                  <a:pt x="0" y="0"/>
                </a:lnTo>
                <a:lnTo>
                  <a:pt x="1455458" y="0"/>
                </a:lnTo>
                <a:lnTo>
                  <a:pt x="1455458" y="0"/>
                </a:lnTo>
                <a:lnTo>
                  <a:pt x="1455458" y="2145878"/>
                </a:lnTo>
                <a:cubicBezTo>
                  <a:pt x="1455458" y="2230280"/>
                  <a:pt x="1387037" y="2298701"/>
                  <a:pt x="1302635" y="2298701"/>
                </a:cubicBez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00361" tIns="355600" rIns="400360" bIns="400360" numCol="1" spcCol="1270" anchor="t" anchorCtr="0">
            <a:noAutofit/>
          </a:bodyPr>
          <a:lstStyle/>
          <a:p>
            <a:pPr algn="ctr" defTabSz="2222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4000">
                <a:latin typeface="宋体" panose="02010600030101010101" pitchFamily="2" charset="-122"/>
                <a:ea typeface="宋体" panose="02010600030101010101" pitchFamily="2" charset="-122"/>
              </a:rPr>
              <a:t>冰</a:t>
            </a:r>
            <a:endParaRPr lang="zh-CN" altLang="en-US" sz="4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25"/>
            </p:custDataLst>
          </p:nvPr>
        </p:nvSpPr>
        <p:spPr>
          <a:xfrm>
            <a:off x="4015681" y="480691"/>
            <a:ext cx="48173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3975B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自然界中水的存在形态</a:t>
            </a:r>
            <a:endParaRPr lang="zh-CN" altLang="en-US" sz="3600" b="1">
              <a:solidFill>
                <a:srgbClr val="3975B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  <p:bldP spid="22" grpId="0"/>
      <p:bldP spid="24" grpId="0"/>
      <p:bldP spid="26" grpId="0"/>
      <p:bldP spid="28" grpId="0"/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12290" name="Group 2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735979" y="991559"/>
          <a:ext cx="10827835" cy="5373991"/>
        </p:xfrm>
        <a:graphic>
          <a:graphicData uri="http://schemas.openxmlformats.org/drawingml/2006/table">
            <a:tbl>
              <a:tblPr/>
              <a:tblGrid>
                <a:gridCol w="2089582"/>
                <a:gridCol w="4654070"/>
                <a:gridCol w="4084183"/>
              </a:tblGrid>
              <a:tr h="774219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水的形态</a:t>
                      </a:r>
                      <a:endParaRPr kumimoji="0" 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变化的过程</a:t>
                      </a:r>
                      <a:endParaRPr kumimoji="0" 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变化的条件</a:t>
                      </a:r>
                      <a:endParaRPr kumimoji="0" 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774219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霜</a:t>
                      </a:r>
                      <a:endParaRPr kumimoji="0" 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74219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雪</a:t>
                      </a:r>
                      <a:endParaRPr kumimoji="0" 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74219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冰</a:t>
                      </a:r>
                      <a:endParaRPr kumimoji="0" 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28677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露</a:t>
                      </a:r>
                      <a:endParaRPr kumimoji="0" 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74219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云</a:t>
                      </a:r>
                      <a:endParaRPr kumimoji="0" 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74219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雾</a:t>
                      </a:r>
                      <a:endParaRPr kumimoji="0" 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2325" name="Text Box 3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903437" y="1859935"/>
            <a:ext cx="453854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800" b="1">
                <a:solidFill>
                  <a:schemeClr val="accent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水蒸气在物体上凝固的冰晶</a:t>
            </a:r>
            <a:endParaRPr lang="zh-CN" altLang="zh-CN" sz="2800" b="1">
              <a:solidFill>
                <a:schemeClr val="accent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26" name="Text Box 3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903437" y="2661097"/>
            <a:ext cx="4091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800" b="1">
                <a:solidFill>
                  <a:schemeClr val="accent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高空水蒸气变成的冰晶</a:t>
            </a:r>
            <a:endParaRPr lang="zh-CN" altLang="zh-CN" sz="2800" b="1">
              <a:solidFill>
                <a:schemeClr val="accent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27" name="Text Box 3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903437" y="3429228"/>
            <a:ext cx="2819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800" b="1">
                <a:solidFill>
                  <a:schemeClr val="accent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水变成冰</a:t>
            </a:r>
            <a:endParaRPr lang="zh-CN" altLang="zh-CN" sz="2800" b="1">
              <a:solidFill>
                <a:schemeClr val="accent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28" name="Text Box 40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858156" y="3985404"/>
            <a:ext cx="4538546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600" b="1">
                <a:solidFill>
                  <a:schemeClr val="accent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水蒸气遇冷在物体上凝结成小水珠</a:t>
            </a:r>
            <a:endParaRPr lang="zh-CN" altLang="zh-CN" sz="2600" b="1">
              <a:solidFill>
                <a:schemeClr val="accent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29" name="Text Box 4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903437" y="4753610"/>
            <a:ext cx="4653352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600" b="1">
                <a:solidFill>
                  <a:schemeClr val="accent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水蒸气受冷凝结成漂浮在高空中的小水珠</a:t>
            </a:r>
            <a:endParaRPr lang="zh-CN" altLang="zh-CN" sz="2600" b="1">
              <a:solidFill>
                <a:schemeClr val="accent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30" name="Text Box 4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943850" y="5505954"/>
            <a:ext cx="4367158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600" b="1">
                <a:solidFill>
                  <a:schemeClr val="accent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水蒸气受冷凝结成漂浮在低空的小水珠</a:t>
            </a:r>
            <a:endParaRPr lang="zh-CN" altLang="zh-CN" sz="2600" b="1">
              <a:solidFill>
                <a:schemeClr val="accent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31" name="Text Box 43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7710421" y="1859935"/>
            <a:ext cx="330847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温度降到0 ℃以下</a:t>
            </a:r>
            <a:endParaRPr lang="zh-CN" altLang="zh-CN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32" name="Text Box 44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556789" y="4133010"/>
            <a:ext cx="3581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温度下降（ 0 ℃以上）</a:t>
            </a:r>
            <a:endParaRPr lang="zh-CN" altLang="zh-CN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33" name="Text Box 45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676083" y="2628395"/>
            <a:ext cx="33428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温度降到0 ℃以下</a:t>
            </a:r>
            <a:endParaRPr lang="zh-CN" altLang="zh-CN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34" name="Text Box 46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676083" y="3356319"/>
            <a:ext cx="33428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温度降到0 ℃以下</a:t>
            </a:r>
            <a:endParaRPr lang="zh-CN" altLang="zh-CN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35" name="Text Box 47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602070" y="4892060"/>
            <a:ext cx="38016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温度下降（ 0 ℃以上）</a:t>
            </a:r>
            <a:endParaRPr lang="zh-CN" altLang="zh-CN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36" name="Text Box 48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7535858" y="5654918"/>
            <a:ext cx="3657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文鼎中特广告体" pitchFamily="1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温度下降（ 0 ℃以上）</a:t>
            </a:r>
            <a:endParaRPr lang="zh-CN" altLang="zh-CN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16"/>
            </p:custDataLst>
          </p:nvPr>
        </p:nvSpPr>
        <p:spPr>
          <a:xfrm>
            <a:off x="2209894" y="279396"/>
            <a:ext cx="75969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3975B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水形态变化的过程及发生变化的条件</a:t>
            </a:r>
            <a:endParaRPr lang="zh-CN" altLang="en-US" sz="3600" b="1">
              <a:solidFill>
                <a:srgbClr val="3975B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25" grpId="0"/>
      <p:bldP spid="12326" grpId="0"/>
      <p:bldP spid="12327" grpId="0"/>
      <p:bldP spid="12328" grpId="0"/>
      <p:bldP spid="12329" grpId="0"/>
      <p:bldP spid="12330" grpId="0"/>
      <p:bldP spid="12331" grpId="0"/>
      <p:bldP spid="12332" grpId="0"/>
      <p:bldP spid="12333" grpId="0"/>
      <p:bldP spid="12334" grpId="0"/>
      <p:bldP spid="12335" grpId="0"/>
      <p:bldP spid="1233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554990" y="1166495"/>
            <a:ext cx="11082020" cy="5846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1.下列生活中的现象和水的蒸发有关的是(    )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algn="l" eaLnBrk="1" hangingPunct="1">
              <a:lnSpc>
                <a:spcPct val="130000"/>
              </a:lnSpc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A.洗完手后，手上的水不见了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       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B.在烧水时，发现水壶盖内侧有很多小水珠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algn="l" eaLnBrk="1" hangingPunct="1">
              <a:lnSpc>
                <a:spcPct val="130000"/>
              </a:lnSpc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C.清晨起来，发现室外的树叶上有水珠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algn="l" eaLnBrk="1" hangingPunct="1">
              <a:lnSpc>
                <a:spcPct val="130000"/>
              </a:lnSpc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2.下列关于水蒸发的说法不正确的是(    )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algn="l" eaLnBrk="1" hangingPunct="1">
              <a:lnSpc>
                <a:spcPct val="130000"/>
              </a:lnSpc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A.水的蒸发现象时刻存在我们的周围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    </a:t>
            </a:r>
            <a:endParaRPr lang="en-US" sz="2400"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algn="l" eaLnBrk="1" hangingPunct="1">
              <a:lnSpc>
                <a:spcPct val="130000"/>
              </a:lnSpc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B.我们用肉眼能观察到水蒸发的过程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algn="l" eaLnBrk="1" hangingPunct="1">
              <a:lnSpc>
                <a:spcPct val="130000"/>
              </a:lnSpc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C.水的蒸发过程和热量变化有关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algn="l" eaLnBrk="1" hangingPunct="1">
              <a:lnSpc>
                <a:spcPct val="130000"/>
              </a:lnSpc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3.夏天，在冰棒周围常常可以看到“白气”，这是(    )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algn="l" eaLnBrk="1" hangingPunct="1">
              <a:lnSpc>
                <a:spcPct val="130000"/>
              </a:lnSpc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A.冰棒周围的水蒸气遇冷形成的小水滴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    </a:t>
            </a:r>
            <a:endParaRPr lang="en-US" sz="2400"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algn="l" eaLnBrk="1" hangingPunct="1">
              <a:lnSpc>
                <a:spcPct val="130000"/>
              </a:lnSpc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B.冰棒周围的水蒸气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algn="l" eaLnBrk="1" hangingPunct="1">
              <a:lnSpc>
                <a:spcPct val="130000"/>
              </a:lnSpc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C.冰棒里的水分变成的水蒸气</a:t>
            </a: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algn="l" eaLnBrk="1" hangingPunct="1">
              <a:lnSpc>
                <a:spcPct val="130000"/>
              </a:lnSpc>
            </a:pPr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5718074" y="2653731"/>
            <a:ext cx="106914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1232660" y="2761283"/>
            <a:ext cx="9566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6"/>
            </p:custDataLst>
          </p:nvPr>
        </p:nvSpPr>
        <p:spPr>
          <a:xfrm>
            <a:off x="6307604" y="1166481"/>
            <a:ext cx="110006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5945" y="63102"/>
            <a:ext cx="2944623" cy="1103472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7542679" y="4527536"/>
            <a:ext cx="110006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4963056" y="190918"/>
            <a:ext cx="2009140" cy="84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4400" smtClean="0">
                <a:latin typeface="黑体" panose="02010609060101010101" pitchFamily="49" charset="-122"/>
                <a:ea typeface="黑体" panose="02010609060101010101" pitchFamily="49" charset="-122"/>
              </a:rPr>
              <a:t>选  择</a:t>
            </a:r>
            <a:endParaRPr lang="zh-CN" altLang="en-US" sz="4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1" name="椭圆 10"/>
          <p:cNvSpPr/>
          <p:nvPr>
            <p:custDataLst>
              <p:tags r:id="rId4"/>
            </p:custDataLst>
          </p:nvPr>
        </p:nvSpPr>
        <p:spPr>
          <a:xfrm>
            <a:off x="193040" y="2254250"/>
            <a:ext cx="1851659" cy="2261870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水的蒸发和凝结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/>
          <p:cNvSpPr/>
          <p:nvPr>
            <p:custDataLst>
              <p:tags r:id="rId5"/>
            </p:custDataLst>
          </p:nvPr>
        </p:nvSpPr>
        <p:spPr>
          <a:xfrm>
            <a:off x="2980688" y="622300"/>
            <a:ext cx="2345690" cy="158115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水蒸发和水蒸气凝结的现象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右中括号 28"/>
          <p:cNvSpPr/>
          <p:nvPr>
            <p:custDataLst>
              <p:tags r:id="rId6"/>
            </p:custDataLst>
          </p:nvPr>
        </p:nvSpPr>
        <p:spPr>
          <a:xfrm rot="10800000">
            <a:off x="2483168" y="1019175"/>
            <a:ext cx="368300" cy="5372100"/>
          </a:xfrm>
          <a:prstGeom prst="rightBracket">
            <a:avLst/>
          </a:prstGeom>
          <a:ln w="10795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7"/>
            </p:custDataLst>
          </p:nvPr>
        </p:nvSpPr>
        <p:spPr>
          <a:xfrm>
            <a:off x="6634480" y="259715"/>
            <a:ext cx="5557520" cy="30822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noAutofit/>
          </a:bodyPr>
          <a:lstStyle>
            <a:defPPr>
              <a:defRPr lang="zh-CN"/>
            </a:defPPr>
            <a:lvl1pPr>
              <a:defRPr sz="3200" b="1">
                <a:solidFill>
                  <a:schemeClr val="tx1"/>
                </a:solidFill>
                <a:ea typeface="黑体" panose="02010609060101010101" pitchFamily="49" charset="-122"/>
              </a:defRPr>
            </a:lvl1pPr>
          </a:lstStyle>
          <a:p>
            <a:r>
              <a:rPr lang="zh-CN" sz="2800" smtClean="0">
                <a:latin typeface="宋体" panose="02010600030101010101" pitchFamily="2" charset="-122"/>
                <a:ea typeface="宋体" panose="02010600030101010101" pitchFamily="2" charset="-122"/>
              </a:rPr>
              <a:t>现象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水蒸发：湿衣服变干。天晴后操场上积水变干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水蒸气凝结：浴室的镜子形成水雾。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原因：水吸热、蒸发变成水蒸气，水蒸气放热、凝结变成水。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8"/>
            </p:custDataLst>
          </p:nvPr>
        </p:nvSpPr>
        <p:spPr>
          <a:xfrm>
            <a:off x="2868928" y="5509895"/>
            <a:ext cx="2911475" cy="115824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观察水蒸气的凝结现象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7486649" y="3813810"/>
            <a:ext cx="4424045" cy="65786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noAutofit/>
          </a:bodyPr>
          <a:lstStyle/>
          <a:p>
            <a:r>
              <a:rPr 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水温越高，水蒸发越快。</a:t>
            </a:r>
            <a:endParaRPr lang="zh-CN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圆角矩形 5"/>
          <p:cNvSpPr/>
          <p:nvPr>
            <p:custDataLst>
              <p:tags r:id="rId10"/>
            </p:custDataLst>
          </p:nvPr>
        </p:nvSpPr>
        <p:spPr>
          <a:xfrm>
            <a:off x="2789553" y="3627120"/>
            <a:ext cx="3640455" cy="103124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探究水蒸发快慢与温度高低的关系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左箭头 11"/>
          <p:cNvSpPr/>
          <p:nvPr>
            <p:custDataLst>
              <p:tags r:id="rId11"/>
            </p:custDataLst>
          </p:nvPr>
        </p:nvSpPr>
        <p:spPr>
          <a:xfrm rot="10800000">
            <a:off x="6588759" y="3933508"/>
            <a:ext cx="739140" cy="521335"/>
          </a:xfrm>
          <a:prstGeom prst="leftArrow">
            <a:avLst/>
          </a:prstGeom>
          <a:ln w="10795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3" name="左箭头 12"/>
          <p:cNvSpPr/>
          <p:nvPr>
            <p:custDataLst>
              <p:tags r:id="rId12"/>
            </p:custDataLst>
          </p:nvPr>
        </p:nvSpPr>
        <p:spPr>
          <a:xfrm rot="10800000">
            <a:off x="5455598" y="1279525"/>
            <a:ext cx="813435" cy="521335"/>
          </a:xfrm>
          <a:prstGeom prst="leftArrow">
            <a:avLst/>
          </a:prstGeom>
          <a:ln w="10795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3"/>
            </p:custDataLst>
          </p:nvPr>
        </p:nvSpPr>
        <p:spPr>
          <a:xfrm>
            <a:off x="7237095" y="5733415"/>
            <a:ext cx="4839335" cy="65786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noAutofit/>
          </a:bodyPr>
          <a:lstStyle/>
          <a:p>
            <a:r>
              <a:rPr 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水蒸气凝结需要放出热量。</a:t>
            </a:r>
            <a:endParaRPr lang="zh-CN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左箭头 6"/>
          <p:cNvSpPr/>
          <p:nvPr>
            <p:custDataLst>
              <p:tags r:id="rId14"/>
            </p:custDataLst>
          </p:nvPr>
        </p:nvSpPr>
        <p:spPr>
          <a:xfrm rot="10800000">
            <a:off x="6182040" y="5733415"/>
            <a:ext cx="813435" cy="521335"/>
          </a:xfrm>
          <a:prstGeom prst="leftArrow">
            <a:avLst/>
          </a:prstGeom>
          <a:ln w="10795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-38735" y="54610"/>
            <a:ext cx="2439035" cy="909471"/>
          </a:xfrm>
          <a:prstGeom prst="rect">
            <a:avLst/>
          </a:prstGeom>
        </p:spPr>
      </p:pic>
      <p:pic>
        <p:nvPicPr>
          <p:cNvPr id="30" name="New picture"/>
          <p:cNvPicPr/>
          <p:nvPr>
            <p:custDataLst>
              <p:tags r:id="rId18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11353800" y="12446000"/>
            <a:ext cx="342900" cy="266700"/>
          </a:xfrm>
          <a:prstGeom prst="cube">
            <a:avLst/>
          </a:prstGeom>
        </p:spPr>
      </p:pic>
    </p:spTree>
    <p:custDataLst>
      <p:tags r:id="rId19"/>
    </p:custDataLst>
  </p:cSld>
  <p:clrMapOvr>
    <a:masterClrMapping/>
  </p:clrMapOvr>
  <mc:AlternateContent>
    <mc:Choice xmlns:p14="http://schemas.microsoft.com/office/powerpoint/2010/main" Requires="p14">
      <p:transition advTm="5000" p14:dur="10"/>
    </mc:Choice>
    <mc:Fallback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3" grpId="0"/>
      <p:bldP spid="4" grpId="0"/>
      <p:bldP spid="9" grpId="0"/>
      <p:bldP spid="6" grpId="0"/>
      <p:bldP spid="12" grpId="0"/>
      <p:bldP spid="13" grpId="0"/>
      <p:bldP spid="3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" name="TextBox 19"/>
          <p:cNvSpPr txBox="1"/>
          <p:nvPr>
            <p:custDataLst>
              <p:tags r:id="rId4"/>
            </p:custDataLst>
          </p:nvPr>
        </p:nvSpPr>
        <p:spPr>
          <a:xfrm>
            <a:off x="1307712" y="1690864"/>
            <a:ext cx="1006653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运用以往的经验，对新的问题提出假设。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制订比较完整的实验计划，开展水蒸发快慢与温度高低关系的探究活动。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设计实验，开展水蒸气凝结的探究活动。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通过观察、实验、查阅资料等方式获取事物的信息，分析雾、雨、雪、露、霜、雹等天气现象形成的原因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8" name="组合 7"/>
          <p:cNvGrpSpPr/>
          <p:nvPr>
            <p:custDataLst>
              <p:tags r:id="rId5"/>
            </p:custDataLst>
          </p:nvPr>
        </p:nvGrpSpPr>
        <p:grpSpPr>
          <a:xfrm>
            <a:off x="4066261" y="372265"/>
            <a:ext cx="3878580" cy="1172210"/>
            <a:chOff x="6450" y="4476"/>
            <a:chExt cx="6108" cy="1846"/>
          </a:xfrm>
        </p:grpSpPr>
        <p:sp>
          <p:nvSpPr>
            <p:cNvPr id="5" name="燕尾形箭头 4"/>
            <p:cNvSpPr/>
            <p:nvPr>
              <p:custDataLst>
                <p:tags r:id="rId6"/>
              </p:custDataLst>
            </p:nvPr>
          </p:nvSpPr>
          <p:spPr>
            <a:xfrm flipV="1">
              <a:off x="6450" y="4476"/>
              <a:ext cx="6109" cy="1847"/>
            </a:xfrm>
            <a:prstGeom prst="notchedRightArrow">
              <a:avLst>
                <a:gd name="adj1" fmla="val 50000"/>
                <a:gd name="adj2" fmla="val 43193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" name="文本框 6"/>
            <p:cNvSpPr txBox="1"/>
            <p:nvPr>
              <p:custDataLst>
                <p:tags r:id="rId7"/>
              </p:custDataLst>
            </p:nvPr>
          </p:nvSpPr>
          <p:spPr>
            <a:xfrm>
              <a:off x="7028" y="4851"/>
              <a:ext cx="4653" cy="10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>
                  <a:latin typeface="黑体" panose="02010609060101010101" pitchFamily="49" charset="-122"/>
                  <a:ea typeface="黑体" panose="02010609060101010101" pitchFamily="49" charset="-122"/>
                </a:rPr>
                <a:t>科学探究目标</a:t>
              </a:r>
              <a:endParaRPr lang="zh-CN" altLang="en-US" sz="36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1" name="圆角矩形 20"/>
          <p:cNvSpPr/>
          <p:nvPr>
            <p:custDataLst>
              <p:tags r:id="rId8"/>
            </p:custDataLst>
          </p:nvPr>
        </p:nvSpPr>
        <p:spPr bwMode="auto">
          <a:xfrm>
            <a:off x="768000" y="1881577"/>
            <a:ext cx="360045" cy="37367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4925">
            <a:solidFill>
              <a:srgbClr val="FFFFFF"/>
            </a:solidFill>
          </a:ln>
          <a:effectLst/>
          <a:scene3d>
            <a:camera prst="orthographicFront"/>
            <a:lightRig rig="threePt" dir="t"/>
          </a:scene3d>
          <a:sp3d extrusionH="349250" prstMaterial="metal">
            <a:bevelB w="88900" h="1968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2" name="圆角矩形 21"/>
          <p:cNvSpPr/>
          <p:nvPr>
            <p:custDataLst>
              <p:tags r:id="rId9"/>
            </p:custDataLst>
          </p:nvPr>
        </p:nvSpPr>
        <p:spPr bwMode="auto">
          <a:xfrm>
            <a:off x="768000" y="2649746"/>
            <a:ext cx="360045" cy="360045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34925">
            <a:solidFill>
              <a:srgbClr val="FFFF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圆角矩形 8"/>
          <p:cNvSpPr/>
          <p:nvPr>
            <p:custDataLst>
              <p:tags r:id="rId10"/>
            </p:custDataLst>
          </p:nvPr>
        </p:nvSpPr>
        <p:spPr bwMode="auto">
          <a:xfrm>
            <a:off x="768000" y="4119809"/>
            <a:ext cx="360045" cy="36004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34925">
            <a:solidFill>
              <a:srgbClr val="FFFF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" name="圆角矩形 14"/>
          <p:cNvSpPr/>
          <p:nvPr>
            <p:custDataLst>
              <p:tags r:id="rId11"/>
            </p:custDataLst>
          </p:nvPr>
        </p:nvSpPr>
        <p:spPr bwMode="auto">
          <a:xfrm>
            <a:off x="768000" y="4851617"/>
            <a:ext cx="360045" cy="360045"/>
          </a:xfrm>
          <a:prstGeom prst="roundRect">
            <a:avLst>
              <a:gd name="adj" fmla="val 50000"/>
            </a:avLst>
          </a:prstGeom>
          <a:solidFill>
            <a:schemeClr val="accent6">
              <a:lumMod val="40000"/>
              <a:lumOff val="60000"/>
            </a:schemeClr>
          </a:solidFill>
          <a:ln w="34925">
            <a:solidFill>
              <a:srgbClr val="FFFF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4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  <p:custDataLst>
      <p:tags r:id="rId12"/>
    </p:custDataLst>
  </p:cSld>
  <p:clrMapOvr>
    <a:masterClrMapping/>
  </p:clrMapOvr>
  <mc:AlternateContent>
    <mc:Choice xmlns:p14="http://schemas.microsoft.com/office/powerpoint/2010/main" Requires="p14">
      <p:transition advTm="5000" p14:dur="10"/>
    </mc:Choice>
    <mc:Fallback>
      <p:transition advTm="5000"/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8" name="TextBox 17"/>
          <p:cNvSpPr txBox="1"/>
          <p:nvPr>
            <p:custDataLst>
              <p:tags r:id="rId3"/>
            </p:custDataLst>
          </p:nvPr>
        </p:nvSpPr>
        <p:spPr>
          <a:xfrm>
            <a:off x="1573654" y="1770547"/>
            <a:ext cx="9837806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乐于发现新的问题，对物态变化有探究兴趣。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尊重探究的证据，提出正确的观点，坚持以事实为依据形成判断。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在进行多人合作探究时，能够有效沟通交流。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养成在探究中、数据中、实践中找到支撑观点的证据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3" name="组合 2"/>
          <p:cNvGrpSpPr/>
          <p:nvPr>
            <p:custDataLst>
              <p:tags r:id="rId4"/>
            </p:custDataLst>
          </p:nvPr>
        </p:nvGrpSpPr>
        <p:grpSpPr>
          <a:xfrm>
            <a:off x="4463740" y="518950"/>
            <a:ext cx="3878580" cy="1172210"/>
            <a:chOff x="6695" y="5449"/>
            <a:chExt cx="6108" cy="1846"/>
          </a:xfrm>
        </p:grpSpPr>
        <p:sp>
          <p:nvSpPr>
            <p:cNvPr id="17" name="燕尾形箭头 16"/>
            <p:cNvSpPr/>
            <p:nvPr>
              <p:custDataLst>
                <p:tags r:id="rId5"/>
              </p:custDataLst>
            </p:nvPr>
          </p:nvSpPr>
          <p:spPr>
            <a:xfrm flipV="1">
              <a:off x="6695" y="5449"/>
              <a:ext cx="6109" cy="1847"/>
            </a:xfrm>
            <a:prstGeom prst="notchedRightArrow">
              <a:avLst>
                <a:gd name="adj1" fmla="val 50000"/>
                <a:gd name="adj2" fmla="val 43193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9" name="文本框 13"/>
            <p:cNvSpPr txBox="1"/>
            <p:nvPr>
              <p:custDataLst>
                <p:tags r:id="rId6"/>
              </p:custDataLst>
            </p:nvPr>
          </p:nvSpPr>
          <p:spPr>
            <a:xfrm>
              <a:off x="7273" y="5844"/>
              <a:ext cx="4653" cy="10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>
                  <a:latin typeface="黑体" panose="02010609060101010101" pitchFamily="49" charset="-122"/>
                  <a:ea typeface="黑体" panose="02010609060101010101" pitchFamily="49" charset="-122"/>
                </a:rPr>
                <a:t>科学态度目标</a:t>
              </a:r>
              <a:endParaRPr lang="zh-CN" altLang="en-US" sz="36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圆角矩形 1"/>
          <p:cNvSpPr/>
          <p:nvPr>
            <p:custDataLst>
              <p:tags r:id="rId7"/>
            </p:custDataLst>
          </p:nvPr>
        </p:nvSpPr>
        <p:spPr bwMode="auto">
          <a:xfrm>
            <a:off x="1050352" y="1892634"/>
            <a:ext cx="360045" cy="37367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4925">
            <a:solidFill>
              <a:srgbClr val="FFFFFF"/>
            </a:solidFill>
          </a:ln>
          <a:effectLst/>
          <a:scene3d>
            <a:camera prst="orthographicFront"/>
            <a:lightRig rig="threePt" dir="t"/>
          </a:scene3d>
          <a:sp3d extrusionH="349250" prstMaterial="metal">
            <a:bevelB w="88900" h="1968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圆角矩形 6"/>
          <p:cNvSpPr/>
          <p:nvPr>
            <p:custDataLst>
              <p:tags r:id="rId8"/>
            </p:custDataLst>
          </p:nvPr>
        </p:nvSpPr>
        <p:spPr bwMode="auto">
          <a:xfrm>
            <a:off x="1050352" y="2562759"/>
            <a:ext cx="360045" cy="360045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34925">
            <a:solidFill>
              <a:srgbClr val="FFFF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圆角矩形 8"/>
          <p:cNvSpPr/>
          <p:nvPr>
            <p:custDataLst>
              <p:tags r:id="rId9"/>
            </p:custDataLst>
          </p:nvPr>
        </p:nvSpPr>
        <p:spPr bwMode="auto">
          <a:xfrm>
            <a:off x="1050352" y="3804239"/>
            <a:ext cx="360045" cy="36004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34925">
            <a:solidFill>
              <a:srgbClr val="FFFF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" name="圆角矩形 12"/>
          <p:cNvSpPr/>
          <p:nvPr>
            <p:custDataLst>
              <p:tags r:id="rId10"/>
            </p:custDataLst>
          </p:nvPr>
        </p:nvSpPr>
        <p:spPr bwMode="auto">
          <a:xfrm>
            <a:off x="1050352" y="4410664"/>
            <a:ext cx="360045" cy="360045"/>
          </a:xfrm>
          <a:prstGeom prst="roundRect">
            <a:avLst>
              <a:gd name="adj" fmla="val 50000"/>
            </a:avLst>
          </a:prstGeom>
          <a:solidFill>
            <a:schemeClr val="accent6">
              <a:lumMod val="40000"/>
              <a:lumOff val="60000"/>
            </a:schemeClr>
          </a:solidFill>
          <a:ln w="34925">
            <a:solidFill>
              <a:srgbClr val="FFFF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4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  <p:custDataLst>
      <p:tags r:id="rId11"/>
    </p:custDataLst>
  </p:cSld>
  <p:clrMapOvr>
    <a:masterClrMapping/>
  </p:clrMapOvr>
  <mc:AlternateContent>
    <mc:Choice xmlns:p14="http://schemas.microsoft.com/office/powerpoint/2010/main" Requires="p14">
      <p:transition advTm="5000" p14:dur="10"/>
    </mc:Choice>
    <mc:Fallback>
      <p:transition advTm="5000"/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TextBox 19"/>
          <p:cNvSpPr txBox="1"/>
          <p:nvPr>
            <p:custDataLst>
              <p:tags r:id="rId3"/>
            </p:custDataLst>
          </p:nvPr>
        </p:nvSpPr>
        <p:spPr>
          <a:xfrm>
            <a:off x="1655725" y="2373134"/>
            <a:ext cx="940628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讨论气温变化影响了人类、动植物的生活和生存。</a:t>
            </a:r>
            <a:endParaRPr lang="zh-CN" altLang="en-US" sz="3200" b="1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关注人类一些行为会使地球变暖，从而影响自然环境的变化。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8" name="组合 7"/>
          <p:cNvGrpSpPr/>
          <p:nvPr>
            <p:custDataLst>
              <p:tags r:id="rId4"/>
            </p:custDataLst>
          </p:nvPr>
        </p:nvGrpSpPr>
        <p:grpSpPr>
          <a:xfrm>
            <a:off x="2618338" y="950099"/>
            <a:ext cx="7089140" cy="1172210"/>
            <a:chOff x="4017" y="5712"/>
            <a:chExt cx="11164" cy="1846"/>
          </a:xfrm>
        </p:grpSpPr>
        <p:sp>
          <p:nvSpPr>
            <p:cNvPr id="4" name="燕尾形箭头 3"/>
            <p:cNvSpPr/>
            <p:nvPr>
              <p:custDataLst>
                <p:tags r:id="rId5"/>
              </p:custDataLst>
            </p:nvPr>
          </p:nvSpPr>
          <p:spPr>
            <a:xfrm flipV="1">
              <a:off x="4017" y="5712"/>
              <a:ext cx="11165" cy="1847"/>
            </a:xfrm>
            <a:prstGeom prst="notchedRightArrow">
              <a:avLst>
                <a:gd name="adj1" fmla="val 50000"/>
                <a:gd name="adj2" fmla="val 43193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6"/>
              </p:custDataLst>
            </p:nvPr>
          </p:nvSpPr>
          <p:spPr>
            <a:xfrm>
              <a:off x="4671" y="6106"/>
              <a:ext cx="9742" cy="10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>
                  <a:latin typeface="黑体" panose="02010609060101010101" pitchFamily="49" charset="-122"/>
                  <a:ea typeface="黑体" panose="02010609060101010101" pitchFamily="49" charset="-122"/>
                </a:rPr>
                <a:t>科学、技术、社会与环境目标</a:t>
              </a:r>
              <a:endParaRPr lang="zh-CN" altLang="en-US" sz="36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圆角矩形 9"/>
          <p:cNvSpPr/>
          <p:nvPr>
            <p:custDataLst>
              <p:tags r:id="rId7"/>
            </p:custDataLst>
          </p:nvPr>
        </p:nvSpPr>
        <p:spPr bwMode="auto">
          <a:xfrm>
            <a:off x="1152712" y="2596709"/>
            <a:ext cx="360045" cy="37367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4925">
            <a:solidFill>
              <a:srgbClr val="FFFFFF"/>
            </a:solidFill>
          </a:ln>
          <a:effectLst/>
          <a:scene3d>
            <a:camera prst="orthographicFront"/>
            <a:lightRig rig="threePt" dir="t"/>
          </a:scene3d>
          <a:sp3d extrusionH="349250" prstMaterial="metal">
            <a:bevelB w="88900" h="1968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圆角矩形 10"/>
          <p:cNvSpPr/>
          <p:nvPr>
            <p:custDataLst>
              <p:tags r:id="rId8"/>
            </p:custDataLst>
          </p:nvPr>
        </p:nvSpPr>
        <p:spPr bwMode="auto">
          <a:xfrm>
            <a:off x="1152712" y="3347273"/>
            <a:ext cx="360045" cy="360045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34925">
            <a:solidFill>
              <a:srgbClr val="FFFF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  <p:custDataLst>
      <p:tags r:id="rId9"/>
    </p:custDataLst>
  </p:cSld>
  <p:clrMapOvr>
    <a:masterClrMapping/>
  </p:clrMapOvr>
  <mc:AlternateContent>
    <mc:Choice xmlns:p14="http://schemas.microsoft.com/office/powerpoint/2010/main" Requires="p14">
      <p:transition advTm="5000" p14:dur="10"/>
    </mc:Choice>
    <mc:Fallback>
      <p:transition advTm="5000"/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0932" y="362409"/>
            <a:ext cx="2365814" cy="877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32815" y="1468120"/>
            <a:ext cx="4730750" cy="4452620"/>
          </a:xfrm>
          <a:prstGeom prst="rect">
            <a:avLst/>
          </a:prstGeom>
          <a:effectLst>
            <a:softEdge rad="406400"/>
          </a:effectLst>
        </p:spPr>
      </p:pic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2084705" y="5786120"/>
            <a:ext cx="24326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烧开的热水</a:t>
            </a:r>
            <a:endParaRPr lang="zh-CN" altLang="en-US" sz="2800" b="1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8"/>
            </p:custDataLst>
          </p:nvPr>
        </p:nvSpPr>
        <p:spPr>
          <a:xfrm>
            <a:off x="7890510" y="5786120"/>
            <a:ext cx="24326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清晨的露珠</a:t>
            </a:r>
            <a:endParaRPr lang="zh-CN" altLang="en-US" sz="2800" b="1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5756910" y="1609725"/>
            <a:ext cx="5803265" cy="4051300"/>
          </a:xfrm>
          <a:prstGeom prst="rect">
            <a:avLst/>
          </a:prstGeom>
          <a:effectLst>
            <a:softEdge rad="381000"/>
          </a:effectLst>
        </p:spPr>
      </p:pic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6" name="TextBox 55"/>
          <p:cNvSpPr txBox="1"/>
          <p:nvPr>
            <p:custDataLst>
              <p:tags r:id="rId3"/>
            </p:custDataLst>
          </p:nvPr>
        </p:nvSpPr>
        <p:spPr>
          <a:xfrm>
            <a:off x="2990561" y="1336359"/>
            <a:ext cx="1053549" cy="97041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37187" tIns="68594" rIns="137187" bIns="68594" rtlCol="0">
            <a:spAutoFit/>
          </a:bodyPr>
          <a:lstStyle/>
          <a:p>
            <a:r>
              <a:rPr lang="zh-CN" altLang="en-US" sz="4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水</a:t>
            </a:r>
            <a:endParaRPr lang="zh-CN" altLang="en-US" sz="4800" b="1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8" name="TextBox 57"/>
          <p:cNvSpPr txBox="1"/>
          <p:nvPr>
            <p:custDataLst>
              <p:tags r:id="rId4"/>
            </p:custDataLst>
          </p:nvPr>
        </p:nvSpPr>
        <p:spPr>
          <a:xfrm>
            <a:off x="6516850" y="1335947"/>
            <a:ext cx="2447925" cy="97039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137187" tIns="68594" rIns="137187" bIns="68594" rtlCol="0">
            <a:spAutoFit/>
          </a:bodyPr>
          <a:lstStyle/>
          <a:p>
            <a:r>
              <a:rPr lang="zh-CN" altLang="en-US" sz="4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水蒸气</a:t>
            </a:r>
            <a:endParaRPr lang="zh-CN" altLang="en-US" sz="4800" b="1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9" name="左箭头 58"/>
          <p:cNvSpPr/>
          <p:nvPr>
            <p:custDataLst>
              <p:tags r:id="rId5"/>
            </p:custDataLst>
          </p:nvPr>
        </p:nvSpPr>
        <p:spPr bwMode="auto">
          <a:xfrm rot="10800000">
            <a:off x="4182590" y="1751237"/>
            <a:ext cx="2118995" cy="96520"/>
          </a:xfrm>
          <a:prstGeom prst="leftArrow">
            <a:avLst/>
          </a:prstGeom>
          <a:solidFill>
            <a:srgbClr val="C00000"/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dk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0" name="TextBox 59"/>
          <p:cNvSpPr txBox="1"/>
          <p:nvPr>
            <p:custDataLst>
              <p:tags r:id="rId6"/>
            </p:custDataLst>
          </p:nvPr>
        </p:nvSpPr>
        <p:spPr>
          <a:xfrm>
            <a:off x="4543270" y="880017"/>
            <a:ext cx="1437640" cy="765708"/>
          </a:xfrm>
          <a:prstGeom prst="roundRect">
            <a:avLst/>
          </a:prstGeom>
          <a:solidFill>
            <a:schemeClr val="lt1"/>
          </a:solidFill>
          <a:ln>
            <a:solidFill>
              <a:schemeClr val="lt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137187" tIns="68594" rIns="137187" bIns="68594" rtlCol="0">
            <a:spAutoFit/>
          </a:bodyPr>
          <a:lstStyle/>
          <a:p>
            <a:r>
              <a:rPr lang="zh-CN" altLang="en-US" sz="3600" b="1">
                <a:ln>
                  <a:solidFill>
                    <a:srgbClr val="000000"/>
                  </a:solidFill>
                </a:ln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蒸发</a:t>
            </a:r>
            <a:endParaRPr lang="zh-CN" altLang="en-US" sz="3600" b="1">
              <a:ln>
                <a:solidFill>
                  <a:srgbClr val="000000"/>
                </a:solidFill>
              </a:ln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3" name="左箭头 62"/>
          <p:cNvSpPr/>
          <p:nvPr>
            <p:custDataLst>
              <p:tags r:id="rId7"/>
            </p:custDataLst>
          </p:nvPr>
        </p:nvSpPr>
        <p:spPr bwMode="auto">
          <a:xfrm>
            <a:off x="4173700" y="1888397"/>
            <a:ext cx="2118995" cy="109855"/>
          </a:xfrm>
          <a:prstGeom prst="leftArrow">
            <a:avLst/>
          </a:prstGeom>
          <a:solidFill>
            <a:srgbClr val="0070C0"/>
          </a:solidFill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dk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4" name="TextBox 63"/>
          <p:cNvSpPr txBox="1"/>
          <p:nvPr>
            <p:custDataLst>
              <p:tags r:id="rId8"/>
            </p:custDataLst>
          </p:nvPr>
        </p:nvSpPr>
        <p:spPr>
          <a:xfrm>
            <a:off x="4580735" y="2000157"/>
            <a:ext cx="1437640" cy="765708"/>
          </a:xfrm>
          <a:prstGeom prst="roundRect">
            <a:avLst/>
          </a:prstGeom>
          <a:solidFill>
            <a:schemeClr val="lt1"/>
          </a:solidFill>
          <a:ln>
            <a:solidFill>
              <a:schemeClr val="lt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137187" tIns="68594" rIns="137187" bIns="68594" rtlCol="0">
            <a:spAutoFit/>
          </a:bodyPr>
          <a:lstStyle/>
          <a:p>
            <a:r>
              <a:rPr lang="zh-CN" altLang="en-US" sz="3600" b="1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凝结</a:t>
            </a:r>
            <a:endParaRPr lang="zh-CN" altLang="en-US" sz="3600" b="1">
              <a:ln>
                <a:solidFill>
                  <a:schemeClr val="accent5">
                    <a:lumMod val="75000"/>
                  </a:schemeClr>
                </a:solidFill>
              </a:ln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思想气泡: 云 9"/>
          <p:cNvSpPr/>
          <p:nvPr>
            <p:custDataLst>
              <p:tags r:id="rId9"/>
            </p:custDataLst>
          </p:nvPr>
        </p:nvSpPr>
        <p:spPr>
          <a:xfrm>
            <a:off x="6098959" y="3111081"/>
            <a:ext cx="3533140" cy="1645920"/>
          </a:xfrm>
          <a:prstGeom prst="cloudCallout">
            <a:avLst>
              <a:gd name="adj1" fmla="val 83069"/>
              <a:gd name="adj2" fmla="val 32523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6619659" y="3241891"/>
            <a:ext cx="294005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水和水蒸气的相互变换与什么因素有关？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1"/>
            </p:custDataLst>
          </p:nvPr>
        </p:nvSpPr>
        <p:spPr>
          <a:xfrm>
            <a:off x="4580735" y="4625556"/>
            <a:ext cx="177927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ea typeface="宋体" panose="02010600030101010101" pitchFamily="2" charset="-122"/>
              </a:rPr>
              <a:t>温度</a:t>
            </a:r>
            <a:endParaRPr lang="zh-CN" altLang="en-US" sz="6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  <p:bldP spid="63" grpId="0"/>
      <p:bldP spid="64" grpId="0"/>
      <p:bldP spid="4" grpId="0"/>
      <p:bldP spid="9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2142" y="0"/>
            <a:ext cx="2243522" cy="737680"/>
          </a:xfrm>
          <a:prstGeom prst="rect">
            <a:avLst/>
          </a:prstGeom>
        </p:spPr>
      </p:pic>
      <p:grpSp>
        <p:nvGrpSpPr>
          <p:cNvPr id="6" name="组合 5"/>
          <p:cNvGrpSpPr/>
          <p:nvPr>
            <p:custDataLst>
              <p:tags r:id="rId5"/>
            </p:custDataLst>
          </p:nvPr>
        </p:nvGrpSpPr>
        <p:grpSpPr>
          <a:xfrm>
            <a:off x="2680940" y="883951"/>
            <a:ext cx="7934583" cy="882650"/>
            <a:chOff x="5718" y="395"/>
            <a:chExt cx="9735" cy="1390"/>
          </a:xfrm>
        </p:grpSpPr>
        <p:grpSp>
          <p:nvGrpSpPr>
            <p:cNvPr id="7" name="组合 6"/>
            <p:cNvGrpSpPr/>
            <p:nvPr>
              <p:custDataLst>
                <p:tags r:id="rId6"/>
              </p:custDataLst>
            </p:nvPr>
          </p:nvGrpSpPr>
          <p:grpSpPr>
            <a:xfrm>
              <a:off x="5718" y="395"/>
              <a:ext cx="9735" cy="1390"/>
              <a:chOff x="6220" y="2718"/>
              <a:chExt cx="10522" cy="1055"/>
            </a:xfrm>
          </p:grpSpPr>
          <p:sp>
            <p:nvSpPr>
              <p:cNvPr id="8" name="矩形 7"/>
              <p:cNvSpPr/>
              <p:nvPr>
                <p:custDataLst>
                  <p:tags r:id="rId7"/>
                </p:custDataLst>
              </p:nvPr>
            </p:nvSpPr>
            <p:spPr>
              <a:xfrm>
                <a:off x="6220" y="2718"/>
                <a:ext cx="10522" cy="810"/>
              </a:xfrm>
              <a:prstGeom prst="rect">
                <a:avLst/>
              </a:prstGeom>
              <a:solidFill>
                <a:srgbClr val="92D05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792000" tIns="36000" rIns="36000" bIns="108000" anchor="ctr">
                <a:normAutofit/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white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3" name="矩形 3"/>
              <p:cNvSpPr/>
              <p:nvPr>
                <p:custDataLst>
                  <p:tags r:id="rId8"/>
                </p:custDataLst>
              </p:nvPr>
            </p:nvSpPr>
            <p:spPr>
              <a:xfrm>
                <a:off x="6221" y="2718"/>
                <a:ext cx="370" cy="1055"/>
              </a:xfrm>
              <a:custGeom>
                <a:gdLst>
                  <a:gd name="connsiteX0" fmla="*/ 0 w 235132"/>
                  <a:gd name="connsiteY0" fmla="*/ 0 h 496389"/>
                  <a:gd name="connsiteX1" fmla="*/ 235132 w 235132"/>
                  <a:gd name="connsiteY1" fmla="*/ 0 h 496389"/>
                  <a:gd name="connsiteX2" fmla="*/ 235132 w 235132"/>
                  <a:gd name="connsiteY2" fmla="*/ 496389 h 496389"/>
                  <a:gd name="connsiteX3" fmla="*/ 0 w 235132"/>
                  <a:gd name="connsiteY3" fmla="*/ 496389 h 496389"/>
                  <a:gd name="connsiteX4" fmla="*/ 0 w 235132"/>
                  <a:gd name="connsiteY4" fmla="*/ 0 h 496389"/>
                  <a:gd name="connsiteX0-1" fmla="*/ 0 w 243840"/>
                  <a:gd name="connsiteY0-2" fmla="*/ 0 h 566058"/>
                  <a:gd name="connsiteX1-3" fmla="*/ 235132 w 243840"/>
                  <a:gd name="connsiteY1-4" fmla="*/ 0 h 566058"/>
                  <a:gd name="connsiteX2-5" fmla="*/ 243840 w 243840"/>
                  <a:gd name="connsiteY2-6" fmla="*/ 566058 h 566058"/>
                  <a:gd name="connsiteX3-7" fmla="*/ 0 w 243840"/>
                  <a:gd name="connsiteY3-8" fmla="*/ 496389 h 566058"/>
                  <a:gd name="connsiteX4-9" fmla="*/ 0 w 243840"/>
                  <a:gd name="connsiteY4-10" fmla="*/ 0 h 566058"/>
                  <a:gd name="connsiteX0-11" fmla="*/ 0 w 235132"/>
                  <a:gd name="connsiteY0-12" fmla="*/ 0 h 637965"/>
                  <a:gd name="connsiteX1-13" fmla="*/ 235132 w 235132"/>
                  <a:gd name="connsiteY1-14" fmla="*/ 0 h 637965"/>
                  <a:gd name="connsiteX2-15" fmla="*/ 235131 w 235132"/>
                  <a:gd name="connsiteY2-16" fmla="*/ 637965 h 637965"/>
                  <a:gd name="connsiteX3-17" fmla="*/ 0 w 235132"/>
                  <a:gd name="connsiteY3-18" fmla="*/ 496389 h 637965"/>
                  <a:gd name="connsiteX4-19" fmla="*/ 0 w 235132"/>
                  <a:gd name="connsiteY4-20" fmla="*/ 0 h 637965"/>
                </a:gdLst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D05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2400" kern="0">
                  <a:solidFill>
                    <a:prstClr val="white"/>
                  </a:solidFill>
                  <a:latin typeface="Calibri" panose="020f0502020204030204"/>
                  <a:ea typeface="幼圆"/>
                </a:endParaRPr>
              </a:p>
            </p:txBody>
          </p:sp>
        </p:grpSp>
        <p:sp>
          <p:nvSpPr>
            <p:cNvPr id="4" name="文本框 3"/>
            <p:cNvSpPr txBox="1"/>
            <p:nvPr>
              <p:custDataLst>
                <p:tags r:id="rId9"/>
              </p:custDataLst>
            </p:nvPr>
          </p:nvSpPr>
          <p:spPr>
            <a:xfrm>
              <a:off x="5718" y="492"/>
              <a:ext cx="9599" cy="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说说生活中的水蒸发和水蒸气凝结的现象。</a:t>
              </a:r>
              <a:endPara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1" name="矩形: 圆角 17"/>
          <p:cNvSpPr/>
          <p:nvPr>
            <p:custDataLst>
              <p:tags r:id="rId10"/>
            </p:custDataLst>
          </p:nvPr>
        </p:nvSpPr>
        <p:spPr>
          <a:xfrm>
            <a:off x="2029769" y="883799"/>
            <a:ext cx="532442" cy="707885"/>
          </a:xfrm>
          <a:prstGeom prst="roundRect">
            <a:avLst>
              <a:gd name="adj" fmla="val 0"/>
            </a:avLst>
          </a:prstGeom>
          <a:solidFill>
            <a:srgbClr val="87C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>
                <a:ea typeface="黑体" panose="02010609060101010101" pitchFamily="49" charset="-122"/>
              </a:rPr>
              <a:t>1</a:t>
            </a:r>
            <a:endParaRPr lang="zh-CN" altLang="en-US" sz="4400" b="1"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/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267856" y="2078544"/>
            <a:ext cx="3600000" cy="360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/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8145166" y="2078544"/>
            <a:ext cx="3600000" cy="360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/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374671" y="2078544"/>
            <a:ext cx="3600000" cy="3600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文本框 15"/>
          <p:cNvSpPr txBox="1"/>
          <p:nvPr>
            <p:custDataLst>
              <p:tags r:id="rId17"/>
            </p:custDataLst>
          </p:nvPr>
        </p:nvSpPr>
        <p:spPr>
          <a:xfrm>
            <a:off x="4649187" y="5933853"/>
            <a:ext cx="3070071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水蒸发变成水蒸气</a:t>
            </a:r>
            <a:endParaRPr lang="zh-CN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05" name="图片 104"/>
          <p:cNvPicPr/>
          <p:nvPr>
            <p:custDataLst>
              <p:tags r:id="rId4"/>
            </p:custDataLst>
          </p:nvPr>
        </p:nvPicPr>
        <p:blipFill>
          <a:blip r:embed="rId3"/>
          <a:srcRect t="15644" b="14874"/>
          <a:stretch>
            <a:fillRect/>
          </a:stretch>
        </p:blipFill>
        <p:spPr>
          <a:xfrm>
            <a:off x="8142528" y="1377439"/>
            <a:ext cx="3600000" cy="360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6" name="图片 105"/>
          <p:cNvPicPr/>
          <p:nvPr>
            <p:custDataLst>
              <p:tags r:id="rId6"/>
            </p:custDataLst>
          </p:nvPr>
        </p:nvPicPr>
        <p:blipFill>
          <a:blip r:embed="rId5"/>
          <a:srcRect b="6528"/>
          <a:stretch>
            <a:fillRect/>
          </a:stretch>
        </p:blipFill>
        <p:spPr>
          <a:xfrm>
            <a:off x="4274108" y="1377439"/>
            <a:ext cx="3600000" cy="3600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>
            <p:custDataLst>
              <p:tags r:id="rId7"/>
            </p:custDataLst>
          </p:nvPr>
        </p:nvSpPr>
        <p:spPr>
          <a:xfrm>
            <a:off x="4759325" y="5365425"/>
            <a:ext cx="2709396" cy="95410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水蒸气凝结成水</a:t>
            </a:r>
            <a:endParaRPr lang="zh-CN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endParaRPr lang="zh-CN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109" name="图片 108"/>
          <p:cNvPicPr/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05688" y="1377439"/>
            <a:ext cx="3600000" cy="36000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ags/tag1.xml><?xml version="1.0" encoding="utf-8"?>
<p:tagLst xmlns:p="http://schemas.openxmlformats.org/presentationml/2006/main">
  <p:tag name="AS_UNIQUEID" val="423"/>
</p:tagLst>
</file>

<file path=ppt/tags/tag10.xml><?xml version="1.0" encoding="utf-8"?>
<p:tagLst xmlns:p="http://schemas.openxmlformats.org/presentationml/2006/main">
  <p:tag name="AS_UNIQUEID" val="4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AS_UNIQUEID" val="520"/>
</p:tagLst>
</file>

<file path=ppt/tags/tag101.xml><?xml version="1.0" encoding="utf-8"?>
<p:tagLst xmlns:p="http://schemas.openxmlformats.org/presentationml/2006/main">
  <p:tag name="AS_UNIQUEID" val="521"/>
</p:tagLst>
</file>

<file path=ppt/tags/tag102.xml><?xml version="1.0" encoding="utf-8"?>
<p:tagLst xmlns:p="http://schemas.openxmlformats.org/presentationml/2006/main">
  <p:tag name="AS_UNIQUEID" val="522"/>
</p:tagLst>
</file>

<file path=ppt/tags/tag103.xml><?xml version="1.0" encoding="utf-8"?>
<p:tagLst xmlns:p="http://schemas.openxmlformats.org/presentationml/2006/main">
  <p:tag name="AS_UNIQUEID" val="523"/>
</p:tagLst>
</file>

<file path=ppt/tags/tag104.xml><?xml version="1.0" encoding="utf-8"?>
<p:tagLst xmlns:p="http://schemas.openxmlformats.org/presentationml/2006/main">
  <p:tag name="AS_UNIQUEID" val="524"/>
</p:tagLst>
</file>

<file path=ppt/tags/tag105.xml><?xml version="1.0" encoding="utf-8"?>
<p:tagLst xmlns:p="http://schemas.openxmlformats.org/presentationml/2006/main">
  <p:tag name="AS_UNIQUEID" val="525"/>
</p:tagLst>
</file>

<file path=ppt/tags/tag106.xml><?xml version="1.0" encoding="utf-8"?>
<p:tagLst xmlns:p="http://schemas.openxmlformats.org/presentationml/2006/main">
  <p:tag name="AS_UNIQUEID" val="526"/>
</p:tagLst>
</file>

<file path=ppt/tags/tag107.xml><?xml version="1.0" encoding="utf-8"?>
<p:tagLst xmlns:p="http://schemas.openxmlformats.org/presentationml/2006/main">
  <p:tag name="AS_UNIQUEID" val="527"/>
</p:tagLst>
</file>

<file path=ppt/tags/tag108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09.xml><?xml version="1.0" encoding="utf-8"?>
<p:tagLst xmlns:p="http://schemas.openxmlformats.org/presentationml/2006/main">
  <p:tag name="AS_UNIQUEID" val="528"/>
</p:tagLst>
</file>

<file path=ppt/tags/tag11.xml><?xml version="1.0" encoding="utf-8"?>
<p:tagLst xmlns:p="http://schemas.openxmlformats.org/presentationml/2006/main">
  <p:tag name="AS_UNIQUEID" val="4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AS_UNIQUEID" val="529"/>
</p:tagLst>
</file>

<file path=ppt/tags/tag111.xml><?xml version="1.0" encoding="utf-8"?>
<p:tagLst xmlns:p="http://schemas.openxmlformats.org/presentationml/2006/main">
  <p:tag name="AS_UNIQUEID" val="530"/>
</p:tagLst>
</file>

<file path=ppt/tags/tag112.xml><?xml version="1.0" encoding="utf-8"?>
<p:tagLst xmlns:p="http://schemas.openxmlformats.org/presentationml/2006/main">
  <p:tag name="AS_UNIQUEID" val="531"/>
</p:tagLst>
</file>

<file path=ppt/tags/tag113.xml><?xml version="1.0" encoding="utf-8"?>
<p:tagLst xmlns:p="http://schemas.openxmlformats.org/presentationml/2006/main">
  <p:tag name="AS_UNIQUEID" val="532"/>
</p:tagLst>
</file>

<file path=ppt/tags/tag114.xml><?xml version="1.0" encoding="utf-8"?>
<p:tagLst xmlns:p="http://schemas.openxmlformats.org/presentationml/2006/main">
  <p:tag name="AS_UNIQUEID" val="533"/>
</p:tagLst>
</file>

<file path=ppt/tags/tag115.xml><?xml version="1.0" encoding="utf-8"?>
<p:tagLst xmlns:p="http://schemas.openxmlformats.org/presentationml/2006/main">
  <p:tag name="AS_UNIQUEID" val="534"/>
</p:tagLst>
</file>

<file path=ppt/tags/tag116.xml><?xml version="1.0" encoding="utf-8"?>
<p:tagLst xmlns:p="http://schemas.openxmlformats.org/presentationml/2006/main">
  <p:tag name="AS_UNIQUEID" val="535"/>
</p:tagLst>
</file>

<file path=ppt/tags/tag117.xml><?xml version="1.0" encoding="utf-8"?>
<p:tagLst xmlns:p="http://schemas.openxmlformats.org/presentationml/2006/main">
  <p:tag name="AS_UNIQUEID" val="536"/>
</p:tagLst>
</file>

<file path=ppt/tags/tag118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19.xml><?xml version="1.0" encoding="utf-8"?>
<p:tagLst xmlns:p="http://schemas.openxmlformats.org/presentationml/2006/main">
  <p:tag name="AS_UNIQUEID" val="537"/>
</p:tagLst>
</file>

<file path=ppt/tags/tag12.xml><?xml version="1.0" encoding="utf-8"?>
<p:tagLst xmlns:p="http://schemas.openxmlformats.org/presentationml/2006/main">
  <p:tag name="AS_UNIQUEID" val="4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AS_UNIQUEID" val="538"/>
</p:tagLst>
</file>

<file path=ppt/tags/tag121.xml><?xml version="1.0" encoding="utf-8"?>
<p:tagLst xmlns:p="http://schemas.openxmlformats.org/presentationml/2006/main">
  <p:tag name="AS_UNIQUEID" val="539"/>
</p:tagLst>
</file>

<file path=ppt/tags/tag122.xml><?xml version="1.0" encoding="utf-8"?>
<p:tagLst xmlns:p="http://schemas.openxmlformats.org/presentationml/2006/main">
  <p:tag name="AS_UNIQUEID" val="540"/>
</p:tagLst>
</file>

<file path=ppt/tags/tag123.xml><?xml version="1.0" encoding="utf-8"?>
<p:tagLst xmlns:p="http://schemas.openxmlformats.org/presentationml/2006/main">
  <p:tag name="AS_UNIQUEID" val="541"/>
</p:tagLst>
</file>

<file path=ppt/tags/tag124.xml><?xml version="1.0" encoding="utf-8"?>
<p:tagLst xmlns:p="http://schemas.openxmlformats.org/presentationml/2006/main">
  <p:tag name="AS_UNIQUEID" val="542"/>
</p:tagLst>
</file>

<file path=ppt/tags/tag125.xml><?xml version="1.0" encoding="utf-8"?>
<p:tagLst xmlns:p="http://schemas.openxmlformats.org/presentationml/2006/main">
  <p:tag name="AS_UNIQUEID" val="543"/>
</p:tagLst>
</file>

<file path=ppt/tags/tag126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27.xml><?xml version="1.0" encoding="utf-8"?>
<p:tagLst xmlns:p="http://schemas.openxmlformats.org/presentationml/2006/main">
  <p:tag name="AS_UNIQUEID" val="544"/>
</p:tagLst>
</file>

<file path=ppt/tags/tag128.xml><?xml version="1.0" encoding="utf-8"?>
<p:tagLst xmlns:p="http://schemas.openxmlformats.org/presentationml/2006/main">
  <p:tag name="AS_UNIQUEID" val="545"/>
</p:tagLst>
</file>

<file path=ppt/tags/tag129.xml><?xml version="1.0" encoding="utf-8"?>
<p:tagLst xmlns:p="http://schemas.openxmlformats.org/presentationml/2006/main">
  <p:tag name="AS_UNIQUEID" val="546"/>
  <p:tag name="KSO_WM_BEAUTIFY_FLAG" val=""/>
</p:tagLst>
</file>

<file path=ppt/tags/tag13.xml><?xml version="1.0" encoding="utf-8"?>
<p:tagLst xmlns:p="http://schemas.openxmlformats.org/presentationml/2006/main">
  <p:tag name="AS_UNIQUEID" val="435"/>
</p:tagLst>
</file>

<file path=ppt/tags/tag130.xml><?xml version="1.0" encoding="utf-8"?>
<p:tagLst xmlns:p="http://schemas.openxmlformats.org/presentationml/2006/main">
  <p:tag name="AS_UNIQUEID" val="547"/>
  <p:tag name="KSO_WM_BEAUTIFY_FLAG" val=""/>
  <p:tag name="KSO_WM_UNIT_TEXT_FILL_FORE_SCHEMECOLOR_INDEX" val="13"/>
  <p:tag name="KSO_WM_UNIT_TEXT_FILL_FORE_SCHEMECOLOR_INDEX_BRIGHTNESS" val="0"/>
  <p:tag name="KSO_WM_UNIT_TEXT_FILL_TYPE" val="1"/>
</p:tagLst>
</file>

<file path=ppt/tags/tag131.xml><?xml version="1.0" encoding="utf-8"?>
<p:tagLst xmlns:p="http://schemas.openxmlformats.org/presentationml/2006/main">
  <p:tag name="AS_UNIQUEID" val="548"/>
  <p:tag name="KSO_WM_BEAUTIFY_FLAG" val=""/>
  <p:tag name="KSO_WM_UNIT_TEXT_FILL_FORE_SCHEMECOLOR_INDEX" val="13"/>
  <p:tag name="KSO_WM_UNIT_TEXT_FILL_FORE_SCHEMECOLOR_INDEX_BRIGHTNESS" val="0"/>
  <p:tag name="KSO_WM_UNIT_TEXT_FILL_TYPE" val="1"/>
</p:tagLst>
</file>

<file path=ppt/tags/tag132.xml><?xml version="1.0" encoding="utf-8"?>
<p:tagLst xmlns:p="http://schemas.openxmlformats.org/presentationml/2006/main">
  <p:tag name="AS_UNIQUEID" val="549"/>
  <p:tag name="KSO_WM_BEAUTIFY_FLAG" val=""/>
</p:tagLst>
</file>

<file path=ppt/tags/tag13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4.xml><?xml version="1.0" encoding="utf-8"?>
<p:tagLst xmlns:p="http://schemas.openxmlformats.org/presentationml/2006/main">
  <p:tag name="AS_UNIQUEID" val="550"/>
</p:tagLst>
</file>

<file path=ppt/tags/tag135.xml><?xml version="1.0" encoding="utf-8"?>
<p:tagLst xmlns:p="http://schemas.openxmlformats.org/presentationml/2006/main">
  <p:tag name="AS_UNIQUEID" val="551"/>
  <p:tag name="KSO_WM_BEAUTIFY_FLAG" val=""/>
  <p:tag name="KSO_WM_UNIT_FILL_FORE_SCHEMECOLOR_INDEX" val="5"/>
  <p:tag name="KSO_WM_UNIT_FILL_FORE_SCHEMECOLOR_INDEX_BRIGHTNESS" val="0.8"/>
  <p:tag name="KSO_WM_UNIT_FILL_TYPE" val="1"/>
  <p:tag name="KSO_WM_UNIT_LINE_FILL_TYPE" val="2"/>
  <p:tag name="KSO_WM_UNIT_LINE_FORE_SCHEMECOLOR_INDEX" val="5"/>
  <p:tag name="KSO_WM_UNIT_LINE_FORE_SCHEMECOLOR_INDEX_BRIGHTNESS" val="0.4"/>
  <p:tag name="KSO_WM_UNIT_TEXT_FILL_FORE_SCHEMECOLOR_INDEX" val="1"/>
  <p:tag name="KSO_WM_UNIT_TEXT_FILL_FORE_SCHEMECOLOR_INDEX_BRIGHTNESS" val="0"/>
  <p:tag name="KSO_WM_UNIT_TEXT_FILL_TYPE" val="1"/>
</p:tagLst>
</file>

<file path=ppt/tags/tag136.xml><?xml version="1.0" encoding="utf-8"?>
<p:tagLst xmlns:p="http://schemas.openxmlformats.org/presentationml/2006/main">
  <p:tag name="AS_UNIQUEID" val="552"/>
  <p:tag name="KSO_WM_BEAUTIFY_FLAG" val=""/>
  <p:tag name="KSO_WM_UNIT_FILL_FORE_SCHEMECOLOR_INDEX" val="5"/>
  <p:tag name="KSO_WM_UNIT_FILL_FORE_SCHEMECOLOR_INDEX_BRIGHTNESS" val="0.8"/>
  <p:tag name="KSO_WM_UNIT_FILL_TYPE" val="1"/>
  <p:tag name="KSO_WM_UNIT_LINE_FILL_TYPE" val="2"/>
  <p:tag name="KSO_WM_UNIT_LINE_FORE_SCHEMECOLOR_INDEX" val="5"/>
  <p:tag name="KSO_WM_UNIT_LINE_FORE_SCHEMECOLOR_INDEX_BRIGHTNESS" val="0"/>
  <p:tag name="KSO_WM_UNIT_TEXT_FILL_FORE_SCHEMECOLOR_INDEX" val="1"/>
  <p:tag name="KSO_WM_UNIT_TEXT_FILL_FORE_SCHEMECOLOR_INDEX_BRIGHTNESS" val="0"/>
  <p:tag name="KSO_WM_UNIT_TEXT_FILL_TYPE" val="1"/>
</p:tagLst>
</file>

<file path=ppt/tags/tag137.xml><?xml version="1.0" encoding="utf-8"?>
<p:tagLst xmlns:p="http://schemas.openxmlformats.org/presentationml/2006/main">
  <p:tag name="AS_UNIQUEID" val="553"/>
  <p:tag name="KSO_WM_UNIT_TEXT_FILL_FORE_SCHEMECOLOR_INDEX" val="13"/>
  <p:tag name="KSO_WM_UNIT_TEXT_FILL_FORE_SCHEMECOLOR_INDEX_BRIGHTNESS" val="0"/>
  <p:tag name="KSO_WM_UNIT_TEXT_FILL_TYPE" val="1"/>
</p:tagLst>
</file>

<file path=ppt/tags/tag138.xml><?xml version="1.0" encoding="utf-8"?>
<p:tagLst xmlns:p="http://schemas.openxmlformats.org/presentationml/2006/main">
  <p:tag name="AS_UNIQUEID" val="554"/>
  <p:tag name="KSO_WM_UNIT_FILL_FORE_SCHEMECOLOR_INDEX" val="2"/>
  <p:tag name="KSO_WM_UNIT_FILL_FORE_SCHEMECOLOR_INDEX_BRIGHTNESS" val="0"/>
  <p:tag name="KSO_WM_UNIT_FILL_TYPE" val="1"/>
  <p:tag name="KSO_WM_UNIT_LINE_FILL_TYPE" val="2"/>
  <p:tag name="KSO_WM_UNIT_LINE_FORE_SCHEMECOLOR_INDEX" val="14"/>
  <p:tag name="KSO_WM_UNIT_LINE_FORE_SCHEMECOLOR_INDEX_BRIGHTNESS" val="0"/>
</p:tagLst>
</file>

<file path=ppt/tags/tag139.xml><?xml version="1.0" encoding="utf-8"?>
<p:tagLst xmlns:p="http://schemas.openxmlformats.org/presentationml/2006/main">
  <p:tag name="AS_UNIQUEID" val="555"/>
  <p:tag name="KSO_WM_UNIT_TEXT_FILL_FORE_SCHEMECOLOR_INDEX" val="13"/>
  <p:tag name="KSO_WM_UNIT_TEXT_FILL_FORE_SCHEMECOLOR_INDEX_BRIGHTNESS" val="0"/>
  <p:tag name="KSO_WM_UNIT_TEXT_FILL_TYPE" val="1"/>
</p:tagLst>
</file>

<file path=ppt/tags/tag14.xml><?xml version="1.0" encoding="utf-8"?>
<p:tagLst xmlns:p="http://schemas.openxmlformats.org/presentationml/2006/main">
  <p:tag name="AS_UNIQUEID" val="4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AS_UNIQUEID" val="556"/>
  <p:tag name="KSO_WM_UNIT_FILL_FORE_SCHEMECOLOR_INDEX" val="2"/>
  <p:tag name="KSO_WM_UNIT_FILL_FORE_SCHEMECOLOR_INDEX_BRIGHTNESS" val="0"/>
  <p:tag name="KSO_WM_UNIT_FILL_TYPE" val="1"/>
  <p:tag name="KSO_WM_UNIT_LINE_FILL_TYPE" val="2"/>
  <p:tag name="KSO_WM_UNIT_LINE_FORE_SCHEMECOLOR_INDEX" val="14"/>
  <p:tag name="KSO_WM_UNIT_LINE_FORE_SCHEMECOLOR_INDEX_BRIGHTNESS" val="0"/>
  <p:tag name="KSO_WM_UNIT_TEXT_FORE_SCHEMECOLOR_INDEX" val="9"/>
  <p:tag name="KSO_WM_UNIT_TEXT_FORE_SCHEMECOLOR_INDEX_BRIGHTNESS" val="-0.25"/>
  <p:tag name="KSO_WM_UNIT_TEXT_LINE_FILL_TYPE" val="2"/>
</p:tagLst>
</file>

<file path=ppt/tags/tag141.xml><?xml version="1.0" encoding="utf-8"?>
<p:tagLst xmlns:p="http://schemas.openxmlformats.org/presentationml/2006/main">
  <p:tag name="AS_UNIQUEID" val="557"/>
  <p:tag name="KSO_WM_BEAUTIFY_FLAG" val=""/>
</p:tagLst>
</file>

<file path=ppt/tags/tag142.xml><?xml version="1.0" encoding="utf-8"?>
<p:tagLst xmlns:p="http://schemas.openxmlformats.org/presentationml/2006/main">
  <p:tag name="AS_UNIQUEID" val="558"/>
  <p:tag name="KSO_WM_BEAUTIFY_FLAG" val=""/>
</p:tagLst>
</file>

<file path=ppt/tags/tag143.xml><?xml version="1.0" encoding="utf-8"?>
<p:tagLst xmlns:p="http://schemas.openxmlformats.org/presentationml/2006/main">
  <p:tag name="AS_UNIQUEID" val="559"/>
</p:tagLst>
</file>

<file path=ppt/tags/tag14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5.xml><?xml version="1.0" encoding="utf-8"?>
<p:tagLst xmlns:p="http://schemas.openxmlformats.org/presentationml/2006/main">
  <p:tag name="AS_UNIQUEID" val="560"/>
</p:tagLst>
</file>

<file path=ppt/tags/tag146.xml><?xml version="1.0" encoding="utf-8"?>
<p:tagLst xmlns:p="http://schemas.openxmlformats.org/presentationml/2006/main">
  <p:tag name="AS_UNIQUEID" val="561"/>
</p:tagLst>
</file>

<file path=ppt/tags/tag147.xml><?xml version="1.0" encoding="utf-8"?>
<p:tagLst xmlns:p="http://schemas.openxmlformats.org/presentationml/2006/main">
  <p:tag name="AS_UNIQUEID" val="562"/>
</p:tagLst>
</file>

<file path=ppt/tags/tag148.xml><?xml version="1.0" encoding="utf-8"?>
<p:tagLst xmlns:p="http://schemas.openxmlformats.org/presentationml/2006/main">
  <p:tag name="AS_UNIQUEID" val="563"/>
</p:tagLst>
</file>

<file path=ppt/tags/tag149.xml><?xml version="1.0" encoding="utf-8"?>
<p:tagLst xmlns:p="http://schemas.openxmlformats.org/presentationml/2006/main">
  <p:tag name="AS_UNIQUEID" val="564"/>
  <p:tag name="KSO_WM_BEAUTIFY_FLAG" val=""/>
  <p:tag name="MH" val="20150826203849"/>
  <p:tag name="MH_LIBRARY" val="GRAPHIC"/>
  <p:tag name="MH_ORDER" val="Rectangle 17"/>
</p:tagLst>
</file>

<file path=ppt/tags/tag15.xml><?xml version="1.0" encoding="utf-8"?>
<p:tagLst xmlns:p="http://schemas.openxmlformats.org/presentationml/2006/main">
  <p:tag name="AS_UNIQUEID" val="4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AS_UNIQUEID" val="565"/>
  <p:tag name="KSO_WM_BEAUTIFY_FLAG" val=""/>
  <p:tag name="MH" val="20150826203849"/>
  <p:tag name="MH_LIBRARY" val="GRAPHIC"/>
  <p:tag name="MH_ORDER" val="矩形 3"/>
</p:tagLst>
</file>

<file path=ppt/tags/tag151.xml><?xml version="1.0" encoding="utf-8"?>
<p:tagLst xmlns:p="http://schemas.openxmlformats.org/presentationml/2006/main">
  <p:tag name="AS_UNIQUEID" val="566"/>
  <p:tag name="KSO_WM_BEAUTIFY_FLAG" val=""/>
</p:tagLst>
</file>

<file path=ppt/tags/tag152.xml><?xml version="1.0" encoding="utf-8"?>
<p:tagLst xmlns:p="http://schemas.openxmlformats.org/presentationml/2006/main">
  <p:tag name="AS_UNIQUEID" val="567"/>
  <p:tag name="KSO_WM_BEAUTIFY_FLAG" val=""/>
</p:tagLst>
</file>

<file path=ppt/tags/tag153.xml><?xml version="1.0" encoding="utf-8"?>
<p:tagLst xmlns:p="http://schemas.openxmlformats.org/presentationml/2006/main">
  <p:tag name="AS_UNIQUEID" val="568"/>
  <p:tag name="KSO_WM_BEAUTIFY_FLAG" val=""/>
</p:tagLst>
</file>

<file path=ppt/tags/tag154.xml><?xml version="1.0" encoding="utf-8"?>
<p:tagLst xmlns:p="http://schemas.openxmlformats.org/presentationml/2006/main">
  <p:tag name="AS_UNIQUEID" val="569"/>
  <p:tag name="KSO_WM_BEAUTIFY_FLAG" val=""/>
</p:tagLst>
</file>

<file path=ppt/tags/tag155.xml><?xml version="1.0" encoding="utf-8"?>
<p:tagLst xmlns:p="http://schemas.openxmlformats.org/presentationml/2006/main">
  <p:tag name="AS_UNIQUEID" val="570"/>
  <p:tag name="KSO_WM_BEAUTIFY_FLAG" val=""/>
</p:tagLst>
</file>

<file path=ppt/tags/tag156.xml><?xml version="1.0" encoding="utf-8"?>
<p:tagLst xmlns:p="http://schemas.openxmlformats.org/presentationml/2006/main">
  <p:tag name="AS_UNIQUEID" val="571"/>
  <p:tag name="KSO_WM_BEAUTIFY_FLAG" val=""/>
</p:tagLst>
</file>

<file path=ppt/tags/tag157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58.xml><?xml version="1.0" encoding="utf-8"?>
<p:tagLst xmlns:p="http://schemas.openxmlformats.org/presentationml/2006/main">
  <p:tag name="AS_UNIQUEID" val="572"/>
</p:tagLst>
</file>

<file path=ppt/tags/tag159.xml><?xml version="1.0" encoding="utf-8"?>
<p:tagLst xmlns:p="http://schemas.openxmlformats.org/presentationml/2006/main">
  <p:tag name="AS_UNIQUEID" val="573"/>
  <p:tag name="KSO_WM_BEAUTIFY_FLAG" val=""/>
</p:tagLst>
</file>

<file path=ppt/tags/tag16.xml><?xml version="1.0" encoding="utf-8"?>
<p:tagLst xmlns:p="http://schemas.openxmlformats.org/presentationml/2006/main">
  <p:tag name="AS_UNIQUEID" val="4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AS_UNIQUEID" val="574"/>
  <p:tag name="KSO_WM_BEAUTIFY_FLAG" val=""/>
</p:tagLst>
</file>

<file path=ppt/tags/tag161.xml><?xml version="1.0" encoding="utf-8"?>
<p:tagLst xmlns:p="http://schemas.openxmlformats.org/presentationml/2006/main">
  <p:tag name="AS_UNIQUEID" val="575"/>
  <p:tag name="KSO_WM_BEAUTIFY_FLAG" val=""/>
</p:tagLst>
</file>

<file path=ppt/tags/tag162.xml><?xml version="1.0" encoding="utf-8"?>
<p:tagLst xmlns:p="http://schemas.openxmlformats.org/presentationml/2006/main">
  <p:tag name="AS_UNIQUEID" val="576"/>
  <p:tag name="KSO_WM_BEAUTIFY_FLAG" val=""/>
</p:tagLst>
</file>

<file path=ppt/tags/tag163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64.xml><?xml version="1.0" encoding="utf-8"?>
<p:tagLst xmlns:p="http://schemas.openxmlformats.org/presentationml/2006/main">
  <p:tag name="AS_UNIQUEID" val="577"/>
</p:tagLst>
</file>

<file path=ppt/tags/tag165.xml><?xml version="1.0" encoding="utf-8"?>
<p:tagLst xmlns:p="http://schemas.openxmlformats.org/presentationml/2006/main">
  <p:tag name="AS_UNIQUEID" val="578"/>
</p:tagLst>
</file>

<file path=ppt/tags/tag166.xml><?xml version="1.0" encoding="utf-8"?>
<p:tagLst xmlns:p="http://schemas.openxmlformats.org/presentationml/2006/main">
  <p:tag name="AS_UNIQUEID" val="579"/>
</p:tagLst>
</file>

<file path=ppt/tags/tag167.xml><?xml version="1.0" encoding="utf-8"?>
<p:tagLst xmlns:p="http://schemas.openxmlformats.org/presentationml/2006/main">
  <p:tag name="AS_UNIQUEID" val="580"/>
</p:tagLst>
</file>

<file path=ppt/tags/tag168.xml><?xml version="1.0" encoding="utf-8"?>
<p:tagLst xmlns:p="http://schemas.openxmlformats.org/presentationml/2006/main">
  <p:tag name="AS_UNIQUEID" val="581"/>
  <p:tag name="KSO_WM_BEAUTIFY_FLAG" val=""/>
  <p:tag name="MH" val="20150826203849"/>
  <p:tag name="MH_LIBRARY" val="GRAPHIC"/>
  <p:tag name="MH_ORDER" val="Rectangle 17"/>
</p:tagLst>
</file>

<file path=ppt/tags/tag169.xml><?xml version="1.0" encoding="utf-8"?>
<p:tagLst xmlns:p="http://schemas.openxmlformats.org/presentationml/2006/main">
  <p:tag name="AS_UNIQUEID" val="582"/>
  <p:tag name="KSO_WM_BEAUTIFY_FLAG" val=""/>
  <p:tag name="MH" val="20150826203849"/>
  <p:tag name="MH_LIBRARY" val="GRAPHIC"/>
  <p:tag name="MH_ORDER" val="矩形 3"/>
</p:tagLst>
</file>

<file path=ppt/tags/tag17.xml><?xml version="1.0" encoding="utf-8"?>
<p:tagLst xmlns:p="http://schemas.openxmlformats.org/presentationml/2006/main">
  <p:tag name="AS_UNIQUEID" val="4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AS_UNIQUEID" val="583"/>
  <p:tag name="KSO_WM_BEAUTIFY_FLAG" val=""/>
</p:tagLst>
</file>

<file path=ppt/tags/tag171.xml><?xml version="1.0" encoding="utf-8"?>
<p:tagLst xmlns:p="http://schemas.openxmlformats.org/presentationml/2006/main">
  <p:tag name="AS_UNIQUEID" val="584"/>
  <p:tag name="KSO_WM_BEAUTIFY_FLAG" val=""/>
</p:tagLst>
</file>

<file path=ppt/tags/tag172.xml><?xml version="1.0" encoding="utf-8"?>
<p:tagLst xmlns:p="http://schemas.openxmlformats.org/presentationml/2006/main">
  <p:tag name="AS_UNIQUEID" val="585"/>
</p:tagLst>
</file>

<file path=ppt/tags/tag173.xml><?xml version="1.0" encoding="utf-8"?>
<p:tagLst xmlns:p="http://schemas.openxmlformats.org/presentationml/2006/main">
  <p:tag name="AS_UNIQUEID" val="586"/>
</p:tagLst>
</file>

<file path=ppt/tags/tag174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75.xml><?xml version="1.0" encoding="utf-8"?>
<p:tagLst xmlns:p="http://schemas.openxmlformats.org/presentationml/2006/main">
  <p:tag name="AS_UNIQUEID" val="587"/>
</p:tagLst>
</file>

<file path=ppt/tags/tag176.xml><?xml version="1.0" encoding="utf-8"?>
<p:tagLst xmlns:p="http://schemas.openxmlformats.org/presentationml/2006/main">
  <p:tag name="AS_UNIQUEID" val="588"/>
</p:tagLst>
</file>

<file path=ppt/tags/tag177.xml><?xml version="1.0" encoding="utf-8"?>
<p:tagLst xmlns:p="http://schemas.openxmlformats.org/presentationml/2006/main">
  <p:tag name="AS_UNIQUEID" val="589"/>
</p:tagLst>
</file>

<file path=ppt/tags/tag178.xml><?xml version="1.0" encoding="utf-8"?>
<p:tagLst xmlns:p="http://schemas.openxmlformats.org/presentationml/2006/main">
  <p:tag name="AS_UNIQUEID" val="590"/>
</p:tagLst>
</file>

<file path=ppt/tags/tag179.xml><?xml version="1.0" encoding="utf-8"?>
<p:tagLst xmlns:p="http://schemas.openxmlformats.org/presentationml/2006/main">
  <p:tag name="AS_UNIQUEID" val="591"/>
  <p:tag name="KSO_WM_BEAUTIFY_FLAG" val=""/>
  <p:tag name="MH" val="20150826203849"/>
  <p:tag name="MH_LIBRARY" val="GRAPHIC"/>
  <p:tag name="MH_ORDER" val="Rectangle 17"/>
</p:tagLst>
</file>

<file path=ppt/tags/tag18.xml><?xml version="1.0" encoding="utf-8"?>
<p:tagLst xmlns:p="http://schemas.openxmlformats.org/presentationml/2006/main">
  <p:tag name="AS_UNIQUEID" val="4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AS_UNIQUEID" val="592"/>
  <p:tag name="KSO_WM_BEAUTIFY_FLAG" val=""/>
  <p:tag name="MH" val="20150826203849"/>
  <p:tag name="MH_LIBRARY" val="GRAPHIC"/>
  <p:tag name="MH_ORDER" val="矩形 3"/>
</p:tagLst>
</file>

<file path=ppt/tags/tag181.xml><?xml version="1.0" encoding="utf-8"?>
<p:tagLst xmlns:p="http://schemas.openxmlformats.org/presentationml/2006/main">
  <p:tag name="AS_UNIQUEID" val="593"/>
  <p:tag name="KSO_WM_BEAUTIFY_FLAG" val=""/>
</p:tagLst>
</file>

<file path=ppt/tags/tag182.xml><?xml version="1.0" encoding="utf-8"?>
<p:tagLst xmlns:p="http://schemas.openxmlformats.org/presentationml/2006/main">
  <p:tag name="AS_UNIQUEID" val="594"/>
  <p:tag name="KSO_WM_BEAUTIFY_FLAG" val=""/>
</p:tagLst>
</file>

<file path=ppt/tags/tag183.xml><?xml version="1.0" encoding="utf-8"?>
<p:tagLst xmlns:p="http://schemas.openxmlformats.org/presentationml/2006/main">
  <p:tag name="AS_UNIQUEID" val="595"/>
</p:tagLst>
</file>

<file path=ppt/tags/tag184.xml><?xml version="1.0" encoding="utf-8"?>
<p:tagLst xmlns:p="http://schemas.openxmlformats.org/presentationml/2006/main">
  <p:tag name="AS_UNIQUEID" val="596"/>
</p:tagLst>
</file>

<file path=ppt/tags/tag185.xml><?xml version="1.0" encoding="utf-8"?>
<p:tagLst xmlns:p="http://schemas.openxmlformats.org/presentationml/2006/main">
  <p:tag name="AS_UNIQUEID" val="597"/>
</p:tagLst>
</file>

<file path=ppt/tags/tag186.xml><?xml version="1.0" encoding="utf-8"?>
<p:tagLst xmlns:p="http://schemas.openxmlformats.org/presentationml/2006/main">
  <p:tag name="AS_UNIQUEID" val="598"/>
  <p:tag name="KSO_WM_BEAUTIFY_FLAG" val=""/>
</p:tagLst>
</file>

<file path=ppt/tags/tag187.xml><?xml version="1.0" encoding="utf-8"?>
<p:tagLst xmlns:p="http://schemas.openxmlformats.org/presentationml/2006/main">
  <p:tag name="AS_UNIQUEID" val="599"/>
  <p:tag name="KSO_WM_BEAUTIFY_FLAG" val=""/>
</p:tagLst>
</file>

<file path=ppt/tags/tag188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89.xml><?xml version="1.0" encoding="utf-8"?>
<p:tagLst xmlns:p="http://schemas.openxmlformats.org/presentationml/2006/main">
  <p:tag name="AS_UNIQUEID" val="600"/>
</p:tagLst>
</file>

<file path=ppt/tags/tag19.xml><?xml version="1.0" encoding="utf-8"?>
<p:tagLst xmlns:p="http://schemas.openxmlformats.org/presentationml/2006/main">
  <p:tag name="AS_UNIQUEID" val="441"/>
</p:tagLst>
</file>

<file path=ppt/tags/tag190.xml><?xml version="1.0" encoding="utf-8"?>
<p:tagLst xmlns:p="http://schemas.openxmlformats.org/presentationml/2006/main">
  <p:tag name="AS_UNIQUEID" val="601"/>
  <p:tag name="KSO_WM_BEAUTIFY_FLAG" val=""/>
</p:tagLst>
</file>

<file path=ppt/tags/tag191.xml><?xml version="1.0" encoding="utf-8"?>
<p:tagLst xmlns:p="http://schemas.openxmlformats.org/presentationml/2006/main">
  <p:tag name="AS_UNIQUEID" val="602"/>
  <p:tag name="KSO_WM_BEAUTIFY_FLAG" val=""/>
  <p:tag name="KSO_WM_UNIT_FILL_FORE_SCHEMECOLOR_INDEX" val="7"/>
  <p:tag name="KSO_WM_UNIT_FILL_FORE_SCHEMECOLOR_INDEX_BRIGHTNESS" val="0.8"/>
  <p:tag name="KSO_WM_UNIT_FILL_TYPE" val="1"/>
</p:tagLst>
</file>

<file path=ppt/tags/tag192.xml><?xml version="1.0" encoding="utf-8"?>
<p:tagLst xmlns:p="http://schemas.openxmlformats.org/presentationml/2006/main">
  <p:tag name="AS_UNIQUEID" val="603"/>
  <p:tag name="KSO_WM_BEAUTIFY_FLAG" val=""/>
  <p:tag name="KSO_WM_UNIT_FILL_FORE_SCHEMECOLOR_INDEX" val="7"/>
  <p:tag name="KSO_WM_UNIT_FILL_FORE_SCHEMECOLOR_INDEX_BRIGHTNESS" val="0.8"/>
  <p:tag name="KSO_WM_UNIT_FILL_TYPE" val="1"/>
  <p:tag name="KSO_WM_UNIT_LINE_FILL_TYPE" val="2"/>
  <p:tag name="KSO_WM_UNIT_LINE_FORE_SCHEMECOLOR_INDEX" val="8"/>
  <p:tag name="KSO_WM_UNIT_LINE_FORE_SCHEMECOLOR_INDEX_BRIGHTNESS" val="0.8"/>
  <p:tag name="KSO_WM_UNIT_TEXT_FILL_FORE_SCHEMECOLOR_INDEX" val="1"/>
  <p:tag name="KSO_WM_UNIT_TEXT_FILL_FORE_SCHEMECOLOR_INDEX_BRIGHTNESS" val="0"/>
  <p:tag name="KSO_WM_UNIT_TEXT_FILL_TYPE" val="1"/>
</p:tagLst>
</file>

<file path=ppt/tags/tag193.xml><?xml version="1.0" encoding="utf-8"?>
<p:tagLst xmlns:p="http://schemas.openxmlformats.org/presentationml/2006/main">
  <p:tag name="AS_UNIQUEID" val="604"/>
  <p:tag name="KSO_WM_BEAUTIFY_FLAG" val=""/>
  <p:tag name="KSO_WM_UNIT_FILL_FORE_SCHEMECOLOR_INDEX" val="7"/>
  <p:tag name="KSO_WM_UNIT_FILL_FORE_SCHEMECOLOR_INDEX_BRIGHTNESS" val="0.8"/>
  <p:tag name="KSO_WM_UNIT_FILL_TYPE" val="1"/>
</p:tagLst>
</file>

<file path=ppt/tags/tag194.xml><?xml version="1.0" encoding="utf-8"?>
<p:tagLst xmlns:p="http://schemas.openxmlformats.org/presentationml/2006/main">
  <p:tag name="AS_UNIQUEID" val="605"/>
  <p:tag name="KSO_WM_BEAUTIFY_FLAG" val=""/>
  <p:tag name="KSO_WM_UNIT_FILL_FORE_SCHEMECOLOR_INDEX" val="7"/>
  <p:tag name="KSO_WM_UNIT_FILL_FORE_SCHEMECOLOR_INDEX_BRIGHTNESS" val="0.8"/>
  <p:tag name="KSO_WM_UNIT_FILL_TYPE" val="1"/>
  <p:tag name="KSO_WM_UNIT_LINE_FILL_TYPE" val="2"/>
  <p:tag name="KSO_WM_UNIT_LINE_FORE_SCHEMECOLOR_INDEX" val="8"/>
  <p:tag name="KSO_WM_UNIT_LINE_FORE_SCHEMECOLOR_INDEX_BRIGHTNESS" val="0.8"/>
  <p:tag name="KSO_WM_UNIT_TEXT_FILL_FORE_SCHEMECOLOR_INDEX" val="1"/>
  <p:tag name="KSO_WM_UNIT_TEXT_FILL_FORE_SCHEMECOLOR_INDEX_BRIGHTNESS" val="0"/>
  <p:tag name="KSO_WM_UNIT_TEXT_FILL_TYPE" val="1"/>
</p:tagLst>
</file>

<file path=ppt/tags/tag195.xml><?xml version="1.0" encoding="utf-8"?>
<p:tagLst xmlns:p="http://schemas.openxmlformats.org/presentationml/2006/main">
  <p:tag name="AS_UNIQUEID" val="606"/>
  <p:tag name="KSO_WM_BEAUTIFY_FLAG" val=""/>
  <p:tag name="KSO_WM_UNIT_FILL_FORE_SCHEMECOLOR_INDEX" val="7"/>
  <p:tag name="KSO_WM_UNIT_FILL_FORE_SCHEMECOLOR_INDEX_BRIGHTNESS" val="0.8"/>
  <p:tag name="KSO_WM_UNIT_FILL_TYPE" val="1"/>
</p:tagLst>
</file>

<file path=ppt/tags/tag196.xml><?xml version="1.0" encoding="utf-8"?>
<p:tagLst xmlns:p="http://schemas.openxmlformats.org/presentationml/2006/main">
  <p:tag name="AS_UNIQUEID" val="607"/>
  <p:tag name="KSO_WM_BEAUTIFY_FLAG" val=""/>
  <p:tag name="KSO_WM_UNIT_FILL_FORE_SCHEMECOLOR_INDEX" val="7"/>
  <p:tag name="KSO_WM_UNIT_FILL_FORE_SCHEMECOLOR_INDEX_BRIGHTNESS" val="0.8"/>
  <p:tag name="KSO_WM_UNIT_FILL_TYPE" val="1"/>
  <p:tag name="KSO_WM_UNIT_LINE_FILL_TYPE" val="2"/>
  <p:tag name="KSO_WM_UNIT_LINE_FORE_SCHEMECOLOR_INDEX" val="8"/>
  <p:tag name="KSO_WM_UNIT_LINE_FORE_SCHEMECOLOR_INDEX_BRIGHTNESS" val="0.8"/>
  <p:tag name="KSO_WM_UNIT_TEXT_FILL_FORE_SCHEMECOLOR_INDEX" val="1"/>
  <p:tag name="KSO_WM_UNIT_TEXT_FILL_FORE_SCHEMECOLOR_INDEX_BRIGHTNESS" val="0"/>
  <p:tag name="KSO_WM_UNIT_TEXT_FILL_TYPE" val="1"/>
</p:tagLst>
</file>

<file path=ppt/tags/tag197.xml><?xml version="1.0" encoding="utf-8"?>
<p:tagLst xmlns:p="http://schemas.openxmlformats.org/presentationml/2006/main">
  <p:tag name="AS_UNIQUEID" val="608"/>
  <p:tag name="KSO_WM_BEAUTIFY_FLAG" val=""/>
  <p:tag name="KSO_WM_UNIT_FILL_FORE_SCHEMECOLOR_INDEX" val="7"/>
  <p:tag name="KSO_WM_UNIT_FILL_FORE_SCHEMECOLOR_INDEX_BRIGHTNESS" val="0.8"/>
  <p:tag name="KSO_WM_UNIT_FILL_TYPE" val="1"/>
</p:tagLst>
</file>

<file path=ppt/tags/tag198.xml><?xml version="1.0" encoding="utf-8"?>
<p:tagLst xmlns:p="http://schemas.openxmlformats.org/presentationml/2006/main">
  <p:tag name="AS_UNIQUEID" val="609"/>
  <p:tag name="KSO_WM_BEAUTIFY_FLAG" val=""/>
  <p:tag name="KSO_WM_UNIT_FILL_FORE_SCHEMECOLOR_INDEX" val="7"/>
  <p:tag name="KSO_WM_UNIT_FILL_FORE_SCHEMECOLOR_INDEX_BRIGHTNESS" val="0.8"/>
  <p:tag name="KSO_WM_UNIT_FILL_TYPE" val="1"/>
  <p:tag name="KSO_WM_UNIT_LINE_FILL_TYPE" val="2"/>
  <p:tag name="KSO_WM_UNIT_LINE_FORE_SCHEMECOLOR_INDEX" val="8"/>
  <p:tag name="KSO_WM_UNIT_LINE_FORE_SCHEMECOLOR_INDEX_BRIGHTNESS" val="0.8"/>
  <p:tag name="KSO_WM_UNIT_TEXT_FILL_FORE_SCHEMECOLOR_INDEX" val="1"/>
  <p:tag name="KSO_WM_UNIT_TEXT_FILL_FORE_SCHEMECOLOR_INDEX_BRIGHTNESS" val="0"/>
  <p:tag name="KSO_WM_UNIT_TEXT_FILL_TYPE" val="1"/>
</p:tagLst>
</file>

<file path=ppt/tags/tag199.xml><?xml version="1.0" encoding="utf-8"?>
<p:tagLst xmlns:p="http://schemas.openxmlformats.org/presentationml/2006/main">
  <p:tag name="AS_UNIQUEID" val="610"/>
  <p:tag name="KSO_WM_BEAUTIFY_FLAG" val=""/>
  <p:tag name="KSO_WM_UNIT_FILL_FORE_SCHEMECOLOR_INDEX" val="7"/>
  <p:tag name="KSO_WM_UNIT_FILL_FORE_SCHEMECOLOR_INDEX_BRIGHTNESS" val="0.8"/>
  <p:tag name="KSO_WM_UNIT_FILL_TYPE" val="1"/>
</p:tagLst>
</file>

<file path=ppt/tags/tag2.xml><?xml version="1.0" encoding="utf-8"?>
<p:tagLst xmlns:p="http://schemas.openxmlformats.org/presentationml/2006/main">
  <p:tag name="AS_UNIQUEID" val="4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4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AS_UNIQUEID" val="611"/>
  <p:tag name="KSO_WM_BEAUTIFY_FLAG" val=""/>
  <p:tag name="KSO_WM_UNIT_FILL_FORE_SCHEMECOLOR_INDEX" val="7"/>
  <p:tag name="KSO_WM_UNIT_FILL_FORE_SCHEMECOLOR_INDEX_BRIGHTNESS" val="0.8"/>
  <p:tag name="KSO_WM_UNIT_FILL_TYPE" val="1"/>
  <p:tag name="KSO_WM_UNIT_LINE_FILL_TYPE" val="2"/>
  <p:tag name="KSO_WM_UNIT_LINE_FORE_SCHEMECOLOR_INDEX" val="8"/>
  <p:tag name="KSO_WM_UNIT_LINE_FORE_SCHEMECOLOR_INDEX_BRIGHTNESS" val="0.8"/>
  <p:tag name="KSO_WM_UNIT_TEXT_FILL_FORE_SCHEMECOLOR_INDEX" val="1"/>
  <p:tag name="KSO_WM_UNIT_TEXT_FILL_FORE_SCHEMECOLOR_INDEX_BRIGHTNESS" val="0"/>
  <p:tag name="KSO_WM_UNIT_TEXT_FILL_TYPE" val="1"/>
</p:tagLst>
</file>

<file path=ppt/tags/tag201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2.xml><?xml version="1.0" encoding="utf-8"?>
<p:tagLst xmlns:p="http://schemas.openxmlformats.org/presentationml/2006/main">
  <p:tag name="AS_UNIQUEID" val="612"/>
</p:tagLst>
</file>

<file path=ppt/tags/tag203.xml><?xml version="1.0" encoding="utf-8"?>
<p:tagLst xmlns:p="http://schemas.openxmlformats.org/presentationml/2006/main">
  <p:tag name="AS_UNIQUEID" val="613"/>
  <p:tag name="KSO_WM_BEAUTIFY_FLAG" val=""/>
  <p:tag name="KSO_WM_UNIT_TEXT_FILL_FORE_SCHEMECOLOR_INDEX" val="13"/>
  <p:tag name="KSO_WM_UNIT_TEXT_FILL_FORE_SCHEMECOLOR_INDEX_BRIGHTNESS" val="0"/>
  <p:tag name="KSO_WM_UNIT_TEXT_FILL_TYPE" val="1"/>
</p:tagLst>
</file>

<file path=ppt/tags/tag204.xml><?xml version="1.0" encoding="utf-8"?>
<p:tagLst xmlns:p="http://schemas.openxmlformats.org/presentationml/2006/main">
  <p:tag name="AS_UNIQUEID" val="614"/>
  <p:tag name="KSO_WM_BEAUTIFY_FLAG" val=""/>
</p:tagLst>
</file>

<file path=ppt/tags/tag205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6.xml><?xml version="1.0" encoding="utf-8"?>
<p:tagLst xmlns:p="http://schemas.openxmlformats.org/presentationml/2006/main">
  <p:tag name="AS_UNIQUEID" val="615"/>
</p:tagLst>
</file>

<file path=ppt/tags/tag207.xml><?xml version="1.0" encoding="utf-8"?>
<p:tagLst xmlns:p="http://schemas.openxmlformats.org/presentationml/2006/main">
  <p:tag name="AS_UNIQUEID" val="616"/>
  <p:tag name="KSO_WM_BEAUTIFY_FLAG" val=""/>
  <p:tag name="KSO_WM_UNIT_TABLE_BEAUTIFY" val="smartTable{a7c10594-9ed2-47ad-aaaf-483faa5c027f}"/>
  <p:tag name="TABLE_ENDDRAG_ORIGIN_RECT" val="832*109"/>
  <p:tag name="TABLE_ENDDRAG_RECT" val="49*394*832*109"/>
</p:tagLst>
</file>

<file path=ppt/tags/tag208.xml><?xml version="1.0" encoding="utf-8"?>
<p:tagLst xmlns:p="http://schemas.openxmlformats.org/presentationml/2006/main">
  <p:tag name="AS_UNIQUEID" val="617"/>
</p:tagLst>
</file>

<file path=ppt/tags/tag209.xml><?xml version="1.0" encoding="utf-8"?>
<p:tagLst xmlns:p="http://schemas.openxmlformats.org/presentationml/2006/main">
  <p:tag name="AS_UNIQUEID" val="618"/>
</p:tagLst>
</file>

<file path=ppt/tags/tag21.xml><?xml version="1.0" encoding="utf-8"?>
<p:tagLst xmlns:p="http://schemas.openxmlformats.org/presentationml/2006/main">
  <p:tag name="AS_UNIQUEID" val="4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AS_UNIQUEID" val="619"/>
</p:tagLst>
</file>

<file path=ppt/tags/tag211.xml><?xml version="1.0" encoding="utf-8"?>
<p:tagLst xmlns:p="http://schemas.openxmlformats.org/presentationml/2006/main">
  <p:tag name="AS_UNIQUEID" val="620"/>
</p:tagLst>
</file>

<file path=ppt/tags/tag212.xml><?xml version="1.0" encoding="utf-8"?>
<p:tagLst xmlns:p="http://schemas.openxmlformats.org/presentationml/2006/main">
  <p:tag name="AS_UNIQUEID" val="621"/>
</p:tagLst>
</file>

<file path=ppt/tags/tag213.xml><?xml version="1.0" encoding="utf-8"?>
<p:tagLst xmlns:p="http://schemas.openxmlformats.org/presentationml/2006/main">
  <p:tag name="AS_UNIQUEID" val="622"/>
</p:tagLst>
</file>

<file path=ppt/tags/tag214.xml><?xml version="1.0" encoding="utf-8"?>
<p:tagLst xmlns:p="http://schemas.openxmlformats.org/presentationml/2006/main">
  <p:tag name="AS_UNIQUEID" val="623"/>
</p:tagLst>
</file>

<file path=ppt/tags/tag215.xml><?xml version="1.0" encoding="utf-8"?>
<p:tagLst xmlns:p="http://schemas.openxmlformats.org/presentationml/2006/main">
  <p:tag name="AS_UNIQUEID" val="624"/>
  <p:tag name="KSO_WM_BEAUTIFY_FLAG" val=""/>
  <p:tag name="KSO_WM_UNIT_TEXT_FILL_FORE_SCHEMECOLOR_INDEX" val="13"/>
  <p:tag name="KSO_WM_UNIT_TEXT_FILL_FORE_SCHEMECOLOR_INDEX_BRIGHTNESS" val="0"/>
  <p:tag name="KSO_WM_UNIT_TEXT_FILL_TYPE" val="1"/>
</p:tagLst>
</file>

<file path=ppt/tags/tag216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17.xml><?xml version="1.0" encoding="utf-8"?>
<p:tagLst xmlns:p="http://schemas.openxmlformats.org/presentationml/2006/main">
  <p:tag name="AS_UNIQUEID" val="625"/>
</p:tagLst>
</file>

<file path=ppt/tags/tag218.xml><?xml version="1.0" encoding="utf-8"?>
<p:tagLst xmlns:p="http://schemas.openxmlformats.org/presentationml/2006/main">
  <p:tag name="AS_UNIQUEID" val="626"/>
</p:tagLst>
</file>

<file path=ppt/tags/tag219.xml><?xml version="1.0" encoding="utf-8"?>
<p:tagLst xmlns:p="http://schemas.openxmlformats.org/presentationml/2006/main">
  <p:tag name="AS_UNIQUEID" val="627"/>
</p:tagLst>
</file>

<file path=ppt/tags/tag22.xml><?xml version="1.0" encoding="utf-8"?>
<p:tagLst xmlns:p="http://schemas.openxmlformats.org/presentationml/2006/main">
  <p:tag name="AS_UNIQUEID" val="4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0.xml><?xml version="1.0" encoding="utf-8"?>
<p:tagLst xmlns:p="http://schemas.openxmlformats.org/presentationml/2006/main">
  <p:tag name="AS_UNIQUEID" val="628"/>
</p:tagLst>
</file>

<file path=ppt/tags/tag221.xml><?xml version="1.0" encoding="utf-8"?>
<p:tagLst xmlns:p="http://schemas.openxmlformats.org/presentationml/2006/main">
  <p:tag name="AS_UNIQUEID" val="629"/>
  <p:tag name="KSO_WM_BEAUTIFY_FLAG" val=""/>
  <p:tag name="MH" val="20150826203849"/>
  <p:tag name="MH_LIBRARY" val="GRAPHIC"/>
  <p:tag name="MH_ORDER" val="Rectangle 17"/>
</p:tagLst>
</file>

<file path=ppt/tags/tag222.xml><?xml version="1.0" encoding="utf-8"?>
<p:tagLst xmlns:p="http://schemas.openxmlformats.org/presentationml/2006/main">
  <p:tag name="AS_UNIQUEID" val="630"/>
  <p:tag name="KSO_WM_BEAUTIFY_FLAG" val=""/>
  <p:tag name="MH" val="20150826203849"/>
  <p:tag name="MH_LIBRARY" val="GRAPHIC"/>
  <p:tag name="MH_ORDER" val="矩形 3"/>
</p:tagLst>
</file>

<file path=ppt/tags/tag223.xml><?xml version="1.0" encoding="utf-8"?>
<p:tagLst xmlns:p="http://schemas.openxmlformats.org/presentationml/2006/main">
  <p:tag name="AS_UNIQUEID" val="631"/>
  <p:tag name="KSO_WM_BEAUTIFY_FLAG" val=""/>
</p:tagLst>
</file>

<file path=ppt/tags/tag224.xml><?xml version="1.0" encoding="utf-8"?>
<p:tagLst xmlns:p="http://schemas.openxmlformats.org/presentationml/2006/main">
  <p:tag name="AS_UNIQUEID" val="632"/>
  <p:tag name="KSO_WM_BEAUTIFY_FLAG" val=""/>
</p:tagLst>
</file>

<file path=ppt/tags/tag225.xml><?xml version="1.0" encoding="utf-8"?>
<p:tagLst xmlns:p="http://schemas.openxmlformats.org/presentationml/2006/main">
  <p:tag name="AS_UNIQUEID" val="633"/>
  <p:tag name="KSO_WM_BEAUTIFY_FLAG" val=""/>
</p:tagLst>
</file>

<file path=ppt/tags/tag226.xml><?xml version="1.0" encoding="utf-8"?>
<p:tagLst xmlns:p="http://schemas.openxmlformats.org/presentationml/2006/main">
  <p:tag name="AS_UNIQUEID" val="634"/>
  <p:tag name="KSO_WM_BEAUTIFY_FLAG" val=""/>
  <p:tag name="KSO_WM_UNIT_FILL_FORE_SCHEMECOLOR_INDEX" val="7"/>
  <p:tag name="KSO_WM_UNIT_FILL_FORE_SCHEMECOLOR_INDEX_BRIGHTNESS" val="0.8"/>
  <p:tag name="KSO_WM_UNIT_FILL_TYPE" val="1"/>
</p:tagLst>
</file>

<file path=ppt/tags/tag227.xml><?xml version="1.0" encoding="utf-8"?>
<p:tagLst xmlns:p="http://schemas.openxmlformats.org/presentationml/2006/main">
  <p:tag name="AS_UNIQUEID" val="635"/>
  <p:tag name="KSO_WM_BEAUTIFY_FLAG" val=""/>
  <p:tag name="KSO_WM_UNIT_FILL_FORE_SCHEMECOLOR_INDEX" val="7"/>
  <p:tag name="KSO_WM_UNIT_FILL_FORE_SCHEMECOLOR_INDEX_BRIGHTNESS" val="0.8"/>
  <p:tag name="KSO_WM_UNIT_FILL_TYPE" val="1"/>
</p:tagLst>
</file>

<file path=ppt/tags/tag228.xml><?xml version="1.0" encoding="utf-8"?>
<p:tagLst xmlns:p="http://schemas.openxmlformats.org/presentationml/2006/main">
  <p:tag name="AS_UNIQUEID" val="636"/>
  <p:tag name="KSO_WM_BEAUTIFY_FLAG" val=""/>
  <p:tag name="KSO_WM_UNIT_FILL_FORE_SCHEMECOLOR_INDEX" val="7"/>
  <p:tag name="KSO_WM_UNIT_FILL_FORE_SCHEMECOLOR_INDEX_BRIGHTNESS" val="0.8"/>
  <p:tag name="KSO_WM_UNIT_FILL_TYPE" val="1"/>
</p:tagLst>
</file>

<file path=ppt/tags/tag229.xml><?xml version="1.0" encoding="utf-8"?>
<p:tagLst xmlns:p="http://schemas.openxmlformats.org/presentationml/2006/main">
  <p:tag name="AS_UNIQUEID" val="637"/>
  <p:tag name="KSO_WM_BEAUTIFY_FLAG" val=""/>
  <p:tag name="KSO_WM_UNIT_FILL_FORE_SCHEMECOLOR_INDEX" val="7"/>
  <p:tag name="KSO_WM_UNIT_FILL_FORE_SCHEMECOLOR_INDEX_BRIGHTNESS" val="0.8"/>
  <p:tag name="KSO_WM_UNIT_FILL_TYPE" val="1"/>
  <p:tag name="KSO_WM_UNIT_LINE_FILL_TYPE" val="2"/>
  <p:tag name="KSO_WM_UNIT_LINE_FORE_SCHEMECOLOR_INDEX" val="8"/>
  <p:tag name="KSO_WM_UNIT_LINE_FORE_SCHEMECOLOR_INDEX_BRIGHTNESS" val="0.8"/>
  <p:tag name="KSO_WM_UNIT_TEXT_FILL_FORE_SCHEMECOLOR_INDEX" val="1"/>
  <p:tag name="KSO_WM_UNIT_TEXT_FILL_FORE_SCHEMECOLOR_INDEX_BRIGHTNESS" val="0"/>
  <p:tag name="KSO_WM_UNIT_TEXT_FILL_TYPE" val="1"/>
</p:tagLst>
</file>

<file path=ppt/tags/tag23.xml><?xml version="1.0" encoding="utf-8"?>
<p:tagLst xmlns:p="http://schemas.openxmlformats.org/presentationml/2006/main">
  <p:tag name="AS_UNIQUEID" val="4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p="http://schemas.openxmlformats.org/presentationml/2006/main">
  <p:tag name="AS_UNIQUEID" val="638"/>
  <p:tag name="KSO_WM_BEAUTIFY_FLAG" val=""/>
</p:tagLst>
</file>

<file path=ppt/tags/tag231.xml><?xml version="1.0" encoding="utf-8"?>
<p:tagLst xmlns:p="http://schemas.openxmlformats.org/presentationml/2006/main">
  <p:tag name="AS_UNIQUEID" val="639"/>
  <p:tag name="KSO_WM_BEAUTIFY_FLAG" val=""/>
  <p:tag name="KSO_WM_UNIT_FILL_FORE_SCHEMECOLOR_INDEX" val="7"/>
  <p:tag name="KSO_WM_UNIT_FILL_FORE_SCHEMECOLOR_INDEX_BRIGHTNESS" val="0.8"/>
  <p:tag name="KSO_WM_UNIT_FILL_TYPE" val="1"/>
  <p:tag name="KSO_WM_UNIT_LINE_FILL_TYPE" val="2"/>
  <p:tag name="KSO_WM_UNIT_LINE_FORE_SCHEMECOLOR_INDEX" val="8"/>
  <p:tag name="KSO_WM_UNIT_LINE_FORE_SCHEMECOLOR_INDEX_BRIGHTNESS" val="0.8"/>
  <p:tag name="KSO_WM_UNIT_TEXT_FILL_FORE_SCHEMECOLOR_INDEX" val="1"/>
  <p:tag name="KSO_WM_UNIT_TEXT_FILL_FORE_SCHEMECOLOR_INDEX_BRIGHTNESS" val="0"/>
  <p:tag name="KSO_WM_UNIT_TEXT_FILL_TYPE" val="1"/>
</p:tagLst>
</file>

<file path=ppt/tags/tag232.xml><?xml version="1.0" encoding="utf-8"?>
<p:tagLst xmlns:p="http://schemas.openxmlformats.org/presentationml/2006/main">
  <p:tag name="AS_UNIQUEID" val="640"/>
  <p:tag name="KSO_WM_BEAUTIFY_FLAG" val=""/>
  <p:tag name="KSO_WM_UNIT_FILL_FORE_SCHEMECOLOR_INDEX" val="7"/>
  <p:tag name="KSO_WM_UNIT_FILL_FORE_SCHEMECOLOR_INDEX_BRIGHTNESS" val="0.8"/>
  <p:tag name="KSO_WM_UNIT_FILL_TYPE" val="1"/>
  <p:tag name="KSO_WM_UNIT_LINE_FILL_TYPE" val="2"/>
  <p:tag name="KSO_WM_UNIT_LINE_FORE_SCHEMECOLOR_INDEX" val="8"/>
  <p:tag name="KSO_WM_UNIT_LINE_FORE_SCHEMECOLOR_INDEX_BRIGHTNESS" val="0.8"/>
  <p:tag name="KSO_WM_UNIT_TEXT_FILL_FORE_SCHEMECOLOR_INDEX" val="1"/>
  <p:tag name="KSO_WM_UNIT_TEXT_FILL_FORE_SCHEMECOLOR_INDEX_BRIGHTNESS" val="0"/>
  <p:tag name="KSO_WM_UNIT_TEXT_FILL_TYPE" val="1"/>
</p:tagLst>
</file>

<file path=ppt/tags/tag233.xml><?xml version="1.0" encoding="utf-8"?>
<p:tagLst xmlns:p="http://schemas.openxmlformats.org/presentationml/2006/main">
  <p:tag name="AS_UNIQUEID" val="641"/>
  <p:tag name="KSO_WM_BEAUTIFY_FLAG" val=""/>
  <p:tag name="KSO_WM_UNIT_FILL_FORE_SCHEMECOLOR_INDEX" val="7"/>
  <p:tag name="KSO_WM_UNIT_FILL_FORE_SCHEMECOLOR_INDEX_BRIGHTNESS" val="0.8"/>
  <p:tag name="KSO_WM_UNIT_FILL_TYPE" val="1"/>
  <p:tag name="KSO_WM_UNIT_LINE_FILL_TYPE" val="2"/>
  <p:tag name="KSO_WM_UNIT_LINE_FORE_SCHEMECOLOR_INDEX" val="8"/>
  <p:tag name="KSO_WM_UNIT_LINE_FORE_SCHEMECOLOR_INDEX_BRIGHTNESS" val="0.8"/>
  <p:tag name="KSO_WM_UNIT_TEXT_FILL_FORE_SCHEMECOLOR_INDEX" val="1"/>
  <p:tag name="KSO_WM_UNIT_TEXT_FILL_FORE_SCHEMECOLOR_INDEX_BRIGHTNESS" val="0"/>
  <p:tag name="KSO_WM_UNIT_TEXT_FILL_TYPE" val="1"/>
</p:tagLst>
</file>

<file path=ppt/tags/tag234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35.xml><?xml version="1.0" encoding="utf-8"?>
<p:tagLst xmlns:p="http://schemas.openxmlformats.org/presentationml/2006/main">
  <p:tag name="AS_UNIQUEID" val="642"/>
</p:tagLst>
</file>

<file path=ppt/tags/tag236.xml><?xml version="1.0" encoding="utf-8"?>
<p:tagLst xmlns:p="http://schemas.openxmlformats.org/presentationml/2006/main">
  <p:tag name="AS_UNIQUEID" val="643"/>
  <p:tag name="KSO_WM_UNIT_TEXT_FILL_FORE_SCHEMECOLOR_INDEX" val="13"/>
  <p:tag name="KSO_WM_UNIT_TEXT_FILL_FORE_SCHEMECOLOR_INDEX_BRIGHTNESS" val="0"/>
  <p:tag name="KSO_WM_UNIT_TEXT_FILL_TYPE" val="1"/>
</p:tagLst>
</file>

<file path=ppt/tags/tag237.xml><?xml version="1.0" encoding="utf-8"?>
<p:tagLst xmlns:p="http://schemas.openxmlformats.org/presentationml/2006/main">
  <p:tag name="AS_UNIQUEID" val="644"/>
  <p:tag name="KSO_WM_BEAUTIFY_FLAG" val=""/>
</p:tagLst>
</file>

<file path=ppt/tags/tag238.xml><?xml version="1.0" encoding="utf-8"?>
<p:tagLst xmlns:p="http://schemas.openxmlformats.org/presentationml/2006/main">
  <p:tag name="AS_UNIQUEID" val="645"/>
  <p:tag name="KSO_WM_BEAUTIFY_FLAG" val=""/>
</p:tagLst>
</file>

<file path=ppt/tags/tag239.xml><?xml version="1.0" encoding="utf-8"?>
<p:tagLst xmlns:p="http://schemas.openxmlformats.org/presentationml/2006/main">
  <p:tag name="AS_UNIQUEID" val="646"/>
</p:tagLst>
</file>

<file path=ppt/tags/tag24.xml><?xml version="1.0" encoding="utf-8"?>
<p:tagLst xmlns:p="http://schemas.openxmlformats.org/presentationml/2006/main">
  <p:tag name="AS_UNIQUEID" val="4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41.xml><?xml version="1.0" encoding="utf-8"?>
<p:tagLst xmlns:p="http://schemas.openxmlformats.org/presentationml/2006/main">
  <p:tag name="AS_UNIQUEID" val="647"/>
</p:tagLst>
</file>

<file path=ppt/tags/tag242.xml><?xml version="1.0" encoding="utf-8"?>
<p:tagLst xmlns:p="http://schemas.openxmlformats.org/presentationml/2006/main">
  <p:tag name="AS_UNIQUEID" val="648"/>
</p:tagLst>
</file>

<file path=ppt/tags/tag243.xml><?xml version="1.0" encoding="utf-8"?>
<p:tagLst xmlns:p="http://schemas.openxmlformats.org/presentationml/2006/main">
  <p:tag name="AS_UNIQUEID" val="649"/>
</p:tagLst>
</file>

<file path=ppt/tags/tag244.xml><?xml version="1.0" encoding="utf-8"?>
<p:tagLst xmlns:p="http://schemas.openxmlformats.org/presentationml/2006/main">
  <p:tag name="AS_UNIQUEID" val="650"/>
</p:tagLst>
</file>

<file path=ppt/tags/tag245.xml><?xml version="1.0" encoding="utf-8"?>
<p:tagLst xmlns:p="http://schemas.openxmlformats.org/presentationml/2006/main">
  <p:tag name="AS_UNIQUEID" val="651"/>
</p:tagLst>
</file>

<file path=ppt/tags/tag246.xml><?xml version="1.0" encoding="utf-8"?>
<p:tagLst xmlns:p="http://schemas.openxmlformats.org/presentationml/2006/main">
  <p:tag name="AS_UNIQUEID" val="652"/>
  <p:tag name="KSO_WM_BEAUTIFY_FLAG" val=""/>
  <p:tag name="KSO_WM_UNIT_TEXT_FILL_FORE_SCHEMECOLOR_INDEX" val="13"/>
  <p:tag name="KSO_WM_UNIT_TEXT_FILL_FORE_SCHEMECOLOR_INDEX_BRIGHTNESS" val="0"/>
  <p:tag name="KSO_WM_UNIT_TEXT_FILL_TYPE" val="1"/>
</p:tagLst>
</file>

<file path=ppt/tags/tag247.xml><?xml version="1.0" encoding="utf-8"?>
<p:tagLst xmlns:p="http://schemas.openxmlformats.org/presentationml/2006/main">
  <p:tag name="AS_UNIQUEID" val="653"/>
  <p:tag name="KSO_WM_UNIT_TABLE_BEAUTIFY" val="smartTable{8a5e5a11-3a73-40b6-b897-2f22cf625225}"/>
</p:tagLst>
</file>

<file path=ppt/tags/tag248.xml><?xml version="1.0" encoding="utf-8"?>
<p:tagLst xmlns:p="http://schemas.openxmlformats.org/presentationml/2006/main">
  <p:tag name="AS_UNIQUEID" val="654"/>
</p:tagLst>
</file>

<file path=ppt/tags/tag249.xml><?xml version="1.0" encoding="utf-8"?>
<p:tagLst xmlns:p="http://schemas.openxmlformats.org/presentationml/2006/main">
  <p:tag name="AS_UNIQUEID" val="655"/>
</p:tagLst>
</file>

<file path=ppt/tags/tag25.xml><?xml version="1.0" encoding="utf-8"?>
<p:tagLst xmlns:p="http://schemas.openxmlformats.org/presentationml/2006/main">
  <p:tag name="AS_UNIQUEID" val="4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p="http://schemas.openxmlformats.org/presentationml/2006/main">
  <p:tag name="AS_UNIQUEID" val="656"/>
</p:tagLst>
</file>

<file path=ppt/tags/tag251.xml><?xml version="1.0" encoding="utf-8"?>
<p:tagLst xmlns:p="http://schemas.openxmlformats.org/presentationml/2006/main">
  <p:tag name="AS_UNIQUEID" val="657"/>
</p:tagLst>
</file>

<file path=ppt/tags/tag252.xml><?xml version="1.0" encoding="utf-8"?>
<p:tagLst xmlns:p="http://schemas.openxmlformats.org/presentationml/2006/main">
  <p:tag name="AS_UNIQUEID" val="658"/>
</p:tagLst>
</file>

<file path=ppt/tags/tag253.xml><?xml version="1.0" encoding="utf-8"?>
<p:tagLst xmlns:p="http://schemas.openxmlformats.org/presentationml/2006/main">
  <p:tag name="AS_UNIQUEID" val="659"/>
</p:tagLst>
</file>

<file path=ppt/tags/tag254.xml><?xml version="1.0" encoding="utf-8"?>
<p:tagLst xmlns:p="http://schemas.openxmlformats.org/presentationml/2006/main">
  <p:tag name="AS_UNIQUEID" val="660"/>
</p:tagLst>
</file>

<file path=ppt/tags/tag255.xml><?xml version="1.0" encoding="utf-8"?>
<p:tagLst xmlns:p="http://schemas.openxmlformats.org/presentationml/2006/main">
  <p:tag name="AS_UNIQUEID" val="661"/>
</p:tagLst>
</file>

<file path=ppt/tags/tag256.xml><?xml version="1.0" encoding="utf-8"?>
<p:tagLst xmlns:p="http://schemas.openxmlformats.org/presentationml/2006/main">
  <p:tag name="AS_UNIQUEID" val="662"/>
</p:tagLst>
</file>

<file path=ppt/tags/tag257.xml><?xml version="1.0" encoding="utf-8"?>
<p:tagLst xmlns:p="http://schemas.openxmlformats.org/presentationml/2006/main">
  <p:tag name="AS_UNIQUEID" val="663"/>
</p:tagLst>
</file>

<file path=ppt/tags/tag258.xml><?xml version="1.0" encoding="utf-8"?>
<p:tagLst xmlns:p="http://schemas.openxmlformats.org/presentationml/2006/main">
  <p:tag name="AS_UNIQUEID" val="664"/>
</p:tagLst>
</file>

<file path=ppt/tags/tag259.xml><?xml version="1.0" encoding="utf-8"?>
<p:tagLst xmlns:p="http://schemas.openxmlformats.org/presentationml/2006/main">
  <p:tag name="AS_UNIQUEID" val="665"/>
</p:tagLst>
</file>

<file path=ppt/tags/tag26.xml><?xml version="1.0" encoding="utf-8"?>
<p:tagLst xmlns:p="http://schemas.openxmlformats.org/presentationml/2006/main">
  <p:tag name="AS_UNIQUEID" val="448"/>
</p:tagLst>
</file>

<file path=ppt/tags/tag260.xml><?xml version="1.0" encoding="utf-8"?>
<p:tagLst xmlns:p="http://schemas.openxmlformats.org/presentationml/2006/main">
  <p:tag name="AS_UNIQUEID" val="666"/>
</p:tagLst>
</file>

<file path=ppt/tags/tag261.xml><?xml version="1.0" encoding="utf-8"?>
<p:tagLst xmlns:p="http://schemas.openxmlformats.org/presentationml/2006/main">
  <p:tag name="AS_UNIQUEID" val="667"/>
</p:tagLst>
</file>

<file path=ppt/tags/tag262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63.xml><?xml version="1.0" encoding="utf-8"?>
<p:tagLst xmlns:p="http://schemas.openxmlformats.org/presentationml/2006/main">
  <p:tag name="AS_UNIQUEID" val="668"/>
</p:tagLst>
</file>

<file path=ppt/tags/tag264.xml><?xml version="1.0" encoding="utf-8"?>
<p:tagLst xmlns:p="http://schemas.openxmlformats.org/presentationml/2006/main">
  <p:tag name="AS_UNIQUEID" val="669"/>
</p:tagLst>
</file>

<file path=ppt/tags/tag265.xml><?xml version="1.0" encoding="utf-8"?>
<p:tagLst xmlns:p="http://schemas.openxmlformats.org/presentationml/2006/main">
  <p:tag name="AS_UNIQUEID" val="670"/>
</p:tagLst>
</file>

<file path=ppt/tags/tag266.xml><?xml version="1.0" encoding="utf-8"?>
<p:tagLst xmlns:p="http://schemas.openxmlformats.org/presentationml/2006/main">
  <p:tag name="AS_UNIQUEID" val="671"/>
</p:tagLst>
</file>

<file path=ppt/tags/tag267.xml><?xml version="1.0" encoding="utf-8"?>
<p:tagLst xmlns:p="http://schemas.openxmlformats.org/presentationml/2006/main">
  <p:tag name="AS_UNIQUEID" val="672"/>
</p:tagLst>
</file>

<file path=ppt/tags/tag268.xml><?xml version="1.0" encoding="utf-8"?>
<p:tagLst xmlns:p="http://schemas.openxmlformats.org/presentationml/2006/main">
  <p:tag name="AS_UNIQUEID" val="673"/>
</p:tagLst>
</file>

<file path=ppt/tags/tag269.xml><?xml version="1.0" encoding="utf-8"?>
<p:tagLst xmlns:p="http://schemas.openxmlformats.org/presentationml/2006/main">
  <p:tag name="AS_UNIQUEID" val="674"/>
</p:tagLst>
</file>

<file path=ppt/tags/tag27.xml><?xml version="1.0" encoding="utf-8"?>
<p:tagLst xmlns:p="http://schemas.openxmlformats.org/presentationml/2006/main">
  <p:tag name="AS_UNIQUEID" val="4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AS_UNIQUEID" val="75"/>
  <p:tag name="KSO_WM_BEAUTIFY_FLAG" val=""/>
</p:tagLst>
</file>

<file path=ppt/tags/tag271.xml><?xml version="1.0" encoding="utf-8"?>
<p:tagLst xmlns:p="http://schemas.openxmlformats.org/presentationml/2006/main">
  <p:tag name="AS_UNIQUEID" val="675"/>
  <p:tag name="KSO_WM_BEAUTIFY_FLAG" val=""/>
</p:tagLst>
</file>

<file path=ppt/tags/tag272.xml><?xml version="1.0" encoding="utf-8"?>
<p:tagLst xmlns:p="http://schemas.openxmlformats.org/presentationml/2006/main">
  <p:tag name="AS_UNIQUEID" val="676"/>
  <p:tag name="KSO_WM_BEAUTIFY_FLAG" val=""/>
</p:tagLst>
</file>

<file path=ppt/tags/tag273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74.xml><?xml version="1.0" encoding="utf-8"?>
<p:tagLst xmlns:p="http://schemas.openxmlformats.org/presentationml/2006/main">
  <p:tag name="AS_UNIQUEID" val="677"/>
</p:tagLst>
</file>

<file path=ppt/tags/tag275.xml><?xml version="1.0" encoding="utf-8"?>
<p:tagLst xmlns:p="http://schemas.openxmlformats.org/presentationml/2006/main">
  <p:tag name="AS_UNIQUEID" val="678"/>
</p:tagLst>
</file>

<file path=ppt/tags/tag276.xml><?xml version="1.0" encoding="utf-8"?>
<p:tagLst xmlns:p="http://schemas.openxmlformats.org/presentationml/2006/main">
  <p:tag name="AS_UNIQUEID" val="679"/>
</p:tagLst>
</file>

<file path=ppt/tags/tag277.xml><?xml version="1.0" encoding="utf-8"?>
<p:tagLst xmlns:p="http://schemas.openxmlformats.org/presentationml/2006/main">
  <p:tag name="AS_UNIQUEID" val="680"/>
</p:tagLst>
</file>

<file path=ppt/tags/tag278.xml><?xml version="1.0" encoding="utf-8"?>
<p:tagLst xmlns:p="http://schemas.openxmlformats.org/presentationml/2006/main">
  <p:tag name="AS_UNIQUEID" val="681"/>
</p:tagLst>
</file>

<file path=ppt/tags/tag279.xml><?xml version="1.0" encoding="utf-8"?>
<p:tagLst xmlns:p="http://schemas.openxmlformats.org/presentationml/2006/main">
  <p:tag name="AS_UNIQUEID" val="682"/>
</p:tagLst>
</file>

<file path=ppt/tags/tag28.xml><?xml version="1.0" encoding="utf-8"?>
<p:tagLst xmlns:p="http://schemas.openxmlformats.org/presentationml/2006/main">
  <p:tag name="AS_UNIQUEID" val="4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AS_UNIQUEID" val="683"/>
</p:tagLst>
</file>

<file path=ppt/tags/tag281.xml><?xml version="1.0" encoding="utf-8"?>
<p:tagLst xmlns:p="http://schemas.openxmlformats.org/presentationml/2006/main">
  <p:tag name="AS_UNIQUEID" val="684"/>
  <p:tag name="KSO_WM_BEAUTIFY_FLAG" val=""/>
</p:tagLst>
</file>

<file path=ppt/tags/tag282.xml><?xml version="1.0" encoding="utf-8"?>
<p:tagLst xmlns:p="http://schemas.openxmlformats.org/presentationml/2006/main">
  <p:tag name="AS_UNIQUEID" val="685"/>
  <p:tag name="KSO_WM_BEAUTIFY_FLAG" val=""/>
</p:tagLst>
</file>

<file path=ppt/tags/tag283.xml><?xml version="1.0" encoding="utf-8"?>
<p:tagLst xmlns:p="http://schemas.openxmlformats.org/presentationml/2006/main">
  <p:tag name="AS_UNIQUEID" val="686"/>
  <p:tag name="KSO_WM_BEAUTIFY_FLAG" val=""/>
</p:tagLst>
</file>

<file path=ppt/tags/tag284.xml><?xml version="1.0" encoding="utf-8"?>
<p:tagLst xmlns:p="http://schemas.openxmlformats.org/presentationml/2006/main">
  <p:tag name="AS_UNIQUEID" val="687"/>
  <p:tag name="KSO_WM_BEAUTIFY_FLAG" val=""/>
</p:tagLst>
</file>

<file path=ppt/tags/tag285.xml><?xml version="1.0" encoding="utf-8"?>
<p:tagLst xmlns:p="http://schemas.openxmlformats.org/presentationml/2006/main">
  <p:tag name="AS_UNIQUEID" val="688"/>
  <p:tag name="KSO_WM_BEAUTIFY_FLAG" val=""/>
</p:tagLst>
</file>

<file path=ppt/tags/tag286.xml><?xml version="1.0" encoding="utf-8"?>
<p:tagLst xmlns:p="http://schemas.openxmlformats.org/presentationml/2006/main">
  <p:tag name="AS_UNIQUEID" val="689"/>
  <p:tag name="KSO_WM_BEAUTIFY_FLAG" val=""/>
</p:tagLst>
</file>

<file path=ppt/tags/tag287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88.xml><?xml version="1.0" encoding="utf-8"?>
<p:tagLst xmlns:p="http://schemas.openxmlformats.org/presentationml/2006/main">
  <p:tag name="AS_UNIQUEID" val="690"/>
</p:tagLst>
</file>

<file path=ppt/tags/tag289.xml><?xml version="1.0" encoding="utf-8"?>
<p:tagLst xmlns:p="http://schemas.openxmlformats.org/presentationml/2006/main">
  <p:tag name="AS_UNIQUEID" val="691"/>
</p:tagLst>
</file>

<file path=ppt/tags/tag29.xml><?xml version="1.0" encoding="utf-8"?>
<p:tagLst xmlns:p="http://schemas.openxmlformats.org/presentationml/2006/main">
  <p:tag name="AS_UNIQUEID" val="4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AS_UNIQUEID" val="692"/>
</p:tagLst>
</file>

<file path=ppt/tags/tag291.xml><?xml version="1.0" encoding="utf-8"?>
<p:tagLst xmlns:p="http://schemas.openxmlformats.org/presentationml/2006/main">
  <p:tag name="AS_UNIQUEID" val="421"/>
</p:tagLst>
</file>

<file path=ppt/tags/tag292.xml><?xml version="1.0" encoding="utf-8"?>
<p:tagLst xmlns:p="http://schemas.openxmlformats.org/presentationml/2006/main">
  <p:tag name="AS_UNIQUEID" val="422"/>
</p:tagLst>
</file>

<file path=ppt/tags/tag293.xml><?xml version="1.0" encoding="utf-8"?>
<p:tagLst xmlns:p="http://schemas.openxmlformats.org/presentationml/2006/main">
  <p:tag name="AS_UNIQUEID" val="693"/>
</p:tagLst>
</file>

<file path=ppt/tags/tag294.xml><?xml version="1.0" encoding="utf-8"?>
<p:tagLst xmlns:p="http://schemas.openxmlformats.org/presentationml/2006/main">
  <p:tag name="AS_UNIQUEID" val="694"/>
</p:tagLst>
</file>

<file path=ppt/tags/tag295.xml><?xml version="1.0" encoding="utf-8"?>
<p:tagLst xmlns:p="http://schemas.openxmlformats.org/presentationml/2006/main">
  <p:tag name="AS_UNIQUEID" val="695"/>
</p:tagLst>
</file>

<file path=ppt/tags/tag296.xml><?xml version="1.0" encoding="utf-8"?>
<p:tagLst xmlns:p="http://schemas.openxmlformats.org/presentationml/2006/main">
  <p:tag name="AS_UNIQUEID" val="696"/>
</p:tagLst>
</file>

<file path=ppt/tags/tag297.xml><?xml version="1.0" encoding="utf-8"?>
<p:tagLst xmlns:p="http://schemas.openxmlformats.org/presentationml/2006/main">
  <p:tag name="AS_UNIQUEID" val="697"/>
</p:tagLst>
</file>

<file path=ppt/tags/tag298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99.xml><?xml version="1.0" encoding="utf-8"?>
<p:tagLst xmlns:p="http://schemas.openxmlformats.org/presentationml/2006/main">
  <p:tag name="AS_UNIQUEID" val="698"/>
</p:tagLst>
</file>

<file path=ppt/tags/tag3.xml><?xml version="1.0" encoding="utf-8"?>
<p:tagLst xmlns:p="http://schemas.openxmlformats.org/presentationml/2006/main">
  <p:tag name="AS_UNIQUEID" val="4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4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0.xml><?xml version="1.0" encoding="utf-8"?>
<p:tagLst xmlns:p="http://schemas.openxmlformats.org/presentationml/2006/main">
  <p:tag name="AS_UNIQUEID" val="699"/>
  <p:tag name="KSO_WM_BEAUTIFY_FLAG" val=""/>
</p:tagLst>
</file>

<file path=ppt/tags/tag301.xml><?xml version="1.0" encoding="utf-8"?>
<p:tagLst xmlns:p="http://schemas.openxmlformats.org/presentationml/2006/main">
  <p:tag name="AS_UNIQUEID" val="700"/>
  <p:tag name="KSO_WM_BEAUTIFY_FLAG" val=""/>
</p:tagLst>
</file>

<file path=ppt/tags/tag302.xml><?xml version="1.0" encoding="utf-8"?>
<p:tagLst xmlns:p="http://schemas.openxmlformats.org/presentationml/2006/main">
  <p:tag name="AS_UNIQUEID" val="701"/>
  <p:tag name="KSO_WM_BEAUTIFY_FLAG" val=""/>
</p:tagLst>
</file>

<file path=ppt/tags/tag303.xml><?xml version="1.0" encoding="utf-8"?>
<p:tagLst xmlns:p="http://schemas.openxmlformats.org/presentationml/2006/main">
  <p:tag name="AS_UNIQUEID" val="702"/>
  <p:tag name="KSO_WM_BEAUTIFY_FLAG" val=""/>
</p:tagLst>
</file>

<file path=ppt/tags/tag304.xml><?xml version="1.0" encoding="utf-8"?>
<p:tagLst xmlns:p="http://schemas.openxmlformats.org/presentationml/2006/main">
  <p:tag name="AS_UNIQUEID" val="703"/>
  <p:tag name="KSO_WM_BEAUTIFY_FLAG" val=""/>
</p:tagLst>
</file>

<file path=ppt/tags/tag305.xml><?xml version="1.0" encoding="utf-8"?>
<p:tagLst xmlns:p="http://schemas.openxmlformats.org/presentationml/2006/main">
  <p:tag name="AS_UNIQUEID" val="704"/>
  <p:tag name="KSO_WM_BEAUTIFY_FLAG" val=""/>
</p:tagLst>
</file>

<file path=ppt/tags/tag306.xml><?xml version="1.0" encoding="utf-8"?>
<p:tagLst xmlns:p="http://schemas.openxmlformats.org/presentationml/2006/main">
  <p:tag name="AS_UNIQUEID" val="705"/>
  <p:tag name="KSO_WM_BEAUTIFY_FLAG" val=""/>
</p:tagLst>
</file>

<file path=ppt/tags/tag307.xml><?xml version="1.0" encoding="utf-8"?>
<p:tagLst xmlns:p="http://schemas.openxmlformats.org/presentationml/2006/main">
  <p:tag name="AS_UNIQUEID" val="706"/>
  <p:tag name="KSO_WM_BEAUTIFY_FLAG" val=""/>
</p:tagLst>
</file>

<file path=ppt/tags/tag308.xml><?xml version="1.0" encoding="utf-8"?>
<p:tagLst xmlns:p="http://schemas.openxmlformats.org/presentationml/2006/main">
  <p:tag name="AS_UNIQUEID" val="707"/>
  <p:tag name="KSO_WM_BEAUTIFY_FLAG" val=""/>
</p:tagLst>
</file>

<file path=ppt/tags/tag309.xml><?xml version="1.0" encoding="utf-8"?>
<p:tagLst xmlns:p="http://schemas.openxmlformats.org/presentationml/2006/main">
  <p:tag name="AS_UNIQUEID" val="708"/>
  <p:tag name="KSO_WM_BEAUTIFY_FLAG" val=""/>
</p:tagLst>
</file>

<file path=ppt/tags/tag31.xml><?xml version="1.0" encoding="utf-8"?>
<p:tagLst xmlns:p="http://schemas.openxmlformats.org/presentationml/2006/main">
  <p:tag name="AS_UNIQUEID" val="4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0.xml><?xml version="1.0" encoding="utf-8"?>
<p:tagLst xmlns:p="http://schemas.openxmlformats.org/presentationml/2006/main">
  <p:tag name="AS_UNIQUEID" val="709"/>
  <p:tag name="KSO_WM_BEAUTIFY_FLAG" val=""/>
</p:tagLst>
</file>

<file path=ppt/tags/tag311.xml><?xml version="1.0" encoding="utf-8"?>
<p:tagLst xmlns:p="http://schemas.openxmlformats.org/presentationml/2006/main">
  <p:tag name="AS_UNIQUEID" val="710"/>
  <p:tag name="KSO_WM_BEAUTIFY_FLAG" val=""/>
</p:tagLst>
</file>

<file path=ppt/tags/tag312.xml><?xml version="1.0" encoding="utf-8"?>
<p:tagLst xmlns:p="http://schemas.openxmlformats.org/presentationml/2006/main">
  <p:tag name="AS_UNIQUEID" val="711"/>
  <p:tag name="KSO_WM_BEAUTIFY_FLAG" val=""/>
</p:tagLst>
</file>

<file path=ppt/tags/tag313.xml><?xml version="1.0" encoding="utf-8"?>
<p:tagLst xmlns:p="http://schemas.openxmlformats.org/presentationml/2006/main">
  <p:tag name="AS_UNIQUEID" val="712"/>
  <p:tag name="KSO_WM_BEAUTIFY_FLAG" val=""/>
</p:tagLst>
</file>

<file path=ppt/tags/tag314.xml><?xml version="1.0" encoding="utf-8"?>
<p:tagLst xmlns:p="http://schemas.openxmlformats.org/presentationml/2006/main">
  <p:tag name="AS_UNIQUEID" val="713"/>
  <p:tag name="KSO_WM_BEAUTIFY_FLAG" val=""/>
</p:tagLst>
</file>

<file path=ppt/tags/tag315.xml><?xml version="1.0" encoding="utf-8"?>
<p:tagLst xmlns:p="http://schemas.openxmlformats.org/presentationml/2006/main">
  <p:tag name="AS_UNIQUEID" val="714"/>
  <p:tag name="KSO_WM_BEAUTIFY_FLAG" val=""/>
</p:tagLst>
</file>

<file path=ppt/tags/tag316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317.xml><?xml version="1.0" encoding="utf-8"?>
<p:tagLst xmlns:p="http://schemas.openxmlformats.org/presentationml/2006/main">
  <p:tag name="AS_UNIQUEID" val="715"/>
</p:tagLst>
</file>

<file path=ppt/tags/tag318.xml><?xml version="1.0" encoding="utf-8"?>
<p:tagLst xmlns:p="http://schemas.openxmlformats.org/presentationml/2006/main">
  <p:tag name="AS_UNIQUEID" val="716"/>
  <p:tag name="KSO_WM_BEAUTIFY_FLAG" val=""/>
  <p:tag name="KSO_WM_UNIT_TABLE_BEAUTIFY" val="smartTable{139f567c-113f-484e-b114-3b46b54ab65d}"/>
</p:tagLst>
</file>

<file path=ppt/tags/tag319.xml><?xml version="1.0" encoding="utf-8"?>
<p:tagLst xmlns:p="http://schemas.openxmlformats.org/presentationml/2006/main">
  <p:tag name="AS_UNIQUEID" val="717"/>
  <p:tag name="KSO_WM_BEAUTIFY_FLAG" val=""/>
</p:tagLst>
</file>

<file path=ppt/tags/tag32.xml><?xml version="1.0" encoding="utf-8"?>
<p:tagLst xmlns:p="http://schemas.openxmlformats.org/presentationml/2006/main">
  <p:tag name="AS_UNIQUEID" val="4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p="http://schemas.openxmlformats.org/presentationml/2006/main">
  <p:tag name="AS_UNIQUEID" val="718"/>
  <p:tag name="KSO_WM_BEAUTIFY_FLAG" val=""/>
</p:tagLst>
</file>

<file path=ppt/tags/tag321.xml><?xml version="1.0" encoding="utf-8"?>
<p:tagLst xmlns:p="http://schemas.openxmlformats.org/presentationml/2006/main">
  <p:tag name="AS_UNIQUEID" val="719"/>
  <p:tag name="KSO_WM_BEAUTIFY_FLAG" val=""/>
</p:tagLst>
</file>

<file path=ppt/tags/tag322.xml><?xml version="1.0" encoding="utf-8"?>
<p:tagLst xmlns:p="http://schemas.openxmlformats.org/presentationml/2006/main">
  <p:tag name="AS_UNIQUEID" val="720"/>
  <p:tag name="KSO_WM_BEAUTIFY_FLAG" val=""/>
</p:tagLst>
</file>

<file path=ppt/tags/tag323.xml><?xml version="1.0" encoding="utf-8"?>
<p:tagLst xmlns:p="http://schemas.openxmlformats.org/presentationml/2006/main">
  <p:tag name="AS_UNIQUEID" val="721"/>
  <p:tag name="KSO_WM_BEAUTIFY_FLAG" val=""/>
</p:tagLst>
</file>

<file path=ppt/tags/tag324.xml><?xml version="1.0" encoding="utf-8"?>
<p:tagLst xmlns:p="http://schemas.openxmlformats.org/presentationml/2006/main">
  <p:tag name="AS_UNIQUEID" val="722"/>
  <p:tag name="KSO_WM_BEAUTIFY_FLAG" val=""/>
</p:tagLst>
</file>

<file path=ppt/tags/tag325.xml><?xml version="1.0" encoding="utf-8"?>
<p:tagLst xmlns:p="http://schemas.openxmlformats.org/presentationml/2006/main">
  <p:tag name="AS_UNIQUEID" val="723"/>
  <p:tag name="KSO_WM_BEAUTIFY_FLAG" val=""/>
</p:tagLst>
</file>

<file path=ppt/tags/tag326.xml><?xml version="1.0" encoding="utf-8"?>
<p:tagLst xmlns:p="http://schemas.openxmlformats.org/presentationml/2006/main">
  <p:tag name="AS_UNIQUEID" val="724"/>
  <p:tag name="KSO_WM_BEAUTIFY_FLAG" val=""/>
</p:tagLst>
</file>

<file path=ppt/tags/tag327.xml><?xml version="1.0" encoding="utf-8"?>
<p:tagLst xmlns:p="http://schemas.openxmlformats.org/presentationml/2006/main">
  <p:tag name="AS_UNIQUEID" val="725"/>
  <p:tag name="KSO_WM_BEAUTIFY_FLAG" val=""/>
</p:tagLst>
</file>

<file path=ppt/tags/tag328.xml><?xml version="1.0" encoding="utf-8"?>
<p:tagLst xmlns:p="http://schemas.openxmlformats.org/presentationml/2006/main">
  <p:tag name="AS_UNIQUEID" val="726"/>
  <p:tag name="KSO_WM_BEAUTIFY_FLAG" val=""/>
</p:tagLst>
</file>

<file path=ppt/tags/tag329.xml><?xml version="1.0" encoding="utf-8"?>
<p:tagLst xmlns:p="http://schemas.openxmlformats.org/presentationml/2006/main">
  <p:tag name="AS_UNIQUEID" val="727"/>
  <p:tag name="KSO_WM_BEAUTIFY_FLAG" val=""/>
</p:tagLst>
</file>

<file path=ppt/tags/tag33.xml><?xml version="1.0" encoding="utf-8"?>
<p:tagLst xmlns:p="http://schemas.openxmlformats.org/presentationml/2006/main">
  <p:tag name="AS_UNIQUEID" val="4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p="http://schemas.openxmlformats.org/presentationml/2006/main">
  <p:tag name="AS_UNIQUEID" val="728"/>
  <p:tag name="KSO_WM_BEAUTIFY_FLAG" val=""/>
</p:tagLst>
</file>

<file path=ppt/tags/tag331.xml><?xml version="1.0" encoding="utf-8"?>
<p:tagLst xmlns:p="http://schemas.openxmlformats.org/presentationml/2006/main">
  <p:tag name="AS_UNIQUEID" val="729"/>
  <p:tag name="KSO_WM_BEAUTIFY_FLAG" val=""/>
</p:tagLst>
</file>

<file path=ppt/tags/tag332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333.xml><?xml version="1.0" encoding="utf-8"?>
<p:tagLst xmlns:p="http://schemas.openxmlformats.org/presentationml/2006/main">
  <p:tag name="AS_UNIQUEID" val="730"/>
</p:tagLst>
</file>

<file path=ppt/tags/tag334.xml><?xml version="1.0" encoding="utf-8"?>
<p:tagLst xmlns:p="http://schemas.openxmlformats.org/presentationml/2006/main">
  <p:tag name="AS_UNIQUEID" val="731"/>
</p:tagLst>
</file>

<file path=ppt/tags/tag335.xml><?xml version="1.0" encoding="utf-8"?>
<p:tagLst xmlns:p="http://schemas.openxmlformats.org/presentationml/2006/main">
  <p:tag name="AS_UNIQUEID" val="732"/>
</p:tagLst>
</file>

<file path=ppt/tags/tag336.xml><?xml version="1.0" encoding="utf-8"?>
<p:tagLst xmlns:p="http://schemas.openxmlformats.org/presentationml/2006/main">
  <p:tag name="AS_UNIQUEID" val="733"/>
</p:tagLst>
</file>

<file path=ppt/tags/tag337.xml><?xml version="1.0" encoding="utf-8"?>
<p:tagLst xmlns:p="http://schemas.openxmlformats.org/presentationml/2006/main">
  <p:tag name="AS_UNIQUEID" val="734"/>
</p:tagLst>
</file>

<file path=ppt/tags/tag338.xml><?xml version="1.0" encoding="utf-8"?>
<p:tagLst xmlns:p="http://schemas.openxmlformats.org/presentationml/2006/main">
  <p:tag name="AS_UNIQUEID" val="735"/>
</p:tagLst>
</file>

<file path=ppt/tags/tag339.xml><?xml version="1.0" encoding="utf-8"?>
<p:tagLst xmlns:p="http://schemas.openxmlformats.org/presentationml/2006/main">
  <p:tag name="AS_UNIQUEID" val="736"/>
</p:tagLst>
</file>

<file path=ppt/tags/tag34.xml><?xml version="1.0" encoding="utf-8"?>
<p:tagLst xmlns:p="http://schemas.openxmlformats.org/presentationml/2006/main">
  <p:tag name="AS_UNIQUEID" val="4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p="http://schemas.openxmlformats.org/presentationml/2006/main">
  <p:tag name="AS_UNIQUEID" val="737"/>
</p:tagLst>
</file>

<file path=ppt/tags/tag341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342.xml><?xml version="1.0" encoding="utf-8"?>
<p:tagLst xmlns:p="http://schemas.openxmlformats.org/presentationml/2006/main">
  <p:tag name="AS_UNIQUEID" val="738"/>
</p:tagLst>
</file>

<file path=ppt/tags/tag343.xml><?xml version="1.0" encoding="utf-8"?>
<p:tagLst xmlns:p="http://schemas.openxmlformats.org/presentationml/2006/main">
  <p:tag name="AS_UNIQUEID" val="739"/>
</p:tagLst>
</file>

<file path=ppt/tags/tag344.xml><?xml version="1.0" encoding="utf-8"?>
<p:tagLst xmlns:p="http://schemas.openxmlformats.org/presentationml/2006/main">
  <p:tag name="AS_UNIQUEID" val="740"/>
</p:tagLst>
</file>

<file path=ppt/tags/tag345.xml><?xml version="1.0" encoding="utf-8"?>
<p:tagLst xmlns:p="http://schemas.openxmlformats.org/presentationml/2006/main">
  <p:tag name="AS_UNIQUEID" val="741"/>
</p:tagLst>
</file>

<file path=ppt/tags/tag346.xml><?xml version="1.0" encoding="utf-8"?>
<p:tagLst xmlns:p="http://schemas.openxmlformats.org/presentationml/2006/main">
  <p:tag name="AS_UNIQUEID" val="742"/>
</p:tagLst>
</file>

<file path=ppt/tags/tag347.xml><?xml version="1.0" encoding="utf-8"?>
<p:tagLst xmlns:p="http://schemas.openxmlformats.org/presentationml/2006/main">
  <p:tag name="AS_UNIQUEID" val="743"/>
</p:tagLst>
</file>

<file path=ppt/tags/tag348.xml><?xml version="1.0" encoding="utf-8"?>
<p:tagLst xmlns:p="http://schemas.openxmlformats.org/presentationml/2006/main">
  <p:tag name="AS_UNIQUEID" val="744"/>
</p:tagLst>
</file>

<file path=ppt/tags/tag349.xml><?xml version="1.0" encoding="utf-8"?>
<p:tagLst xmlns:p="http://schemas.openxmlformats.org/presentationml/2006/main">
  <p:tag name="AS_UNIQUEID" val="745"/>
</p:tagLst>
</file>

<file path=ppt/tags/tag35.xml><?xml version="1.0" encoding="utf-8"?>
<p:tagLst xmlns:p="http://schemas.openxmlformats.org/presentationml/2006/main">
  <p:tag name="AS_UNIQUEID" val="457"/>
</p:tagLst>
</file>

<file path=ppt/tags/tag350.xml><?xml version="1.0" encoding="utf-8"?>
<p:tagLst xmlns:p="http://schemas.openxmlformats.org/presentationml/2006/main">
  <p:tag name="AS_UNIQUEID" val="746"/>
</p:tagLst>
</file>

<file path=ppt/tags/tag351.xml><?xml version="1.0" encoding="utf-8"?>
<p:tagLst xmlns:p="http://schemas.openxmlformats.org/presentationml/2006/main">
  <p:tag name="AS_UNIQUEID" val="747"/>
</p:tagLst>
</file>

<file path=ppt/tags/tag352.xml><?xml version="1.0" encoding="utf-8"?>
<p:tagLst xmlns:p="http://schemas.openxmlformats.org/presentationml/2006/main">
  <p:tag name="AS_UNIQUEID" val="748"/>
</p:tagLst>
</file>

<file path=ppt/tags/tag353.xml><?xml version="1.0" encoding="utf-8"?>
<p:tagLst xmlns:p="http://schemas.openxmlformats.org/presentationml/2006/main">
  <p:tag name="AS_UNIQUEID" val="749"/>
</p:tagLst>
</file>

<file path=ppt/tags/tag354.xml><?xml version="1.0" encoding="utf-8"?>
<p:tagLst xmlns:p="http://schemas.openxmlformats.org/presentationml/2006/main">
  <p:tag name="AS_UNIQUEID" val="750"/>
</p:tagLst>
</file>

<file path=ppt/tags/tag355.xml><?xml version="1.0" encoding="utf-8"?>
<p:tagLst xmlns:p="http://schemas.openxmlformats.org/presentationml/2006/main">
  <p:tag name="AS_UNIQUEID" val="751"/>
</p:tagLst>
</file>

<file path=ppt/tags/tag356.xml><?xml version="1.0" encoding="utf-8"?>
<p:tagLst xmlns:p="http://schemas.openxmlformats.org/presentationml/2006/main">
  <p:tag name="AS_UNIQUEID" val="752"/>
</p:tagLst>
</file>

<file path=ppt/tags/tag357.xml><?xml version="1.0" encoding="utf-8"?>
<p:tagLst xmlns:p="http://schemas.openxmlformats.org/presentationml/2006/main">
  <p:tag name="AS_UNIQUEID" val="753"/>
</p:tagLst>
</file>

<file path=ppt/tags/tag358.xml><?xml version="1.0" encoding="utf-8"?>
<p:tagLst xmlns:p="http://schemas.openxmlformats.org/presentationml/2006/main">
  <p:tag name="AS_UNIQUEID" val="754"/>
</p:tagLst>
</file>

<file path=ppt/tags/tag359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36.xml><?xml version="1.0" encoding="utf-8"?>
<p:tagLst xmlns:p="http://schemas.openxmlformats.org/presentationml/2006/main">
  <p:tag name="AS_UNIQUEID" val="4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6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DkxNTZmMjA1OWYxNTc3ZWZiMzAxZTUwNmFkMTVlZTEifQ=="/>
  <p:tag name="KSO_WPP_MARK_KEY" val="66dcca1e-3fd7-4fcc-9f5d-c8e91100b0b3"/>
</p:tagLst>
</file>

<file path=ppt/tags/tag37.xml><?xml version="1.0" encoding="utf-8"?>
<p:tagLst xmlns:p="http://schemas.openxmlformats.org/presentationml/2006/main">
  <p:tag name="AS_UNIQUEID" val="4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p="http://schemas.openxmlformats.org/presentationml/2006/main">
  <p:tag name="AS_UNIQUEID" val="4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p="http://schemas.openxmlformats.org/presentationml/2006/main">
  <p:tag name="AS_UNIQUEID" val="4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p="http://schemas.openxmlformats.org/presentationml/2006/main">
  <p:tag name="AS_UNIQUEID" val="4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462"/>
</p:tagLst>
</file>

<file path=ppt/tags/tag41.xml><?xml version="1.0" encoding="utf-8"?>
<p:tagLst xmlns:p="http://schemas.openxmlformats.org/presentationml/2006/main">
  <p:tag name="AS_UNIQUEID" val="4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p="http://schemas.openxmlformats.org/presentationml/2006/main">
  <p:tag name="AS_UNIQUEID" val="4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p="http://schemas.openxmlformats.org/presentationml/2006/main">
  <p:tag name="AS_UNIQUEID" val="4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p="http://schemas.openxmlformats.org/presentationml/2006/main">
  <p:tag name="AS_UNIQUEID" val="466"/>
</p:tagLst>
</file>

<file path=ppt/tags/tag45.xml><?xml version="1.0" encoding="utf-8"?>
<p:tagLst xmlns:p="http://schemas.openxmlformats.org/presentationml/2006/main">
  <p:tag name="AS_UNIQUEID" val="4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p="http://schemas.openxmlformats.org/presentationml/2006/main">
  <p:tag name="AS_UNIQUEID" val="4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p="http://schemas.openxmlformats.org/presentationml/2006/main">
  <p:tag name="AS_UNIQUEID" val="4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p="http://schemas.openxmlformats.org/presentationml/2006/main">
  <p:tag name="AS_UNIQUEID" val="4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p="http://schemas.openxmlformats.org/presentationml/2006/main">
  <p:tag name="AS_UNIQUEID" val="4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p="http://schemas.openxmlformats.org/presentationml/2006/main">
  <p:tag name="AS_UNIQUEID" val="4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4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.xml><?xml version="1.0" encoding="utf-8"?>
<p:tagLst xmlns:p="http://schemas.openxmlformats.org/presentationml/2006/main">
  <p:tag name="AS_UNIQUEID" val="473"/>
</p:tagLst>
</file>

<file path=ppt/tags/tag52.xml><?xml version="1.0" encoding="utf-8"?>
<p:tagLst xmlns:p="http://schemas.openxmlformats.org/presentationml/2006/main">
  <p:tag name="AS_UNIQUEID" val="4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p="http://schemas.openxmlformats.org/presentationml/2006/main">
  <p:tag name="AS_UNIQUEID" val="4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p="http://schemas.openxmlformats.org/presentationml/2006/main">
  <p:tag name="AS_UNIQUEID" val="4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p="http://schemas.openxmlformats.org/presentationml/2006/main">
  <p:tag name="AS_UNIQUEID" val="4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.xml><?xml version="1.0" encoding="utf-8"?>
<p:tagLst xmlns:p="http://schemas.openxmlformats.org/presentationml/2006/main">
  <p:tag name="AS_UNIQUEID" val="4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7.xml><?xml version="1.0" encoding="utf-8"?>
<p:tagLst xmlns:p="http://schemas.openxmlformats.org/presentationml/2006/main">
  <p:tag name="AS_UNIQUEID" val="479"/>
</p:tagLst>
</file>

<file path=ppt/tags/tag58.xml><?xml version="1.0" encoding="utf-8"?>
<p:tagLst xmlns:p="http://schemas.openxmlformats.org/presentationml/2006/main">
  <p:tag name="AS_UNIQUEID" val="4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p="http://schemas.openxmlformats.org/presentationml/2006/main">
  <p:tag name="AS_UNIQUEID" val="4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.xml><?xml version="1.0" encoding="utf-8"?>
<p:tagLst xmlns:p="http://schemas.openxmlformats.org/presentationml/2006/main">
  <p:tag name="AS_UNIQUEID" val="4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AS_UNIQUEID" val="4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.xml><?xml version="1.0" encoding="utf-8"?>
<p:tagLst xmlns:p="http://schemas.openxmlformats.org/presentationml/2006/main">
  <p:tag name="AS_UNIQUEID" val="4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2.xml><?xml version="1.0" encoding="utf-8"?>
<p:tagLst xmlns:p="http://schemas.openxmlformats.org/presentationml/2006/main">
  <p:tag name="AS_UNIQUEID" val="484"/>
</p:tagLst>
</file>

<file path=ppt/tags/tag63.xml><?xml version="1.0" encoding="utf-8"?>
<p:tagLst xmlns:p="http://schemas.openxmlformats.org/presentationml/2006/main">
  <p:tag name="AS_UNIQUEID" val="4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p="http://schemas.openxmlformats.org/presentationml/2006/main">
  <p:tag name="AS_UNIQUEID" val="4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.xml><?xml version="1.0" encoding="utf-8"?>
<p:tagLst xmlns:p="http://schemas.openxmlformats.org/presentationml/2006/main">
  <p:tag name="AS_UNIQUEID" val="4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.xml><?xml version="1.0" encoding="utf-8"?>
<p:tagLst xmlns:p="http://schemas.openxmlformats.org/presentationml/2006/main">
  <p:tag name="AS_UNIQUEID" val="4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.xml><?xml version="1.0" encoding="utf-8"?>
<p:tagLst xmlns:p="http://schemas.openxmlformats.org/presentationml/2006/main">
  <p:tag name="AS_UNIQUEID" val="4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8.xml><?xml version="1.0" encoding="utf-8"?>
<p:tagLst xmlns:p="http://schemas.openxmlformats.org/presentationml/2006/main">
  <p:tag name="AS_UNIQUEID" val="490"/>
</p:tagLst>
</file>

<file path=ppt/tags/tag69.xml><?xml version="1.0" encoding="utf-8"?>
<p:tagLst xmlns:p="http://schemas.openxmlformats.org/presentationml/2006/main">
  <p:tag name="AS_UNIQUEID" val="491"/>
</p:tagLst>
</file>

<file path=ppt/tags/tag7.xml><?xml version="1.0" encoding="utf-8"?>
<p:tagLst xmlns:p="http://schemas.openxmlformats.org/presentationml/2006/main">
  <p:tag name="AS_UNIQUEID" val="429"/>
</p:tagLst>
</file>

<file path=ppt/tags/tag70.xml><?xml version="1.0" encoding="utf-8"?>
<p:tagLst xmlns:p="http://schemas.openxmlformats.org/presentationml/2006/main">
  <p:tag name="AS_UNIQUEID" val="492"/>
</p:tagLst>
</file>

<file path=ppt/tags/tag71.xml><?xml version="1.0" encoding="utf-8"?>
<p:tagLst xmlns:p="http://schemas.openxmlformats.org/presentationml/2006/main">
  <p:tag name="AS_UNIQUEID" val="493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3.xml><?xml version="1.0" encoding="utf-8"?>
<p:tagLst xmlns:p="http://schemas.openxmlformats.org/presentationml/2006/main">
  <p:tag name="AS_UNIQUEID" val="494"/>
</p:tagLst>
</file>

<file path=ppt/tags/tag74.xml><?xml version="1.0" encoding="utf-8"?>
<p:tagLst xmlns:p="http://schemas.openxmlformats.org/presentationml/2006/main">
  <p:tag name="AS_UNIQUEID" val="495"/>
</p:tagLst>
</file>

<file path=ppt/tags/tag75.xml><?xml version="1.0" encoding="utf-8"?>
<p:tagLst xmlns:p="http://schemas.openxmlformats.org/presentationml/2006/main">
  <p:tag name="AS_UNIQUEID" val="496"/>
</p:tagLst>
</file>

<file path=ppt/tags/tag76.xml><?xml version="1.0" encoding="utf-8"?>
<p:tagLst xmlns:p="http://schemas.openxmlformats.org/presentationml/2006/main">
  <p:tag name="AS_UNIQUEID" val="497"/>
</p:tagLst>
</file>

<file path=ppt/tags/tag77.xml><?xml version="1.0" encoding="utf-8"?>
<p:tagLst xmlns:p="http://schemas.openxmlformats.org/presentationml/2006/main">
  <p:tag name="AS_UNIQUEID" val="498"/>
</p:tagLst>
</file>

<file path=ppt/tags/tag78.xml><?xml version="1.0" encoding="utf-8"?>
<p:tagLst xmlns:p="http://schemas.openxmlformats.org/presentationml/2006/main">
  <p:tag name="AS_UNIQUEID" val="499"/>
</p:tagLst>
</file>

<file path=ppt/tags/tag79.xml><?xml version="1.0" encoding="utf-8"?>
<p:tagLst xmlns:p="http://schemas.openxmlformats.org/presentationml/2006/main">
  <p:tag name="AS_UNIQUEID" val="500"/>
</p:tagLst>
</file>

<file path=ppt/tags/tag8.xml><?xml version="1.0" encoding="utf-8"?>
<p:tagLst xmlns:p="http://schemas.openxmlformats.org/presentationml/2006/main">
  <p:tag name="AS_UNIQUEID" val="4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AS_UNIQUEID" val="501"/>
</p:tagLst>
</file>

<file path=ppt/tags/tag81.xml><?xml version="1.0" encoding="utf-8"?>
<p:tagLst xmlns:p="http://schemas.openxmlformats.org/presentationml/2006/main">
  <p:tag name="AS_UNIQUEID" val="502"/>
</p:tagLst>
</file>

<file path=ppt/tags/tag82.xml><?xml version="1.0" encoding="utf-8"?>
<p:tagLst xmlns:p="http://schemas.openxmlformats.org/presentationml/2006/main">
  <p:tag name="AS_UNIQUEID" val="503"/>
</p:tagLst>
</file>

<file path=ppt/tags/tag83.xml><?xml version="1.0" encoding="utf-8"?>
<p:tagLst xmlns:p="http://schemas.openxmlformats.org/presentationml/2006/main">
  <p:tag name="AS_UNIQUEID" val="504"/>
</p:tagLst>
</file>

<file path=ppt/tags/tag84.xml><?xml version="1.0" encoding="utf-8"?>
<p:tagLst xmlns:p="http://schemas.openxmlformats.org/presentationml/2006/main">
  <p:tag name="AS_UNIQUEID" val="505"/>
</p:tagLst>
</file>

<file path=ppt/tags/tag85.xml><?xml version="1.0" encoding="utf-8"?>
<p:tagLst xmlns:p="http://schemas.openxmlformats.org/presentationml/2006/main">
  <p:tag name="AS_UNIQUEID" val="506"/>
</p:tagLst>
</file>

<file path=ppt/tags/tag86.xml><?xml version="1.0" encoding="utf-8"?>
<p:tagLst xmlns:p="http://schemas.openxmlformats.org/presentationml/2006/main">
  <p:tag name="AS_UNIQUEID" val="507"/>
</p:tagLst>
</file>

<file path=ppt/tags/tag87.xml><?xml version="1.0" encoding="utf-8"?>
<p:tagLst xmlns:p="http://schemas.openxmlformats.org/presentationml/2006/main">
  <p:tag name="AS_UNIQUEID" val="508"/>
</p:tagLst>
</file>

<file path=ppt/tags/tag88.xml><?xml version="1.0" encoding="utf-8"?>
<p:tagLst xmlns:p="http://schemas.openxmlformats.org/presentationml/2006/main">
  <p:tag name="AS_UNIQUEID" val="509"/>
</p:tagLst>
</file>

<file path=ppt/tags/tag89.xml><?xml version="1.0" encoding="utf-8"?>
<p:tagLst xmlns:p="http://schemas.openxmlformats.org/presentationml/2006/main">
  <p:tag name="AS_UNIQUEID" val="510"/>
</p:tagLst>
</file>

<file path=ppt/tags/tag9.xml><?xml version="1.0" encoding="utf-8"?>
<p:tagLst xmlns:p="http://schemas.openxmlformats.org/presentationml/2006/main">
  <p:tag name="AS_UNIQUEID" val="4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AS_UNIQUEID" val="511"/>
</p:tagLst>
</file>

<file path=ppt/tags/tag91.xml><?xml version="1.0" encoding="utf-8"?>
<p:tagLst xmlns:p="http://schemas.openxmlformats.org/presentationml/2006/main">
  <p:tag name="AS_UNIQUEID" val="512"/>
</p:tagLst>
</file>

<file path=ppt/tags/tag92.xml><?xml version="1.0" encoding="utf-8"?>
<p:tagLst xmlns:p="http://schemas.openxmlformats.org/presentationml/2006/main">
  <p:tag name="AS_UNIQUEID" val="513"/>
</p:tagLst>
</file>

<file path=ppt/tags/tag93.xml><?xml version="1.0" encoding="utf-8"?>
<p:tagLst xmlns:p="http://schemas.openxmlformats.org/presentationml/2006/main">
  <p:tag name="AS_UNIQUEID" val="514"/>
</p:tagLst>
</file>

<file path=ppt/tags/tag94.xml><?xml version="1.0" encoding="utf-8"?>
<p:tagLst xmlns:p="http://schemas.openxmlformats.org/presentationml/2006/main">
  <p:tag name="AS_UNIQUEID" val="515"/>
</p:tagLst>
</file>

<file path=ppt/tags/tag95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96.xml><?xml version="1.0" encoding="utf-8"?>
<p:tagLst xmlns:p="http://schemas.openxmlformats.org/presentationml/2006/main">
  <p:tag name="AS_UNIQUEID" val="516"/>
</p:tagLst>
</file>

<file path=ppt/tags/tag97.xml><?xml version="1.0" encoding="utf-8"?>
<p:tagLst xmlns:p="http://schemas.openxmlformats.org/presentationml/2006/main">
  <p:tag name="AS_UNIQUEID" val="517"/>
</p:tagLst>
</file>

<file path=ppt/tags/tag98.xml><?xml version="1.0" encoding="utf-8"?>
<p:tagLst xmlns:p="http://schemas.openxmlformats.org/presentationml/2006/main">
  <p:tag name="AS_UNIQUEID" val="518"/>
</p:tagLst>
</file>

<file path=ppt/tags/tag99.xml><?xml version="1.0" encoding="utf-8"?>
<p:tagLst xmlns:p="http://schemas.openxmlformats.org/presentationml/2006/main">
  <p:tag name="AS_UNIQUEID" val="519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154</Paragraphs>
  <Slides>24</Slides>
  <Notes>6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37">
      <vt:lpstr>Arial</vt:lpstr>
      <vt:lpstr>微软雅黑</vt:lpstr>
      <vt:lpstr>宋体</vt:lpstr>
      <vt:lpstr>Wingdings</vt:lpstr>
      <vt:lpstr>等线 Light</vt:lpstr>
      <vt:lpstr>等线</vt:lpstr>
      <vt:lpstr>黑体</vt:lpstr>
      <vt:lpstr>华文细黑</vt:lpstr>
      <vt:lpstr>Calibri</vt:lpstr>
      <vt:lpstr>幼圆</vt:lpstr>
      <vt:lpstr>楷体</vt:lpstr>
      <vt:lpstr>文鼎中特广告体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2023-02-27T09:49:17.400</cp:lastPrinted>
  <dcterms:created xsi:type="dcterms:W3CDTF">2023-02-27T09:49:17Z</dcterms:created>
  <dcterms:modified xsi:type="dcterms:W3CDTF">2023-02-27T01:49:21Z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