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517" r:id="rId4"/>
    <p:sldId id="456" r:id="rId5"/>
    <p:sldId id="457" r:id="rId6"/>
    <p:sldId id="286" r:id="rId7"/>
    <p:sldId id="478" r:id="rId8"/>
    <p:sldId id="480" r:id="rId9"/>
    <p:sldId id="479" r:id="rId10"/>
    <p:sldId id="518" r:id="rId11"/>
    <p:sldId id="341" r:id="rId12"/>
    <p:sldId id="429" r:id="rId13"/>
    <p:sldId id="391" r:id="rId14"/>
    <p:sldId id="519" r:id="rId15"/>
    <p:sldId id="507" r:id="rId16"/>
    <p:sldId id="521" r:id="rId17"/>
    <p:sldId id="522" r:id="rId18"/>
    <p:sldId id="508" r:id="rId19"/>
    <p:sldId id="510" r:id="rId20"/>
    <p:sldId id="511" r:id="rId21"/>
    <p:sldId id="513" r:id="rId22"/>
    <p:sldId id="514" r:id="rId23"/>
    <p:sldId id="523" r:id="rId24"/>
    <p:sldId id="266" r:id="rId25"/>
    <p:sldId id="422" r:id="rId26"/>
    <p:sldId id="423" r:id="rId27"/>
    <p:sldId id="452" r:id="rId28"/>
    <p:sldId id="481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2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0" name="微软用户" initials="微软用户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8" autoAdjust="0"/>
    <p:restoredTop sz="94227" autoAdjust="0"/>
  </p:normalViewPr>
  <p:slideViewPr>
    <p:cSldViewPr snapToGrid="0" showGuides="1">
      <p:cViewPr>
        <p:scale>
          <a:sx n="75" d="100"/>
          <a:sy n="75" d="100"/>
        </p:scale>
        <p:origin x="240" y="312"/>
      </p:cViewPr>
      <p:guideLst>
        <p:guide orient="horz" pos="2102"/>
        <p:guide pos="38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tags" Target="tags/tag345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tags" Target="../tags/tag79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1983FF-4ECC-4038-9C41-E6738A298A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63B21-E7BB-479C-A3B0-C6B282648CB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tags" Target="../tags/tag284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7.xml" /><Relationship Id="rId4" Type="http://schemas.openxmlformats.org/officeDocument/2006/relationships/tags" Target="../tags/tag328.xml" /><Relationship Id="rId5" Type="http://schemas.openxmlformats.org/officeDocument/2006/relationships/tags" Target="../tags/tag32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B7FDD0F-D319-44AD-BC6C-C5AB358FF81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B2763B21-E7BB-479C-A3B0-C6B282648CB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B2763B21-E7BB-479C-A3B0-C6B282648CB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>
              <a:defRPr sz="4400"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ea typeface="宋体" panose="02010600030101010101" pitchFamily="2" charset="-122"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  <a:prstGeom prst="rect">
            <a:avLst/>
          </a:prstGeo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ea typeface="宋体" panose="02010600030101010101" pitchFamily="2" charset="-122"/>
              </a:defRPr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  <a:prstGeom prst="rect">
            <a:avLst/>
          </a:prstGeo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  <a:prstGeom prst="rect">
            <a:avLst/>
          </a:prstGeo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ea typeface="宋体" panose="02010600030101010101" pitchFamily="2" charset="-122"/>
              </a:defRPr>
            </a:lvl1pPr>
            <a:lvl2pPr marL="685800" indent="-228600">
              <a:defRPr spc="300">
                <a:ea typeface="宋体" panose="02010600030101010101" pitchFamily="2" charset="-122"/>
              </a:defRPr>
            </a:lvl2pPr>
            <a:lvl3pPr marL="1143000" indent="-228600">
              <a:defRPr spc="300">
                <a:ea typeface="宋体" panose="02010600030101010101" pitchFamily="2" charset="-122"/>
              </a:defRPr>
            </a:lvl3pPr>
            <a:lvl4pPr marL="1600200" indent="-228600">
              <a:defRPr spc="300">
                <a:ea typeface="宋体" panose="02010600030101010101" pitchFamily="2" charset="-122"/>
              </a:defRPr>
            </a:lvl4pPr>
            <a:lvl5pPr marL="2057400" indent="-228600">
              <a:defRPr spc="300"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image" Target="../media/image1.png" /><Relationship Id="rId14" Type="http://schemas.openxmlformats.org/officeDocument/2006/relationships/tags" Target="../tags/tag69.xml" /><Relationship Id="rId15" Type="http://schemas.openxmlformats.org/officeDocument/2006/relationships/tags" Target="../tags/tag70.xml" /><Relationship Id="rId16" Type="http://schemas.openxmlformats.org/officeDocument/2006/relationships/image" Target="file:///D:\qq&#25991;&#20214;\712321467\Image\C2C\Image2\%7b75232B38-A165-1FB7-499C-2E1C792CACB5%7d.png" TargetMode="External" /><Relationship Id="rId17" Type="http://schemas.openxmlformats.org/officeDocument/2006/relationships/image" Target="../media/image2.png" /><Relationship Id="rId18" Type="http://schemas.openxmlformats.org/officeDocument/2006/relationships/tags" Target="../tags/tag71.xml" /><Relationship Id="rId19" Type="http://schemas.openxmlformats.org/officeDocument/2006/relationships/tags" Target="../tags/tag72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96" b="3585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圆角矩形 6"/>
          <p:cNvSpPr/>
          <p:nvPr userDrawn="1">
            <p:custDataLst>
              <p:tags r:id="rId15"/>
            </p:custDataLst>
          </p:nvPr>
        </p:nvSpPr>
        <p:spPr>
          <a:xfrm>
            <a:off x="242371" y="143219"/>
            <a:ext cx="11743981" cy="6544020"/>
          </a:xfrm>
          <a:prstGeom prst="roundRect">
            <a:avLst/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28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image" Target="../media/image3.png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21.png" /><Relationship Id="rId11" Type="http://schemas.openxmlformats.org/officeDocument/2006/relationships/tags" Target="../tags/tag167.xml" /><Relationship Id="rId12" Type="http://schemas.openxmlformats.org/officeDocument/2006/relationships/tags" Target="../tags/tag168.xml" /><Relationship Id="rId13" Type="http://schemas.openxmlformats.org/officeDocument/2006/relationships/tags" Target="../tags/tag169.xml" /><Relationship Id="rId14" Type="http://schemas.openxmlformats.org/officeDocument/2006/relationships/tags" Target="../tags/tag170.xml" /><Relationship Id="rId2" Type="http://schemas.openxmlformats.org/officeDocument/2006/relationships/tags" Target="../tags/tag161.xml" /><Relationship Id="rId3" Type="http://schemas.openxmlformats.org/officeDocument/2006/relationships/image" Target="../media/image20.jpeg" /><Relationship Id="rId4" Type="http://schemas.openxmlformats.org/officeDocument/2006/relationships/tags" Target="../tags/tag162.xml" /><Relationship Id="rId5" Type="http://schemas.openxmlformats.org/officeDocument/2006/relationships/image" Target="../media/image18.png" /><Relationship Id="rId6" Type="http://schemas.openxmlformats.org/officeDocument/2006/relationships/tags" Target="../tags/tag163.xml" /><Relationship Id="rId7" Type="http://schemas.openxmlformats.org/officeDocument/2006/relationships/tags" Target="../tags/tag164.xml" /><Relationship Id="rId8" Type="http://schemas.openxmlformats.org/officeDocument/2006/relationships/tags" Target="../tags/tag165.xml" /><Relationship Id="rId9" Type="http://schemas.openxmlformats.org/officeDocument/2006/relationships/tags" Target="../tags/tag16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8.xml" /><Relationship Id="rId11" Type="http://schemas.openxmlformats.org/officeDocument/2006/relationships/tags" Target="../tags/tag179.xml" /><Relationship Id="rId12" Type="http://schemas.openxmlformats.org/officeDocument/2006/relationships/tags" Target="../tags/tag180.xml" /><Relationship Id="rId13" Type="http://schemas.openxmlformats.org/officeDocument/2006/relationships/image" Target="../media/image23.png" /><Relationship Id="rId14" Type="http://schemas.openxmlformats.org/officeDocument/2006/relationships/tags" Target="../tags/tag181.xml" /><Relationship Id="rId15" Type="http://schemas.openxmlformats.org/officeDocument/2006/relationships/tags" Target="../tags/tag182.xml" /><Relationship Id="rId2" Type="http://schemas.openxmlformats.org/officeDocument/2006/relationships/tags" Target="../tags/tag171.xml" /><Relationship Id="rId3" Type="http://schemas.openxmlformats.org/officeDocument/2006/relationships/image" Target="../media/image22.png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tags" Target="../tags/tag17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1.xml" /><Relationship Id="rId11" Type="http://schemas.openxmlformats.org/officeDocument/2006/relationships/tags" Target="../tags/tag192.xml" /><Relationship Id="rId12" Type="http://schemas.openxmlformats.org/officeDocument/2006/relationships/tags" Target="../tags/tag193.xml" /><Relationship Id="rId13" Type="http://schemas.openxmlformats.org/officeDocument/2006/relationships/tags" Target="../tags/tag194.xml" /><Relationship Id="rId14" Type="http://schemas.openxmlformats.org/officeDocument/2006/relationships/tags" Target="../tags/tag195.xml" /><Relationship Id="rId15" Type="http://schemas.openxmlformats.org/officeDocument/2006/relationships/image" Target="../media/image24.jpeg" /><Relationship Id="rId16" Type="http://schemas.openxmlformats.org/officeDocument/2006/relationships/tags" Target="../tags/tag196.xml" /><Relationship Id="rId17" Type="http://schemas.openxmlformats.org/officeDocument/2006/relationships/tags" Target="../tags/tag197.xml" /><Relationship Id="rId18" Type="http://schemas.openxmlformats.org/officeDocument/2006/relationships/tags" Target="../tags/tag198.xml" /><Relationship Id="rId19" Type="http://schemas.openxmlformats.org/officeDocument/2006/relationships/tags" Target="../tags/tag199.xml" /><Relationship Id="rId2" Type="http://schemas.openxmlformats.org/officeDocument/2006/relationships/tags" Target="../tags/tag183.xml" /><Relationship Id="rId20" Type="http://schemas.openxmlformats.org/officeDocument/2006/relationships/tags" Target="../tags/tag200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tags" Target="../tags/tag189.xml" /><Relationship Id="rId9" Type="http://schemas.openxmlformats.org/officeDocument/2006/relationships/tags" Target="../tags/tag19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08.xml" /><Relationship Id="rId11" Type="http://schemas.openxmlformats.org/officeDocument/2006/relationships/image" Target="../media/image25.emf" /><Relationship Id="rId12" Type="http://schemas.openxmlformats.org/officeDocument/2006/relationships/tags" Target="../tags/tag209.xml" /><Relationship Id="rId13" Type="http://schemas.openxmlformats.org/officeDocument/2006/relationships/tags" Target="../tags/tag210.xml" /><Relationship Id="rId2" Type="http://schemas.openxmlformats.org/officeDocument/2006/relationships/tags" Target="../tags/tag201.xml" /><Relationship Id="rId3" Type="http://schemas.openxmlformats.org/officeDocument/2006/relationships/image" Target="../media/image22.png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tags" Target="../tags/tag206.xml" /><Relationship Id="rId9" Type="http://schemas.openxmlformats.org/officeDocument/2006/relationships/tags" Target="../tags/tag20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14" Type="http://schemas.openxmlformats.org/officeDocument/2006/relationships/tags" Target="../tags/tag222.xml" /><Relationship Id="rId15" Type="http://schemas.openxmlformats.org/officeDocument/2006/relationships/image" Target="../media/image27.jpeg" /><Relationship Id="rId16" Type="http://schemas.openxmlformats.org/officeDocument/2006/relationships/tags" Target="../tags/tag223.xml" /><Relationship Id="rId17" Type="http://schemas.openxmlformats.org/officeDocument/2006/relationships/tags" Target="../tags/tag224.xml" /><Relationship Id="rId18" Type="http://schemas.openxmlformats.org/officeDocument/2006/relationships/tags" Target="../tags/tag225.xml" /><Relationship Id="rId19" Type="http://schemas.openxmlformats.org/officeDocument/2006/relationships/tags" Target="../tags/tag226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image" Target="../media/image26.jpeg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32.xml" /><Relationship Id="rId3" Type="http://schemas.openxmlformats.org/officeDocument/2006/relationships/tags" Target="../tags/tag233.xml" /><Relationship Id="rId4" Type="http://schemas.openxmlformats.org/officeDocument/2006/relationships/image" Target="../media/image28.png" /><Relationship Id="rId5" Type="http://schemas.openxmlformats.org/officeDocument/2006/relationships/tags" Target="../tags/tag234.xml" /><Relationship Id="rId6" Type="http://schemas.openxmlformats.org/officeDocument/2006/relationships/image" Target="../media/image29.png" /><Relationship Id="rId7" Type="http://schemas.openxmlformats.org/officeDocument/2006/relationships/tags" Target="../tags/tag235.xml" /><Relationship Id="rId8" Type="http://schemas.openxmlformats.org/officeDocument/2006/relationships/tags" Target="../tags/tag23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1.png" /><Relationship Id="rId11" Type="http://schemas.microsoft.com/office/2007/relationships/hdphoto" Target="../media/image32.wdp" /><Relationship Id="rId12" Type="http://schemas.openxmlformats.org/officeDocument/2006/relationships/tags" Target="../tags/tag244.xml" /><Relationship Id="rId13" Type="http://schemas.openxmlformats.org/officeDocument/2006/relationships/tags" Target="../tags/tag245.xml" /><Relationship Id="rId14" Type="http://schemas.openxmlformats.org/officeDocument/2006/relationships/tags" Target="../tags/tag246.xml" /><Relationship Id="rId2" Type="http://schemas.openxmlformats.org/officeDocument/2006/relationships/tags" Target="../tags/tag237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tags" Target="../tags/tag241.xml" /><Relationship Id="rId7" Type="http://schemas.openxmlformats.org/officeDocument/2006/relationships/tags" Target="../tags/tag242.xml" /><Relationship Id="rId8" Type="http://schemas.openxmlformats.org/officeDocument/2006/relationships/image" Target="../media/image30.png" /><Relationship Id="rId9" Type="http://schemas.openxmlformats.org/officeDocument/2006/relationships/tags" Target="../tags/tag24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9.png" /><Relationship Id="rId11" Type="http://schemas.openxmlformats.org/officeDocument/2006/relationships/tags" Target="../tags/tag253.xml" /><Relationship Id="rId12" Type="http://schemas.openxmlformats.org/officeDocument/2006/relationships/image" Target="../media/image35.png" /><Relationship Id="rId13" Type="http://schemas.openxmlformats.org/officeDocument/2006/relationships/tags" Target="../tags/tag254.xml" /><Relationship Id="rId14" Type="http://schemas.openxmlformats.org/officeDocument/2006/relationships/tags" Target="../tags/tag255.xml" /><Relationship Id="rId2" Type="http://schemas.openxmlformats.org/officeDocument/2006/relationships/tags" Target="../tags/tag247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image" Target="../media/image33.png" /><Relationship Id="rId6" Type="http://schemas.microsoft.com/office/2007/relationships/hdphoto" Target="../media/image34.wdp" /><Relationship Id="rId7" Type="http://schemas.openxmlformats.org/officeDocument/2006/relationships/tags" Target="../tags/tag250.xml" /><Relationship Id="rId8" Type="http://schemas.openxmlformats.org/officeDocument/2006/relationships/tags" Target="../tags/tag251.xml" /><Relationship Id="rId9" Type="http://schemas.openxmlformats.org/officeDocument/2006/relationships/tags" Target="../tags/tag25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38.wdp" /><Relationship Id="rId11" Type="http://schemas.openxmlformats.org/officeDocument/2006/relationships/tags" Target="../tags/tag262.xml" /><Relationship Id="rId12" Type="http://schemas.openxmlformats.org/officeDocument/2006/relationships/tags" Target="../tags/tag263.xml" /><Relationship Id="rId13" Type="http://schemas.openxmlformats.org/officeDocument/2006/relationships/tags" Target="../tags/tag264.xml" /><Relationship Id="rId2" Type="http://schemas.openxmlformats.org/officeDocument/2006/relationships/tags" Target="../tags/tag256.xml" /><Relationship Id="rId3" Type="http://schemas.openxmlformats.org/officeDocument/2006/relationships/tags" Target="../tags/tag257.xml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image" Target="../media/image36.png" /><Relationship Id="rId8" Type="http://schemas.openxmlformats.org/officeDocument/2006/relationships/tags" Target="../tags/tag261.xml" /><Relationship Id="rId9" Type="http://schemas.openxmlformats.org/officeDocument/2006/relationships/image" Target="../media/image3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3.xml" /><Relationship Id="rId11" Type="http://schemas.openxmlformats.org/officeDocument/2006/relationships/image" Target="../media/image9.png" /><Relationship Id="rId12" Type="http://schemas.microsoft.com/office/2007/relationships/hdphoto" Target="../media/image10.wdp" /><Relationship Id="rId13" Type="http://schemas.openxmlformats.org/officeDocument/2006/relationships/tags" Target="../tags/tag94.xml" /><Relationship Id="rId14" Type="http://schemas.openxmlformats.org/officeDocument/2006/relationships/image" Target="../media/image11.png" /><Relationship Id="rId15" Type="http://schemas.microsoft.com/office/2007/relationships/hdphoto" Target="../media/image12.wdp" /><Relationship Id="rId16" Type="http://schemas.openxmlformats.org/officeDocument/2006/relationships/tags" Target="../tags/tag95.xml" /><Relationship Id="rId2" Type="http://schemas.openxmlformats.org/officeDocument/2006/relationships/tags" Target="../tags/tag90.xml" /><Relationship Id="rId3" Type="http://schemas.openxmlformats.org/officeDocument/2006/relationships/image" Target="../media/image4.png" /><Relationship Id="rId4" Type="http://schemas.microsoft.com/office/2007/relationships/hdphoto" Target="../media/image5.wdp" /><Relationship Id="rId5" Type="http://schemas.openxmlformats.org/officeDocument/2006/relationships/tags" Target="../tags/tag91.xml" /><Relationship Id="rId6" Type="http://schemas.openxmlformats.org/officeDocument/2006/relationships/image" Target="../media/image6.png" /><Relationship Id="rId7" Type="http://schemas.microsoft.com/office/2007/relationships/hdphoto" Target="../media/image7.wdp" /><Relationship Id="rId8" Type="http://schemas.openxmlformats.org/officeDocument/2006/relationships/tags" Target="../tags/tag92.xml" /><Relationship Id="rId9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70.xml" /><Relationship Id="rId11" Type="http://schemas.openxmlformats.org/officeDocument/2006/relationships/tags" Target="../tags/tag271.xml" /><Relationship Id="rId2" Type="http://schemas.openxmlformats.org/officeDocument/2006/relationships/tags" Target="../tags/tag265.xml" /><Relationship Id="rId3" Type="http://schemas.openxmlformats.org/officeDocument/2006/relationships/tags" Target="../tags/tag266.xml" /><Relationship Id="rId4" Type="http://schemas.openxmlformats.org/officeDocument/2006/relationships/image" Target="../media/image39.png" /><Relationship Id="rId5" Type="http://schemas.openxmlformats.org/officeDocument/2006/relationships/tags" Target="../tags/tag267.xml" /><Relationship Id="rId6" Type="http://schemas.openxmlformats.org/officeDocument/2006/relationships/tags" Target="../tags/tag268.xml" /><Relationship Id="rId7" Type="http://schemas.openxmlformats.org/officeDocument/2006/relationships/image" Target="../media/image29.png" /><Relationship Id="rId8" Type="http://schemas.openxmlformats.org/officeDocument/2006/relationships/tags" Target="../tags/tag269.xml" /><Relationship Id="rId9" Type="http://schemas.openxmlformats.org/officeDocument/2006/relationships/image" Target="../media/image4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43.wdp" /><Relationship Id="rId11" Type="http://schemas.openxmlformats.org/officeDocument/2006/relationships/tags" Target="../tags/tag278.xml" /><Relationship Id="rId12" Type="http://schemas.openxmlformats.org/officeDocument/2006/relationships/tags" Target="../tags/tag279.xml" /><Relationship Id="rId13" Type="http://schemas.openxmlformats.org/officeDocument/2006/relationships/tags" Target="../tags/tag280.xml" /><Relationship Id="rId2" Type="http://schemas.openxmlformats.org/officeDocument/2006/relationships/tags" Target="../tags/tag272.xml" /><Relationship Id="rId3" Type="http://schemas.openxmlformats.org/officeDocument/2006/relationships/tags" Target="../tags/tag273.xml" /><Relationship Id="rId4" Type="http://schemas.openxmlformats.org/officeDocument/2006/relationships/tags" Target="../tags/tag274.xml" /><Relationship Id="rId5" Type="http://schemas.openxmlformats.org/officeDocument/2006/relationships/tags" Target="../tags/tag275.xml" /><Relationship Id="rId6" Type="http://schemas.openxmlformats.org/officeDocument/2006/relationships/tags" Target="../tags/tag276.xml" /><Relationship Id="rId7" Type="http://schemas.openxmlformats.org/officeDocument/2006/relationships/image" Target="../media/image41.png" /><Relationship Id="rId8" Type="http://schemas.openxmlformats.org/officeDocument/2006/relationships/tags" Target="../tags/tag277.xml" /><Relationship Id="rId9" Type="http://schemas.openxmlformats.org/officeDocument/2006/relationships/image" Target="../media/image4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85.xml" /><Relationship Id="rId4" Type="http://schemas.openxmlformats.org/officeDocument/2006/relationships/image" Target="../media/image44.png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Relationship Id="rId8" Type="http://schemas.openxmlformats.org/officeDocument/2006/relationships/tags" Target="../tags/tag28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94.xml" /><Relationship Id="rId4" Type="http://schemas.openxmlformats.org/officeDocument/2006/relationships/image" Target="../media/image44.png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tags" Target="../tags/tag297.xml" /><Relationship Id="rId8" Type="http://schemas.openxmlformats.org/officeDocument/2006/relationships/tags" Target="../tags/tag29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05.xml" /><Relationship Id="rId11" Type="http://schemas.openxmlformats.org/officeDocument/2006/relationships/tags" Target="../tags/tag306.xml" /><Relationship Id="rId12" Type="http://schemas.openxmlformats.org/officeDocument/2006/relationships/tags" Target="../tags/tag307.xml" /><Relationship Id="rId13" Type="http://schemas.openxmlformats.org/officeDocument/2006/relationships/tags" Target="../tags/tag308.xml" /><Relationship Id="rId14" Type="http://schemas.openxmlformats.org/officeDocument/2006/relationships/tags" Target="../tags/tag309.xml" /><Relationship Id="rId15" Type="http://schemas.openxmlformats.org/officeDocument/2006/relationships/tags" Target="../tags/tag310.xml" /><Relationship Id="rId16" Type="http://schemas.openxmlformats.org/officeDocument/2006/relationships/tags" Target="../tags/tag311.xml" /><Relationship Id="rId17" Type="http://schemas.openxmlformats.org/officeDocument/2006/relationships/tags" Target="../tags/tag312.xml" /><Relationship Id="rId18" Type="http://schemas.openxmlformats.org/officeDocument/2006/relationships/tags" Target="../tags/tag313.xml" /><Relationship Id="rId19" Type="http://schemas.openxmlformats.org/officeDocument/2006/relationships/tags" Target="../tags/tag314.xml" /><Relationship Id="rId2" Type="http://schemas.openxmlformats.org/officeDocument/2006/relationships/tags" Target="../tags/tag299.xml" /><Relationship Id="rId3" Type="http://schemas.openxmlformats.org/officeDocument/2006/relationships/image" Target="../media/image45.png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image" Target="../media/image46.jpeg" /><Relationship Id="rId9" Type="http://schemas.openxmlformats.org/officeDocument/2006/relationships/tags" Target="../tags/tag30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2.xml" /><Relationship Id="rId11" Type="http://schemas.openxmlformats.org/officeDocument/2006/relationships/tags" Target="../tags/tag323.xml" /><Relationship Id="rId12" Type="http://schemas.openxmlformats.org/officeDocument/2006/relationships/tags" Target="../tags/tag324.xml" /><Relationship Id="rId13" Type="http://schemas.openxmlformats.org/officeDocument/2006/relationships/tags" Target="../tags/tag325.xml" /><Relationship Id="rId14" Type="http://schemas.openxmlformats.org/officeDocument/2006/relationships/tags" Target="../tags/tag326.xml" /><Relationship Id="rId2" Type="http://schemas.openxmlformats.org/officeDocument/2006/relationships/tags" Target="../tags/tag315.xml" /><Relationship Id="rId3" Type="http://schemas.openxmlformats.org/officeDocument/2006/relationships/tags" Target="../tags/tag316.xml" /><Relationship Id="rId4" Type="http://schemas.openxmlformats.org/officeDocument/2006/relationships/tags" Target="../tags/tag317.xml" /><Relationship Id="rId5" Type="http://schemas.openxmlformats.org/officeDocument/2006/relationships/tags" Target="../tags/tag318.xml" /><Relationship Id="rId6" Type="http://schemas.openxmlformats.org/officeDocument/2006/relationships/tags" Target="../tags/tag319.xml" /><Relationship Id="rId7" Type="http://schemas.openxmlformats.org/officeDocument/2006/relationships/image" Target="../media/image47.png" /><Relationship Id="rId8" Type="http://schemas.openxmlformats.org/officeDocument/2006/relationships/tags" Target="../tags/tag320.xml" /><Relationship Id="rId9" Type="http://schemas.openxmlformats.org/officeDocument/2006/relationships/tags" Target="../tags/tag32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37.xml" /><Relationship Id="rId11" Type="http://schemas.openxmlformats.org/officeDocument/2006/relationships/tags" Target="../tags/tag338.xml" /><Relationship Id="rId12" Type="http://schemas.openxmlformats.org/officeDocument/2006/relationships/tags" Target="../tags/tag339.xml" /><Relationship Id="rId13" Type="http://schemas.openxmlformats.org/officeDocument/2006/relationships/tags" Target="../tags/tag340.xml" /><Relationship Id="rId14" Type="http://schemas.openxmlformats.org/officeDocument/2006/relationships/image" Target="../media/image48.png" /><Relationship Id="rId15" Type="http://schemas.openxmlformats.org/officeDocument/2006/relationships/tags" Target="../tags/tag341.xml" /><Relationship Id="rId16" Type="http://schemas.openxmlformats.org/officeDocument/2006/relationships/tags" Target="../tags/tag342.xml" /><Relationship Id="rId17" Type="http://schemas.openxmlformats.org/officeDocument/2006/relationships/image" Target="../media/image49.png" /><Relationship Id="rId18" Type="http://schemas.openxmlformats.org/officeDocument/2006/relationships/tags" Target="../tags/tag343.xml" /><Relationship Id="rId19" Type="http://schemas.openxmlformats.org/officeDocument/2006/relationships/tags" Target="../tags/tag344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330.xml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6.xml" /><Relationship Id="rId3" Type="http://schemas.openxmlformats.org/officeDocument/2006/relationships/tags" Target="../tags/tag9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8.xml" /><Relationship Id="rId3" Type="http://schemas.openxmlformats.org/officeDocument/2006/relationships/image" Target="../media/image13.png" /><Relationship Id="rId4" Type="http://schemas.microsoft.com/office/2007/relationships/hdphoto" Target="../media/image14.wdp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image" Target="../media/image15.png" /><Relationship Id="rId8" Type="http://schemas.microsoft.com/office/2007/relationships/hdphoto" Target="../media/image16.wdp" /><Relationship Id="rId9" Type="http://schemas.openxmlformats.org/officeDocument/2006/relationships/tags" Target="../tags/tag10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7.png" /><Relationship Id="rId11" Type="http://schemas.openxmlformats.org/officeDocument/2006/relationships/tags" Target="../tags/tag112.xml" /><Relationship Id="rId12" Type="http://schemas.openxmlformats.org/officeDocument/2006/relationships/tags" Target="../tags/tag11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tags" Target="../tags/tag126.xml" /><Relationship Id="rId13" Type="http://schemas.openxmlformats.org/officeDocument/2006/relationships/tags" Target="../tags/tag127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36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45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52.xml" /><Relationship Id="rId11" Type="http://schemas.openxmlformats.org/officeDocument/2006/relationships/tags" Target="../tags/tag153.xml" /><Relationship Id="rId12" Type="http://schemas.openxmlformats.org/officeDocument/2006/relationships/tags" Target="../tags/tag154.xml" /><Relationship Id="rId13" Type="http://schemas.openxmlformats.org/officeDocument/2006/relationships/tags" Target="../tags/tag155.xml" /><Relationship Id="rId14" Type="http://schemas.openxmlformats.org/officeDocument/2006/relationships/tags" Target="../tags/tag156.xml" /><Relationship Id="rId15" Type="http://schemas.openxmlformats.org/officeDocument/2006/relationships/tags" Target="../tags/tag157.xml" /><Relationship Id="rId16" Type="http://schemas.openxmlformats.org/officeDocument/2006/relationships/tags" Target="../tags/tag158.xml" /><Relationship Id="rId17" Type="http://schemas.openxmlformats.org/officeDocument/2006/relationships/tags" Target="../tags/tag159.xml" /><Relationship Id="rId18" Type="http://schemas.openxmlformats.org/officeDocument/2006/relationships/tags" Target="../tags/tag160.xml" /><Relationship Id="rId2" Type="http://schemas.openxmlformats.org/officeDocument/2006/relationships/tags" Target="../tags/tag146.xml" /><Relationship Id="rId3" Type="http://schemas.openxmlformats.org/officeDocument/2006/relationships/image" Target="../media/image18.png" /><Relationship Id="rId4" Type="http://schemas.openxmlformats.org/officeDocument/2006/relationships/tags" Target="../tags/tag147.xml" /><Relationship Id="rId5" Type="http://schemas.openxmlformats.org/officeDocument/2006/relationships/image" Target="../media/image19.jpeg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tags" Target="../tags/tag150.xml" /><Relationship Id="rId9" Type="http://schemas.openxmlformats.org/officeDocument/2006/relationships/tags" Target="../tags/tag15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43922" y="1137053"/>
            <a:ext cx="7692897" cy="5720947"/>
          </a:xfrm>
          <a:prstGeom prst="rect">
            <a:avLst/>
          </a:prstGeom>
        </p:spPr>
      </p:pic>
      <p:sp>
        <p:nvSpPr>
          <p:cNvPr id="2" name="文本框 19"/>
          <p:cNvSpPr txBox="1"/>
          <p:nvPr>
            <p:custDataLst>
              <p:tags r:id="rId7"/>
            </p:custDataLst>
          </p:nvPr>
        </p:nvSpPr>
        <p:spPr>
          <a:xfrm>
            <a:off x="149044" y="138008"/>
            <a:ext cx="4235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科学  教科版</a:t>
            </a:r>
            <a:r>
              <a:rPr lang="en-US" altLang="zh-CN" sz="240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>
                <a:solidFill>
                  <a:srgbClr val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五年级  下册</a:t>
            </a:r>
            <a:endParaRPr lang="zh-CN" altLang="en-US" sz="2400">
              <a:solidFill>
                <a:srgbClr val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0" y="2371305"/>
            <a:ext cx="12192000" cy="1861185"/>
          </a:xfrm>
          <a:prstGeom prst="rect">
            <a:avLst/>
          </a:prstGeom>
          <a:solidFill>
            <a:schemeClr val="accent2">
              <a:lumMod val="20000"/>
              <a:lumOff val="80000"/>
              <a:alpha val="5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schemeClr val="bg1">
                      <a:lumMod val="85000"/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热</a:t>
            </a:r>
            <a:endParaRPr lang="zh-CN" altLang="en-US" sz="11500" b="1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50800" dist="381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924300" y="858059"/>
            <a:ext cx="4343400" cy="1322070"/>
          </a:xfrm>
          <a:prstGeom prst="rect">
            <a:avLst/>
          </a:prstGeom>
          <a:solidFill>
            <a:schemeClr val="accent2">
              <a:lumMod val="20000"/>
              <a:lumOff val="80000"/>
              <a:alpha val="5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schemeClr val="bg1">
                      <a:lumMod val="85000"/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第四单元</a:t>
            </a:r>
            <a:endParaRPr lang="zh-CN" altLang="en-US" sz="8000" b="1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50800" dist="381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75145" y="1303655"/>
            <a:ext cx="3420000" cy="34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932" y="362409"/>
            <a:ext cx="2365814" cy="87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思想气泡: 云 9"/>
          <p:cNvSpPr/>
          <p:nvPr>
            <p:custDataLst>
              <p:tags r:id="rId7"/>
            </p:custDataLst>
          </p:nvPr>
        </p:nvSpPr>
        <p:spPr>
          <a:xfrm>
            <a:off x="4932680" y="5015865"/>
            <a:ext cx="3533140" cy="1645920"/>
          </a:xfrm>
          <a:prstGeom prst="cloudCallout">
            <a:avLst>
              <a:gd name="adj1" fmla="val -6076"/>
              <a:gd name="adj2" fmla="val -84761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453380" y="5300345"/>
            <a:ext cx="29400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水的这些变化与什么有关呢?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9"/>
            </p:custDataLst>
          </p:nvPr>
        </p:nvSpPr>
        <p:spPr>
          <a:xfrm>
            <a:off x="7550785" y="4078605"/>
            <a:ext cx="2069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altLang="zh-CN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水的沸腾现象</a:t>
            </a:r>
            <a:endParaRPr altLang="zh-CN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964055" y="1322705"/>
            <a:ext cx="3420000" cy="34200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5108575" y="366395"/>
            <a:ext cx="20396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宋体" panose="02010600030101010101" pitchFamily="2" charset="-122"/>
              </a:rPr>
              <a:t>温度变化</a:t>
            </a:r>
            <a:endParaRPr lang="zh-CN" altLang="en-US" sz="36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2729865" y="4097655"/>
            <a:ext cx="2096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altLang="zh-CN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水的成冰现象</a:t>
            </a:r>
            <a:endParaRPr altLang="zh-CN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1808" y="0"/>
            <a:ext cx="2243522" cy="737680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3286201" y="542290"/>
            <a:ext cx="6311979" cy="882650"/>
            <a:chOff x="5718" y="395"/>
            <a:chExt cx="9319" cy="1390"/>
          </a:xfrm>
        </p:grpSpPr>
        <p:grpSp>
          <p:nvGrpSpPr>
            <p:cNvPr id="7" name="组合 6"/>
            <p:cNvGrpSpPr/>
            <p:nvPr>
              <p:custDataLst>
                <p:tags r:id="rId6"/>
              </p:custDataLst>
            </p:nvPr>
          </p:nvGrpSpPr>
          <p:grpSpPr>
            <a:xfrm>
              <a:off x="5718" y="395"/>
              <a:ext cx="9319" cy="1390"/>
              <a:chOff x="6220" y="2718"/>
              <a:chExt cx="10072" cy="1055"/>
            </a:xfrm>
          </p:grpSpPr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>
                <a:off x="6220" y="2718"/>
                <a:ext cx="10072" cy="846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792000" tIns="36000" rIns="36000" bIns="108000" anchor="ctr">
                <a:norm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" name="矩形 3"/>
              <p:cNvSpPr/>
              <p:nvPr>
                <p:custDataLst>
                  <p:tags r:id="rId8"/>
                </p:custDataLst>
              </p:nvPr>
            </p:nvSpPr>
            <p:spPr>
              <a:xfrm>
                <a:off x="6221" y="2718"/>
                <a:ext cx="370" cy="1055"/>
              </a:xfrm>
              <a:custGeom>
                <a:gdLst>
                  <a:gd name="connsiteX0" fmla="*/ 0 w 235132"/>
                  <a:gd name="connsiteY0" fmla="*/ 0 h 496389"/>
                  <a:gd name="connsiteX1" fmla="*/ 235132 w 235132"/>
                  <a:gd name="connsiteY1" fmla="*/ 0 h 496389"/>
                  <a:gd name="connsiteX2" fmla="*/ 235132 w 235132"/>
                  <a:gd name="connsiteY2" fmla="*/ 496389 h 496389"/>
                  <a:gd name="connsiteX3" fmla="*/ 0 w 235132"/>
                  <a:gd name="connsiteY3" fmla="*/ 496389 h 496389"/>
                  <a:gd name="connsiteX4" fmla="*/ 0 w 235132"/>
                  <a:gd name="connsiteY4" fmla="*/ 0 h 496389"/>
                  <a:gd name="connsiteX0-1" fmla="*/ 0 w 243840"/>
                  <a:gd name="connsiteY0-2" fmla="*/ 0 h 566058"/>
                  <a:gd name="connsiteX1-3" fmla="*/ 235132 w 243840"/>
                  <a:gd name="connsiteY1-4" fmla="*/ 0 h 566058"/>
                  <a:gd name="connsiteX2-5" fmla="*/ 243840 w 243840"/>
                  <a:gd name="connsiteY2-6" fmla="*/ 566058 h 566058"/>
                  <a:gd name="connsiteX3-7" fmla="*/ 0 w 243840"/>
                  <a:gd name="connsiteY3-8" fmla="*/ 496389 h 566058"/>
                  <a:gd name="connsiteX4-9" fmla="*/ 0 w 243840"/>
                  <a:gd name="connsiteY4-10" fmla="*/ 0 h 566058"/>
                  <a:gd name="connsiteX0-11" fmla="*/ 0 w 235132"/>
                  <a:gd name="connsiteY0-12" fmla="*/ 0 h 637965"/>
                  <a:gd name="connsiteX1-13" fmla="*/ 235132 w 235132"/>
                  <a:gd name="connsiteY1-14" fmla="*/ 0 h 637965"/>
                  <a:gd name="connsiteX2-15" fmla="*/ 235131 w 235132"/>
                  <a:gd name="connsiteY2-16" fmla="*/ 637965 h 637965"/>
                  <a:gd name="connsiteX3-17" fmla="*/ 0 w 235132"/>
                  <a:gd name="connsiteY3-18" fmla="*/ 496389 h 637965"/>
                  <a:gd name="connsiteX4-19" fmla="*/ 0 w 235132"/>
                  <a:gd name="connsiteY4-20" fmla="*/ 0 h 63796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 panose="020f0502020204030204"/>
                  <a:ea typeface="幼圆"/>
                </a:endParaRPr>
              </a:p>
            </p:txBody>
          </p:sp>
        </p:grpSp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>
              <a:off x="5890" y="492"/>
              <a:ext cx="873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整理水形态的变化与温度的关系。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矩形: 圆角 17"/>
          <p:cNvSpPr/>
          <p:nvPr>
            <p:custDataLst>
              <p:tags r:id="rId10"/>
            </p:custDataLst>
          </p:nvPr>
        </p:nvSpPr>
        <p:spPr>
          <a:xfrm>
            <a:off x="2635030" y="542138"/>
            <a:ext cx="532442" cy="707885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1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>
          <a:xfrm>
            <a:off x="1720215" y="1635914"/>
            <a:ext cx="912558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smtClean="0">
                <a:ea typeface="宋体" panose="02010600030101010101" pitchFamily="2" charset="-122"/>
              </a:rPr>
              <a:t>·</a:t>
            </a:r>
            <a:r>
              <a:rPr lang="zh-CN" altLang="en-US" sz="3200" b="1" smtClean="0">
                <a:ea typeface="宋体" panose="02010600030101010101" pitchFamily="2" charset="-122"/>
              </a:rPr>
              <a:t>回忆</a:t>
            </a:r>
            <a:r>
              <a:rPr lang="zh-CN" altLang="en-US" sz="3200" b="1">
                <a:ea typeface="宋体" panose="02010600030101010101" pitchFamily="2" charset="-122"/>
              </a:rPr>
              <a:t>并写出</a:t>
            </a: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水结冰</a:t>
            </a:r>
            <a:r>
              <a:rPr lang="zh-CN" altLang="en-US" sz="3200" b="1">
                <a:ea typeface="宋体" panose="02010600030101010101" pitchFamily="2" charset="-122"/>
              </a:rPr>
              <a:t>时的温度和</a:t>
            </a: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水沸腾</a:t>
            </a:r>
            <a:r>
              <a:rPr lang="zh-CN" altLang="en-US" sz="3200" b="1">
                <a:ea typeface="宋体" panose="02010600030101010101" pitchFamily="2" charset="-122"/>
              </a:rPr>
              <a:t>时的温度。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2"/>
            </p:custDataLst>
          </p:nvPr>
        </p:nvSpPr>
        <p:spPr>
          <a:xfrm>
            <a:off x="2363002" y="4531360"/>
            <a:ext cx="678099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一个标准大气压下，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冰水混合物的温度为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0℃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，水沸腾时的温度为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100℃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0215" y="2606520"/>
            <a:ext cx="8643464" cy="138128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" name="TextBox 15"/>
          <p:cNvSpPr txBox="1"/>
          <p:nvPr>
            <p:custDataLst>
              <p:tags r:id="rId3"/>
            </p:custDataLst>
          </p:nvPr>
        </p:nvSpPr>
        <p:spPr>
          <a:xfrm>
            <a:off x="5241232" y="2537350"/>
            <a:ext cx="1053549" cy="69739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pPr algn="ctr"/>
            <a:r>
              <a:rPr lang="zh-CN" altLang="en-US" sz="3200" b="1">
                <a:ea typeface="宋体" panose="02010600030101010101" pitchFamily="2" charset="-122"/>
              </a:rPr>
              <a:t>水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>
            <p:custDataLst>
              <p:tags r:id="rId4"/>
            </p:custDataLst>
          </p:nvPr>
        </p:nvGrpSpPr>
        <p:grpSpPr>
          <a:xfrm>
            <a:off x="940183" y="2511121"/>
            <a:ext cx="4147932" cy="698681"/>
            <a:chOff x="1272206" y="3299792"/>
            <a:chExt cx="4147932" cy="698681"/>
          </a:xfrm>
        </p:grpSpPr>
        <p:sp>
          <p:nvSpPr>
            <p:cNvPr id="15" name="TextBox 14"/>
            <p:cNvSpPr txBox="1"/>
            <p:nvPr>
              <p:custDataLst>
                <p:tags r:id="rId5"/>
              </p:custDataLst>
            </p:nvPr>
          </p:nvSpPr>
          <p:spPr>
            <a:xfrm>
              <a:off x="1272206" y="3299792"/>
              <a:ext cx="834888" cy="6986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137187" tIns="68594" rIns="137187" bIns="68594" rtlCol="0">
              <a:spAutoFit/>
            </a:bodyPr>
            <a:lstStyle/>
            <a:p>
              <a:r>
                <a:rPr lang="zh-CN" altLang="en-US" sz="3200" b="1">
                  <a:ea typeface="宋体" panose="02010600030101010101" pitchFamily="2" charset="-122"/>
                </a:rPr>
                <a:t>冰</a:t>
              </a:r>
              <a:endParaRPr lang="zh-CN" altLang="en-US" sz="3200" b="1">
                <a:ea typeface="宋体" panose="02010600030101010101" pitchFamily="2" charset="-122"/>
              </a:endParaRPr>
            </a:p>
          </p:txBody>
        </p:sp>
        <p:sp>
          <p:nvSpPr>
            <p:cNvPr id="18" name="左箭头 17"/>
            <p:cNvSpPr/>
            <p:nvPr>
              <p:custDataLst>
                <p:tags r:id="rId6"/>
              </p:custDataLst>
            </p:nvPr>
          </p:nvSpPr>
          <p:spPr bwMode="auto">
            <a:xfrm>
              <a:off x="2438399" y="3657599"/>
              <a:ext cx="2981739" cy="212036"/>
            </a:xfrm>
            <a:prstGeom prst="leftArrow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7"/>
            </p:custDataLst>
          </p:nvPr>
        </p:nvGrpSpPr>
        <p:grpSpPr>
          <a:xfrm>
            <a:off x="6447155" y="2501900"/>
            <a:ext cx="4953000" cy="702310"/>
            <a:chOff x="10080" y="7222"/>
            <a:chExt cx="7800" cy="1106"/>
          </a:xfrm>
        </p:grpSpPr>
        <p:sp>
          <p:nvSpPr>
            <p:cNvPr id="17" name="TextBox 16"/>
            <p:cNvSpPr txBox="1"/>
            <p:nvPr>
              <p:custDataLst>
                <p:tags r:id="rId8"/>
              </p:custDataLst>
            </p:nvPr>
          </p:nvSpPr>
          <p:spPr>
            <a:xfrm>
              <a:off x="15231" y="7222"/>
              <a:ext cx="2649" cy="110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137187" tIns="68594" rIns="137187" bIns="68594" rtlCol="0">
              <a:spAutoFit/>
            </a:bodyPr>
            <a:lstStyle/>
            <a:p>
              <a:pPr algn="ctr"/>
              <a:r>
                <a:rPr lang="zh-CN" altLang="en-US" sz="3200" b="1">
                  <a:ea typeface="宋体" panose="02010600030101010101" pitchFamily="2" charset="-122"/>
                </a:rPr>
                <a:t>水蒸气</a:t>
              </a:r>
              <a:endParaRPr lang="zh-CN" altLang="en-US" sz="3200" b="1">
                <a:ea typeface="宋体" panose="02010600030101010101" pitchFamily="2" charset="-122"/>
              </a:endParaRPr>
            </a:p>
          </p:txBody>
        </p:sp>
        <p:sp>
          <p:nvSpPr>
            <p:cNvPr id="20" name="左箭头 19"/>
            <p:cNvSpPr/>
            <p:nvPr>
              <p:custDataLst>
                <p:tags r:id="rId9"/>
              </p:custDataLst>
            </p:nvPr>
          </p:nvSpPr>
          <p:spPr bwMode="auto">
            <a:xfrm rot="10800000">
              <a:off x="10080" y="7733"/>
              <a:ext cx="4622" cy="345"/>
            </a:xfrm>
            <a:prstGeom prst="leftArrow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1" name="TextBox 20"/>
          <p:cNvSpPr txBox="1"/>
          <p:nvPr>
            <p:custDataLst>
              <p:tags r:id="rId10"/>
            </p:custDataLst>
          </p:nvPr>
        </p:nvSpPr>
        <p:spPr>
          <a:xfrm>
            <a:off x="6433901" y="3147143"/>
            <a:ext cx="3140768" cy="62999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 100℃时水沸腾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>
            <p:custDataLst>
              <p:tags r:id="rId11"/>
            </p:custDataLst>
          </p:nvPr>
        </p:nvSpPr>
        <p:spPr>
          <a:xfrm>
            <a:off x="2437986" y="3127264"/>
            <a:ext cx="2763080" cy="62999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ea typeface="宋体" panose="02010600030101010101" pitchFamily="2" charset="-122"/>
              </a:rPr>
              <a:t> 0℃时水凝固</a:t>
            </a:r>
            <a:endParaRPr lang="zh-CN" altLang="en-US" sz="28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>
            <p:custDataLst>
              <p:tags r:id="rId12"/>
            </p:custDataLst>
          </p:nvPr>
        </p:nvSpPr>
        <p:spPr>
          <a:xfrm>
            <a:off x="6321425" y="2132330"/>
            <a:ext cx="3324860" cy="70257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温度变化，受热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>
            <p:custDataLst>
              <p:tags r:id="rId13"/>
            </p:custDataLst>
          </p:nvPr>
        </p:nvSpPr>
        <p:spPr>
          <a:xfrm>
            <a:off x="1924050" y="2113915"/>
            <a:ext cx="3232785" cy="69741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ea typeface="宋体" panose="02010600030101010101" pitchFamily="2" charset="-122"/>
              </a:rPr>
              <a:t>温度变化，受冷</a:t>
            </a:r>
            <a:endParaRPr lang="zh-CN" altLang="en-US" sz="32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4"/>
            </p:custDataLst>
          </p:nvPr>
        </p:nvSpPr>
        <p:spPr>
          <a:xfrm>
            <a:off x="648970" y="856615"/>
            <a:ext cx="11132503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ea typeface="宋体" panose="02010600030101010101" pitchFamily="2" charset="-122"/>
              </a:rPr>
              <a:t>·</a:t>
            </a:r>
            <a:r>
              <a:rPr lang="zh-CN" altLang="en-US" sz="3200" b="1" smtClean="0">
                <a:ea typeface="宋体" panose="02010600030101010101" pitchFamily="2" charset="-122"/>
              </a:rPr>
              <a:t>说说</a:t>
            </a:r>
            <a:r>
              <a:rPr lang="zh-CN" altLang="en-US" sz="3200" b="1">
                <a:ea typeface="宋体" panose="02010600030101010101" pitchFamily="2" charset="-122"/>
              </a:rPr>
              <a:t>水的温度发生变化时，它的形态可能会发生怎样的变化。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16"/>
            </p:custDataLst>
          </p:nvPr>
        </p:nvPicPr>
        <p:blipFill>
          <a:blip r:embed="rId15"/>
          <a:srcRect b="13168"/>
          <a:stretch>
            <a:fillRect/>
          </a:stretch>
        </p:blipFill>
        <p:spPr>
          <a:xfrm>
            <a:off x="5003800" y="3958590"/>
            <a:ext cx="1443355" cy="1360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" name="文本框 68"/>
          <p:cNvSpPr txBox="1"/>
          <p:nvPr>
            <p:custDataLst>
              <p:tags r:id="rId17"/>
            </p:custDataLst>
          </p:nvPr>
        </p:nvSpPr>
        <p:spPr>
          <a:xfrm>
            <a:off x="9675495" y="3300730"/>
            <a:ext cx="1341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ea typeface="宋体" panose="02010600030101010101" pitchFamily="2" charset="-122"/>
              </a:rPr>
              <a:t>（气态）</a:t>
            </a:r>
            <a:endParaRPr lang="zh-CN" altLang="en-US" sz="2800">
              <a:ea typeface="宋体" panose="02010600030101010101" pitchFamily="2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18"/>
            </p:custDataLst>
          </p:nvPr>
        </p:nvSpPr>
        <p:spPr>
          <a:xfrm>
            <a:off x="4907280" y="3340735"/>
            <a:ext cx="1352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ea typeface="宋体" panose="02010600030101010101" pitchFamily="2" charset="-122"/>
              </a:rPr>
              <a:t>（液态）</a:t>
            </a:r>
            <a:endParaRPr lang="zh-CN" altLang="en-US" sz="2800">
              <a:ea typeface="宋体" panose="02010600030101010101" pitchFamily="2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19"/>
            </p:custDataLst>
          </p:nvPr>
        </p:nvSpPr>
        <p:spPr>
          <a:xfrm>
            <a:off x="521970" y="3282950"/>
            <a:ext cx="1408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ea typeface="宋体" panose="02010600030101010101" pitchFamily="2" charset="-122"/>
              </a:rPr>
              <a:t>（固态）</a:t>
            </a:r>
            <a:endParaRPr lang="zh-CN" altLang="en-US" sz="2800">
              <a:ea typeface="宋体" panose="02010600030101010101" pitchFamily="2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  <p:bldP spid="27" grpId="0"/>
      <p:bldP spid="28" grpId="0"/>
      <p:bldP spid="69" grpId="0"/>
      <p:bldP spid="70" grpId="0"/>
      <p:bldP spid="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7208" y="97602"/>
            <a:ext cx="2243522" cy="737680"/>
          </a:xfrm>
          <a:prstGeom prst="rect">
            <a:avLst/>
          </a:prstGeom>
        </p:spPr>
      </p:pic>
      <p:grpSp>
        <p:nvGrpSpPr>
          <p:cNvPr id="22" name="组合 21"/>
          <p:cNvGrpSpPr/>
          <p:nvPr>
            <p:custDataLst>
              <p:tags r:id="rId5"/>
            </p:custDataLst>
          </p:nvPr>
        </p:nvGrpSpPr>
        <p:grpSpPr>
          <a:xfrm>
            <a:off x="3933901" y="529590"/>
            <a:ext cx="5946756" cy="882650"/>
            <a:chOff x="5718" y="395"/>
            <a:chExt cx="11298" cy="1390"/>
          </a:xfrm>
        </p:grpSpPr>
        <p:grpSp>
          <p:nvGrpSpPr>
            <p:cNvPr id="23" name="组合 22"/>
            <p:cNvGrpSpPr/>
            <p:nvPr>
              <p:custDataLst>
                <p:tags r:id="rId6"/>
              </p:custDataLst>
            </p:nvPr>
          </p:nvGrpSpPr>
          <p:grpSpPr>
            <a:xfrm>
              <a:off x="5718" y="395"/>
              <a:ext cx="10212" cy="1390"/>
              <a:chOff x="6220" y="2718"/>
              <a:chExt cx="11037" cy="1055"/>
            </a:xfrm>
          </p:grpSpPr>
          <p:sp>
            <p:nvSpPr>
              <p:cNvPr id="24" name="矩形 23"/>
              <p:cNvSpPr/>
              <p:nvPr>
                <p:custDataLst>
                  <p:tags r:id="rId7"/>
                </p:custDataLst>
              </p:nvPr>
            </p:nvSpPr>
            <p:spPr>
              <a:xfrm>
                <a:off x="6220" y="2718"/>
                <a:ext cx="11037" cy="846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792000" tIns="36000" rIns="36000" bIns="108000" anchor="ctr">
                <a:norm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5" name="矩形 3"/>
              <p:cNvSpPr/>
              <p:nvPr>
                <p:custDataLst>
                  <p:tags r:id="rId8"/>
                </p:custDataLst>
              </p:nvPr>
            </p:nvSpPr>
            <p:spPr>
              <a:xfrm>
                <a:off x="6221" y="2718"/>
                <a:ext cx="370" cy="1055"/>
              </a:xfrm>
              <a:custGeom>
                <a:gdLst>
                  <a:gd name="connsiteX0" fmla="*/ 0 w 235132"/>
                  <a:gd name="connsiteY0" fmla="*/ 0 h 496389"/>
                  <a:gd name="connsiteX1" fmla="*/ 235132 w 235132"/>
                  <a:gd name="connsiteY1" fmla="*/ 0 h 496389"/>
                  <a:gd name="connsiteX2" fmla="*/ 235132 w 235132"/>
                  <a:gd name="connsiteY2" fmla="*/ 496389 h 496389"/>
                  <a:gd name="connsiteX3" fmla="*/ 0 w 235132"/>
                  <a:gd name="connsiteY3" fmla="*/ 496389 h 496389"/>
                  <a:gd name="connsiteX4" fmla="*/ 0 w 235132"/>
                  <a:gd name="connsiteY4" fmla="*/ 0 h 496389"/>
                  <a:gd name="connsiteX0-1" fmla="*/ 0 w 243840"/>
                  <a:gd name="connsiteY0-2" fmla="*/ 0 h 566058"/>
                  <a:gd name="connsiteX1-3" fmla="*/ 235132 w 243840"/>
                  <a:gd name="connsiteY1-4" fmla="*/ 0 h 566058"/>
                  <a:gd name="connsiteX2-5" fmla="*/ 243840 w 243840"/>
                  <a:gd name="connsiteY2-6" fmla="*/ 566058 h 566058"/>
                  <a:gd name="connsiteX3-7" fmla="*/ 0 w 243840"/>
                  <a:gd name="connsiteY3-8" fmla="*/ 496389 h 566058"/>
                  <a:gd name="connsiteX4-9" fmla="*/ 0 w 243840"/>
                  <a:gd name="connsiteY4-10" fmla="*/ 0 h 566058"/>
                  <a:gd name="connsiteX0-11" fmla="*/ 0 w 235132"/>
                  <a:gd name="connsiteY0-12" fmla="*/ 0 h 637965"/>
                  <a:gd name="connsiteX1-13" fmla="*/ 235132 w 235132"/>
                  <a:gd name="connsiteY1-14" fmla="*/ 0 h 637965"/>
                  <a:gd name="connsiteX2-15" fmla="*/ 235131 w 235132"/>
                  <a:gd name="connsiteY2-16" fmla="*/ 637965 h 637965"/>
                  <a:gd name="connsiteX3-17" fmla="*/ 0 w 235132"/>
                  <a:gd name="connsiteY3-18" fmla="*/ 496389 h 637965"/>
                  <a:gd name="connsiteX4-19" fmla="*/ 0 w 235132"/>
                  <a:gd name="connsiteY4-20" fmla="*/ 0 h 63796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 panose="020f0502020204030204"/>
                  <a:ea typeface="幼圆"/>
                </a:endParaRPr>
              </a:p>
            </p:txBody>
          </p:sp>
        </p:grpSp>
        <p:sp>
          <p:nvSpPr>
            <p:cNvPr id="26" name="文本框 25"/>
            <p:cNvSpPr txBox="1"/>
            <p:nvPr>
              <p:custDataLst>
                <p:tags r:id="rId9"/>
              </p:custDataLst>
            </p:nvPr>
          </p:nvSpPr>
          <p:spPr>
            <a:xfrm>
              <a:off x="5718" y="541"/>
              <a:ext cx="11298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观察水加热时的变化现象。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" name="矩形: 圆角 17"/>
          <p:cNvSpPr/>
          <p:nvPr>
            <p:custDataLst>
              <p:tags r:id="rId10"/>
            </p:custDataLst>
          </p:nvPr>
        </p:nvSpPr>
        <p:spPr>
          <a:xfrm>
            <a:off x="3282730" y="529438"/>
            <a:ext cx="532442" cy="707885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2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381500" y="1558779"/>
            <a:ext cx="3683000" cy="4783914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3032760" y="1188720"/>
            <a:ext cx="3801110" cy="4989830"/>
            <a:chOff x="11244" y="1446"/>
            <a:chExt cx="5986" cy="7858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11244" y="1446"/>
              <a:ext cx="5987" cy="7858"/>
            </a:xfrm>
            <a:prstGeom prst="rect">
              <a:avLst/>
            </a:prstGeom>
            <a:solidFill>
              <a:srgbClr val="FDFEFE"/>
            </a:solidFill>
            <a:ln>
              <a:noFill/>
            </a:ln>
            <a:effectLst>
              <a:outerShdw blurRad="127000" dist="38100" dir="5400000" algn="t" rotWithShape="0">
                <a:srgbClr val="000000">
                  <a:alpha val="20000"/>
                </a:srgbClr>
              </a:outerShdw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501" tIns="33750" rIns="67501" bIns="3375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 sz="1180" b="1">
                <a:solidFill>
                  <a:prstClr val="white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pic>
          <p:nvPicPr>
            <p:cNvPr id="10" name="图片 9" descr="0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rcRect l="22480" r="22358" b="-1017"/>
            <a:stretch>
              <a:fillRect/>
            </a:stretch>
          </p:blipFill>
          <p:spPr>
            <a:xfrm>
              <a:off x="11542" y="1875"/>
              <a:ext cx="5391" cy="7050"/>
            </a:xfrm>
            <a:prstGeom prst="rect">
              <a:avLst/>
            </a:prstGeom>
            <a:ln>
              <a:solidFill>
                <a:srgbClr val="000000">
                  <a:alpha val="0"/>
                </a:srgbClr>
              </a:solidFill>
            </a:ln>
          </p:spPr>
        </p:pic>
      </p:grp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>
            <a:off x="2224405" y="3294380"/>
            <a:ext cx="1995170" cy="2540"/>
          </a:xfrm>
          <a:prstGeom prst="line">
            <a:avLst/>
          </a:prstGeom>
          <a:ln w="3492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>
            <a:off x="5582285" y="3878580"/>
            <a:ext cx="1817370" cy="0"/>
          </a:xfrm>
          <a:prstGeom prst="line">
            <a:avLst/>
          </a:prstGeom>
          <a:ln w="3492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>
            <a:off x="1971040" y="4761230"/>
            <a:ext cx="3061335" cy="11430"/>
          </a:xfrm>
          <a:prstGeom prst="line">
            <a:avLst/>
          </a:prstGeom>
          <a:ln w="3492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7750175" y="211836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ea typeface="宋体" panose="02010600030101010101" pitchFamily="2" charset="-122"/>
              </a:rPr>
              <a:t>烧杯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298450" y="3003550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ea typeface="宋体" panose="02010600030101010101" pitchFamily="2" charset="-122"/>
              </a:rPr>
              <a:t>石棉网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7546340" y="358711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ea typeface="宋体" panose="02010600030101010101" pitchFamily="2" charset="-122"/>
              </a:rPr>
              <a:t>三脚架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371475" y="453961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ea typeface="宋体" panose="02010600030101010101" pitchFamily="2" charset="-122"/>
              </a:rPr>
              <a:t>酒精灯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14"/>
            </p:custDataLst>
          </p:nvPr>
        </p:nvCxnSpPr>
        <p:spPr>
          <a:xfrm>
            <a:off x="5124450" y="2402205"/>
            <a:ext cx="2733040" cy="15240"/>
          </a:xfrm>
          <a:prstGeom prst="line">
            <a:avLst/>
          </a:prstGeom>
          <a:ln w="3492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l="4666" t="12788" r="4182" b="4545"/>
          <a:stretch>
            <a:fillRect/>
          </a:stretch>
        </p:blipFill>
        <p:spPr>
          <a:xfrm rot="16200000">
            <a:off x="8381166" y="2242338"/>
            <a:ext cx="3922336" cy="26675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文本框 19"/>
          <p:cNvSpPr txBox="1"/>
          <p:nvPr>
            <p:custDataLst>
              <p:tags r:id="rId17"/>
            </p:custDataLst>
          </p:nvPr>
        </p:nvSpPr>
        <p:spPr>
          <a:xfrm>
            <a:off x="9924415" y="593788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ea typeface="宋体" panose="02010600030101010101" pitchFamily="2" charset="-122"/>
              </a:rPr>
              <a:t>温度计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21" name="文本框 2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088255" y="115253"/>
            <a:ext cx="197457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实验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器材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371600" y="1382236"/>
            <a:ext cx="9626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烧杯中加入一些清水，放在酒精灯上加热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测量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加热过程中水的温度变化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水沸腾时，撤走酒精灯( 停止给水加热)，测量水的温度变化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置一段时间后，再次给水加热至沸腾，并保持对沸水的持续加热，观测、记录水和温度的变化。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2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08383" y="365566"/>
            <a:ext cx="197457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实验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过程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圆角矩形标注 12"/>
          <p:cNvSpPr/>
          <p:nvPr>
            <p:custDataLst>
              <p:tags r:id="rId5"/>
            </p:custDataLst>
          </p:nvPr>
        </p:nvSpPr>
        <p:spPr>
          <a:xfrm>
            <a:off x="2442845" y="474186"/>
            <a:ext cx="1620838" cy="908050"/>
          </a:xfrm>
          <a:prstGeom prst="wedgeRoundRectCallout">
            <a:avLst>
              <a:gd name="adj1" fmla="val 78598"/>
              <a:gd name="adj2" fmla="val 64270"/>
              <a:gd name="adj3" fmla="val 16667"/>
            </a:avLst>
          </a:prstGeom>
          <a:solidFill>
            <a:schemeClr val="bg1">
              <a:alpha val="0"/>
            </a:schemeClr>
          </a:solidFill>
          <a:ln w="28575">
            <a:solidFill>
              <a:srgbClr val="92D05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不能超过一半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标题 3"/>
          <p:cNvSpPr/>
          <p:nvPr>
            <p:custDataLst>
              <p:tags r:id="rId3"/>
            </p:custDataLst>
          </p:nvPr>
        </p:nvSpPr>
        <p:spPr>
          <a:xfrm>
            <a:off x="2108200" y="608186"/>
            <a:ext cx="11415713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latin typeface="宋体" panose="02010600030101010101" pitchFamily="2" charset="-122"/>
                <a:cs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cs typeface="微软雅黑" panose="020b0503020204020204" pitchFamily="34" charset="-122"/>
                <a:sym typeface="宋体" panose="02010600030101010101" pitchFamily="2" charset="-122"/>
              </a:rPr>
              <a:t>水加热过程中，温度、形态是怎样变化的</a:t>
            </a:r>
            <a:r>
              <a:rPr lang="zh-CN" altLang="en-US" sz="3200">
                <a:latin typeface="宋体" panose="02010600030101010101" pitchFamily="2" charset="-122"/>
                <a:cs typeface="微软雅黑" panose="020b0503020204020204" pitchFamily="34" charset="-122"/>
                <a:sym typeface="宋体" panose="02010600030101010101" pitchFamily="2" charset="-122"/>
              </a:rPr>
              <a:t>？</a:t>
            </a:r>
            <a:endParaRPr lang="zh-CN" altLang="en-US" sz="3200">
              <a:latin typeface="宋体" panose="02010600030101010101" pitchFamily="2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6385" name="3给水加热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60613" y="1933575"/>
            <a:ext cx="7461250" cy="42545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2400" y="0"/>
            <a:ext cx="1955800" cy="1216373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930" fill="hold"/>
                                        <p:tgtEl>
                                          <p:spTgt spid="163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17409" name="表格 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1600" y="160338"/>
          <a:ext cx="8723312" cy="5173662"/>
        </p:xfrm>
        <a:graphic>
          <a:graphicData uri="http://schemas.openxmlformats.org/drawingml/2006/table">
            <a:tbl>
              <a:tblPr/>
              <a:tblGrid>
                <a:gridCol w="2389168"/>
                <a:gridCol w="1219645"/>
                <a:gridCol w="727717"/>
                <a:gridCol w="692356"/>
                <a:gridCol w="763081"/>
                <a:gridCol w="781692"/>
                <a:gridCol w="766803"/>
                <a:gridCol w="1382850"/>
              </a:tblGrid>
              <a:tr h="574408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时间：分钟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初始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574408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温度变化：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℃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25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64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79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97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86831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水的变化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gridSpan="6"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fontAlgn="base"/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fontAlgn="base"/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fontAlgn="base"/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fontAlgn="base"/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fontAlgn="base"/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96071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形态变化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gridSpan="6"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fontAlgn="base"/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fontAlgn="base"/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741944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热量变化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gridSpan="7"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4882" marR="114882" marT="57441" marB="57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</a:tr>
            </a:tbl>
          </a:graphicData>
        </a:graphic>
      </p:graphicFrame>
      <p:sp>
        <p:nvSpPr>
          <p:cNvPr id="17451" name="文本框 7"/>
          <p:cNvSpPr/>
          <p:nvPr>
            <p:custDataLst>
              <p:tags r:id="rId4"/>
            </p:custDataLst>
          </p:nvPr>
        </p:nvSpPr>
        <p:spPr>
          <a:xfrm>
            <a:off x="6272658" y="1907381"/>
            <a:ext cx="1376362" cy="1382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气泡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雾气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52" name="文本框 9"/>
          <p:cNvSpPr/>
          <p:nvPr>
            <p:custDataLst>
              <p:tags r:id="rId5"/>
            </p:custDataLst>
          </p:nvPr>
        </p:nvSpPr>
        <p:spPr>
          <a:xfrm>
            <a:off x="7644701" y="2224882"/>
            <a:ext cx="117316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沸腾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53" name="文本框 10"/>
          <p:cNvSpPr/>
          <p:nvPr>
            <p:custDataLst>
              <p:tags r:id="rId6"/>
            </p:custDataLst>
          </p:nvPr>
        </p:nvSpPr>
        <p:spPr>
          <a:xfrm>
            <a:off x="2913507" y="4775060"/>
            <a:ext cx="3430747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水吸收热量越来越多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54" name="文本框 11"/>
          <p:cNvSpPr/>
          <p:nvPr>
            <p:custDataLst>
              <p:tags r:id="rId7"/>
            </p:custDataLst>
          </p:nvPr>
        </p:nvSpPr>
        <p:spPr>
          <a:xfrm>
            <a:off x="2913507" y="3964642"/>
            <a:ext cx="2339102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液态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气态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7455" name="科学五年级下册第四单元第1课第12页（观察给冷水加热）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913507" y="1646237"/>
            <a:ext cx="3092450" cy="1905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" name="图表 5"/>
          <p:cNvPicPr>
            <a:picLocks noGrp="1" noChangeAspect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43010" y="1137910"/>
            <a:ext cx="3248990" cy="4160370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</p:pic>
      <p:sp>
        <p:nvSpPr>
          <p:cNvPr id="12" name="文本框 8"/>
          <p:cNvSpPr/>
          <p:nvPr>
            <p:custDataLst>
              <p:tags r:id="rId13"/>
            </p:custDataLst>
          </p:nvPr>
        </p:nvSpPr>
        <p:spPr>
          <a:xfrm>
            <a:off x="227458" y="5668912"/>
            <a:ext cx="12090400" cy="5539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小结：水吸收热量，温度升高</a:t>
            </a:r>
            <a:r>
              <a:rPr lang="zh-CN" altLang="en-US" sz="3000" b="1" smtClean="0">
                <a:latin typeface="宋体" panose="02010600030101010101" pitchFamily="2" charset="-122"/>
                <a:sym typeface="宋体" panose="02010600030101010101" pitchFamily="2" charset="-122"/>
              </a:rPr>
              <a:t>，导致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水越来越快地从液态变成气态。</a:t>
            </a:r>
            <a:endParaRPr lang="zh-CN" altLang="en-US" sz="30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95" fill="hold"/>
                                        <p:tgtEl>
                                          <p:spTgt spid="174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51" grpId="0"/>
      <p:bldP spid="17452" grpId="0"/>
      <p:bldP spid="17453" grpId="0"/>
      <p:bldP spid="17454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6" name="标题 3"/>
          <p:cNvSpPr/>
          <p:nvPr>
            <p:custDataLst>
              <p:tags r:id="rId3"/>
            </p:custDataLst>
          </p:nvPr>
        </p:nvSpPr>
        <p:spPr>
          <a:xfrm>
            <a:off x="2805430" y="212090"/>
            <a:ext cx="7141845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latin typeface="宋体" panose="02010600030101010101" pitchFamily="2" charset="-122"/>
                <a:cs typeface="微软雅黑" panose="020b0503020204020204" pitchFamily="34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cs typeface="微软雅黑" panose="020b0503020204020204" pitchFamily="34" charset="-122"/>
                <a:sym typeface="宋体" panose="02010600030101010101" pitchFamily="2" charset="-122"/>
              </a:rPr>
              <a:t>给沸水继续加热，水温还会升高吗？</a:t>
            </a:r>
            <a:endParaRPr lang="zh-CN" altLang="en-US" sz="3200" b="1">
              <a:latin typeface="宋体" panose="02010600030101010101" pitchFamily="2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标题 3"/>
          <p:cNvSpPr/>
          <p:nvPr>
            <p:custDataLst>
              <p:tags r:id="rId4"/>
            </p:custDataLst>
          </p:nvPr>
        </p:nvSpPr>
        <p:spPr>
          <a:xfrm>
            <a:off x="1033463" y="3500438"/>
            <a:ext cx="10895012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8434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lum bright="6000" contrast="6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rcRect l="1494" t="7321" r="3206" b="13950"/>
          <a:stretch>
            <a:fillRect/>
          </a:stretch>
        </p:blipFill>
        <p:spPr>
          <a:xfrm>
            <a:off x="552450" y="1838325"/>
            <a:ext cx="10898188" cy="4398963"/>
          </a:xfrm>
          <a:prstGeom prst="rect">
            <a:avLst/>
          </a:prstGeom>
          <a:solidFill>
            <a:srgbClr val="F2F2F2"/>
          </a:solidFill>
          <a:ln>
            <a:noFill/>
            <a:miter lim="800000"/>
          </a:ln>
        </p:spPr>
      </p:pic>
      <p:sp>
        <p:nvSpPr>
          <p:cNvPr id="3" name="圆角矩形 9"/>
          <p:cNvSpPr/>
          <p:nvPr>
            <p:custDataLst>
              <p:tags r:id="rId8"/>
            </p:custDataLst>
          </p:nvPr>
        </p:nvSpPr>
        <p:spPr>
          <a:xfrm>
            <a:off x="6959600" y="3213100"/>
            <a:ext cx="4121150" cy="2955925"/>
          </a:xfrm>
          <a:prstGeom prst="roundRect">
            <a:avLst/>
          </a:prstGeom>
          <a:solidFill>
            <a:schemeClr val="bg1">
              <a:alpha val="0"/>
            </a:schemeClr>
          </a:solidFill>
          <a:ln w="10795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" name="标题 3"/>
          <p:cNvSpPr/>
          <p:nvPr>
            <p:custDataLst>
              <p:tags r:id="rId9"/>
            </p:custDataLst>
          </p:nvPr>
        </p:nvSpPr>
        <p:spPr>
          <a:xfrm>
            <a:off x="1022350" y="1520825"/>
            <a:ext cx="10893425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2400" y="0"/>
            <a:ext cx="1955800" cy="1216373"/>
          </a:xfrm>
          <a:prstGeom prst="rect">
            <a:avLst/>
          </a:prstGeom>
        </p:spPr>
      </p:pic>
      <p:pic>
        <p:nvPicPr>
          <p:cNvPr id="9" name="4持续加热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00100" y="2663825"/>
            <a:ext cx="5843953" cy="341471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1505" name="表格 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4301" y="304801"/>
          <a:ext cx="9105898" cy="5063490"/>
        </p:xfrm>
        <a:graphic>
          <a:graphicData uri="http://schemas.openxmlformats.org/drawingml/2006/table">
            <a:tbl>
              <a:tblPr/>
              <a:tblGrid>
                <a:gridCol w="2829220"/>
                <a:gridCol w="1142167"/>
                <a:gridCol w="1003848"/>
                <a:gridCol w="1008041"/>
                <a:gridCol w="1018519"/>
                <a:gridCol w="1039477"/>
                <a:gridCol w="1064626"/>
              </a:tblGrid>
              <a:tr h="738816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时间：分钟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初始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5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24351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温度变化：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℃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100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100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100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100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100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30808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水的</a:t>
                      </a:r>
                      <a:r>
                        <a:rPr lang="zh-CN" altLang="en-US" sz="2800" b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变化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6"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algn="ctr" fontAlgn="base"/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</a:tr>
              <a:tr h="639961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形态变化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6"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     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</a:tr>
              <a:tr h="629554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热量变化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6"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</a:tr>
            </a:tbl>
          </a:graphicData>
        </a:graphic>
      </p:graphicFrame>
      <p:sp>
        <p:nvSpPr>
          <p:cNvPr id="21542" name="文本框 8"/>
          <p:cNvSpPr/>
          <p:nvPr>
            <p:custDataLst>
              <p:tags r:id="rId4"/>
            </p:custDataLst>
          </p:nvPr>
        </p:nvSpPr>
        <p:spPr>
          <a:xfrm>
            <a:off x="6647875" y="2161520"/>
            <a:ext cx="1724025" cy="1814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持续沸腾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气泡大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雾气多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翻滚明显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543" name="文本框 9"/>
          <p:cNvSpPr/>
          <p:nvPr>
            <p:custDataLst>
              <p:tags r:id="rId5"/>
            </p:custDataLst>
          </p:nvPr>
        </p:nvSpPr>
        <p:spPr>
          <a:xfrm>
            <a:off x="4546600" y="4845071"/>
            <a:ext cx="2698175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水不断吸收热量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544" name="文本框 2"/>
          <p:cNvSpPr/>
          <p:nvPr>
            <p:custDataLst>
              <p:tags r:id="rId6"/>
            </p:custDataLst>
          </p:nvPr>
        </p:nvSpPr>
        <p:spPr>
          <a:xfrm>
            <a:off x="4648200" y="4286271"/>
            <a:ext cx="2348720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液态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气态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1545" name="科学五年级下册第四单元第1课第15页（观察沸腾）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274218" y="2056745"/>
            <a:ext cx="2786063" cy="191928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表 1"/>
          <p:cNvPicPr>
            <a:picLocks noGrp="1" noChangeAspect="1"/>
          </p:cNvPicPr>
          <p:nvPr>
            <p:custDataLst>
              <p:tags r:id="rId11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35582" y="1696859"/>
            <a:ext cx="3592513" cy="3851275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</p:pic>
      <p:sp>
        <p:nvSpPr>
          <p:cNvPr id="11" name="文本框 5"/>
          <p:cNvSpPr/>
          <p:nvPr>
            <p:custDataLst>
              <p:tags r:id="rId12"/>
            </p:custDataLst>
          </p:nvPr>
        </p:nvSpPr>
        <p:spPr>
          <a:xfrm>
            <a:off x="1676400" y="5727977"/>
            <a:ext cx="10828336" cy="1046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小结：水吸收热量，水沸腾后，温度不再升高。</a:t>
            </a:r>
            <a:endParaRPr lang="en-US" altLang="zh-CN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水更快地从液态变成气态。</a:t>
            </a:r>
            <a:endParaRPr lang="en-US" altLang="zh-CN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79" fill="hold"/>
                                        <p:tgtEl>
                                          <p:spTgt spid="215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42" grpId="0"/>
      <p:bldP spid="21543" grpId="0"/>
      <p:bldP spid="21544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/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rcRect t="6985" b="698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/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rcRect t="6985" b="698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6892" y="115279"/>
            <a:ext cx="1542511" cy="606721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13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rcRect t="6985" b="6985"/>
          <a:stretch>
            <a:fillRect/>
          </a:stretch>
        </p:blipFill>
        <p:spPr>
          <a:xfrm>
            <a:off x="-27966" y="0"/>
            <a:ext cx="12219965" cy="6873730"/>
          </a:xfrm>
          <a:prstGeom prst="rect">
            <a:avLst/>
          </a:prstGeom>
        </p:spPr>
      </p:pic>
      <p:pic>
        <p:nvPicPr>
          <p:cNvPr id="3" name="图片 2"/>
          <p:cNvPicPr/>
          <p:nvPr>
            <p:custDataLst>
              <p:tags r:id="rId16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rcRect t="6985" b="6985"/>
          <a:stretch>
            <a:fillRect/>
          </a:stretch>
        </p:blipFill>
        <p:spPr>
          <a:xfrm>
            <a:off x="-27968" y="-15730"/>
            <a:ext cx="12219967" cy="688946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Tm="5000" p14:dur="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31" name="标题 3"/>
          <p:cNvSpPr/>
          <p:nvPr>
            <p:custDataLst>
              <p:tags r:id="rId3"/>
            </p:custDataLst>
          </p:nvPr>
        </p:nvSpPr>
        <p:spPr>
          <a:xfrm>
            <a:off x="2795588" y="211773"/>
            <a:ext cx="10893425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latin typeface="宋体" panose="02010600030101010101" pitchFamily="2" charset="-122"/>
                <a:cs typeface="微软雅黑" panose="020b0503020204020204" pitchFamily="34" charset="-122"/>
                <a:sym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cs typeface="微软雅黑" panose="020b0503020204020204" pitchFamily="34" charset="-122"/>
                <a:sym typeface="宋体" panose="02010600030101010101" pitchFamily="2" charset="-122"/>
              </a:rPr>
              <a:t>沸水停止加热，水温会如何变化？</a:t>
            </a:r>
            <a:endParaRPr lang="zh-CN" altLang="en-US" sz="3200" b="1">
              <a:latin typeface="宋体" panose="02010600030101010101" pitchFamily="2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2529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lum bright="6000" contrast="6000"/>
          </a:blip>
          <a:srcRect l="1494" t="7321" r="3206" b="13950"/>
          <a:stretch>
            <a:fillRect/>
          </a:stretch>
        </p:blipFill>
        <p:spPr>
          <a:xfrm>
            <a:off x="768350" y="1682750"/>
            <a:ext cx="10898188" cy="4400550"/>
          </a:xfrm>
          <a:prstGeom prst="rect">
            <a:avLst/>
          </a:prstGeom>
          <a:solidFill>
            <a:srgbClr val="F2F2F2"/>
          </a:solidFill>
          <a:ln>
            <a:noFill/>
            <a:miter lim="800000"/>
          </a:ln>
        </p:spPr>
      </p:pic>
      <p:sp>
        <p:nvSpPr>
          <p:cNvPr id="22530" name="圆角矩形 6"/>
          <p:cNvSpPr/>
          <p:nvPr>
            <p:custDataLst>
              <p:tags r:id="rId6"/>
            </p:custDataLst>
          </p:nvPr>
        </p:nvSpPr>
        <p:spPr>
          <a:xfrm>
            <a:off x="3236913" y="3005138"/>
            <a:ext cx="3951287" cy="2955925"/>
          </a:xfrm>
          <a:prstGeom prst="roundRect">
            <a:avLst/>
          </a:prstGeom>
          <a:solidFill>
            <a:schemeClr val="bg1">
              <a:alpha val="0"/>
            </a:schemeClr>
          </a:solidFill>
          <a:ln w="10795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2400" y="0"/>
            <a:ext cx="1955800" cy="1216373"/>
          </a:xfrm>
          <a:prstGeom prst="rect">
            <a:avLst/>
          </a:prstGeom>
        </p:spPr>
      </p:pic>
      <p:pic>
        <p:nvPicPr>
          <p:cNvPr id="7" name="5停止加热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358856" y="3201425"/>
            <a:ext cx="4595813" cy="2563350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4577" name="表格 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30189" y="663248"/>
          <a:ext cx="8951910" cy="4930658"/>
        </p:xfrm>
        <a:graphic>
          <a:graphicData uri="http://schemas.openxmlformats.org/drawingml/2006/table">
            <a:tbl>
              <a:tblPr/>
              <a:tblGrid>
                <a:gridCol w="2505591"/>
                <a:gridCol w="1222391"/>
                <a:gridCol w="960451"/>
                <a:gridCol w="848190"/>
                <a:gridCol w="860664"/>
                <a:gridCol w="823243"/>
                <a:gridCol w="898084"/>
                <a:gridCol w="833296"/>
              </a:tblGrid>
              <a:tr h="771852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时间：分钟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初始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24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723900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温度变化：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℃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100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98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89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82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57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34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7043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水的变化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7"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algn="ctr" fontAlgn="base"/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algn="ctr" fontAlgn="base"/>
                      <a:endParaRPr lang="en-US" altLang="zh-CN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</a:tr>
              <a:tr h="646656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形态变化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7"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 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</a:tr>
              <a:tr h="641207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热量变化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7"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/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17922" marR="117922" marT="58961" marB="589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</a:tr>
            </a:tbl>
          </a:graphicData>
        </a:graphic>
      </p:graphicFrame>
      <p:sp>
        <p:nvSpPr>
          <p:cNvPr id="24617" name="文本框 1"/>
          <p:cNvSpPr/>
          <p:nvPr>
            <p:custDataLst>
              <p:tags r:id="rId4"/>
            </p:custDataLst>
          </p:nvPr>
        </p:nvSpPr>
        <p:spPr>
          <a:xfrm>
            <a:off x="6396038" y="2285614"/>
            <a:ext cx="1261884" cy="181588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不沸腾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气泡少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翻滚少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雾气少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618" name="文本框 7"/>
          <p:cNvSpPr/>
          <p:nvPr>
            <p:custDataLst>
              <p:tags r:id="rId5"/>
            </p:custDataLst>
          </p:nvPr>
        </p:nvSpPr>
        <p:spPr>
          <a:xfrm>
            <a:off x="2932320" y="4942948"/>
            <a:ext cx="1980029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水放出热量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619" name="文本框 15"/>
          <p:cNvSpPr/>
          <p:nvPr>
            <p:custDataLst>
              <p:tags r:id="rId6"/>
            </p:custDataLst>
          </p:nvPr>
        </p:nvSpPr>
        <p:spPr>
          <a:xfrm>
            <a:off x="2932320" y="4291991"/>
            <a:ext cx="2339102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液态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气态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4620" name="科学五年级下册第四单元第1课第18页（观察降温）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932320" y="2350592"/>
            <a:ext cx="2998788" cy="16859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表 8"/>
          <p:cNvPicPr>
            <a:picLocks noGrp="1" noChangeAspect="1"/>
          </p:cNvPicPr>
          <p:nvPr>
            <p:custDataLst>
              <p:tags r:id="rId11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71246" y="2214464"/>
            <a:ext cx="3804449" cy="3812116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</p:pic>
      <p:sp>
        <p:nvSpPr>
          <p:cNvPr id="10" name="文本框 9"/>
          <p:cNvSpPr/>
          <p:nvPr>
            <p:custDataLst>
              <p:tags r:id="rId12"/>
            </p:custDataLst>
          </p:nvPr>
        </p:nvSpPr>
        <p:spPr>
          <a:xfrm>
            <a:off x="527435" y="5743445"/>
            <a:ext cx="7643811" cy="10772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小结：热量散失，导致温度降低，水形态变化变缓。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02" fill="hold"/>
                                        <p:tgtEl>
                                          <p:spTgt spid="246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17" grpId="0"/>
      <p:bldP spid="24618" grpId="0"/>
      <p:bldP spid="2461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239241"/>
            <a:ext cx="2456901" cy="713294"/>
          </a:xfrm>
          <a:prstGeom prst="rect">
            <a:avLst/>
          </a:prstGeom>
        </p:spPr>
      </p:pic>
      <p:sp>
        <p:nvSpPr>
          <p:cNvPr id="30" name="文本框 8"/>
          <p:cNvSpPr txBox="1"/>
          <p:nvPr>
            <p:custDataLst>
              <p:tags r:id="rId6"/>
            </p:custDataLst>
          </p:nvPr>
        </p:nvSpPr>
        <p:spPr>
          <a:xfrm>
            <a:off x="654050" y="1121298"/>
            <a:ext cx="105600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水在被持续加热过程中，温度发生了怎样的变化？停止加热后，温度发生了怎样的变化？水又发生了什么变化？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787400" y="2198516"/>
            <a:ext cx="10795000" cy="3881120"/>
          </a:xfrm>
          <a:prstGeom prst="roundRect">
            <a:avLst/>
          </a:prstGeom>
          <a:noFill/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lnSpc>
                <a:spcPct val="130000"/>
              </a:lnSpc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热是能量的一种表现形式，热量变化导致了温度变化。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水在被持续加热过程中，水的温度逐渐上升，在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100℃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左右沸腾，剧烈地冒气泡。水沸腾变成水蒸气。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停止加热后，水的温度开始还保持在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100℃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，之后水温慢慢降低。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284" y="311914"/>
            <a:ext cx="2456901" cy="713294"/>
          </a:xfrm>
          <a:prstGeom prst="rect">
            <a:avLst/>
          </a:prstGeom>
        </p:spPr>
      </p:pic>
      <p:sp>
        <p:nvSpPr>
          <p:cNvPr id="30" name="文本框 8"/>
          <p:cNvSpPr txBox="1"/>
          <p:nvPr>
            <p:custDataLst>
              <p:tags r:id="rId6"/>
            </p:custDataLst>
          </p:nvPr>
        </p:nvSpPr>
        <p:spPr>
          <a:xfrm>
            <a:off x="1731644" y="1284476"/>
            <a:ext cx="9921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水的沸腾过程跟什么有关？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7"/>
            </p:custDataLst>
          </p:nvPr>
        </p:nvSpPr>
        <p:spPr>
          <a:xfrm>
            <a:off x="667701" y="2319020"/>
            <a:ext cx="10652760" cy="3181350"/>
          </a:xfrm>
          <a:prstGeom prst="roundRect">
            <a:avLst/>
          </a:prstGeom>
          <a:noFill/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水在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100℃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左右沸腾了，可是撤掉酒精灯，水的温度在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100℃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，但却没有沸腾了，说明只有提供能量，水才会沸腾。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水沸腾后持续给水加热，水温并没有再上升，而水的形态发生了变化，变成了大量的水蒸气。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8471" y="35625"/>
            <a:ext cx="1850829" cy="742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Freeform 1"/>
          <p:cNvSpPr/>
          <p:nvPr>
            <p:custDataLst>
              <p:tags r:id="rId5"/>
            </p:custDataLst>
          </p:nvPr>
        </p:nvSpPr>
        <p:spPr>
          <a:xfrm>
            <a:off x="612774" y="1083780"/>
            <a:ext cx="5107213" cy="3020226"/>
          </a:xfrm>
          <a:custGeom>
            <a:rect l="l" t="t" r="r" b="b"/>
            <a:pathLst>
              <a:path w="8974663" h="4906353">
                <a:moveTo>
                  <a:pt x="172763" y="4766923"/>
                </a:moveTo>
                <a:cubicBezTo>
                  <a:pt x="288798" y="4873469"/>
                  <a:pt x="1383395" y="4843215"/>
                  <a:pt x="2465099" y="4857684"/>
                </a:cubicBezTo>
                <a:cubicBezTo>
                  <a:pt x="3546803" y="4873469"/>
                  <a:pt x="6136962" y="4869523"/>
                  <a:pt x="6648805" y="4857684"/>
                </a:cubicBezTo>
                <a:cubicBezTo>
                  <a:pt x="7156781" y="4845846"/>
                  <a:pt x="8622690" y="4906353"/>
                  <a:pt x="8792875" y="4818223"/>
                </a:cubicBezTo>
                <a:cubicBezTo>
                  <a:pt x="8961770" y="4727462"/>
                  <a:pt x="8941142" y="3683053"/>
                  <a:pt x="8941142" y="3423924"/>
                </a:cubicBezTo>
                <a:cubicBezTo>
                  <a:pt x="8941142" y="3166110"/>
                  <a:pt x="8961770" y="2224301"/>
                  <a:pt x="8920513" y="1945441"/>
                </a:cubicBezTo>
                <a:cubicBezTo>
                  <a:pt x="8875388" y="1666582"/>
                  <a:pt x="8974663" y="190730"/>
                  <a:pt x="8804478" y="111807"/>
                </a:cubicBezTo>
                <a:cubicBezTo>
                  <a:pt x="8635583" y="32885"/>
                  <a:pt x="7111656" y="48669"/>
                  <a:pt x="6243972" y="51300"/>
                </a:cubicBezTo>
                <a:cubicBezTo>
                  <a:pt x="5095226" y="53931"/>
                  <a:pt x="3505546" y="21046"/>
                  <a:pt x="2699747" y="9208"/>
                </a:cubicBezTo>
                <a:cubicBezTo>
                  <a:pt x="1890081" y="0"/>
                  <a:pt x="275905" y="24992"/>
                  <a:pt x="167606" y="90761"/>
                </a:cubicBezTo>
                <a:cubicBezTo>
                  <a:pt x="60596" y="153899"/>
                  <a:pt x="126349" y="1842842"/>
                  <a:pt x="167606" y="2304539"/>
                </a:cubicBezTo>
                <a:cubicBezTo>
                  <a:pt x="214020" y="2766236"/>
                  <a:pt x="0" y="4611709"/>
                  <a:pt x="172763" y="4766923"/>
                </a:cubicBezTo>
                <a:lnTo>
                  <a:pt x="172763" y="4766923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31750">
            <a:solidFill>
              <a:srgbClr val="213054"/>
            </a:solidFill>
            <a:prstDash val="solid"/>
            <a:miter/>
          </a:ln>
        </p:spPr>
        <p:txBody>
          <a:bodyPr lIns="127000" rIns="127000" rtlCol="0" anchor="ctr"/>
          <a:lstStyle/>
          <a:p>
            <a:pPr algn="l"/>
            <a:endParaRPr lang="en-US" sz="1100"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909863" y="1259856"/>
            <a:ext cx="4515485" cy="265303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1219200" eaLnBrk="1" hangingPunct="1">
              <a:lnSpc>
                <a:spcPct val="130000"/>
              </a:lnSpc>
              <a:buFontTx/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探索水从常温持续下降到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0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℃以下，以及从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0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℃上升到常温后，水会发生什么变化。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519190" y="4505111"/>
            <a:ext cx="24561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147EE3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水结成冰</a:t>
            </a:r>
            <a:endParaRPr lang="zh-CN" altLang="en-US" sz="3200" b="1">
              <a:solidFill>
                <a:srgbClr val="147EE3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冰融化成水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1740" t="19515" r="791" b="16245"/>
          <a:stretch>
            <a:fillRect/>
          </a:stretch>
        </p:blipFill>
        <p:spPr>
          <a:xfrm rot="5400000">
            <a:off x="5019583" y="2244876"/>
            <a:ext cx="4749165" cy="2426971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8" name="组合 7"/>
          <p:cNvGrpSpPr/>
          <p:nvPr>
            <p:custDataLst>
              <p:tags r:id="rId10"/>
            </p:custDataLst>
          </p:nvPr>
        </p:nvGrpSpPr>
        <p:grpSpPr>
          <a:xfrm>
            <a:off x="7516403" y="1451127"/>
            <a:ext cx="3684905" cy="523240"/>
            <a:chOff x="12931" y="2647"/>
            <a:chExt cx="5803" cy="824"/>
          </a:xfrm>
        </p:grpSpPr>
        <p:cxnSp>
          <p:nvCxnSpPr>
            <p:cNvPr id="2" name="直接连接符 1"/>
            <p:cNvCxnSpPr/>
            <p:nvPr>
              <p:custDataLst>
                <p:tags r:id="rId11"/>
              </p:custDataLst>
            </p:nvPr>
          </p:nvCxnSpPr>
          <p:spPr>
            <a:xfrm>
              <a:off x="12931" y="2993"/>
              <a:ext cx="3774" cy="2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" name="文本框 3"/>
            <p:cNvSpPr txBox="1"/>
            <p:nvPr>
              <p:custDataLst>
                <p:tags r:id="rId12"/>
              </p:custDataLst>
            </p:nvPr>
          </p:nvSpPr>
          <p:spPr>
            <a:xfrm>
              <a:off x="16719" y="2647"/>
              <a:ext cx="2015" cy="824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温度计</a:t>
              </a: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13"/>
            </p:custDataLst>
          </p:nvPr>
        </p:nvGrpSpPr>
        <p:grpSpPr>
          <a:xfrm>
            <a:off x="7615463" y="3568217"/>
            <a:ext cx="3807460" cy="523240"/>
            <a:chOff x="13109" y="5981"/>
            <a:chExt cx="5996" cy="824"/>
          </a:xfrm>
        </p:grpSpPr>
        <p:cxnSp>
          <p:nvCxnSpPr>
            <p:cNvPr id="12" name="直接连接符 11"/>
            <p:cNvCxnSpPr/>
            <p:nvPr>
              <p:custDataLst>
                <p:tags r:id="rId14"/>
              </p:custDataLst>
            </p:nvPr>
          </p:nvCxnSpPr>
          <p:spPr>
            <a:xfrm>
              <a:off x="13109" y="6393"/>
              <a:ext cx="2692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" name="文本框 12"/>
            <p:cNvSpPr txBox="1"/>
            <p:nvPr>
              <p:custDataLst>
                <p:tags r:id="rId15"/>
              </p:custDataLst>
            </p:nvPr>
          </p:nvSpPr>
          <p:spPr>
            <a:xfrm>
              <a:off x="15861" y="5981"/>
              <a:ext cx="3244" cy="824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装水的试管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16"/>
            </p:custDataLst>
          </p:nvPr>
        </p:nvGrpSpPr>
        <p:grpSpPr>
          <a:xfrm>
            <a:off x="7587523" y="4755031"/>
            <a:ext cx="4138295" cy="954405"/>
            <a:chOff x="13109" y="7850"/>
            <a:chExt cx="6517" cy="1503"/>
          </a:xfrm>
        </p:grpSpPr>
        <p:cxnSp>
          <p:nvCxnSpPr>
            <p:cNvPr id="16" name="直接连接符 15"/>
            <p:cNvCxnSpPr/>
            <p:nvPr>
              <p:custDataLst>
                <p:tags r:id="rId17"/>
              </p:custDataLst>
            </p:nvPr>
          </p:nvCxnSpPr>
          <p:spPr>
            <a:xfrm>
              <a:off x="13109" y="8488"/>
              <a:ext cx="2332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" name="文本框 16"/>
            <p:cNvSpPr txBox="1"/>
            <p:nvPr>
              <p:custDataLst>
                <p:tags r:id="rId18"/>
              </p:custDataLst>
            </p:nvPr>
          </p:nvSpPr>
          <p:spPr>
            <a:xfrm>
              <a:off x="15456" y="7850"/>
              <a:ext cx="4170" cy="150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装有冰、食盐的烧杯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855980" y="1266351"/>
            <a:ext cx="10523219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.测量水温时将温度计直接放在水中，读数时温度计不可以离开水面。（    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2.在用酒精灯给水加热的过程中，水的温度会一直升高</a:t>
            </a: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endParaRPr lang="en-US" sz="3200" b="1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r" fontAlgn="auto">
              <a:lnSpc>
                <a:spcPct val="13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3.随着温度的变化，水的形态一定会发生变化。（    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4.飘浮在空中的云是水蒸气。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5.给冷水加热时最先出现的现象是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冒热气。（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245066" y="5083233"/>
            <a:ext cx="104100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0152914" y="3261348"/>
            <a:ext cx="10691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232660" y="2761283"/>
            <a:ext cx="956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5945" y="63102"/>
            <a:ext cx="2944623" cy="1103472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3918686" y="1962601"/>
            <a:ext cx="104100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6718834" y="4499668"/>
            <a:ext cx="10691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10047504" y="3916103"/>
            <a:ext cx="10691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5397954" y="272635"/>
            <a:ext cx="2009140" cy="84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判  断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圆角矩形标注 14"/>
          <p:cNvSpPr/>
          <p:nvPr>
            <p:custDataLst>
              <p:tags r:id="rId13"/>
            </p:custDataLst>
          </p:nvPr>
        </p:nvSpPr>
        <p:spPr>
          <a:xfrm>
            <a:off x="936863" y="2880485"/>
            <a:ext cx="8953500" cy="1473200"/>
          </a:xfrm>
          <a:prstGeom prst="wedgeRoundRectCallout">
            <a:avLst/>
          </a:prstGeom>
          <a:ln>
            <a:solidFill>
              <a:srgbClr val="FFFF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smtClean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大量</a:t>
            </a:r>
            <a:r>
              <a:rPr lang="zh-CN" altLang="en-US" sz="28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水蒸气在空气中凝结时，常呈现一团“白气”状，“白气”常被误认为水蒸气但其实“白气”不是水蒸气，而是水蒸气凝结成的小水滴飘浮在空气中。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2" grpId="0"/>
      <p:bldP spid="3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193040" y="2254250"/>
            <a:ext cx="2458720" cy="2261870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温度与水的变化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/>
          <p:cNvSpPr/>
          <p:nvPr>
            <p:custDataLst>
              <p:tags r:id="rId5"/>
            </p:custDataLst>
          </p:nvPr>
        </p:nvSpPr>
        <p:spPr>
          <a:xfrm>
            <a:off x="3382645" y="673100"/>
            <a:ext cx="1989455" cy="15811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水形态的变化与温度的关系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右中括号 28"/>
          <p:cNvSpPr/>
          <p:nvPr>
            <p:custDataLst>
              <p:tags r:id="rId6"/>
            </p:custDataLst>
          </p:nvPr>
        </p:nvSpPr>
        <p:spPr>
          <a:xfrm rot="10800000">
            <a:off x="2842895" y="971550"/>
            <a:ext cx="368300" cy="5372100"/>
          </a:xfrm>
          <a:prstGeom prst="rightBracket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6793225" y="971550"/>
            <a:ext cx="5076192" cy="116332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>
            <a:defPPr>
              <a:defRPr lang="zh-CN"/>
            </a:defPPr>
            <a:lvl1pPr>
              <a:defRPr sz="3200" b="1">
                <a:solidFill>
                  <a:schemeClr val="tx1"/>
                </a:solidFill>
                <a:ea typeface="黑体" panose="02010609060101010101" pitchFamily="49" charset="-122"/>
              </a:defRPr>
            </a:lvl1pPr>
          </a:lstStyle>
          <a:p>
            <a:pPr algn="ctr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——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水蒸气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（固态）（液态）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（气态）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8"/>
            </p:custDataLst>
          </p:nvPr>
        </p:nvSpPr>
        <p:spPr>
          <a:xfrm>
            <a:off x="3382645" y="4704080"/>
            <a:ext cx="1989455" cy="20701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设计水结成冰和冰融化成水的实验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6793225" y="2774315"/>
            <a:ext cx="5076192" cy="156908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只有提供热量，水才会沸腾；水沸腾后继续加热，温度不再升高。</a:t>
            </a:r>
            <a:endParaRPr 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6793225" y="5014595"/>
            <a:ext cx="5045710" cy="151828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温度计</a:t>
            </a:r>
            <a:endParaRPr 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装水的试管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装有冰的烧杯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11"/>
            </p:custDataLst>
          </p:nvPr>
        </p:nvSpPr>
        <p:spPr>
          <a:xfrm>
            <a:off x="3382645" y="2739390"/>
            <a:ext cx="1989455" cy="15684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观察水加热时的变化现象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左箭头 11"/>
          <p:cNvSpPr/>
          <p:nvPr>
            <p:custDataLst>
              <p:tags r:id="rId12"/>
            </p:custDataLst>
          </p:nvPr>
        </p:nvSpPr>
        <p:spPr>
          <a:xfrm rot="10800000">
            <a:off x="5675946" y="5471795"/>
            <a:ext cx="813435" cy="521335"/>
          </a:xfrm>
          <a:prstGeom prst="leftArrow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" name="左箭头 12"/>
          <p:cNvSpPr/>
          <p:nvPr>
            <p:custDataLst>
              <p:tags r:id="rId13"/>
            </p:custDataLst>
          </p:nvPr>
        </p:nvSpPr>
        <p:spPr>
          <a:xfrm rot="10800000">
            <a:off x="5675945" y="1285240"/>
            <a:ext cx="813435" cy="521335"/>
          </a:xfrm>
          <a:prstGeom prst="leftArrow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0107" y="1"/>
            <a:ext cx="2210494" cy="824252"/>
          </a:xfrm>
          <a:prstGeom prst="rect">
            <a:avLst/>
          </a:prstGeom>
        </p:spPr>
      </p:pic>
      <p:sp>
        <p:nvSpPr>
          <p:cNvPr id="28" name="左箭头 27"/>
          <p:cNvSpPr/>
          <p:nvPr>
            <p:custDataLst>
              <p:tags r:id="rId16"/>
            </p:custDataLst>
          </p:nvPr>
        </p:nvSpPr>
        <p:spPr>
          <a:xfrm rot="10800000">
            <a:off x="5675946" y="3415665"/>
            <a:ext cx="813435" cy="521335"/>
          </a:xfrm>
          <a:prstGeom prst="leftArrow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30" name="New picture"/>
          <p:cNvPicPr/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709400" y="11264900"/>
            <a:ext cx="317500" cy="228600"/>
          </a:xfrm>
          <a:prstGeom prst="cube">
            <a:avLst/>
          </a:prstGeom>
        </p:spPr>
      </p:pic>
    </p:spTree>
    <p:custDataLst>
      <p:tags r:id="rId19"/>
    </p:custDataLst>
  </p:cSld>
  <p:clrMapOvr>
    <a:masterClrMapping/>
  </p:clrMapOvr>
  <mc:AlternateContent>
    <mc:Choice xmlns:p14="http://schemas.microsoft.com/office/powerpoint/2010/main" Requires="p14">
      <p:transition advTm="5000" p14:dur="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4" grpId="0"/>
      <p:bldP spid="9" grpId="0"/>
      <p:bldP spid="10" grpId="0"/>
      <p:bldP spid="6" grpId="0"/>
      <p:bldP spid="12" grpId="0"/>
      <p:bldP spid="13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00050" y="634113"/>
            <a:ext cx="11410950" cy="600164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我们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一定都有过这样的经验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双手握住一杯热茶，手会慢慢地热起来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要是握住一块冰，手就会变得越来越冷。我们思考过这是怎么回事吗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我们平时说的热，实际上是一种能量。它很容易“跑来跑去”，也就是从一个物体转移到另一个物体，或者从物体的一部分转移到另一部分。热在物体间是怎样传递的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哪些物体传热性能好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怎样能阻止或减缓热量的传递呢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关于热，有许多问题值得我们去研究。让我们从物体温度的变化和测量开始吧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Tm="5000" p14:dur="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6" name="文本框 19"/>
          <p:cNvSpPr txBox="1"/>
          <p:nvPr>
            <p:custDataLst>
              <p:tags r:id="rId6"/>
            </p:custDataLst>
          </p:nvPr>
        </p:nvSpPr>
        <p:spPr>
          <a:xfrm>
            <a:off x="132825" y="253453"/>
            <a:ext cx="4379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科学  教科版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五年级  下册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929" b="89286" l="2004" r="9376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1804" y="1124016"/>
            <a:ext cx="8018591" cy="200018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燕尾形箭头 12"/>
          <p:cNvSpPr/>
          <p:nvPr>
            <p:custDataLst>
              <p:tags r:id="rId4"/>
            </p:custDataLst>
          </p:nvPr>
        </p:nvSpPr>
        <p:spPr>
          <a:xfrm flipV="1">
            <a:off x="4229423" y="837925"/>
            <a:ext cx="3879435" cy="1173058"/>
          </a:xfrm>
          <a:prstGeom prst="notchedRightArrow">
            <a:avLst>
              <a:gd name="adj1" fmla="val 50000"/>
              <a:gd name="adj2" fmla="val 4319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TextBox 19"/>
          <p:cNvSpPr txBox="1"/>
          <p:nvPr>
            <p:custDataLst>
              <p:tags r:id="rId5"/>
            </p:custDataLst>
          </p:nvPr>
        </p:nvSpPr>
        <p:spPr>
          <a:xfrm>
            <a:off x="1418705" y="2010983"/>
            <a:ext cx="950087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物质通常以固态、液态、气态的形态存在，物态变化取决于温度等。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热是能量的一种表现形式，热量变化导致了物体温度变化。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分析物态变化的实验探究情况，知道水的凝固点和沸点。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4707251" y="110965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科学概念目标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圆角矩形 20"/>
          <p:cNvSpPr/>
          <p:nvPr>
            <p:custDataLst>
              <p:tags r:id="rId7"/>
            </p:custDataLst>
          </p:nvPr>
        </p:nvSpPr>
        <p:spPr bwMode="auto">
          <a:xfrm>
            <a:off x="910951" y="2333928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圆角矩形 21"/>
          <p:cNvSpPr/>
          <p:nvPr>
            <p:custDataLst>
              <p:tags r:id="rId8"/>
            </p:custDataLst>
          </p:nvPr>
        </p:nvSpPr>
        <p:spPr bwMode="auto">
          <a:xfrm>
            <a:off x="910950" y="3608632"/>
            <a:ext cx="360045" cy="3600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圆角矩形 8"/>
          <p:cNvSpPr/>
          <p:nvPr>
            <p:custDataLst>
              <p:tags r:id="rId9"/>
            </p:custDataLst>
          </p:nvPr>
        </p:nvSpPr>
        <p:spPr bwMode="auto">
          <a:xfrm>
            <a:off x="910950" y="5063358"/>
            <a:ext cx="360045" cy="36004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2400" y="-11672"/>
            <a:ext cx="2914650" cy="1084521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TextBox 19"/>
          <p:cNvSpPr txBox="1"/>
          <p:nvPr>
            <p:custDataLst>
              <p:tags r:id="rId4"/>
            </p:custDataLst>
          </p:nvPr>
        </p:nvSpPr>
        <p:spPr>
          <a:xfrm>
            <a:off x="1002030" y="1653029"/>
            <a:ext cx="11189970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尝试从事物的变化以及相互关系的角度中提出可以探究的问题。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能够基于所学的知识，对研究问题做出假设，说明假设的依据。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制订比较完整的探究计划，用酒精灯、三脚架等组成加热装置，开展将水加热至沸腾的探究活动。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通过持续加热和停止加热，记录水沸腾后的温度变化和形态变化，用证据来检验自己的假设，与同学交流探究的过程与结论。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能够对探究活动进行小结，发现水的温度、形态变化跟热量有关</a:t>
            </a:r>
            <a:r>
              <a:rPr lang="zh-CN" altLang="en-US" sz="30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5"/>
            </p:custDataLst>
          </p:nvPr>
        </p:nvGrpSpPr>
        <p:grpSpPr>
          <a:xfrm>
            <a:off x="4169410" y="0"/>
            <a:ext cx="3878580" cy="1172210"/>
            <a:chOff x="6450" y="4476"/>
            <a:chExt cx="6108" cy="1846"/>
          </a:xfrm>
        </p:grpSpPr>
        <p:sp>
          <p:nvSpPr>
            <p:cNvPr id="5" name="燕尾形箭头 4"/>
            <p:cNvSpPr/>
            <p:nvPr>
              <p:custDataLst>
                <p:tags r:id="rId6"/>
              </p:custDataLst>
            </p:nvPr>
          </p:nvSpPr>
          <p:spPr>
            <a:xfrm flipV="1">
              <a:off x="6450" y="4476"/>
              <a:ext cx="6109" cy="1847"/>
            </a:xfrm>
            <a:prstGeom prst="notchedRightArrow">
              <a:avLst>
                <a:gd name="adj1" fmla="val 50000"/>
                <a:gd name="adj2" fmla="val 4319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7"/>
              </p:custDataLst>
            </p:nvPr>
          </p:nvSpPr>
          <p:spPr>
            <a:xfrm>
              <a:off x="7028" y="4851"/>
              <a:ext cx="4653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>
                  <a:latin typeface="黑体" panose="02010609060101010101" pitchFamily="49" charset="-122"/>
                  <a:ea typeface="黑体" panose="02010609060101010101" pitchFamily="49" charset="-122"/>
                </a:rPr>
                <a:t>科学探究目标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圆角矩形 20"/>
          <p:cNvSpPr/>
          <p:nvPr>
            <p:custDataLst>
              <p:tags r:id="rId8"/>
            </p:custDataLst>
          </p:nvPr>
        </p:nvSpPr>
        <p:spPr bwMode="auto">
          <a:xfrm>
            <a:off x="475065" y="1722156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圆角矩形 21"/>
          <p:cNvSpPr/>
          <p:nvPr>
            <p:custDataLst>
              <p:tags r:id="rId9"/>
            </p:custDataLst>
          </p:nvPr>
        </p:nvSpPr>
        <p:spPr bwMode="auto">
          <a:xfrm>
            <a:off x="475065" y="2422742"/>
            <a:ext cx="360045" cy="3600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圆角矩形 8"/>
          <p:cNvSpPr/>
          <p:nvPr>
            <p:custDataLst>
              <p:tags r:id="rId10"/>
            </p:custDataLst>
          </p:nvPr>
        </p:nvSpPr>
        <p:spPr bwMode="auto">
          <a:xfrm>
            <a:off x="475065" y="2981805"/>
            <a:ext cx="360045" cy="36004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圆角矩形 9"/>
          <p:cNvSpPr/>
          <p:nvPr>
            <p:custDataLst>
              <p:tags r:id="rId11"/>
            </p:custDataLst>
          </p:nvPr>
        </p:nvSpPr>
        <p:spPr bwMode="auto">
          <a:xfrm>
            <a:off x="475065" y="5298971"/>
            <a:ext cx="360045" cy="360045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圆角矩形 14"/>
          <p:cNvSpPr/>
          <p:nvPr>
            <p:custDataLst>
              <p:tags r:id="rId12"/>
            </p:custDataLst>
          </p:nvPr>
        </p:nvSpPr>
        <p:spPr bwMode="auto">
          <a:xfrm>
            <a:off x="475065" y="4099853"/>
            <a:ext cx="360045" cy="360045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3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" name="TextBox 17"/>
          <p:cNvSpPr txBox="1"/>
          <p:nvPr>
            <p:custDataLst>
              <p:tags r:id="rId3"/>
            </p:custDataLst>
          </p:nvPr>
        </p:nvSpPr>
        <p:spPr>
          <a:xfrm>
            <a:off x="1373505" y="1770547"/>
            <a:ext cx="10069195" cy="393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形成对热量与水的温度变化、形态变化关系进行科学探究的兴趣。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通过长时多次的测量和记录，养成认真仔细的实验态度。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树立用证据说话的意识，能坚持自己正确的观点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进行小组合作学习时，主动研讨与交流，形成集体的观点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4552950" y="17145"/>
            <a:ext cx="3878580" cy="1172210"/>
            <a:chOff x="6695" y="5449"/>
            <a:chExt cx="6108" cy="1846"/>
          </a:xfrm>
        </p:grpSpPr>
        <p:sp>
          <p:nvSpPr>
            <p:cNvPr id="17" name="燕尾形箭头 16"/>
            <p:cNvSpPr/>
            <p:nvPr>
              <p:custDataLst>
                <p:tags r:id="rId5"/>
              </p:custDataLst>
            </p:nvPr>
          </p:nvSpPr>
          <p:spPr>
            <a:xfrm flipV="1">
              <a:off x="6695" y="5449"/>
              <a:ext cx="6109" cy="1847"/>
            </a:xfrm>
            <a:prstGeom prst="notchedRightArrow">
              <a:avLst>
                <a:gd name="adj1" fmla="val 50000"/>
                <a:gd name="adj2" fmla="val 4319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文本框 13"/>
            <p:cNvSpPr txBox="1"/>
            <p:nvPr>
              <p:custDataLst>
                <p:tags r:id="rId6"/>
              </p:custDataLst>
            </p:nvPr>
          </p:nvSpPr>
          <p:spPr>
            <a:xfrm>
              <a:off x="7273" y="5844"/>
              <a:ext cx="4653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>
                  <a:latin typeface="黑体" panose="02010609060101010101" pitchFamily="49" charset="-122"/>
                  <a:ea typeface="黑体" panose="02010609060101010101" pitchFamily="49" charset="-122"/>
                </a:rPr>
                <a:t>科学态度目标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圆角矩形 1"/>
          <p:cNvSpPr/>
          <p:nvPr>
            <p:custDataLst>
              <p:tags r:id="rId7"/>
            </p:custDataLst>
          </p:nvPr>
        </p:nvSpPr>
        <p:spPr bwMode="auto">
          <a:xfrm>
            <a:off x="938617" y="1938727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圆角矩形 6"/>
          <p:cNvSpPr/>
          <p:nvPr>
            <p:custDataLst>
              <p:tags r:id="rId8"/>
            </p:custDataLst>
          </p:nvPr>
        </p:nvSpPr>
        <p:spPr bwMode="auto">
          <a:xfrm>
            <a:off x="886186" y="3154262"/>
            <a:ext cx="360045" cy="3600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圆角矩形 8"/>
          <p:cNvSpPr/>
          <p:nvPr>
            <p:custDataLst>
              <p:tags r:id="rId9"/>
            </p:custDataLst>
          </p:nvPr>
        </p:nvSpPr>
        <p:spPr bwMode="auto">
          <a:xfrm>
            <a:off x="886186" y="4543007"/>
            <a:ext cx="360045" cy="3600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TextBox 19"/>
          <p:cNvSpPr txBox="1"/>
          <p:nvPr>
            <p:custDataLst>
              <p:tags r:id="rId3"/>
            </p:custDataLst>
          </p:nvPr>
        </p:nvSpPr>
        <p:spPr>
          <a:xfrm>
            <a:off x="1870075" y="2312035"/>
            <a:ext cx="105651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了解自然界中的水可以有不同的形态存在。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能用物态变化的知识解释自然界中的有关现象。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了解科学技术可以减少自然灾害对人类的影响。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2602230" y="841375"/>
            <a:ext cx="7089140" cy="1172210"/>
            <a:chOff x="4017" y="5712"/>
            <a:chExt cx="11164" cy="1846"/>
          </a:xfrm>
        </p:grpSpPr>
        <p:sp>
          <p:nvSpPr>
            <p:cNvPr id="4" name="燕尾形箭头 3"/>
            <p:cNvSpPr/>
            <p:nvPr>
              <p:custDataLst>
                <p:tags r:id="rId5"/>
              </p:custDataLst>
            </p:nvPr>
          </p:nvSpPr>
          <p:spPr>
            <a:xfrm flipV="1">
              <a:off x="4017" y="5712"/>
              <a:ext cx="11165" cy="1847"/>
            </a:xfrm>
            <a:prstGeom prst="notchedRightArrow">
              <a:avLst>
                <a:gd name="adj1" fmla="val 50000"/>
                <a:gd name="adj2" fmla="val 4319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4671" y="6106"/>
              <a:ext cx="9742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latin typeface="黑体" panose="02010609060101010101" pitchFamily="49" charset="-122"/>
                  <a:ea typeface="黑体" panose="02010609060101010101" pitchFamily="49" charset="-122"/>
                </a:rPr>
                <a:t>科学、技术、社会与环境目标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/>
          <p:cNvSpPr/>
          <p:nvPr>
            <p:custDataLst>
              <p:tags r:id="rId7"/>
            </p:custDataLst>
          </p:nvPr>
        </p:nvSpPr>
        <p:spPr bwMode="auto">
          <a:xfrm>
            <a:off x="1246231" y="2498725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 bwMode="auto">
          <a:xfrm>
            <a:off x="1246230" y="3286174"/>
            <a:ext cx="360045" cy="3600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圆角矩形 11"/>
          <p:cNvSpPr/>
          <p:nvPr>
            <p:custDataLst>
              <p:tags r:id="rId9"/>
            </p:custDataLst>
          </p:nvPr>
        </p:nvSpPr>
        <p:spPr bwMode="auto">
          <a:xfrm>
            <a:off x="1273261" y="4051007"/>
            <a:ext cx="360045" cy="3600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3251"/>
            <a:ext cx="2247900" cy="83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06450" y="991235"/>
            <a:ext cx="10578465" cy="55619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7"/>
            </p:custDataLst>
          </p:nvPr>
        </p:nvSpPr>
        <p:spPr>
          <a:xfrm>
            <a:off x="3253740" y="284480"/>
            <a:ext cx="5685155" cy="583565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304800"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图片中的水以哪些形态存在？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>
            <p:custDataLst>
              <p:tags r:id="rId8"/>
            </p:custDataLst>
          </p:nvPr>
        </p:nvSpPr>
        <p:spPr>
          <a:xfrm>
            <a:off x="10339705" y="2564765"/>
            <a:ext cx="1040765" cy="52197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宋体" panose="02010600030101010101" pitchFamily="2" charset="-122"/>
              </a:rPr>
              <a:t>气态</a:t>
            </a:r>
            <a:endParaRPr lang="zh-CN" altLang="en-US" sz="28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9"/>
            </p:custDataLst>
          </p:nvPr>
        </p:nvSpPr>
        <p:spPr>
          <a:xfrm>
            <a:off x="10348595" y="5022215"/>
            <a:ext cx="1036537" cy="52197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宋体" panose="02010600030101010101" pitchFamily="2" charset="-122"/>
              </a:rPr>
              <a:t>液态</a:t>
            </a:r>
            <a:endParaRPr lang="zh-CN" altLang="en-US" sz="28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10"/>
            </p:custDataLst>
          </p:nvPr>
        </p:nvSpPr>
        <p:spPr>
          <a:xfrm>
            <a:off x="10344150" y="3793490"/>
            <a:ext cx="1040765" cy="52197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宋体" panose="02010600030101010101" pitchFamily="2" charset="-122"/>
              </a:rPr>
              <a:t>固态</a:t>
            </a:r>
            <a:endParaRPr lang="zh-CN" altLang="en-US" sz="28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6748145" y="5013325"/>
            <a:ext cx="575945" cy="521970"/>
          </a:xfrm>
          <a:prstGeom prst="rect">
            <a:avLst/>
          </a:prstGeom>
          <a:solidFill>
            <a:schemeClr val="tx1">
              <a:alpha val="52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ea typeface="宋体" panose="02010600030101010101" pitchFamily="2" charset="-122"/>
              </a:rPr>
              <a:t>水</a:t>
            </a:r>
            <a:endParaRPr lang="zh-CN" altLang="en-US" sz="2800" b="1">
              <a:solidFill>
                <a:srgbClr val="FFFF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6887845" y="2564765"/>
            <a:ext cx="1354455" cy="521970"/>
          </a:xfrm>
          <a:prstGeom prst="rect">
            <a:avLst/>
          </a:prstGeom>
          <a:solidFill>
            <a:schemeClr val="tx1">
              <a:alpha val="52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ea typeface="宋体" panose="02010600030101010101" pitchFamily="2" charset="-122"/>
              </a:rPr>
              <a:t>水蒸气</a:t>
            </a:r>
            <a:endParaRPr lang="zh-CN" altLang="en-US" sz="2800" b="1">
              <a:solidFill>
                <a:srgbClr val="FFFF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7176135" y="3820160"/>
            <a:ext cx="608965" cy="521970"/>
          </a:xfrm>
          <a:prstGeom prst="rect">
            <a:avLst/>
          </a:prstGeom>
          <a:solidFill>
            <a:schemeClr val="tx1">
              <a:alpha val="52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ea typeface="宋体" panose="02010600030101010101" pitchFamily="2" charset="-122"/>
              </a:rPr>
              <a:t>冰</a:t>
            </a:r>
            <a:endParaRPr lang="zh-CN" altLang="en-US" sz="2800" b="1">
              <a:solidFill>
                <a:srgbClr val="FFFF00"/>
              </a:solidFill>
              <a:ea typeface="宋体" panose="02010600030101010101" pitchFamily="2" charset="-122"/>
            </a:endParaRPr>
          </a:p>
        </p:txBody>
      </p:sp>
      <p:cxnSp>
        <p:nvCxnSpPr>
          <p:cNvPr id="15" name="直接箭头连接符 14"/>
          <p:cNvCxnSpPr>
            <a:endCxn id="69" idx="1"/>
          </p:cNvCxnSpPr>
          <p:nvPr>
            <p:custDataLst>
              <p:tags r:id="rId14"/>
            </p:custDataLst>
          </p:nvPr>
        </p:nvCxnSpPr>
        <p:spPr>
          <a:xfrm flipV="1">
            <a:off x="8127365" y="2825750"/>
            <a:ext cx="2212340" cy="247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endCxn id="71" idx="1"/>
          </p:cNvCxnSpPr>
          <p:nvPr>
            <p:custDataLst>
              <p:tags r:id="rId15"/>
            </p:custDataLst>
          </p:nvPr>
        </p:nvCxnSpPr>
        <p:spPr>
          <a:xfrm>
            <a:off x="7679690" y="4032251"/>
            <a:ext cx="2664460" cy="2222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>
            <p:custDataLst>
              <p:tags r:id="rId16"/>
            </p:custDataLst>
          </p:nvPr>
        </p:nvCxnSpPr>
        <p:spPr>
          <a:xfrm>
            <a:off x="7324090" y="5310505"/>
            <a:ext cx="309626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3522980" y="1240155"/>
            <a:ext cx="5415915" cy="521970"/>
          </a:xfrm>
          <a:prstGeom prst="rect">
            <a:avLst/>
          </a:prstGeom>
          <a:solidFill>
            <a:schemeClr val="tx1">
              <a:alpha val="52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ea typeface="宋体" panose="02010600030101010101" pitchFamily="2" charset="-122"/>
              </a:rPr>
              <a:t>水是以不同的形态在循环运动着。</a:t>
            </a:r>
            <a:endParaRPr lang="zh-CN" altLang="en-US" sz="2800" b="1">
              <a:solidFill>
                <a:srgbClr val="FFFF00"/>
              </a:solidFill>
              <a:ea typeface="宋体" panose="02010600030101010101" pitchFamily="2" charset="-122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9" grpId="0"/>
      <p:bldP spid="70" grpId="0"/>
      <p:bldP spid="71" grpId="0"/>
      <p:bldP spid="12" grpId="0"/>
      <p:bldP spid="13" grpId="0"/>
      <p:bldP spid="5" grpId="0"/>
      <p:bldP spid="18" grpId="0"/>
    </p:bldLst>
  </p:timing>
</p:sld>
</file>

<file path=ppt/tags/tag1.xml><?xml version="1.0" encoding="utf-8"?>
<p:tagLst xmlns:p="http://schemas.openxmlformats.org/presentationml/2006/main">
  <p:tag name="AS_UNIQUEID" val="423"/>
</p:tagLst>
</file>

<file path=ppt/tags/tag10.xml><?xml version="1.0" encoding="utf-8"?>
<p:tagLst xmlns:p="http://schemas.openxmlformats.org/presentationml/2006/main">
  <p:tag name="AS_UNIQUEID" val="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521"/>
</p:tagLst>
</file>

<file path=ppt/tags/tag101.xml><?xml version="1.0" encoding="utf-8"?>
<p:tagLst xmlns:p="http://schemas.openxmlformats.org/presentationml/2006/main">
  <p:tag name="AS_UNIQUEID" val="522"/>
</p:tagLst>
</file>

<file path=ppt/tags/tag102.xml><?xml version="1.0" encoding="utf-8"?>
<p:tagLst xmlns:p="http://schemas.openxmlformats.org/presentationml/2006/main">
  <p:tag name="AS_UNIQUEID" val="523"/>
</p:tagLst>
</file>

<file path=ppt/tags/tag103.xml><?xml version="1.0" encoding="utf-8"?>
<p:tagLst xmlns:p="http://schemas.openxmlformats.org/presentationml/2006/main">
  <p:tag name="AS_UNIQUEID" val="524"/>
</p:tagLst>
</file>

<file path=ppt/tags/tag104.xml><?xml version="1.0" encoding="utf-8"?>
<p:tagLst xmlns:p="http://schemas.openxmlformats.org/presentationml/2006/main">
  <p:tag name="AS_UNIQUEID" val="525"/>
</p:tagLst>
</file>

<file path=ppt/tags/tag105.xml><?xml version="1.0" encoding="utf-8"?>
<p:tagLst xmlns:p="http://schemas.openxmlformats.org/presentationml/2006/main">
  <p:tag name="AS_UNIQUEID" val="526"/>
</p:tagLst>
</file>

<file path=ppt/tags/tag106.xml><?xml version="1.0" encoding="utf-8"?>
<p:tagLst xmlns:p="http://schemas.openxmlformats.org/presentationml/2006/main">
  <p:tag name="AS_UNIQUEID" val="527"/>
</p:tagLst>
</file>

<file path=ppt/tags/tag107.xml><?xml version="1.0" encoding="utf-8"?>
<p:tagLst xmlns:p="http://schemas.openxmlformats.org/presentationml/2006/main">
  <p:tag name="AS_UNIQUEID" val="528"/>
</p:tagLst>
</file>

<file path=ppt/tags/tag108.xml><?xml version="1.0" encoding="utf-8"?>
<p:tagLst xmlns:p="http://schemas.openxmlformats.org/presentationml/2006/main">
  <p:tag name="AS_UNIQUEID" val="529"/>
</p:tagLst>
</file>

<file path=ppt/tags/tag109.xml><?xml version="1.0" encoding="utf-8"?>
<p:tagLst xmlns:p="http://schemas.openxmlformats.org/presentationml/2006/main">
  <p:tag name="AS_UNIQUEID" val="530"/>
</p:tagLst>
</file>

<file path=ppt/tags/tag11.xml><?xml version="1.0" encoding="utf-8"?>
<p:tagLst xmlns:p="http://schemas.openxmlformats.org/presentationml/2006/main">
  <p:tag name="AS_UNIQUEID" val="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531"/>
</p:tagLst>
</file>

<file path=ppt/tags/tag111.xml><?xml version="1.0" encoding="utf-8"?>
<p:tagLst xmlns:p="http://schemas.openxmlformats.org/presentationml/2006/main">
  <p:tag name="AS_UNIQUEID" val="532"/>
</p:tagLst>
</file>

<file path=ppt/tags/tag112.xml><?xml version="1.0" encoding="utf-8"?>
<p:tagLst xmlns:p="http://schemas.openxmlformats.org/presentationml/2006/main">
  <p:tag name="AS_UNIQUEID" val="533"/>
</p:tagLst>
</file>

<file path=ppt/tags/tag11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4.xml><?xml version="1.0" encoding="utf-8"?>
<p:tagLst xmlns:p="http://schemas.openxmlformats.org/presentationml/2006/main">
  <p:tag name="AS_UNIQUEID" val="534"/>
</p:tagLst>
</file>

<file path=ppt/tags/tag115.xml><?xml version="1.0" encoding="utf-8"?>
<p:tagLst xmlns:p="http://schemas.openxmlformats.org/presentationml/2006/main">
  <p:tag name="AS_UNIQUEID" val="535"/>
</p:tagLst>
</file>

<file path=ppt/tags/tag116.xml><?xml version="1.0" encoding="utf-8"?>
<p:tagLst xmlns:p="http://schemas.openxmlformats.org/presentationml/2006/main">
  <p:tag name="AS_UNIQUEID" val="536"/>
</p:tagLst>
</file>

<file path=ppt/tags/tag117.xml><?xml version="1.0" encoding="utf-8"?>
<p:tagLst xmlns:p="http://schemas.openxmlformats.org/presentationml/2006/main">
  <p:tag name="AS_UNIQUEID" val="537"/>
</p:tagLst>
</file>

<file path=ppt/tags/tag118.xml><?xml version="1.0" encoding="utf-8"?>
<p:tagLst xmlns:p="http://schemas.openxmlformats.org/presentationml/2006/main">
  <p:tag name="AS_UNIQUEID" val="538"/>
</p:tagLst>
</file>

<file path=ppt/tags/tag119.xml><?xml version="1.0" encoding="utf-8"?>
<p:tagLst xmlns:p="http://schemas.openxmlformats.org/presentationml/2006/main">
  <p:tag name="AS_UNIQUEID" val="539"/>
</p:tagLst>
</file>

<file path=ppt/tags/tag12.xml><?xml version="1.0" encoding="utf-8"?>
<p:tagLst xmlns:p="http://schemas.openxmlformats.org/presentationml/2006/main">
  <p:tag name="AS_UNIQUEID" val="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540"/>
</p:tagLst>
</file>

<file path=ppt/tags/tag121.xml><?xml version="1.0" encoding="utf-8"?>
<p:tagLst xmlns:p="http://schemas.openxmlformats.org/presentationml/2006/main">
  <p:tag name="AS_UNIQUEID" val="541"/>
</p:tagLst>
</file>

<file path=ppt/tags/tag122.xml><?xml version="1.0" encoding="utf-8"?>
<p:tagLst xmlns:p="http://schemas.openxmlformats.org/presentationml/2006/main">
  <p:tag name="AS_UNIQUEID" val="542"/>
</p:tagLst>
</file>

<file path=ppt/tags/tag123.xml><?xml version="1.0" encoding="utf-8"?>
<p:tagLst xmlns:p="http://schemas.openxmlformats.org/presentationml/2006/main">
  <p:tag name="AS_UNIQUEID" val="543"/>
</p:tagLst>
</file>

<file path=ppt/tags/tag124.xml><?xml version="1.0" encoding="utf-8"?>
<p:tagLst xmlns:p="http://schemas.openxmlformats.org/presentationml/2006/main">
  <p:tag name="AS_UNIQUEID" val="544"/>
</p:tagLst>
</file>

<file path=ppt/tags/tag125.xml><?xml version="1.0" encoding="utf-8"?>
<p:tagLst xmlns:p="http://schemas.openxmlformats.org/presentationml/2006/main">
  <p:tag name="AS_UNIQUEID" val="545"/>
</p:tagLst>
</file>

<file path=ppt/tags/tag126.xml><?xml version="1.0" encoding="utf-8"?>
<p:tagLst xmlns:p="http://schemas.openxmlformats.org/presentationml/2006/main">
  <p:tag name="AS_UNIQUEID" val="546"/>
</p:tagLst>
</file>

<file path=ppt/tags/tag12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8.xml><?xml version="1.0" encoding="utf-8"?>
<p:tagLst xmlns:p="http://schemas.openxmlformats.org/presentationml/2006/main">
  <p:tag name="AS_UNIQUEID" val="547"/>
</p:tagLst>
</file>

<file path=ppt/tags/tag129.xml><?xml version="1.0" encoding="utf-8"?>
<p:tagLst xmlns:p="http://schemas.openxmlformats.org/presentationml/2006/main">
  <p:tag name="AS_UNIQUEID" val="548"/>
</p:tagLst>
</file>

<file path=ppt/tags/tag13.xml><?xml version="1.0" encoding="utf-8"?>
<p:tagLst xmlns:p="http://schemas.openxmlformats.org/presentationml/2006/main">
  <p:tag name="AS_UNIQUEID" val="435"/>
</p:tagLst>
</file>

<file path=ppt/tags/tag130.xml><?xml version="1.0" encoding="utf-8"?>
<p:tagLst xmlns:p="http://schemas.openxmlformats.org/presentationml/2006/main">
  <p:tag name="AS_UNIQUEID" val="549"/>
</p:tagLst>
</file>

<file path=ppt/tags/tag131.xml><?xml version="1.0" encoding="utf-8"?>
<p:tagLst xmlns:p="http://schemas.openxmlformats.org/presentationml/2006/main">
  <p:tag name="AS_UNIQUEID" val="550"/>
</p:tagLst>
</file>

<file path=ppt/tags/tag132.xml><?xml version="1.0" encoding="utf-8"?>
<p:tagLst xmlns:p="http://schemas.openxmlformats.org/presentationml/2006/main">
  <p:tag name="AS_UNIQUEID" val="551"/>
</p:tagLst>
</file>

<file path=ppt/tags/tag133.xml><?xml version="1.0" encoding="utf-8"?>
<p:tagLst xmlns:p="http://schemas.openxmlformats.org/presentationml/2006/main">
  <p:tag name="AS_UNIQUEID" val="552"/>
</p:tagLst>
</file>

<file path=ppt/tags/tag134.xml><?xml version="1.0" encoding="utf-8"?>
<p:tagLst xmlns:p="http://schemas.openxmlformats.org/presentationml/2006/main">
  <p:tag name="AS_UNIQUEID" val="553"/>
</p:tagLst>
</file>

<file path=ppt/tags/tag135.xml><?xml version="1.0" encoding="utf-8"?>
<p:tagLst xmlns:p="http://schemas.openxmlformats.org/presentationml/2006/main">
  <p:tag name="AS_UNIQUEID" val="554"/>
</p:tagLst>
</file>

<file path=ppt/tags/tag13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7.xml><?xml version="1.0" encoding="utf-8"?>
<p:tagLst xmlns:p="http://schemas.openxmlformats.org/presentationml/2006/main">
  <p:tag name="AS_UNIQUEID" val="555"/>
</p:tagLst>
</file>

<file path=ppt/tags/tag138.xml><?xml version="1.0" encoding="utf-8"?>
<p:tagLst xmlns:p="http://schemas.openxmlformats.org/presentationml/2006/main">
  <p:tag name="AS_UNIQUEID" val="556"/>
</p:tagLst>
</file>

<file path=ppt/tags/tag139.xml><?xml version="1.0" encoding="utf-8"?>
<p:tagLst xmlns:p="http://schemas.openxmlformats.org/presentationml/2006/main">
  <p:tag name="AS_UNIQUEID" val="557"/>
</p:tagLst>
</file>

<file path=ppt/tags/tag14.xml><?xml version="1.0" encoding="utf-8"?>
<p:tagLst xmlns:p="http://schemas.openxmlformats.org/presentationml/2006/main">
  <p:tag name="AS_UNIQUEID" val="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558"/>
</p:tagLst>
</file>

<file path=ppt/tags/tag141.xml><?xml version="1.0" encoding="utf-8"?>
<p:tagLst xmlns:p="http://schemas.openxmlformats.org/presentationml/2006/main">
  <p:tag name="AS_UNIQUEID" val="559"/>
</p:tagLst>
</file>

<file path=ppt/tags/tag142.xml><?xml version="1.0" encoding="utf-8"?>
<p:tagLst xmlns:p="http://schemas.openxmlformats.org/presentationml/2006/main">
  <p:tag name="AS_UNIQUEID" val="560"/>
</p:tagLst>
</file>

<file path=ppt/tags/tag143.xml><?xml version="1.0" encoding="utf-8"?>
<p:tagLst xmlns:p="http://schemas.openxmlformats.org/presentationml/2006/main">
  <p:tag name="AS_UNIQUEID" val="561"/>
</p:tagLst>
</file>

<file path=ppt/tags/tag144.xml><?xml version="1.0" encoding="utf-8"?>
<p:tagLst xmlns:p="http://schemas.openxmlformats.org/presentationml/2006/main">
  <p:tag name="AS_UNIQUEID" val="562"/>
</p:tagLst>
</file>

<file path=ppt/tags/tag14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46.xml><?xml version="1.0" encoding="utf-8"?>
<p:tagLst xmlns:p="http://schemas.openxmlformats.org/presentationml/2006/main">
  <p:tag name="AS_UNIQUEID" val="563"/>
</p:tagLst>
</file>

<file path=ppt/tags/tag147.xml><?xml version="1.0" encoding="utf-8"?>
<p:tagLst xmlns:p="http://schemas.openxmlformats.org/presentationml/2006/main">
  <p:tag name="AS_UNIQUEID" val="564"/>
</p:tagLst>
</file>

<file path=ppt/tags/tag148.xml><?xml version="1.0" encoding="utf-8"?>
<p:tagLst xmlns:p="http://schemas.openxmlformats.org/presentationml/2006/main">
  <p:tag name="AS_UNIQUEID" val="565"/>
  <p:tag name="KSO_WM_BEAUTIFY_FLAG" val=""/>
</p:tagLst>
</file>

<file path=ppt/tags/tag149.xml><?xml version="1.0" encoding="utf-8"?>
<p:tagLst xmlns:p="http://schemas.openxmlformats.org/presentationml/2006/main">
  <p:tag name="AS_UNIQUEID" val="566"/>
  <p:tag name="KSO_WM_BEAUTIFY_FLAG" val=""/>
</p:tagLst>
</file>

<file path=ppt/tags/tag15.xml><?xml version="1.0" encoding="utf-8"?>
<p:tagLst xmlns:p="http://schemas.openxmlformats.org/presentationml/2006/main">
  <p:tag name="AS_UNIQUEID" val="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567"/>
  <p:tag name="KSO_WM_BEAUTIFY_FLAG" val=""/>
</p:tagLst>
</file>

<file path=ppt/tags/tag151.xml><?xml version="1.0" encoding="utf-8"?>
<p:tagLst xmlns:p="http://schemas.openxmlformats.org/presentationml/2006/main">
  <p:tag name="AS_UNIQUEID" val="568"/>
  <p:tag name="KSO_WM_BEAUTIFY_FLAG" val=""/>
</p:tagLst>
</file>

<file path=ppt/tags/tag152.xml><?xml version="1.0" encoding="utf-8"?>
<p:tagLst xmlns:p="http://schemas.openxmlformats.org/presentationml/2006/main">
  <p:tag name="AS_UNIQUEID" val="569"/>
  <p:tag name="KSO_WM_BEAUTIFY_FLAG" val=""/>
</p:tagLst>
</file>

<file path=ppt/tags/tag153.xml><?xml version="1.0" encoding="utf-8"?>
<p:tagLst xmlns:p="http://schemas.openxmlformats.org/presentationml/2006/main">
  <p:tag name="AS_UNIQUEID" val="570"/>
  <p:tag name="KSO_WM_BEAUTIFY_FLAG" val=""/>
</p:tagLst>
</file>

<file path=ppt/tags/tag154.xml><?xml version="1.0" encoding="utf-8"?>
<p:tagLst xmlns:p="http://schemas.openxmlformats.org/presentationml/2006/main">
  <p:tag name="AS_UNIQUEID" val="571"/>
  <p:tag name="KSO_WM_BEAUTIFY_FLAG" val=""/>
</p:tagLst>
</file>

<file path=ppt/tags/tag155.xml><?xml version="1.0" encoding="utf-8"?>
<p:tagLst xmlns:p="http://schemas.openxmlformats.org/presentationml/2006/main">
  <p:tag name="AS_UNIQUEID" val="572"/>
  <p:tag name="KSO_WM_BEAUTIFY_FLAG" val=""/>
</p:tagLst>
</file>

<file path=ppt/tags/tag156.xml><?xml version="1.0" encoding="utf-8"?>
<p:tagLst xmlns:p="http://schemas.openxmlformats.org/presentationml/2006/main">
  <p:tag name="AS_UNIQUEID" val="573"/>
  <p:tag name="KSO_WM_BEAUTIFY_FLAG" val=""/>
</p:tagLst>
</file>

<file path=ppt/tags/tag157.xml><?xml version="1.0" encoding="utf-8"?>
<p:tagLst xmlns:p="http://schemas.openxmlformats.org/presentationml/2006/main">
  <p:tag name="AS_UNIQUEID" val="574"/>
  <p:tag name="KSO_WM_BEAUTIFY_FLAG" val=""/>
</p:tagLst>
</file>

<file path=ppt/tags/tag158.xml><?xml version="1.0" encoding="utf-8"?>
<p:tagLst xmlns:p="http://schemas.openxmlformats.org/presentationml/2006/main">
  <p:tag name="AS_UNIQUEID" val="575"/>
  <p:tag name="KSO_WM_BEAUTIFY_FLAG" val=""/>
</p:tagLst>
</file>

<file path=ppt/tags/tag159.xml><?xml version="1.0" encoding="utf-8"?>
<p:tagLst xmlns:p="http://schemas.openxmlformats.org/presentationml/2006/main">
  <p:tag name="AS_UNIQUEID" val="576"/>
  <p:tag name="KSO_WM_BEAUTIFY_FLAG" val=""/>
</p:tagLst>
</file>

<file path=ppt/tags/tag16.xml><?xml version="1.0" encoding="utf-8"?>
<p:tagLst xmlns:p="http://schemas.openxmlformats.org/presentationml/2006/main">
  <p:tag name="AS_UNIQUEID" val="4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1.xml><?xml version="1.0" encoding="utf-8"?>
<p:tagLst xmlns:p="http://schemas.openxmlformats.org/presentationml/2006/main">
  <p:tag name="AS_UNIQUEID" val="577"/>
</p:tagLst>
</file>

<file path=ppt/tags/tag162.xml><?xml version="1.0" encoding="utf-8"?>
<p:tagLst xmlns:p="http://schemas.openxmlformats.org/presentationml/2006/main">
  <p:tag name="AS_UNIQUEID" val="578"/>
  <p:tag name="KSO_WM_BEAUTIFY_FLAG" val=""/>
</p:tagLst>
</file>

<file path=ppt/tags/tag163.xml><?xml version="1.0" encoding="utf-8"?>
<p:tagLst xmlns:p="http://schemas.openxmlformats.org/presentationml/2006/main">
  <p:tag name="AS_UNIQUEID" val="579"/>
</p:tagLst>
</file>

<file path=ppt/tags/tag164.xml><?xml version="1.0" encoding="utf-8"?>
<p:tagLst xmlns:p="http://schemas.openxmlformats.org/presentationml/2006/main">
  <p:tag name="AS_UNIQUEID" val="580"/>
</p:tagLst>
</file>

<file path=ppt/tags/tag165.xml><?xml version="1.0" encoding="utf-8"?>
<p:tagLst xmlns:p="http://schemas.openxmlformats.org/presentationml/2006/main">
  <p:tag name="AS_UNIQUEID" val="581"/>
</p:tagLst>
</file>

<file path=ppt/tags/tag166.xml><?xml version="1.0" encoding="utf-8"?>
<p:tagLst xmlns:p="http://schemas.openxmlformats.org/presentationml/2006/main">
  <p:tag name="AS_UNIQUEID" val="582"/>
  <p:tag name="KSO_WM_BEAUTIFY_FLAG" val=""/>
</p:tagLst>
</file>

<file path=ppt/tags/tag167.xml><?xml version="1.0" encoding="utf-8"?>
<p:tagLst xmlns:p="http://schemas.openxmlformats.org/presentationml/2006/main">
  <p:tag name="AS_UNIQUEID" val="583"/>
  <p:tag name="KSO_WM_BEAUTIFY_FLAG" val=""/>
</p:tagLst>
</file>

<file path=ppt/tags/tag168.xml><?xml version="1.0" encoding="utf-8"?>
<p:tagLst xmlns:p="http://schemas.openxmlformats.org/presentationml/2006/main">
  <p:tag name="AS_UNIQUEID" val="584"/>
  <p:tag name="KSO_WM_BEAUTIFY_FLAG" val=""/>
</p:tagLst>
</file>

<file path=ppt/tags/tag169.xml><?xml version="1.0" encoding="utf-8"?>
<p:tagLst xmlns:p="http://schemas.openxmlformats.org/presentationml/2006/main">
  <p:tag name="AS_UNIQUEID" val="585"/>
  <p:tag name="KSO_WM_BEAUTIFY_FLAG" val=""/>
</p:tagLst>
</file>

<file path=ppt/tags/tag17.xml><?xml version="1.0" encoding="utf-8"?>
<p:tagLst xmlns:p="http://schemas.openxmlformats.org/presentationml/2006/main">
  <p:tag name="AS_UNIQUEID" val="4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1.xml><?xml version="1.0" encoding="utf-8"?>
<p:tagLst xmlns:p="http://schemas.openxmlformats.org/presentationml/2006/main">
  <p:tag name="AS_UNIQUEID" val="586"/>
</p:tagLst>
</file>

<file path=ppt/tags/tag172.xml><?xml version="1.0" encoding="utf-8"?>
<p:tagLst xmlns:p="http://schemas.openxmlformats.org/presentationml/2006/main">
  <p:tag name="AS_UNIQUEID" val="587"/>
</p:tagLst>
</file>

<file path=ppt/tags/tag173.xml><?xml version="1.0" encoding="utf-8"?>
<p:tagLst xmlns:p="http://schemas.openxmlformats.org/presentationml/2006/main">
  <p:tag name="AS_UNIQUEID" val="588"/>
</p:tagLst>
</file>

<file path=ppt/tags/tag174.xml><?xml version="1.0" encoding="utf-8"?>
<p:tagLst xmlns:p="http://schemas.openxmlformats.org/presentationml/2006/main">
  <p:tag name="AS_UNIQUEID" val="589"/>
</p:tagLst>
</file>

<file path=ppt/tags/tag175.xml><?xml version="1.0" encoding="utf-8"?>
<p:tagLst xmlns:p="http://schemas.openxmlformats.org/presentationml/2006/main">
  <p:tag name="AS_UNIQUEID" val="590"/>
  <p:tag name="KSO_WM_BEAUTIFY_FLAG" val=""/>
  <p:tag name="MH" val="20150826203849"/>
  <p:tag name="MH_LIBRARY" val="GRAPHIC"/>
  <p:tag name="MH_ORDER" val="Rectangle 17"/>
</p:tagLst>
</file>

<file path=ppt/tags/tag176.xml><?xml version="1.0" encoding="utf-8"?>
<p:tagLst xmlns:p="http://schemas.openxmlformats.org/presentationml/2006/main">
  <p:tag name="AS_UNIQUEID" val="591"/>
  <p:tag name="KSO_WM_BEAUTIFY_FLAG" val=""/>
  <p:tag name="MH" val="20150826203849"/>
  <p:tag name="MH_LIBRARY" val="GRAPHIC"/>
  <p:tag name="MH_ORDER" val="矩形 3"/>
</p:tagLst>
</file>

<file path=ppt/tags/tag177.xml><?xml version="1.0" encoding="utf-8"?>
<p:tagLst xmlns:p="http://schemas.openxmlformats.org/presentationml/2006/main">
  <p:tag name="AS_UNIQUEID" val="592"/>
  <p:tag name="KSO_WM_BEAUTIFY_FLAG" val=""/>
</p:tagLst>
</file>

<file path=ppt/tags/tag178.xml><?xml version="1.0" encoding="utf-8"?>
<p:tagLst xmlns:p="http://schemas.openxmlformats.org/presentationml/2006/main">
  <p:tag name="AS_UNIQUEID" val="593"/>
  <p:tag name="KSO_WM_BEAUTIFY_FLAG" val=""/>
</p:tagLst>
</file>

<file path=ppt/tags/tag179.xml><?xml version="1.0" encoding="utf-8"?>
<p:tagLst xmlns:p="http://schemas.openxmlformats.org/presentationml/2006/main">
  <p:tag name="AS_UNIQUEID" val="594"/>
  <p:tag name="KSO_WM_BEAUTIFY_FLAG" val=""/>
</p:tagLst>
</file>

<file path=ppt/tags/tag18.xml><?xml version="1.0" encoding="utf-8"?>
<p:tagLst xmlns:p="http://schemas.openxmlformats.org/presentationml/2006/main">
  <p:tag name="AS_UNIQUEID" val="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595"/>
  <p:tag name="KSO_WM_BEAUTIFY_FLAG" val=""/>
</p:tagLst>
</file>

<file path=ppt/tags/tag181.xml><?xml version="1.0" encoding="utf-8"?>
<p:tagLst xmlns:p="http://schemas.openxmlformats.org/presentationml/2006/main">
  <p:tag name="AS_UNIQUEID" val="596"/>
</p:tagLst>
</file>

<file path=ppt/tags/tag18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83.xml><?xml version="1.0" encoding="utf-8"?>
<p:tagLst xmlns:p="http://schemas.openxmlformats.org/presentationml/2006/main">
  <p:tag name="AS_UNIQUEID" val="597"/>
</p:tagLst>
</file>

<file path=ppt/tags/tag184.xml><?xml version="1.0" encoding="utf-8"?>
<p:tagLst xmlns:p="http://schemas.openxmlformats.org/presentationml/2006/main">
  <p:tag name="AS_UNIQUEID" val="598"/>
  <p:tag name="KSO_WM_BEAUTIFY_FLAG" val=""/>
</p:tagLst>
</file>

<file path=ppt/tags/tag185.xml><?xml version="1.0" encoding="utf-8"?>
<p:tagLst xmlns:p="http://schemas.openxmlformats.org/presentationml/2006/main">
  <p:tag name="AS_UNIQUEID" val="599"/>
</p:tagLst>
</file>

<file path=ppt/tags/tag186.xml><?xml version="1.0" encoding="utf-8"?>
<p:tagLst xmlns:p="http://schemas.openxmlformats.org/presentationml/2006/main">
  <p:tag name="AS_UNIQUEID" val="600"/>
  <p:tag name="KSO_WM_BEAUTIFY_FLAG" val=""/>
</p:tagLst>
</file>

<file path=ppt/tags/tag187.xml><?xml version="1.0" encoding="utf-8"?>
<p:tagLst xmlns:p="http://schemas.openxmlformats.org/presentationml/2006/main">
  <p:tag name="AS_UNIQUEID" val="601"/>
  <p:tag name="KSO_WM_BEAUTIFY_FLAG" val=""/>
</p:tagLst>
</file>

<file path=ppt/tags/tag188.xml><?xml version="1.0" encoding="utf-8"?>
<p:tagLst xmlns:p="http://schemas.openxmlformats.org/presentationml/2006/main">
  <p:tag name="AS_UNIQUEID" val="602"/>
</p:tagLst>
</file>

<file path=ppt/tags/tag189.xml><?xml version="1.0" encoding="utf-8"?>
<p:tagLst xmlns:p="http://schemas.openxmlformats.org/presentationml/2006/main">
  <p:tag name="AS_UNIQUEID" val="603"/>
  <p:tag name="KSO_WM_BEAUTIFY_FLAG" val=""/>
</p:tagLst>
</file>

<file path=ppt/tags/tag19.xml><?xml version="1.0" encoding="utf-8"?>
<p:tagLst xmlns:p="http://schemas.openxmlformats.org/presentationml/2006/main">
  <p:tag name="AS_UNIQUEID" val="441"/>
</p:tagLst>
</file>

<file path=ppt/tags/tag190.xml><?xml version="1.0" encoding="utf-8"?>
<p:tagLst xmlns:p="http://schemas.openxmlformats.org/presentationml/2006/main">
  <p:tag name="AS_UNIQUEID" val="604"/>
  <p:tag name="KSO_WM_BEAUTIFY_FLAG" val=""/>
</p:tagLst>
</file>

<file path=ppt/tags/tag191.xml><?xml version="1.0" encoding="utf-8"?>
<p:tagLst xmlns:p="http://schemas.openxmlformats.org/presentationml/2006/main">
  <p:tag name="AS_UNIQUEID" val="605"/>
  <p:tag name="KSO_WM_BEAUTIFY_FLAG" val=""/>
</p:tagLst>
</file>

<file path=ppt/tags/tag192.xml><?xml version="1.0" encoding="utf-8"?>
<p:tagLst xmlns:p="http://schemas.openxmlformats.org/presentationml/2006/main">
  <p:tag name="AS_UNIQUEID" val="606"/>
  <p:tag name="KSO_WM_BEAUTIFY_FLAG" val=""/>
</p:tagLst>
</file>

<file path=ppt/tags/tag193.xml><?xml version="1.0" encoding="utf-8"?>
<p:tagLst xmlns:p="http://schemas.openxmlformats.org/presentationml/2006/main">
  <p:tag name="AS_UNIQUEID" val="607"/>
  <p:tag name="KSO_WM_BEAUTIFY_FLAG" val=""/>
</p:tagLst>
</file>

<file path=ppt/tags/tag194.xml><?xml version="1.0" encoding="utf-8"?>
<p:tagLst xmlns:p="http://schemas.openxmlformats.org/presentationml/2006/main">
  <p:tag name="AS_UNIQUEID" val="608"/>
  <p:tag name="KSO_WM_BEAUTIFY_FLAG" val=""/>
</p:tagLst>
</file>

<file path=ppt/tags/tag195.xml><?xml version="1.0" encoding="utf-8"?>
<p:tagLst xmlns:p="http://schemas.openxmlformats.org/presentationml/2006/main">
  <p:tag name="AS_UNIQUEID" val="609"/>
  <p:tag name="KSO_WM_BEAUTIFY_FLAG" val=""/>
</p:tagLst>
</file>

<file path=ppt/tags/tag196.xml><?xml version="1.0" encoding="utf-8"?>
<p:tagLst xmlns:p="http://schemas.openxmlformats.org/presentationml/2006/main">
  <p:tag name="AS_UNIQUEID" val="610"/>
  <p:tag name="KSO_WM_BEAUTIFY_FLAG" val=""/>
</p:tagLst>
</file>

<file path=ppt/tags/tag197.xml><?xml version="1.0" encoding="utf-8"?>
<p:tagLst xmlns:p="http://schemas.openxmlformats.org/presentationml/2006/main">
  <p:tag name="AS_UNIQUEID" val="611"/>
  <p:tag name="KSO_WM_BEAUTIFY_FLAG" val=""/>
</p:tagLst>
</file>

<file path=ppt/tags/tag198.xml><?xml version="1.0" encoding="utf-8"?>
<p:tagLst xmlns:p="http://schemas.openxmlformats.org/presentationml/2006/main">
  <p:tag name="AS_UNIQUEID" val="612"/>
  <p:tag name="KSO_WM_BEAUTIFY_FLAG" val=""/>
</p:tagLst>
</file>

<file path=ppt/tags/tag199.xml><?xml version="1.0" encoding="utf-8"?>
<p:tagLst xmlns:p="http://schemas.openxmlformats.org/presentationml/2006/main">
  <p:tag name="AS_UNIQUEID" val="613"/>
  <p:tag name="KSO_WM_BEAUTIFY_FLAG" val=""/>
</p:tagLst>
</file>

<file path=ppt/tags/tag2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4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1.xml><?xml version="1.0" encoding="utf-8"?>
<p:tagLst xmlns:p="http://schemas.openxmlformats.org/presentationml/2006/main">
  <p:tag name="AS_UNIQUEID" val="614"/>
</p:tagLst>
</file>

<file path=ppt/tags/tag202.xml><?xml version="1.0" encoding="utf-8"?>
<p:tagLst xmlns:p="http://schemas.openxmlformats.org/presentationml/2006/main">
  <p:tag name="AS_UNIQUEID" val="615"/>
</p:tagLst>
</file>

<file path=ppt/tags/tag203.xml><?xml version="1.0" encoding="utf-8"?>
<p:tagLst xmlns:p="http://schemas.openxmlformats.org/presentationml/2006/main">
  <p:tag name="AS_UNIQUEID" val="616"/>
</p:tagLst>
</file>

<file path=ppt/tags/tag204.xml><?xml version="1.0" encoding="utf-8"?>
<p:tagLst xmlns:p="http://schemas.openxmlformats.org/presentationml/2006/main">
  <p:tag name="AS_UNIQUEID" val="617"/>
</p:tagLst>
</file>

<file path=ppt/tags/tag205.xml><?xml version="1.0" encoding="utf-8"?>
<p:tagLst xmlns:p="http://schemas.openxmlformats.org/presentationml/2006/main">
  <p:tag name="AS_UNIQUEID" val="618"/>
  <p:tag name="KSO_WM_BEAUTIFY_FLAG" val=""/>
  <p:tag name="MH" val="20150826203849"/>
  <p:tag name="MH_LIBRARY" val="GRAPHIC"/>
  <p:tag name="MH_ORDER" val="Rectangle 17"/>
</p:tagLst>
</file>

<file path=ppt/tags/tag206.xml><?xml version="1.0" encoding="utf-8"?>
<p:tagLst xmlns:p="http://schemas.openxmlformats.org/presentationml/2006/main">
  <p:tag name="AS_UNIQUEID" val="619"/>
  <p:tag name="KSO_WM_BEAUTIFY_FLAG" val=""/>
  <p:tag name="MH" val="20150826203849"/>
  <p:tag name="MH_LIBRARY" val="GRAPHIC"/>
  <p:tag name="MH_ORDER" val="矩形 3"/>
</p:tagLst>
</file>

<file path=ppt/tags/tag207.xml><?xml version="1.0" encoding="utf-8"?>
<p:tagLst xmlns:p="http://schemas.openxmlformats.org/presentationml/2006/main">
  <p:tag name="AS_UNIQUEID" val="620"/>
  <p:tag name="KSO_WM_BEAUTIFY_FLAG" val=""/>
</p:tagLst>
</file>

<file path=ppt/tags/tag208.xml><?xml version="1.0" encoding="utf-8"?>
<p:tagLst xmlns:p="http://schemas.openxmlformats.org/presentationml/2006/main">
  <p:tag name="AS_UNIQUEID" val="621"/>
  <p:tag name="KSO_WM_BEAUTIFY_FLAG" val=""/>
</p:tagLst>
</file>

<file path=ppt/tags/tag209.xml><?xml version="1.0" encoding="utf-8"?>
<p:tagLst xmlns:p="http://schemas.openxmlformats.org/presentationml/2006/main">
  <p:tag name="AS_UNIQUEID" val="622"/>
</p:tagLst>
</file>

<file path=ppt/tags/tag21.xml><?xml version="1.0" encoding="utf-8"?>
<p:tagLst xmlns:p="http://schemas.openxmlformats.org/presentationml/2006/main">
  <p:tag name="AS_UNIQUEID" val="4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11.xml><?xml version="1.0" encoding="utf-8"?>
<p:tagLst xmlns:p="http://schemas.openxmlformats.org/presentationml/2006/main">
  <p:tag name="AS_UNIQUEID" val="623"/>
</p:tagLst>
</file>

<file path=ppt/tags/tag212.xml><?xml version="1.0" encoding="utf-8"?>
<p:tagLst xmlns:p="http://schemas.openxmlformats.org/presentationml/2006/main">
  <p:tag name="AS_UNIQUEID" val="624"/>
</p:tagLst>
</file>

<file path=ppt/tags/tag213.xml><?xml version="1.0" encoding="utf-8"?>
<p:tagLst xmlns:p="http://schemas.openxmlformats.org/presentationml/2006/main">
  <p:tag name="AS_UNIQUEID" val="625"/>
  <p:tag name="KSO_WM_BEAUTIFY_FLAG" val="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3_1*i*1"/>
  <p:tag name="KSO_WM_UNIT_INDEX" val="1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214.xml><?xml version="1.0" encoding="utf-8"?>
<p:tagLst xmlns:p="http://schemas.openxmlformats.org/presentationml/2006/main">
  <p:tag name="AS_UNIQUEID" val="626"/>
  <p:tag name="KSO_WM_BEAUTIFY_FLAG" val=""/>
</p:tagLst>
</file>

<file path=ppt/tags/tag215.xml><?xml version="1.0" encoding="utf-8"?>
<p:tagLst xmlns:p="http://schemas.openxmlformats.org/presentationml/2006/main">
  <p:tag name="AS_UNIQUEID" val="627"/>
  <p:tag name="KSO_WM_BEAUTIFY_FLAG" val=""/>
</p:tagLst>
</file>

<file path=ppt/tags/tag216.xml><?xml version="1.0" encoding="utf-8"?>
<p:tagLst xmlns:p="http://schemas.openxmlformats.org/presentationml/2006/main">
  <p:tag name="AS_UNIQUEID" val="628"/>
  <p:tag name="KSO_WM_BEAUTIFY_FLAG" val=""/>
</p:tagLst>
</file>

<file path=ppt/tags/tag217.xml><?xml version="1.0" encoding="utf-8"?>
<p:tagLst xmlns:p="http://schemas.openxmlformats.org/presentationml/2006/main">
  <p:tag name="AS_UNIQUEID" val="629"/>
  <p:tag name="KSO_WM_BEAUTIFY_FLAG" val=""/>
</p:tagLst>
</file>

<file path=ppt/tags/tag218.xml><?xml version="1.0" encoding="utf-8"?>
<p:tagLst xmlns:p="http://schemas.openxmlformats.org/presentationml/2006/main">
  <p:tag name="AS_UNIQUEID" val="630"/>
  <p:tag name="KSO_WM_BEAUTIFY_FLAG" val=""/>
</p:tagLst>
</file>

<file path=ppt/tags/tag219.xml><?xml version="1.0" encoding="utf-8"?>
<p:tagLst xmlns:p="http://schemas.openxmlformats.org/presentationml/2006/main">
  <p:tag name="AS_UNIQUEID" val="631"/>
  <p:tag name="KSO_WM_BEAUTIFY_FLAG" val=""/>
</p:tagLst>
</file>

<file path=ppt/tags/tag22.xml><?xml version="1.0" encoding="utf-8"?>
<p:tagLst xmlns:p="http://schemas.openxmlformats.org/presentationml/2006/main">
  <p:tag name="AS_UNIQUEID" val="4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632"/>
  <p:tag name="KSO_WM_BEAUTIFY_FLAG" val=""/>
</p:tagLst>
</file>

<file path=ppt/tags/tag221.xml><?xml version="1.0" encoding="utf-8"?>
<p:tagLst xmlns:p="http://schemas.openxmlformats.org/presentationml/2006/main">
  <p:tag name="AS_UNIQUEID" val="633"/>
  <p:tag name="KSO_WM_BEAUTIFY_FLAG" val=""/>
</p:tagLst>
</file>

<file path=ppt/tags/tag222.xml><?xml version="1.0" encoding="utf-8"?>
<p:tagLst xmlns:p="http://schemas.openxmlformats.org/presentationml/2006/main">
  <p:tag name="AS_UNIQUEID" val="634"/>
  <p:tag name="KSO_WM_BEAUTIFY_FLAG" val=""/>
</p:tagLst>
</file>

<file path=ppt/tags/tag223.xml><?xml version="1.0" encoding="utf-8"?>
<p:tagLst xmlns:p="http://schemas.openxmlformats.org/presentationml/2006/main">
  <p:tag name="AS_UNIQUEID" val="635"/>
  <p:tag name="KSO_WM_BEAUTIFY_FLAG" val=""/>
</p:tagLst>
</file>

<file path=ppt/tags/tag224.xml><?xml version="1.0" encoding="utf-8"?>
<p:tagLst xmlns:p="http://schemas.openxmlformats.org/presentationml/2006/main">
  <p:tag name="AS_UNIQUEID" val="636"/>
  <p:tag name="KSO_WM_BEAUTIFY_FLAG" val=""/>
</p:tagLst>
</file>

<file path=ppt/tags/tag225.xml><?xml version="1.0" encoding="utf-8"?>
<p:tagLst xmlns:p="http://schemas.openxmlformats.org/presentationml/2006/main">
  <p:tag name="AS_UNIQUEID" val="637"/>
  <p:tag name="KSO_WM_BEAUTIFY_FLAG" val=""/>
</p:tagLst>
</file>

<file path=ppt/tags/tag22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27.xml><?xml version="1.0" encoding="utf-8"?>
<p:tagLst xmlns:p="http://schemas.openxmlformats.org/presentationml/2006/main">
  <p:tag name="AS_UNIQUEID" val="638"/>
</p:tagLst>
</file>

<file path=ppt/tags/tag228.xml><?xml version="1.0" encoding="utf-8"?>
<p:tagLst xmlns:p="http://schemas.openxmlformats.org/presentationml/2006/main">
  <p:tag name="AS_UNIQUEID" val="639"/>
</p:tagLst>
</file>

<file path=ppt/tags/tag229.xml><?xml version="1.0" encoding="utf-8"?>
<p:tagLst xmlns:p="http://schemas.openxmlformats.org/presentationml/2006/main">
  <p:tag name="AS_UNIQUEID" val="640"/>
  <p:tag name="KSO_WM_BEAUTIFY_FLAG" val=""/>
</p:tagLst>
</file>

<file path=ppt/tags/tag23.xml><?xml version="1.0" encoding="utf-8"?>
<p:tagLst xmlns:p="http://schemas.openxmlformats.org/presentationml/2006/main">
  <p:tag name="AS_UNIQUEID" val="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641"/>
  <p:tag name="KSO_WM_BEAUTIFY_FLAG" val=""/>
</p:tagLst>
</file>

<file path=ppt/tags/tag23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32.xml><?xml version="1.0" encoding="utf-8"?>
<p:tagLst xmlns:p="http://schemas.openxmlformats.org/presentationml/2006/main">
  <p:tag name="AS_UNIQUEID" val="642"/>
</p:tagLst>
</file>

<file path=ppt/tags/tag233.xml><?xml version="1.0" encoding="utf-8"?>
<p:tagLst xmlns:p="http://schemas.openxmlformats.org/presentationml/2006/main">
  <p:tag name="AS_UNIQUEID" val="643"/>
  <p:tag name="KSO_WM_BEAUTIFY_FLAG" val=""/>
</p:tagLst>
</file>

<file path=ppt/tags/tag234.xml><?xml version="1.0" encoding="utf-8"?>
<p:tagLst xmlns:p="http://schemas.openxmlformats.org/presentationml/2006/main">
  <p:tag name="AS_UNIQUEID" val="644"/>
  <p:tag name="KSO_WM_BEAUTIFY_FLAG" val=""/>
</p:tagLst>
</file>

<file path=ppt/tags/tag235.xml><?xml version="1.0" encoding="utf-8"?>
<p:tagLst xmlns:p="http://schemas.openxmlformats.org/presentationml/2006/main">
  <p:tag name="AS_UNIQUEID" val="645"/>
</p:tagLst>
</file>

<file path=ppt/tags/tag23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37.xml><?xml version="1.0" encoding="utf-8"?>
<p:tagLst xmlns:p="http://schemas.openxmlformats.org/presentationml/2006/main">
  <p:tag name="AS_UNIQUEID" val="646"/>
</p:tagLst>
</file>

<file path=ppt/tags/tag238.xml><?xml version="1.0" encoding="utf-8"?>
<p:tagLst xmlns:p="http://schemas.openxmlformats.org/presentationml/2006/main">
  <p:tag name="AS_UNIQUEID" val="647"/>
  <p:tag name="KSO_WM_BEAUTIFY_FLAG" val=""/>
</p:tagLst>
</file>

<file path=ppt/tags/tag239.xml><?xml version="1.0" encoding="utf-8"?>
<p:tagLst xmlns:p="http://schemas.openxmlformats.org/presentationml/2006/main">
  <p:tag name="AS_UNIQUEID" val="648"/>
  <p:tag name="KSO_WM_BEAUTIFY_FLAG" val=""/>
</p:tagLst>
</file>

<file path=ppt/tags/tag24.xml><?xml version="1.0" encoding="utf-8"?>
<p:tagLst xmlns:p="http://schemas.openxmlformats.org/presentationml/2006/main">
  <p:tag name="AS_UNIQUEID" val="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649"/>
  <p:tag name="KSO_WM_BEAUTIFY_FLAG" val=""/>
</p:tagLst>
</file>

<file path=ppt/tags/tag241.xml><?xml version="1.0" encoding="utf-8"?>
<p:tagLst xmlns:p="http://schemas.openxmlformats.org/presentationml/2006/main">
  <p:tag name="AS_UNIQUEID" val="650"/>
  <p:tag name="KSO_WM_BEAUTIFY_FLAG" val=""/>
</p:tagLst>
</file>

<file path=ppt/tags/tag242.xml><?xml version="1.0" encoding="utf-8"?>
<p:tagLst xmlns:p="http://schemas.openxmlformats.org/presentationml/2006/main">
  <p:tag name="AS_UNIQUEID" val="651"/>
  <p:tag name="KSO_WM_BEAUTIFY_FLAG" val=""/>
</p:tagLst>
</file>

<file path=ppt/tags/tag243.xml><?xml version="1.0" encoding="utf-8"?>
<p:tagLst xmlns:p="http://schemas.openxmlformats.org/presentationml/2006/main">
  <p:tag name="AS_UNIQUEID" val="652"/>
  <p:tag name="KSO_WM_BEAUTIFY_FLAG" val=""/>
</p:tagLst>
</file>

<file path=ppt/tags/tag244.xml><?xml version="1.0" encoding="utf-8"?>
<p:tagLst xmlns:p="http://schemas.openxmlformats.org/presentationml/2006/main">
  <p:tag name="AS_UNIQUEID" val="653"/>
  <p:tag name="KSO_WM_BEAUTIFY_FLAG" val=""/>
</p:tagLst>
</file>

<file path=ppt/tags/tag245.xml><?xml version="1.0" encoding="utf-8"?>
<p:tagLst xmlns:p="http://schemas.openxmlformats.org/presentationml/2006/main">
  <p:tag name="AS_UNIQUEID" val="654"/>
  <p:tag name="KSO_WM_BEAUTIFY_FLAG" val=""/>
</p:tagLst>
</file>

<file path=ppt/tags/tag24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47.xml><?xml version="1.0" encoding="utf-8"?>
<p:tagLst xmlns:p="http://schemas.openxmlformats.org/presentationml/2006/main">
  <p:tag name="AS_UNIQUEID" val="655"/>
</p:tagLst>
</file>

<file path=ppt/tags/tag248.xml><?xml version="1.0" encoding="utf-8"?>
<p:tagLst xmlns:p="http://schemas.openxmlformats.org/presentationml/2006/main">
  <p:tag name="AS_UNIQUEID" val="656"/>
  <p:tag name="KSO_WM_BEAUTIFY_FLAG" val=""/>
</p:tagLst>
</file>

<file path=ppt/tags/tag249.xml><?xml version="1.0" encoding="utf-8"?>
<p:tagLst xmlns:p="http://schemas.openxmlformats.org/presentationml/2006/main">
  <p:tag name="AS_UNIQUEID" val="657"/>
  <p:tag name="KSO_WM_BEAUTIFY_FLAG" val=""/>
</p:tagLst>
</file>

<file path=ppt/tags/tag25.xml><?xml version="1.0" encoding="utf-8"?>
<p:tagLst xmlns:p="http://schemas.openxmlformats.org/presentationml/2006/main">
  <p:tag name="AS_UNIQUEID" val="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658"/>
  <p:tag name="KSO_WM_BEAUTIFY_FLAG" val=""/>
</p:tagLst>
</file>

<file path=ppt/tags/tag251.xml><?xml version="1.0" encoding="utf-8"?>
<p:tagLst xmlns:p="http://schemas.openxmlformats.org/presentationml/2006/main">
  <p:tag name="AS_UNIQUEID" val="659"/>
  <p:tag name="KSO_WM_BEAUTIFY_FLAG" val=""/>
</p:tagLst>
</file>

<file path=ppt/tags/tag252.xml><?xml version="1.0" encoding="utf-8"?>
<p:tagLst xmlns:p="http://schemas.openxmlformats.org/presentationml/2006/main">
  <p:tag name="AS_UNIQUEID" val="660"/>
  <p:tag name="KSO_WM_BEAUTIFY_FLAG" val=""/>
</p:tagLst>
</file>

<file path=ppt/tags/tag253.xml><?xml version="1.0" encoding="utf-8"?>
<p:tagLst xmlns:p="http://schemas.openxmlformats.org/presentationml/2006/main">
  <p:tag name="AS_UNIQUEID" val="661"/>
</p:tagLst>
</file>

<file path=ppt/tags/tag254.xml><?xml version="1.0" encoding="utf-8"?>
<p:tagLst xmlns:p="http://schemas.openxmlformats.org/presentationml/2006/main">
  <p:tag name="AS_UNIQUEID" val="662"/>
  <p:tag name="KSO_WM_BEAUTIFY_FLAG" val=""/>
</p:tagLst>
</file>

<file path=ppt/tags/tag25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56.xml><?xml version="1.0" encoding="utf-8"?>
<p:tagLst xmlns:p="http://schemas.openxmlformats.org/presentationml/2006/main">
  <p:tag name="AS_UNIQUEID" val="663"/>
</p:tagLst>
</file>

<file path=ppt/tags/tag257.xml><?xml version="1.0" encoding="utf-8"?>
<p:tagLst xmlns:p="http://schemas.openxmlformats.org/presentationml/2006/main">
  <p:tag name="AS_UNIQUEID" val="664"/>
  <p:tag name="KSO_WM_BEAUTIFY_FLAG" val=""/>
</p:tagLst>
</file>

<file path=ppt/tags/tag258.xml><?xml version="1.0" encoding="utf-8"?>
<p:tagLst xmlns:p="http://schemas.openxmlformats.org/presentationml/2006/main">
  <p:tag name="AS_UNIQUEID" val="665"/>
  <p:tag name="KSO_WM_BEAUTIFY_FLAG" val=""/>
</p:tagLst>
</file>

<file path=ppt/tags/tag259.xml><?xml version="1.0" encoding="utf-8"?>
<p:tagLst xmlns:p="http://schemas.openxmlformats.org/presentationml/2006/main">
  <p:tag name="AS_UNIQUEID" val="666"/>
  <p:tag name="KSO_WM_BEAUTIFY_FLAG" val=""/>
</p:tagLst>
</file>

<file path=ppt/tags/tag26.xml><?xml version="1.0" encoding="utf-8"?>
<p:tagLst xmlns:p="http://schemas.openxmlformats.org/presentationml/2006/main">
  <p:tag name="AS_UNIQUEID" val="448"/>
</p:tagLst>
</file>

<file path=ppt/tags/tag260.xml><?xml version="1.0" encoding="utf-8"?>
<p:tagLst xmlns:p="http://schemas.openxmlformats.org/presentationml/2006/main">
  <p:tag name="AS_UNIQUEID" val="667"/>
  <p:tag name="KSO_WM_BEAUTIFY_FLAG" val=""/>
</p:tagLst>
</file>

<file path=ppt/tags/tag261.xml><?xml version="1.0" encoding="utf-8"?>
<p:tagLst xmlns:p="http://schemas.openxmlformats.org/presentationml/2006/main">
  <p:tag name="AS_UNIQUEID" val="668"/>
  <p:tag name="KSO_WM_BEAUTIFY_FLAG" val=""/>
</p:tagLst>
</file>

<file path=ppt/tags/tag262.xml><?xml version="1.0" encoding="utf-8"?>
<p:tagLst xmlns:p="http://schemas.openxmlformats.org/presentationml/2006/main">
  <p:tag name="AS_UNIQUEID" val="669"/>
  <p:tag name="KSO_WM_BEAUTIFY_FLAG" val=""/>
</p:tagLst>
</file>

<file path=ppt/tags/tag263.xml><?xml version="1.0" encoding="utf-8"?>
<p:tagLst xmlns:p="http://schemas.openxmlformats.org/presentationml/2006/main">
  <p:tag name="AS_UNIQUEID" val="670"/>
  <p:tag name="KSO_WM_BEAUTIFY_FLAG" val=""/>
</p:tagLst>
</file>

<file path=ppt/tags/tag26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65.xml><?xml version="1.0" encoding="utf-8"?>
<p:tagLst xmlns:p="http://schemas.openxmlformats.org/presentationml/2006/main">
  <p:tag name="AS_UNIQUEID" val="671"/>
</p:tagLst>
</file>

<file path=ppt/tags/tag266.xml><?xml version="1.0" encoding="utf-8"?>
<p:tagLst xmlns:p="http://schemas.openxmlformats.org/presentationml/2006/main">
  <p:tag name="AS_UNIQUEID" val="672"/>
  <p:tag name="KSO_WM_BEAUTIFY_FLAG" val=""/>
</p:tagLst>
</file>

<file path=ppt/tags/tag267.xml><?xml version="1.0" encoding="utf-8"?>
<p:tagLst xmlns:p="http://schemas.openxmlformats.org/presentationml/2006/main">
  <p:tag name="AS_UNIQUEID" val="673"/>
  <p:tag name="KSO_WM_BEAUTIFY_FLAG" val=""/>
</p:tagLst>
</file>

<file path=ppt/tags/tag268.xml><?xml version="1.0" encoding="utf-8"?>
<p:tagLst xmlns:p="http://schemas.openxmlformats.org/presentationml/2006/main">
  <p:tag name="AS_UNIQUEID" val="674"/>
  <p:tag name="KSO_WM_BEAUTIFY_FLAG" val=""/>
</p:tagLst>
</file>

<file path=ppt/tags/tag269.xml><?xml version="1.0" encoding="utf-8"?>
<p:tagLst xmlns:p="http://schemas.openxmlformats.org/presentationml/2006/main">
  <p:tag name="AS_UNIQUEID" val="675"/>
</p:tagLst>
</file>

<file path=ppt/tags/tag27.xml><?xml version="1.0" encoding="utf-8"?>
<p:tagLst xmlns:p="http://schemas.openxmlformats.org/presentationml/2006/main">
  <p:tag name="AS_UNIQUEID" val="4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676"/>
  <p:tag name="KSO_WM_BEAUTIFY_FLAG" val=""/>
</p:tagLst>
</file>

<file path=ppt/tags/tag27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72.xml><?xml version="1.0" encoding="utf-8"?>
<p:tagLst xmlns:p="http://schemas.openxmlformats.org/presentationml/2006/main">
  <p:tag name="AS_UNIQUEID" val="677"/>
</p:tagLst>
</file>

<file path=ppt/tags/tag273.xml><?xml version="1.0" encoding="utf-8"?>
<p:tagLst xmlns:p="http://schemas.openxmlformats.org/presentationml/2006/main">
  <p:tag name="AS_UNIQUEID" val="678"/>
  <p:tag name="KSO_WM_BEAUTIFY_FLAG" val=""/>
</p:tagLst>
</file>

<file path=ppt/tags/tag274.xml><?xml version="1.0" encoding="utf-8"?>
<p:tagLst xmlns:p="http://schemas.openxmlformats.org/presentationml/2006/main">
  <p:tag name="AS_UNIQUEID" val="679"/>
  <p:tag name="KSO_WM_BEAUTIFY_FLAG" val=""/>
</p:tagLst>
</file>

<file path=ppt/tags/tag275.xml><?xml version="1.0" encoding="utf-8"?>
<p:tagLst xmlns:p="http://schemas.openxmlformats.org/presentationml/2006/main">
  <p:tag name="AS_UNIQUEID" val="680"/>
  <p:tag name="KSO_WM_BEAUTIFY_FLAG" val=""/>
</p:tagLst>
</file>

<file path=ppt/tags/tag276.xml><?xml version="1.0" encoding="utf-8"?>
<p:tagLst xmlns:p="http://schemas.openxmlformats.org/presentationml/2006/main">
  <p:tag name="AS_UNIQUEID" val="681"/>
  <p:tag name="KSO_WM_BEAUTIFY_FLAG" val=""/>
</p:tagLst>
</file>

<file path=ppt/tags/tag277.xml><?xml version="1.0" encoding="utf-8"?>
<p:tagLst xmlns:p="http://schemas.openxmlformats.org/presentationml/2006/main">
  <p:tag name="AS_UNIQUEID" val="682"/>
  <p:tag name="KSO_WM_BEAUTIFY_FLAG" val=""/>
</p:tagLst>
</file>

<file path=ppt/tags/tag278.xml><?xml version="1.0" encoding="utf-8"?>
<p:tagLst xmlns:p="http://schemas.openxmlformats.org/presentationml/2006/main">
  <p:tag name="AS_UNIQUEID" val="683"/>
  <p:tag name="KSO_WM_BEAUTIFY_FLAG" val=""/>
</p:tagLst>
</file>

<file path=ppt/tags/tag279.xml><?xml version="1.0" encoding="utf-8"?>
<p:tagLst xmlns:p="http://schemas.openxmlformats.org/presentationml/2006/main">
  <p:tag name="AS_UNIQUEID" val="684"/>
  <p:tag name="KSO_WM_BEAUTIFY_FLAG" val=""/>
</p:tagLst>
</file>

<file path=ppt/tags/tag28.xml><?xml version="1.0" encoding="utf-8"?>
<p:tagLst xmlns:p="http://schemas.openxmlformats.org/presentationml/2006/main">
  <p:tag name="AS_UNIQUEID" val="4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81.xml><?xml version="1.0" encoding="utf-8"?>
<p:tagLst xmlns:p="http://schemas.openxmlformats.org/presentationml/2006/main">
  <p:tag name="AS_UNIQUEID" val="685"/>
</p:tagLst>
</file>

<file path=ppt/tags/tag282.xml><?xml version="1.0" encoding="utf-8"?>
<p:tagLst xmlns:p="http://schemas.openxmlformats.org/presentationml/2006/main">
  <p:tag name="AS_UNIQUEID" val="686"/>
</p:tagLst>
</file>

<file path=ppt/tags/tag283.xml><?xml version="1.0" encoding="utf-8"?>
<p:tagLst xmlns:p="http://schemas.openxmlformats.org/presentationml/2006/main">
  <p:tag name="AS_UNIQUEID" val="687"/>
</p:tagLst>
</file>

<file path=ppt/tags/tag284.xml><?xml version="1.0" encoding="utf-8"?>
<p:tagLst xmlns:p="http://schemas.openxmlformats.org/presentationml/2006/main">
  <p:tag name="AS_UNIQUEID" val="688"/>
</p:tagLst>
</file>

<file path=ppt/tags/tag285.xml><?xml version="1.0" encoding="utf-8"?>
<p:tagLst xmlns:p="http://schemas.openxmlformats.org/presentationml/2006/main">
  <p:tag name="AS_UNIQUEID" val="689"/>
</p:tagLst>
</file>

<file path=ppt/tags/tag286.xml><?xml version="1.0" encoding="utf-8"?>
<p:tagLst xmlns:p="http://schemas.openxmlformats.org/presentationml/2006/main">
  <p:tag name="AS_UNIQUEID" val="690"/>
</p:tagLst>
</file>

<file path=ppt/tags/tag287.xml><?xml version="1.0" encoding="utf-8"?>
<p:tagLst xmlns:p="http://schemas.openxmlformats.org/presentationml/2006/main">
  <p:tag name="AS_UNIQUEID" val="691"/>
</p:tagLst>
</file>

<file path=ppt/tags/tag288.xml><?xml version="1.0" encoding="utf-8"?>
<p:tagLst xmlns:p="http://schemas.openxmlformats.org/presentationml/2006/main">
  <p:tag name="AS_UNIQUEID" val="75"/>
  <p:tag name="KSO_WM_BEAUTIFY_FLAG" val=""/>
</p:tagLst>
</file>

<file path=ppt/tags/tag28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9.xml><?xml version="1.0" encoding="utf-8"?>
<p:tagLst xmlns:p="http://schemas.openxmlformats.org/presentationml/2006/main">
  <p:tag name="AS_UNIQUEID" val="4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692"/>
</p:tagLst>
</file>

<file path=ppt/tags/tag291.xml><?xml version="1.0" encoding="utf-8"?>
<p:tagLst xmlns:p="http://schemas.openxmlformats.org/presentationml/2006/main">
  <p:tag name="AS_UNIQUEID" val="693"/>
</p:tagLst>
</file>

<file path=ppt/tags/tag292.xml><?xml version="1.0" encoding="utf-8"?>
<p:tagLst xmlns:p="http://schemas.openxmlformats.org/presentationml/2006/main">
  <p:tag name="AS_UNIQUEID" val="694"/>
</p:tagLst>
</file>

<file path=ppt/tags/tag293.xml><?xml version="1.0" encoding="utf-8"?>
<p:tagLst xmlns:p="http://schemas.openxmlformats.org/presentationml/2006/main">
  <p:tag name="AS_UNIQUEID" val="695"/>
</p:tagLst>
</file>

<file path=ppt/tags/tag294.xml><?xml version="1.0" encoding="utf-8"?>
<p:tagLst xmlns:p="http://schemas.openxmlformats.org/presentationml/2006/main">
  <p:tag name="AS_UNIQUEID" val="696"/>
</p:tagLst>
</file>

<file path=ppt/tags/tag295.xml><?xml version="1.0" encoding="utf-8"?>
<p:tagLst xmlns:p="http://schemas.openxmlformats.org/presentationml/2006/main">
  <p:tag name="AS_UNIQUEID" val="697"/>
</p:tagLst>
</file>

<file path=ppt/tags/tag296.xml><?xml version="1.0" encoding="utf-8"?>
<p:tagLst xmlns:p="http://schemas.openxmlformats.org/presentationml/2006/main">
  <p:tag name="AS_UNIQUEID" val="698"/>
</p:tagLst>
</file>

<file path=ppt/tags/tag297.xml><?xml version="1.0" encoding="utf-8"?>
<p:tagLst xmlns:p="http://schemas.openxmlformats.org/presentationml/2006/main">
  <p:tag name="AS_UNIQUEID" val="75"/>
  <p:tag name="KSO_WM_BEAUTIFY_FLAG" val=""/>
</p:tagLst>
</file>

<file path=ppt/tags/tag29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99.xml><?xml version="1.0" encoding="utf-8"?>
<p:tagLst xmlns:p="http://schemas.openxmlformats.org/presentationml/2006/main">
  <p:tag name="AS_UNIQUEID" val="699"/>
</p:tagLst>
</file>

<file path=ppt/tags/tag3.xml><?xml version="1.0" encoding="utf-8"?>
<p:tagLst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4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700"/>
</p:tagLst>
</file>

<file path=ppt/tags/tag301.xml><?xml version="1.0" encoding="utf-8"?>
<p:tagLst xmlns:p="http://schemas.openxmlformats.org/presentationml/2006/main">
  <p:tag name="AS_UNIQUEID" val="421"/>
</p:tagLst>
</file>

<file path=ppt/tags/tag302.xml><?xml version="1.0" encoding="utf-8"?>
<p:tagLst xmlns:p="http://schemas.openxmlformats.org/presentationml/2006/main">
  <p:tag name="AS_UNIQUEID" val="422"/>
</p:tagLst>
</file>

<file path=ppt/tags/tag303.xml><?xml version="1.0" encoding="utf-8"?>
<p:tagLst xmlns:p="http://schemas.openxmlformats.org/presentationml/2006/main">
  <p:tag name="AS_UNIQUEID" val="701"/>
</p:tagLst>
</file>

<file path=ppt/tags/tag304.xml><?xml version="1.0" encoding="utf-8"?>
<p:tagLst xmlns:p="http://schemas.openxmlformats.org/presentationml/2006/main">
  <p:tag name="AS_UNIQUEID" val="702"/>
  <p:tag name="KSO_WM_BEAUTIFY_FLAG" val=""/>
</p:tagLst>
</file>

<file path=ppt/tags/tag305.xml><?xml version="1.0" encoding="utf-8"?>
<p:tagLst xmlns:p="http://schemas.openxmlformats.org/presentationml/2006/main">
  <p:tag name="AS_UNIQUEID" val="703"/>
</p:tagLst>
</file>

<file path=ppt/tags/tag306.xml><?xml version="1.0" encoding="utf-8"?>
<p:tagLst xmlns:p="http://schemas.openxmlformats.org/presentationml/2006/main">
  <p:tag name="AS_UNIQUEID" val="704"/>
  <p:tag name="KSO_WM_BEAUTIFY_FLAG" val=""/>
</p:tagLst>
</file>

<file path=ppt/tags/tag307.xml><?xml version="1.0" encoding="utf-8"?>
<p:tagLst xmlns:p="http://schemas.openxmlformats.org/presentationml/2006/main">
  <p:tag name="AS_UNIQUEID" val="705"/>
  <p:tag name="KSO_WM_BEAUTIFY_FLAG" val=""/>
</p:tagLst>
</file>

<file path=ppt/tags/tag308.xml><?xml version="1.0" encoding="utf-8"?>
<p:tagLst xmlns:p="http://schemas.openxmlformats.org/presentationml/2006/main">
  <p:tag name="AS_UNIQUEID" val="706"/>
</p:tagLst>
</file>

<file path=ppt/tags/tag309.xml><?xml version="1.0" encoding="utf-8"?>
<p:tagLst xmlns:p="http://schemas.openxmlformats.org/presentationml/2006/main">
  <p:tag name="AS_UNIQUEID" val="707"/>
  <p:tag name="KSO_WM_BEAUTIFY_FLAG" val=""/>
</p:tagLst>
</file>

<file path=ppt/tags/tag31.xml><?xml version="1.0" encoding="utf-8"?>
<p:tagLst xmlns:p="http://schemas.openxmlformats.org/presentationml/2006/main">
  <p:tag name="AS_UNIQUEID" val="4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708"/>
  <p:tag name="KSO_WM_BEAUTIFY_FLAG" val=""/>
</p:tagLst>
</file>

<file path=ppt/tags/tag311.xml><?xml version="1.0" encoding="utf-8"?>
<p:tagLst xmlns:p="http://schemas.openxmlformats.org/presentationml/2006/main">
  <p:tag name="AS_UNIQUEID" val="709"/>
</p:tagLst>
</file>

<file path=ppt/tags/tag312.xml><?xml version="1.0" encoding="utf-8"?>
<p:tagLst xmlns:p="http://schemas.openxmlformats.org/presentationml/2006/main">
  <p:tag name="AS_UNIQUEID" val="710"/>
  <p:tag name="KSO_WM_BEAUTIFY_FLAG" val=""/>
</p:tagLst>
</file>

<file path=ppt/tags/tag313.xml><?xml version="1.0" encoding="utf-8"?>
<p:tagLst xmlns:p="http://schemas.openxmlformats.org/presentationml/2006/main">
  <p:tag name="AS_UNIQUEID" val="711"/>
  <p:tag name="KSO_WM_BEAUTIFY_FLAG" val=""/>
</p:tagLst>
</file>

<file path=ppt/tags/tag31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15.xml><?xml version="1.0" encoding="utf-8"?>
<p:tagLst xmlns:p="http://schemas.openxmlformats.org/presentationml/2006/main">
  <p:tag name="AS_UNIQUEID" val="712"/>
</p:tagLst>
</file>

<file path=ppt/tags/tag316.xml><?xml version="1.0" encoding="utf-8"?>
<p:tagLst xmlns:p="http://schemas.openxmlformats.org/presentationml/2006/main">
  <p:tag name="AS_UNIQUEID" val="713"/>
</p:tagLst>
</file>

<file path=ppt/tags/tag317.xml><?xml version="1.0" encoding="utf-8"?>
<p:tagLst xmlns:p="http://schemas.openxmlformats.org/presentationml/2006/main">
  <p:tag name="AS_UNIQUEID" val="714"/>
</p:tagLst>
</file>

<file path=ppt/tags/tag318.xml><?xml version="1.0" encoding="utf-8"?>
<p:tagLst xmlns:p="http://schemas.openxmlformats.org/presentationml/2006/main">
  <p:tag name="AS_UNIQUEID" val="715"/>
</p:tagLst>
</file>

<file path=ppt/tags/tag319.xml><?xml version="1.0" encoding="utf-8"?>
<p:tagLst xmlns:p="http://schemas.openxmlformats.org/presentationml/2006/main">
  <p:tag name="AS_UNIQUEID" val="716"/>
</p:tagLst>
</file>

<file path=ppt/tags/tag32.xml><?xml version="1.0" encoding="utf-8"?>
<p:tagLst xmlns:p="http://schemas.openxmlformats.org/presentationml/2006/main">
  <p:tag name="AS_UNIQUEID" val="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717"/>
</p:tagLst>
</file>

<file path=ppt/tags/tag321.xml><?xml version="1.0" encoding="utf-8"?>
<p:tagLst xmlns:p="http://schemas.openxmlformats.org/presentationml/2006/main">
  <p:tag name="AS_UNIQUEID" val="718"/>
</p:tagLst>
</file>

<file path=ppt/tags/tag322.xml><?xml version="1.0" encoding="utf-8"?>
<p:tagLst xmlns:p="http://schemas.openxmlformats.org/presentationml/2006/main">
  <p:tag name="AS_UNIQUEID" val="719"/>
</p:tagLst>
</file>

<file path=ppt/tags/tag323.xml><?xml version="1.0" encoding="utf-8"?>
<p:tagLst xmlns:p="http://schemas.openxmlformats.org/presentationml/2006/main">
  <p:tag name="AS_UNIQUEID" val="720"/>
</p:tagLst>
</file>

<file path=ppt/tags/tag324.xml><?xml version="1.0" encoding="utf-8"?>
<p:tagLst xmlns:p="http://schemas.openxmlformats.org/presentationml/2006/main">
  <p:tag name="AS_UNIQUEID" val="721"/>
</p:tagLst>
</file>

<file path=ppt/tags/tag325.xml><?xml version="1.0" encoding="utf-8"?>
<p:tagLst xmlns:p="http://schemas.openxmlformats.org/presentationml/2006/main">
  <p:tag name="AS_UNIQUEID" val="722"/>
</p:tagLst>
</file>

<file path=ppt/tags/tag32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27.xml><?xml version="1.0" encoding="utf-8"?>
<p:tagLst xmlns:p="http://schemas.openxmlformats.org/presentationml/2006/main">
  <p:tag name="AS_UNIQUEID" val="723"/>
</p:tagLst>
</file>

<file path=ppt/tags/tag328.xml><?xml version="1.0" encoding="utf-8"?>
<p:tagLst xmlns:p="http://schemas.openxmlformats.org/presentationml/2006/main">
  <p:tag name="AS_UNIQUEID" val="724"/>
</p:tagLst>
</file>

<file path=ppt/tags/tag329.xml><?xml version="1.0" encoding="utf-8"?>
<p:tagLst xmlns:p="http://schemas.openxmlformats.org/presentationml/2006/main">
  <p:tag name="AS_UNIQUEID" val="725"/>
</p:tagLst>
</file>

<file path=ppt/tags/tag33.xml><?xml version="1.0" encoding="utf-8"?>
<p:tagLst xmlns:p="http://schemas.openxmlformats.org/presentationml/2006/main">
  <p:tag name="AS_UNIQUEID" val="4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726"/>
</p:tagLst>
</file>

<file path=ppt/tags/tag331.xml><?xml version="1.0" encoding="utf-8"?>
<p:tagLst xmlns:p="http://schemas.openxmlformats.org/presentationml/2006/main">
  <p:tag name="AS_UNIQUEID" val="727"/>
</p:tagLst>
</file>

<file path=ppt/tags/tag332.xml><?xml version="1.0" encoding="utf-8"?>
<p:tagLst xmlns:p="http://schemas.openxmlformats.org/presentationml/2006/main">
  <p:tag name="AS_UNIQUEID" val="728"/>
</p:tagLst>
</file>

<file path=ppt/tags/tag333.xml><?xml version="1.0" encoding="utf-8"?>
<p:tagLst xmlns:p="http://schemas.openxmlformats.org/presentationml/2006/main">
  <p:tag name="AS_UNIQUEID" val="729"/>
</p:tagLst>
</file>

<file path=ppt/tags/tag334.xml><?xml version="1.0" encoding="utf-8"?>
<p:tagLst xmlns:p="http://schemas.openxmlformats.org/presentationml/2006/main">
  <p:tag name="AS_UNIQUEID" val="730"/>
</p:tagLst>
</file>

<file path=ppt/tags/tag335.xml><?xml version="1.0" encoding="utf-8"?>
<p:tagLst xmlns:p="http://schemas.openxmlformats.org/presentationml/2006/main">
  <p:tag name="AS_UNIQUEID" val="731"/>
</p:tagLst>
</file>

<file path=ppt/tags/tag336.xml><?xml version="1.0" encoding="utf-8"?>
<p:tagLst xmlns:p="http://schemas.openxmlformats.org/presentationml/2006/main">
  <p:tag name="AS_UNIQUEID" val="732"/>
</p:tagLst>
</file>

<file path=ppt/tags/tag337.xml><?xml version="1.0" encoding="utf-8"?>
<p:tagLst xmlns:p="http://schemas.openxmlformats.org/presentationml/2006/main">
  <p:tag name="AS_UNIQUEID" val="733"/>
</p:tagLst>
</file>

<file path=ppt/tags/tag338.xml><?xml version="1.0" encoding="utf-8"?>
<p:tagLst xmlns:p="http://schemas.openxmlformats.org/presentationml/2006/main">
  <p:tag name="AS_UNIQUEID" val="734"/>
</p:tagLst>
</file>

<file path=ppt/tags/tag339.xml><?xml version="1.0" encoding="utf-8"?>
<p:tagLst xmlns:p="http://schemas.openxmlformats.org/presentationml/2006/main">
  <p:tag name="AS_UNIQUEID" val="735"/>
</p:tagLst>
</file>

<file path=ppt/tags/tag34.xml><?xml version="1.0" encoding="utf-8"?>
<p:tagLst xmlns:p="http://schemas.openxmlformats.org/presentationml/2006/main">
  <p:tag name="AS_UNIQUEID" val="4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736"/>
</p:tagLst>
</file>

<file path=ppt/tags/tag341.xml><?xml version="1.0" encoding="utf-8"?>
<p:tagLst xmlns:p="http://schemas.openxmlformats.org/presentationml/2006/main">
  <p:tag name="AS_UNIQUEID" val="737"/>
</p:tagLst>
</file>

<file path=ppt/tags/tag342.xml><?xml version="1.0" encoding="utf-8"?>
<p:tagLst xmlns:p="http://schemas.openxmlformats.org/presentationml/2006/main">
  <p:tag name="AS_UNIQUEID" val="738"/>
</p:tagLst>
</file>

<file path=ppt/tags/tag343.xml><?xml version="1.0" encoding="utf-8"?>
<p:tagLst xmlns:p="http://schemas.openxmlformats.org/presentationml/2006/main">
  <p:tag name="AS_UNIQUEID" val="739"/>
</p:tagLst>
</file>

<file path=ppt/tags/tag34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4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DkxNTZmMjA1OWYxNTc3ZWZiMzAxZTUwNmFkMTVlZTEifQ=="/>
  <p:tag name="KSO_WPP_MARK_KEY" val="4e8c33f8-227d-47e1-b59a-cdc707aca1a6"/>
</p:tagLst>
</file>

<file path=ppt/tags/tag35.xml><?xml version="1.0" encoding="utf-8"?>
<p:tagLst xmlns:p="http://schemas.openxmlformats.org/presentationml/2006/main">
  <p:tag name="AS_UNIQUEID" val="457"/>
</p:tagLst>
</file>

<file path=ppt/tags/tag36.xml><?xml version="1.0" encoding="utf-8"?>
<p:tagLst xmlns:p="http://schemas.openxmlformats.org/presentationml/2006/main">
  <p:tag name="AS_UNIQUEID" val="4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4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4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4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462"/>
</p:tagLst>
</file>

<file path=ppt/tags/tag41.xml><?xml version="1.0" encoding="utf-8"?>
<p:tagLst xmlns:p="http://schemas.openxmlformats.org/presentationml/2006/main">
  <p:tag name="AS_UNIQUEID" val="4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4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4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466"/>
</p:tagLst>
</file>

<file path=ppt/tags/tag45.xml><?xml version="1.0" encoding="utf-8"?>
<p:tagLst xmlns:p="http://schemas.openxmlformats.org/presentationml/2006/main">
  <p:tag name="AS_UNIQUEID" val="4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4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4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4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4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4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473"/>
</p:tagLst>
</file>

<file path=ppt/tags/tag52.xml><?xml version="1.0" encoding="utf-8"?>
<p:tagLst xmlns:p="http://schemas.openxmlformats.org/presentationml/2006/main">
  <p:tag name="AS_UNIQUEID" val="4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4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4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4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4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479"/>
</p:tagLst>
</file>

<file path=ppt/tags/tag58.xml><?xml version="1.0" encoding="utf-8"?>
<p:tagLst xmlns:p="http://schemas.openxmlformats.org/presentationml/2006/main">
  <p:tag name="AS_UNIQUEID" val="4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4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4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4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484"/>
</p:tagLst>
</file>

<file path=ppt/tags/tag63.xml><?xml version="1.0" encoding="utf-8"?>
<p:tagLst xmlns:p="http://schemas.openxmlformats.org/presentationml/2006/main">
  <p:tag name="AS_UNIQUEID" val="4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4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4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4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4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490"/>
</p:tagLst>
</file>

<file path=ppt/tags/tag69.xml><?xml version="1.0" encoding="utf-8"?>
<p:tagLst xmlns:p="http://schemas.openxmlformats.org/presentationml/2006/main">
  <p:tag name="AS_UNIQUEID" val="491"/>
</p:tagLst>
</file>

<file path=ppt/tags/tag7.xml><?xml version="1.0" encoding="utf-8"?>
<p:tagLst xmlns:p="http://schemas.openxmlformats.org/presentationml/2006/main">
  <p:tag name="AS_UNIQUEID" val="429"/>
</p:tagLst>
</file>

<file path=ppt/tags/tag70.xml><?xml version="1.0" encoding="utf-8"?>
<p:tagLst xmlns:p="http://schemas.openxmlformats.org/presentationml/2006/main">
  <p:tag name="AS_UNIQUEID" val="492"/>
</p:tagLst>
</file>

<file path=ppt/tags/tag71.xml><?xml version="1.0" encoding="utf-8"?>
<p:tagLst xmlns:p="http://schemas.openxmlformats.org/presentationml/2006/main">
  <p:tag name="AS_UNIQUEID" val="493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AS_UNIQUEID" val="494"/>
</p:tagLst>
</file>

<file path=ppt/tags/tag74.xml><?xml version="1.0" encoding="utf-8"?>
<p:tagLst xmlns:p="http://schemas.openxmlformats.org/presentationml/2006/main">
  <p:tag name="AS_UNIQUEID" val="495"/>
</p:tagLst>
</file>

<file path=ppt/tags/tag75.xml><?xml version="1.0" encoding="utf-8"?>
<p:tagLst xmlns:p="http://schemas.openxmlformats.org/presentationml/2006/main">
  <p:tag name="AS_UNIQUEID" val="496"/>
</p:tagLst>
</file>

<file path=ppt/tags/tag76.xml><?xml version="1.0" encoding="utf-8"?>
<p:tagLst xmlns:p="http://schemas.openxmlformats.org/presentationml/2006/main">
  <p:tag name="AS_UNIQUEID" val="497"/>
</p:tagLst>
</file>

<file path=ppt/tags/tag77.xml><?xml version="1.0" encoding="utf-8"?>
<p:tagLst xmlns:p="http://schemas.openxmlformats.org/presentationml/2006/main">
  <p:tag name="AS_UNIQUEID" val="498"/>
</p:tagLst>
</file>

<file path=ppt/tags/tag78.xml><?xml version="1.0" encoding="utf-8"?>
<p:tagLst xmlns:p="http://schemas.openxmlformats.org/presentationml/2006/main">
  <p:tag name="AS_UNIQUEID" val="499"/>
</p:tagLst>
</file>

<file path=ppt/tags/tag79.xml><?xml version="1.0" encoding="utf-8"?>
<p:tagLst xmlns:p="http://schemas.openxmlformats.org/presentationml/2006/main">
  <p:tag name="AS_UNIQUEID" val="500"/>
</p:tagLst>
</file>

<file path=ppt/tags/tag8.xml><?xml version="1.0" encoding="utf-8"?>
<p:tagLst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501"/>
</p:tagLst>
</file>

<file path=ppt/tags/tag81.xml><?xml version="1.0" encoding="utf-8"?>
<p:tagLst xmlns:p="http://schemas.openxmlformats.org/presentationml/2006/main">
  <p:tag name="AS_UNIQUEID" val="502"/>
</p:tagLst>
</file>

<file path=ppt/tags/tag82.xml><?xml version="1.0" encoding="utf-8"?>
<p:tagLst xmlns:p="http://schemas.openxmlformats.org/presentationml/2006/main">
  <p:tag name="AS_UNIQUEID" val="503"/>
</p:tagLst>
</file>

<file path=ppt/tags/tag83.xml><?xml version="1.0" encoding="utf-8"?>
<p:tagLst xmlns:p="http://schemas.openxmlformats.org/presentationml/2006/main">
  <p:tag name="AS_UNIQUEID" val="504"/>
</p:tagLst>
</file>

<file path=ppt/tags/tag84.xml><?xml version="1.0" encoding="utf-8"?>
<p:tagLst xmlns:p="http://schemas.openxmlformats.org/presentationml/2006/main">
  <p:tag name="AS_UNIQUEID" val="505"/>
</p:tagLst>
</file>

<file path=ppt/tags/tag85.xml><?xml version="1.0" encoding="utf-8"?>
<p:tagLst xmlns:p="http://schemas.openxmlformats.org/presentationml/2006/main">
  <p:tag name="AS_UNIQUEID" val="506"/>
</p:tagLst>
</file>

<file path=ppt/tags/tag86.xml><?xml version="1.0" encoding="utf-8"?>
<p:tagLst xmlns:p="http://schemas.openxmlformats.org/presentationml/2006/main">
  <p:tag name="AS_UNIQUEID" val="507"/>
</p:tagLst>
</file>

<file path=ppt/tags/tag87.xml><?xml version="1.0" encoding="utf-8"?>
<p:tagLst xmlns:p="http://schemas.openxmlformats.org/presentationml/2006/main">
  <p:tag name="AS_UNIQUEID" val="508"/>
</p:tagLst>
</file>

<file path=ppt/tags/tag88.xml><?xml version="1.0" encoding="utf-8"?>
<p:tagLst xmlns:p="http://schemas.openxmlformats.org/presentationml/2006/main">
  <p:tag name="AS_UNIQUEID" val="509"/>
</p:tagLst>
</file>

<file path=ppt/tags/tag89.xml><?xml version="1.0" encoding="utf-8"?>
<p:tagLst xmlns:p="http://schemas.openxmlformats.org/presentationml/2006/main">
  <p:tag name="AS_UNIQUEID" val="510"/>
</p:tagLst>
</file>

<file path=ppt/tags/tag9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511"/>
</p:tagLst>
</file>

<file path=ppt/tags/tag91.xml><?xml version="1.0" encoding="utf-8"?>
<p:tagLst xmlns:p="http://schemas.openxmlformats.org/presentationml/2006/main">
  <p:tag name="AS_UNIQUEID" val="512"/>
</p:tagLst>
</file>

<file path=ppt/tags/tag92.xml><?xml version="1.0" encoding="utf-8"?>
<p:tagLst xmlns:p="http://schemas.openxmlformats.org/presentationml/2006/main">
  <p:tag name="AS_UNIQUEID" val="513"/>
</p:tagLst>
</file>

<file path=ppt/tags/tag93.xml><?xml version="1.0" encoding="utf-8"?>
<p:tagLst xmlns:p="http://schemas.openxmlformats.org/presentationml/2006/main">
  <p:tag name="AS_UNIQUEID" val="514"/>
</p:tagLst>
</file>

<file path=ppt/tags/tag94.xml><?xml version="1.0" encoding="utf-8"?>
<p:tagLst xmlns:p="http://schemas.openxmlformats.org/presentationml/2006/main">
  <p:tag name="AS_UNIQUEID" val="515"/>
</p:tagLst>
</file>

<file path=ppt/tags/tag95.xml><?xml version="1.0" encoding="utf-8"?>
<p:tagLst xmlns:p="http://schemas.openxmlformats.org/presentationml/2006/main">
  <p:tag name="AS_UNIQUEID" val="516"/>
</p:tagLst>
</file>

<file path=ppt/tags/tag96.xml><?xml version="1.0" encoding="utf-8"?>
<p:tagLst xmlns:p="http://schemas.openxmlformats.org/presentationml/2006/main">
  <p:tag name="AS_UNIQUEID" val="517"/>
</p:tagLst>
</file>

<file path=ppt/tags/tag97.xml><?xml version="1.0" encoding="utf-8"?>
<p:tagLst xmlns:p="http://schemas.openxmlformats.org/presentationml/2006/main">
  <p:tag name="AS_UNIQUEID" val="518"/>
</p:tagLst>
</file>

<file path=ppt/tags/tag98.xml><?xml version="1.0" encoding="utf-8"?>
<p:tagLst xmlns:p="http://schemas.openxmlformats.org/presentationml/2006/main">
  <p:tag name="AS_UNIQUEID" val="519"/>
</p:tagLst>
</file>

<file path=ppt/tags/tag99.xml><?xml version="1.0" encoding="utf-8"?>
<p:tagLst xmlns:p="http://schemas.openxmlformats.org/presentationml/2006/main">
  <p:tag name="AS_UNIQUEID" val="52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140</Paragraphs>
  <Slides>26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8">
      <vt:lpstr>Arial</vt:lpstr>
      <vt:lpstr>微软雅黑</vt:lpstr>
      <vt:lpstr>宋体</vt:lpstr>
      <vt:lpstr>Wingdings</vt:lpstr>
      <vt:lpstr>等线 Light</vt:lpstr>
      <vt:lpstr>等线</vt:lpstr>
      <vt:lpstr>黑体</vt:lpstr>
      <vt:lpstr>华文细黑</vt:lpstr>
      <vt:lpstr>Calibri</vt:lpstr>
      <vt:lpstr>幼圆</vt:lpstr>
      <vt:lpstr>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2023-02-27T09:49:07.152</cp:lastPrinted>
  <dcterms:created xsi:type="dcterms:W3CDTF">2023-02-27T09:49:07Z</dcterms:created>
  <dcterms:modified xsi:type="dcterms:W3CDTF">2023-02-27T01:49:10Z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